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120" d="100"/>
          <a:sy n="120" d="100"/>
        </p:scale>
        <p:origin x="19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1326D-A349-6E8A-EAD7-8AC325E657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E622C6-F6EF-F9B7-A3D0-C49755DD75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25D329-D15D-0427-38F8-E77EFE961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DE5D6-A420-45F5-AF27-14B3B103C3B7}" type="datetimeFigureOut">
              <a:rPr lang="en-US" smtClean="0"/>
              <a:t>2026-01-17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E26E89-E403-1516-4157-CF09E10E2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BEC0E1-F8B8-7820-323F-B661DA232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3351-B2EA-4C26-ACD2-F492E92C1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234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B1020-B806-0F24-C3E3-4A836793F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CA2A34-A8B1-B417-E96F-4F3262C224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5731D4-AE53-A270-8F66-B570F5132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DE5D6-A420-45F5-AF27-14B3B103C3B7}" type="datetimeFigureOut">
              <a:rPr lang="en-US" smtClean="0"/>
              <a:t>2026-01-17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2F3A7B-D571-21AB-E246-8212DC55E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15BC2A-00E2-D9E8-E632-FF58236FB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3351-B2EA-4C26-ACD2-F492E92C1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710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5A3C3-D897-32B9-1F1F-39BB6E573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45DC5C-1CE9-46F8-A53C-9BD8790D43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212696-B0A3-E8D2-2C15-4CD52DEA8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DE5D6-A420-45F5-AF27-14B3B103C3B7}" type="datetimeFigureOut">
              <a:rPr lang="en-US" smtClean="0"/>
              <a:t>2026-01-17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7046DD-3CF2-6CEF-2A64-57DE05B76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99E2C-33C0-9EAB-4ECB-D4D4615DF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3351-B2EA-4C26-ACD2-F492E92C1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783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02509-AC86-C66D-6CDE-43A5CD277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A0E8DD-78F5-34AB-7214-EB95B7B050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A3FC48-420A-03D8-B1CF-0D8414533B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1620B4-B92E-694C-753F-41E030E8B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DE5D6-A420-45F5-AF27-14B3B103C3B7}" type="datetimeFigureOut">
              <a:rPr lang="en-US" smtClean="0"/>
              <a:t>2026-01-17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36D0E0-67E0-8AB4-243B-6F40B4B3C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55C449-1B89-4CDF-B9FA-154B94ACD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3351-B2EA-4C26-ACD2-F492E92C1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035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416D9-C5A7-F9BD-A5CC-9F47C0C19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FAA7C1-6E33-3996-B572-9C1ACF5F99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D37C11-C91F-1B0E-7CD2-7AA96DC797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8DE7A0-5B68-5DAC-BD3E-F3339B20F9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332E35-C40E-C72B-2516-A9296D16D6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337515-DF10-9EA3-53F6-536BFEC2A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DE5D6-A420-45F5-AF27-14B3B103C3B7}" type="datetimeFigureOut">
              <a:rPr lang="en-US" smtClean="0"/>
              <a:t>2026-01-17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34FFFE-0C1D-BF73-8160-DFED389CD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25225F-CA3B-7ED6-1D83-974A567C5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3351-B2EA-4C26-ACD2-F492E92C1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758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CE582-E70C-4411-84FE-9A621504A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D5CA55-88F3-7CE3-5B67-6551D8C8F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DE5D6-A420-45F5-AF27-14B3B103C3B7}" type="datetimeFigureOut">
              <a:rPr lang="en-US" smtClean="0"/>
              <a:t>2026-01-17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313E4-393B-18D9-F731-DFBCD7028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2D141A-BFAF-E09C-64A3-4A9F77206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3351-B2EA-4C26-ACD2-F492E92C1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093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3798AA-71C4-F4CC-DDB7-06DD86AC7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DE5D6-A420-45F5-AF27-14B3B103C3B7}" type="datetimeFigureOut">
              <a:rPr lang="en-US" smtClean="0"/>
              <a:t>2026-01-17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18FE7F-09A8-C804-DF1D-40FB0E9E0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5A4964-DC5A-F08C-36A2-1886F89F3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3351-B2EA-4C26-ACD2-F492E92C1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767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7ABC6-05FB-B364-EBC1-B51F8F831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3EE16C-64D7-752F-053D-9DA7CB1207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065D38-5EB3-1D20-499B-4AE1EB6025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544FC8-A62C-847B-1DBA-7382B3205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DE5D6-A420-45F5-AF27-14B3B103C3B7}" type="datetimeFigureOut">
              <a:rPr lang="en-US" smtClean="0"/>
              <a:t>2026-01-17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551654-2C5D-F096-08E7-88CD1B41D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D7D1D9-280B-BCDB-0BBE-58C038CBC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3351-B2EA-4C26-ACD2-F492E92C1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114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1C67B-371C-C3F7-47BF-A0DE79B9A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786187-0C0D-2675-2226-28047B1B94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C42230-417E-FD3F-275B-ACBB4A6048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7E5E4C-A952-530B-E7C6-BB0B5A4C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DE5D6-A420-45F5-AF27-14B3B103C3B7}" type="datetimeFigureOut">
              <a:rPr lang="en-US" smtClean="0"/>
              <a:t>2026-01-17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554CB9-EC87-D624-4848-B229DEA5A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8D1795-4181-237B-7E26-95E47759B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3351-B2EA-4C26-ACD2-F492E92C1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549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73133-8763-03A5-EBD7-163FBE53E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D972FC-32AB-5A22-35B9-07A08C3CFA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31CC28-01EF-0A50-D7CB-EAFBAABE0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DE5D6-A420-45F5-AF27-14B3B103C3B7}" type="datetimeFigureOut">
              <a:rPr lang="en-US" smtClean="0"/>
              <a:t>2026-01-17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FB2F3-7664-A9CC-2056-1CD2248D7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B52CD9-2212-6EE4-860B-A09F62C6C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3351-B2EA-4C26-ACD2-F492E92C1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954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99C015-2F63-3A21-4B0B-6ADFF54E01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7F7084-7E8E-799E-1F99-315E797420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B9A09F-B5F9-8A08-87A2-13FEAE97A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DE5D6-A420-45F5-AF27-14B3B103C3B7}" type="datetimeFigureOut">
              <a:rPr lang="en-US" smtClean="0"/>
              <a:t>2026-01-17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D65EE9-874D-891C-607E-0893407A7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3FD2D8-793E-AFD5-42F6-F2B15C289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3351-B2EA-4C26-ACD2-F492E92C1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431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8F1AE1-17D2-B35A-89D1-D17CC6174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B17ADC-F0BC-935D-C8F1-F104C83443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F1E47-14CA-2D81-C339-0AB82CBED3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2DE5D6-A420-45F5-AF27-14B3B103C3B7}" type="datetimeFigureOut">
              <a:rPr lang="en-US" smtClean="0"/>
              <a:t>2026-01-17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6C792C-DA25-1205-66A1-CB9B44A1C3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1E3699-6215-0A71-A645-C00F36E446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C83351-B2EA-4C26-ACD2-F492E92C1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016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324CA-4958-2FAA-DDCC-B6B68C3A79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Lecture 01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0ADA46-C898-E9FF-57C6-5E356C8A71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680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Lecture 01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Ramy Elbadry</dc:creator>
  <cp:lastModifiedBy>Ramy Elbadry</cp:lastModifiedBy>
  <cp:revision>1</cp:revision>
  <dcterms:created xsi:type="dcterms:W3CDTF">2026-01-17T15:47:05Z</dcterms:created>
  <dcterms:modified xsi:type="dcterms:W3CDTF">2026-01-17T15:47:11Z</dcterms:modified>
</cp:coreProperties>
</file>