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534" r:id="rId3"/>
    <p:sldId id="493" r:id="rId4"/>
    <p:sldId id="276" r:id="rId5"/>
    <p:sldId id="271" r:id="rId6"/>
    <p:sldId id="541" r:id="rId7"/>
    <p:sldId id="481" r:id="rId8"/>
    <p:sldId id="537" r:id="rId9"/>
    <p:sldId id="538" r:id="rId10"/>
    <p:sldId id="539" r:id="rId11"/>
    <p:sldId id="540" r:id="rId12"/>
    <p:sldId id="542" r:id="rId13"/>
    <p:sldId id="543" r:id="rId14"/>
    <p:sldId id="544" r:id="rId15"/>
    <p:sldId id="546" r:id="rId16"/>
    <p:sldId id="547" r:id="rId17"/>
    <p:sldId id="548" r:id="rId18"/>
    <p:sldId id="549" r:id="rId19"/>
    <p:sldId id="550" r:id="rId20"/>
    <p:sldId id="551" r:id="rId21"/>
    <p:sldId id="552" r:id="rId22"/>
    <p:sldId id="578"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67" r:id="rId38"/>
    <p:sldId id="568" r:id="rId39"/>
    <p:sldId id="569" r:id="rId40"/>
    <p:sldId id="570" r:id="rId41"/>
    <p:sldId id="571" r:id="rId42"/>
    <p:sldId id="572" r:id="rId43"/>
    <p:sldId id="573" r:id="rId44"/>
    <p:sldId id="574" r:id="rId45"/>
    <p:sldId id="575" r:id="rId46"/>
    <p:sldId id="576" r:id="rId47"/>
    <p:sldId id="577" r:id="rId48"/>
    <p:sldId id="536" r:id="rId49"/>
    <p:sldId id="535" r:id="rId50"/>
    <p:sldId id="349" r:id="rId51"/>
    <p:sldId id="303" r:id="rId5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ACE83D-2520-4962-84C3-BE768BCB9D0A}" v="836" dt="2023-05-26T18:48:23.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6AACE83D-2520-4962-84C3-BE768BCB9D0A}"/>
    <pc:docChg chg="undo redo custSel addSld delSld modSld sldOrd">
      <pc:chgData name="shery tawfeeq" userId="19a96e0e89ed5f52" providerId="LiveId" clId="{6AACE83D-2520-4962-84C3-BE768BCB9D0A}" dt="2023-08-21T22:27:03.445" v="3187" actId="115"/>
      <pc:docMkLst>
        <pc:docMk/>
      </pc:docMkLst>
      <pc:sldChg chg="modSp mod">
        <pc:chgData name="shery tawfeeq" userId="19a96e0e89ed5f52" providerId="LiveId" clId="{6AACE83D-2520-4962-84C3-BE768BCB9D0A}" dt="2023-05-23T18:16:40.195" v="162" actId="20577"/>
        <pc:sldMkLst>
          <pc:docMk/>
          <pc:sldMk cId="2257388018" sldId="271"/>
        </pc:sldMkLst>
        <pc:spChg chg="mod">
          <ac:chgData name="shery tawfeeq" userId="19a96e0e89ed5f52" providerId="LiveId" clId="{6AACE83D-2520-4962-84C3-BE768BCB9D0A}" dt="2023-05-23T18:16:30.087" v="161" actId="404"/>
          <ac:spMkLst>
            <pc:docMk/>
            <pc:sldMk cId="2257388018" sldId="271"/>
            <ac:spMk id="34" creationId="{FFBC9732-D32E-DCF9-3982-D4B68F971747}"/>
          </ac:spMkLst>
        </pc:spChg>
        <pc:spChg chg="mod">
          <ac:chgData name="shery tawfeeq" userId="19a96e0e89ed5f52" providerId="LiveId" clId="{6AACE83D-2520-4962-84C3-BE768BCB9D0A}" dt="2023-05-23T18:16:40.195" v="162" actId="20577"/>
          <ac:spMkLst>
            <pc:docMk/>
            <pc:sldMk cId="2257388018" sldId="271"/>
            <ac:spMk id="42" creationId="{AB738525-DD8E-2E85-F385-345FF64341EB}"/>
          </ac:spMkLst>
        </pc:spChg>
      </pc:sldChg>
      <pc:sldChg chg="addSp delSp modSp mod">
        <pc:chgData name="shery tawfeeq" userId="19a96e0e89ed5f52" providerId="LiveId" clId="{6AACE83D-2520-4962-84C3-BE768BCB9D0A}" dt="2023-05-25T19:47:37.707" v="3121" actId="207"/>
        <pc:sldMkLst>
          <pc:docMk/>
          <pc:sldMk cId="979261729" sldId="276"/>
        </pc:sldMkLst>
        <pc:spChg chg="mod">
          <ac:chgData name="shery tawfeeq" userId="19a96e0e89ed5f52" providerId="LiveId" clId="{6AACE83D-2520-4962-84C3-BE768BCB9D0A}" dt="2023-05-23T18:15:57.895" v="153" actId="20577"/>
          <ac:spMkLst>
            <pc:docMk/>
            <pc:sldMk cId="979261729" sldId="276"/>
            <ac:spMk id="6" creationId="{05E43288-C9C0-B2CA-0970-EB4E627B30CA}"/>
          </ac:spMkLst>
        </pc:spChg>
        <pc:spChg chg="mod">
          <ac:chgData name="shery tawfeeq" userId="19a96e0e89ed5f52" providerId="LiveId" clId="{6AACE83D-2520-4962-84C3-BE768BCB9D0A}" dt="2023-05-25T19:47:37.707" v="3121" actId="207"/>
          <ac:spMkLst>
            <pc:docMk/>
            <pc:sldMk cId="979261729" sldId="276"/>
            <ac:spMk id="48" creationId="{050976E4-0CF2-BA00-34CA-2F9419409B9E}"/>
          </ac:spMkLst>
        </pc:spChg>
        <pc:picChg chg="del">
          <ac:chgData name="shery tawfeeq" userId="19a96e0e89ed5f52" providerId="LiveId" clId="{6AACE83D-2520-4962-84C3-BE768BCB9D0A}" dt="2023-05-23T18:21:08.613" v="184" actId="478"/>
          <ac:picMkLst>
            <pc:docMk/>
            <pc:sldMk cId="979261729" sldId="276"/>
            <ac:picMk id="4" creationId="{22E078C3-CB4C-F310-6F96-1C2071628CAB}"/>
          </ac:picMkLst>
        </pc:picChg>
        <pc:picChg chg="add mod">
          <ac:chgData name="shery tawfeeq" userId="19a96e0e89ed5f52" providerId="LiveId" clId="{6AACE83D-2520-4962-84C3-BE768BCB9D0A}" dt="2023-05-23T18:22:16.787" v="280" actId="1036"/>
          <ac:picMkLst>
            <pc:docMk/>
            <pc:sldMk cId="979261729" sldId="276"/>
            <ac:picMk id="1026" creationId="{F4891F4C-FF8E-1F7E-17AF-E0B07625EE52}"/>
          </ac:picMkLst>
        </pc:picChg>
      </pc:sldChg>
      <pc:sldChg chg="modSp mod">
        <pc:chgData name="shery tawfeeq" userId="19a96e0e89ed5f52" providerId="LiveId" clId="{6AACE83D-2520-4962-84C3-BE768BCB9D0A}" dt="2023-05-23T18:17:13.160" v="165" actId="20577"/>
        <pc:sldMkLst>
          <pc:docMk/>
          <pc:sldMk cId="701632073" sldId="303"/>
        </pc:sldMkLst>
        <pc:spChg chg="mod">
          <ac:chgData name="shery tawfeeq" userId="19a96e0e89ed5f52" providerId="LiveId" clId="{6AACE83D-2520-4962-84C3-BE768BCB9D0A}" dt="2023-05-23T18:17:13.160" v="165" actId="20577"/>
          <ac:spMkLst>
            <pc:docMk/>
            <pc:sldMk cId="701632073" sldId="303"/>
            <ac:spMk id="10" creationId="{844810E4-E8A9-2051-4D02-31024B944D7B}"/>
          </ac:spMkLst>
        </pc:spChg>
      </pc:sldChg>
      <pc:sldChg chg="modSp mod">
        <pc:chgData name="shery tawfeeq" userId="19a96e0e89ed5f52" providerId="LiveId" clId="{6AACE83D-2520-4962-84C3-BE768BCB9D0A}" dt="2023-05-23T18:15:49.306" v="152" actId="20577"/>
        <pc:sldMkLst>
          <pc:docMk/>
          <pc:sldMk cId="3774984797" sldId="480"/>
        </pc:sldMkLst>
        <pc:spChg chg="mod">
          <ac:chgData name="shery tawfeeq" userId="19a96e0e89ed5f52" providerId="LiveId" clId="{6AACE83D-2520-4962-84C3-BE768BCB9D0A}" dt="2023-05-23T18:15:49.306" v="152" actId="20577"/>
          <ac:spMkLst>
            <pc:docMk/>
            <pc:sldMk cId="3774984797" sldId="480"/>
            <ac:spMk id="34" creationId="{15C30772-0DD8-7BE1-E943-20DE696CFBEA}"/>
          </ac:spMkLst>
        </pc:spChg>
      </pc:sldChg>
      <pc:sldChg chg="addSp delSp modSp mod">
        <pc:chgData name="shery tawfeeq" userId="19a96e0e89ed5f52" providerId="LiveId" clId="{6AACE83D-2520-4962-84C3-BE768BCB9D0A}" dt="2023-06-13T18:56:34.943" v="3182" actId="115"/>
        <pc:sldMkLst>
          <pc:docMk/>
          <pc:sldMk cId="3434396648" sldId="481"/>
        </pc:sldMkLst>
        <pc:spChg chg="add del">
          <ac:chgData name="shery tawfeeq" userId="19a96e0e89ed5f52" providerId="LiveId" clId="{6AACE83D-2520-4962-84C3-BE768BCB9D0A}" dt="2023-05-23T19:59:21.877" v="293" actId="22"/>
          <ac:spMkLst>
            <pc:docMk/>
            <pc:sldMk cId="3434396648" sldId="481"/>
            <ac:spMk id="3" creationId="{80DCAA23-D3A3-2A1D-043C-FBE79B153281}"/>
          </ac:spMkLst>
        </pc:spChg>
        <pc:spChg chg="mod">
          <ac:chgData name="shery tawfeeq" userId="19a96e0e89ed5f52" providerId="LiveId" clId="{6AACE83D-2520-4962-84C3-BE768BCB9D0A}" dt="2023-06-13T18:56:34.943" v="3182" actId="115"/>
          <ac:spMkLst>
            <pc:docMk/>
            <pc:sldMk cId="3434396648" sldId="481"/>
            <ac:spMk id="24" creationId="{6083F8E2-699C-9C01-0329-7C9299434C08}"/>
          </ac:spMkLst>
        </pc:spChg>
        <pc:picChg chg="del">
          <ac:chgData name="shery tawfeeq" userId="19a96e0e89ed5f52" providerId="LiveId" clId="{6AACE83D-2520-4962-84C3-BE768BCB9D0A}" dt="2023-05-23T19:54:15.179" v="284" actId="478"/>
          <ac:picMkLst>
            <pc:docMk/>
            <pc:sldMk cId="3434396648" sldId="481"/>
            <ac:picMk id="2050" creationId="{3C6716E6-0135-F360-C243-8AC27A410754}"/>
          </ac:picMkLst>
        </pc:picChg>
        <pc:picChg chg="add mod">
          <ac:chgData name="shery tawfeeq" userId="19a96e0e89ed5f52" providerId="LiveId" clId="{6AACE83D-2520-4962-84C3-BE768BCB9D0A}" dt="2023-05-23T20:07:46.531" v="447" actId="1440"/>
          <ac:picMkLst>
            <pc:docMk/>
            <pc:sldMk cId="3434396648" sldId="481"/>
            <ac:picMk id="4098" creationId="{D43F2570-6FED-8186-1F50-82BF76FCEF3F}"/>
          </ac:picMkLst>
        </pc:picChg>
      </pc:sldChg>
      <pc:sldChg chg="modSp add mod">
        <pc:chgData name="shery tawfeeq" userId="19a96e0e89ed5f52" providerId="LiveId" clId="{6AACE83D-2520-4962-84C3-BE768BCB9D0A}" dt="2023-05-25T19:00:07.366" v="3117" actId="1036"/>
        <pc:sldMkLst>
          <pc:docMk/>
          <pc:sldMk cId="3322012530" sldId="534"/>
        </pc:sldMkLst>
        <pc:spChg chg="mod">
          <ac:chgData name="shery tawfeeq" userId="19a96e0e89ed5f52" providerId="LiveId" clId="{6AACE83D-2520-4962-84C3-BE768BCB9D0A}" dt="2023-05-25T18:55:02.190" v="3040" actId="14100"/>
          <ac:spMkLst>
            <pc:docMk/>
            <pc:sldMk cId="3322012530" sldId="534"/>
            <ac:spMk id="3" creationId="{F9A80F9F-74DB-1D57-04E8-E20E92A09B0A}"/>
          </ac:spMkLst>
        </pc:spChg>
        <pc:spChg chg="mod">
          <ac:chgData name="shery tawfeeq" userId="19a96e0e89ed5f52" providerId="LiveId" clId="{6AACE83D-2520-4962-84C3-BE768BCB9D0A}" dt="2023-05-25T19:00:07.366" v="3117" actId="1036"/>
          <ac:spMkLst>
            <pc:docMk/>
            <pc:sldMk cId="3322012530" sldId="534"/>
            <ac:spMk id="4" creationId="{96A39E13-1A13-2FC5-E84B-6F3BEB64633B}"/>
          </ac:spMkLst>
        </pc:spChg>
        <pc:spChg chg="mod">
          <ac:chgData name="shery tawfeeq" userId="19a96e0e89ed5f52" providerId="LiveId" clId="{6AACE83D-2520-4962-84C3-BE768BCB9D0A}" dt="2023-05-25T18:55:18.469" v="3041" actId="20577"/>
          <ac:spMkLst>
            <pc:docMk/>
            <pc:sldMk cId="3322012530" sldId="534"/>
            <ac:spMk id="6" creationId="{05E43288-C9C0-B2CA-0970-EB4E627B30CA}"/>
          </ac:spMkLst>
        </pc:spChg>
        <pc:spChg chg="mod">
          <ac:chgData name="shery tawfeeq" userId="19a96e0e89ed5f52" providerId="LiveId" clId="{6AACE83D-2520-4962-84C3-BE768BCB9D0A}" dt="2023-05-25T18:56:09.539" v="3094" actId="1076"/>
          <ac:spMkLst>
            <pc:docMk/>
            <pc:sldMk cId="3322012530" sldId="534"/>
            <ac:spMk id="25" creationId="{2BC869EB-5623-4AA1-9123-4AF9DF916049}"/>
          </ac:spMkLst>
        </pc:spChg>
      </pc:sldChg>
      <pc:sldChg chg="modSp mod">
        <pc:chgData name="shery tawfeeq" userId="19a96e0e89ed5f52" providerId="LiveId" clId="{6AACE83D-2520-4962-84C3-BE768BCB9D0A}" dt="2023-05-23T18:16:51.416" v="163" actId="20577"/>
        <pc:sldMkLst>
          <pc:docMk/>
          <pc:sldMk cId="739020463" sldId="535"/>
        </pc:sldMkLst>
        <pc:spChg chg="mod">
          <ac:chgData name="shery tawfeeq" userId="19a96e0e89ed5f52" providerId="LiveId" clId="{6AACE83D-2520-4962-84C3-BE768BCB9D0A}" dt="2023-05-23T18:16:51.416" v="163" actId="20577"/>
          <ac:spMkLst>
            <pc:docMk/>
            <pc:sldMk cId="739020463" sldId="535"/>
            <ac:spMk id="6" creationId="{05E43288-C9C0-B2CA-0970-EB4E627B30CA}"/>
          </ac:spMkLst>
        </pc:spChg>
      </pc:sldChg>
      <pc:sldChg chg="addSp delSp modSp add mod">
        <pc:chgData name="shery tawfeeq" userId="19a96e0e89ed5f52" providerId="LiveId" clId="{6AACE83D-2520-4962-84C3-BE768BCB9D0A}" dt="2023-05-24T18:21:02.893" v="2249" actId="20577"/>
        <pc:sldMkLst>
          <pc:docMk/>
          <pc:sldMk cId="3881380105" sldId="536"/>
        </pc:sldMkLst>
        <pc:spChg chg="mod">
          <ac:chgData name="shery tawfeeq" userId="19a96e0e89ed5f52" providerId="LiveId" clId="{6AACE83D-2520-4962-84C3-BE768BCB9D0A}" dt="2023-05-24T18:21:02.893" v="2249" actId="20577"/>
          <ac:spMkLst>
            <pc:docMk/>
            <pc:sldMk cId="3881380105" sldId="536"/>
            <ac:spMk id="48" creationId="{050976E4-0CF2-BA00-34CA-2F9419409B9E}"/>
          </ac:spMkLst>
        </pc:spChg>
        <pc:picChg chg="del">
          <ac:chgData name="shery tawfeeq" userId="19a96e0e89ed5f52" providerId="LiveId" clId="{6AACE83D-2520-4962-84C3-BE768BCB9D0A}" dt="2023-05-23T18:21:42.675" v="207" actId="478"/>
          <ac:picMkLst>
            <pc:docMk/>
            <pc:sldMk cId="3881380105" sldId="536"/>
            <ac:picMk id="4" creationId="{22E078C3-CB4C-F310-6F96-1C2071628CAB}"/>
          </ac:picMkLst>
        </pc:picChg>
        <pc:picChg chg="add mod">
          <ac:chgData name="shery tawfeeq" userId="19a96e0e89ed5f52" providerId="LiveId" clId="{6AACE83D-2520-4962-84C3-BE768BCB9D0A}" dt="2023-05-23T18:22:02.274" v="262" actId="1037"/>
          <ac:picMkLst>
            <pc:docMk/>
            <pc:sldMk cId="3881380105" sldId="536"/>
            <ac:picMk id="7" creationId="{D285123D-B99A-179E-A473-E8C1D643365E}"/>
          </ac:picMkLst>
        </pc:picChg>
      </pc:sldChg>
      <pc:sldChg chg="modSp add mod">
        <pc:chgData name="shery tawfeeq" userId="19a96e0e89ed5f52" providerId="LiveId" clId="{6AACE83D-2520-4962-84C3-BE768BCB9D0A}" dt="2023-05-23T21:52:54.589" v="527" actId="207"/>
        <pc:sldMkLst>
          <pc:docMk/>
          <pc:sldMk cId="1669940560" sldId="537"/>
        </pc:sldMkLst>
        <pc:spChg chg="mod">
          <ac:chgData name="shery tawfeeq" userId="19a96e0e89ed5f52" providerId="LiveId" clId="{6AACE83D-2520-4962-84C3-BE768BCB9D0A}" dt="2023-05-23T21:52:54.589" v="527" actId="207"/>
          <ac:spMkLst>
            <pc:docMk/>
            <pc:sldMk cId="1669940560" sldId="537"/>
            <ac:spMk id="24" creationId="{6083F8E2-699C-9C01-0329-7C9299434C08}"/>
          </ac:spMkLst>
        </pc:spChg>
      </pc:sldChg>
      <pc:sldChg chg="modSp add mod">
        <pc:chgData name="shery tawfeeq" userId="19a96e0e89ed5f52" providerId="LiveId" clId="{6AACE83D-2520-4962-84C3-BE768BCB9D0A}" dt="2023-05-23T21:59:32.721" v="597" actId="115"/>
        <pc:sldMkLst>
          <pc:docMk/>
          <pc:sldMk cId="3351816914" sldId="538"/>
        </pc:sldMkLst>
        <pc:spChg chg="mod">
          <ac:chgData name="shery tawfeeq" userId="19a96e0e89ed5f52" providerId="LiveId" clId="{6AACE83D-2520-4962-84C3-BE768BCB9D0A}" dt="2023-05-23T21:59:32.721" v="597" actId="115"/>
          <ac:spMkLst>
            <pc:docMk/>
            <pc:sldMk cId="3351816914" sldId="538"/>
            <ac:spMk id="24" creationId="{6083F8E2-699C-9C01-0329-7C9299434C08}"/>
          </ac:spMkLst>
        </pc:spChg>
      </pc:sldChg>
      <pc:sldChg chg="addSp delSp modSp add mod">
        <pc:chgData name="shery tawfeeq" userId="19a96e0e89ed5f52" providerId="LiveId" clId="{6AACE83D-2520-4962-84C3-BE768BCB9D0A}" dt="2023-05-23T22:25:58.453" v="1075" actId="1035"/>
        <pc:sldMkLst>
          <pc:docMk/>
          <pc:sldMk cId="3838690161" sldId="539"/>
        </pc:sldMkLst>
        <pc:spChg chg="add del">
          <ac:chgData name="shery tawfeeq" userId="19a96e0e89ed5f52" providerId="LiveId" clId="{6AACE83D-2520-4962-84C3-BE768BCB9D0A}" dt="2023-05-23T22:25:32.801" v="1052"/>
          <ac:spMkLst>
            <pc:docMk/>
            <pc:sldMk cId="3838690161" sldId="539"/>
            <ac:spMk id="2" creationId="{FF87C5DE-356D-D2A1-64A3-0A4435E2692A}"/>
          </ac:spMkLst>
        </pc:spChg>
        <pc:spChg chg="mod">
          <ac:chgData name="shery tawfeeq" userId="19a96e0e89ed5f52" providerId="LiveId" clId="{6AACE83D-2520-4962-84C3-BE768BCB9D0A}" dt="2023-05-23T22:02:28.952" v="718" actId="207"/>
          <ac:spMkLst>
            <pc:docMk/>
            <pc:sldMk cId="3838690161" sldId="539"/>
            <ac:spMk id="24" creationId="{6083F8E2-699C-9C01-0329-7C9299434C08}"/>
          </ac:spMkLst>
        </pc:spChg>
        <pc:picChg chg="add mod">
          <ac:chgData name="shery tawfeeq" userId="19a96e0e89ed5f52" providerId="LiveId" clId="{6AACE83D-2520-4962-84C3-BE768BCB9D0A}" dt="2023-05-23T22:25:58.453" v="1075" actId="1035"/>
          <ac:picMkLst>
            <pc:docMk/>
            <pc:sldMk cId="3838690161" sldId="539"/>
            <ac:picMk id="3" creationId="{3485D222-9889-FE56-E1A3-9FD45AD0612D}"/>
          </ac:picMkLst>
        </pc:picChg>
      </pc:sldChg>
      <pc:sldChg chg="addSp delSp modSp add mod">
        <pc:chgData name="shery tawfeeq" userId="19a96e0e89ed5f52" providerId="LiveId" clId="{6AACE83D-2520-4962-84C3-BE768BCB9D0A}" dt="2023-08-21T22:27:03.445" v="3187" actId="115"/>
        <pc:sldMkLst>
          <pc:docMk/>
          <pc:sldMk cId="825939504" sldId="540"/>
        </pc:sldMkLst>
        <pc:spChg chg="mod">
          <ac:chgData name="shery tawfeeq" userId="19a96e0e89ed5f52" providerId="LiveId" clId="{6AACE83D-2520-4962-84C3-BE768BCB9D0A}" dt="2023-08-21T22:27:03.445" v="3187" actId="115"/>
          <ac:spMkLst>
            <pc:docMk/>
            <pc:sldMk cId="825939504" sldId="540"/>
            <ac:spMk id="24" creationId="{6083F8E2-699C-9C01-0329-7C9299434C08}"/>
          </ac:spMkLst>
        </pc:spChg>
        <pc:picChg chg="add del">
          <ac:chgData name="shery tawfeeq" userId="19a96e0e89ed5f52" providerId="LiveId" clId="{6AACE83D-2520-4962-84C3-BE768BCB9D0A}" dt="2023-05-23T22:26:24.729" v="1077"/>
          <ac:picMkLst>
            <pc:docMk/>
            <pc:sldMk cId="825939504" sldId="540"/>
            <ac:picMk id="6146" creationId="{A2EDECDE-6D52-2F6E-0D0C-BA995467D711}"/>
          </ac:picMkLst>
        </pc:picChg>
        <pc:picChg chg="add mod">
          <ac:chgData name="shery tawfeeq" userId="19a96e0e89ed5f52" providerId="LiveId" clId="{6AACE83D-2520-4962-84C3-BE768BCB9D0A}" dt="2023-05-23T22:27:04.302" v="1108" actId="1440"/>
          <ac:picMkLst>
            <pc:docMk/>
            <pc:sldMk cId="825939504" sldId="540"/>
            <ac:picMk id="6148" creationId="{A897FAD8-6855-E3DB-2C28-982B045FC127}"/>
          </ac:picMkLst>
        </pc:picChg>
      </pc:sldChg>
      <pc:sldChg chg="addSp modSp add mod ord">
        <pc:chgData name="shery tawfeeq" userId="19a96e0e89ed5f52" providerId="LiveId" clId="{6AACE83D-2520-4962-84C3-BE768BCB9D0A}" dt="2023-05-24T19:33:56.900" v="3033" actId="207"/>
        <pc:sldMkLst>
          <pc:docMk/>
          <pc:sldMk cId="1134512077" sldId="541"/>
        </pc:sldMkLst>
        <pc:spChg chg="mod">
          <ac:chgData name="shery tawfeeq" userId="19a96e0e89ed5f52" providerId="LiveId" clId="{6AACE83D-2520-4962-84C3-BE768BCB9D0A}" dt="2023-05-24T19:33:56.900" v="3033" actId="207"/>
          <ac:spMkLst>
            <pc:docMk/>
            <pc:sldMk cId="1134512077" sldId="541"/>
            <ac:spMk id="24" creationId="{6083F8E2-699C-9C01-0329-7C9299434C08}"/>
          </ac:spMkLst>
        </pc:spChg>
        <pc:picChg chg="add mod">
          <ac:chgData name="shery tawfeeq" userId="19a96e0e89ed5f52" providerId="LiveId" clId="{6AACE83D-2520-4962-84C3-BE768BCB9D0A}" dt="2023-05-23T20:01:53.710" v="319" actId="1440"/>
          <ac:picMkLst>
            <pc:docMk/>
            <pc:sldMk cId="1134512077" sldId="541"/>
            <ac:picMk id="2050" creationId="{FD52CB11-3ECB-F370-C1D3-BC05A5E66E36}"/>
          </ac:picMkLst>
        </pc:picChg>
      </pc:sldChg>
      <pc:sldChg chg="addSp modSp add mod">
        <pc:chgData name="shery tawfeeq" userId="19a96e0e89ed5f52" providerId="LiveId" clId="{6AACE83D-2520-4962-84C3-BE768BCB9D0A}" dt="2023-05-25T19:58:43.312" v="3122" actId="115"/>
        <pc:sldMkLst>
          <pc:docMk/>
          <pc:sldMk cId="555915544" sldId="542"/>
        </pc:sldMkLst>
        <pc:spChg chg="mod">
          <ac:chgData name="shery tawfeeq" userId="19a96e0e89ed5f52" providerId="LiveId" clId="{6AACE83D-2520-4962-84C3-BE768BCB9D0A}" dt="2023-05-25T19:58:43.312" v="3122" actId="115"/>
          <ac:spMkLst>
            <pc:docMk/>
            <pc:sldMk cId="555915544" sldId="542"/>
            <ac:spMk id="24" creationId="{6083F8E2-699C-9C01-0329-7C9299434C08}"/>
          </ac:spMkLst>
        </pc:spChg>
        <pc:picChg chg="add mod">
          <ac:chgData name="shery tawfeeq" userId="19a96e0e89ed5f52" providerId="LiveId" clId="{6AACE83D-2520-4962-84C3-BE768BCB9D0A}" dt="2023-05-23T22:28:14.006" v="1157" actId="1440"/>
          <ac:picMkLst>
            <pc:docMk/>
            <pc:sldMk cId="555915544" sldId="542"/>
            <ac:picMk id="7170" creationId="{DC6F2760-1BB7-C47B-B370-56986E884077}"/>
          </ac:picMkLst>
        </pc:picChg>
      </pc:sldChg>
      <pc:sldChg chg="addSp modSp add mod">
        <pc:chgData name="shery tawfeeq" userId="19a96e0e89ed5f52" providerId="LiveId" clId="{6AACE83D-2520-4962-84C3-BE768BCB9D0A}" dt="2023-05-23T22:31:26.966" v="1201" actId="1035"/>
        <pc:sldMkLst>
          <pc:docMk/>
          <pc:sldMk cId="24634058" sldId="543"/>
        </pc:sldMkLst>
        <pc:spChg chg="mod">
          <ac:chgData name="shery tawfeeq" userId="19a96e0e89ed5f52" providerId="LiveId" clId="{6AACE83D-2520-4962-84C3-BE768BCB9D0A}" dt="2023-05-23T22:15:11.687" v="967" actId="207"/>
          <ac:spMkLst>
            <pc:docMk/>
            <pc:sldMk cId="24634058" sldId="543"/>
            <ac:spMk id="24" creationId="{6083F8E2-699C-9C01-0329-7C9299434C08}"/>
          </ac:spMkLst>
        </pc:spChg>
        <pc:picChg chg="add mod">
          <ac:chgData name="shery tawfeeq" userId="19a96e0e89ed5f52" providerId="LiveId" clId="{6AACE83D-2520-4962-84C3-BE768BCB9D0A}" dt="2023-05-23T22:31:26.966" v="1201" actId="1035"/>
          <ac:picMkLst>
            <pc:docMk/>
            <pc:sldMk cId="24634058" sldId="543"/>
            <ac:picMk id="8194" creationId="{80EA0138-E811-1414-FB02-5B0DDBAC1826}"/>
          </ac:picMkLst>
        </pc:picChg>
      </pc:sldChg>
      <pc:sldChg chg="modSp add mod">
        <pc:chgData name="shery tawfeeq" userId="19a96e0e89ed5f52" providerId="LiveId" clId="{6AACE83D-2520-4962-84C3-BE768BCB9D0A}" dt="2023-05-24T19:35:52.891" v="3034" actId="115"/>
        <pc:sldMkLst>
          <pc:docMk/>
          <pc:sldMk cId="3533045859" sldId="544"/>
        </pc:sldMkLst>
        <pc:spChg chg="mod">
          <ac:chgData name="shery tawfeeq" userId="19a96e0e89ed5f52" providerId="LiveId" clId="{6AACE83D-2520-4962-84C3-BE768BCB9D0A}" dt="2023-05-24T19:35:52.891" v="3034" actId="115"/>
          <ac:spMkLst>
            <pc:docMk/>
            <pc:sldMk cId="3533045859" sldId="544"/>
            <ac:spMk id="24" creationId="{6083F8E2-699C-9C01-0329-7C9299434C08}"/>
          </ac:spMkLst>
        </pc:spChg>
      </pc:sldChg>
      <pc:sldChg chg="add del">
        <pc:chgData name="shery tawfeeq" userId="19a96e0e89ed5f52" providerId="LiveId" clId="{6AACE83D-2520-4962-84C3-BE768BCB9D0A}" dt="2023-05-24T19:36:10.317" v="3035" actId="2696"/>
        <pc:sldMkLst>
          <pc:docMk/>
          <pc:sldMk cId="3744030580" sldId="545"/>
        </pc:sldMkLst>
      </pc:sldChg>
      <pc:sldChg chg="modSp add mod">
        <pc:chgData name="shery tawfeeq" userId="19a96e0e89ed5f52" providerId="LiveId" clId="{6AACE83D-2520-4962-84C3-BE768BCB9D0A}" dt="2023-05-23T22:23:20.802" v="1050" actId="207"/>
        <pc:sldMkLst>
          <pc:docMk/>
          <pc:sldMk cId="1093288491" sldId="546"/>
        </pc:sldMkLst>
        <pc:spChg chg="mod">
          <ac:chgData name="shery tawfeeq" userId="19a96e0e89ed5f52" providerId="LiveId" clId="{6AACE83D-2520-4962-84C3-BE768BCB9D0A}" dt="2023-05-23T22:23:20.802" v="1050" actId="207"/>
          <ac:spMkLst>
            <pc:docMk/>
            <pc:sldMk cId="1093288491" sldId="546"/>
            <ac:spMk id="24" creationId="{6083F8E2-699C-9C01-0329-7C9299434C08}"/>
          </ac:spMkLst>
        </pc:spChg>
      </pc:sldChg>
      <pc:sldChg chg="modSp add mod">
        <pc:chgData name="shery tawfeeq" userId="19a96e0e89ed5f52" providerId="LiveId" clId="{6AACE83D-2520-4962-84C3-BE768BCB9D0A}" dt="2023-05-23T22:32:16.210" v="1215" actId="1037"/>
        <pc:sldMkLst>
          <pc:docMk/>
          <pc:sldMk cId="1864231114" sldId="547"/>
        </pc:sldMkLst>
        <pc:spChg chg="mod">
          <ac:chgData name="shery tawfeeq" userId="19a96e0e89ed5f52" providerId="LiveId" clId="{6AACE83D-2520-4962-84C3-BE768BCB9D0A}" dt="2023-05-23T22:32:16.210" v="1215" actId="1037"/>
          <ac:spMkLst>
            <pc:docMk/>
            <pc:sldMk cId="1864231114" sldId="547"/>
            <ac:spMk id="34" creationId="{FFBC9732-D32E-DCF9-3982-D4B68F971747}"/>
          </ac:spMkLst>
        </pc:spChg>
      </pc:sldChg>
      <pc:sldChg chg="delSp modSp add mod">
        <pc:chgData name="shery tawfeeq" userId="19a96e0e89ed5f52" providerId="LiveId" clId="{6AACE83D-2520-4962-84C3-BE768BCB9D0A}" dt="2023-06-14T17:20:01.262" v="3186" actId="115"/>
        <pc:sldMkLst>
          <pc:docMk/>
          <pc:sldMk cId="3779514470" sldId="548"/>
        </pc:sldMkLst>
        <pc:spChg chg="mod">
          <ac:chgData name="shery tawfeeq" userId="19a96e0e89ed5f52" providerId="LiveId" clId="{6AACE83D-2520-4962-84C3-BE768BCB9D0A}" dt="2023-06-14T17:20:01.262" v="3186" actId="115"/>
          <ac:spMkLst>
            <pc:docMk/>
            <pc:sldMk cId="3779514470" sldId="548"/>
            <ac:spMk id="24" creationId="{6083F8E2-699C-9C01-0329-7C9299434C08}"/>
          </ac:spMkLst>
        </pc:spChg>
        <pc:picChg chg="del">
          <ac:chgData name="shery tawfeeq" userId="19a96e0e89ed5f52" providerId="LiveId" clId="{6AACE83D-2520-4962-84C3-BE768BCB9D0A}" dt="2023-05-23T22:42:50.565" v="1245" actId="478"/>
          <ac:picMkLst>
            <pc:docMk/>
            <pc:sldMk cId="3779514470" sldId="548"/>
            <ac:picMk id="4098" creationId="{D43F2570-6FED-8186-1F50-82BF76FCEF3F}"/>
          </ac:picMkLst>
        </pc:picChg>
      </pc:sldChg>
      <pc:sldChg chg="addSp delSp modSp add mod">
        <pc:chgData name="shery tawfeeq" userId="19a96e0e89ed5f52" providerId="LiveId" clId="{6AACE83D-2520-4962-84C3-BE768BCB9D0A}" dt="2023-05-26T18:01:29.089" v="3127" actId="20577"/>
        <pc:sldMkLst>
          <pc:docMk/>
          <pc:sldMk cId="2177641128" sldId="549"/>
        </pc:sldMkLst>
        <pc:spChg chg="mod">
          <ac:chgData name="shery tawfeeq" userId="19a96e0e89ed5f52" providerId="LiveId" clId="{6AACE83D-2520-4962-84C3-BE768BCB9D0A}" dt="2023-05-26T18:01:29.089" v="3127" actId="20577"/>
          <ac:spMkLst>
            <pc:docMk/>
            <pc:sldMk cId="2177641128" sldId="549"/>
            <ac:spMk id="24" creationId="{6083F8E2-699C-9C01-0329-7C9299434C08}"/>
          </ac:spMkLst>
        </pc:spChg>
        <pc:picChg chg="del">
          <ac:chgData name="shery tawfeeq" userId="19a96e0e89ed5f52" providerId="LiveId" clId="{6AACE83D-2520-4962-84C3-BE768BCB9D0A}" dt="2023-05-23T22:45:50.255" v="1273" actId="478"/>
          <ac:picMkLst>
            <pc:docMk/>
            <pc:sldMk cId="2177641128" sldId="549"/>
            <ac:picMk id="4098" creationId="{D43F2570-6FED-8186-1F50-82BF76FCEF3F}"/>
          </ac:picMkLst>
        </pc:picChg>
        <pc:picChg chg="add mod">
          <ac:chgData name="shery tawfeeq" userId="19a96e0e89ed5f52" providerId="LiveId" clId="{6AACE83D-2520-4962-84C3-BE768BCB9D0A}" dt="2023-05-23T23:03:30.845" v="1503" actId="1440"/>
          <ac:picMkLst>
            <pc:docMk/>
            <pc:sldMk cId="2177641128" sldId="549"/>
            <ac:picMk id="15362" creationId="{E5DCB984-B1DD-75DB-38E1-3C67CF4CFA46}"/>
          </ac:picMkLst>
        </pc:picChg>
      </pc:sldChg>
      <pc:sldChg chg="addSp delSp modSp add mod">
        <pc:chgData name="shery tawfeeq" userId="19a96e0e89ed5f52" providerId="LiveId" clId="{6AACE83D-2520-4962-84C3-BE768BCB9D0A}" dt="2023-05-25T19:59:09.509" v="3123" actId="20577"/>
        <pc:sldMkLst>
          <pc:docMk/>
          <pc:sldMk cId="3407373661" sldId="550"/>
        </pc:sldMkLst>
        <pc:spChg chg="mod">
          <ac:chgData name="shery tawfeeq" userId="19a96e0e89ed5f52" providerId="LiveId" clId="{6AACE83D-2520-4962-84C3-BE768BCB9D0A}" dt="2023-05-25T19:59:09.509" v="3123" actId="20577"/>
          <ac:spMkLst>
            <pc:docMk/>
            <pc:sldMk cId="3407373661" sldId="550"/>
            <ac:spMk id="24" creationId="{6083F8E2-699C-9C01-0329-7C9299434C08}"/>
          </ac:spMkLst>
        </pc:spChg>
        <pc:picChg chg="del">
          <ac:chgData name="shery tawfeeq" userId="19a96e0e89ed5f52" providerId="LiveId" clId="{6AACE83D-2520-4962-84C3-BE768BCB9D0A}" dt="2023-05-23T22:46:33.884" v="1282" actId="478"/>
          <ac:picMkLst>
            <pc:docMk/>
            <pc:sldMk cId="3407373661" sldId="550"/>
            <ac:picMk id="4098" creationId="{D43F2570-6FED-8186-1F50-82BF76FCEF3F}"/>
          </ac:picMkLst>
        </pc:picChg>
        <pc:picChg chg="add mod">
          <ac:chgData name="shery tawfeeq" userId="19a96e0e89ed5f52" providerId="LiveId" clId="{6AACE83D-2520-4962-84C3-BE768BCB9D0A}" dt="2023-05-23T23:08:36.477" v="1550" actId="14100"/>
          <ac:picMkLst>
            <pc:docMk/>
            <pc:sldMk cId="3407373661" sldId="550"/>
            <ac:picMk id="14338" creationId="{334ECF5B-3655-B7C4-3229-1D8DB1E1F524}"/>
          </ac:picMkLst>
        </pc:picChg>
      </pc:sldChg>
      <pc:sldChg chg="delSp modSp add mod">
        <pc:chgData name="shery tawfeeq" userId="19a96e0e89ed5f52" providerId="LiveId" clId="{6AACE83D-2520-4962-84C3-BE768BCB9D0A}" dt="2023-05-23T22:53:17.428" v="1328" actId="20577"/>
        <pc:sldMkLst>
          <pc:docMk/>
          <pc:sldMk cId="809791048" sldId="551"/>
        </pc:sldMkLst>
        <pc:spChg chg="mod">
          <ac:chgData name="shery tawfeeq" userId="19a96e0e89ed5f52" providerId="LiveId" clId="{6AACE83D-2520-4962-84C3-BE768BCB9D0A}" dt="2023-05-23T22:53:17.428" v="1328" actId="20577"/>
          <ac:spMkLst>
            <pc:docMk/>
            <pc:sldMk cId="809791048" sldId="551"/>
            <ac:spMk id="24" creationId="{6083F8E2-699C-9C01-0329-7C9299434C08}"/>
          </ac:spMkLst>
        </pc:spChg>
        <pc:picChg chg="del">
          <ac:chgData name="shery tawfeeq" userId="19a96e0e89ed5f52" providerId="LiveId" clId="{6AACE83D-2520-4962-84C3-BE768BCB9D0A}" dt="2023-05-23T22:50:40.333" v="1287" actId="478"/>
          <ac:picMkLst>
            <pc:docMk/>
            <pc:sldMk cId="809791048" sldId="551"/>
            <ac:picMk id="4098" creationId="{D43F2570-6FED-8186-1F50-82BF76FCEF3F}"/>
          </ac:picMkLst>
        </pc:picChg>
      </pc:sldChg>
      <pc:sldChg chg="addSp delSp modSp add mod">
        <pc:chgData name="shery tawfeeq" userId="19a96e0e89ed5f52" providerId="LiveId" clId="{6AACE83D-2520-4962-84C3-BE768BCB9D0A}" dt="2023-05-23T23:11:45.038" v="1580" actId="1038"/>
        <pc:sldMkLst>
          <pc:docMk/>
          <pc:sldMk cId="752796488" sldId="552"/>
        </pc:sldMkLst>
        <pc:spChg chg="mod">
          <ac:chgData name="shery tawfeeq" userId="19a96e0e89ed5f52" providerId="LiveId" clId="{6AACE83D-2520-4962-84C3-BE768BCB9D0A}" dt="2023-05-23T23:11:45.038" v="1580" actId="1038"/>
          <ac:spMkLst>
            <pc:docMk/>
            <pc:sldMk cId="752796488" sldId="552"/>
            <ac:spMk id="24" creationId="{6083F8E2-699C-9C01-0329-7C9299434C08}"/>
          </ac:spMkLst>
        </pc:spChg>
        <pc:picChg chg="del">
          <ac:chgData name="shery tawfeeq" userId="19a96e0e89ed5f52" providerId="LiveId" clId="{6AACE83D-2520-4962-84C3-BE768BCB9D0A}" dt="2023-05-23T22:55:47.333" v="1430" actId="478"/>
          <ac:picMkLst>
            <pc:docMk/>
            <pc:sldMk cId="752796488" sldId="552"/>
            <ac:picMk id="4098" creationId="{D43F2570-6FED-8186-1F50-82BF76FCEF3F}"/>
          </ac:picMkLst>
        </pc:picChg>
        <pc:picChg chg="add mod">
          <ac:chgData name="shery tawfeeq" userId="19a96e0e89ed5f52" providerId="LiveId" clId="{6AACE83D-2520-4962-84C3-BE768BCB9D0A}" dt="2023-05-23T23:11:35.283" v="1556" actId="1440"/>
          <ac:picMkLst>
            <pc:docMk/>
            <pc:sldMk cId="752796488" sldId="552"/>
            <ac:picMk id="12290" creationId="{CD1A0CEE-A2DF-CADA-EF0D-AFF7D742ED1F}"/>
          </ac:picMkLst>
        </pc:picChg>
      </pc:sldChg>
      <pc:sldChg chg="delSp modSp add mod">
        <pc:chgData name="shery tawfeeq" userId="19a96e0e89ed5f52" providerId="LiveId" clId="{6AACE83D-2520-4962-84C3-BE768BCB9D0A}" dt="2023-05-23T23:01:32.277" v="1468" actId="207"/>
        <pc:sldMkLst>
          <pc:docMk/>
          <pc:sldMk cId="1123935238" sldId="553"/>
        </pc:sldMkLst>
        <pc:spChg chg="mod">
          <ac:chgData name="shery tawfeeq" userId="19a96e0e89ed5f52" providerId="LiveId" clId="{6AACE83D-2520-4962-84C3-BE768BCB9D0A}" dt="2023-05-23T23:01:32.277" v="1468" actId="207"/>
          <ac:spMkLst>
            <pc:docMk/>
            <pc:sldMk cId="1123935238" sldId="553"/>
            <ac:spMk id="24" creationId="{6083F8E2-699C-9C01-0329-7C9299434C08}"/>
          </ac:spMkLst>
        </pc:spChg>
        <pc:picChg chg="del">
          <ac:chgData name="shery tawfeeq" userId="19a96e0e89ed5f52" providerId="LiveId" clId="{6AACE83D-2520-4962-84C3-BE768BCB9D0A}" dt="2023-05-23T22:52:39.087" v="1320" actId="478"/>
          <ac:picMkLst>
            <pc:docMk/>
            <pc:sldMk cId="1123935238" sldId="553"/>
            <ac:picMk id="4098" creationId="{D43F2570-6FED-8186-1F50-82BF76FCEF3F}"/>
          </ac:picMkLst>
        </pc:picChg>
      </pc:sldChg>
      <pc:sldChg chg="add del">
        <pc:chgData name="shery tawfeeq" userId="19a96e0e89ed5f52" providerId="LiveId" clId="{6AACE83D-2520-4962-84C3-BE768BCB9D0A}" dt="2023-05-23T23:02:33.858" v="1492" actId="2696"/>
        <pc:sldMkLst>
          <pc:docMk/>
          <pc:sldMk cId="660752608" sldId="554"/>
        </pc:sldMkLst>
      </pc:sldChg>
      <pc:sldChg chg="modSp add mod">
        <pc:chgData name="shery tawfeeq" userId="19a96e0e89ed5f52" providerId="LiveId" clId="{6AACE83D-2520-4962-84C3-BE768BCB9D0A}" dt="2023-05-24T17:37:46.049" v="1588" actId="403"/>
        <pc:sldMkLst>
          <pc:docMk/>
          <pc:sldMk cId="1909542739" sldId="554"/>
        </pc:sldMkLst>
        <pc:spChg chg="mod">
          <ac:chgData name="shery tawfeeq" userId="19a96e0e89ed5f52" providerId="LiveId" clId="{6AACE83D-2520-4962-84C3-BE768BCB9D0A}" dt="2023-05-24T17:37:46.049" v="1588" actId="403"/>
          <ac:spMkLst>
            <pc:docMk/>
            <pc:sldMk cId="1909542739" sldId="554"/>
            <ac:spMk id="34" creationId="{FFBC9732-D32E-DCF9-3982-D4B68F971747}"/>
          </ac:spMkLst>
        </pc:spChg>
      </pc:sldChg>
      <pc:sldChg chg="addSp modSp add mod">
        <pc:chgData name="shery tawfeeq" userId="19a96e0e89ed5f52" providerId="LiveId" clId="{6AACE83D-2520-4962-84C3-BE768BCB9D0A}" dt="2023-05-24T19:37:01.756" v="3036" actId="14100"/>
        <pc:sldMkLst>
          <pc:docMk/>
          <pc:sldMk cId="2301432045" sldId="555"/>
        </pc:sldMkLst>
        <pc:spChg chg="mod">
          <ac:chgData name="shery tawfeeq" userId="19a96e0e89ed5f52" providerId="LiveId" clId="{6AACE83D-2520-4962-84C3-BE768BCB9D0A}" dt="2023-05-24T19:37:01.756" v="3036" actId="14100"/>
          <ac:spMkLst>
            <pc:docMk/>
            <pc:sldMk cId="2301432045" sldId="555"/>
            <ac:spMk id="24" creationId="{6083F8E2-699C-9C01-0329-7C9299434C08}"/>
          </ac:spMkLst>
        </pc:spChg>
        <pc:picChg chg="add mod">
          <ac:chgData name="shery tawfeeq" userId="19a96e0e89ed5f52" providerId="LiveId" clId="{6AACE83D-2520-4962-84C3-BE768BCB9D0A}" dt="2023-05-24T18:09:29.047" v="2039" actId="1036"/>
          <ac:picMkLst>
            <pc:docMk/>
            <pc:sldMk cId="2301432045" sldId="555"/>
            <ac:picMk id="1026" creationId="{A42C1545-BDFA-B6A0-DD0C-9A5A03FFC1E4}"/>
          </ac:picMkLst>
        </pc:picChg>
      </pc:sldChg>
      <pc:sldChg chg="add del">
        <pc:chgData name="shery tawfeeq" userId="19a96e0e89ed5f52" providerId="LiveId" clId="{6AACE83D-2520-4962-84C3-BE768BCB9D0A}" dt="2023-05-23T23:02:33.858" v="1492" actId="2696"/>
        <pc:sldMkLst>
          <pc:docMk/>
          <pc:sldMk cId="3643667771" sldId="555"/>
        </pc:sldMkLst>
      </pc:sldChg>
      <pc:sldChg chg="addSp delSp modSp add mod">
        <pc:chgData name="shery tawfeeq" userId="19a96e0e89ed5f52" providerId="LiveId" clId="{6AACE83D-2520-4962-84C3-BE768BCB9D0A}" dt="2023-05-24T18:12:04.348" v="2057" actId="1037"/>
        <pc:sldMkLst>
          <pc:docMk/>
          <pc:sldMk cId="3692689778" sldId="556"/>
        </pc:sldMkLst>
        <pc:spChg chg="mod">
          <ac:chgData name="shery tawfeeq" userId="19a96e0e89ed5f52" providerId="LiveId" clId="{6AACE83D-2520-4962-84C3-BE768BCB9D0A}" dt="2023-05-24T17:50:10.519" v="1712" actId="1036"/>
          <ac:spMkLst>
            <pc:docMk/>
            <pc:sldMk cId="3692689778" sldId="556"/>
            <ac:spMk id="24" creationId="{6083F8E2-699C-9C01-0329-7C9299434C08}"/>
          </ac:spMkLst>
        </pc:spChg>
        <pc:picChg chg="add del mod">
          <ac:chgData name="shery tawfeeq" userId="19a96e0e89ed5f52" providerId="LiveId" clId="{6AACE83D-2520-4962-84C3-BE768BCB9D0A}" dt="2023-05-24T18:10:32.649" v="2046" actId="478"/>
          <ac:picMkLst>
            <pc:docMk/>
            <pc:sldMk cId="3692689778" sldId="556"/>
            <ac:picMk id="2050" creationId="{A474E612-B3EF-C5D3-8332-04DD5C210420}"/>
          </ac:picMkLst>
        </pc:picChg>
        <pc:picChg chg="add del">
          <ac:chgData name="shery tawfeeq" userId="19a96e0e89ed5f52" providerId="LiveId" clId="{6AACE83D-2520-4962-84C3-BE768BCB9D0A}" dt="2023-05-24T18:11:00.322" v="2048" actId="478"/>
          <ac:picMkLst>
            <pc:docMk/>
            <pc:sldMk cId="3692689778" sldId="556"/>
            <ac:picMk id="2052" creationId="{D529D5E6-9CE6-1457-E1E4-831040AFFA51}"/>
          </ac:picMkLst>
        </pc:picChg>
        <pc:picChg chg="add mod">
          <ac:chgData name="shery tawfeeq" userId="19a96e0e89ed5f52" providerId="LiveId" clId="{6AACE83D-2520-4962-84C3-BE768BCB9D0A}" dt="2023-05-24T18:12:04.348" v="2057" actId="1037"/>
          <ac:picMkLst>
            <pc:docMk/>
            <pc:sldMk cId="3692689778" sldId="556"/>
            <ac:picMk id="2054" creationId="{32FA7B6A-B7A0-2638-0D52-C37794843999}"/>
          </ac:picMkLst>
        </pc:picChg>
      </pc:sldChg>
      <pc:sldChg chg="addSp modSp add mod">
        <pc:chgData name="shery tawfeeq" userId="19a96e0e89ed5f52" providerId="LiveId" clId="{6AACE83D-2520-4962-84C3-BE768BCB9D0A}" dt="2023-05-24T18:14:11.305" v="2083" actId="1440"/>
        <pc:sldMkLst>
          <pc:docMk/>
          <pc:sldMk cId="502911506" sldId="557"/>
        </pc:sldMkLst>
        <pc:spChg chg="mod">
          <ac:chgData name="shery tawfeeq" userId="19a96e0e89ed5f52" providerId="LiveId" clId="{6AACE83D-2520-4962-84C3-BE768BCB9D0A}" dt="2023-05-24T17:55:19.712" v="1784" actId="1037"/>
          <ac:spMkLst>
            <pc:docMk/>
            <pc:sldMk cId="502911506" sldId="557"/>
            <ac:spMk id="24" creationId="{6083F8E2-699C-9C01-0329-7C9299434C08}"/>
          </ac:spMkLst>
        </pc:spChg>
        <pc:picChg chg="add mod">
          <ac:chgData name="shery tawfeeq" userId="19a96e0e89ed5f52" providerId="LiveId" clId="{6AACE83D-2520-4962-84C3-BE768BCB9D0A}" dt="2023-05-24T18:14:11.305" v="2083" actId="1440"/>
          <ac:picMkLst>
            <pc:docMk/>
            <pc:sldMk cId="502911506" sldId="557"/>
            <ac:picMk id="3074" creationId="{E9599825-752F-48CF-2B94-AB8DAD821C97}"/>
          </ac:picMkLst>
        </pc:picChg>
      </pc:sldChg>
      <pc:sldChg chg="addSp modSp add mod">
        <pc:chgData name="shery tawfeeq" userId="19a96e0e89ed5f52" providerId="LiveId" clId="{6AACE83D-2520-4962-84C3-BE768BCB9D0A}" dt="2023-05-24T18:16:54.841" v="2134" actId="1035"/>
        <pc:sldMkLst>
          <pc:docMk/>
          <pc:sldMk cId="3743084130" sldId="558"/>
        </pc:sldMkLst>
        <pc:spChg chg="mod">
          <ac:chgData name="shery tawfeeq" userId="19a96e0e89ed5f52" providerId="LiveId" clId="{6AACE83D-2520-4962-84C3-BE768BCB9D0A}" dt="2023-05-24T18:16:19.747" v="2086" actId="1076"/>
          <ac:spMkLst>
            <pc:docMk/>
            <pc:sldMk cId="3743084130" sldId="558"/>
            <ac:spMk id="23" creationId="{52297C4B-84D7-EDC8-F6F6-53F29890AA2A}"/>
          </ac:spMkLst>
        </pc:spChg>
        <pc:spChg chg="mod">
          <ac:chgData name="shery tawfeeq" userId="19a96e0e89ed5f52" providerId="LiveId" clId="{6AACE83D-2520-4962-84C3-BE768BCB9D0A}" dt="2023-05-24T17:58:42.026" v="1924" actId="1038"/>
          <ac:spMkLst>
            <pc:docMk/>
            <pc:sldMk cId="3743084130" sldId="558"/>
            <ac:spMk id="24" creationId="{6083F8E2-699C-9C01-0329-7C9299434C08}"/>
          </ac:spMkLst>
        </pc:spChg>
        <pc:picChg chg="add mod">
          <ac:chgData name="shery tawfeeq" userId="19a96e0e89ed5f52" providerId="LiveId" clId="{6AACE83D-2520-4962-84C3-BE768BCB9D0A}" dt="2023-05-24T18:16:54.841" v="2134" actId="1035"/>
          <ac:picMkLst>
            <pc:docMk/>
            <pc:sldMk cId="3743084130" sldId="558"/>
            <ac:picMk id="4098" creationId="{DFCEB593-2C2C-3F3F-66FC-E9A71964C738}"/>
          </ac:picMkLst>
        </pc:picChg>
      </pc:sldChg>
      <pc:sldChg chg="addSp modSp add mod">
        <pc:chgData name="shery tawfeeq" userId="19a96e0e89ed5f52" providerId="LiveId" clId="{6AACE83D-2520-4962-84C3-BE768BCB9D0A}" dt="2023-05-24T18:18:48.401" v="2218" actId="1035"/>
        <pc:sldMkLst>
          <pc:docMk/>
          <pc:sldMk cId="2889449123" sldId="559"/>
        </pc:sldMkLst>
        <pc:spChg chg="mod">
          <ac:chgData name="shery tawfeeq" userId="19a96e0e89ed5f52" providerId="LiveId" clId="{6AACE83D-2520-4962-84C3-BE768BCB9D0A}" dt="2023-05-24T18:00:29.031" v="1944" actId="1035"/>
          <ac:spMkLst>
            <pc:docMk/>
            <pc:sldMk cId="2889449123" sldId="559"/>
            <ac:spMk id="24" creationId="{6083F8E2-699C-9C01-0329-7C9299434C08}"/>
          </ac:spMkLst>
        </pc:spChg>
        <pc:picChg chg="add mod">
          <ac:chgData name="shery tawfeeq" userId="19a96e0e89ed5f52" providerId="LiveId" clId="{6AACE83D-2520-4962-84C3-BE768BCB9D0A}" dt="2023-05-24T18:18:48.401" v="2218" actId="1035"/>
          <ac:picMkLst>
            <pc:docMk/>
            <pc:sldMk cId="2889449123" sldId="559"/>
            <ac:picMk id="5122" creationId="{B5D94DFF-C732-F548-02C7-47A7B71680CE}"/>
          </ac:picMkLst>
        </pc:picChg>
      </pc:sldChg>
      <pc:sldChg chg="addSp modSp add mod">
        <pc:chgData name="shery tawfeeq" userId="19a96e0e89ed5f52" providerId="LiveId" clId="{6AACE83D-2520-4962-84C3-BE768BCB9D0A}" dt="2023-05-24T18:20:22.144" v="2247" actId="1440"/>
        <pc:sldMkLst>
          <pc:docMk/>
          <pc:sldMk cId="4206566659" sldId="560"/>
        </pc:sldMkLst>
        <pc:spChg chg="mod">
          <ac:chgData name="shery tawfeeq" userId="19a96e0e89ed5f52" providerId="LiveId" clId="{6AACE83D-2520-4962-84C3-BE768BCB9D0A}" dt="2023-05-24T18:02:32.313" v="1974" actId="1035"/>
          <ac:spMkLst>
            <pc:docMk/>
            <pc:sldMk cId="4206566659" sldId="560"/>
            <ac:spMk id="24" creationId="{6083F8E2-699C-9C01-0329-7C9299434C08}"/>
          </ac:spMkLst>
        </pc:spChg>
        <pc:picChg chg="add mod">
          <ac:chgData name="shery tawfeeq" userId="19a96e0e89ed5f52" providerId="LiveId" clId="{6AACE83D-2520-4962-84C3-BE768BCB9D0A}" dt="2023-05-24T18:20:22.144" v="2247" actId="1440"/>
          <ac:picMkLst>
            <pc:docMk/>
            <pc:sldMk cId="4206566659" sldId="560"/>
            <ac:picMk id="6146" creationId="{2003CB3F-8112-4D1F-1F25-B318464290D7}"/>
          </ac:picMkLst>
        </pc:picChg>
      </pc:sldChg>
      <pc:sldChg chg="modSp add mod">
        <pc:chgData name="shery tawfeeq" userId="19a96e0e89ed5f52" providerId="LiveId" clId="{6AACE83D-2520-4962-84C3-BE768BCB9D0A}" dt="2023-05-24T18:05:31.515" v="2020" actId="1035"/>
        <pc:sldMkLst>
          <pc:docMk/>
          <pc:sldMk cId="3492911509" sldId="561"/>
        </pc:sldMkLst>
        <pc:spChg chg="mod">
          <ac:chgData name="shery tawfeeq" userId="19a96e0e89ed5f52" providerId="LiveId" clId="{6AACE83D-2520-4962-84C3-BE768BCB9D0A}" dt="2023-05-24T18:05:31.515" v="2020" actId="1035"/>
          <ac:spMkLst>
            <pc:docMk/>
            <pc:sldMk cId="3492911509" sldId="561"/>
            <ac:spMk id="24" creationId="{6083F8E2-699C-9C01-0329-7C9299434C08}"/>
          </ac:spMkLst>
        </pc:spChg>
      </pc:sldChg>
      <pc:sldChg chg="modSp add mod">
        <pc:chgData name="shery tawfeeq" userId="19a96e0e89ed5f52" providerId="LiveId" clId="{6AACE83D-2520-4962-84C3-BE768BCB9D0A}" dt="2023-05-24T18:21:31.402" v="2272" actId="1036"/>
        <pc:sldMkLst>
          <pc:docMk/>
          <pc:sldMk cId="4126563443" sldId="562"/>
        </pc:sldMkLst>
        <pc:spChg chg="mod">
          <ac:chgData name="shery tawfeeq" userId="19a96e0e89ed5f52" providerId="LiveId" clId="{6AACE83D-2520-4962-84C3-BE768BCB9D0A}" dt="2023-05-24T18:21:31.402" v="2272" actId="1036"/>
          <ac:spMkLst>
            <pc:docMk/>
            <pc:sldMk cId="4126563443" sldId="562"/>
            <ac:spMk id="34" creationId="{FFBC9732-D32E-DCF9-3982-D4B68F971747}"/>
          </ac:spMkLst>
        </pc:spChg>
      </pc:sldChg>
      <pc:sldChg chg="addSp modSp add mod">
        <pc:chgData name="shery tawfeeq" userId="19a96e0e89ed5f52" providerId="LiveId" clId="{6AACE83D-2520-4962-84C3-BE768BCB9D0A}" dt="2023-05-24T18:43:12.978" v="2409" actId="14100"/>
        <pc:sldMkLst>
          <pc:docMk/>
          <pc:sldMk cId="4213743927" sldId="563"/>
        </pc:sldMkLst>
        <pc:spChg chg="mod">
          <ac:chgData name="shery tawfeeq" userId="19a96e0e89ed5f52" providerId="LiveId" clId="{6AACE83D-2520-4962-84C3-BE768BCB9D0A}" dt="2023-05-24T18:40:16.009" v="2402" actId="115"/>
          <ac:spMkLst>
            <pc:docMk/>
            <pc:sldMk cId="4213743927" sldId="563"/>
            <ac:spMk id="24" creationId="{6083F8E2-699C-9C01-0329-7C9299434C08}"/>
          </ac:spMkLst>
        </pc:spChg>
        <pc:picChg chg="add mod">
          <ac:chgData name="shery tawfeeq" userId="19a96e0e89ed5f52" providerId="LiveId" clId="{6AACE83D-2520-4962-84C3-BE768BCB9D0A}" dt="2023-05-24T18:43:12.978" v="2409" actId="14100"/>
          <ac:picMkLst>
            <pc:docMk/>
            <pc:sldMk cId="4213743927" sldId="563"/>
            <ac:picMk id="7170" creationId="{905F0912-20A7-2AD2-D03D-E498234DFDEA}"/>
          </ac:picMkLst>
        </pc:picChg>
      </pc:sldChg>
      <pc:sldChg chg="modSp add mod">
        <pc:chgData name="shery tawfeeq" userId="19a96e0e89ed5f52" providerId="LiveId" clId="{6AACE83D-2520-4962-84C3-BE768BCB9D0A}" dt="2023-05-24T18:44:57.466" v="2417" actId="207"/>
        <pc:sldMkLst>
          <pc:docMk/>
          <pc:sldMk cId="601349884" sldId="564"/>
        </pc:sldMkLst>
        <pc:spChg chg="mod">
          <ac:chgData name="shery tawfeeq" userId="19a96e0e89ed5f52" providerId="LiveId" clId="{6AACE83D-2520-4962-84C3-BE768BCB9D0A}" dt="2023-05-24T18:44:57.466" v="2417" actId="207"/>
          <ac:spMkLst>
            <pc:docMk/>
            <pc:sldMk cId="601349884" sldId="564"/>
            <ac:spMk id="24" creationId="{6083F8E2-699C-9C01-0329-7C9299434C08}"/>
          </ac:spMkLst>
        </pc:spChg>
      </pc:sldChg>
      <pc:sldChg chg="addSp modSp add mod">
        <pc:chgData name="shery tawfeeq" userId="19a96e0e89ed5f52" providerId="LiveId" clId="{6AACE83D-2520-4962-84C3-BE768BCB9D0A}" dt="2023-05-24T18:50:08.753" v="2438" actId="1037"/>
        <pc:sldMkLst>
          <pc:docMk/>
          <pc:sldMk cId="1937205897" sldId="565"/>
        </pc:sldMkLst>
        <pc:spChg chg="mod">
          <ac:chgData name="shery tawfeeq" userId="19a96e0e89ed5f52" providerId="LiveId" clId="{6AACE83D-2520-4962-84C3-BE768BCB9D0A}" dt="2023-05-24T18:45:59.550" v="2427" actId="14100"/>
          <ac:spMkLst>
            <pc:docMk/>
            <pc:sldMk cId="1937205897" sldId="565"/>
            <ac:spMk id="24" creationId="{6083F8E2-699C-9C01-0329-7C9299434C08}"/>
          </ac:spMkLst>
        </pc:spChg>
        <pc:picChg chg="add mod">
          <ac:chgData name="shery tawfeeq" userId="19a96e0e89ed5f52" providerId="LiveId" clId="{6AACE83D-2520-4962-84C3-BE768BCB9D0A}" dt="2023-05-24T18:50:08.753" v="2438" actId="1037"/>
          <ac:picMkLst>
            <pc:docMk/>
            <pc:sldMk cId="1937205897" sldId="565"/>
            <ac:picMk id="8194" creationId="{DF71D7F7-9F1D-1EA2-300F-A7298EBADF62}"/>
          </ac:picMkLst>
        </pc:picChg>
      </pc:sldChg>
      <pc:sldChg chg="modSp add mod">
        <pc:chgData name="shery tawfeeq" userId="19a96e0e89ed5f52" providerId="LiveId" clId="{6AACE83D-2520-4962-84C3-BE768BCB9D0A}" dt="2023-05-24T18:55:15.985" v="2507"/>
        <pc:sldMkLst>
          <pc:docMk/>
          <pc:sldMk cId="1957692912" sldId="566"/>
        </pc:sldMkLst>
        <pc:spChg chg="mod">
          <ac:chgData name="shery tawfeeq" userId="19a96e0e89ed5f52" providerId="LiveId" clId="{6AACE83D-2520-4962-84C3-BE768BCB9D0A}" dt="2023-05-24T18:55:15.985" v="2507"/>
          <ac:spMkLst>
            <pc:docMk/>
            <pc:sldMk cId="1957692912" sldId="566"/>
            <ac:spMk id="24" creationId="{6083F8E2-699C-9C01-0329-7C9299434C08}"/>
          </ac:spMkLst>
        </pc:spChg>
      </pc:sldChg>
      <pc:sldChg chg="addSp delSp modSp add mod">
        <pc:chgData name="shery tawfeeq" userId="19a96e0e89ed5f52" providerId="LiveId" clId="{6AACE83D-2520-4962-84C3-BE768BCB9D0A}" dt="2023-05-24T18:52:53.254" v="2476" actId="207"/>
        <pc:sldMkLst>
          <pc:docMk/>
          <pc:sldMk cId="2632794375" sldId="567"/>
        </pc:sldMkLst>
        <pc:spChg chg="mod">
          <ac:chgData name="shery tawfeeq" userId="19a96e0e89ed5f52" providerId="LiveId" clId="{6AACE83D-2520-4962-84C3-BE768BCB9D0A}" dt="2023-05-24T18:52:53.254" v="2476" actId="207"/>
          <ac:spMkLst>
            <pc:docMk/>
            <pc:sldMk cId="2632794375" sldId="567"/>
            <ac:spMk id="24" creationId="{6083F8E2-699C-9C01-0329-7C9299434C08}"/>
          </ac:spMkLst>
        </pc:spChg>
        <pc:picChg chg="add del">
          <ac:chgData name="shery tawfeeq" userId="19a96e0e89ed5f52" providerId="LiveId" clId="{6AACE83D-2520-4962-84C3-BE768BCB9D0A}" dt="2023-05-24T18:52:05.045" v="2468"/>
          <ac:picMkLst>
            <pc:docMk/>
            <pc:sldMk cId="2632794375" sldId="567"/>
            <ac:picMk id="9218" creationId="{C448A2AA-E074-EE51-BB11-457386371E88}"/>
          </ac:picMkLst>
        </pc:picChg>
      </pc:sldChg>
      <pc:sldChg chg="modSp add mod">
        <pc:chgData name="shery tawfeeq" userId="19a96e0e89ed5f52" providerId="LiveId" clId="{6AACE83D-2520-4962-84C3-BE768BCB9D0A}" dt="2023-05-24T18:55:46.599" v="2514" actId="1037"/>
        <pc:sldMkLst>
          <pc:docMk/>
          <pc:sldMk cId="236415980" sldId="568"/>
        </pc:sldMkLst>
        <pc:spChg chg="mod">
          <ac:chgData name="shery tawfeeq" userId="19a96e0e89ed5f52" providerId="LiveId" clId="{6AACE83D-2520-4962-84C3-BE768BCB9D0A}" dt="2023-05-24T18:55:46.599" v="2514" actId="1037"/>
          <ac:spMkLst>
            <pc:docMk/>
            <pc:sldMk cId="236415980" sldId="568"/>
            <ac:spMk id="24" creationId="{6083F8E2-699C-9C01-0329-7C9299434C08}"/>
          </ac:spMkLst>
        </pc:spChg>
      </pc:sldChg>
      <pc:sldChg chg="modSp add mod">
        <pc:chgData name="shery tawfeeq" userId="19a96e0e89ed5f52" providerId="LiveId" clId="{6AACE83D-2520-4962-84C3-BE768BCB9D0A}" dt="2023-05-24T18:57:22.424" v="2524" actId="207"/>
        <pc:sldMkLst>
          <pc:docMk/>
          <pc:sldMk cId="3880658087" sldId="569"/>
        </pc:sldMkLst>
        <pc:spChg chg="mod">
          <ac:chgData name="shery tawfeeq" userId="19a96e0e89ed5f52" providerId="LiveId" clId="{6AACE83D-2520-4962-84C3-BE768BCB9D0A}" dt="2023-05-24T18:57:22.424" v="2524" actId="207"/>
          <ac:spMkLst>
            <pc:docMk/>
            <pc:sldMk cId="3880658087" sldId="569"/>
            <ac:spMk id="24" creationId="{6083F8E2-699C-9C01-0329-7C9299434C08}"/>
          </ac:spMkLst>
        </pc:spChg>
      </pc:sldChg>
      <pc:sldChg chg="addSp delSp modSp add mod">
        <pc:chgData name="shery tawfeeq" userId="19a96e0e89ed5f52" providerId="LiveId" clId="{6AACE83D-2520-4962-84C3-BE768BCB9D0A}" dt="2023-05-24T19:00:55.463" v="2551" actId="1037"/>
        <pc:sldMkLst>
          <pc:docMk/>
          <pc:sldMk cId="1913927382" sldId="570"/>
        </pc:sldMkLst>
        <pc:spChg chg="mod">
          <ac:chgData name="shery tawfeeq" userId="19a96e0e89ed5f52" providerId="LiveId" clId="{6AACE83D-2520-4962-84C3-BE768BCB9D0A}" dt="2023-05-24T18:58:08.534" v="2529"/>
          <ac:spMkLst>
            <pc:docMk/>
            <pc:sldMk cId="1913927382" sldId="570"/>
            <ac:spMk id="24" creationId="{6083F8E2-699C-9C01-0329-7C9299434C08}"/>
          </ac:spMkLst>
        </pc:spChg>
        <pc:picChg chg="add del">
          <ac:chgData name="shery tawfeeq" userId="19a96e0e89ed5f52" providerId="LiveId" clId="{6AACE83D-2520-4962-84C3-BE768BCB9D0A}" dt="2023-05-24T18:59:57.153" v="2531" actId="478"/>
          <ac:picMkLst>
            <pc:docMk/>
            <pc:sldMk cId="1913927382" sldId="570"/>
            <ac:picMk id="10242" creationId="{3D6F60AE-10BF-4508-4067-2DD0C1520447}"/>
          </ac:picMkLst>
        </pc:picChg>
        <pc:picChg chg="add mod">
          <ac:chgData name="shery tawfeeq" userId="19a96e0e89ed5f52" providerId="LiveId" clId="{6AACE83D-2520-4962-84C3-BE768BCB9D0A}" dt="2023-05-24T19:00:55.463" v="2551" actId="1037"/>
          <ac:picMkLst>
            <pc:docMk/>
            <pc:sldMk cId="1913927382" sldId="570"/>
            <ac:picMk id="10244" creationId="{7F7659D1-866E-0180-3FE9-77A23D903A75}"/>
          </ac:picMkLst>
        </pc:picChg>
      </pc:sldChg>
      <pc:sldChg chg="add del">
        <pc:chgData name="shery tawfeeq" userId="19a96e0e89ed5f52" providerId="LiveId" clId="{6AACE83D-2520-4962-84C3-BE768BCB9D0A}" dt="2023-05-24T18:38:22.515" v="2340" actId="2696"/>
        <pc:sldMkLst>
          <pc:docMk/>
          <pc:sldMk cId="642608100" sldId="571"/>
        </pc:sldMkLst>
      </pc:sldChg>
      <pc:sldChg chg="modSp add mod">
        <pc:chgData name="shery tawfeeq" userId="19a96e0e89ed5f52" providerId="LiveId" clId="{6AACE83D-2520-4962-84C3-BE768BCB9D0A}" dt="2023-05-24T19:02:01.359" v="2575" actId="1038"/>
        <pc:sldMkLst>
          <pc:docMk/>
          <pc:sldMk cId="4070605056" sldId="571"/>
        </pc:sldMkLst>
        <pc:spChg chg="mod">
          <ac:chgData name="shery tawfeeq" userId="19a96e0e89ed5f52" providerId="LiveId" clId="{6AACE83D-2520-4962-84C3-BE768BCB9D0A}" dt="2023-05-24T19:02:01.359" v="2575" actId="1038"/>
          <ac:spMkLst>
            <pc:docMk/>
            <pc:sldMk cId="4070605056" sldId="571"/>
            <ac:spMk id="34" creationId="{FFBC9732-D32E-DCF9-3982-D4B68F971747}"/>
          </ac:spMkLst>
        </pc:spChg>
      </pc:sldChg>
      <pc:sldChg chg="modSp add mod">
        <pc:chgData name="shery tawfeeq" userId="19a96e0e89ed5f52" providerId="LiveId" clId="{6AACE83D-2520-4962-84C3-BE768BCB9D0A}" dt="2023-05-24T19:10:17.288" v="2644" actId="1036"/>
        <pc:sldMkLst>
          <pc:docMk/>
          <pc:sldMk cId="1836112019" sldId="572"/>
        </pc:sldMkLst>
        <pc:spChg chg="mod">
          <ac:chgData name="shery tawfeeq" userId="19a96e0e89ed5f52" providerId="LiveId" clId="{6AACE83D-2520-4962-84C3-BE768BCB9D0A}" dt="2023-05-24T19:10:17.288" v="2644" actId="1036"/>
          <ac:spMkLst>
            <pc:docMk/>
            <pc:sldMk cId="1836112019" sldId="572"/>
            <ac:spMk id="24" creationId="{6083F8E2-699C-9C01-0329-7C9299434C08}"/>
          </ac:spMkLst>
        </pc:spChg>
      </pc:sldChg>
      <pc:sldChg chg="addSp modSp add mod">
        <pc:chgData name="shery tawfeeq" userId="19a96e0e89ed5f52" providerId="LiveId" clId="{6AACE83D-2520-4962-84C3-BE768BCB9D0A}" dt="2023-05-24T19:28:39.765" v="2934" actId="115"/>
        <pc:sldMkLst>
          <pc:docMk/>
          <pc:sldMk cId="1851150724" sldId="573"/>
        </pc:sldMkLst>
        <pc:spChg chg="mod">
          <ac:chgData name="shery tawfeeq" userId="19a96e0e89ed5f52" providerId="LiveId" clId="{6AACE83D-2520-4962-84C3-BE768BCB9D0A}" dt="2023-05-24T19:28:39.765" v="2934" actId="115"/>
          <ac:spMkLst>
            <pc:docMk/>
            <pc:sldMk cId="1851150724" sldId="573"/>
            <ac:spMk id="24" creationId="{6083F8E2-699C-9C01-0329-7C9299434C08}"/>
          </ac:spMkLst>
        </pc:spChg>
        <pc:picChg chg="add mod">
          <ac:chgData name="shery tawfeeq" userId="19a96e0e89ed5f52" providerId="LiveId" clId="{6AACE83D-2520-4962-84C3-BE768BCB9D0A}" dt="2023-05-24T19:28:08.890" v="2929" actId="1037"/>
          <ac:picMkLst>
            <pc:docMk/>
            <pc:sldMk cId="1851150724" sldId="573"/>
            <ac:picMk id="11266" creationId="{2BD2ECF7-A329-9145-2E28-E894FFD8D0BB}"/>
          </ac:picMkLst>
        </pc:picChg>
      </pc:sldChg>
      <pc:sldChg chg="addSp modSp add mod">
        <pc:chgData name="shery tawfeeq" userId="19a96e0e89ed5f52" providerId="LiveId" clId="{6AACE83D-2520-4962-84C3-BE768BCB9D0A}" dt="2023-05-24T19:31:03.349" v="2947" actId="1440"/>
        <pc:sldMkLst>
          <pc:docMk/>
          <pc:sldMk cId="1362475619" sldId="574"/>
        </pc:sldMkLst>
        <pc:spChg chg="mod">
          <ac:chgData name="shery tawfeeq" userId="19a96e0e89ed5f52" providerId="LiveId" clId="{6AACE83D-2520-4962-84C3-BE768BCB9D0A}" dt="2023-05-24T19:29:01.673" v="2938" actId="207"/>
          <ac:spMkLst>
            <pc:docMk/>
            <pc:sldMk cId="1362475619" sldId="574"/>
            <ac:spMk id="24" creationId="{6083F8E2-699C-9C01-0329-7C9299434C08}"/>
          </ac:spMkLst>
        </pc:spChg>
        <pc:picChg chg="add mod">
          <ac:chgData name="shery tawfeeq" userId="19a96e0e89ed5f52" providerId="LiveId" clId="{6AACE83D-2520-4962-84C3-BE768BCB9D0A}" dt="2023-05-24T19:31:03.349" v="2947" actId="1440"/>
          <ac:picMkLst>
            <pc:docMk/>
            <pc:sldMk cId="1362475619" sldId="574"/>
            <ac:picMk id="12290" creationId="{80CF95AD-B99B-D6E0-1750-DF2137F0A8E2}"/>
          </ac:picMkLst>
        </pc:picChg>
      </pc:sldChg>
      <pc:sldChg chg="addSp modSp add mod">
        <pc:chgData name="shery tawfeeq" userId="19a96e0e89ed5f52" providerId="LiveId" clId="{6AACE83D-2520-4962-84C3-BE768BCB9D0A}" dt="2023-05-25T19:59:38.005" v="3125" actId="20577"/>
        <pc:sldMkLst>
          <pc:docMk/>
          <pc:sldMk cId="2914969870" sldId="575"/>
        </pc:sldMkLst>
        <pc:spChg chg="mod">
          <ac:chgData name="shery tawfeeq" userId="19a96e0e89ed5f52" providerId="LiveId" clId="{6AACE83D-2520-4962-84C3-BE768BCB9D0A}" dt="2023-05-25T19:59:38.005" v="3125" actId="20577"/>
          <ac:spMkLst>
            <pc:docMk/>
            <pc:sldMk cId="2914969870" sldId="575"/>
            <ac:spMk id="24" creationId="{6083F8E2-699C-9C01-0329-7C9299434C08}"/>
          </ac:spMkLst>
        </pc:spChg>
        <pc:picChg chg="add mod">
          <ac:chgData name="shery tawfeeq" userId="19a96e0e89ed5f52" providerId="LiveId" clId="{6AACE83D-2520-4962-84C3-BE768BCB9D0A}" dt="2023-05-24T19:32:02.444" v="3010" actId="14100"/>
          <ac:picMkLst>
            <pc:docMk/>
            <pc:sldMk cId="2914969870" sldId="575"/>
            <ac:picMk id="13314" creationId="{39614416-DE52-3A17-61D7-B615D34328E9}"/>
          </ac:picMkLst>
        </pc:picChg>
      </pc:sldChg>
      <pc:sldChg chg="modSp add mod">
        <pc:chgData name="shery tawfeeq" userId="19a96e0e89ed5f52" providerId="LiveId" clId="{6AACE83D-2520-4962-84C3-BE768BCB9D0A}" dt="2023-06-14T12:56:34.805" v="3184" actId="207"/>
        <pc:sldMkLst>
          <pc:docMk/>
          <pc:sldMk cId="1042414618" sldId="576"/>
        </pc:sldMkLst>
        <pc:spChg chg="mod">
          <ac:chgData name="shery tawfeeq" userId="19a96e0e89ed5f52" providerId="LiveId" clId="{6AACE83D-2520-4962-84C3-BE768BCB9D0A}" dt="2023-06-14T12:56:34.805" v="3184" actId="207"/>
          <ac:spMkLst>
            <pc:docMk/>
            <pc:sldMk cId="1042414618" sldId="576"/>
            <ac:spMk id="24" creationId="{6083F8E2-699C-9C01-0329-7C9299434C08}"/>
          </ac:spMkLst>
        </pc:spChg>
      </pc:sldChg>
      <pc:sldChg chg="modSp add mod">
        <pc:chgData name="shery tawfeeq" userId="19a96e0e89ed5f52" providerId="LiveId" clId="{6AACE83D-2520-4962-84C3-BE768BCB9D0A}" dt="2023-05-24T19:26:03.167" v="2842" actId="1036"/>
        <pc:sldMkLst>
          <pc:docMk/>
          <pc:sldMk cId="2637050181" sldId="577"/>
        </pc:sldMkLst>
        <pc:spChg chg="mod">
          <ac:chgData name="shery tawfeeq" userId="19a96e0e89ed5f52" providerId="LiveId" clId="{6AACE83D-2520-4962-84C3-BE768BCB9D0A}" dt="2023-05-24T19:26:03.167" v="2842" actId="1036"/>
          <ac:spMkLst>
            <pc:docMk/>
            <pc:sldMk cId="2637050181" sldId="577"/>
            <ac:spMk id="24" creationId="{6083F8E2-699C-9C01-0329-7C9299434C08}"/>
          </ac:spMkLst>
        </pc:spChg>
      </pc:sldChg>
      <pc:sldChg chg="delSp modSp add mod">
        <pc:chgData name="shery tawfeeq" userId="19a96e0e89ed5f52" providerId="LiveId" clId="{6AACE83D-2520-4962-84C3-BE768BCB9D0A}" dt="2023-05-26T18:49:11.501" v="3180" actId="207"/>
        <pc:sldMkLst>
          <pc:docMk/>
          <pc:sldMk cId="3788643943" sldId="578"/>
        </pc:sldMkLst>
        <pc:spChg chg="mod">
          <ac:chgData name="shery tawfeeq" userId="19a96e0e89ed5f52" providerId="LiveId" clId="{6AACE83D-2520-4962-84C3-BE768BCB9D0A}" dt="2023-05-26T18:49:11.501" v="3180" actId="207"/>
          <ac:spMkLst>
            <pc:docMk/>
            <pc:sldMk cId="3788643943" sldId="578"/>
            <ac:spMk id="24" creationId="{6083F8E2-699C-9C01-0329-7C9299434C08}"/>
          </ac:spMkLst>
        </pc:spChg>
        <pc:picChg chg="del">
          <ac:chgData name="shery tawfeeq" userId="19a96e0e89ed5f52" providerId="LiveId" clId="{6AACE83D-2520-4962-84C3-BE768BCB9D0A}" dt="2023-05-26T18:48:23.041" v="3129" actId="478"/>
          <ac:picMkLst>
            <pc:docMk/>
            <pc:sldMk cId="3788643943" sldId="578"/>
            <ac:picMk id="12290" creationId="{CD1A0CEE-A2DF-CADA-EF0D-AFF7D742ED1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B6D316D8-748C-49F1-95D4-DF00E5CD534D}" type="datetimeFigureOut">
              <a:rPr lang="ar-SA" smtClean="0"/>
              <a:t>06/02/1445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219C7D9A-B02A-4F69-8447-1097D5F43FB6}" type="slidenum">
              <a:rPr lang="ar-SA" smtClean="0"/>
              <a:t>‹#›</a:t>
            </a:fld>
            <a:endParaRPr lang="ar-SA"/>
          </a:p>
        </p:txBody>
      </p:sp>
    </p:spTree>
    <p:extLst>
      <p:ext uri="{BB962C8B-B14F-4D97-AF65-F5344CB8AC3E}">
        <p14:creationId xmlns:p14="http://schemas.microsoft.com/office/powerpoint/2010/main" val="2107465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D3AD5-42F5-9489-8D26-9A4838FA08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48498E3-0517-5F47-DB98-CFD5730E6C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7012D34-5B44-39A0-7769-833CAF267663}"/>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9A291C81-3AAB-8865-95A5-1FF9717C0A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7E95472-A7C1-7FA3-A13D-5115D1801D70}"/>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41166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05F1B-9AA8-8B54-2BF9-5B1F44865AA8}"/>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1D953E7-B983-26BA-2529-70CFCF341D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0BDEFFB-0F5D-BC23-9655-05F27FC624AC}"/>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BAFB6531-3759-7196-D458-129397577F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D275C84-D336-2020-1929-2A6992C43D5C}"/>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75814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ABAD8-C29F-CBA8-4530-72F5331C19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E7F3A8FD-B556-EAEC-1217-214D259856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C9FD43-D16E-36B9-1376-FAD332128A93}"/>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D74BE687-91B4-5EE4-0208-A87D6EAC8A5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5E3C00E-0238-551D-BE17-AE618968853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2927865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6FEBE-B202-9C00-23F3-F65C420E1439}"/>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EA7F8A46-F903-8E46-4519-58AEB23862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946099DB-93D1-A1B4-EB5A-62D4911BBC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6E12B19-3F40-D8C3-D13B-6F45B969DB4C}"/>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6" name="Footer Placeholder 5">
            <a:extLst>
              <a:ext uri="{FF2B5EF4-FFF2-40B4-BE49-F238E27FC236}">
                <a16:creationId xmlns:a16="http://schemas.microsoft.com/office/drawing/2014/main" id="{E4A0CE20-3795-2679-966E-59762505FCB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89B3954-A0BA-257B-4808-6206A2EAD9E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169804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CEDC7-2462-73F8-AD3A-F4286FB9DE1D}"/>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80D47FCF-F221-2535-4535-CF533173DA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DD9467-77FD-B5AA-516C-93EF2637AB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5C350AA-0F72-4DE4-E0C1-AB20DDD6EE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56D0D8-8B01-5385-B9AA-AFBE27A2AD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5EB09577-D418-E946-56C7-859DF83CE762}"/>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8" name="Footer Placeholder 7">
            <a:extLst>
              <a:ext uri="{FF2B5EF4-FFF2-40B4-BE49-F238E27FC236}">
                <a16:creationId xmlns:a16="http://schemas.microsoft.com/office/drawing/2014/main" id="{C1F3B270-751D-0932-D81D-A006BE2084A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E7FC61E9-5A44-6E40-3EA9-DDA31A42A71A}"/>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586577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E29A-3A50-59A2-B7F4-06AAB3C6A608}"/>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60B329E8-7867-35DA-925E-6AE86955B0DA}"/>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4" name="Footer Placeholder 3">
            <a:extLst>
              <a:ext uri="{FF2B5EF4-FFF2-40B4-BE49-F238E27FC236}">
                <a16:creationId xmlns:a16="http://schemas.microsoft.com/office/drawing/2014/main" id="{CE60A7D4-3222-61EC-A6E6-6423BF5FBD38}"/>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3911A68-AA94-68CE-785D-FF6E1F542269}"/>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860916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8CF7B4-DB06-FD5C-0ACB-9C4AED2DA8F7}"/>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3" name="Footer Placeholder 2">
            <a:extLst>
              <a:ext uri="{FF2B5EF4-FFF2-40B4-BE49-F238E27FC236}">
                <a16:creationId xmlns:a16="http://schemas.microsoft.com/office/drawing/2014/main" id="{571FCEE5-0E84-CAC8-9F58-8FCAF39D329F}"/>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0A8105D-CF44-7AEF-C930-2026D50D27E4}"/>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006663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C7F25-E6B1-78AB-12C2-9D2A0C6E09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5A05A82-0A35-60F4-4646-AC855937B9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3D449C7-90EE-65CC-018E-E5507E5F54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0C1CC5-ECFA-79F9-200E-5CE49797232A}"/>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6" name="Footer Placeholder 5">
            <a:extLst>
              <a:ext uri="{FF2B5EF4-FFF2-40B4-BE49-F238E27FC236}">
                <a16:creationId xmlns:a16="http://schemas.microsoft.com/office/drawing/2014/main" id="{3C12421A-4190-F231-9F9C-03D9E0ABBAD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8CF9474-728B-A0CA-1225-795F0AD9EF36}"/>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043785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D36FA-B496-CF13-993B-74121F6890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6ED219F8-15FD-85C0-4916-50A8A686DE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210D4E1-3080-2505-1835-A86F10B85E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FCA6E0-A975-A80B-ADBB-A5E3EEC90D8C}"/>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6" name="Footer Placeholder 5">
            <a:extLst>
              <a:ext uri="{FF2B5EF4-FFF2-40B4-BE49-F238E27FC236}">
                <a16:creationId xmlns:a16="http://schemas.microsoft.com/office/drawing/2014/main" id="{781FABC6-F45E-779E-78F4-687EEC3927B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10F860F-8093-A643-BA52-9F289F0CFD22}"/>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1239742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C3833-65BE-7ED4-52C5-F7EB60424B30}"/>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5B16D97-7D12-9063-B132-5521F77D58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C378733-0814-98D3-2C61-F6D437F9423E}"/>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36DFD151-B91B-9B01-2DCD-BA2D9F9A8A9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C749A68-AF94-5D6C-6C54-91BDBB2CCA91}"/>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2734322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E37DA1-2345-2673-4001-5E0D7BB65A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BCB3515-D637-0272-7D3C-243F132A0E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D85DE2A-BDA1-8185-2AE1-EEDCCE569A4F}"/>
              </a:ext>
            </a:extLst>
          </p:cNvPr>
          <p:cNvSpPr>
            <a:spLocks noGrp="1"/>
          </p:cNvSpPr>
          <p:nvPr>
            <p:ph type="dt" sz="half" idx="10"/>
          </p:nvPr>
        </p:nvSpPr>
        <p:spPr/>
        <p:txBody>
          <a:body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2619CBC9-9E61-74E9-D608-BFE02773F6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2CF4CD9-F2D7-184A-5BCB-6DCDB4374A4A}"/>
              </a:ext>
            </a:extLst>
          </p:cNvPr>
          <p:cNvSpPr>
            <a:spLocks noGrp="1"/>
          </p:cNvSpPr>
          <p:nvPr>
            <p:ph type="sldNum" sz="quarter" idx="12"/>
          </p:nvPr>
        </p:nvSpPr>
        <p:spPr/>
        <p:txBody>
          <a:bodyPr/>
          <a:lstStyle/>
          <a:p>
            <a:fld id="{32504ADE-5812-4431-BC55-AEB1169CF7A1}" type="slidenum">
              <a:rPr lang="ar-SA" smtClean="0"/>
              <a:t>‹#›</a:t>
            </a:fld>
            <a:endParaRPr lang="ar-SA"/>
          </a:p>
        </p:txBody>
      </p:sp>
    </p:spTree>
    <p:extLst>
      <p:ext uri="{BB962C8B-B14F-4D97-AF65-F5344CB8AC3E}">
        <p14:creationId xmlns:p14="http://schemas.microsoft.com/office/powerpoint/2010/main" val="41318020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5528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695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1703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932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8378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392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FF227A-0AE4-776D-A8C5-AF0252CA22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8317CDF-EAE3-A62A-F176-F5F81CD6BF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EC75048-6DDD-AD1A-1F49-97A6BB9F17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112C9-C979-4F61-8F92-255858ACB37B}" type="datetimeFigureOut">
              <a:rPr lang="ar-SA" smtClean="0"/>
              <a:t>06/02/1445</a:t>
            </a:fld>
            <a:endParaRPr lang="ar-SA"/>
          </a:p>
        </p:txBody>
      </p:sp>
      <p:sp>
        <p:nvSpPr>
          <p:cNvPr id="5" name="Footer Placeholder 4">
            <a:extLst>
              <a:ext uri="{FF2B5EF4-FFF2-40B4-BE49-F238E27FC236}">
                <a16:creationId xmlns:a16="http://schemas.microsoft.com/office/drawing/2014/main" id="{E80702C2-59E4-75CC-D2DC-EEA8A66436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18226F2C-703E-8C0D-9F48-7EFE054B07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504ADE-5812-4431-BC55-AEB1169CF7A1}" type="slidenum">
              <a:rPr lang="ar-SA" smtClean="0"/>
              <a:t>‹#›</a:t>
            </a:fld>
            <a:endParaRPr lang="ar-SA"/>
          </a:p>
        </p:txBody>
      </p:sp>
    </p:spTree>
    <p:extLst>
      <p:ext uri="{BB962C8B-B14F-4D97-AF65-F5344CB8AC3E}">
        <p14:creationId xmlns:p14="http://schemas.microsoft.com/office/powerpoint/2010/main" val="1901191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0.jpeg"/></Relationships>
</file>

<file path=ppt/slides/_rels/slide5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42.png"/><Relationship Id="rId7"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3.svg"/></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4.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Housekeeping Checklist Deals Shop, Save 41% | jlcatj.gob.mx">
            <a:extLst>
              <a:ext uri="{FF2B5EF4-FFF2-40B4-BE49-F238E27FC236}">
                <a16:creationId xmlns:a16="http://schemas.microsoft.com/office/drawing/2014/main" id="{C9272DB8-FD96-12E4-65BA-2B1657D673B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9988" b="8589"/>
          <a:stretch/>
        </p:blipFill>
        <p:spPr bwMode="auto">
          <a:xfrm>
            <a:off x="7837153" y="2827172"/>
            <a:ext cx="2273169" cy="19545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A39E13-1A13-2FC5-E84B-6F3BEB64633B}"/>
              </a:ext>
            </a:extLst>
          </p:cNvPr>
          <p:cNvSpPr txBox="1"/>
          <p:nvPr/>
        </p:nvSpPr>
        <p:spPr>
          <a:xfrm>
            <a:off x="1859833" y="2338187"/>
            <a:ext cx="5980922" cy="2800767"/>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Content: A Closer Look</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Digital Content?</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Creators.</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and Convergence Culture</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4546" b="24546"/>
          <a:stretch/>
        </p:blipFill>
        <p:spPr>
          <a:xfrm>
            <a:off x="6089445" y="1397680"/>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2</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795763"/>
            <a:ext cx="6830900" cy="3970318"/>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Identities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Journalists on Social Media</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Book, education, knowledge, learning, pen, student, study icon - Download  on Iconfinder">
            <a:extLst>
              <a:ext uri="{FF2B5EF4-FFF2-40B4-BE49-F238E27FC236}">
                <a16:creationId xmlns:a16="http://schemas.microsoft.com/office/drawing/2014/main" id="{F4891F4C-FF8E-1F7E-17AF-E0B07625EE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0308"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895739" y="4884389"/>
            <a:ext cx="5172149" cy="1261884"/>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Journalism: </a:t>
            </a:r>
          </a:p>
          <a:p>
            <a:pPr lvl="0" algn="ctr"/>
            <a:r>
              <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‘Producer’ and ‘Consumer’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8776" y="1386430"/>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known as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journalism”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contemporary form of journalism where editorial content is distributed via the Internet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opposed to publishing via print or broadcast.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constitutes 'digital journalism' is debated by scholars.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Latest Trends &amp; Challenges in Journalism Media Industry">
            <a:extLst>
              <a:ext uri="{FF2B5EF4-FFF2-40B4-BE49-F238E27FC236}">
                <a16:creationId xmlns:a16="http://schemas.microsoft.com/office/drawing/2014/main" id="{FD52CB11-3ECB-F370-C1D3-BC05A5E66E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9233" y="2206982"/>
            <a:ext cx="2316519" cy="24489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12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386430"/>
            <a:ext cx="616753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the primary product of journalism, which 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and features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current affairs,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presented solely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in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combination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text, audio, video, or some interactive forms like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newsgames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disseminated through digital media technology.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Online Journalism: Meaning, Advantages, Disadvantages - MassMediaNG">
            <a:extLst>
              <a:ext uri="{FF2B5EF4-FFF2-40B4-BE49-F238E27FC236}">
                <a16:creationId xmlns:a16="http://schemas.microsoft.com/office/drawing/2014/main" id="{D43F2570-6FED-8186-1F50-82BF76FCEF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87001" y="2220685"/>
            <a:ext cx="2105222" cy="21647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2040" y="1601037"/>
            <a:ext cx="8662342" cy="3481402"/>
          </a:xfrm>
          <a:prstGeom prst="rect">
            <a:avLst/>
          </a:prstGeom>
          <a:noFill/>
        </p:spPr>
        <p:txBody>
          <a:bodyPr wrap="square" rtlCol="0">
            <a:spAutoFit/>
          </a:bodyPr>
          <a:lstStyle/>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Fewer barriers to entry,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lowered distribution costs, and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diverse computer networking technologies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led to the widespread practice of digital journalism.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has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democratized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flow of information that was previously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controlled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newspapers, magazines, radio, and television.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9940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703679"/>
            <a:ext cx="88734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have asserted that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greater degree of creativity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exercised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compared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traditional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digital aspect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be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central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 journalistic message and remains, to some extent, within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creative control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writer, editor, and/or publisher.</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51816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196" y="1657012"/>
            <a:ext cx="5187820"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allows for connection and discussion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levels that print does not offer on its own.</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comment on articles and start discussion boards to discuss articles.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485D222-9889-FE56-E1A3-9FD45AD0612D}"/>
              </a:ext>
            </a:extLst>
          </p:cNvPr>
          <p:cNvPicPr>
            <a:picLocks noChangeAspect="1"/>
          </p:cNvPicPr>
          <p:nvPr/>
        </p:nvPicPr>
        <p:blipFill>
          <a:blip r:embed="rId8"/>
          <a:stretch>
            <a:fillRect/>
          </a:stretch>
        </p:blipFill>
        <p:spPr>
          <a:xfrm>
            <a:off x="7188496" y="1965547"/>
            <a:ext cx="3000531" cy="2905028"/>
          </a:xfrm>
          <a:prstGeom prst="rect">
            <a:avLst/>
          </a:prstGeom>
        </p:spPr>
      </p:pic>
    </p:spTree>
    <p:extLst>
      <p:ext uri="{BB962C8B-B14F-4D97-AF65-F5344CB8AC3E}">
        <p14:creationId xmlns:p14="http://schemas.microsoft.com/office/powerpoint/2010/main" val="3838690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0866" y="1386430"/>
            <a:ext cx="6447452" cy="394088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Before the Internet,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spontaneous discussion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readers who had never met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impossible.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process of discussing a news item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big portion of what makes for digital journalism.</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People add to the story and connect with other people who want to discuss the topic.</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8" name="Picture 4" descr="Savvy Digital Journalism: Best Practices for Writing for the Web - Online  Course">
            <a:extLst>
              <a:ext uri="{FF2B5EF4-FFF2-40B4-BE49-F238E27FC236}">
                <a16:creationId xmlns:a16="http://schemas.microsoft.com/office/drawing/2014/main" id="{A897FAD8-6855-E3DB-2C28-982B045FC1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92897" y="2276666"/>
            <a:ext cx="2220263" cy="22393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939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2" y="1498151"/>
            <a:ext cx="5766321" cy="386169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creates an opportunity for niche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allowing people to have more options as to what to view and read.</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opens up new ways of storytelling; through the technical components of the new medium,</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journalists can provide a variety of media</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audio, video, and digital photography.</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MERC organises two-day workshop on digital journalism – Kashmir Reader">
            <a:extLst>
              <a:ext uri="{FF2B5EF4-FFF2-40B4-BE49-F238E27FC236}">
                <a16:creationId xmlns:a16="http://schemas.microsoft.com/office/drawing/2014/main" id="{DC6F2760-1BB7-C47B-B370-56986E8840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409" y="2244018"/>
            <a:ext cx="2197973" cy="2253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5915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88233" y="1675679"/>
            <a:ext cx="6447452"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consumers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become Web literate and use critical thinking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evaluate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credibility of sources.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is possible for anyone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write articles and post them on the Internet,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definition of journalism is changing.</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Digital Media: Definition and Examples">
            <a:extLst>
              <a:ext uri="{FF2B5EF4-FFF2-40B4-BE49-F238E27FC236}">
                <a16:creationId xmlns:a16="http://schemas.microsoft.com/office/drawing/2014/main" id="{80EA0138-E811-1414-FB02-5B0DDBAC18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1559" y="2295324"/>
            <a:ext cx="2036258" cy="23046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4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675686"/>
            <a:ext cx="8826759"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becoming increasingly simple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the average person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an impact in the news world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tools like blogs and even comments on news stories on reputable news websites, it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becomes increasingly difficult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sift through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massive amount of information coming in from the digital area of journalism.</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3304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451750"/>
            <a:ext cx="8826759"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interaction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writer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consumer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this can be credited to digital journalism. </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many ways to get personal thoughts on the Web. There are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disadvantages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this, however, the main one being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factual information.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pressing need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accuracy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journalism,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until they find a way to press accuracy, they will still face some criticism.</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93288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75655" y="4884389"/>
            <a:ext cx="4836247"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‘Journalism’?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‘Journalists’?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6423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386430"/>
            <a:ext cx="8602825" cy="398705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has undertaken one or more of the following functions: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Fourth estate: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functions as a fourth estate, keeping the other three estates (clergy, nobility and commoners) in check.</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model understands journalism as playing an influential and necessary role in holding the powerful to account.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9514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24134" y="1395761"/>
            <a:ext cx="6167533" cy="394858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Agenda setting: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plays a crucial role in making any given issue the topic of public discussion and debate (or, putting it on the public agenda)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also plays a role in determining the terms in which this issue will be understood by members of the public.</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The Agenda-Setting Theory in Mass Communication | Alvernia Online">
            <a:extLst>
              <a:ext uri="{FF2B5EF4-FFF2-40B4-BE49-F238E27FC236}">
                <a16:creationId xmlns:a16="http://schemas.microsoft.com/office/drawing/2014/main" id="{E5DCB984-B1DD-75DB-38E1-3C67CF4CFA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7542" y="2285999"/>
            <a:ext cx="2332235" cy="24072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7641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5" y="1470407"/>
            <a:ext cx="6064898" cy="381008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*Source of entertainment: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makes the reader laugh or cry, puts us at the edge of our seat and keeps us awake at night.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perform two or more functions at the same time.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a piece of journalism can provide entertainment and keep the powerful in check.</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Digital Journalism Design, Vector Illustration Eps 10. Royalty Free SVG,  Cliparts, Vectors, And Stock Illustration. Image 44067919.">
            <a:extLst>
              <a:ext uri="{FF2B5EF4-FFF2-40B4-BE49-F238E27FC236}">
                <a16:creationId xmlns:a16="http://schemas.microsoft.com/office/drawing/2014/main" id="{334ECF5B-3655-B7C4-3229-1D8DB1E1F5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6330" y="2204738"/>
            <a:ext cx="1949921" cy="232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373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675679"/>
            <a:ext cx="848623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Producers of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known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understanding of journalism as a profession is linked to the conditions and requirements of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newswork</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training and education, the observance of certain ethics, the production of information, work routines and norms, the political economy of news organizations and press systems, legal frameworks, and normative expectations about the role of the press in democracy.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9791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80" y="2030245"/>
            <a:ext cx="5756986"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professional journalist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commonly thought to be one who has trained to work in journalism, either through a cadetship, through studying journalism at university, or both.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Journalist Images, HD Pictures For Free Vectors Download - Lovepik.com">
            <a:extLst>
              <a:ext uri="{FF2B5EF4-FFF2-40B4-BE49-F238E27FC236}">
                <a16:creationId xmlns:a16="http://schemas.microsoft.com/office/drawing/2014/main" id="{CD1A0CEE-A2DF-CADA-EF0D-AFF7D742ED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1061" y="2204739"/>
            <a:ext cx="2379306" cy="24792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796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72" y="1787652"/>
            <a:ext cx="856549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professional journalist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thought to be committed to reporting the facts without fear or favour, taking no sides, and remaining uninvolved in, while remaining a keen observer of, political systems. In doing so, the professional journalist can contribute meaningfully to and help maintain, a healthy democracy.</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88643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3" y="1610366"/>
            <a:ext cx="8761445"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course,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reality is messier.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were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Never</a:t>
            </a:r>
            <a:r>
              <a:rPr lang="en-GB" sz="2200" u="sng"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neutral and impartial,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they’re often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embarrassingly ill equipped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detect ideological bias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they’re swimming in it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because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professional survival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often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depends on pleasing their employers’.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notion of objectivity in news reportage has been subject to rigorous scholarly critique, and seems increasingly anachronistic in an era of hyper-partisan reportage.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39352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75655" y="4884389"/>
            <a:ext cx="4836247" cy="1015663"/>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Journalism:</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Features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0954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2896" y="1591712"/>
            <a:ext cx="5131840"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journalism that is produced wholly or predominantly online.</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encompasses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vast majority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published today.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illustrate that point, a 2018 Australian study reported:</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59,115 Digital Journalist Images, Stock Photos &amp; Vectors | Shutterstock">
            <a:extLst>
              <a:ext uri="{FF2B5EF4-FFF2-40B4-BE49-F238E27FC236}">
                <a16:creationId xmlns:a16="http://schemas.microsoft.com/office/drawing/2014/main" id="{A42C1545-BDFA-B6A0-DD0C-9A5A03FFC1E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281" t="4096" r="2281" b="7389"/>
          <a:stretch/>
        </p:blipFill>
        <p:spPr bwMode="auto">
          <a:xfrm>
            <a:off x="7035280" y="2253523"/>
            <a:ext cx="2948474" cy="2360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4320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9404" y="1610369"/>
            <a:ext cx="5962258"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Since 2016, the number of heavy [Australian] news users – people accessing news more than once a day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risen 15%.</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 than 80% of Australians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access news at least once a day.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56% of Australians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access news multiple times per day’ </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4" name="Picture 6" descr="Audience Clipart Brand Awareness - Online News Portal Logo Png,Newspaper  Clipart Png - free transparent png images - pngaaa.com">
            <a:extLst>
              <a:ext uri="{FF2B5EF4-FFF2-40B4-BE49-F238E27FC236}">
                <a16:creationId xmlns:a16="http://schemas.microsoft.com/office/drawing/2014/main" id="{32FA7B6A-B7A0-2638-0D52-C3779484399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1252" r="11571"/>
          <a:stretch/>
        </p:blipFill>
        <p:spPr bwMode="auto">
          <a:xfrm>
            <a:off x="1826615" y="2219410"/>
            <a:ext cx="2036258" cy="2193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689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5573" y="1349101"/>
            <a:ext cx="6139542" cy="408483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are some of the key features of digital journalism:</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Interactivity: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range from data visualisations to below-the-line comments sections, in which the reader can interact with the journalist.</a:t>
            </a:r>
            <a:endPar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also might include the reaching out to potential sources, by journalists and news organisation, via social media shout outs.</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2,064 Interactivity Stock Photos - Free &amp; Royalty-Free Stock Photos from  Dreamstime">
            <a:extLst>
              <a:ext uri="{FF2B5EF4-FFF2-40B4-BE49-F238E27FC236}">
                <a16:creationId xmlns:a16="http://schemas.microsoft.com/office/drawing/2014/main" id="{E9599825-752F-48CF-2B94-AB8DAD821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5648" y="2313993"/>
            <a:ext cx="2431970" cy="22071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9115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6647" y="1330450"/>
            <a:ext cx="5561045"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Convergence: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Once disparate media forms (e.g., TV, radio, and print) creating journalism that employs skills, technologies and forms from all three.</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Multiskilling: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journalists need to know how to write, but they also need to know how to make text work with audio, graphics, images and video.</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Multiskilled Workforce – A Necessity for the Indian Hotel Sector | By  Mandeep S Lamba and Dipti Mohan">
            <a:extLst>
              <a:ext uri="{FF2B5EF4-FFF2-40B4-BE49-F238E27FC236}">
                <a16:creationId xmlns:a16="http://schemas.microsoft.com/office/drawing/2014/main" id="{DFCEB593-2C2C-3F3F-66FC-E9A71964C7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4635" y="2211351"/>
            <a:ext cx="2662339" cy="2668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0841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2" y="1405099"/>
            <a:ext cx="5673014"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Social media fluency: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 is not restricted to legacy forms, formats and channels. Digital journalists, therefore, must be skilled in navigating and using social media as a research, engagement and publication tool.</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Social Media Management and Coaching - Fluent Social Media">
            <a:extLst>
              <a:ext uri="{FF2B5EF4-FFF2-40B4-BE49-F238E27FC236}">
                <a16:creationId xmlns:a16="http://schemas.microsoft.com/office/drawing/2014/main" id="{B5D94DFF-C732-F548-02C7-47A7B71680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028" y="2195414"/>
            <a:ext cx="2544341" cy="2516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4491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14596" y="1498403"/>
            <a:ext cx="5477066" cy="37639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Embedded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include videos, audio files, images, GIFs and memes embedded within text-based stories.</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Hyperlinking: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to evidence that will support or reinforce the points made in a piece of journalism.</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Blog Hyperlinking: Internal Links Versus External Links - Syntactics, Inc.">
            <a:extLst>
              <a:ext uri="{FF2B5EF4-FFF2-40B4-BE49-F238E27FC236}">
                <a16:creationId xmlns:a16="http://schemas.microsoft.com/office/drawing/2014/main" id="{2003CB3F-8112-4D1F-1F25-B318464290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54155" y="2166638"/>
            <a:ext cx="2556588" cy="25885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566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358440"/>
            <a:ext cx="8873411" cy="407387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Clickbait: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digital mediascape, clicks equals profit. So-called clickbait can range from sensationalistic headlines to content that aims only to generate clicks.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Search Engine Optimisation (SEO):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of keywords to be easily locatable by internet search engines.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Algorithms: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Artificial intelligence used to track the popularity of certain stories and even to write stories.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92911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16512" y="4977699"/>
            <a:ext cx="4942046" cy="584775"/>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Journalistic Identities</a:t>
            </a:r>
            <a:endPar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265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32" y="1451745"/>
            <a:ext cx="4935895"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stability of journalistic identity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profoundly challenged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the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digitisation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 concurrent the job losses experienced by journalists across the world in recent decades.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Application Launch for Central and Eastern Europe Journalist Fellowship  Program - U.S. Embassy in Slovakia">
            <a:extLst>
              <a:ext uri="{FF2B5EF4-FFF2-40B4-BE49-F238E27FC236}">
                <a16:creationId xmlns:a16="http://schemas.microsoft.com/office/drawing/2014/main" id="{905F0912-20A7-2AD2-D03D-E498234DF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9256" y="1968758"/>
            <a:ext cx="2803889" cy="273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7439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423757"/>
            <a:ext cx="887341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2018 study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journalists who had been laid off from newsrooms found that they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described their identity as weak or fading’.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digitisation of newsrooms and the corresponding need to upskill</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posed many challenges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professional identities of journalists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commenced their careers during a time in which print media was dominant.</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013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2898" y="1573051"/>
            <a:ext cx="8593493" cy="178093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 the flipside,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digitalisation of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led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proliferation of new journalistic identities.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Let’s look at two of these.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Digital media production – A basic, helpful guide | Canto">
            <a:extLst>
              <a:ext uri="{FF2B5EF4-FFF2-40B4-BE49-F238E27FC236}">
                <a16:creationId xmlns:a16="http://schemas.microsoft.com/office/drawing/2014/main" id="{DF71D7F7-9F1D-1EA2-300F-A7298EBADF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50096" y="3429000"/>
            <a:ext cx="7899918" cy="1855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058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703679"/>
            <a:ext cx="88734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first is the </a:t>
            </a:r>
            <a:r>
              <a:rPr lang="en-GB" sz="24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Journalist. </a:t>
            </a:r>
          </a:p>
          <a:p>
            <a:pPr marL="0" marR="0" indent="457200" algn="just">
              <a:lnSpc>
                <a:spcPct val="150000"/>
              </a:lnSpc>
              <a:spcBef>
                <a:spcPts val="0"/>
              </a:spcBef>
              <a:spcAft>
                <a:spcPts val="300"/>
              </a:spcAft>
            </a:pP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applied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individuals who have no formal journalistic training, and yet who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aid of digital technology tools such as the smartphone)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report on current affairs,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those which mainstream media outlets ignore or are unable to cover.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57692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479743"/>
            <a:ext cx="8873411" cy="385400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question of</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whether citizen journalists can be regarded as ‘journalists’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the subject of controversy.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in a 2017 study of journalistic identities, one journalist interviewee described citizen journalists as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who have no experience and whose allegiance is to themselves and not journalism’.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Citizen journalists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not bound by codes of ethics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professional journalists are; in many cases, they are not trained researchers, nor are they necessarily speaking from a position of interested indifference.</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327943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46245" y="1768996"/>
            <a:ext cx="8658810" cy="329455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second new journalistic identity is the </a:t>
            </a:r>
            <a:r>
              <a:rPr lang="en-GB" sz="22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Journalist. </a:t>
            </a:r>
          </a:p>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application of data science to journalism.</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simple terms, data is information; data science is the curation and analysis of (digital) information in the search for, and creation of, useful knowledge.</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4159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377106"/>
            <a:ext cx="887341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vast majority of information in the twenty-first century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stored digitally and in many cases is easily accessible and searchable,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allows for data to be combined, assessed, linked and processed in ways simply not possible in the pre-digital world.</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affords journalists the ability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extract insightful and revealing information from massive, and perhaps geographically or otherwise disparate and disconnected data sets,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thereby lending greater credibility and evidential weight to their research.</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806580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2" y="1703679"/>
            <a:ext cx="5514394"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journalists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increasingly being employed by media outlets, because they can give ‘newsrooms an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“Investigative Edge”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wouldn’t have otherwise’. </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4" name="Picture 4" descr="Investigative Journalism Stock Illustrations – 112 Investigative Journalism  Stock Illustrations, Vectors &amp; Clipart - Dreamstime">
            <a:extLst>
              <a:ext uri="{FF2B5EF4-FFF2-40B4-BE49-F238E27FC236}">
                <a16:creationId xmlns:a16="http://schemas.microsoft.com/office/drawing/2014/main" id="{7F7659D1-866E-0180-3FE9-77A23D903A7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9785" t="7304" r="8514" b="9796"/>
          <a:stretch/>
        </p:blipFill>
        <p:spPr bwMode="auto">
          <a:xfrm>
            <a:off x="7273483" y="2248675"/>
            <a:ext cx="2784916" cy="2286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9273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977699"/>
            <a:ext cx="4884143" cy="553998"/>
          </a:xfrm>
          <a:prstGeom prst="rect">
            <a:avLst/>
          </a:prstGeom>
        </p:spPr>
        <p:txBody>
          <a:bodyPr wrap="square">
            <a:spAutoFit/>
          </a:bodyPr>
          <a:lstStyle/>
          <a:p>
            <a:pPr lvl="0" algn="ctr"/>
            <a:r>
              <a:rPr lang="en-GB" sz="30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Journalists on Social Media</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7060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17071"/>
            <a:ext cx="8873411" cy="380783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Not Only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social media platforms to research and promote their work</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Must Also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these platforms to cultivate and promote their own personal brand.</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Branding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most often discussed in relation to marketing, yet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remains an increasingly necessary exercise for content producers of all descriptions.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Personal branding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one of many examples of how the scope of journalistic identity has expanded in the digital era.</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361120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293127"/>
            <a:ext cx="5980925" cy="427719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journalist faces the following considerations when using social media to construct and/or enhance their personal brand:</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platforms used.</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are the affordances of each platform? Which platforms are the journalist’s readers likely to be using, and why?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last question reminds us of the importance of identifying and catering for your target audience.</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Advantages &amp; Disadvantages of Using Social Media As A News Source | by  Kirara Oshiro | Medium">
            <a:extLst>
              <a:ext uri="{FF2B5EF4-FFF2-40B4-BE49-F238E27FC236}">
                <a16:creationId xmlns:a16="http://schemas.microsoft.com/office/drawing/2014/main" id="{2BD2ECF7-A329-9145-2E28-E894FFD8D0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415" y="2230023"/>
            <a:ext cx="2439994" cy="257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150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95934" y="1657031"/>
            <a:ext cx="5477066"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kinds of content posted on that platform. It seems obvious that the journalist should promote their own work.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they also promote the work of colleagues? Post material about their personal lives? Post about their political opinions and personal interests?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How to Become a Social Media Manager">
            <a:extLst>
              <a:ext uri="{FF2B5EF4-FFF2-40B4-BE49-F238E27FC236}">
                <a16:creationId xmlns:a16="http://schemas.microsoft.com/office/drawing/2014/main" id="{80CF95AD-B99B-D6E0-1750-DF2137F0A8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7504" y="2240828"/>
            <a:ext cx="2625207" cy="2419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4756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554393"/>
            <a:ext cx="5962260"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often the social media platforms will be updated. The contemporary  journalist is a busy creature—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who’s got the time to spend all day on Twitter?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a failure to check in to social media can create the impression that the journalist doesn’t care about what those reading their work have to say—and this can mean a reduced number of followers.</a:t>
            </a:r>
            <a:endParaRPr lang="en-US"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Social Media | Exelta Group | Australia">
            <a:extLst>
              <a:ext uri="{FF2B5EF4-FFF2-40B4-BE49-F238E27FC236}">
                <a16:creationId xmlns:a16="http://schemas.microsoft.com/office/drawing/2014/main" id="{39614416-DE52-3A17-61D7-B615D34328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1101" y="2204739"/>
            <a:ext cx="2546224" cy="2688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9698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54395"/>
            <a:ext cx="887341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Tone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Will the tone be straight-faced? Satirical? Whimsical? A combination of the three?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tone of a journalist’s social media presence should be dictated by the tone of their journalism.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Whether to engage with those who comment on posts.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is not the only place where journalists can interact with readers;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has also been a function of the below-the-line comments sections in online publications</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424146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8251" y="1546939"/>
            <a:ext cx="8873411" cy="37408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should go without saying that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journalists should be wary of posting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material to their professional social media pages: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could reflect poorly on their employers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is unverified and/or factually dubious;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could be regarded as litigious in nature;</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that is ethically dubious and/or harmful.</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370501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2224971"/>
            <a:ext cx="6830900" cy="3108543"/>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the line between </a:t>
            </a:r>
            <a:r>
              <a:rPr lang="en-GB"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 and ‘Consumer’ </a:t>
            </a:r>
            <a:endPar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‘Journalism’? Who Are ‘Journalists’?</a:t>
            </a:r>
          </a:p>
          <a:p>
            <a:pPr lvl="0" algn="l"/>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Journalism: </a:t>
            </a:r>
            <a:r>
              <a:rPr lang="en-US" sz="28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Features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New Journalistic Identities</a:t>
            </a:r>
          </a:p>
          <a:p>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Journalists on Social Media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Book, education, knowledge, learning, pen, student, study icon - Download  on Iconfinder">
            <a:extLst>
              <a:ext uri="{FF2B5EF4-FFF2-40B4-BE49-F238E27FC236}">
                <a16:creationId xmlns:a16="http://schemas.microsoft.com/office/drawing/2014/main" id="{D285123D-B99A-179E-A473-E8C1D64336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94913" y="2904058"/>
            <a:ext cx="1894118" cy="1930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380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2</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3985</TotalTime>
  <Words>2461</Words>
  <Application>Microsoft Office PowerPoint</Application>
  <PresentationFormat>Widescreen</PresentationFormat>
  <Paragraphs>136</Paragraphs>
  <Slides>51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2023-05-22T21:07:39Z</dcterms:created>
  <dcterms:modified xsi:type="dcterms:W3CDTF">2023-08-21T22:27:13Z</dcterms:modified>
</cp:coreProperties>
</file>