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03" r:id="rId2"/>
    <p:sldId id="605" r:id="rId3"/>
    <p:sldId id="602" r:id="rId4"/>
    <p:sldId id="600" r:id="rId5"/>
    <p:sldId id="599" r:id="rId6"/>
    <p:sldId id="598" r:id="rId7"/>
    <p:sldId id="597" r:id="rId8"/>
    <p:sldId id="596" r:id="rId9"/>
    <p:sldId id="595" r:id="rId10"/>
    <p:sldId id="594" r:id="rId11"/>
    <p:sldId id="593" r:id="rId12"/>
    <p:sldId id="592" r:id="rId13"/>
    <p:sldId id="591" r:id="rId14"/>
    <p:sldId id="590" r:id="rId15"/>
    <p:sldId id="589" r:id="rId16"/>
    <p:sldId id="586" r:id="rId17"/>
    <p:sldId id="585" r:id="rId18"/>
    <p:sldId id="584" r:id="rId19"/>
    <p:sldId id="583" r:id="rId20"/>
    <p:sldId id="582" r:id="rId21"/>
    <p:sldId id="581" r:id="rId22"/>
    <p:sldId id="580" r:id="rId23"/>
    <p:sldId id="579" r:id="rId24"/>
    <p:sldId id="569" r:id="rId25"/>
    <p:sldId id="578" r:id="rId26"/>
    <p:sldId id="571" r:id="rId27"/>
    <p:sldId id="570" r:id="rId28"/>
    <p:sldId id="626" r:id="rId29"/>
    <p:sldId id="607" r:id="rId30"/>
    <p:sldId id="608" r:id="rId31"/>
    <p:sldId id="609" r:id="rId32"/>
    <p:sldId id="610" r:id="rId33"/>
    <p:sldId id="611" r:id="rId34"/>
    <p:sldId id="612" r:id="rId35"/>
    <p:sldId id="613" r:id="rId36"/>
    <p:sldId id="614" r:id="rId37"/>
    <p:sldId id="615" r:id="rId38"/>
    <p:sldId id="616" r:id="rId39"/>
    <p:sldId id="617" r:id="rId40"/>
    <p:sldId id="618" r:id="rId41"/>
    <p:sldId id="619" r:id="rId42"/>
    <p:sldId id="620" r:id="rId43"/>
    <p:sldId id="621" r:id="rId44"/>
    <p:sldId id="622" r:id="rId45"/>
    <p:sldId id="624" r:id="rId46"/>
    <p:sldId id="625" r:id="rId47"/>
    <p:sldId id="568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05"/>
            <p14:sldId id="602"/>
            <p14:sldId id="600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1"/>
            <p14:sldId id="570"/>
            <p14:sldId id="626"/>
            <p14:sldId id="607"/>
            <p14:sldId id="608"/>
            <p14:sldId id="609"/>
            <p14:sldId id="610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4"/>
            <p14:sldId id="625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68" autoAdjust="0"/>
    <p:restoredTop sz="93738" autoAdjust="0"/>
  </p:normalViewPr>
  <p:slideViewPr>
    <p:cSldViewPr snapToGrid="0">
      <p:cViewPr>
        <p:scale>
          <a:sx n="90" d="100"/>
          <a:sy n="90" d="100"/>
        </p:scale>
        <p:origin x="427" y="-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400550" y="4205447"/>
            <a:ext cx="5757971" cy="56927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Completing the Accounting Cycle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BB3972-FFCF-BC0F-D3D5-D4A693C4A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0758" y="1215198"/>
            <a:ext cx="9030483" cy="44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8BE32-AEDF-6F78-FC0F-C42D96581F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896" y="1089457"/>
            <a:ext cx="9076207" cy="467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07232-4BF5-7FE9-020D-89F61C142C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896" y="895130"/>
            <a:ext cx="9076207" cy="50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FC2F2-6EC7-176D-8B5C-7A1E70C2AB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551" y="1055164"/>
            <a:ext cx="8740897" cy="474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CEFBC-77C3-2F0A-6382-C8E7315824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206" y="1291405"/>
            <a:ext cx="8847587" cy="42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7E9AE7-F479-5BB7-69F5-7CA9553CA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396" y="1516214"/>
            <a:ext cx="8855207" cy="382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3FB38B-70A1-AA39-8BD1-1B0C4DA93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824" y="895130"/>
            <a:ext cx="8021249" cy="50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6F1B3E-1415-0CCA-3DCB-DE8FC786C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688" y="1409525"/>
            <a:ext cx="8344623" cy="40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F5847-F3A6-0556-8EA6-B8FFD914E8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066" y="887510"/>
            <a:ext cx="7475868" cy="50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51F42-102C-4D8D-F8C1-502AB44B1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531" y="837975"/>
            <a:ext cx="7132938" cy="51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90FC61-08CE-3F92-77D8-33EA52F3E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5" y="824753"/>
            <a:ext cx="10309230" cy="541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D561F4-D8CE-07EA-C7A7-9DCF02F98F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270" y="392929"/>
            <a:ext cx="11457455" cy="607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28467C69-4E5E-34DC-0AFB-DDC49A3C0A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8721" t="35598" r="16165" b="13777"/>
          <a:stretch/>
        </p:blipFill>
        <p:spPr>
          <a:xfrm>
            <a:off x="368490" y="895350"/>
            <a:ext cx="11528235" cy="536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4A0C39-E586-FF22-8BB3-6D53EB35DF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44" y="146019"/>
            <a:ext cx="12095512" cy="656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BF21E-759D-13B1-9977-F1D785B7CE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576" y="1600041"/>
            <a:ext cx="8514739" cy="36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0FF6C-3B55-59CB-41D4-9CD85C8C6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71" y="822734"/>
            <a:ext cx="8613585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7AB85-19E2-3E02-6914-A2ACED8E8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1" y="959906"/>
            <a:ext cx="11763374" cy="544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CE9DA-076D-29B9-A311-C34CA369B0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352425"/>
            <a:ext cx="9597705" cy="535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3407D0-B498-5FAA-F65F-502A62944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433864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36D2B-AF3F-FBAC-8DBD-D46B091085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780820"/>
            <a:ext cx="9597708" cy="561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B40DD-5BB1-7B80-6C8F-0C4EFBAAA2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2"/>
          <a:stretch/>
        </p:blipFill>
        <p:spPr>
          <a:xfrm>
            <a:off x="133350" y="578873"/>
            <a:ext cx="9723446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05A3BB-CF1E-B8B3-40FB-1F4E7BCA0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651269"/>
            <a:ext cx="9624380" cy="555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15CEF-D019-1DFE-A161-9B92DFA358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3"/>
          <a:stretch/>
        </p:blipFill>
        <p:spPr>
          <a:xfrm>
            <a:off x="171450" y="590304"/>
            <a:ext cx="9715828" cy="567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BC975-7557-1F25-8C17-B819033C5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780820"/>
            <a:ext cx="9708208" cy="561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0C0CDD-5E3E-2121-3F8E-2F1A44F22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6" y="1409525"/>
            <a:ext cx="9278996" cy="40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30AE8-F1C2-9B10-B495-97EC61EB4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235" y="990388"/>
            <a:ext cx="9096114" cy="48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91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A4085A-EF6D-2162-C984-E132CE8A7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9" y="879889"/>
            <a:ext cx="11849101" cy="562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9855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E700C-06FF-2BE2-98F5-C3E0DF7A8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0098" y="1394283"/>
            <a:ext cx="6271803" cy="40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4023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D4C1D-F019-A5C5-79AA-B9AB074AB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410" y="1866764"/>
            <a:ext cx="6927180" cy="312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66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9FBB7-E22D-BF7B-6BB4-2D3D2CC3A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874" y="1832471"/>
            <a:ext cx="6584251" cy="319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211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A2702-C469-3FB5-8274-B85862CE19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19940"/>
            <a:ext cx="7995586" cy="46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170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1DBA2F-A11F-F5E7-4354-E0036E9F1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723665"/>
            <a:ext cx="9441485" cy="541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5493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84134-9F61-81BD-6FA1-8D947C0EC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1462869"/>
            <a:ext cx="8136540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626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27ED8-5F73-3D08-1B0E-E9600D1B0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841" y="963716"/>
            <a:ext cx="7346317" cy="493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4694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ADDEE-3E13-161B-BD18-F7D3C8D757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929423"/>
            <a:ext cx="8681387" cy="4999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733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14809-4B1B-769F-AC40-71CEDEF422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321887"/>
            <a:ext cx="9056653" cy="421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470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9A14DA-14B8-DC9C-D090-76FA00707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062785"/>
            <a:ext cx="9315744" cy="544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468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A9F9E-27AB-02BE-7CF5-DDCB0AFBB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" y="1310456"/>
            <a:ext cx="9069984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9624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29858-4B1D-A384-7101-61F3FAB6DC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19093"/>
            <a:ext cx="8896652" cy="4676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374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8EE58F-8740-9A2A-8732-D7C7E6B4E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803682"/>
            <a:ext cx="8694701" cy="52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5632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8671B-FA8B-C93F-98EF-6DEAD4798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868458"/>
            <a:ext cx="9159545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7195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D9806-6CB4-BD6A-C432-F88DC0D29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788" y="1074215"/>
            <a:ext cx="6500423" cy="543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752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DD670-D200-87CE-E676-1588BE30A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830355"/>
            <a:ext cx="9237649" cy="51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6973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3A05B-B150-4B71-C6EC-72790CC155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5" y="746527"/>
            <a:ext cx="8887127" cy="536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107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73E2D-2A40-50A9-098C-62E9908EA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1169473"/>
            <a:ext cx="8201286" cy="533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467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6000" dirty="0">
                <a:solidFill>
                  <a:srgbClr val="FF0000"/>
                </a:solidFill>
                <a:latin typeface="Calibri" panose="020F0502020204030204"/>
              </a:rPr>
              <a:t>Thank You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935B735-C280-4BFD-B16E-1EDF768E2EB1}"/>
</file>

<file path=customXml/itemProps2.xml><?xml version="1.0" encoding="utf-8"?>
<ds:datastoreItem xmlns:ds="http://schemas.openxmlformats.org/officeDocument/2006/customXml" ds:itemID="{2ACD7313-C154-4777-A827-3945E0AFAC25}"/>
</file>

<file path=customXml/itemProps3.xml><?xml version="1.0" encoding="utf-8"?>
<ds:datastoreItem xmlns:ds="http://schemas.openxmlformats.org/officeDocument/2006/customXml" ds:itemID="{D0027EB4-BFF3-443D-BED8-FD7ED39ADA88}"/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255</Words>
  <Application>Microsoft Office PowerPoint</Application>
  <PresentationFormat>Widescreen</PresentationFormat>
  <Paragraphs>60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71</cp:revision>
  <dcterms:created xsi:type="dcterms:W3CDTF">2023-04-29T09:08:23Z</dcterms:created>
  <dcterms:modified xsi:type="dcterms:W3CDTF">2024-04-03T13:53:44Z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