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313" r:id="rId6"/>
    <p:sldId id="271" r:id="rId7"/>
    <p:sldId id="563" r:id="rId8"/>
    <p:sldId id="564" r:id="rId9"/>
    <p:sldId id="276" r:id="rId10"/>
    <p:sldId id="256" r:id="rId11"/>
    <p:sldId id="514" r:id="rId12"/>
    <p:sldId id="515" r:id="rId13"/>
    <p:sldId id="534" r:id="rId14"/>
    <p:sldId id="565" r:id="rId15"/>
    <p:sldId id="567" r:id="rId16"/>
    <p:sldId id="566" r:id="rId17"/>
    <p:sldId id="568" r:id="rId18"/>
    <p:sldId id="569" r:id="rId19"/>
    <p:sldId id="496" r:id="rId20"/>
    <p:sldId id="499" r:id="rId21"/>
    <p:sldId id="497" r:id="rId22"/>
    <p:sldId id="498" r:id="rId23"/>
    <p:sldId id="535" r:id="rId24"/>
    <p:sldId id="539" r:id="rId25"/>
    <p:sldId id="536" r:id="rId26"/>
    <p:sldId id="540" r:id="rId27"/>
    <p:sldId id="537" r:id="rId28"/>
    <p:sldId id="541" r:id="rId29"/>
    <p:sldId id="501" r:id="rId30"/>
    <p:sldId id="502" r:id="rId31"/>
    <p:sldId id="559" r:id="rId32"/>
    <p:sldId id="503" r:id="rId33"/>
    <p:sldId id="544" r:id="rId34"/>
    <p:sldId id="542" r:id="rId35"/>
    <p:sldId id="546" r:id="rId36"/>
    <p:sldId id="543" r:id="rId37"/>
    <p:sldId id="547" r:id="rId38"/>
    <p:sldId id="545" r:id="rId39"/>
    <p:sldId id="548" r:id="rId40"/>
    <p:sldId id="554" r:id="rId41"/>
    <p:sldId id="549" r:id="rId42"/>
    <p:sldId id="575" r:id="rId43"/>
    <p:sldId id="555" r:id="rId44"/>
    <p:sldId id="572" r:id="rId45"/>
    <p:sldId id="573" r:id="rId46"/>
    <p:sldId id="574" r:id="rId47"/>
    <p:sldId id="532" r:id="rId48"/>
    <p:sldId id="306" r:id="rId49"/>
    <p:sldId id="349" r:id="rId50"/>
    <p:sldId id="303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1"/>
            <p14:sldId id="563"/>
            <p14:sldId id="564"/>
            <p14:sldId id="276"/>
            <p14:sldId id="256"/>
            <p14:sldId id="514"/>
            <p14:sldId id="515"/>
            <p14:sldId id="534"/>
            <p14:sldId id="565"/>
            <p14:sldId id="567"/>
            <p14:sldId id="566"/>
            <p14:sldId id="568"/>
            <p14:sldId id="569"/>
            <p14:sldId id="496"/>
            <p14:sldId id="499"/>
            <p14:sldId id="497"/>
            <p14:sldId id="498"/>
            <p14:sldId id="535"/>
            <p14:sldId id="539"/>
            <p14:sldId id="536"/>
            <p14:sldId id="540"/>
            <p14:sldId id="537"/>
            <p14:sldId id="541"/>
            <p14:sldId id="501"/>
            <p14:sldId id="502"/>
            <p14:sldId id="559"/>
            <p14:sldId id="503"/>
            <p14:sldId id="544"/>
            <p14:sldId id="542"/>
            <p14:sldId id="546"/>
            <p14:sldId id="543"/>
            <p14:sldId id="547"/>
            <p14:sldId id="545"/>
            <p14:sldId id="548"/>
            <p14:sldId id="554"/>
            <p14:sldId id="549"/>
            <p14:sldId id="575"/>
            <p14:sldId id="555"/>
            <p14:sldId id="572"/>
            <p14:sldId id="573"/>
            <p14:sldId id="574"/>
            <p14:sldId id="532"/>
            <p14:sldId id="306"/>
            <p14:sldId id="349"/>
            <p14:sldId id="30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9F08B2-26DB-48A7-9D67-1DFFBC9AAF24}" v="169" dt="2025-01-07T14:26:34.567"/>
    <p1510:client id="{6AB89B94-C90C-463A-957A-30968F8FABD9}" v="17" dt="2025-01-07T18:59:16.7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165" autoAdjust="0"/>
  </p:normalViewPr>
  <p:slideViewPr>
    <p:cSldViewPr snapToGrid="0">
      <p:cViewPr varScale="1">
        <p:scale>
          <a:sx n="80" d="100"/>
          <a:sy n="80" d="100"/>
        </p:scale>
        <p:origin x="6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6/11/relationships/changesInfo" Target="changesInfos/changesInfo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3C9F08B2-26DB-48A7-9D67-1DFFBC9AAF24}"/>
    <pc:docChg chg="undo redo custSel addSld delSld modSld sldOrd modSection">
      <pc:chgData name="shery tawfeeq" userId="19a96e0e89ed5f52" providerId="LiveId" clId="{3C9F08B2-26DB-48A7-9D67-1DFFBC9AAF24}" dt="2025-01-07T14:26:34.566" v="604"/>
      <pc:docMkLst>
        <pc:docMk/>
      </pc:docMkLst>
      <pc:sldChg chg="modTransition">
        <pc:chgData name="shery tawfeeq" userId="19a96e0e89ed5f52" providerId="LiveId" clId="{3C9F08B2-26DB-48A7-9D67-1DFFBC9AAF24}" dt="2025-01-07T14:23:36.800" v="590"/>
        <pc:sldMkLst>
          <pc:docMk/>
          <pc:sldMk cId="0" sldId="256"/>
        </pc:sldMkLst>
      </pc:sldChg>
      <pc:sldChg chg="modSp mod modTransition">
        <pc:chgData name="shery tawfeeq" userId="19a96e0e89ed5f52" providerId="LiveId" clId="{3C9F08B2-26DB-48A7-9D67-1DFFBC9AAF24}" dt="2025-01-07T14:23:19.879" v="588"/>
        <pc:sldMkLst>
          <pc:docMk/>
          <pc:sldMk cId="0" sldId="271"/>
        </pc:sldMkLst>
        <pc:picChg chg="mod">
          <ac:chgData name="shery tawfeeq" userId="19a96e0e89ed5f52" providerId="LiveId" clId="{3C9F08B2-26DB-48A7-9D67-1DFFBC9AAF24}" dt="2025-01-06T22:23:14.485" v="266" actId="14100"/>
          <ac:picMkLst>
            <pc:docMk/>
            <pc:sldMk cId="0" sldId="271"/>
            <ac:picMk id="4" creationId="{00000000-0000-0000-0000-000000000000}"/>
          </ac:picMkLst>
        </pc:picChg>
      </pc:sldChg>
      <pc:sldChg chg="modSp mod modTransition">
        <pc:chgData name="shery tawfeeq" userId="19a96e0e89ed5f52" providerId="LiveId" clId="{3C9F08B2-26DB-48A7-9D67-1DFFBC9AAF24}" dt="2025-01-07T14:23:29.768" v="589"/>
        <pc:sldMkLst>
          <pc:docMk/>
          <pc:sldMk cId="0" sldId="276"/>
        </pc:sldMkLst>
        <pc:spChg chg="mod">
          <ac:chgData name="shery tawfeeq" userId="19a96e0e89ed5f52" providerId="LiveId" clId="{3C9F08B2-26DB-48A7-9D67-1DFFBC9AAF24}" dt="2025-01-06T22:23:47.330" v="271"/>
          <ac:spMkLst>
            <pc:docMk/>
            <pc:sldMk cId="0" sldId="276"/>
            <ac:spMk id="3" creationId="{00000000-0000-0000-0000-000000000000}"/>
          </ac:spMkLst>
        </pc:spChg>
      </pc:sldChg>
      <pc:sldChg chg="addSp delSp modSp mod modTransition modAnim">
        <pc:chgData name="shery tawfeeq" userId="19a96e0e89ed5f52" providerId="LiveId" clId="{3C9F08B2-26DB-48A7-9D67-1DFFBC9AAF24}" dt="2025-01-07T14:22:25.392" v="584"/>
        <pc:sldMkLst>
          <pc:docMk/>
          <pc:sldMk cId="0" sldId="303"/>
        </pc:sldMkLst>
        <pc:spChg chg="add mod">
          <ac:chgData name="shery tawfeeq" userId="19a96e0e89ed5f52" providerId="LiveId" clId="{3C9F08B2-26DB-48A7-9D67-1DFFBC9AAF24}" dt="2025-01-06T23:16:35.337" v="469" actId="1076"/>
          <ac:spMkLst>
            <pc:docMk/>
            <pc:sldMk cId="0" sldId="303"/>
            <ac:spMk id="7" creationId="{C3A00C53-732B-F66B-FB0E-6390320C91DF}"/>
          </ac:spMkLst>
        </pc:spChg>
        <pc:spChg chg="mod">
          <ac:chgData name="shery tawfeeq" userId="19a96e0e89ed5f52" providerId="LiveId" clId="{3C9F08B2-26DB-48A7-9D67-1DFFBC9AAF24}" dt="2025-01-06T23:15:46.045" v="464" actId="1076"/>
          <ac:spMkLst>
            <pc:docMk/>
            <pc:sldMk cId="0" sldId="303"/>
            <ac:spMk id="9" creationId="{00000000-0000-0000-0000-000000000000}"/>
          </ac:spMkLst>
        </pc:spChg>
        <pc:spChg chg="add del">
          <ac:chgData name="shery tawfeeq" userId="19a96e0e89ed5f52" providerId="LiveId" clId="{3C9F08B2-26DB-48A7-9D67-1DFFBC9AAF24}" dt="2025-01-06T23:16:23.671" v="468" actId="478"/>
          <ac:spMkLst>
            <pc:docMk/>
            <pc:sldMk cId="0" sldId="303"/>
            <ac:spMk id="10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59.679" v="516"/>
          <ac:spMkLst>
            <pc:docMk/>
            <pc:sldMk cId="0" sldId="303"/>
            <ac:spMk id="11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43.401" v="515"/>
          <ac:spMkLst>
            <pc:docMk/>
            <pc:sldMk cId="0" sldId="303"/>
            <ac:spMk id="12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28.722" v="513"/>
          <ac:spMkLst>
            <pc:docMk/>
            <pc:sldMk cId="0" sldId="303"/>
            <ac:spMk id="13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3:15:16.034" v="461"/>
          <ac:picMkLst>
            <pc:docMk/>
            <pc:sldMk cId="0" sldId="303"/>
            <ac:picMk id="3" creationId="{DEF45876-D0FE-A3E7-7569-1845A5E4E100}"/>
          </ac:picMkLst>
        </pc:picChg>
        <pc:picChg chg="add mod">
          <ac:chgData name="shery tawfeeq" userId="19a96e0e89ed5f52" providerId="LiveId" clId="{3C9F08B2-26DB-48A7-9D67-1DFFBC9AAF24}" dt="2025-01-06T23:20:26.847" v="517"/>
          <ac:picMkLst>
            <pc:docMk/>
            <pc:sldMk cId="0" sldId="303"/>
            <ac:picMk id="8" creationId="{29B7A51C-E48C-EF12-E21F-C08B808BE8F4}"/>
          </ac:picMkLst>
        </pc:picChg>
      </pc:sldChg>
      <pc:sldChg chg="addSp delSp modSp mod ord modTransition delAnim modAnim">
        <pc:chgData name="shery tawfeeq" userId="19a96e0e89ed5f52" providerId="LiveId" clId="{3C9F08B2-26DB-48A7-9D67-1DFFBC9AAF24}" dt="2025-01-07T14:25:29.927" v="598"/>
        <pc:sldMkLst>
          <pc:docMk/>
          <pc:sldMk cId="0" sldId="306"/>
        </pc:sldMkLst>
        <pc:spChg chg="add del">
          <ac:chgData name="shery tawfeeq" userId="19a96e0e89ed5f52" providerId="LiveId" clId="{3C9F08B2-26DB-48A7-9D67-1DFFBC9AAF24}" dt="2025-01-06T22:52:27.104" v="349" actId="22"/>
          <ac:spMkLst>
            <pc:docMk/>
            <pc:sldMk cId="0" sldId="306"/>
            <ac:spMk id="4" creationId="{49794664-D27E-CA4E-05E0-8DFCB27F38EC}"/>
          </ac:spMkLst>
        </pc:spChg>
        <pc:spChg chg="mod">
          <ac:chgData name="shery tawfeeq" userId="19a96e0e89ed5f52" providerId="LiveId" clId="{3C9F08B2-26DB-48A7-9D67-1DFFBC9AAF24}" dt="2025-01-06T22:56:28.959" v="379" actId="14100"/>
          <ac:spMkLst>
            <pc:docMk/>
            <pc:sldMk cId="0" sldId="306"/>
            <ac:spMk id="6" creationId="{00000000-0000-0000-0000-000000000000}"/>
          </ac:spMkLst>
        </pc:spChg>
        <pc:spChg chg="del">
          <ac:chgData name="shery tawfeeq" userId="19a96e0e89ed5f52" providerId="LiveId" clId="{3C9F08B2-26DB-48A7-9D67-1DFFBC9AAF24}" dt="2025-01-06T22:52:55.169" v="352" actId="478"/>
          <ac:spMkLst>
            <pc:docMk/>
            <pc:sldMk cId="0" sldId="306"/>
            <ac:spMk id="7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6T22:52:49.103" v="351" actId="1076"/>
          <ac:spMkLst>
            <pc:docMk/>
            <pc:sldMk cId="0" sldId="306"/>
            <ac:spMk id="9" creationId="{D2F3ADAC-8D9C-F8C6-3B28-30544444E731}"/>
          </ac:spMkLst>
        </pc:spChg>
        <pc:spChg chg="mod">
          <ac:chgData name="shery tawfeeq" userId="19a96e0e89ed5f52" providerId="LiveId" clId="{3C9F08B2-26DB-48A7-9D67-1DFFBC9AAF24}" dt="2025-01-06T22:54:01.078" v="363" actId="14100"/>
          <ac:spMkLst>
            <pc:docMk/>
            <pc:sldMk cId="0" sldId="306"/>
            <ac:spMk id="17" creationId="{00000000-0000-0000-0000-000000000000}"/>
          </ac:spMkLst>
        </pc:spChg>
        <pc:spChg chg="del">
          <ac:chgData name="shery tawfeeq" userId="19a96e0e89ed5f52" providerId="LiveId" clId="{3C9F08B2-26DB-48A7-9D67-1DFFBC9AAF24}" dt="2025-01-06T22:52:19.625" v="347" actId="478"/>
          <ac:spMkLst>
            <pc:docMk/>
            <pc:sldMk cId="0" sldId="306"/>
            <ac:spMk id="19" creationId="{00000000-0000-0000-0000-000000000000}"/>
          </ac:spMkLst>
        </pc:spChg>
        <pc:spChg chg="del">
          <ac:chgData name="shery tawfeeq" userId="19a96e0e89ed5f52" providerId="LiveId" clId="{3C9F08B2-26DB-48A7-9D67-1DFFBC9AAF24}" dt="2025-01-06T22:52:16.458" v="346" actId="478"/>
          <ac:spMkLst>
            <pc:docMk/>
            <pc:sldMk cId="0" sldId="306"/>
            <ac:spMk id="23" creationId="{00000000-0000-0000-0000-000000000000}"/>
          </ac:spMkLst>
        </pc:spChg>
        <pc:picChg chg="mod">
          <ac:chgData name="shery tawfeeq" userId="19a96e0e89ed5f52" providerId="LiveId" clId="{3C9F08B2-26DB-48A7-9D67-1DFFBC9AAF24}" dt="2025-01-06T22:54:09.121" v="364" actId="14100"/>
          <ac:picMkLst>
            <pc:docMk/>
            <pc:sldMk cId="0" sldId="306"/>
            <ac:picMk id="5" creationId="{00000000-0000-0000-0000-000000000000}"/>
          </ac:picMkLst>
        </pc:picChg>
        <pc:picChg chg="add mod">
          <ac:chgData name="shery tawfeeq" userId="19a96e0e89ed5f52" providerId="LiveId" clId="{3C9F08B2-26DB-48A7-9D67-1DFFBC9AAF24}" dt="2025-01-06T22:56:32.002" v="380" actId="1076"/>
          <ac:picMkLst>
            <pc:docMk/>
            <pc:sldMk cId="0" sldId="306"/>
            <ac:picMk id="10" creationId="{72DEE10B-BCF0-4749-BCE6-D5F244E1EF2B}"/>
          </ac:picMkLst>
        </pc:picChg>
        <pc:picChg chg="add del mod">
          <ac:chgData name="shery tawfeeq" userId="19a96e0e89ed5f52" providerId="LiveId" clId="{3C9F08B2-26DB-48A7-9D67-1DFFBC9AAF24}" dt="2025-01-06T23:28:32.215" v="518" actId="478"/>
          <ac:picMkLst>
            <pc:docMk/>
            <pc:sldMk cId="0" sldId="306"/>
            <ac:picMk id="11" creationId="{80C056D2-84F8-445D-030A-B4FB06D951EF}"/>
          </ac:picMkLst>
        </pc:picChg>
        <pc:picChg chg="add mod">
          <ac:chgData name="shery tawfeeq" userId="19a96e0e89ed5f52" providerId="LiveId" clId="{3C9F08B2-26DB-48A7-9D67-1DFFBC9AAF24}" dt="2025-01-07T14:10:34.228" v="542"/>
          <ac:picMkLst>
            <pc:docMk/>
            <pc:sldMk cId="0" sldId="306"/>
            <ac:picMk id="13" creationId="{4C01EB90-A738-317F-90FB-34B6B6FDEFB4}"/>
          </ac:picMkLst>
        </pc:picChg>
      </pc:sldChg>
      <pc:sldChg chg="modTransition">
        <pc:chgData name="shery tawfeeq" userId="19a96e0e89ed5f52" providerId="LiveId" clId="{3C9F08B2-26DB-48A7-9D67-1DFFBC9AAF24}" dt="2025-01-07T14:23:09.187" v="587"/>
        <pc:sldMkLst>
          <pc:docMk/>
          <pc:sldMk cId="0" sldId="313"/>
        </pc:sldMkLst>
      </pc:sldChg>
      <pc:sldChg chg="addSp modSp ord modTransition modAnim">
        <pc:chgData name="shery tawfeeq" userId="19a96e0e89ed5f52" providerId="LiveId" clId="{3C9F08B2-26DB-48A7-9D67-1DFFBC9AAF24}" dt="2025-01-07T14:26:34.566" v="604"/>
        <pc:sldMkLst>
          <pc:docMk/>
          <pc:sldMk cId="0" sldId="349"/>
        </pc:sldMkLst>
        <pc:picChg chg="add mod">
          <ac:chgData name="shery tawfeeq" userId="19a96e0e89ed5f52" providerId="LiveId" clId="{3C9F08B2-26DB-48A7-9D67-1DFFBC9AAF24}" dt="2025-01-06T23:14:01.496" v="459"/>
          <ac:picMkLst>
            <pc:docMk/>
            <pc:sldMk cId="0" sldId="349"/>
            <ac:picMk id="3" creationId="{0B6D50A0-E3BA-DDFF-6E73-BECC85B74981}"/>
          </ac:picMkLst>
        </pc:picChg>
      </pc:sldChg>
      <pc:sldChg chg="addSp delSp modSp mod modTransition delAnim">
        <pc:chgData name="shery tawfeeq" userId="19a96e0e89ed5f52" providerId="LiveId" clId="{3C9F08B2-26DB-48A7-9D67-1DFFBC9AAF24}" dt="2025-01-07T14:22:49.517" v="586"/>
        <pc:sldMkLst>
          <pc:docMk/>
          <pc:sldMk cId="0" sldId="480"/>
        </pc:sldMkLst>
        <pc:spChg chg="mod">
          <ac:chgData name="shery tawfeeq" userId="19a96e0e89ed5f52" providerId="LiveId" clId="{3C9F08B2-26DB-48A7-9D67-1DFFBC9AAF24}" dt="2025-01-06T23:18:49.978" v="511" actId="207"/>
          <ac:spMkLst>
            <pc:docMk/>
            <pc:sldMk cId="0" sldId="480"/>
            <ac:spMk id="8" creationId="{E859D68A-FAEC-9FD8-F83D-A51593452FFC}"/>
          </ac:spMkLst>
        </pc:spChg>
        <pc:picChg chg="add mod">
          <ac:chgData name="shery tawfeeq" userId="19a96e0e89ed5f52" providerId="LiveId" clId="{3C9F08B2-26DB-48A7-9D67-1DFFBC9AAF24}" dt="2025-01-07T13:47:35.242" v="520"/>
          <ac:picMkLst>
            <pc:docMk/>
            <pc:sldMk cId="0" sldId="480"/>
            <ac:picMk id="6" creationId="{14D6BBD8-C304-419B-18BF-07833403FB5F}"/>
          </ac:picMkLst>
        </pc:picChg>
        <pc:picChg chg="del">
          <ac:chgData name="shery tawfeeq" userId="19a96e0e89ed5f52" providerId="LiveId" clId="{3C9F08B2-26DB-48A7-9D67-1DFFBC9AAF24}" dt="2025-01-07T13:42:54.469" v="519" actId="478"/>
          <ac:picMkLst>
            <pc:docMk/>
            <pc:sldMk cId="0" sldId="480"/>
            <ac:picMk id="9" creationId="{FB4E36B9-A096-116A-9AEA-1BD33D51073D}"/>
          </ac:picMkLst>
        </pc:picChg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89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0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1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2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3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4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1389432737" sldId="495"/>
        </pc:sldMkLst>
      </pc:sldChg>
      <pc:sldChg chg="modSp mod modTransition">
        <pc:chgData name="shery tawfeeq" userId="19a96e0e89ed5f52" providerId="LiveId" clId="{3C9F08B2-26DB-48A7-9D67-1DFFBC9AAF24}" dt="2025-01-07T14:23:42.935" v="591"/>
        <pc:sldMkLst>
          <pc:docMk/>
          <pc:sldMk cId="1584672584" sldId="496"/>
        </pc:sldMkLst>
        <pc:spChg chg="mod">
          <ac:chgData name="shery tawfeeq" userId="19a96e0e89ed5f52" providerId="LiveId" clId="{3C9F08B2-26DB-48A7-9D67-1DFFBC9AAF24}" dt="2025-01-06T22:24:01.155" v="276"/>
          <ac:spMkLst>
            <pc:docMk/>
            <pc:sldMk cId="1584672584" sldId="496"/>
            <ac:spMk id="3" creationId="{00000000-0000-0000-0000-000000000000}"/>
          </ac:spMkLst>
        </pc:spChg>
      </pc:sldChg>
      <pc:sldChg chg="addSp delSp modSp add mod ord modTransition delAnim modAnim">
        <pc:chgData name="shery tawfeeq" userId="19a96e0e89ed5f52" providerId="LiveId" clId="{3C9F08B2-26DB-48A7-9D67-1DFFBC9AAF24}" dt="2025-01-07T14:23:51.026" v="592"/>
        <pc:sldMkLst>
          <pc:docMk/>
          <pc:sldMk cId="665929241" sldId="497"/>
        </pc:sldMkLst>
        <pc:spChg chg="mod">
          <ac:chgData name="shery tawfeeq" userId="19a96e0e89ed5f52" providerId="LiveId" clId="{3C9F08B2-26DB-48A7-9D67-1DFFBC9AAF24}" dt="2025-01-06T20:02:11.886" v="6" actId="255"/>
          <ac:spMkLst>
            <pc:docMk/>
            <pc:sldMk cId="665929241" sldId="497"/>
            <ac:spMk id="24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0:02:19.607" v="7" actId="478"/>
          <ac:picMkLst>
            <pc:docMk/>
            <pc:sldMk cId="665929241" sldId="497"/>
            <ac:picMk id="2" creationId="{D512CC50-5190-BF0A-3C5D-7F215A50C690}"/>
          </ac:picMkLst>
        </pc:picChg>
        <pc:picChg chg="add mod">
          <ac:chgData name="shery tawfeeq" userId="19a96e0e89ed5f52" providerId="LiveId" clId="{3C9F08B2-26DB-48A7-9D67-1DFFBC9AAF24}" dt="2025-01-06T20:02:32.005" v="8"/>
          <ac:picMkLst>
            <pc:docMk/>
            <pc:sldMk cId="665929241" sldId="497"/>
            <ac:picMk id="3" creationId="{A188A8ED-319D-923D-B6D1-370906E8EA41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3:58.844" v="593"/>
        <pc:sldMkLst>
          <pc:docMk/>
          <pc:sldMk cId="1784990302" sldId="498"/>
        </pc:sldMkLst>
        <pc:spChg chg="mod">
          <ac:chgData name="shery tawfeeq" userId="19a96e0e89ed5f52" providerId="LiveId" clId="{3C9F08B2-26DB-48A7-9D67-1DFFBC9AAF24}" dt="2025-01-06T22:24:12.892" v="281"/>
          <ac:spMkLst>
            <pc:docMk/>
            <pc:sldMk cId="1784990302" sldId="498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0:04:06.388" v="16" actId="1076"/>
          <ac:spMkLst>
            <pc:docMk/>
            <pc:sldMk cId="1784990302" sldId="498"/>
            <ac:spMk id="48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0:04:12.264" v="18" actId="478"/>
          <ac:picMkLst>
            <pc:docMk/>
            <pc:sldMk cId="1784990302" sldId="498"/>
            <ac:picMk id="4" creationId="{46205C98-EA54-E1DB-71E0-3C8DB7DA8EEF}"/>
          </ac:picMkLst>
        </pc:picChg>
        <pc:picChg chg="add mod">
          <ac:chgData name="shery tawfeeq" userId="19a96e0e89ed5f52" providerId="LiveId" clId="{3C9F08B2-26DB-48A7-9D67-1DFFBC9AAF24}" dt="2025-01-06T20:04:27.670" v="19"/>
          <ac:picMkLst>
            <pc:docMk/>
            <pc:sldMk cId="1784990302" sldId="498"/>
            <ac:picMk id="6" creationId="{1279EA1B-E825-1888-C349-54DA3F986220}"/>
          </ac:picMkLst>
        </pc:picChg>
        <pc:picChg chg="add mod">
          <ac:chgData name="shery tawfeeq" userId="19a96e0e89ed5f52" providerId="LiveId" clId="{3C9F08B2-26DB-48A7-9D67-1DFFBC9AAF24}" dt="2025-01-06T20:09:00.853" v="24" actId="1440"/>
          <ac:picMkLst>
            <pc:docMk/>
            <pc:sldMk cId="1784990302" sldId="498"/>
            <ac:picMk id="8" creationId="{A782835C-0CF3-B06F-D3C0-1E4AD6A3B353}"/>
          </ac:picMkLst>
        </pc:picChg>
        <pc:picChg chg="del">
          <ac:chgData name="shery tawfeeq" userId="19a96e0e89ed5f52" providerId="LiveId" clId="{3C9F08B2-26DB-48A7-9D67-1DFFBC9AAF24}" dt="2025-01-06T20:04:09.977" v="17" actId="478"/>
          <ac:picMkLst>
            <pc:docMk/>
            <pc:sldMk cId="1784990302" sldId="498"/>
            <ac:picMk id="10" creationId="{047CC629-37B9-0FB3-BC8E-A1E1013D5AE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7:51.852" v="554"/>
        <pc:sldMkLst>
          <pc:docMk/>
          <pc:sldMk cId="526482925" sldId="499"/>
        </pc:sldMkLst>
        <pc:spChg chg="mod">
          <ac:chgData name="shery tawfeeq" userId="19a96e0e89ed5f52" providerId="LiveId" clId="{3C9F08B2-26DB-48A7-9D67-1DFFBC9AAF24}" dt="2025-01-06T20:19:06.045" v="32"/>
          <ac:spMkLst>
            <pc:docMk/>
            <pc:sldMk cId="526482925" sldId="499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0:19:27.578" v="34"/>
          <ac:picMkLst>
            <pc:docMk/>
            <pc:sldMk cId="526482925" sldId="499"/>
            <ac:picMk id="2" creationId="{80CC6D47-9B4A-BD6D-9E1B-21663BED2FAE}"/>
          </ac:picMkLst>
        </pc:picChg>
        <pc:picChg chg="del">
          <ac:chgData name="shery tawfeeq" userId="19a96e0e89ed5f52" providerId="LiveId" clId="{3C9F08B2-26DB-48A7-9D67-1DFFBC9AAF24}" dt="2025-01-06T20:19:08.323" v="33" actId="478"/>
          <ac:picMkLst>
            <pc:docMk/>
            <pc:sldMk cId="526482925" sldId="499"/>
            <ac:picMk id="7" creationId="{2198667E-7315-308B-CEA7-F45EF24B36CE}"/>
          </ac:picMkLst>
        </pc:picChg>
      </pc:sldChg>
      <pc:sldChg chg="addSp delSp modSp add del mod ord modTransition delAnim modAnim">
        <pc:chgData name="shery tawfeeq" userId="19a96e0e89ed5f52" providerId="LiveId" clId="{3C9F08B2-26DB-48A7-9D67-1DFFBC9AAF24}" dt="2025-01-07T14:18:04.663" v="555"/>
        <pc:sldMkLst>
          <pc:docMk/>
          <pc:sldMk cId="624478510" sldId="500"/>
        </pc:sldMkLst>
        <pc:spChg chg="mod">
          <ac:chgData name="shery tawfeeq" userId="19a96e0e89ed5f52" providerId="LiveId" clId="{3C9F08B2-26DB-48A7-9D67-1DFFBC9AAF24}" dt="2025-01-06T22:24:39.839" v="286"/>
          <ac:spMkLst>
            <pc:docMk/>
            <pc:sldMk cId="624478510" sldId="500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0:22:21.728" v="56" actId="1076"/>
          <ac:spMkLst>
            <pc:docMk/>
            <pc:sldMk cId="624478510" sldId="500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0:23:59.962" v="66"/>
          <ac:picMkLst>
            <pc:docMk/>
            <pc:sldMk cId="624478510" sldId="500"/>
            <ac:picMk id="4" creationId="{4502608F-78CF-31F8-BF75-D0AFF831A41A}"/>
          </ac:picMkLst>
        </pc:picChg>
        <pc:picChg chg="del">
          <ac:chgData name="shery tawfeeq" userId="19a96e0e89ed5f52" providerId="LiveId" clId="{3C9F08B2-26DB-48A7-9D67-1DFFBC9AAF24}" dt="2025-01-06T20:21:45.182" v="50" actId="478"/>
          <ac:picMkLst>
            <pc:docMk/>
            <pc:sldMk cId="624478510" sldId="500"/>
            <ac:picMk id="8" creationId="{50D69297-572E-BE76-B81A-3E396A391684}"/>
          </ac:picMkLst>
        </pc:picChg>
        <pc:picChg chg="del">
          <ac:chgData name="shery tawfeeq" userId="19a96e0e89ed5f52" providerId="LiveId" clId="{3C9F08B2-26DB-48A7-9D67-1DFFBC9AAF24}" dt="2025-01-06T20:19:56.152" v="38" actId="478"/>
          <ac:picMkLst>
            <pc:docMk/>
            <pc:sldMk cId="624478510" sldId="500"/>
            <ac:picMk id="9" creationId="{81689B7D-728C-93D6-F444-840BA146C27F}"/>
          </ac:picMkLst>
        </pc:picChg>
        <pc:picChg chg="add mod">
          <ac:chgData name="shery tawfeeq" userId="19a96e0e89ed5f52" providerId="LiveId" clId="{3C9F08B2-26DB-48A7-9D67-1DFFBC9AAF24}" dt="2025-01-06T20:23:43.664" v="65" actId="1076"/>
          <ac:picMkLst>
            <pc:docMk/>
            <pc:sldMk cId="624478510" sldId="500"/>
            <ac:picMk id="1026" creationId="{5D9D726F-B4E7-665E-BF17-7CE96AA4278E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4:18.433" v="594"/>
        <pc:sldMkLst>
          <pc:docMk/>
          <pc:sldMk cId="2252565313" sldId="501"/>
        </pc:sldMkLst>
        <pc:spChg chg="mod">
          <ac:chgData name="shery tawfeeq" userId="19a96e0e89ed5f52" providerId="LiveId" clId="{3C9F08B2-26DB-48A7-9D67-1DFFBC9AAF24}" dt="2025-01-06T20:37:35.392" v="106" actId="207"/>
          <ac:spMkLst>
            <pc:docMk/>
            <pc:sldMk cId="2252565313" sldId="501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0:26:31.054" v="78"/>
          <ac:picMkLst>
            <pc:docMk/>
            <pc:sldMk cId="2252565313" sldId="501"/>
            <ac:picMk id="2" creationId="{4B8EA01A-EB0E-2EE2-8DBA-1CCA3894B48D}"/>
          </ac:picMkLst>
        </pc:picChg>
        <pc:picChg chg="del">
          <ac:chgData name="shery tawfeeq" userId="19a96e0e89ed5f52" providerId="LiveId" clId="{3C9F08B2-26DB-48A7-9D67-1DFFBC9AAF24}" dt="2025-01-06T20:24:32.484" v="70" actId="478"/>
          <ac:picMkLst>
            <pc:docMk/>
            <pc:sldMk cId="2252565313" sldId="501"/>
            <ac:picMk id="3" creationId="{A188A8ED-319D-923D-B6D1-370906E8EA41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4:29.009" v="595"/>
        <pc:sldMkLst>
          <pc:docMk/>
          <pc:sldMk cId="1826110906" sldId="502"/>
        </pc:sldMkLst>
        <pc:spChg chg="mod">
          <ac:chgData name="shery tawfeeq" userId="19a96e0e89ed5f52" providerId="LiveId" clId="{3C9F08B2-26DB-48A7-9D67-1DFFBC9AAF24}" dt="2025-01-06T22:24:49.904" v="291"/>
          <ac:spMkLst>
            <pc:docMk/>
            <pc:sldMk cId="1826110906" sldId="502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0:37:55.423" v="108" actId="207"/>
          <ac:spMkLst>
            <pc:docMk/>
            <pc:sldMk cId="1826110906" sldId="502"/>
            <ac:spMk id="48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0:28:03.764" v="90" actId="478"/>
          <ac:picMkLst>
            <pc:docMk/>
            <pc:sldMk cId="1826110906" sldId="502"/>
            <ac:picMk id="4" creationId="{4502608F-78CF-31F8-BF75-D0AFF831A41A}"/>
          </ac:picMkLst>
        </pc:picChg>
        <pc:picChg chg="add mod">
          <ac:chgData name="shery tawfeeq" userId="19a96e0e89ed5f52" providerId="LiveId" clId="{3C9F08B2-26DB-48A7-9D67-1DFFBC9AAF24}" dt="2025-01-06T20:28:27.138" v="91"/>
          <ac:picMkLst>
            <pc:docMk/>
            <pc:sldMk cId="1826110906" sldId="502"/>
            <ac:picMk id="6" creationId="{481DF0CB-CE7C-9296-C151-479780336E2F}"/>
          </ac:picMkLst>
        </pc:picChg>
        <pc:picChg chg="del">
          <ac:chgData name="shery tawfeeq" userId="19a96e0e89ed5f52" providerId="LiveId" clId="{3C9F08B2-26DB-48A7-9D67-1DFFBC9AAF24}" dt="2025-01-06T20:28:31.831" v="92" actId="478"/>
          <ac:picMkLst>
            <pc:docMk/>
            <pc:sldMk cId="1826110906" sldId="502"/>
            <ac:picMk id="1026" creationId="{5D9D726F-B4E7-665E-BF17-7CE96AA4278E}"/>
          </ac:picMkLst>
        </pc:picChg>
        <pc:picChg chg="add mod">
          <ac:chgData name="shery tawfeeq" userId="19a96e0e89ed5f52" providerId="LiveId" clId="{3C9F08B2-26DB-48A7-9D67-1DFFBC9AAF24}" dt="2025-01-06T20:42:39.390" v="120" actId="1440"/>
          <ac:picMkLst>
            <pc:docMk/>
            <pc:sldMk cId="1826110906" sldId="502"/>
            <ac:picMk id="2050" creationId="{A575906E-A461-1BFF-6F43-81D5E1FDA2D5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8:42.472" v="558"/>
        <pc:sldMkLst>
          <pc:docMk/>
          <pc:sldMk cId="3623418779" sldId="503"/>
        </pc:sldMkLst>
        <pc:spChg chg="mod">
          <ac:chgData name="shery tawfeeq" userId="19a96e0e89ed5f52" providerId="LiveId" clId="{3C9F08B2-26DB-48A7-9D67-1DFFBC9AAF24}" dt="2025-01-06T20:38:28.368" v="110" actId="207"/>
          <ac:spMkLst>
            <pc:docMk/>
            <pc:sldMk cId="3623418779" sldId="503"/>
            <ac:spMk id="24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0:36:11.332" v="103" actId="478"/>
          <ac:picMkLst>
            <pc:docMk/>
            <pc:sldMk cId="3623418779" sldId="503"/>
            <ac:picMk id="2" creationId="{4B8EA01A-EB0E-2EE2-8DBA-1CCA3894B48D}"/>
          </ac:picMkLst>
        </pc:picChg>
        <pc:picChg chg="add mod">
          <ac:chgData name="shery tawfeeq" userId="19a96e0e89ed5f52" providerId="LiveId" clId="{3C9F08B2-26DB-48A7-9D67-1DFFBC9AAF24}" dt="2025-01-06T20:36:27.091" v="104"/>
          <ac:picMkLst>
            <pc:docMk/>
            <pc:sldMk cId="3623418779" sldId="503"/>
            <ac:picMk id="3" creationId="{E686D2B2-0396-5456-F822-91EBED62B5D5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8:55.844" v="559"/>
        <pc:sldMkLst>
          <pc:docMk/>
          <pc:sldMk cId="262867761" sldId="504"/>
        </pc:sldMkLst>
        <pc:spChg chg="mod">
          <ac:chgData name="shery tawfeeq" userId="19a96e0e89ed5f52" providerId="LiveId" clId="{3C9F08B2-26DB-48A7-9D67-1DFFBC9AAF24}" dt="2025-01-06T22:06:24.078" v="128"/>
          <ac:spMkLst>
            <pc:docMk/>
            <pc:sldMk cId="262867761" sldId="504"/>
            <ac:spMk id="41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2:06:39.821" v="129" actId="478"/>
          <ac:picMkLst>
            <pc:docMk/>
            <pc:sldMk cId="262867761" sldId="504"/>
            <ac:picMk id="2" creationId="{80CC6D47-9B4A-BD6D-9E1B-21663BED2FAE}"/>
          </ac:picMkLst>
        </pc:picChg>
        <pc:picChg chg="add mod">
          <ac:chgData name="shery tawfeeq" userId="19a96e0e89ed5f52" providerId="LiveId" clId="{3C9F08B2-26DB-48A7-9D67-1DFFBC9AAF24}" dt="2025-01-06T22:06:40.562" v="130"/>
          <ac:picMkLst>
            <pc:docMk/>
            <pc:sldMk cId="262867761" sldId="504"/>
            <ac:picMk id="7" creationId="{1503530F-2BFE-E8EC-A2C0-D55E2630500F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9:18.380" v="560"/>
        <pc:sldMkLst>
          <pc:docMk/>
          <pc:sldMk cId="3225467422" sldId="505"/>
        </pc:sldMkLst>
        <pc:spChg chg="mod">
          <ac:chgData name="shery tawfeeq" userId="19a96e0e89ed5f52" providerId="LiveId" clId="{3C9F08B2-26DB-48A7-9D67-1DFFBC9AAF24}" dt="2025-01-06T22:25:09.821" v="296"/>
          <ac:spMkLst>
            <pc:docMk/>
            <pc:sldMk cId="3225467422" sldId="505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13:45.953" v="198" actId="1076"/>
          <ac:spMkLst>
            <pc:docMk/>
            <pc:sldMk cId="3225467422" sldId="505"/>
            <ac:spMk id="48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2:07:23.109" v="136" actId="478"/>
          <ac:picMkLst>
            <pc:docMk/>
            <pc:sldMk cId="3225467422" sldId="505"/>
            <ac:picMk id="4" creationId="{4502608F-78CF-31F8-BF75-D0AFF831A41A}"/>
          </ac:picMkLst>
        </pc:picChg>
        <pc:picChg chg="add mod">
          <ac:chgData name="shery tawfeeq" userId="19a96e0e89ed5f52" providerId="LiveId" clId="{3C9F08B2-26DB-48A7-9D67-1DFFBC9AAF24}" dt="2025-01-06T22:14:28.697" v="202"/>
          <ac:picMkLst>
            <pc:docMk/>
            <pc:sldMk cId="3225467422" sldId="505"/>
            <ac:picMk id="6" creationId="{57E89AB7-2D77-E92F-EF31-9E7D4A0507A1}"/>
          </ac:picMkLst>
        </pc:picChg>
        <pc:picChg chg="del">
          <ac:chgData name="shery tawfeeq" userId="19a96e0e89ed5f52" providerId="LiveId" clId="{3C9F08B2-26DB-48A7-9D67-1DFFBC9AAF24}" dt="2025-01-06T22:08:24.273" v="142" actId="478"/>
          <ac:picMkLst>
            <pc:docMk/>
            <pc:sldMk cId="3225467422" sldId="505"/>
            <ac:picMk id="1026" creationId="{5D9D726F-B4E7-665E-BF17-7CE96AA4278E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9:24.468" v="561"/>
        <pc:sldMkLst>
          <pc:docMk/>
          <pc:sldMk cId="1752650320" sldId="506"/>
        </pc:sldMkLst>
        <pc:spChg chg="mod">
          <ac:chgData name="shery tawfeeq" userId="19a96e0e89ed5f52" providerId="LiveId" clId="{3C9F08B2-26DB-48A7-9D67-1DFFBC9AAF24}" dt="2025-01-06T22:21:30.568" v="252" actId="1076"/>
          <ac:spMkLst>
            <pc:docMk/>
            <pc:sldMk cId="1752650320" sldId="506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21:43.673" v="253" actId="14100"/>
          <ac:spMkLst>
            <pc:docMk/>
            <pc:sldMk cId="1752650320" sldId="506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6T22:22:05.641" v="254"/>
          <ac:picMkLst>
            <pc:docMk/>
            <pc:sldMk cId="1752650320" sldId="506"/>
            <ac:picMk id="2" creationId="{F4CF28E1-0D6E-36E8-C641-5EE75862D72A}"/>
          </ac:picMkLst>
        </pc:picChg>
        <pc:picChg chg="del">
          <ac:chgData name="shery tawfeeq" userId="19a96e0e89ed5f52" providerId="LiveId" clId="{3C9F08B2-26DB-48A7-9D67-1DFFBC9AAF24}" dt="2025-01-06T22:15:17.713" v="207" actId="478"/>
          <ac:picMkLst>
            <pc:docMk/>
            <pc:sldMk cId="1752650320" sldId="506"/>
            <ac:picMk id="3" creationId="{E686D2B2-0396-5456-F822-91EBED62B5D5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5:00.686" v="596"/>
        <pc:sldMkLst>
          <pc:docMk/>
          <pc:sldMk cId="1641786519" sldId="507"/>
        </pc:sldMkLst>
        <pc:spChg chg="mod">
          <ac:chgData name="shery tawfeeq" userId="19a96e0e89ed5f52" providerId="LiveId" clId="{3C9F08B2-26DB-48A7-9D67-1DFFBC9AAF24}" dt="2025-01-06T22:25:27.313" v="301"/>
          <ac:spMkLst>
            <pc:docMk/>
            <pc:sldMk cId="1641786519" sldId="507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29:35.002" v="308"/>
          <ac:spMkLst>
            <pc:docMk/>
            <pc:sldMk cId="1641786519" sldId="507"/>
            <ac:spMk id="48" creationId="{00000000-0000-0000-0000-000000000000}"/>
          </ac:spMkLst>
        </pc:spChg>
        <pc:picChg chg="add del mod">
          <ac:chgData name="shery tawfeeq" userId="19a96e0e89ed5f52" providerId="LiveId" clId="{3C9F08B2-26DB-48A7-9D67-1DFFBC9AAF24}" dt="2025-01-07T14:12:55.789" v="543" actId="478"/>
          <ac:picMkLst>
            <pc:docMk/>
            <pc:sldMk cId="1641786519" sldId="507"/>
            <ac:picMk id="4" creationId="{A4D4C48B-4FC3-D024-533C-A5FA76809FF2}"/>
          </ac:picMkLst>
        </pc:picChg>
        <pc:picChg chg="del">
          <ac:chgData name="shery tawfeeq" userId="19a96e0e89ed5f52" providerId="LiveId" clId="{3C9F08B2-26DB-48A7-9D67-1DFFBC9AAF24}" dt="2025-01-06T22:22:28.193" v="261" actId="478"/>
          <ac:picMkLst>
            <pc:docMk/>
            <pc:sldMk cId="1641786519" sldId="507"/>
            <ac:picMk id="6" creationId="{57E89AB7-2D77-E92F-EF31-9E7D4A0507A1}"/>
          </ac:picMkLst>
        </pc:picChg>
        <pc:picChg chg="add mod">
          <ac:chgData name="shery tawfeeq" userId="19a96e0e89ed5f52" providerId="LiveId" clId="{3C9F08B2-26DB-48A7-9D67-1DFFBC9AAF24}" dt="2025-01-07T14:15:08.482" v="544"/>
          <ac:picMkLst>
            <pc:docMk/>
            <pc:sldMk cId="1641786519" sldId="507"/>
            <ac:picMk id="13" creationId="{675795C1-4C30-23AC-87FD-2CA64018F6ED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5:06.415" v="597"/>
        <pc:sldMkLst>
          <pc:docMk/>
          <pc:sldMk cId="4263090570" sldId="508"/>
        </pc:sldMkLst>
        <pc:spChg chg="mod">
          <ac:chgData name="shery tawfeeq" userId="19a96e0e89ed5f52" providerId="LiveId" clId="{3C9F08B2-26DB-48A7-9D67-1DFFBC9AAF24}" dt="2025-01-06T22:37:20.522" v="324" actId="14100"/>
          <ac:spMkLst>
            <pc:docMk/>
            <pc:sldMk cId="4263090570" sldId="508"/>
            <ac:spMk id="23" creationId="{00000000-0000-0000-0000-000000000000}"/>
          </ac:spMkLst>
        </pc:spChg>
        <pc:spChg chg="mod">
          <ac:chgData name="shery tawfeeq" userId="19a96e0e89ed5f52" providerId="LiveId" clId="{3C9F08B2-26DB-48A7-9D67-1DFFBC9AAF24}" dt="2025-01-07T13:51:24.901" v="521" actId="20577"/>
          <ac:spMkLst>
            <pc:docMk/>
            <pc:sldMk cId="4263090570" sldId="508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37:17.132" v="323" actId="14100"/>
          <ac:spMkLst>
            <pc:docMk/>
            <pc:sldMk cId="4263090570" sldId="508"/>
            <ac:spMk id="25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2:22:33.379" v="262" actId="478"/>
          <ac:picMkLst>
            <pc:docMk/>
            <pc:sldMk cId="4263090570" sldId="508"/>
            <ac:picMk id="2" creationId="{F4CF28E1-0D6E-36E8-C641-5EE75862D72A}"/>
          </ac:picMkLst>
        </pc:picChg>
        <pc:picChg chg="add del mod">
          <ac:chgData name="shery tawfeeq" userId="19a96e0e89ed5f52" providerId="LiveId" clId="{3C9F08B2-26DB-48A7-9D67-1DFFBC9AAF24}" dt="2025-01-07T13:52:43.088" v="524"/>
          <ac:picMkLst>
            <pc:docMk/>
            <pc:sldMk cId="4263090570" sldId="508"/>
            <ac:picMk id="4" creationId="{4D1BBC78-B87D-6393-7760-1ED57A5B8AE1}"/>
          </ac:picMkLst>
        </pc:picChg>
        <pc:picChg chg="add del mod ord">
          <ac:chgData name="shery tawfeeq" userId="19a96e0e89ed5f52" providerId="LiveId" clId="{3C9F08B2-26DB-48A7-9D67-1DFFBC9AAF24}" dt="2025-01-07T13:53:23.229" v="525"/>
          <ac:picMkLst>
            <pc:docMk/>
            <pc:sldMk cId="4263090570" sldId="508"/>
            <ac:picMk id="8" creationId="{5279F8CC-7B20-602D-55D6-EDEC87529B2C}"/>
          </ac:picMkLst>
        </pc:picChg>
        <pc:picChg chg="add del mod">
          <ac:chgData name="shery tawfeeq" userId="19a96e0e89ed5f52" providerId="LiveId" clId="{3C9F08B2-26DB-48A7-9D67-1DFFBC9AAF24}" dt="2025-01-07T13:53:40.293" v="527"/>
          <ac:picMkLst>
            <pc:docMk/>
            <pc:sldMk cId="4263090570" sldId="508"/>
            <ac:picMk id="9" creationId="{75D7D102-0529-3938-9792-8EE566A11D80}"/>
          </ac:picMkLst>
        </pc:picChg>
        <pc:picChg chg="add del mod ord">
          <ac:chgData name="shery tawfeeq" userId="19a96e0e89ed5f52" providerId="LiveId" clId="{3C9F08B2-26DB-48A7-9D67-1DFFBC9AAF24}" dt="2025-01-07T13:53:52.504" v="528"/>
          <ac:picMkLst>
            <pc:docMk/>
            <pc:sldMk cId="4263090570" sldId="508"/>
            <ac:picMk id="12" creationId="{8C98753E-8A0B-36E3-FC40-633C286A4AE6}"/>
          </ac:picMkLst>
        </pc:picChg>
        <pc:picChg chg="add del mod">
          <ac:chgData name="shery tawfeeq" userId="19a96e0e89ed5f52" providerId="LiveId" clId="{3C9F08B2-26DB-48A7-9D67-1DFFBC9AAF24}" dt="2025-01-07T13:53:55.113" v="530"/>
          <ac:picMkLst>
            <pc:docMk/>
            <pc:sldMk cId="4263090570" sldId="508"/>
            <ac:picMk id="13" creationId="{C67DD734-44F2-D5C7-625B-B08A54CDA4FF}"/>
          </ac:picMkLst>
        </pc:picChg>
        <pc:picChg chg="add del mod ord">
          <ac:chgData name="shery tawfeeq" userId="19a96e0e89ed5f52" providerId="LiveId" clId="{3C9F08B2-26DB-48A7-9D67-1DFFBC9AAF24}" dt="2025-01-07T13:55:33.368" v="531"/>
          <ac:picMkLst>
            <pc:docMk/>
            <pc:sldMk cId="4263090570" sldId="508"/>
            <ac:picMk id="16" creationId="{9A2703C3-193C-DC36-D1D2-84CE707AF8B7}"/>
          </ac:picMkLst>
        </pc:picChg>
        <pc:picChg chg="add del mod">
          <ac:chgData name="shery tawfeeq" userId="19a96e0e89ed5f52" providerId="LiveId" clId="{3C9F08B2-26DB-48A7-9D67-1DFFBC9AAF24}" dt="2025-01-07T13:56:11.271" v="533"/>
          <ac:picMkLst>
            <pc:docMk/>
            <pc:sldMk cId="4263090570" sldId="508"/>
            <ac:picMk id="17" creationId="{2DB65914-0EA9-59EC-CDC1-C56FACB66B2B}"/>
          </ac:picMkLst>
        </pc:picChg>
        <pc:picChg chg="add del mod ord">
          <ac:chgData name="shery tawfeeq" userId="19a96e0e89ed5f52" providerId="LiveId" clId="{3C9F08B2-26DB-48A7-9D67-1DFFBC9AAF24}" dt="2025-01-07T13:57:58.002" v="534"/>
          <ac:picMkLst>
            <pc:docMk/>
            <pc:sldMk cId="4263090570" sldId="508"/>
            <ac:picMk id="26" creationId="{042217F6-A2CE-E14B-D5A4-662AE591FAF7}"/>
          </ac:picMkLst>
        </pc:picChg>
        <pc:picChg chg="add del mod">
          <ac:chgData name="shery tawfeeq" userId="19a96e0e89ed5f52" providerId="LiveId" clId="{3C9F08B2-26DB-48A7-9D67-1DFFBC9AAF24}" dt="2025-01-07T13:58:09.800" v="536"/>
          <ac:picMkLst>
            <pc:docMk/>
            <pc:sldMk cId="4263090570" sldId="508"/>
            <ac:picMk id="27" creationId="{95470709-1A3A-9E3E-0F12-150D375B10BB}"/>
          </ac:picMkLst>
        </pc:picChg>
        <pc:picChg chg="add del mod ord">
          <ac:chgData name="shery tawfeeq" userId="19a96e0e89ed5f52" providerId="LiveId" clId="{3C9F08B2-26DB-48A7-9D67-1DFFBC9AAF24}" dt="2025-01-07T14:00:49.252" v="537"/>
          <ac:picMkLst>
            <pc:docMk/>
            <pc:sldMk cId="4263090570" sldId="508"/>
            <ac:picMk id="31" creationId="{9B254507-20DF-4F5B-F7E2-52D6F6B86AAB}"/>
          </ac:picMkLst>
        </pc:picChg>
        <pc:picChg chg="add mod">
          <ac:chgData name="shery tawfeeq" userId="19a96e0e89ed5f52" providerId="LiveId" clId="{3C9F08B2-26DB-48A7-9D67-1DFFBC9AAF24}" dt="2025-01-07T14:00:49.252" v="537"/>
          <ac:picMkLst>
            <pc:docMk/>
            <pc:sldMk cId="4263090570" sldId="508"/>
            <ac:picMk id="32" creationId="{5B95DC9F-4C68-49AC-FD49-18FBC06CBDBE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19:55.630" v="564"/>
        <pc:sldMkLst>
          <pc:docMk/>
          <pc:sldMk cId="3544253025" sldId="509"/>
        </pc:sldMkLst>
        <pc:spChg chg="mod">
          <ac:chgData name="shery tawfeeq" userId="19a96e0e89ed5f52" providerId="LiveId" clId="{3C9F08B2-26DB-48A7-9D67-1DFFBC9AAF24}" dt="2025-01-06T22:44:57.952" v="334" actId="20577"/>
          <ac:spMkLst>
            <pc:docMk/>
            <pc:sldMk cId="3544253025" sldId="509"/>
            <ac:spMk id="48" creationId="{00000000-0000-0000-0000-000000000000}"/>
          </ac:spMkLst>
        </pc:spChg>
        <pc:picChg chg="del">
          <ac:chgData name="shery tawfeeq" userId="19a96e0e89ed5f52" providerId="LiveId" clId="{3C9F08B2-26DB-48A7-9D67-1DFFBC9AAF24}" dt="2025-01-06T22:45:00.529" v="335" actId="478"/>
          <ac:picMkLst>
            <pc:docMk/>
            <pc:sldMk cId="3544253025" sldId="509"/>
            <ac:picMk id="4" creationId="{A4D4C48B-4FC3-D024-533C-A5FA76809FF2}"/>
          </ac:picMkLst>
        </pc:picChg>
        <pc:picChg chg="add del mod">
          <ac:chgData name="shery tawfeeq" userId="19a96e0e89ed5f52" providerId="LiveId" clId="{3C9F08B2-26DB-48A7-9D67-1DFFBC9AAF24}" dt="2025-01-07T14:07:42.394" v="540"/>
          <ac:picMkLst>
            <pc:docMk/>
            <pc:sldMk cId="3544253025" sldId="509"/>
            <ac:picMk id="12" creationId="{1A8FCA8B-03AC-07B8-F49A-D16C7DD44A14}"/>
          </ac:picMkLst>
        </pc:picChg>
        <pc:picChg chg="add del mod ord">
          <ac:chgData name="shery tawfeeq" userId="19a96e0e89ed5f52" providerId="LiveId" clId="{3C9F08B2-26DB-48A7-9D67-1DFFBC9AAF24}" dt="2025-01-07T14:09:12.240" v="541"/>
          <ac:picMkLst>
            <pc:docMk/>
            <pc:sldMk cId="3544253025" sldId="509"/>
            <ac:picMk id="17" creationId="{A7A478F8-79C2-AB2A-C7A3-33988B1FE35A}"/>
          </ac:picMkLst>
        </pc:picChg>
        <pc:picChg chg="add mod">
          <ac:chgData name="shery tawfeeq" userId="19a96e0e89ed5f52" providerId="LiveId" clId="{3C9F08B2-26DB-48A7-9D67-1DFFBC9AAF24}" dt="2025-01-07T14:09:12.240" v="541"/>
          <ac:picMkLst>
            <pc:docMk/>
            <pc:sldMk cId="3544253025" sldId="509"/>
            <ac:picMk id="18" creationId="{70919853-D809-7508-7B68-D4CE806ACC48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0:28.874" v="567"/>
        <pc:sldMkLst>
          <pc:docMk/>
          <pc:sldMk cId="2413712043" sldId="510"/>
        </pc:sldMkLst>
        <pc:spChg chg="add mod">
          <ac:chgData name="shery tawfeeq" userId="19a96e0e89ed5f52" providerId="LiveId" clId="{3C9F08B2-26DB-48A7-9D67-1DFFBC9AAF24}" dt="2025-01-06T23:04:08.569" v="410" actId="1076"/>
          <ac:spMkLst>
            <pc:docMk/>
            <pc:sldMk cId="2413712043" sldId="510"/>
            <ac:spMk id="10" creationId="{A7E45E5D-67A3-3F3B-A8EC-53103568B6A6}"/>
          </ac:spMkLst>
        </pc:spChg>
        <pc:spChg chg="mod">
          <ac:chgData name="shery tawfeeq" userId="19a96e0e89ed5f52" providerId="LiveId" clId="{3C9F08B2-26DB-48A7-9D67-1DFFBC9AAF24}" dt="2025-01-06T22:59:15.886" v="398" actId="20577"/>
          <ac:spMkLst>
            <pc:docMk/>
            <pc:sldMk cId="2413712043" sldId="510"/>
            <ac:spMk id="41" creationId="{D7248668-3ABB-64C8-5474-65D6511BB51C}"/>
          </ac:spMkLst>
        </pc:spChg>
        <pc:picChg chg="add del mod">
          <ac:chgData name="shery tawfeeq" userId="19a96e0e89ed5f52" providerId="LiveId" clId="{3C9F08B2-26DB-48A7-9D67-1DFFBC9AAF24}" dt="2025-01-06T23:04:12.281" v="411" actId="478"/>
          <ac:picMkLst>
            <pc:docMk/>
            <pc:sldMk cId="2413712043" sldId="510"/>
            <ac:picMk id="2" creationId="{6F1201BE-CC2C-CE81-732B-8329D9EA0A0C}"/>
          </ac:picMkLst>
        </pc:picChg>
        <pc:picChg chg="del">
          <ac:chgData name="shery tawfeeq" userId="19a96e0e89ed5f52" providerId="LiveId" clId="{3C9F08B2-26DB-48A7-9D67-1DFFBC9AAF24}" dt="2025-01-06T22:59:18.738" v="399" actId="478"/>
          <ac:picMkLst>
            <pc:docMk/>
            <pc:sldMk cId="2413712043" sldId="510"/>
            <ac:picMk id="7" creationId="{56C1DEE3-D949-9012-796D-73F3F1776E31}"/>
          </ac:picMkLst>
        </pc:picChg>
        <pc:picChg chg="add mod">
          <ac:chgData name="shery tawfeeq" userId="19a96e0e89ed5f52" providerId="LiveId" clId="{3C9F08B2-26DB-48A7-9D67-1DFFBC9AAF24}" dt="2025-01-06T22:59:54.133" v="401"/>
          <ac:picMkLst>
            <pc:docMk/>
            <pc:sldMk cId="2413712043" sldId="510"/>
            <ac:picMk id="8" creationId="{17BD9A37-1E91-96C6-38B7-067CB7160AFE}"/>
          </ac:picMkLst>
        </pc:picChg>
        <pc:picChg chg="add mod">
          <ac:chgData name="shery tawfeeq" userId="19a96e0e89ed5f52" providerId="LiveId" clId="{3C9F08B2-26DB-48A7-9D67-1DFFBC9AAF24}" dt="2025-01-06T23:04:24.963" v="412"/>
          <ac:picMkLst>
            <pc:docMk/>
            <pc:sldMk cId="2413712043" sldId="510"/>
            <ac:picMk id="12" creationId="{745F81A9-E79B-45BA-9871-18C3826187E6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7T14:20:48.615" v="568"/>
        <pc:sldMkLst>
          <pc:docMk/>
          <pc:sldMk cId="1961407119" sldId="511"/>
        </pc:sldMkLst>
        <pc:spChg chg="del">
          <ac:chgData name="shery tawfeeq" userId="19a96e0e89ed5f52" providerId="LiveId" clId="{3C9F08B2-26DB-48A7-9D67-1DFFBC9AAF24}" dt="2025-01-06T23:06:20.609" v="426" actId="478"/>
          <ac:spMkLst>
            <pc:docMk/>
            <pc:sldMk cId="1961407119" sldId="511"/>
            <ac:spMk id="3" creationId="{E1EB55E5-18A7-DAC4-6FBA-D145592D7365}"/>
          </ac:spMkLst>
        </pc:spChg>
        <pc:spChg chg="mod">
          <ac:chgData name="shery tawfeeq" userId="19a96e0e89ed5f52" providerId="LiveId" clId="{3C9F08B2-26DB-48A7-9D67-1DFFBC9AAF24}" dt="2025-01-06T23:08:51.500" v="440" actId="207"/>
          <ac:spMkLst>
            <pc:docMk/>
            <pc:sldMk cId="1961407119" sldId="511"/>
            <ac:spMk id="48" creationId="{941FB2AF-2009-E96D-A05E-1DF974D7FF41}"/>
          </ac:spMkLst>
        </pc:spChg>
        <pc:picChg chg="add del mod">
          <ac:chgData name="shery tawfeeq" userId="19a96e0e89ed5f52" providerId="LiveId" clId="{3C9F08B2-26DB-48A7-9D67-1DFFBC9AAF24}" dt="2025-01-06T23:11:14.321" v="445" actId="478"/>
          <ac:picMkLst>
            <pc:docMk/>
            <pc:sldMk cId="1961407119" sldId="511"/>
            <ac:picMk id="4" creationId="{8D77B293-0446-E355-35F7-B700D8968FAE}"/>
          </ac:picMkLst>
        </pc:picChg>
        <pc:picChg chg="del">
          <ac:chgData name="shery tawfeeq" userId="19a96e0e89ed5f52" providerId="LiveId" clId="{3C9F08B2-26DB-48A7-9D67-1DFFBC9AAF24}" dt="2025-01-06T23:05:50.925" v="424" actId="478"/>
          <ac:picMkLst>
            <pc:docMk/>
            <pc:sldMk cId="1961407119" sldId="511"/>
            <ac:picMk id="6" creationId="{D44EF157-9856-577D-03E6-7BCE674F4522}"/>
          </ac:picMkLst>
        </pc:picChg>
        <pc:picChg chg="add mod">
          <ac:chgData name="shery tawfeeq" userId="19a96e0e89ed5f52" providerId="LiveId" clId="{3C9F08B2-26DB-48A7-9D67-1DFFBC9AAF24}" dt="2025-01-06T23:11:15.333" v="446"/>
          <ac:picMkLst>
            <pc:docMk/>
            <pc:sldMk cId="1961407119" sldId="511"/>
            <ac:picMk id="8" creationId="{6B1E7B1A-8D51-73E3-5D8E-0B5D976648E0}"/>
          </ac:picMkLst>
        </pc:picChg>
      </pc:sldChg>
      <pc:sldChg chg="addSp modSp add mod modTransition modAnim">
        <pc:chgData name="shery tawfeeq" userId="19a96e0e89ed5f52" providerId="LiveId" clId="{3C9F08B2-26DB-48A7-9D67-1DFFBC9AAF24}" dt="2025-01-07T14:25:47.479" v="599"/>
        <pc:sldMkLst>
          <pc:docMk/>
          <pc:sldMk cId="874361575" sldId="512"/>
        </pc:sldMkLst>
        <pc:spChg chg="mod">
          <ac:chgData name="shery tawfeeq" userId="19a96e0e89ed5f52" providerId="LiveId" clId="{3C9F08B2-26DB-48A7-9D67-1DFFBC9AAF24}" dt="2025-01-06T23:10:01.352" v="442" actId="207"/>
          <ac:spMkLst>
            <pc:docMk/>
            <pc:sldMk cId="874361575" sldId="512"/>
            <ac:spMk id="24" creationId="{0D851FC4-D3C2-5C5D-BFB8-C1A5B8AECC4B}"/>
          </ac:spMkLst>
        </pc:spChg>
        <pc:picChg chg="add mod">
          <ac:chgData name="shery tawfeeq" userId="19a96e0e89ed5f52" providerId="LiveId" clId="{3C9F08B2-26DB-48A7-9D67-1DFFBC9AAF24}" dt="2025-01-06T23:10:40.272" v="444"/>
          <ac:picMkLst>
            <pc:docMk/>
            <pc:sldMk cId="874361575" sldId="512"/>
            <ac:picMk id="2" creationId="{4251037B-2BA8-A681-00C3-6817CDDE983F}"/>
          </ac:picMkLst>
        </pc:picChg>
      </pc:sldChg>
      <pc:sldChg chg="addSp delSp modSp add mod modTransition delAnim modAnim">
        <pc:chgData name="shery tawfeeq" userId="19a96e0e89ed5f52" providerId="LiveId" clId="{3C9F08B2-26DB-48A7-9D67-1DFFBC9AAF24}" dt="2025-01-07T14:21:11.017" v="572"/>
        <pc:sldMkLst>
          <pc:docMk/>
          <pc:sldMk cId="3979150165" sldId="513"/>
        </pc:sldMkLst>
        <pc:spChg chg="mod">
          <ac:chgData name="shery tawfeeq" userId="19a96e0e89ed5f52" providerId="LiveId" clId="{3C9F08B2-26DB-48A7-9D67-1DFFBC9AAF24}" dt="2025-01-06T23:12:50.600" v="456" actId="207"/>
          <ac:spMkLst>
            <pc:docMk/>
            <pc:sldMk cId="3979150165" sldId="513"/>
            <ac:spMk id="48" creationId="{12FED14E-6769-1F5A-BB41-4F8A4FFBE1DD}"/>
          </ac:spMkLst>
        </pc:spChg>
        <pc:picChg chg="add mod">
          <ac:chgData name="shery tawfeeq" userId="19a96e0e89ed5f52" providerId="LiveId" clId="{3C9F08B2-26DB-48A7-9D67-1DFFBC9AAF24}" dt="2025-01-06T23:11:49.479" v="448"/>
          <ac:picMkLst>
            <pc:docMk/>
            <pc:sldMk cId="3979150165" sldId="513"/>
            <ac:picMk id="3" creationId="{84F7CFDE-5921-5998-EB39-BD709BF95E73}"/>
          </ac:picMkLst>
        </pc:picChg>
        <pc:picChg chg="del">
          <ac:chgData name="shery tawfeeq" userId="19a96e0e89ed5f52" providerId="LiveId" clId="{3C9F08B2-26DB-48A7-9D67-1DFFBC9AAF24}" dt="2025-01-06T23:11:48.456" v="447" actId="478"/>
          <ac:picMkLst>
            <pc:docMk/>
            <pc:sldMk cId="3979150165" sldId="513"/>
            <ac:picMk id="4" creationId="{3CE14B00-8155-B57B-642B-651FCBEBA814}"/>
          </ac:picMkLst>
        </pc:picChg>
      </pc:sldChg>
    </pc:docChg>
  </pc:docChgLst>
  <pc:docChgLst>
    <pc:chgData name="shery tawfeeq" userId="19a96e0e89ed5f52" providerId="LiveId" clId="{6AB89B94-C90C-463A-957A-30968F8FABD9}"/>
    <pc:docChg chg="custSel modSld">
      <pc:chgData name="shery tawfeeq" userId="19a96e0e89ed5f52" providerId="LiveId" clId="{6AB89B94-C90C-463A-957A-30968F8FABD9}" dt="2025-01-07T19:00:44.667" v="21" actId="478"/>
      <pc:docMkLst>
        <pc:docMk/>
      </pc:docMkLst>
      <pc:sldChg chg="delSp mod modTransition delAnim">
        <pc:chgData name="shery tawfeeq" userId="19a96e0e89ed5f52" providerId="LiveId" clId="{6AB89B94-C90C-463A-957A-30968F8FABD9}" dt="2025-01-07T18:58:53.222" v="4" actId="478"/>
        <pc:sldMkLst>
          <pc:docMk/>
          <pc:sldMk cId="0" sldId="256"/>
        </pc:sldMkLst>
        <pc:picChg chg="del">
          <ac:chgData name="shery tawfeeq" userId="19a96e0e89ed5f52" providerId="LiveId" clId="{6AB89B94-C90C-463A-957A-30968F8FABD9}" dt="2025-01-07T18:58:53.222" v="4" actId="478"/>
          <ac:picMkLst>
            <pc:docMk/>
            <pc:sldMk cId="0" sldId="256"/>
            <ac:picMk id="2" creationId="{D512CC50-5190-BF0A-3C5D-7F215A50C690}"/>
          </ac:picMkLst>
        </pc:picChg>
      </pc:sldChg>
      <pc:sldChg chg="delSp mod modTransition delAnim">
        <pc:chgData name="shery tawfeeq" userId="19a96e0e89ed5f52" providerId="LiveId" clId="{6AB89B94-C90C-463A-957A-30968F8FABD9}" dt="2025-01-07T18:58:36.672" v="2" actId="478"/>
        <pc:sldMkLst>
          <pc:docMk/>
          <pc:sldMk cId="0" sldId="271"/>
        </pc:sldMkLst>
        <pc:picChg chg="del">
          <ac:chgData name="shery tawfeeq" userId="19a96e0e89ed5f52" providerId="LiveId" clId="{6AB89B94-C90C-463A-957A-30968F8FABD9}" dt="2025-01-07T18:58:36.672" v="2" actId="478"/>
          <ac:picMkLst>
            <pc:docMk/>
            <pc:sldMk cId="0" sldId="271"/>
            <ac:picMk id="7" creationId="{2198667E-7315-308B-CEA7-F45EF24B36CE}"/>
          </ac:picMkLst>
        </pc:picChg>
      </pc:sldChg>
      <pc:sldChg chg="delSp mod modTransition delAnim">
        <pc:chgData name="shery tawfeeq" userId="19a96e0e89ed5f52" providerId="LiveId" clId="{6AB89B94-C90C-463A-957A-30968F8FABD9}" dt="2025-01-07T18:58:42.546" v="3" actId="478"/>
        <pc:sldMkLst>
          <pc:docMk/>
          <pc:sldMk cId="0" sldId="276"/>
        </pc:sldMkLst>
        <pc:picChg chg="del">
          <ac:chgData name="shery tawfeeq" userId="19a96e0e89ed5f52" providerId="LiveId" clId="{6AB89B94-C90C-463A-957A-30968F8FABD9}" dt="2025-01-07T18:58:42.546" v="3" actId="478"/>
          <ac:picMkLst>
            <pc:docMk/>
            <pc:sldMk cId="0" sldId="276"/>
            <ac:picMk id="9" creationId="{81689B7D-728C-93D6-F444-840BA146C27F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44.667" v="21" actId="478"/>
        <pc:sldMkLst>
          <pc:docMk/>
          <pc:sldMk cId="0" sldId="303"/>
        </pc:sldMkLst>
        <pc:picChg chg="del">
          <ac:chgData name="shery tawfeeq" userId="19a96e0e89ed5f52" providerId="LiveId" clId="{6AB89B94-C90C-463A-957A-30968F8FABD9}" dt="2025-01-07T19:00:44.667" v="21" actId="478"/>
          <ac:picMkLst>
            <pc:docMk/>
            <pc:sldMk cId="0" sldId="303"/>
            <ac:picMk id="8" creationId="{29B7A51C-E48C-EF12-E21F-C08B808BE8F4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306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0" sldId="306"/>
            <ac:picMk id="13" creationId="{4C01EB90-A738-317F-90FB-34B6B6FDEFB4}"/>
          </ac:picMkLst>
        </pc:picChg>
      </pc:sldChg>
      <pc:sldChg chg="delSp mod modTransition delAnim">
        <pc:chgData name="shery tawfeeq" userId="19a96e0e89ed5f52" providerId="LiveId" clId="{6AB89B94-C90C-463A-957A-30968F8FABD9}" dt="2025-01-07T18:58:24.090" v="1" actId="478"/>
        <pc:sldMkLst>
          <pc:docMk/>
          <pc:sldMk cId="0" sldId="313"/>
        </pc:sldMkLst>
        <pc:picChg chg="del">
          <ac:chgData name="shery tawfeeq" userId="19a96e0e89ed5f52" providerId="LiveId" clId="{6AB89B94-C90C-463A-957A-30968F8FABD9}" dt="2025-01-07T18:58:24.090" v="1" actId="478"/>
          <ac:picMkLst>
            <pc:docMk/>
            <pc:sldMk cId="0" sldId="313"/>
            <ac:picMk id="9" creationId="{61588F25-E131-4210-A136-EFA3C784C640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34.232" v="20" actId="478"/>
        <pc:sldMkLst>
          <pc:docMk/>
          <pc:sldMk cId="0" sldId="349"/>
        </pc:sldMkLst>
        <pc:picChg chg="del">
          <ac:chgData name="shery tawfeeq" userId="19a96e0e89ed5f52" providerId="LiveId" clId="{6AB89B94-C90C-463A-957A-30968F8FABD9}" dt="2025-01-07T19:00:34.232" v="20" actId="478"/>
          <ac:picMkLst>
            <pc:docMk/>
            <pc:sldMk cId="0" sldId="349"/>
            <ac:picMk id="3" creationId="{0B6D50A0-E3BA-DDFF-6E73-BECC85B74981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480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0" sldId="480"/>
            <ac:picMk id="6" creationId="{14D6BBD8-C304-419B-18BF-07833403FB5F}"/>
          </ac:picMkLst>
        </pc:picChg>
      </pc:sldChg>
      <pc:sldChg chg="delSp mod modTransition delAnim">
        <pc:chgData name="shery tawfeeq" userId="19a96e0e89ed5f52" providerId="LiveId" clId="{6AB89B94-C90C-463A-957A-30968F8FABD9}" dt="2025-01-07T18:58:57.181" v="5" actId="478"/>
        <pc:sldMkLst>
          <pc:docMk/>
          <pc:sldMk cId="1584672584" sldId="496"/>
        </pc:sldMkLst>
        <pc:picChg chg="del">
          <ac:chgData name="shery tawfeeq" userId="19a96e0e89ed5f52" providerId="LiveId" clId="{6AB89B94-C90C-463A-957A-30968F8FABD9}" dt="2025-01-07T18:58:57.181" v="5" actId="478"/>
          <ac:picMkLst>
            <pc:docMk/>
            <pc:sldMk cId="1584672584" sldId="496"/>
            <ac:picMk id="4" creationId="{46205C98-EA54-E1DB-71E0-3C8DB7DA8EEF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03.233" v="6" actId="478"/>
        <pc:sldMkLst>
          <pc:docMk/>
          <pc:sldMk cId="665929241" sldId="497"/>
        </pc:sldMkLst>
        <pc:picChg chg="del">
          <ac:chgData name="shery tawfeeq" userId="19a96e0e89ed5f52" providerId="LiveId" clId="{6AB89B94-C90C-463A-957A-30968F8FABD9}" dt="2025-01-07T18:59:03.233" v="6" actId="478"/>
          <ac:picMkLst>
            <pc:docMk/>
            <pc:sldMk cId="665929241" sldId="497"/>
            <ac:picMk id="3" creationId="{A188A8ED-319D-923D-B6D1-370906E8EA41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11.467" v="7" actId="478"/>
        <pc:sldMkLst>
          <pc:docMk/>
          <pc:sldMk cId="1784990302" sldId="498"/>
        </pc:sldMkLst>
        <pc:picChg chg="del">
          <ac:chgData name="shery tawfeeq" userId="19a96e0e89ed5f52" providerId="LiveId" clId="{6AB89B94-C90C-463A-957A-30968F8FABD9}" dt="2025-01-07T18:59:11.467" v="7" actId="478"/>
          <ac:picMkLst>
            <pc:docMk/>
            <pc:sldMk cId="1784990302" sldId="498"/>
            <ac:picMk id="6" creationId="{1279EA1B-E825-1888-C349-54DA3F986220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18.115" v="8" actId="478"/>
        <pc:sldMkLst>
          <pc:docMk/>
          <pc:sldMk cId="526482925" sldId="499"/>
        </pc:sldMkLst>
        <pc:picChg chg="del">
          <ac:chgData name="shery tawfeeq" userId="19a96e0e89ed5f52" providerId="LiveId" clId="{6AB89B94-C90C-463A-957A-30968F8FABD9}" dt="2025-01-07T18:59:18.115" v="8" actId="478"/>
          <ac:picMkLst>
            <pc:docMk/>
            <pc:sldMk cId="526482925" sldId="499"/>
            <ac:picMk id="2" creationId="{80CC6D47-9B4A-BD6D-9E1B-21663BED2FAE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22.090" v="9" actId="478"/>
        <pc:sldMkLst>
          <pc:docMk/>
          <pc:sldMk cId="624478510" sldId="500"/>
        </pc:sldMkLst>
        <pc:picChg chg="del">
          <ac:chgData name="shery tawfeeq" userId="19a96e0e89ed5f52" providerId="LiveId" clId="{6AB89B94-C90C-463A-957A-30968F8FABD9}" dt="2025-01-07T18:59:22.090" v="9" actId="478"/>
          <ac:picMkLst>
            <pc:docMk/>
            <pc:sldMk cId="624478510" sldId="500"/>
            <ac:picMk id="4" creationId="{4502608F-78CF-31F8-BF75-D0AFF831A41A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33.365" v="10" actId="478"/>
        <pc:sldMkLst>
          <pc:docMk/>
          <pc:sldMk cId="2252565313" sldId="501"/>
        </pc:sldMkLst>
        <pc:picChg chg="del">
          <ac:chgData name="shery tawfeeq" userId="19a96e0e89ed5f52" providerId="LiveId" clId="{6AB89B94-C90C-463A-957A-30968F8FABD9}" dt="2025-01-07T18:59:33.365" v="10" actId="478"/>
          <ac:picMkLst>
            <pc:docMk/>
            <pc:sldMk cId="2252565313" sldId="501"/>
            <ac:picMk id="2" creationId="{4B8EA01A-EB0E-2EE2-8DBA-1CCA3894B48D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38.286" v="11" actId="478"/>
        <pc:sldMkLst>
          <pc:docMk/>
          <pc:sldMk cId="1826110906" sldId="502"/>
        </pc:sldMkLst>
        <pc:picChg chg="del">
          <ac:chgData name="shery tawfeeq" userId="19a96e0e89ed5f52" providerId="LiveId" clId="{6AB89B94-C90C-463A-957A-30968F8FABD9}" dt="2025-01-07T18:59:38.286" v="11" actId="478"/>
          <ac:picMkLst>
            <pc:docMk/>
            <pc:sldMk cId="1826110906" sldId="502"/>
            <ac:picMk id="6" creationId="{481DF0CB-CE7C-9296-C151-479780336E2F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43.152" v="12" actId="478"/>
        <pc:sldMkLst>
          <pc:docMk/>
          <pc:sldMk cId="3623418779" sldId="503"/>
        </pc:sldMkLst>
        <pc:picChg chg="del">
          <ac:chgData name="shery tawfeeq" userId="19a96e0e89ed5f52" providerId="LiveId" clId="{6AB89B94-C90C-463A-957A-30968F8FABD9}" dt="2025-01-07T18:59:43.152" v="12" actId="478"/>
          <ac:picMkLst>
            <pc:docMk/>
            <pc:sldMk cId="3623418779" sldId="503"/>
            <ac:picMk id="3" creationId="{E686D2B2-0396-5456-F822-91EBED62B5D5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48.610" v="13" actId="478"/>
        <pc:sldMkLst>
          <pc:docMk/>
          <pc:sldMk cId="262867761" sldId="504"/>
        </pc:sldMkLst>
        <pc:picChg chg="del">
          <ac:chgData name="shery tawfeeq" userId="19a96e0e89ed5f52" providerId="LiveId" clId="{6AB89B94-C90C-463A-957A-30968F8FABD9}" dt="2025-01-07T18:59:48.610" v="13" actId="478"/>
          <ac:picMkLst>
            <pc:docMk/>
            <pc:sldMk cId="262867761" sldId="504"/>
            <ac:picMk id="7" creationId="{1503530F-2BFE-E8EC-A2C0-D55E2630500F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53.754" v="14" actId="478"/>
        <pc:sldMkLst>
          <pc:docMk/>
          <pc:sldMk cId="3225467422" sldId="505"/>
        </pc:sldMkLst>
        <pc:picChg chg="del">
          <ac:chgData name="shery tawfeeq" userId="19a96e0e89ed5f52" providerId="LiveId" clId="{6AB89B94-C90C-463A-957A-30968F8FABD9}" dt="2025-01-07T18:59:53.754" v="14" actId="478"/>
          <ac:picMkLst>
            <pc:docMk/>
            <pc:sldMk cId="3225467422" sldId="505"/>
            <ac:picMk id="6" creationId="{57E89AB7-2D77-E92F-EF31-9E7D4A0507A1}"/>
          </ac:picMkLst>
        </pc:picChg>
      </pc:sldChg>
      <pc:sldChg chg="delSp mod modTransition delAnim">
        <pc:chgData name="shery tawfeeq" userId="19a96e0e89ed5f52" providerId="LiveId" clId="{6AB89B94-C90C-463A-957A-30968F8FABD9}" dt="2025-01-07T18:59:58.726" v="15" actId="478"/>
        <pc:sldMkLst>
          <pc:docMk/>
          <pc:sldMk cId="1752650320" sldId="506"/>
        </pc:sldMkLst>
        <pc:picChg chg="del">
          <ac:chgData name="shery tawfeeq" userId="19a96e0e89ed5f52" providerId="LiveId" clId="{6AB89B94-C90C-463A-957A-30968F8FABD9}" dt="2025-01-07T18:59:58.726" v="15" actId="478"/>
          <ac:picMkLst>
            <pc:docMk/>
            <pc:sldMk cId="1752650320" sldId="506"/>
            <ac:picMk id="2" creationId="{F4CF28E1-0D6E-36E8-C641-5EE75862D72A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1641786519" sldId="507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1641786519" sldId="507"/>
            <ac:picMk id="13" creationId="{675795C1-4C30-23AC-87FD-2CA64018F6ED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4263090570" sldId="508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4263090570" sldId="508"/>
            <ac:picMk id="32" creationId="{5B95DC9F-4C68-49AC-FD49-18FBC06CBDBE}"/>
          </ac:picMkLst>
        </pc:picChg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3544253025" sldId="509"/>
        </pc:sldMkLst>
        <pc:picChg chg="del">
          <ac:chgData name="shery tawfeeq" userId="19a96e0e89ed5f52" providerId="LiveId" clId="{6AB89B94-C90C-463A-957A-30968F8FABD9}" dt="2025-01-07T18:58:12.713" v="0"/>
          <ac:picMkLst>
            <pc:docMk/>
            <pc:sldMk cId="3544253025" sldId="509"/>
            <ac:picMk id="18" creationId="{70919853-D809-7508-7B68-D4CE806ACC48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11.654" v="16" actId="478"/>
        <pc:sldMkLst>
          <pc:docMk/>
          <pc:sldMk cId="2413712043" sldId="510"/>
        </pc:sldMkLst>
        <pc:picChg chg="del">
          <ac:chgData name="shery tawfeeq" userId="19a96e0e89ed5f52" providerId="LiveId" clId="{6AB89B94-C90C-463A-957A-30968F8FABD9}" dt="2025-01-07T19:00:11.654" v="16" actId="478"/>
          <ac:picMkLst>
            <pc:docMk/>
            <pc:sldMk cId="2413712043" sldId="510"/>
            <ac:picMk id="12" creationId="{745F81A9-E79B-45BA-9871-18C3826187E6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21.598" v="17" actId="478"/>
        <pc:sldMkLst>
          <pc:docMk/>
          <pc:sldMk cId="1961407119" sldId="511"/>
        </pc:sldMkLst>
        <pc:picChg chg="del">
          <ac:chgData name="shery tawfeeq" userId="19a96e0e89ed5f52" providerId="LiveId" clId="{6AB89B94-C90C-463A-957A-30968F8FABD9}" dt="2025-01-07T19:00:21.598" v="17" actId="478"/>
          <ac:picMkLst>
            <pc:docMk/>
            <pc:sldMk cId="1961407119" sldId="511"/>
            <ac:picMk id="8" creationId="{6B1E7B1A-8D51-73E3-5D8E-0B5D976648E0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25.950" v="18" actId="478"/>
        <pc:sldMkLst>
          <pc:docMk/>
          <pc:sldMk cId="874361575" sldId="512"/>
        </pc:sldMkLst>
        <pc:picChg chg="del">
          <ac:chgData name="shery tawfeeq" userId="19a96e0e89ed5f52" providerId="LiveId" clId="{6AB89B94-C90C-463A-957A-30968F8FABD9}" dt="2025-01-07T19:00:25.950" v="18" actId="478"/>
          <ac:picMkLst>
            <pc:docMk/>
            <pc:sldMk cId="874361575" sldId="512"/>
            <ac:picMk id="2" creationId="{4251037B-2BA8-A681-00C3-6817CDDE983F}"/>
          </ac:picMkLst>
        </pc:picChg>
      </pc:sldChg>
      <pc:sldChg chg="delSp mod modTransition delAnim">
        <pc:chgData name="shery tawfeeq" userId="19a96e0e89ed5f52" providerId="LiveId" clId="{6AB89B94-C90C-463A-957A-30968F8FABD9}" dt="2025-01-07T19:00:30.241" v="19" actId="478"/>
        <pc:sldMkLst>
          <pc:docMk/>
          <pc:sldMk cId="3979150165" sldId="513"/>
        </pc:sldMkLst>
        <pc:picChg chg="del">
          <ac:chgData name="shery tawfeeq" userId="19a96e0e89ed5f52" providerId="LiveId" clId="{6AB89B94-C90C-463A-957A-30968F8FABD9}" dt="2025-01-07T19:00:30.241" v="19" actId="478"/>
          <ac:picMkLst>
            <pc:docMk/>
            <pc:sldMk cId="3979150165" sldId="513"/>
            <ac:picMk id="3" creationId="{84F7CFDE-5921-5998-EB39-BD709BF95E7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983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2407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552450"/>
            <a:ext cx="7782357" cy="74104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65463" y="495004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43455" y="2884267"/>
            <a:ext cx="136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DGM 733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10C5D6-2E43-F312-7027-FE7BB3A1EBD8}"/>
              </a:ext>
            </a:extLst>
          </p:cNvPr>
          <p:cNvSpPr txBox="1"/>
          <p:nvPr/>
        </p:nvSpPr>
        <p:spPr>
          <a:xfrm>
            <a:off x="274989" y="2091905"/>
            <a:ext cx="57485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59D68A-FAEC-9FD8-F83D-A51593452FFC}"/>
              </a:ext>
            </a:extLst>
          </p:cNvPr>
          <p:cNvSpPr txBox="1"/>
          <p:nvPr/>
        </p:nvSpPr>
        <p:spPr>
          <a:xfrm>
            <a:off x="343455" y="3905036"/>
            <a:ext cx="500432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Prepared by:</a:t>
            </a:r>
          </a:p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Dr. Sherihan Mohamed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61555" y="1534543"/>
            <a:ext cx="12405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6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FE531D-EF9B-3CEE-51E9-369F712E3859}"/>
              </a:ext>
            </a:extLst>
          </p:cNvPr>
          <p:cNvSpPr txBox="1"/>
          <p:nvPr/>
        </p:nvSpPr>
        <p:spPr>
          <a:xfrm>
            <a:off x="4662589" y="1464842"/>
            <a:ext cx="32145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 pitchFamily="2" charset="-78"/>
              </a:rPr>
              <a:t>Conclusion</a:t>
            </a:r>
            <a:r>
              <a:rPr lang="en-US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 pitchFamily="2" charset="-78"/>
              </a:rPr>
              <a:t>:</a:t>
            </a:r>
            <a:endParaRPr 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3A84ED-0615-4608-BD33-DCE30155ECD1}"/>
              </a:ext>
            </a:extLst>
          </p:cNvPr>
          <p:cNvSpPr txBox="1"/>
          <p:nvPr/>
        </p:nvSpPr>
        <p:spPr>
          <a:xfrm>
            <a:off x="3385473" y="2581586"/>
            <a:ext cx="851805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Audiences and Target Audiences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Key Concepts of </a:t>
            </a:r>
            <a:r>
              <a:rPr lang="en-GB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Research.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</a:t>
            </a:r>
            <a:r>
              <a:rPr lang="en-GB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Audience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Trends in an Era of Media Convergence.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Identifying and Reaching </a:t>
            </a:r>
            <a:r>
              <a:rPr lang="en-GB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Target Audience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Audience Analytics.</a:t>
            </a:r>
          </a:p>
          <a:p>
            <a:pPr lvl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686300" y="1117694"/>
            <a:ext cx="1381589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484937" y="4843462"/>
            <a:ext cx="42800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in</a:t>
            </a:r>
          </a:p>
          <a:p>
            <a:pPr lvl="0" algn="ctr"/>
            <a:r>
              <a:rPr lang="en-GB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Content Production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80C9CA-8DE3-13B0-66BB-6EA557808C41}"/>
              </a:ext>
            </a:extLst>
          </p:cNvPr>
          <p:cNvSpPr txBox="1"/>
          <p:nvPr/>
        </p:nvSpPr>
        <p:spPr>
          <a:xfrm>
            <a:off x="4681600" y="1336335"/>
            <a:ext cx="1333921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  <a:p>
            <a:pPr algn="ctr"/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D90555-5548-4745-8314-3AC33E5E6F92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-46177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61555" y="1534543"/>
            <a:ext cx="12405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FE531D-EF9B-3CEE-51E9-369F712E3859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: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451CEA-ECBD-4C52-9B62-B1D49094AF2B}"/>
              </a:ext>
            </a:extLst>
          </p:cNvPr>
          <p:cNvSpPr txBox="1"/>
          <p:nvPr/>
        </p:nvSpPr>
        <p:spPr>
          <a:xfrm>
            <a:off x="3681911" y="2414383"/>
            <a:ext cx="760172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in Content Production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Which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Platform 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Should a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Content Producer 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Use? When? Why?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Monitoring/Listening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Strategy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Conclusion.</a:t>
            </a: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References.</a:t>
            </a:r>
          </a:p>
        </p:txBody>
      </p:sp>
    </p:spTree>
    <p:extLst>
      <p:ext uri="{BB962C8B-B14F-4D97-AF65-F5344CB8AC3E}">
        <p14:creationId xmlns:p14="http://schemas.microsoft.com/office/powerpoint/2010/main" val="414256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686300" y="1117694"/>
            <a:ext cx="1381589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324924" y="4843462"/>
            <a:ext cx="460010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Which Platform Should </a:t>
            </a:r>
          </a:p>
          <a:p>
            <a:pPr lvl="0" algn="ctr"/>
            <a:r>
              <a:rPr lang="en-GB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a Content Producer Use?</a:t>
            </a:r>
          </a:p>
          <a:p>
            <a:pPr lvl="0" algn="ctr"/>
            <a:r>
              <a:rPr lang="en-GB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When? Why?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80C9CA-8DE3-13B0-66BB-6EA557808C41}"/>
              </a:ext>
            </a:extLst>
          </p:cNvPr>
          <p:cNvSpPr txBox="1"/>
          <p:nvPr/>
        </p:nvSpPr>
        <p:spPr>
          <a:xfrm>
            <a:off x="4681600" y="1336335"/>
            <a:ext cx="1333921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  <a:p>
            <a:pPr algn="ctr"/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D90555-5548-4745-8314-3AC33E5E6F92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</p:spTree>
    <p:extLst>
      <p:ext uri="{BB962C8B-B14F-4D97-AF65-F5344CB8AC3E}">
        <p14:creationId xmlns:p14="http://schemas.microsoft.com/office/powerpoint/2010/main" val="22862458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42393" y="1077681"/>
            <a:ext cx="986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Which Platform Should a Content Producer Use? When? Why?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0EBA9-72A4-5E6F-B1C9-2BEC92BCF323}"/>
              </a:ext>
            </a:extLst>
          </p:cNvPr>
          <p:cNvSpPr txBox="1"/>
          <p:nvPr/>
        </p:nvSpPr>
        <p:spPr>
          <a:xfrm>
            <a:off x="1038504" y="1301385"/>
            <a:ext cx="12607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  <a:p>
            <a:pPr algn="ctr"/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0ABC89-C6E1-4342-93ED-921189EC2CDA}"/>
              </a:ext>
            </a:extLst>
          </p:cNvPr>
          <p:cNvSpPr txBox="1"/>
          <p:nvPr/>
        </p:nvSpPr>
        <p:spPr>
          <a:xfrm>
            <a:off x="1038504" y="2227783"/>
            <a:ext cx="10048596" cy="3285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These are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not easy questions to answer,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not least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because social media is dynamic.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The nature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number of platforms,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technology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the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devices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support them, 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formats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work best on them,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are in continual flux. 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25AC614-62C2-4C8C-8305-4ED673B141AD}"/>
              </a:ext>
            </a:extLst>
          </p:cNvPr>
          <p:cNvSpPr txBox="1"/>
          <p:nvPr/>
        </p:nvSpPr>
        <p:spPr>
          <a:xfrm>
            <a:off x="1489938" y="1475787"/>
            <a:ext cx="8780733" cy="3996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TikTok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Snapchat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base their content</a:t>
            </a:r>
            <a:r>
              <a:rPr lang="en-GB" sz="2400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on the ephemeral and the pictorial.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Instagram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Pinterest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too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are largely visual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terms of how they communicate.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YouTube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video streaming platform.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Facebook,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LinkedIn, Reddit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Twitter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use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combination of visual and text-based content,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perhaps more closely akin to traditional journalism than other channels. 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8668" y="1836299"/>
            <a:ext cx="6541461" cy="4165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Some forms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media,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such as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blogs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podcasts,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are</a:t>
            </a:r>
            <a:r>
              <a:rPr lang="en-GB" sz="3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relatively passive,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that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they require users to search for content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 whichever blogging or podcasting platform they use. </a:t>
            </a:r>
            <a:endParaRPr lang="en-US" sz="30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9CC90B-5ACE-4D62-B618-7BDD8079CC68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666BD8-440C-4BF1-93CD-541292C3F36F}"/>
              </a:ext>
            </a:extLst>
          </p:cNvPr>
          <p:cNvSpPr txBox="1"/>
          <p:nvPr/>
        </p:nvSpPr>
        <p:spPr>
          <a:xfrm>
            <a:off x="2442393" y="1077681"/>
            <a:ext cx="986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Which Platform Should a Content Producer Use? When? Why?</a:t>
            </a:r>
          </a:p>
        </p:txBody>
      </p:sp>
      <p:pic>
        <p:nvPicPr>
          <p:cNvPr id="1026" name="Picture 2" descr="FE News | Why is Social Media important for business?">
            <a:extLst>
              <a:ext uri="{FF2B5EF4-FFF2-40B4-BE49-F238E27FC236}">
                <a16:creationId xmlns:a16="http://schemas.microsoft.com/office/drawing/2014/main" id="{5C045F3A-68FA-447F-84F7-6FA2BBE9E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030" y="2628900"/>
            <a:ext cx="2716068" cy="2437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45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22613" y="1334169"/>
            <a:ext cx="8752116" cy="4148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Others, such as</a:t>
            </a:r>
            <a:r>
              <a:rPr lang="en-GB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Facebook, Instagram </a:t>
            </a:r>
            <a:r>
              <a:rPr lang="en-GB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Twitter, </a:t>
            </a:r>
            <a:r>
              <a:rPr lang="en-GB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are more active and are inherently dialogic: if you have the app, you will have content suggestions sent to you 24/7.</a:t>
            </a:r>
            <a:endParaRPr lang="en-US" sz="36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85059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49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69682" y="2026574"/>
            <a:ext cx="6590448" cy="3932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recent years,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we’ve seen the rise of platforms such as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TikTok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Snapchat,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which deal in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very short, ephemeral pictures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video,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the reduced screen size of devices such as the Apple Watch. 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8B1B7B-F736-4581-BBC2-31D65AF29756}"/>
              </a:ext>
            </a:extLst>
          </p:cNvPr>
          <p:cNvSpPr txBox="1"/>
          <p:nvPr/>
        </p:nvSpPr>
        <p:spPr>
          <a:xfrm>
            <a:off x="1092305" y="1313398"/>
            <a:ext cx="11461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7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DBF639-DB11-4E6D-A946-04D4EF3F3693}"/>
              </a:ext>
            </a:extLst>
          </p:cNvPr>
          <p:cNvSpPr txBox="1"/>
          <p:nvPr/>
        </p:nvSpPr>
        <p:spPr>
          <a:xfrm>
            <a:off x="2442393" y="1077681"/>
            <a:ext cx="986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Which Platform Should a Content Producer Use? When? Why?</a:t>
            </a:r>
          </a:p>
        </p:txBody>
      </p:sp>
      <p:pic>
        <p:nvPicPr>
          <p:cNvPr id="2050" name="Picture 2" descr="Social Media Marketing - Global Tech Resources">
            <a:extLst>
              <a:ext uri="{FF2B5EF4-FFF2-40B4-BE49-F238E27FC236}">
                <a16:creationId xmlns:a16="http://schemas.microsoft.com/office/drawing/2014/main" id="{FF2093AA-9C28-4CD9-81CD-14944BED4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844" y="1958241"/>
            <a:ext cx="4771892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7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16202" y="1413615"/>
            <a:ext cx="8517044" cy="4063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5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These platforms </a:t>
            </a:r>
            <a:r>
              <a:rPr lang="en-GB" sz="25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have led, in part, to the rise of what is termed</a:t>
            </a:r>
            <a:r>
              <a:rPr lang="en-GB" sz="25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‘glance journalism’, </a:t>
            </a:r>
            <a:r>
              <a:rPr lang="en-GB" sz="25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is journalism that can be consumed in one brief look at a small screen</a:t>
            </a:r>
            <a:r>
              <a:rPr lang="en-GB" sz="25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the speed </a:t>
            </a:r>
            <a:r>
              <a:rPr lang="en-GB" sz="25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at which this kind of ultra-brief news</a:t>
            </a:r>
            <a:r>
              <a:rPr lang="en-GB" sz="25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consumed </a:t>
            </a:r>
            <a:r>
              <a:rPr lang="en-GB" sz="25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makes platforms such as Facebook and Twitter </a:t>
            </a:r>
            <a:r>
              <a:rPr lang="en-GB" sz="25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seem voluminous </a:t>
            </a:r>
            <a:r>
              <a:rPr lang="en-GB" sz="25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5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 terms of how much content they provide for the user.</a:t>
            </a:r>
            <a:endParaRPr lang="en-US" sz="25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32039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86009" y="1959460"/>
            <a:ext cx="10019447" cy="390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Over time,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platforms will change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they compete for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audience share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to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remain relevant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the face of changing technology and the rise of new competitors. As such,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any recommendation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terms of exactly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what kind of content to produce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why on any platform is likely self-defeating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the key to understanding and working in the social media space is adaptability and a willingness to embrace change, not necessarily knowledge of any particular platform. 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8B1B7B-F736-4581-BBC2-31D65AF2975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2AFD9D-CCAE-4DA9-8F47-0899DAB92AE0}"/>
              </a:ext>
            </a:extLst>
          </p:cNvPr>
          <p:cNvSpPr txBox="1"/>
          <p:nvPr/>
        </p:nvSpPr>
        <p:spPr>
          <a:xfrm>
            <a:off x="2442393" y="1077681"/>
            <a:ext cx="986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Which Platform Should a Content Producer Use? When? Why?</a:t>
            </a:r>
          </a:p>
        </p:txBody>
      </p:sp>
    </p:spTree>
    <p:extLst>
      <p:ext uri="{BB962C8B-B14F-4D97-AF65-F5344CB8AC3E}">
        <p14:creationId xmlns:p14="http://schemas.microsoft.com/office/powerpoint/2010/main" val="11031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39779" y="1219880"/>
            <a:ext cx="8762999" cy="4268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There is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no one size,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one time</a:t>
            </a:r>
            <a:r>
              <a:rPr lang="en-GB" sz="2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‘how to’ answer;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what is needed is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metacognitive overview approach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acknowledges its dynamism,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committed to understanding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modality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functionality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 each platform and how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demographic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makeup of each coincides with a content producer’s target audience(s). </a:t>
            </a:r>
            <a:endParaRPr lang="en-US" sz="26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144566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0575" y="1939471"/>
            <a:ext cx="7030811" cy="3472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Research into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behaviour of </a:t>
            </a:r>
            <a:r>
              <a:rPr lang="en-GB" sz="3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those audiences,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their wants and preferences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essential,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possible,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thanks to the analytics derived from and provided by social media channels.</a:t>
            </a:r>
            <a:endParaRPr lang="en-US" sz="30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8B1B7B-F736-4581-BBC2-31D65AF29756}"/>
              </a:ext>
            </a:extLst>
          </p:cNvPr>
          <p:cNvSpPr txBox="1"/>
          <p:nvPr/>
        </p:nvSpPr>
        <p:spPr>
          <a:xfrm>
            <a:off x="1018668" y="1313398"/>
            <a:ext cx="12607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  <a:p>
            <a:pPr algn="ctr"/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5960C3-953B-4CFA-A02A-894D21503E79}"/>
              </a:ext>
            </a:extLst>
          </p:cNvPr>
          <p:cNvSpPr txBox="1"/>
          <p:nvPr/>
        </p:nvSpPr>
        <p:spPr>
          <a:xfrm>
            <a:off x="2442393" y="1077681"/>
            <a:ext cx="986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Which Platform Should a Content Producer Use? When? Why?</a:t>
            </a:r>
          </a:p>
        </p:txBody>
      </p:sp>
      <p:pic>
        <p:nvPicPr>
          <p:cNvPr id="3074" name="Picture 2" descr="What is Audience Segmentation? How Can it Benefit Publishers?">
            <a:extLst>
              <a:ext uri="{FF2B5EF4-FFF2-40B4-BE49-F238E27FC236}">
                <a16:creationId xmlns:a16="http://schemas.microsoft.com/office/drawing/2014/main" id="{F142F7B6-BD79-4923-BCFE-9ADDC754F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386" y="2525744"/>
            <a:ext cx="3333750" cy="245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1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494210" y="1489439"/>
            <a:ext cx="8645834" cy="3893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major issue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all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content producers 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face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when using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to separate the reliable from the unreliable.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is where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analytics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become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essential.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Choosing which analytics to monitor and via which platform, however, can be confusing. 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429687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294414" y="1970764"/>
            <a:ext cx="6743700" cy="3893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is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important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spend time researching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various options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order to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make sure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features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kind of analytics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 offer by a platform or tool, are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good fit for your social media strategy.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C92B4F-C7B6-4052-BE18-C059D01DD153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7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3283C6-ADDB-4AE5-A988-859BB1AB3C14}"/>
              </a:ext>
            </a:extLst>
          </p:cNvPr>
          <p:cNvSpPr txBox="1"/>
          <p:nvPr/>
        </p:nvSpPr>
        <p:spPr>
          <a:xfrm>
            <a:off x="2442393" y="1077681"/>
            <a:ext cx="986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Which Platform Should a Content Producer Use? When? Why?</a:t>
            </a:r>
          </a:p>
        </p:txBody>
      </p:sp>
      <p:pic>
        <p:nvPicPr>
          <p:cNvPr id="4098" name="Picture 2" descr="Social Media Marketing Gold Coast | TikTok Agency - Media Booth">
            <a:extLst>
              <a:ext uri="{FF2B5EF4-FFF2-40B4-BE49-F238E27FC236}">
                <a16:creationId xmlns:a16="http://schemas.microsoft.com/office/drawing/2014/main" id="{62F5700A-485A-4448-8996-11CF04730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30" y="1917348"/>
            <a:ext cx="3362325" cy="4034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672584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879881" y="1123950"/>
            <a:ext cx="1188791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chemeClr val="accent2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798902" y="5023335"/>
            <a:ext cx="35541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</a:t>
            </a:r>
          </a:p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 Monitoring/Listening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5F49CB-7CFF-4B7B-BD08-C17437672C7C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B53F322-68E0-41DC-8EF4-ABC6017853CC}"/>
              </a:ext>
            </a:extLst>
          </p:cNvPr>
          <p:cNvSpPr txBox="1"/>
          <p:nvPr/>
        </p:nvSpPr>
        <p:spPr>
          <a:xfrm>
            <a:off x="4888620" y="1370604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</p:spTree>
    <p:extLst>
      <p:ext uri="{BB962C8B-B14F-4D97-AF65-F5344CB8AC3E}">
        <p14:creationId xmlns:p14="http://schemas.microsoft.com/office/powerpoint/2010/main" val="5264829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91239" y="1550055"/>
            <a:ext cx="8725396" cy="3757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7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7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phrases</a:t>
            </a:r>
            <a:r>
              <a:rPr lang="en-GB" sz="27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‘social media monitoring’ </a:t>
            </a:r>
            <a:r>
              <a:rPr lang="en-GB" sz="27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7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‘social media listening’ </a:t>
            </a:r>
            <a:r>
              <a:rPr lang="en-GB" sz="27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are used somewhat interchangeably to </a:t>
            </a:r>
            <a:r>
              <a:rPr lang="en-GB" sz="27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describe the process of gathering, analysing </a:t>
            </a:r>
            <a:r>
              <a:rPr lang="en-GB" sz="27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7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acting </a:t>
            </a:r>
            <a:r>
              <a:rPr lang="en-GB" sz="27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</a:t>
            </a:r>
            <a:r>
              <a:rPr lang="en-GB" sz="27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response to social media analytics. </a:t>
            </a:r>
            <a:r>
              <a:rPr lang="en-GB" sz="27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Yet they are different processes, or two parts of the same process.</a:t>
            </a:r>
            <a:r>
              <a:rPr lang="en-GB" sz="27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Let’s take a look at both terms.</a:t>
            </a:r>
            <a:endParaRPr lang="en-US" sz="27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92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8668" y="1950680"/>
            <a:ext cx="6508803" cy="3893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‘Social media monitoring’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encompasses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use of analytics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track likes, clicks, numbers of shares,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sentiment,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keywords usage,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long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users stay on a page, geographical demographics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so forth. 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F693F9E-D26F-449F-8B82-03B9F8417CB1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3A7579-FE89-409B-B84C-449E3BBC7740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Monitoring/Listening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938807-A382-4306-BF59-3A741942C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5673" y="2752724"/>
            <a:ext cx="3286124" cy="2499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4990302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034881" y="1753700"/>
            <a:ext cx="5104795" cy="3350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is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data gathering process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and one that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very useful in determining such factors as,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reach of and response to a campaign or post, audience size, age group, and location. 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2" descr="6 Reasons Why You Need a Social Media Monitoring Strategy - Simplify 360">
            <a:extLst>
              <a:ext uri="{FF2B5EF4-FFF2-40B4-BE49-F238E27FC236}">
                <a16:creationId xmlns:a16="http://schemas.microsoft.com/office/drawing/2014/main" id="{931D528E-7C9E-43DF-A705-46EFED771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418" y="2119310"/>
            <a:ext cx="2767327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77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2367" y="2200188"/>
            <a:ext cx="10009419" cy="3247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is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important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it is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structured carefully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intentionally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good monitoring is comprehensive,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that it </a:t>
            </a:r>
            <a:r>
              <a:rPr lang="en-GB" sz="2800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looks for mentions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not only within a brand’s own social media streams, but also on the web more widely;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powerful analytical information may not always be where we expect.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98B89E-7B91-47AF-9102-03C3A3F500D7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485D05-8B0F-4716-8CB2-566639351BA0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Monitoring/Listening</a:t>
            </a:r>
          </a:p>
        </p:txBody>
      </p:sp>
    </p:spTree>
    <p:extLst>
      <p:ext uri="{BB962C8B-B14F-4D97-AF65-F5344CB8AC3E}">
        <p14:creationId xmlns:p14="http://schemas.microsoft.com/office/powerpoint/2010/main" val="1649316536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02228" y="1439227"/>
            <a:ext cx="8658343" cy="390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monitoring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often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described as the first stage of social media listening,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which takes those analytics and works out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what to do next, how to maximise opportunities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respond to crises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reputational issues.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Such listening might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reveal the effectiveness,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 otherwise of particular platforms, the existence of unexpected audiences, or that a particular post is going viral. </a:t>
            </a:r>
            <a:endParaRPr lang="en-US" sz="2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8668" y="2026220"/>
            <a:ext cx="10019446" cy="369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listening 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maximises the usefulness of analytics,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by using them not simply as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snapshot of a particular campaign,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post of or issue, but as a tool that that allows for the monitoring of trends and for forward thinking and planning.</a:t>
            </a:r>
            <a:endParaRPr lang="en-US" sz="3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7A1B97-66B6-4844-9400-579F2DC230CE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13E18B-DCA3-4426-B20F-75567D9ADAAC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Monitoring/Listening</a:t>
            </a:r>
          </a:p>
        </p:txBody>
      </p:sp>
    </p:spTree>
    <p:extLst>
      <p:ext uri="{BB962C8B-B14F-4D97-AF65-F5344CB8AC3E}">
        <p14:creationId xmlns:p14="http://schemas.microsoft.com/office/powerpoint/2010/main" val="4194472259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18558" y="1201481"/>
            <a:ext cx="8654141" cy="4360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management 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apps,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such as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Hootsuite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(insights.hootsuite.com), 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Buffer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(buffer.com),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6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Loomly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(Loomly.com) and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6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Sendible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(sendible.com), to name a few of the more popular options,</a:t>
            </a:r>
            <a:r>
              <a:rPr lang="en-GB" sz="2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allow users to schedule and post to multiple social media accounts, and to monitor various platform analytics, from one central dashboard. </a:t>
            </a:r>
            <a:endParaRPr lang="en-US" sz="26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27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284386" y="1780704"/>
            <a:ext cx="6770060" cy="4165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This is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especially useful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for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organisations running campaigns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across various social media channels who want to be able to compare how each is faring as part of their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listening strategy.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C84D5ED-F528-4D20-AE54-854793117695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EF4E17-DC5D-4459-B46C-6DC239B217FA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Monitoring/Listening</a:t>
            </a:r>
          </a:p>
        </p:txBody>
      </p:sp>
      <p:pic>
        <p:nvPicPr>
          <p:cNvPr id="7170" name="Picture 2" descr="5 Social Media Monitoring Tools Every Social Media Manager Should Use">
            <a:extLst>
              <a:ext uri="{FF2B5EF4-FFF2-40B4-BE49-F238E27FC236}">
                <a16:creationId xmlns:a16="http://schemas.microsoft.com/office/drawing/2014/main" id="{A8AE6879-045E-4532-BDE7-E3E7A7066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554" y="2479398"/>
            <a:ext cx="2933700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657220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36914" y="1569221"/>
            <a:ext cx="8719457" cy="369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Knowing an organisation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 a 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client’s </a:t>
            </a:r>
            <a:r>
              <a:rPr lang="en-GB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strategy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what they hope to achieve from it is key to 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identifying the kind of social media listening platform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that will work best for their needs and budget. 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565313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89425" y="2244602"/>
            <a:ext cx="9850877" cy="3247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 pays, also,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to stay abreast of developments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 this field as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differing clients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may have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different monitoring needs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perhaps,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importantly,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information that may only previously have been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available through a pay for service platform may now be free elsewhere.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21A79B4-C6F6-4A8B-B18D-0B88146D028E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BCDC3B-44E8-4EA1-9E20-5343D385F697}"/>
              </a:ext>
            </a:extLst>
          </p:cNvPr>
          <p:cNvSpPr txBox="1"/>
          <p:nvPr/>
        </p:nvSpPr>
        <p:spPr>
          <a:xfrm>
            <a:off x="2488657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Monitoring/Listening</a:t>
            </a:r>
          </a:p>
        </p:txBody>
      </p:sp>
    </p:spTree>
    <p:extLst>
      <p:ext uri="{BB962C8B-B14F-4D97-AF65-F5344CB8AC3E}">
        <p14:creationId xmlns:p14="http://schemas.microsoft.com/office/powerpoint/2010/main" val="182611090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879095" y="1117694"/>
            <a:ext cx="1188793" cy="9625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782274" y="5023335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Strategy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5F49CB-7CFF-4B7B-BD08-C17437672C7C}"/>
              </a:ext>
            </a:extLst>
          </p:cNvPr>
          <p:cNvSpPr txBox="1"/>
          <p:nvPr/>
        </p:nvSpPr>
        <p:spPr>
          <a:xfrm>
            <a:off x="6596021" y="1259391"/>
            <a:ext cx="397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D7436F-0972-46B5-86DB-532601908D5B}"/>
              </a:ext>
            </a:extLst>
          </p:cNvPr>
          <p:cNvSpPr txBox="1"/>
          <p:nvPr/>
        </p:nvSpPr>
        <p:spPr>
          <a:xfrm>
            <a:off x="4821945" y="1356541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</p:spTree>
    <p:extLst>
      <p:ext uri="{BB962C8B-B14F-4D97-AF65-F5344CB8AC3E}">
        <p14:creationId xmlns:p14="http://schemas.microsoft.com/office/powerpoint/2010/main" val="10582117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09126" y="1415824"/>
            <a:ext cx="8656964" cy="4024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 do your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sites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platforms work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together to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support your aims?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Each platform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offers a different set of affordances.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It’s important these are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clearly understood,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 that each might be used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appropriately.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1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9" y="1890169"/>
            <a:ext cx="10014162" cy="4035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For instance,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podcasts, YouTube accounts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blogs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should be viewed as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storehouses of information.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These platforms are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Not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dialogically proactive;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users must actively seek out content stored on them. 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Conversely,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platforms such as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Twitter, LinkedIn, Facebook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Instagram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post directly into a user’s app and so can be used as a shop window to promote content housed on more passive platforms. 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3FD18C-7041-4A66-A509-8BC8BC5D20DC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D1FCDF-0C53-4A2D-BC40-F5C3FD1E0BB2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Strategy</a:t>
            </a:r>
          </a:p>
        </p:txBody>
      </p:sp>
    </p:spTree>
    <p:extLst>
      <p:ext uri="{BB962C8B-B14F-4D97-AF65-F5344CB8AC3E}">
        <p14:creationId xmlns:p14="http://schemas.microsoft.com/office/powerpoint/2010/main" val="2874910470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10340" y="1956651"/>
            <a:ext cx="6106889" cy="3893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Understanding what kind of content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post 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when 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essential,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but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success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requires producers to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do more than post in the right format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at the most opportune time. 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91AD3E-5389-4789-98B1-FA688B89FD27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AFD1D4-0A44-414F-9B51-332B66D56A2D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Strategy</a:t>
            </a:r>
          </a:p>
        </p:txBody>
      </p:sp>
      <p:pic>
        <p:nvPicPr>
          <p:cNvPr id="8194" name="Picture 2" descr="Social Media Marketing 101: A Beginner's Guide">
            <a:extLst>
              <a:ext uri="{FF2B5EF4-FFF2-40B4-BE49-F238E27FC236}">
                <a16:creationId xmlns:a16="http://schemas.microsoft.com/office/drawing/2014/main" id="{99A8FD51-17F0-4456-A2F1-D0D2C8900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639" y="2573796"/>
            <a:ext cx="3409950" cy="2593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700763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714872" y="1464460"/>
            <a:ext cx="5470073" cy="390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works best when it is viewed as social and dialogical;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as a conversation, not just a selling opportunity. Making every post about you and your news/products will not endear you to your audience, nor the wider field in which you work. 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218" name="Picture 2" descr="11 Ways To Grow Your Brand Through Social Media Marketing In 2023">
            <a:extLst>
              <a:ext uri="{FF2B5EF4-FFF2-40B4-BE49-F238E27FC236}">
                <a16:creationId xmlns:a16="http://schemas.microsoft.com/office/drawing/2014/main" id="{78D678C8-66C4-4CD4-BA89-D88206D5E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735" y="2095499"/>
            <a:ext cx="2633174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7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28033" y="2183904"/>
            <a:ext cx="9977424" cy="369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200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Simply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social media strategy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 a well-thought-out plan that indicates when, how, and what content to share on multiple socials of a brand. It helps you use resources efficiently and reach your target audience.</a:t>
            </a:r>
            <a:endParaRPr lang="en-US" sz="3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1388FA-10B4-4B72-B2D1-6A40696D3941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62A4AC-D2F7-41BC-83AF-E5F288E3689D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Strategy</a:t>
            </a:r>
          </a:p>
        </p:txBody>
      </p:sp>
    </p:spTree>
    <p:extLst>
      <p:ext uri="{BB962C8B-B14F-4D97-AF65-F5344CB8AC3E}">
        <p14:creationId xmlns:p14="http://schemas.microsoft.com/office/powerpoint/2010/main" val="1101849358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30804" y="1470930"/>
            <a:ext cx="8560253" cy="3970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Steps to Create a Social Media Strategy: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1- 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Define your goals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If you want to develop a winning strategy,</a:t>
            </a:r>
            <a:r>
              <a:rPr lang="en-GB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determine your primary objectives. Together with metrics,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they will help you evaluate the success of your strategy.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8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555671" y="2008866"/>
            <a:ext cx="6466114" cy="3932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2.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Research your target audience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Before creating an offer,</a:t>
            </a:r>
            <a:r>
              <a:rPr lang="en-GB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you should understand your audience and know what they want </a:t>
            </a:r>
            <a:r>
              <a:rPr lang="en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see on socials. After researching your target market.</a:t>
            </a: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EE4793-A573-455A-9E6B-F15A2A0CA5C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02B43C-AFA7-4C6A-AE0A-2E8581E47879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Strategy</a:t>
            </a:r>
          </a:p>
        </p:txBody>
      </p:sp>
      <p:pic>
        <p:nvPicPr>
          <p:cNvPr id="10242" name="Picture 2" descr="7 Proven Ways to Know Your Audience Better">
            <a:extLst>
              <a:ext uri="{FF2B5EF4-FFF2-40B4-BE49-F238E27FC236}">
                <a16:creationId xmlns:a16="http://schemas.microsoft.com/office/drawing/2014/main" id="{74B3DAD3-CB2A-40E3-AED5-B8D01AAFA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215" y="2579536"/>
            <a:ext cx="285886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15427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94209" y="1488216"/>
            <a:ext cx="8719455" cy="371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3.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Conduct competitive analysis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Since 58.4% of the world population now uses social platforms</a:t>
            </a:r>
            <a:r>
              <a:rPr lang="en-GB" sz="22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,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odds are that your rivals already</a:t>
            </a:r>
            <a:r>
              <a:rPr lang="en-GB" sz="2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have profiles on Instagram, Facebook, and Twitter. So you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should create appealing profiles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attract followers.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Your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competitors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will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help you develop a successful strategy.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take advantage of your rivals, conduct a competitor analysis to reveal their strengths and weaknesses.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07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7" y="2098200"/>
            <a:ext cx="10161121" cy="3573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4.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Run social media audit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 social media audit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is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 process of a business reviewing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its key metrics to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assess the performance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of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its social media strategy.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 audit covers every social media channel and environment, sentiment, challenges, and opportunities for each of them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Once you finish the audit, you’ll understand the desires of your target audience.</a:t>
            </a:r>
            <a:endParaRPr lang="en-US" sz="2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6FE566-34A8-42D4-B680-2AA34FEB9C2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D3F831-736B-4407-A00C-FD6FC4BA2368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Strategy</a:t>
            </a:r>
          </a:p>
        </p:txBody>
      </p:sp>
    </p:spTree>
    <p:extLst>
      <p:ext uri="{BB962C8B-B14F-4D97-AF65-F5344CB8AC3E}">
        <p14:creationId xmlns:p14="http://schemas.microsoft.com/office/powerpoint/2010/main" val="1641500195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26865" y="1650339"/>
            <a:ext cx="8654143" cy="3557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5. 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Develop a social media content calendar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calendar is</a:t>
            </a:r>
            <a:r>
              <a:rPr lang="en-GB" sz="3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3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 outline of your upcoming </a:t>
            </a:r>
            <a:r>
              <a:rPr lang="en-GB" sz="30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publishings</a:t>
            </a:r>
            <a:r>
              <a:rPr lang="en-GB" sz="3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on socials,</a:t>
            </a:r>
            <a:r>
              <a:rPr lang="en-GB" sz="30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organized by date. You can</a:t>
            </a:r>
            <a:r>
              <a:rPr lang="en-GB" sz="3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create a calendar manually </a:t>
            </a:r>
            <a:r>
              <a:rPr lang="en-GB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with a spreadsheet or leverage a special tool.</a:t>
            </a:r>
            <a:endParaRPr lang="en-US" sz="30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5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098200"/>
            <a:ext cx="6525292" cy="3573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6. 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Create engaging content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Having a huge social media audience doesn’t guarantee your business' success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.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If you struggle to generate the interest of your target audience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gain attention on socials,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you should create engaging content.</a:t>
            </a:r>
            <a:endParaRPr lang="en-US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6FE566-34A8-42D4-B680-2AA34FEB9C26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D3F831-736B-4407-A00C-FD6FC4BA2368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Strategy</a:t>
            </a:r>
          </a:p>
        </p:txBody>
      </p:sp>
      <p:pic>
        <p:nvPicPr>
          <p:cNvPr id="11266" name="Picture 2" descr="Understanding Your Target Audience: A Key Ingredient for Business Success.">
            <a:extLst>
              <a:ext uri="{FF2B5EF4-FFF2-40B4-BE49-F238E27FC236}">
                <a16:creationId xmlns:a16="http://schemas.microsoft.com/office/drawing/2014/main" id="{6EB50130-277F-4ECB-BD22-011FB2446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188" y="2752725"/>
            <a:ext cx="2943224" cy="266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886023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8668" y="2052512"/>
            <a:ext cx="10014163" cy="3573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7. 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Leverage social media management software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Social media management tools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empower you to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handle several social media from one place, build relationships with followers,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</a:t>
            </a:r>
            <a:r>
              <a:rPr lang="en-GB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develop an editorial calendar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publish posts on time. In addition to increased engagement, such platforms enable you to track and </a:t>
            </a:r>
            <a:r>
              <a:rPr lang="en-GB" sz="24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analyze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performance.</a:t>
            </a: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3FE90B-9D8A-456B-97C9-F7254C72C16E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52AD4F-3080-41E5-AE35-A5F10FCC2AC2}"/>
              </a:ext>
            </a:extLst>
          </p:cNvPr>
          <p:cNvSpPr txBox="1"/>
          <p:nvPr/>
        </p:nvSpPr>
        <p:spPr>
          <a:xfrm>
            <a:off x="2455999" y="1019069"/>
            <a:ext cx="774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Social Media Strategy</a:t>
            </a:r>
          </a:p>
        </p:txBody>
      </p:sp>
    </p:spTree>
    <p:extLst>
      <p:ext uri="{BB962C8B-B14F-4D97-AF65-F5344CB8AC3E}">
        <p14:creationId xmlns:p14="http://schemas.microsoft.com/office/powerpoint/2010/main" val="2069033622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26865" y="1338386"/>
            <a:ext cx="8654143" cy="412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8. 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Provide support with chatbots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According to statistics,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bot-only chats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receive an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87.58% satisfaction rate.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Chatbots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imitate human conversation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allow your company to provide 24/7 support.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Once social media users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have inquiries,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they can send you</a:t>
            </a:r>
            <a:r>
              <a:rPr lang="en-GB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 direct message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and receive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an instant auto reply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 common questions.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8668" y="2052512"/>
            <a:ext cx="10014163" cy="3736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9. </a:t>
            </a:r>
            <a:r>
              <a:rPr lang="en-GB" sz="3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Use advertising to expand the reach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Companies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should</a:t>
            </a:r>
            <a:r>
              <a:rPr lang="en-GB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run ads on social media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</a:t>
            </a:r>
            <a:r>
              <a:rPr lang="en-GB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expand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their reach,</a:t>
            </a:r>
            <a:r>
              <a:rPr lang="en-GB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generate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new leads,</a:t>
            </a:r>
            <a:r>
              <a:rPr lang="en-GB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drive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traffic to their websites, and </a:t>
            </a:r>
            <a:r>
              <a:rPr lang="en-GB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increase </a:t>
            </a:r>
            <a:r>
              <a:rPr lang="en-GB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sales volume and revenues.</a:t>
            </a:r>
            <a:endParaRPr lang="en-US" sz="3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3FE90B-9D8A-456B-97C9-F7254C72C16E}"/>
              </a:ext>
            </a:extLst>
          </p:cNvPr>
          <p:cNvSpPr txBox="1"/>
          <p:nvPr/>
        </p:nvSpPr>
        <p:spPr>
          <a:xfrm>
            <a:off x="1018668" y="1313398"/>
            <a:ext cx="126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</p:spTree>
    <p:extLst>
      <p:ext uri="{BB962C8B-B14F-4D97-AF65-F5344CB8AC3E}">
        <p14:creationId xmlns:p14="http://schemas.microsoft.com/office/powerpoint/2010/main" val="2329096666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26865" y="1338386"/>
            <a:ext cx="8654143" cy="4040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10. </a:t>
            </a:r>
            <a:r>
              <a:rPr lang="en-GB" sz="28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Analyze</a:t>
            </a:r>
            <a:r>
              <a:rPr lang="en-GB" sz="2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social media metrics and adjust your strategy</a:t>
            </a:r>
          </a:p>
          <a:p>
            <a:pPr marL="0" marR="0" indent="457200" algn="just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	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Creating a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profitable social media strategy</a:t>
            </a:r>
            <a:r>
              <a:rPr lang="en-GB" sz="2200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is challenging,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so it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can’t be perfect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on the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first try.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However, you can always improve it. To do it, 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look at the performance metrics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to see what’s missing in your strategy.</a:t>
            </a:r>
            <a:r>
              <a:rPr lang="en-GB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 Pay attention to </a:t>
            </a:r>
            <a:r>
              <a:rPr lang="en-GB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34" charset="-127"/>
                <a:ea typeface="Microsoft GothicNeo" panose="020B0500000101010101" pitchFamily="34" charset="-127"/>
                <a:cs typeface="Microsoft GothicNeo" panose="020B0500000101010101" pitchFamily="34" charset="-127"/>
              </a:rPr>
              <a:t>reach, engagement, impressions, conversions, referrals, and response rate.</a:t>
            </a:r>
            <a:endParaRPr lang="en-US" sz="22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34" charset="-127"/>
              <a:ea typeface="Microsoft GothicNeo" panose="020B0500000101010101" pitchFamily="34" charset="-127"/>
              <a:cs typeface="Microsoft GothicNeo" panose="020B0500000101010101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5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FE531D-EF9B-3CEE-51E9-369F712E3859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: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EE4BB6-7FE3-4DF2-A4D2-1AAF37C8B9BC}"/>
              </a:ext>
            </a:extLst>
          </p:cNvPr>
          <p:cNvSpPr txBox="1"/>
          <p:nvPr/>
        </p:nvSpPr>
        <p:spPr>
          <a:xfrm>
            <a:off x="3416380" y="1614637"/>
            <a:ext cx="11461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A46DB6-4E2E-4F20-8335-EAA16B260024}"/>
              </a:ext>
            </a:extLst>
          </p:cNvPr>
          <p:cNvSpPr txBox="1"/>
          <p:nvPr/>
        </p:nvSpPr>
        <p:spPr>
          <a:xfrm>
            <a:off x="3634285" y="2852060"/>
            <a:ext cx="71262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(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Social Media in Content Production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)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Which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Platform 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Should a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Content Producer 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Use? When? Why?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Monitoring/Listening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  <a:p>
            <a:pPr lvl="0"/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* Social Media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Strategy</a:t>
            </a: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 Light" panose="020B0300000101010101" pitchFamily="34" charset="-127"/>
                <a:cs typeface="Microsoft GothicNeo Light" panose="020B0300000101010101" pitchFamily="34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394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5999" y="1397680"/>
            <a:ext cx="5286375" cy="2495550"/>
          </a:xfrm>
        </p:spPr>
      </p:pic>
      <p:sp>
        <p:nvSpPr>
          <p:cNvPr id="6" name="Rectangle 5"/>
          <p:cNvSpPr/>
          <p:nvPr/>
        </p:nvSpPr>
        <p:spPr>
          <a:xfrm>
            <a:off x="1418987" y="1407242"/>
            <a:ext cx="4564890" cy="4441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Jay Daniel Thompson &amp; John Weldon (2022),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Content Production for Digital Media: An Introduction, Springer Nature Singapore.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Jenkins, H., Ford, S., &amp; Green, J. (2013).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Spreadable media: Creating value and meaning in a networked culture. New York University Press.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31097"/>
            <a:ext cx="4695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Recommended Reference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84636" y="3645030"/>
            <a:ext cx="848249" cy="8111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F3ADAC-8D9C-F8C6-3B28-30544444E731}"/>
              </a:ext>
            </a:extLst>
          </p:cNvPr>
          <p:cNvSpPr txBox="1"/>
          <p:nvPr/>
        </p:nvSpPr>
        <p:spPr>
          <a:xfrm>
            <a:off x="5817032" y="3820364"/>
            <a:ext cx="9834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Intro</a:t>
            </a:r>
          </a:p>
        </p:txBody>
      </p:sp>
      <p:pic>
        <p:nvPicPr>
          <p:cNvPr id="11" name="Picture 2" descr="Spreadable Media: Creating Value and Meaning in a Networked Culture  (Postmillennial Pop, 15): Jenkins, Henry, Ford, Sam, Green, Joshua:  9780814743508: Amazon.com: Books">
            <a:extLst>
              <a:ext uri="{FF2B5EF4-FFF2-40B4-BE49-F238E27FC236}">
                <a16:creationId xmlns:a16="http://schemas.microsoft.com/office/drawing/2014/main" id="{5A232C9D-85AD-4C2B-B916-B39D453B1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429" y="4478005"/>
            <a:ext cx="1411498" cy="2046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ontent Production for Digital Media: An Introduction | SpringerLink">
            <a:extLst>
              <a:ext uri="{FF2B5EF4-FFF2-40B4-BE49-F238E27FC236}">
                <a16:creationId xmlns:a16="http://schemas.microsoft.com/office/drawing/2014/main" id="{383ECE9D-ADC3-4A15-8BEB-9D1A62CD7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549" y="4478006"/>
            <a:ext cx="1343895" cy="2046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75049" y="3009938"/>
            <a:ext cx="6416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CONTENT DIRECTION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DMG 733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Dr. Sherihan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Prepared by: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3A00C53-732B-F66B-FB0E-6390320C91DF}"/>
              </a:ext>
            </a:extLst>
          </p:cNvPr>
          <p:cNvSpPr/>
          <p:nvPr/>
        </p:nvSpPr>
        <p:spPr>
          <a:xfrm>
            <a:off x="6370224" y="4126840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Lecture 7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BCAAC3-39EA-45A6-B355-350081A348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1721</TotalTime>
  <Words>2235</Words>
  <Application>Microsoft Office PowerPoint</Application>
  <PresentationFormat>Widescreen</PresentationFormat>
  <Paragraphs>147</Paragraphs>
  <Slides>47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Microsoft GothicNeo</vt:lpstr>
      <vt:lpstr>Alexandria</vt:lpstr>
      <vt:lpstr>Arial</vt:lpstr>
      <vt:lpstr>Calibri</vt:lpstr>
      <vt:lpstr>Calibri Light</vt:lpstr>
      <vt:lpstr>Maiandra GD</vt:lpstr>
      <vt:lpstr>Tajawal Medium</vt:lpstr>
      <vt:lpstr>Trade Gothic Next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sherytaw@outlook.com</cp:lastModifiedBy>
  <cp:revision>19</cp:revision>
  <dcterms:created xsi:type="dcterms:W3CDTF">2023-04-29T09:08:00Z</dcterms:created>
  <dcterms:modified xsi:type="dcterms:W3CDTF">2025-07-20T18:28:05Z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