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BDC9-7B60-0316-CE83-12B0381EB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D21E10-ED26-7032-93B9-54D1DD5E6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42BD-FFDA-4B99-AD9A-5FB939932A69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052C5F-4AB3-B568-54D1-772956EFF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076F4F-4BB9-77D3-18E0-A7BBFFFA3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06CA4-6810-4D77-8E6A-CE38250B5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21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95F71F-1636-229E-4E01-2121B708A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61FC79-4494-1F88-76A3-196384DC4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7DCE4-41C7-FB89-F64B-EF19C7BD20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A442BD-FFDA-4B99-AD9A-5FB939932A69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B5EEA-4246-CFEB-47AA-D2304D3B89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15DB4C-4758-4552-49A1-4103632FC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B06CA4-6810-4D77-8E6A-CE38250B5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19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B076C-1D34-D179-66D9-2E8D6B187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4817C-7156-5EE8-555A-07DF65D4F3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752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E03AE-BBEB-1ABB-C165-1EC7AA9EC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F1BD8-342B-91FC-B848-6ECDAF4D98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39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7734A1-D618-E229-1998-BCC689D2A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212E3-8E7B-A64B-5C81-235E6EEE78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0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62750-B305-92E4-10D6-BC89704BC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6AAC6-52A2-5F4D-AEAB-7962146F2E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46984A-2B0C-F0CC-2BF3-80BC3A644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F840E4-A3F8-B6BF-5C89-027F64167E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0321A-700B-E02A-A79A-F52AF4549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5169A-A5A9-579B-74CF-E025EE57E1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80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C577CC-19EE-6F6F-EE10-5D660D44C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7AF5E-E0A8-A157-7AAE-2AA731A22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5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A036E5-CB4E-0CA3-1A31-722BC6469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BC0E03-80D4-0651-D53E-15D22A137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28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8B7784-50A1-022C-F23F-7D5753ED5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F3AAE-DC71-07EE-CFCF-B8E9AD853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4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C90F32-7BE5-2C96-17B7-4DA7996CF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B4CD5-FC7A-C3C1-B296-3A2A92AC12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91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2048FA-D9F6-94ED-D7E3-95AC37AFE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1A6F5-7AF6-BAB9-4F74-FBE047F7B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3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53D6CE-A6BD-CC17-3418-F218B52BF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33A50-8874-32AD-8A70-CA0D4A0DC7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3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703E7C-D68B-53D6-5766-3CF34E3F4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500DD6-ABEC-D942-5693-E9379181B0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9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107B04-E640-E834-82FC-972262085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A10B8C-94B4-179F-2871-13AE2AA30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6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6917CC-CE8E-3553-B979-0832C9E36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3C98F-56E4-2B6B-FE5A-A9F967DE9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86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28B42-8506-C7BD-E283-7914AB84F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FA9106-A08C-0C44-CA6D-1AE0F7747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1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2ECAE-089A-71CC-2FB6-36FAFB677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CE47B-F7F7-4C07-912F-132330B0DA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95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2FD6D-189C-F9C4-EB24-D171E2239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C8107-51F8-667B-63D9-6E44DDE3A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7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A5CFC1-1DFA-99A0-9807-DB4C9DCEF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FE682-6272-C39B-83A8-0090302AB0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61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B4EBCB-BC88-837A-6CE5-7767C1838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9B7F21-6B89-4E99-7012-70A4E0DECF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7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EF852-ADAD-EF47-2E67-39B2E27A8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2200B-F371-9114-32B1-5A37D6806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3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BCB859-CAFE-6703-3EDB-F2633CDD7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BFA7D5-3D4E-D71C-1F40-CED6B9724F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65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FFAC63-3362-F737-4A1A-E70E304E0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436C9-D66E-F425-3214-16DC7B2241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439699-2F00-6BC9-628A-60F4D75E5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9004C8-9AB7-28C3-8C5E-32B01B1871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91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625D0A-AF88-B831-77BA-7A039703C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CA3C8F-B1C6-F0BB-20AB-A0A7BFDF7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1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2E13A-8A50-ED73-AB69-FDEB53077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4C526-4E2C-932D-57D7-AFD7145207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3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4D3796-F887-B5B7-282E-6DFC801A6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1877E-C5BC-5656-F4E8-FDAAFE138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7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EE8599-7188-18E1-B7C5-867436399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670648-72CE-3572-6C61-E174C4D873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5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FE0D51-54C1-9E94-DB87-00565C1CE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96EF2-F29A-127B-49DE-B400B6F18C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3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3B977-B8B9-D30A-7AC7-B1B17FFA9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F9769-8B60-93E0-908A-8CDD5B4B96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39C2F-33B8-644B-2EB4-78A161827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17EA9-8C99-401D-51A5-AAB4292E9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0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BEF1DE-0677-AA52-91FC-8BC0E2FC5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C4595B-F553-D3C1-5E87-ED2E3482B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9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74AE0-0F70-B8F9-2857-E0CBA4B87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B94A5-DA4C-9192-CB2B-7FB6D95E1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6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81DBD2-B0FB-B081-FDFA-C3E7D082F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2B59A4-6D2F-E4C9-EA11-5FC1DC1D3B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A8B9A3-E096-28FA-91C8-2D3CDB51A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DAD54F-F927-0CE7-EAD5-69C85E495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8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C67F7E-C1D7-75FF-5A57-BD194908E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E1D5D-8287-94E3-2BFE-98EE786AC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00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565638-353D-8A84-826B-B40ECB553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65F7C-1A27-906F-E5C0-491E61DA07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6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35670-D136-6255-DC02-686C56002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1B8EB-0C49-55CB-F85E-CE72C8B59A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4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327817-9BD0-31FC-353E-DDBC9FEB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BBB29-1AB9-0ACB-8819-C1CFC23221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72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6856D2-BCF3-7ED3-163F-66516FFCD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AA8B8A-01A9-BC5D-7A88-6E4A1AB695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0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2025-06-26T18:49:48Z</dcterms:created>
  <dcterms:modified xsi:type="dcterms:W3CDTF">2025-06-26T18:49:48Z</dcterms:modified>
</cp:coreProperties>
</file>