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5"/>
  </p:notesMasterIdLst>
  <p:sldIdLst>
    <p:sldId id="303" r:id="rId5"/>
    <p:sldId id="313" r:id="rId6"/>
    <p:sldId id="450" r:id="rId7"/>
    <p:sldId id="451" r:id="rId8"/>
    <p:sldId id="452" r:id="rId9"/>
    <p:sldId id="453" r:id="rId10"/>
    <p:sldId id="491" r:id="rId11"/>
    <p:sldId id="492" r:id="rId12"/>
    <p:sldId id="454" r:id="rId13"/>
    <p:sldId id="457" r:id="rId14"/>
    <p:sldId id="493" r:id="rId15"/>
    <p:sldId id="456" r:id="rId16"/>
    <p:sldId id="494" r:id="rId17"/>
    <p:sldId id="455" r:id="rId18"/>
    <p:sldId id="495" r:id="rId19"/>
    <p:sldId id="496" r:id="rId20"/>
    <p:sldId id="490" r:id="rId21"/>
    <p:sldId id="458" r:id="rId22"/>
    <p:sldId id="459" r:id="rId23"/>
    <p:sldId id="460" r:id="rId24"/>
    <p:sldId id="461" r:id="rId25"/>
    <p:sldId id="463" r:id="rId26"/>
    <p:sldId id="462" r:id="rId27"/>
    <p:sldId id="464" r:id="rId28"/>
    <p:sldId id="465" r:id="rId29"/>
    <p:sldId id="466" r:id="rId30"/>
    <p:sldId id="467" r:id="rId31"/>
    <p:sldId id="468" r:id="rId32"/>
    <p:sldId id="469" r:id="rId33"/>
    <p:sldId id="470" r:id="rId34"/>
    <p:sldId id="471" r:id="rId35"/>
    <p:sldId id="472" r:id="rId36"/>
    <p:sldId id="473" r:id="rId37"/>
    <p:sldId id="475" r:id="rId38"/>
    <p:sldId id="476" r:id="rId39"/>
    <p:sldId id="477" r:id="rId40"/>
    <p:sldId id="478" r:id="rId41"/>
    <p:sldId id="479" r:id="rId42"/>
    <p:sldId id="480" r:id="rId43"/>
    <p:sldId id="481" r:id="rId44"/>
    <p:sldId id="482" r:id="rId45"/>
    <p:sldId id="483" r:id="rId46"/>
    <p:sldId id="484" r:id="rId47"/>
    <p:sldId id="485" r:id="rId48"/>
    <p:sldId id="474" r:id="rId49"/>
    <p:sldId id="486" r:id="rId50"/>
    <p:sldId id="487" r:id="rId51"/>
    <p:sldId id="488" r:id="rId52"/>
    <p:sldId id="489" r:id="rId53"/>
    <p:sldId id="349"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313"/>
            <p14:sldId id="450"/>
            <p14:sldId id="451"/>
            <p14:sldId id="452"/>
            <p14:sldId id="453"/>
            <p14:sldId id="491"/>
            <p14:sldId id="492"/>
            <p14:sldId id="454"/>
            <p14:sldId id="457"/>
            <p14:sldId id="493"/>
            <p14:sldId id="456"/>
            <p14:sldId id="494"/>
            <p14:sldId id="455"/>
            <p14:sldId id="495"/>
            <p14:sldId id="496"/>
            <p14:sldId id="490"/>
            <p14:sldId id="458"/>
            <p14:sldId id="459"/>
            <p14:sldId id="460"/>
            <p14:sldId id="461"/>
            <p14:sldId id="463"/>
            <p14:sldId id="462"/>
            <p14:sldId id="464"/>
            <p14:sldId id="465"/>
            <p14:sldId id="466"/>
            <p14:sldId id="467"/>
            <p14:sldId id="468"/>
            <p14:sldId id="469"/>
            <p14:sldId id="470"/>
            <p14:sldId id="471"/>
            <p14:sldId id="472"/>
            <p14:sldId id="473"/>
            <p14:sldId id="475"/>
            <p14:sldId id="476"/>
            <p14:sldId id="477"/>
            <p14:sldId id="478"/>
            <p14:sldId id="479"/>
            <p14:sldId id="480"/>
            <p14:sldId id="481"/>
            <p14:sldId id="482"/>
            <p14:sldId id="483"/>
            <p14:sldId id="484"/>
            <p14:sldId id="485"/>
            <p14:sldId id="474"/>
            <p14:sldId id="486"/>
            <p14:sldId id="487"/>
            <p14:sldId id="488"/>
            <p14:sldId id="489"/>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2617DA-3115-14AF-F208-F3AE87B70CE9}" v="3" dt="2024-09-14T08:27:33.0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3" d="100"/>
          <a:sy n="63" d="100"/>
        </p:scale>
        <p:origin x="78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85F3D9-6BFD-4684-8E8F-DE425F0DB34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6BA94DDE-1FCA-46E4-80D5-A012C942DB91}">
      <dgm:prSet phldrT="[Text]" custT="1"/>
      <dgm:spPr/>
      <dgm:t>
        <a:bodyPr/>
        <a:lstStyle/>
        <a:p>
          <a:r>
            <a:rPr lang="ar-EG" sz="3600" dirty="0">
              <a:cs typeface="+mj-cs"/>
            </a:rPr>
            <a:t>حوار</a:t>
          </a:r>
          <a:endParaRPr lang="en-US" sz="3600" dirty="0">
            <a:cs typeface="+mj-cs"/>
          </a:endParaRPr>
        </a:p>
      </dgm:t>
    </dgm:pt>
    <dgm:pt modelId="{6B67B854-7E09-428C-8107-09A157DCAB09}" type="parTrans" cxnId="{2F4685F4-4823-447E-8868-073F96F6CF09}">
      <dgm:prSet/>
      <dgm:spPr/>
      <dgm:t>
        <a:bodyPr/>
        <a:lstStyle/>
        <a:p>
          <a:endParaRPr lang="en-US"/>
        </a:p>
      </dgm:t>
    </dgm:pt>
    <dgm:pt modelId="{74AED26E-B0E2-45F1-A4FA-B044BE26DA2A}" type="sibTrans" cxnId="{2F4685F4-4823-447E-8868-073F96F6CF09}">
      <dgm:prSet/>
      <dgm:spPr/>
      <dgm:t>
        <a:bodyPr/>
        <a:lstStyle/>
        <a:p>
          <a:endParaRPr lang="en-US"/>
        </a:p>
      </dgm:t>
    </dgm:pt>
    <dgm:pt modelId="{27433169-5AD4-4828-9740-6F29317D0801}">
      <dgm:prSet phldrT="[Text]" custT="1"/>
      <dgm:spPr/>
      <dgm:t>
        <a:bodyPr/>
        <a:lstStyle/>
        <a:p>
          <a:r>
            <a:rPr lang="ar-EG" sz="3600" dirty="0">
              <a:cs typeface="+mj-cs"/>
            </a:rPr>
            <a:t>تقرير</a:t>
          </a:r>
          <a:endParaRPr lang="en-US" sz="3600" dirty="0">
            <a:cs typeface="+mj-cs"/>
          </a:endParaRPr>
        </a:p>
      </dgm:t>
    </dgm:pt>
    <dgm:pt modelId="{E9802AC7-3552-44C2-B166-563D838BEC62}" type="parTrans" cxnId="{43D3F7C3-AA4C-4227-82DC-697DFCBBFB51}">
      <dgm:prSet/>
      <dgm:spPr/>
      <dgm:t>
        <a:bodyPr/>
        <a:lstStyle/>
        <a:p>
          <a:endParaRPr lang="en-US"/>
        </a:p>
      </dgm:t>
    </dgm:pt>
    <dgm:pt modelId="{64018134-9305-4AF9-966C-9EEA11EF949B}" type="sibTrans" cxnId="{43D3F7C3-AA4C-4227-82DC-697DFCBBFB51}">
      <dgm:prSet/>
      <dgm:spPr/>
      <dgm:t>
        <a:bodyPr/>
        <a:lstStyle/>
        <a:p>
          <a:endParaRPr lang="en-US"/>
        </a:p>
      </dgm:t>
    </dgm:pt>
    <dgm:pt modelId="{A32A2B72-8F87-4B0A-9D9B-AD591C19EEE8}">
      <dgm:prSet phldrT="[Text]" custT="1"/>
      <dgm:spPr/>
      <dgm:t>
        <a:bodyPr/>
        <a:lstStyle/>
        <a:p>
          <a:r>
            <a:rPr lang="ar-EG" sz="3600" dirty="0">
              <a:cs typeface="+mj-cs"/>
            </a:rPr>
            <a:t>خبر</a:t>
          </a:r>
          <a:endParaRPr lang="en-US" sz="3600" dirty="0">
            <a:cs typeface="+mj-cs"/>
          </a:endParaRPr>
        </a:p>
      </dgm:t>
    </dgm:pt>
    <dgm:pt modelId="{77E484F6-D2AC-4D68-B836-11CBE971FD1F}" type="parTrans" cxnId="{0C4CBC33-438E-4A3E-995B-BDF9443945E7}">
      <dgm:prSet/>
      <dgm:spPr/>
      <dgm:t>
        <a:bodyPr/>
        <a:lstStyle/>
        <a:p>
          <a:endParaRPr lang="en-US"/>
        </a:p>
      </dgm:t>
    </dgm:pt>
    <dgm:pt modelId="{755F23B2-1C2D-44C4-AFF1-C7204CA37750}" type="sibTrans" cxnId="{0C4CBC33-438E-4A3E-995B-BDF9443945E7}">
      <dgm:prSet/>
      <dgm:spPr/>
      <dgm:t>
        <a:bodyPr/>
        <a:lstStyle/>
        <a:p>
          <a:endParaRPr lang="en-US"/>
        </a:p>
      </dgm:t>
    </dgm:pt>
    <dgm:pt modelId="{A01FEA90-1CC0-437D-A7E1-76B63450B28F}">
      <dgm:prSet phldrT="[Text]" custT="1"/>
      <dgm:spPr/>
      <dgm:t>
        <a:bodyPr/>
        <a:lstStyle/>
        <a:p>
          <a:r>
            <a:rPr lang="ar-EG" sz="3600" dirty="0">
              <a:cs typeface="+mj-cs"/>
            </a:rPr>
            <a:t>فيتشر</a:t>
          </a:r>
          <a:endParaRPr lang="en-US" sz="3600" dirty="0">
            <a:cs typeface="+mj-cs"/>
          </a:endParaRPr>
        </a:p>
      </dgm:t>
    </dgm:pt>
    <dgm:pt modelId="{E93DD488-8682-4623-A884-569DD85B9F8B}" type="parTrans" cxnId="{CEC39717-AFEC-43AF-8ECB-C864B8328FD5}">
      <dgm:prSet/>
      <dgm:spPr/>
      <dgm:t>
        <a:bodyPr/>
        <a:lstStyle/>
        <a:p>
          <a:endParaRPr lang="en-US"/>
        </a:p>
      </dgm:t>
    </dgm:pt>
    <dgm:pt modelId="{78B435C8-8AA6-46C4-847B-1EE38C21F3D7}" type="sibTrans" cxnId="{CEC39717-AFEC-43AF-8ECB-C864B8328FD5}">
      <dgm:prSet/>
      <dgm:spPr/>
      <dgm:t>
        <a:bodyPr/>
        <a:lstStyle/>
        <a:p>
          <a:endParaRPr lang="en-US"/>
        </a:p>
      </dgm:t>
    </dgm:pt>
    <dgm:pt modelId="{8B782359-84AB-4E0B-A6D8-59E50F6A11EC}">
      <dgm:prSet phldrT="[Text]" custT="1"/>
      <dgm:spPr/>
      <dgm:t>
        <a:bodyPr/>
        <a:lstStyle/>
        <a:p>
          <a:r>
            <a:rPr lang="ar-EG" sz="3600" dirty="0">
              <a:cs typeface="+mj-cs"/>
            </a:rPr>
            <a:t>مقال</a:t>
          </a:r>
          <a:endParaRPr lang="en-US" sz="3600" dirty="0">
            <a:cs typeface="+mj-cs"/>
          </a:endParaRPr>
        </a:p>
      </dgm:t>
    </dgm:pt>
    <dgm:pt modelId="{9DB7C5CF-4B7F-4CB1-8870-6309E6E91F87}" type="parTrans" cxnId="{A1D1FA42-B250-4690-8B32-C6E21E8D191B}">
      <dgm:prSet/>
      <dgm:spPr/>
      <dgm:t>
        <a:bodyPr/>
        <a:lstStyle/>
        <a:p>
          <a:endParaRPr lang="en-US"/>
        </a:p>
      </dgm:t>
    </dgm:pt>
    <dgm:pt modelId="{5B7782F2-8399-421C-AD71-A7DAF769DE96}" type="sibTrans" cxnId="{A1D1FA42-B250-4690-8B32-C6E21E8D191B}">
      <dgm:prSet/>
      <dgm:spPr/>
      <dgm:t>
        <a:bodyPr/>
        <a:lstStyle/>
        <a:p>
          <a:endParaRPr lang="en-US"/>
        </a:p>
      </dgm:t>
    </dgm:pt>
    <dgm:pt modelId="{A4D0554E-EF4F-4FF5-9AE9-783627C7F083}">
      <dgm:prSet phldrT="[Text]" custT="1"/>
      <dgm:spPr/>
      <dgm:t>
        <a:bodyPr/>
        <a:lstStyle/>
        <a:p>
          <a:r>
            <a:rPr lang="ar-EG" sz="3600" dirty="0"/>
            <a:t>تحقيق</a:t>
          </a:r>
          <a:endParaRPr lang="en-US" sz="3600" dirty="0"/>
        </a:p>
      </dgm:t>
    </dgm:pt>
    <dgm:pt modelId="{02648D19-E68A-436E-B8B7-ECE49D6837C3}" type="parTrans" cxnId="{60F5FE82-E989-4D14-AFC0-FDA9C9205CBC}">
      <dgm:prSet/>
      <dgm:spPr/>
      <dgm:t>
        <a:bodyPr/>
        <a:lstStyle/>
        <a:p>
          <a:endParaRPr lang="en-US"/>
        </a:p>
      </dgm:t>
    </dgm:pt>
    <dgm:pt modelId="{6D7962E6-B3EE-4A5B-9741-1824E7372133}" type="sibTrans" cxnId="{60F5FE82-E989-4D14-AFC0-FDA9C9205CBC}">
      <dgm:prSet/>
      <dgm:spPr/>
      <dgm:t>
        <a:bodyPr/>
        <a:lstStyle/>
        <a:p>
          <a:endParaRPr lang="en-US"/>
        </a:p>
      </dgm:t>
    </dgm:pt>
    <dgm:pt modelId="{DB0AB025-0753-4E6B-839D-34CA4A41FAA2}" type="pres">
      <dgm:prSet presAssocID="{0E85F3D9-6BFD-4684-8E8F-DE425F0DB345}" presName="diagram" presStyleCnt="0">
        <dgm:presLayoutVars>
          <dgm:dir/>
          <dgm:resizeHandles val="exact"/>
        </dgm:presLayoutVars>
      </dgm:prSet>
      <dgm:spPr/>
    </dgm:pt>
    <dgm:pt modelId="{2E7B9F14-5CA7-4649-BBDB-E3D72FCDDA49}" type="pres">
      <dgm:prSet presAssocID="{6BA94DDE-1FCA-46E4-80D5-A012C942DB91}" presName="node" presStyleLbl="node1" presStyleIdx="0" presStyleCnt="6">
        <dgm:presLayoutVars>
          <dgm:bulletEnabled val="1"/>
        </dgm:presLayoutVars>
      </dgm:prSet>
      <dgm:spPr/>
    </dgm:pt>
    <dgm:pt modelId="{4FAEB788-BE6C-4448-B5E3-1FDE3F49348A}" type="pres">
      <dgm:prSet presAssocID="{74AED26E-B0E2-45F1-A4FA-B044BE26DA2A}" presName="sibTrans" presStyleCnt="0"/>
      <dgm:spPr/>
    </dgm:pt>
    <dgm:pt modelId="{F44D6C48-1BED-4A3E-B75D-406A9767D749}" type="pres">
      <dgm:prSet presAssocID="{27433169-5AD4-4828-9740-6F29317D0801}" presName="node" presStyleLbl="node1" presStyleIdx="1" presStyleCnt="6">
        <dgm:presLayoutVars>
          <dgm:bulletEnabled val="1"/>
        </dgm:presLayoutVars>
      </dgm:prSet>
      <dgm:spPr/>
    </dgm:pt>
    <dgm:pt modelId="{AAEBE67F-4B23-45E7-A84D-DDD005B0029D}" type="pres">
      <dgm:prSet presAssocID="{64018134-9305-4AF9-966C-9EEA11EF949B}" presName="sibTrans" presStyleCnt="0"/>
      <dgm:spPr/>
    </dgm:pt>
    <dgm:pt modelId="{D966C580-2EB5-4C49-ACE7-F767FCE30F85}" type="pres">
      <dgm:prSet presAssocID="{A32A2B72-8F87-4B0A-9D9B-AD591C19EEE8}" presName="node" presStyleLbl="node1" presStyleIdx="2" presStyleCnt="6">
        <dgm:presLayoutVars>
          <dgm:bulletEnabled val="1"/>
        </dgm:presLayoutVars>
      </dgm:prSet>
      <dgm:spPr/>
    </dgm:pt>
    <dgm:pt modelId="{A1E392BE-E073-4FD8-A3F4-EBF72723172B}" type="pres">
      <dgm:prSet presAssocID="{755F23B2-1C2D-44C4-AFF1-C7204CA37750}" presName="sibTrans" presStyleCnt="0"/>
      <dgm:spPr/>
    </dgm:pt>
    <dgm:pt modelId="{AD1BD2B7-A3BF-4E4A-BB75-D7F410BABCE9}" type="pres">
      <dgm:prSet presAssocID="{A01FEA90-1CC0-437D-A7E1-76B63450B28F}" presName="node" presStyleLbl="node1" presStyleIdx="3" presStyleCnt="6">
        <dgm:presLayoutVars>
          <dgm:bulletEnabled val="1"/>
        </dgm:presLayoutVars>
      </dgm:prSet>
      <dgm:spPr/>
    </dgm:pt>
    <dgm:pt modelId="{B29D3310-5291-4888-9539-C77101E19F6A}" type="pres">
      <dgm:prSet presAssocID="{78B435C8-8AA6-46C4-847B-1EE38C21F3D7}" presName="sibTrans" presStyleCnt="0"/>
      <dgm:spPr/>
    </dgm:pt>
    <dgm:pt modelId="{32480F08-5EC3-4334-8575-C3824E2EBBB7}" type="pres">
      <dgm:prSet presAssocID="{8B782359-84AB-4E0B-A6D8-59E50F6A11EC}" presName="node" presStyleLbl="node1" presStyleIdx="4" presStyleCnt="6">
        <dgm:presLayoutVars>
          <dgm:bulletEnabled val="1"/>
        </dgm:presLayoutVars>
      </dgm:prSet>
      <dgm:spPr/>
    </dgm:pt>
    <dgm:pt modelId="{ECF05F2C-78F1-4FB7-822A-48495E286E70}" type="pres">
      <dgm:prSet presAssocID="{5B7782F2-8399-421C-AD71-A7DAF769DE96}" presName="sibTrans" presStyleCnt="0"/>
      <dgm:spPr/>
    </dgm:pt>
    <dgm:pt modelId="{B1DEBF93-0A93-4398-B3B9-4E451C773A99}" type="pres">
      <dgm:prSet presAssocID="{A4D0554E-EF4F-4FF5-9AE9-783627C7F083}" presName="node" presStyleLbl="node1" presStyleIdx="5" presStyleCnt="6">
        <dgm:presLayoutVars>
          <dgm:bulletEnabled val="1"/>
        </dgm:presLayoutVars>
      </dgm:prSet>
      <dgm:spPr/>
    </dgm:pt>
  </dgm:ptLst>
  <dgm:cxnLst>
    <dgm:cxn modelId="{A5972805-8940-4004-9DCC-231FAE984F23}" type="presOf" srcId="{6BA94DDE-1FCA-46E4-80D5-A012C942DB91}" destId="{2E7B9F14-5CA7-4649-BBDB-E3D72FCDDA49}" srcOrd="0" destOrd="0" presId="urn:microsoft.com/office/officeart/2005/8/layout/default"/>
    <dgm:cxn modelId="{CEC39717-AFEC-43AF-8ECB-C864B8328FD5}" srcId="{0E85F3D9-6BFD-4684-8E8F-DE425F0DB345}" destId="{A01FEA90-1CC0-437D-A7E1-76B63450B28F}" srcOrd="3" destOrd="0" parTransId="{E93DD488-8682-4623-A884-569DD85B9F8B}" sibTransId="{78B435C8-8AA6-46C4-847B-1EE38C21F3D7}"/>
    <dgm:cxn modelId="{36A9E11F-4EA9-45F7-B660-19B113EDB055}" type="presOf" srcId="{A01FEA90-1CC0-437D-A7E1-76B63450B28F}" destId="{AD1BD2B7-A3BF-4E4A-BB75-D7F410BABCE9}" srcOrd="0" destOrd="0" presId="urn:microsoft.com/office/officeart/2005/8/layout/default"/>
    <dgm:cxn modelId="{3250702C-503E-4292-AB3C-A204999259AB}" type="presOf" srcId="{A4D0554E-EF4F-4FF5-9AE9-783627C7F083}" destId="{B1DEBF93-0A93-4398-B3B9-4E451C773A99}" srcOrd="0" destOrd="0" presId="urn:microsoft.com/office/officeart/2005/8/layout/default"/>
    <dgm:cxn modelId="{0C4CBC33-438E-4A3E-995B-BDF9443945E7}" srcId="{0E85F3D9-6BFD-4684-8E8F-DE425F0DB345}" destId="{A32A2B72-8F87-4B0A-9D9B-AD591C19EEE8}" srcOrd="2" destOrd="0" parTransId="{77E484F6-D2AC-4D68-B836-11CBE971FD1F}" sibTransId="{755F23B2-1C2D-44C4-AFF1-C7204CA37750}"/>
    <dgm:cxn modelId="{A1D1FA42-B250-4690-8B32-C6E21E8D191B}" srcId="{0E85F3D9-6BFD-4684-8E8F-DE425F0DB345}" destId="{8B782359-84AB-4E0B-A6D8-59E50F6A11EC}" srcOrd="4" destOrd="0" parTransId="{9DB7C5CF-4B7F-4CB1-8870-6309E6E91F87}" sibTransId="{5B7782F2-8399-421C-AD71-A7DAF769DE96}"/>
    <dgm:cxn modelId="{826C7645-0DE2-41C4-971F-AF244E672D57}" type="presOf" srcId="{27433169-5AD4-4828-9740-6F29317D0801}" destId="{F44D6C48-1BED-4A3E-B75D-406A9767D749}" srcOrd="0" destOrd="0" presId="urn:microsoft.com/office/officeart/2005/8/layout/default"/>
    <dgm:cxn modelId="{C761226E-FB68-418C-BACA-CBD683210EB0}" type="presOf" srcId="{8B782359-84AB-4E0B-A6D8-59E50F6A11EC}" destId="{32480F08-5EC3-4334-8575-C3824E2EBBB7}" srcOrd="0" destOrd="0" presId="urn:microsoft.com/office/officeart/2005/8/layout/default"/>
    <dgm:cxn modelId="{E42E5855-3A4E-4385-B262-11C9CA5F9EFF}" type="presOf" srcId="{A32A2B72-8F87-4B0A-9D9B-AD591C19EEE8}" destId="{D966C580-2EB5-4C49-ACE7-F767FCE30F85}" srcOrd="0" destOrd="0" presId="urn:microsoft.com/office/officeart/2005/8/layout/default"/>
    <dgm:cxn modelId="{60F5FE82-E989-4D14-AFC0-FDA9C9205CBC}" srcId="{0E85F3D9-6BFD-4684-8E8F-DE425F0DB345}" destId="{A4D0554E-EF4F-4FF5-9AE9-783627C7F083}" srcOrd="5" destOrd="0" parTransId="{02648D19-E68A-436E-B8B7-ECE49D6837C3}" sibTransId="{6D7962E6-B3EE-4A5B-9741-1824E7372133}"/>
    <dgm:cxn modelId="{AE313594-D622-40A9-9D66-A2B0D2018AE3}" type="presOf" srcId="{0E85F3D9-6BFD-4684-8E8F-DE425F0DB345}" destId="{DB0AB025-0753-4E6B-839D-34CA4A41FAA2}" srcOrd="0" destOrd="0" presId="urn:microsoft.com/office/officeart/2005/8/layout/default"/>
    <dgm:cxn modelId="{43D3F7C3-AA4C-4227-82DC-697DFCBBFB51}" srcId="{0E85F3D9-6BFD-4684-8E8F-DE425F0DB345}" destId="{27433169-5AD4-4828-9740-6F29317D0801}" srcOrd="1" destOrd="0" parTransId="{E9802AC7-3552-44C2-B166-563D838BEC62}" sibTransId="{64018134-9305-4AF9-966C-9EEA11EF949B}"/>
    <dgm:cxn modelId="{2F4685F4-4823-447E-8868-073F96F6CF09}" srcId="{0E85F3D9-6BFD-4684-8E8F-DE425F0DB345}" destId="{6BA94DDE-1FCA-46E4-80D5-A012C942DB91}" srcOrd="0" destOrd="0" parTransId="{6B67B854-7E09-428C-8107-09A157DCAB09}" sibTransId="{74AED26E-B0E2-45F1-A4FA-B044BE26DA2A}"/>
    <dgm:cxn modelId="{6B3FEB93-6522-46C9-8233-8BD3489230E2}" type="presParOf" srcId="{DB0AB025-0753-4E6B-839D-34CA4A41FAA2}" destId="{2E7B9F14-5CA7-4649-BBDB-E3D72FCDDA49}" srcOrd="0" destOrd="0" presId="urn:microsoft.com/office/officeart/2005/8/layout/default"/>
    <dgm:cxn modelId="{E3218F43-FAC2-4989-85B1-C15CDC32EA3C}" type="presParOf" srcId="{DB0AB025-0753-4E6B-839D-34CA4A41FAA2}" destId="{4FAEB788-BE6C-4448-B5E3-1FDE3F49348A}" srcOrd="1" destOrd="0" presId="urn:microsoft.com/office/officeart/2005/8/layout/default"/>
    <dgm:cxn modelId="{33A5AB94-8464-485B-8A80-0D0601679D53}" type="presParOf" srcId="{DB0AB025-0753-4E6B-839D-34CA4A41FAA2}" destId="{F44D6C48-1BED-4A3E-B75D-406A9767D749}" srcOrd="2" destOrd="0" presId="urn:microsoft.com/office/officeart/2005/8/layout/default"/>
    <dgm:cxn modelId="{1CC5C243-ADB2-41DD-A712-787850870266}" type="presParOf" srcId="{DB0AB025-0753-4E6B-839D-34CA4A41FAA2}" destId="{AAEBE67F-4B23-45E7-A84D-DDD005B0029D}" srcOrd="3" destOrd="0" presId="urn:microsoft.com/office/officeart/2005/8/layout/default"/>
    <dgm:cxn modelId="{DA43F401-B842-4853-881A-639F7359F1FA}" type="presParOf" srcId="{DB0AB025-0753-4E6B-839D-34CA4A41FAA2}" destId="{D966C580-2EB5-4C49-ACE7-F767FCE30F85}" srcOrd="4" destOrd="0" presId="urn:microsoft.com/office/officeart/2005/8/layout/default"/>
    <dgm:cxn modelId="{AEE722AC-557B-4A82-97AA-3FC5EBB1FDE7}" type="presParOf" srcId="{DB0AB025-0753-4E6B-839D-34CA4A41FAA2}" destId="{A1E392BE-E073-4FD8-A3F4-EBF72723172B}" srcOrd="5" destOrd="0" presId="urn:microsoft.com/office/officeart/2005/8/layout/default"/>
    <dgm:cxn modelId="{C86603C9-2A98-49D0-9D58-07CF8B8E5B7E}" type="presParOf" srcId="{DB0AB025-0753-4E6B-839D-34CA4A41FAA2}" destId="{AD1BD2B7-A3BF-4E4A-BB75-D7F410BABCE9}" srcOrd="6" destOrd="0" presId="urn:microsoft.com/office/officeart/2005/8/layout/default"/>
    <dgm:cxn modelId="{04689894-A0A3-4DAE-8265-FDE81699E4EA}" type="presParOf" srcId="{DB0AB025-0753-4E6B-839D-34CA4A41FAA2}" destId="{B29D3310-5291-4888-9539-C77101E19F6A}" srcOrd="7" destOrd="0" presId="urn:microsoft.com/office/officeart/2005/8/layout/default"/>
    <dgm:cxn modelId="{D139677B-BCD2-427A-8BDF-BC50FA4CE96F}" type="presParOf" srcId="{DB0AB025-0753-4E6B-839D-34CA4A41FAA2}" destId="{32480F08-5EC3-4334-8575-C3824E2EBBB7}" srcOrd="8" destOrd="0" presId="urn:microsoft.com/office/officeart/2005/8/layout/default"/>
    <dgm:cxn modelId="{5A0E2864-311E-40F2-9ED0-B34CBFA324C6}" type="presParOf" srcId="{DB0AB025-0753-4E6B-839D-34CA4A41FAA2}" destId="{ECF05F2C-78F1-4FB7-822A-48495E286E70}" srcOrd="9" destOrd="0" presId="urn:microsoft.com/office/officeart/2005/8/layout/default"/>
    <dgm:cxn modelId="{3E3C8066-A23E-498F-976A-CEB44A129EE7}" type="presParOf" srcId="{DB0AB025-0753-4E6B-839D-34CA4A41FAA2}" destId="{B1DEBF93-0A93-4398-B3B9-4E451C773A99}"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AC0E64-7AD2-4D46-8D94-9EBA69FFC04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39944B3C-CDEB-4BF1-B05B-CBA4210432B5}">
      <dgm:prSet phldrT="[Text]"/>
      <dgm:spPr/>
      <dgm:t>
        <a:bodyPr/>
        <a:lstStyle/>
        <a:p>
          <a:pPr>
            <a:buFont typeface="+mj-lt"/>
            <a:buAutoNum type="arabicPeriod"/>
          </a:pPr>
          <a:r>
            <a:rPr lang="ar-EG" dirty="0"/>
            <a:t>التنظيمات والتشريعات</a:t>
          </a:r>
          <a:endParaRPr lang="en-US" dirty="0"/>
        </a:p>
      </dgm:t>
    </dgm:pt>
    <dgm:pt modelId="{3B052821-CF49-4669-96FE-658749F58F7A}" type="parTrans" cxnId="{82F4BB53-CCE3-41FA-9072-C318EB8B1536}">
      <dgm:prSet/>
      <dgm:spPr/>
      <dgm:t>
        <a:bodyPr/>
        <a:lstStyle/>
        <a:p>
          <a:endParaRPr lang="en-US"/>
        </a:p>
      </dgm:t>
    </dgm:pt>
    <dgm:pt modelId="{26DAC684-66A3-4378-8B65-CA3DB87C3EB6}" type="sibTrans" cxnId="{82F4BB53-CCE3-41FA-9072-C318EB8B1536}">
      <dgm:prSet/>
      <dgm:spPr/>
      <dgm:t>
        <a:bodyPr/>
        <a:lstStyle/>
        <a:p>
          <a:endParaRPr lang="en-US"/>
        </a:p>
      </dgm:t>
    </dgm:pt>
    <dgm:pt modelId="{1F9EF950-DFE2-4EDB-93A6-82D782F33489}">
      <dgm:prSet phldrT="[Text]"/>
      <dgm:spPr/>
      <dgm:t>
        <a:bodyPr/>
        <a:lstStyle/>
        <a:p>
          <a:pPr>
            <a:buFont typeface="+mj-lt"/>
            <a:buAutoNum type="arabicPeriod"/>
          </a:pPr>
          <a:r>
            <a:rPr lang="ar-EG" dirty="0"/>
            <a:t>سلوك المنافسين</a:t>
          </a:r>
          <a:endParaRPr lang="en-US" dirty="0"/>
        </a:p>
      </dgm:t>
    </dgm:pt>
    <dgm:pt modelId="{6624AA38-00B5-4F66-BF4B-7E8DF0AC93A3}" type="parTrans" cxnId="{217FDD13-8748-4C0C-A7FB-5AF7FA2F3EE1}">
      <dgm:prSet/>
      <dgm:spPr/>
      <dgm:t>
        <a:bodyPr/>
        <a:lstStyle/>
        <a:p>
          <a:endParaRPr lang="en-US"/>
        </a:p>
      </dgm:t>
    </dgm:pt>
    <dgm:pt modelId="{B0D7B332-342F-4C2B-9B52-55CA5F580B60}" type="sibTrans" cxnId="{217FDD13-8748-4C0C-A7FB-5AF7FA2F3EE1}">
      <dgm:prSet/>
      <dgm:spPr/>
      <dgm:t>
        <a:bodyPr/>
        <a:lstStyle/>
        <a:p>
          <a:endParaRPr lang="en-US"/>
        </a:p>
      </dgm:t>
    </dgm:pt>
    <dgm:pt modelId="{878E8661-FB86-4B1C-A3F7-315B15579B2E}">
      <dgm:prSet phldrT="[Text]"/>
      <dgm:spPr/>
      <dgm:t>
        <a:bodyPr/>
        <a:lstStyle/>
        <a:p>
          <a:r>
            <a:rPr kumimoji="0" lang="ar-EG" i="0" u="none" strike="noStrike" cap="none" spc="0" normalizeH="0" baseline="0" noProof="0" dirty="0">
              <a:ln>
                <a:noFill/>
              </a:ln>
              <a:effectLst/>
              <a:uLnTx/>
              <a:uFillTx/>
              <a:latin typeface="Simplified Arabic" panose="02020603050405020304" pitchFamily="18" charset="-78"/>
              <a:ea typeface="+mn-ea"/>
              <a:cs typeface="Simplified Arabic" panose="02020603050405020304" pitchFamily="18" charset="-78"/>
            </a:rPr>
            <a:t>فرص السوق </a:t>
          </a:r>
          <a:endParaRPr lang="en-US" dirty="0"/>
        </a:p>
      </dgm:t>
    </dgm:pt>
    <dgm:pt modelId="{8E749ED1-0911-4B3F-A058-91261FF399DB}" type="parTrans" cxnId="{9BFB014E-8D74-4ED6-A296-6A05053CAEEC}">
      <dgm:prSet/>
      <dgm:spPr/>
      <dgm:t>
        <a:bodyPr/>
        <a:lstStyle/>
        <a:p>
          <a:endParaRPr lang="en-US"/>
        </a:p>
      </dgm:t>
    </dgm:pt>
    <dgm:pt modelId="{A0F73D7F-7738-4CB7-A63F-4969765BD6CE}" type="sibTrans" cxnId="{9BFB014E-8D74-4ED6-A296-6A05053CAEEC}">
      <dgm:prSet/>
      <dgm:spPr/>
      <dgm:t>
        <a:bodyPr/>
        <a:lstStyle/>
        <a:p>
          <a:endParaRPr lang="en-US"/>
        </a:p>
      </dgm:t>
    </dgm:pt>
    <dgm:pt modelId="{0EA7F573-4C74-4BDE-9AB6-9F084B93C298}">
      <dgm:prSet phldrT="[Text]" custT="1"/>
      <dgm:spPr/>
      <dgm:t>
        <a:bodyPr/>
        <a:lstStyle/>
        <a:p>
          <a:r>
            <a:rPr lang="ar-EG" sz="2800" b="0" dirty="0"/>
            <a:t>التكنولوجيا</a:t>
          </a:r>
          <a:endParaRPr lang="en-US" sz="2800" b="0" dirty="0"/>
        </a:p>
      </dgm:t>
    </dgm:pt>
    <dgm:pt modelId="{BBD59D76-1AF8-47AE-B4D1-7D32023E09D3}" type="parTrans" cxnId="{7E1F3695-F500-4153-B182-AB7602F6D3A0}">
      <dgm:prSet/>
      <dgm:spPr/>
      <dgm:t>
        <a:bodyPr/>
        <a:lstStyle/>
        <a:p>
          <a:endParaRPr lang="en-US"/>
        </a:p>
      </dgm:t>
    </dgm:pt>
    <dgm:pt modelId="{695905E6-F429-4FAF-B4CA-B01FBFCFB6F4}" type="sibTrans" cxnId="{7E1F3695-F500-4153-B182-AB7602F6D3A0}">
      <dgm:prSet/>
      <dgm:spPr/>
      <dgm:t>
        <a:bodyPr/>
        <a:lstStyle/>
        <a:p>
          <a:endParaRPr lang="en-US"/>
        </a:p>
      </dgm:t>
    </dgm:pt>
    <dgm:pt modelId="{BAB03F52-07B1-478C-994C-03503ACA748F}">
      <dgm:prSet phldrT="[Text]"/>
      <dgm:spPr/>
      <dgm:t>
        <a:bodyPr/>
        <a:lstStyle/>
        <a:p>
          <a:r>
            <a:rPr lang="ar-EG" dirty="0">
              <a:cs typeface="+mj-cs"/>
            </a:rPr>
            <a:t>الهيكل التنظيمي</a:t>
          </a:r>
          <a:endParaRPr lang="en-US" dirty="0"/>
        </a:p>
      </dgm:t>
    </dgm:pt>
    <dgm:pt modelId="{6597F7FF-7AE1-44EF-A00E-C00EE88F1E62}" type="parTrans" cxnId="{D6180CAE-D93C-4719-9E3F-A40E57E899E0}">
      <dgm:prSet/>
      <dgm:spPr/>
      <dgm:t>
        <a:bodyPr/>
        <a:lstStyle/>
        <a:p>
          <a:endParaRPr lang="en-US"/>
        </a:p>
      </dgm:t>
    </dgm:pt>
    <dgm:pt modelId="{FAB98B68-DB0F-4D63-AAFB-7633E1D5B95A}" type="sibTrans" cxnId="{D6180CAE-D93C-4719-9E3F-A40E57E899E0}">
      <dgm:prSet/>
      <dgm:spPr/>
      <dgm:t>
        <a:bodyPr/>
        <a:lstStyle/>
        <a:p>
          <a:endParaRPr lang="en-US"/>
        </a:p>
      </dgm:t>
    </dgm:pt>
    <dgm:pt modelId="{15802A42-5601-454B-9118-34CFE0EC2F8E}">
      <dgm:prSet phldrT="[Text]"/>
      <dgm:spPr/>
      <dgm:t>
        <a:bodyPr/>
        <a:lstStyle/>
        <a:p>
          <a:r>
            <a:rPr lang="ar-EG" dirty="0">
              <a:cs typeface="+mj-cs"/>
            </a:rPr>
            <a:t>القيادة والرؤية</a:t>
          </a:r>
          <a:endParaRPr lang="en-US" dirty="0"/>
        </a:p>
      </dgm:t>
    </dgm:pt>
    <dgm:pt modelId="{0481214C-BD5F-456A-9698-40C78F0BE139}" type="parTrans" cxnId="{2A16DE51-CD05-4DCB-8A8D-A1FB8E0F9090}">
      <dgm:prSet/>
      <dgm:spPr/>
      <dgm:t>
        <a:bodyPr/>
        <a:lstStyle/>
        <a:p>
          <a:endParaRPr lang="en-US"/>
        </a:p>
      </dgm:t>
    </dgm:pt>
    <dgm:pt modelId="{5C1E1B8A-55CA-4FFB-A002-FDFC0A47AF95}" type="sibTrans" cxnId="{2A16DE51-CD05-4DCB-8A8D-A1FB8E0F9090}">
      <dgm:prSet/>
      <dgm:spPr/>
      <dgm:t>
        <a:bodyPr/>
        <a:lstStyle/>
        <a:p>
          <a:endParaRPr lang="en-US"/>
        </a:p>
      </dgm:t>
    </dgm:pt>
    <dgm:pt modelId="{B4D6F2CF-A46F-46A9-987E-3C85B54019BA}">
      <dgm:prSet phldrT="[Text]"/>
      <dgm:spPr/>
      <dgm:t>
        <a:bodyPr/>
        <a:lstStyle/>
        <a:p>
          <a:pPr>
            <a:buFont typeface="+mj-lt"/>
            <a:buAutoNum type="arabicPeriod"/>
          </a:pPr>
          <a:r>
            <a:rPr lang="ar-EG" dirty="0"/>
            <a:t>استراتيجية المنظمة</a:t>
          </a:r>
          <a:endParaRPr lang="en-US" dirty="0"/>
        </a:p>
      </dgm:t>
    </dgm:pt>
    <dgm:pt modelId="{97DA0234-09AD-47CE-91B8-D3325D13DAA1}" type="parTrans" cxnId="{84D8E2FA-89DB-4FFD-8620-1E61EAE60547}">
      <dgm:prSet/>
      <dgm:spPr/>
      <dgm:t>
        <a:bodyPr/>
        <a:lstStyle/>
        <a:p>
          <a:endParaRPr lang="en-US"/>
        </a:p>
      </dgm:t>
    </dgm:pt>
    <dgm:pt modelId="{71D71100-5381-4052-9941-B53471B5DBAB}" type="sibTrans" cxnId="{84D8E2FA-89DB-4FFD-8620-1E61EAE60547}">
      <dgm:prSet/>
      <dgm:spPr/>
      <dgm:t>
        <a:bodyPr/>
        <a:lstStyle/>
        <a:p>
          <a:endParaRPr lang="en-US"/>
        </a:p>
      </dgm:t>
    </dgm:pt>
    <dgm:pt modelId="{2008A54F-A184-49E0-8C69-1C35B9C3ACA0}">
      <dgm:prSet phldrT="[Text]"/>
      <dgm:spPr/>
      <dgm:t>
        <a:bodyPr/>
        <a:lstStyle/>
        <a:p>
          <a:pPr>
            <a:buFont typeface="+mj-lt"/>
            <a:buAutoNum type="arabicPeriod"/>
          </a:pPr>
          <a:r>
            <a:rPr lang="ar-EG" dirty="0"/>
            <a:t>معايير الصناعة</a:t>
          </a:r>
          <a:endParaRPr lang="en-US" dirty="0"/>
        </a:p>
      </dgm:t>
    </dgm:pt>
    <dgm:pt modelId="{6E32524D-5271-4C70-AB5C-E1FB33F494EE}" type="parTrans" cxnId="{2DECF5EB-041E-4B1F-A246-CC8A64C56E4B}">
      <dgm:prSet/>
      <dgm:spPr/>
      <dgm:t>
        <a:bodyPr/>
        <a:lstStyle/>
        <a:p>
          <a:endParaRPr lang="en-US"/>
        </a:p>
      </dgm:t>
    </dgm:pt>
    <dgm:pt modelId="{FCB04FB6-9456-42F1-BB0A-9CE80A1B10FD}" type="sibTrans" cxnId="{2DECF5EB-041E-4B1F-A246-CC8A64C56E4B}">
      <dgm:prSet/>
      <dgm:spPr/>
      <dgm:t>
        <a:bodyPr/>
        <a:lstStyle/>
        <a:p>
          <a:endParaRPr lang="en-US"/>
        </a:p>
      </dgm:t>
    </dgm:pt>
    <dgm:pt modelId="{017CD6C3-2CB1-4DF0-AD55-74BBB5209B45}">
      <dgm:prSet phldrT="[Text]"/>
      <dgm:spPr/>
      <dgm:t>
        <a:bodyPr/>
        <a:lstStyle/>
        <a:p>
          <a:r>
            <a:rPr lang="ar-EG" dirty="0">
              <a:cs typeface="+mj-cs"/>
            </a:rPr>
            <a:t>الثقافة والإبداع</a:t>
          </a:r>
          <a:endParaRPr lang="en-US" dirty="0"/>
        </a:p>
      </dgm:t>
    </dgm:pt>
    <dgm:pt modelId="{3DB9B4E6-D2F9-4929-8E6C-F7A58B4A0729}" type="parTrans" cxnId="{5E53B03C-212A-48E3-907D-7B8FE5007285}">
      <dgm:prSet/>
      <dgm:spPr/>
      <dgm:t>
        <a:bodyPr/>
        <a:lstStyle/>
        <a:p>
          <a:endParaRPr lang="en-US"/>
        </a:p>
      </dgm:t>
    </dgm:pt>
    <dgm:pt modelId="{587269E6-7AA9-458A-900F-BC37432A73A5}" type="sibTrans" cxnId="{5E53B03C-212A-48E3-907D-7B8FE5007285}">
      <dgm:prSet/>
      <dgm:spPr/>
      <dgm:t>
        <a:bodyPr/>
        <a:lstStyle/>
        <a:p>
          <a:endParaRPr lang="en-US"/>
        </a:p>
      </dgm:t>
    </dgm:pt>
    <dgm:pt modelId="{72C911B8-6842-4298-A8EB-9362EFE37D33}">
      <dgm:prSet phldrT="[Text]"/>
      <dgm:spPr/>
      <dgm:t>
        <a:bodyPr/>
        <a:lstStyle/>
        <a:p>
          <a:r>
            <a:rPr lang="ar-EG" dirty="0">
              <a:cs typeface="+mj-cs"/>
            </a:rPr>
            <a:t>القدرات والموارد</a:t>
          </a:r>
          <a:endParaRPr lang="en-US" dirty="0"/>
        </a:p>
      </dgm:t>
    </dgm:pt>
    <dgm:pt modelId="{4D970CDA-547B-450E-AD5C-D768A7CD0AB1}" type="parTrans" cxnId="{C3E0D08B-0452-47C6-8385-A788329C2A26}">
      <dgm:prSet/>
      <dgm:spPr/>
      <dgm:t>
        <a:bodyPr/>
        <a:lstStyle/>
        <a:p>
          <a:endParaRPr lang="en-US"/>
        </a:p>
      </dgm:t>
    </dgm:pt>
    <dgm:pt modelId="{7341A7CF-F621-4A5C-8224-F23B8D7BA890}" type="sibTrans" cxnId="{C3E0D08B-0452-47C6-8385-A788329C2A26}">
      <dgm:prSet/>
      <dgm:spPr/>
      <dgm:t>
        <a:bodyPr/>
        <a:lstStyle/>
        <a:p>
          <a:endParaRPr lang="en-US"/>
        </a:p>
      </dgm:t>
    </dgm:pt>
    <dgm:pt modelId="{3C1D74FE-EFC8-45AD-8B7A-F351692D5751}" type="pres">
      <dgm:prSet presAssocID="{72AC0E64-7AD2-4D46-8D94-9EBA69FFC04B}" presName="diagram" presStyleCnt="0">
        <dgm:presLayoutVars>
          <dgm:dir/>
          <dgm:resizeHandles val="exact"/>
        </dgm:presLayoutVars>
      </dgm:prSet>
      <dgm:spPr/>
    </dgm:pt>
    <dgm:pt modelId="{5BD8CD32-7827-47D5-AB69-6BF5613EB978}" type="pres">
      <dgm:prSet presAssocID="{39944B3C-CDEB-4BF1-B05B-CBA4210432B5}" presName="node" presStyleLbl="node1" presStyleIdx="0" presStyleCnt="10">
        <dgm:presLayoutVars>
          <dgm:bulletEnabled val="1"/>
        </dgm:presLayoutVars>
      </dgm:prSet>
      <dgm:spPr/>
    </dgm:pt>
    <dgm:pt modelId="{F34279AC-B6E6-4A61-9692-124B187F9BAB}" type="pres">
      <dgm:prSet presAssocID="{26DAC684-66A3-4378-8B65-CA3DB87C3EB6}" presName="sibTrans" presStyleCnt="0"/>
      <dgm:spPr/>
    </dgm:pt>
    <dgm:pt modelId="{8613C6D0-0A68-407F-9D39-90D1E97A8E28}" type="pres">
      <dgm:prSet presAssocID="{1F9EF950-DFE2-4EDB-93A6-82D782F33489}" presName="node" presStyleLbl="node1" presStyleIdx="1" presStyleCnt="10">
        <dgm:presLayoutVars>
          <dgm:bulletEnabled val="1"/>
        </dgm:presLayoutVars>
      </dgm:prSet>
      <dgm:spPr/>
    </dgm:pt>
    <dgm:pt modelId="{51C26F21-5FDE-4664-AAD0-AC8E442BF332}" type="pres">
      <dgm:prSet presAssocID="{B0D7B332-342F-4C2B-9B52-55CA5F580B60}" presName="sibTrans" presStyleCnt="0"/>
      <dgm:spPr/>
    </dgm:pt>
    <dgm:pt modelId="{6EB1CD81-1A86-4F2A-8527-37EBE1BF60DA}" type="pres">
      <dgm:prSet presAssocID="{878E8661-FB86-4B1C-A3F7-315B15579B2E}" presName="node" presStyleLbl="node1" presStyleIdx="2" presStyleCnt="10">
        <dgm:presLayoutVars>
          <dgm:bulletEnabled val="1"/>
        </dgm:presLayoutVars>
      </dgm:prSet>
      <dgm:spPr/>
    </dgm:pt>
    <dgm:pt modelId="{90422B97-9BFE-4C3D-8746-2DBC41A2E9CC}" type="pres">
      <dgm:prSet presAssocID="{A0F73D7F-7738-4CB7-A63F-4969765BD6CE}" presName="sibTrans" presStyleCnt="0"/>
      <dgm:spPr/>
    </dgm:pt>
    <dgm:pt modelId="{585C3DEE-BFDF-42CE-8ECF-A7D9105F244A}" type="pres">
      <dgm:prSet presAssocID="{0EA7F573-4C74-4BDE-9AB6-9F084B93C298}" presName="node" presStyleLbl="node1" presStyleIdx="3" presStyleCnt="10">
        <dgm:presLayoutVars>
          <dgm:bulletEnabled val="1"/>
        </dgm:presLayoutVars>
      </dgm:prSet>
      <dgm:spPr/>
    </dgm:pt>
    <dgm:pt modelId="{1FC0EC6D-F927-4C1B-93DC-D051845EC9EE}" type="pres">
      <dgm:prSet presAssocID="{695905E6-F429-4FAF-B4CA-B01FBFCFB6F4}" presName="sibTrans" presStyleCnt="0"/>
      <dgm:spPr/>
    </dgm:pt>
    <dgm:pt modelId="{9E7C54EF-598C-43AC-B9B4-CDAB7B1F0B45}" type="pres">
      <dgm:prSet presAssocID="{BAB03F52-07B1-478C-994C-03503ACA748F}" presName="node" presStyleLbl="node1" presStyleIdx="4" presStyleCnt="10">
        <dgm:presLayoutVars>
          <dgm:bulletEnabled val="1"/>
        </dgm:presLayoutVars>
      </dgm:prSet>
      <dgm:spPr/>
    </dgm:pt>
    <dgm:pt modelId="{F8DBB6DD-BE41-4F06-8031-A8973BCEB9E8}" type="pres">
      <dgm:prSet presAssocID="{FAB98B68-DB0F-4D63-AAFB-7633E1D5B95A}" presName="sibTrans" presStyleCnt="0"/>
      <dgm:spPr/>
    </dgm:pt>
    <dgm:pt modelId="{40283E18-F0CA-4249-B109-6FC4409A0822}" type="pres">
      <dgm:prSet presAssocID="{15802A42-5601-454B-9118-34CFE0EC2F8E}" presName="node" presStyleLbl="node1" presStyleIdx="5" presStyleCnt="10">
        <dgm:presLayoutVars>
          <dgm:bulletEnabled val="1"/>
        </dgm:presLayoutVars>
      </dgm:prSet>
      <dgm:spPr/>
    </dgm:pt>
    <dgm:pt modelId="{1E7B0718-9FA8-4F19-B98D-9BF89B27862B}" type="pres">
      <dgm:prSet presAssocID="{5C1E1B8A-55CA-4FFB-A002-FDFC0A47AF95}" presName="sibTrans" presStyleCnt="0"/>
      <dgm:spPr/>
    </dgm:pt>
    <dgm:pt modelId="{BEFF4001-8031-494E-B211-859006710BB0}" type="pres">
      <dgm:prSet presAssocID="{B4D6F2CF-A46F-46A9-987E-3C85B54019BA}" presName="node" presStyleLbl="node1" presStyleIdx="6" presStyleCnt="10">
        <dgm:presLayoutVars>
          <dgm:bulletEnabled val="1"/>
        </dgm:presLayoutVars>
      </dgm:prSet>
      <dgm:spPr/>
    </dgm:pt>
    <dgm:pt modelId="{533B80D6-8827-4B17-954D-499256E7C6D4}" type="pres">
      <dgm:prSet presAssocID="{71D71100-5381-4052-9941-B53471B5DBAB}" presName="sibTrans" presStyleCnt="0"/>
      <dgm:spPr/>
    </dgm:pt>
    <dgm:pt modelId="{6E3127A9-96CF-47E3-8D8F-2C5C6C4D4BFB}" type="pres">
      <dgm:prSet presAssocID="{2008A54F-A184-49E0-8C69-1C35B9C3ACA0}" presName="node" presStyleLbl="node1" presStyleIdx="7" presStyleCnt="10">
        <dgm:presLayoutVars>
          <dgm:bulletEnabled val="1"/>
        </dgm:presLayoutVars>
      </dgm:prSet>
      <dgm:spPr/>
    </dgm:pt>
    <dgm:pt modelId="{104BA062-E83C-481C-A16C-85DE4BE4AA30}" type="pres">
      <dgm:prSet presAssocID="{FCB04FB6-9456-42F1-BB0A-9CE80A1B10FD}" presName="sibTrans" presStyleCnt="0"/>
      <dgm:spPr/>
    </dgm:pt>
    <dgm:pt modelId="{EA10CC55-15D7-435B-AFDD-E6D5A1F3117E}" type="pres">
      <dgm:prSet presAssocID="{017CD6C3-2CB1-4DF0-AD55-74BBB5209B45}" presName="node" presStyleLbl="node1" presStyleIdx="8" presStyleCnt="10">
        <dgm:presLayoutVars>
          <dgm:bulletEnabled val="1"/>
        </dgm:presLayoutVars>
      </dgm:prSet>
      <dgm:spPr/>
    </dgm:pt>
    <dgm:pt modelId="{5EB04783-6B9F-42CD-A19C-0FDB62129AD9}" type="pres">
      <dgm:prSet presAssocID="{587269E6-7AA9-458A-900F-BC37432A73A5}" presName="sibTrans" presStyleCnt="0"/>
      <dgm:spPr/>
    </dgm:pt>
    <dgm:pt modelId="{AB799F67-CBB5-4BB7-9AFA-B2973C759419}" type="pres">
      <dgm:prSet presAssocID="{72C911B8-6842-4298-A8EB-9362EFE37D33}" presName="node" presStyleLbl="node1" presStyleIdx="9" presStyleCnt="10">
        <dgm:presLayoutVars>
          <dgm:bulletEnabled val="1"/>
        </dgm:presLayoutVars>
      </dgm:prSet>
      <dgm:spPr/>
    </dgm:pt>
  </dgm:ptLst>
  <dgm:cxnLst>
    <dgm:cxn modelId="{217FDD13-8748-4C0C-A7FB-5AF7FA2F3EE1}" srcId="{72AC0E64-7AD2-4D46-8D94-9EBA69FFC04B}" destId="{1F9EF950-DFE2-4EDB-93A6-82D782F33489}" srcOrd="1" destOrd="0" parTransId="{6624AA38-00B5-4F66-BF4B-7E8DF0AC93A3}" sibTransId="{B0D7B332-342F-4C2B-9B52-55CA5F580B60}"/>
    <dgm:cxn modelId="{968BB826-541D-496A-BAC1-3D9CBE15F24B}" type="presOf" srcId="{72C911B8-6842-4298-A8EB-9362EFE37D33}" destId="{AB799F67-CBB5-4BB7-9AFA-B2973C759419}" srcOrd="0" destOrd="0" presId="urn:microsoft.com/office/officeart/2005/8/layout/default"/>
    <dgm:cxn modelId="{5E53B03C-212A-48E3-907D-7B8FE5007285}" srcId="{72AC0E64-7AD2-4D46-8D94-9EBA69FFC04B}" destId="{017CD6C3-2CB1-4DF0-AD55-74BBB5209B45}" srcOrd="8" destOrd="0" parTransId="{3DB9B4E6-D2F9-4929-8E6C-F7A58B4A0729}" sibTransId="{587269E6-7AA9-458A-900F-BC37432A73A5}"/>
    <dgm:cxn modelId="{9BFB014E-8D74-4ED6-A296-6A05053CAEEC}" srcId="{72AC0E64-7AD2-4D46-8D94-9EBA69FFC04B}" destId="{878E8661-FB86-4B1C-A3F7-315B15579B2E}" srcOrd="2" destOrd="0" parTransId="{8E749ED1-0911-4B3F-A058-91261FF399DB}" sibTransId="{A0F73D7F-7738-4CB7-A63F-4969765BD6CE}"/>
    <dgm:cxn modelId="{2A16DE51-CD05-4DCB-8A8D-A1FB8E0F9090}" srcId="{72AC0E64-7AD2-4D46-8D94-9EBA69FFC04B}" destId="{15802A42-5601-454B-9118-34CFE0EC2F8E}" srcOrd="5" destOrd="0" parTransId="{0481214C-BD5F-456A-9698-40C78F0BE139}" sibTransId="{5C1E1B8A-55CA-4FFB-A002-FDFC0A47AF95}"/>
    <dgm:cxn modelId="{82F4BB53-CCE3-41FA-9072-C318EB8B1536}" srcId="{72AC0E64-7AD2-4D46-8D94-9EBA69FFC04B}" destId="{39944B3C-CDEB-4BF1-B05B-CBA4210432B5}" srcOrd="0" destOrd="0" parTransId="{3B052821-CF49-4669-96FE-658749F58F7A}" sibTransId="{26DAC684-66A3-4378-8B65-CA3DB87C3EB6}"/>
    <dgm:cxn modelId="{A2616775-5F52-469C-85B3-D74B08657C1E}" type="presOf" srcId="{878E8661-FB86-4B1C-A3F7-315B15579B2E}" destId="{6EB1CD81-1A86-4F2A-8527-37EBE1BF60DA}" srcOrd="0" destOrd="0" presId="urn:microsoft.com/office/officeart/2005/8/layout/default"/>
    <dgm:cxn modelId="{C3E0D08B-0452-47C6-8385-A788329C2A26}" srcId="{72AC0E64-7AD2-4D46-8D94-9EBA69FFC04B}" destId="{72C911B8-6842-4298-A8EB-9362EFE37D33}" srcOrd="9" destOrd="0" parTransId="{4D970CDA-547B-450E-AD5C-D768A7CD0AB1}" sibTransId="{7341A7CF-F621-4A5C-8224-F23B8D7BA890}"/>
    <dgm:cxn modelId="{A2625E93-57EA-46BD-A758-6BDF4FCFF4F2}" type="presOf" srcId="{BAB03F52-07B1-478C-994C-03503ACA748F}" destId="{9E7C54EF-598C-43AC-B9B4-CDAB7B1F0B45}" srcOrd="0" destOrd="0" presId="urn:microsoft.com/office/officeart/2005/8/layout/default"/>
    <dgm:cxn modelId="{7E1F3695-F500-4153-B182-AB7602F6D3A0}" srcId="{72AC0E64-7AD2-4D46-8D94-9EBA69FFC04B}" destId="{0EA7F573-4C74-4BDE-9AB6-9F084B93C298}" srcOrd="3" destOrd="0" parTransId="{BBD59D76-1AF8-47AE-B4D1-7D32023E09D3}" sibTransId="{695905E6-F429-4FAF-B4CA-B01FBFCFB6F4}"/>
    <dgm:cxn modelId="{8674AA95-E2D5-408A-AFAE-645DE75321C6}" type="presOf" srcId="{0EA7F573-4C74-4BDE-9AB6-9F084B93C298}" destId="{585C3DEE-BFDF-42CE-8ECF-A7D9105F244A}" srcOrd="0" destOrd="0" presId="urn:microsoft.com/office/officeart/2005/8/layout/default"/>
    <dgm:cxn modelId="{1E624DA1-444F-48C6-AEE0-129E3EF8F8DF}" type="presOf" srcId="{1F9EF950-DFE2-4EDB-93A6-82D782F33489}" destId="{8613C6D0-0A68-407F-9D39-90D1E97A8E28}" srcOrd="0" destOrd="0" presId="urn:microsoft.com/office/officeart/2005/8/layout/default"/>
    <dgm:cxn modelId="{26202FA4-C3AC-4CCA-B431-73B6B361A083}" type="presOf" srcId="{B4D6F2CF-A46F-46A9-987E-3C85B54019BA}" destId="{BEFF4001-8031-494E-B211-859006710BB0}" srcOrd="0" destOrd="0" presId="urn:microsoft.com/office/officeart/2005/8/layout/default"/>
    <dgm:cxn modelId="{D6180CAE-D93C-4719-9E3F-A40E57E899E0}" srcId="{72AC0E64-7AD2-4D46-8D94-9EBA69FFC04B}" destId="{BAB03F52-07B1-478C-994C-03503ACA748F}" srcOrd="4" destOrd="0" parTransId="{6597F7FF-7AE1-44EF-A00E-C00EE88F1E62}" sibTransId="{FAB98B68-DB0F-4D63-AAFB-7633E1D5B95A}"/>
    <dgm:cxn modelId="{29105CB6-4AB6-4D6C-8F6B-3C7FBD5F99F1}" type="presOf" srcId="{15802A42-5601-454B-9118-34CFE0EC2F8E}" destId="{40283E18-F0CA-4249-B109-6FC4409A0822}" srcOrd="0" destOrd="0" presId="urn:microsoft.com/office/officeart/2005/8/layout/default"/>
    <dgm:cxn modelId="{DBB74CBE-B0B7-466C-82A9-FA1FB322A4D6}" type="presOf" srcId="{72AC0E64-7AD2-4D46-8D94-9EBA69FFC04B}" destId="{3C1D74FE-EFC8-45AD-8B7A-F351692D5751}" srcOrd="0" destOrd="0" presId="urn:microsoft.com/office/officeart/2005/8/layout/default"/>
    <dgm:cxn modelId="{7BD758E4-DA07-4C5B-8727-D8C1C4FDE43E}" type="presOf" srcId="{017CD6C3-2CB1-4DF0-AD55-74BBB5209B45}" destId="{EA10CC55-15D7-435B-AFDD-E6D5A1F3117E}" srcOrd="0" destOrd="0" presId="urn:microsoft.com/office/officeart/2005/8/layout/default"/>
    <dgm:cxn modelId="{A5A003E6-BE53-44B1-8FDC-EAD91A001B56}" type="presOf" srcId="{2008A54F-A184-49E0-8C69-1C35B9C3ACA0}" destId="{6E3127A9-96CF-47E3-8D8F-2C5C6C4D4BFB}" srcOrd="0" destOrd="0" presId="urn:microsoft.com/office/officeart/2005/8/layout/default"/>
    <dgm:cxn modelId="{2DECF5EB-041E-4B1F-A246-CC8A64C56E4B}" srcId="{72AC0E64-7AD2-4D46-8D94-9EBA69FFC04B}" destId="{2008A54F-A184-49E0-8C69-1C35B9C3ACA0}" srcOrd="7" destOrd="0" parTransId="{6E32524D-5271-4C70-AB5C-E1FB33F494EE}" sibTransId="{FCB04FB6-9456-42F1-BB0A-9CE80A1B10FD}"/>
    <dgm:cxn modelId="{71F0A1F9-1FE2-4419-AEB4-09B81FC6B652}" type="presOf" srcId="{39944B3C-CDEB-4BF1-B05B-CBA4210432B5}" destId="{5BD8CD32-7827-47D5-AB69-6BF5613EB978}" srcOrd="0" destOrd="0" presId="urn:microsoft.com/office/officeart/2005/8/layout/default"/>
    <dgm:cxn modelId="{84D8E2FA-89DB-4FFD-8620-1E61EAE60547}" srcId="{72AC0E64-7AD2-4D46-8D94-9EBA69FFC04B}" destId="{B4D6F2CF-A46F-46A9-987E-3C85B54019BA}" srcOrd="6" destOrd="0" parTransId="{97DA0234-09AD-47CE-91B8-D3325D13DAA1}" sibTransId="{71D71100-5381-4052-9941-B53471B5DBAB}"/>
    <dgm:cxn modelId="{3ED7600B-2D0B-443C-94C0-C1747616B79C}" type="presParOf" srcId="{3C1D74FE-EFC8-45AD-8B7A-F351692D5751}" destId="{5BD8CD32-7827-47D5-AB69-6BF5613EB978}" srcOrd="0" destOrd="0" presId="urn:microsoft.com/office/officeart/2005/8/layout/default"/>
    <dgm:cxn modelId="{8C4456A1-45F5-448C-80A3-4F2E83A254B3}" type="presParOf" srcId="{3C1D74FE-EFC8-45AD-8B7A-F351692D5751}" destId="{F34279AC-B6E6-4A61-9692-124B187F9BAB}" srcOrd="1" destOrd="0" presId="urn:microsoft.com/office/officeart/2005/8/layout/default"/>
    <dgm:cxn modelId="{77C08CA1-E744-4B07-B57C-D7FDFA0F7FBA}" type="presParOf" srcId="{3C1D74FE-EFC8-45AD-8B7A-F351692D5751}" destId="{8613C6D0-0A68-407F-9D39-90D1E97A8E28}" srcOrd="2" destOrd="0" presId="urn:microsoft.com/office/officeart/2005/8/layout/default"/>
    <dgm:cxn modelId="{D2196381-121D-4CBE-8CF4-CC58F4E12E9E}" type="presParOf" srcId="{3C1D74FE-EFC8-45AD-8B7A-F351692D5751}" destId="{51C26F21-5FDE-4664-AAD0-AC8E442BF332}" srcOrd="3" destOrd="0" presId="urn:microsoft.com/office/officeart/2005/8/layout/default"/>
    <dgm:cxn modelId="{4BC2BBDA-A720-46B1-AA27-5AFF0807DCEB}" type="presParOf" srcId="{3C1D74FE-EFC8-45AD-8B7A-F351692D5751}" destId="{6EB1CD81-1A86-4F2A-8527-37EBE1BF60DA}" srcOrd="4" destOrd="0" presId="urn:microsoft.com/office/officeart/2005/8/layout/default"/>
    <dgm:cxn modelId="{A83A3FB5-EF1F-4CFF-81BF-258EEF751EAF}" type="presParOf" srcId="{3C1D74FE-EFC8-45AD-8B7A-F351692D5751}" destId="{90422B97-9BFE-4C3D-8746-2DBC41A2E9CC}" srcOrd="5" destOrd="0" presId="urn:microsoft.com/office/officeart/2005/8/layout/default"/>
    <dgm:cxn modelId="{9DC59FBE-0D9B-4808-A8F9-350D0F339ED8}" type="presParOf" srcId="{3C1D74FE-EFC8-45AD-8B7A-F351692D5751}" destId="{585C3DEE-BFDF-42CE-8ECF-A7D9105F244A}" srcOrd="6" destOrd="0" presId="urn:microsoft.com/office/officeart/2005/8/layout/default"/>
    <dgm:cxn modelId="{2CDF1CE8-51B8-4FEC-A51C-4632C89C5F12}" type="presParOf" srcId="{3C1D74FE-EFC8-45AD-8B7A-F351692D5751}" destId="{1FC0EC6D-F927-4C1B-93DC-D051845EC9EE}" srcOrd="7" destOrd="0" presId="urn:microsoft.com/office/officeart/2005/8/layout/default"/>
    <dgm:cxn modelId="{55C8E1D4-F52D-475E-B2B3-79A2C68FC12F}" type="presParOf" srcId="{3C1D74FE-EFC8-45AD-8B7A-F351692D5751}" destId="{9E7C54EF-598C-43AC-B9B4-CDAB7B1F0B45}" srcOrd="8" destOrd="0" presId="urn:microsoft.com/office/officeart/2005/8/layout/default"/>
    <dgm:cxn modelId="{6E394116-EE91-490D-BE61-423022E2BC58}" type="presParOf" srcId="{3C1D74FE-EFC8-45AD-8B7A-F351692D5751}" destId="{F8DBB6DD-BE41-4F06-8031-A8973BCEB9E8}" srcOrd="9" destOrd="0" presId="urn:microsoft.com/office/officeart/2005/8/layout/default"/>
    <dgm:cxn modelId="{72DC9B66-9773-4132-8AEA-3C8686CDB3ED}" type="presParOf" srcId="{3C1D74FE-EFC8-45AD-8B7A-F351692D5751}" destId="{40283E18-F0CA-4249-B109-6FC4409A0822}" srcOrd="10" destOrd="0" presId="urn:microsoft.com/office/officeart/2005/8/layout/default"/>
    <dgm:cxn modelId="{3FBAF461-1D66-4413-B50E-FEA936C05E9C}" type="presParOf" srcId="{3C1D74FE-EFC8-45AD-8B7A-F351692D5751}" destId="{1E7B0718-9FA8-4F19-B98D-9BF89B27862B}" srcOrd="11" destOrd="0" presId="urn:microsoft.com/office/officeart/2005/8/layout/default"/>
    <dgm:cxn modelId="{F6A61350-7C7E-41BB-9B11-B9DDDD413C32}" type="presParOf" srcId="{3C1D74FE-EFC8-45AD-8B7A-F351692D5751}" destId="{BEFF4001-8031-494E-B211-859006710BB0}" srcOrd="12" destOrd="0" presId="urn:microsoft.com/office/officeart/2005/8/layout/default"/>
    <dgm:cxn modelId="{295807BF-E237-4EB9-8755-BE95C1E17807}" type="presParOf" srcId="{3C1D74FE-EFC8-45AD-8B7A-F351692D5751}" destId="{533B80D6-8827-4B17-954D-499256E7C6D4}" srcOrd="13" destOrd="0" presId="urn:microsoft.com/office/officeart/2005/8/layout/default"/>
    <dgm:cxn modelId="{BE1740DA-1053-446E-A263-729975320B24}" type="presParOf" srcId="{3C1D74FE-EFC8-45AD-8B7A-F351692D5751}" destId="{6E3127A9-96CF-47E3-8D8F-2C5C6C4D4BFB}" srcOrd="14" destOrd="0" presId="urn:microsoft.com/office/officeart/2005/8/layout/default"/>
    <dgm:cxn modelId="{EF8ED18E-9C0E-428B-B968-98660D5BE1E1}" type="presParOf" srcId="{3C1D74FE-EFC8-45AD-8B7A-F351692D5751}" destId="{104BA062-E83C-481C-A16C-85DE4BE4AA30}" srcOrd="15" destOrd="0" presId="urn:microsoft.com/office/officeart/2005/8/layout/default"/>
    <dgm:cxn modelId="{C62522D3-DA55-49B2-9D2D-F9B692FC06DD}" type="presParOf" srcId="{3C1D74FE-EFC8-45AD-8B7A-F351692D5751}" destId="{EA10CC55-15D7-435B-AFDD-E6D5A1F3117E}" srcOrd="16" destOrd="0" presId="urn:microsoft.com/office/officeart/2005/8/layout/default"/>
    <dgm:cxn modelId="{1804A068-F3A9-4A47-962E-2D58D95DDBC8}" type="presParOf" srcId="{3C1D74FE-EFC8-45AD-8B7A-F351692D5751}" destId="{5EB04783-6B9F-42CD-A19C-0FDB62129AD9}" srcOrd="17" destOrd="0" presId="urn:microsoft.com/office/officeart/2005/8/layout/default"/>
    <dgm:cxn modelId="{B8B4CA3A-0205-47A8-BDC1-A43B2A567816}" type="presParOf" srcId="{3C1D74FE-EFC8-45AD-8B7A-F351692D5751}" destId="{AB799F67-CBB5-4BB7-9AFA-B2973C759419}"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7B9F14-5CA7-4649-BBDB-E3D72FCDDA49}">
      <dsp:nvSpPr>
        <dsp:cNvPr id="0" name=""/>
        <dsp:cNvSpPr/>
      </dsp:nvSpPr>
      <dsp:spPr>
        <a:xfrm>
          <a:off x="211253" y="1770"/>
          <a:ext cx="2353304" cy="14119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ar-EG" sz="3600" kern="1200" dirty="0">
              <a:cs typeface="+mj-cs"/>
            </a:rPr>
            <a:t>حوار</a:t>
          </a:r>
          <a:endParaRPr lang="en-US" sz="3600" kern="1200" dirty="0">
            <a:cs typeface="+mj-cs"/>
          </a:endParaRPr>
        </a:p>
      </dsp:txBody>
      <dsp:txXfrm>
        <a:off x="211253" y="1770"/>
        <a:ext cx="2353304" cy="1411982"/>
      </dsp:txXfrm>
    </dsp:sp>
    <dsp:sp modelId="{F44D6C48-1BED-4A3E-B75D-406A9767D749}">
      <dsp:nvSpPr>
        <dsp:cNvPr id="0" name=""/>
        <dsp:cNvSpPr/>
      </dsp:nvSpPr>
      <dsp:spPr>
        <a:xfrm>
          <a:off x="2799889" y="1770"/>
          <a:ext cx="2353304" cy="14119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ar-EG" sz="3600" kern="1200" dirty="0">
              <a:cs typeface="+mj-cs"/>
            </a:rPr>
            <a:t>تقرير</a:t>
          </a:r>
          <a:endParaRPr lang="en-US" sz="3600" kern="1200" dirty="0">
            <a:cs typeface="+mj-cs"/>
          </a:endParaRPr>
        </a:p>
      </dsp:txBody>
      <dsp:txXfrm>
        <a:off x="2799889" y="1770"/>
        <a:ext cx="2353304" cy="1411982"/>
      </dsp:txXfrm>
    </dsp:sp>
    <dsp:sp modelId="{D966C580-2EB5-4C49-ACE7-F767FCE30F85}">
      <dsp:nvSpPr>
        <dsp:cNvPr id="0" name=""/>
        <dsp:cNvSpPr/>
      </dsp:nvSpPr>
      <dsp:spPr>
        <a:xfrm>
          <a:off x="5388524" y="1770"/>
          <a:ext cx="2353304" cy="14119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ar-EG" sz="3600" kern="1200" dirty="0">
              <a:cs typeface="+mj-cs"/>
            </a:rPr>
            <a:t>خبر</a:t>
          </a:r>
          <a:endParaRPr lang="en-US" sz="3600" kern="1200" dirty="0">
            <a:cs typeface="+mj-cs"/>
          </a:endParaRPr>
        </a:p>
      </dsp:txBody>
      <dsp:txXfrm>
        <a:off x="5388524" y="1770"/>
        <a:ext cx="2353304" cy="1411982"/>
      </dsp:txXfrm>
    </dsp:sp>
    <dsp:sp modelId="{AD1BD2B7-A3BF-4E4A-BB75-D7F410BABCE9}">
      <dsp:nvSpPr>
        <dsp:cNvPr id="0" name=""/>
        <dsp:cNvSpPr/>
      </dsp:nvSpPr>
      <dsp:spPr>
        <a:xfrm>
          <a:off x="211253" y="1649084"/>
          <a:ext cx="2353304" cy="14119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ar-EG" sz="3600" kern="1200" dirty="0">
              <a:cs typeface="+mj-cs"/>
            </a:rPr>
            <a:t>فيتشر</a:t>
          </a:r>
          <a:endParaRPr lang="en-US" sz="3600" kern="1200" dirty="0">
            <a:cs typeface="+mj-cs"/>
          </a:endParaRPr>
        </a:p>
      </dsp:txBody>
      <dsp:txXfrm>
        <a:off x="211253" y="1649084"/>
        <a:ext cx="2353304" cy="1411982"/>
      </dsp:txXfrm>
    </dsp:sp>
    <dsp:sp modelId="{32480F08-5EC3-4334-8575-C3824E2EBBB7}">
      <dsp:nvSpPr>
        <dsp:cNvPr id="0" name=""/>
        <dsp:cNvSpPr/>
      </dsp:nvSpPr>
      <dsp:spPr>
        <a:xfrm>
          <a:off x="2799889" y="1649084"/>
          <a:ext cx="2353304" cy="14119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ar-EG" sz="3600" kern="1200" dirty="0">
              <a:cs typeface="+mj-cs"/>
            </a:rPr>
            <a:t>مقال</a:t>
          </a:r>
          <a:endParaRPr lang="en-US" sz="3600" kern="1200" dirty="0">
            <a:cs typeface="+mj-cs"/>
          </a:endParaRPr>
        </a:p>
      </dsp:txBody>
      <dsp:txXfrm>
        <a:off x="2799889" y="1649084"/>
        <a:ext cx="2353304" cy="1411982"/>
      </dsp:txXfrm>
    </dsp:sp>
    <dsp:sp modelId="{B1DEBF93-0A93-4398-B3B9-4E451C773A99}">
      <dsp:nvSpPr>
        <dsp:cNvPr id="0" name=""/>
        <dsp:cNvSpPr/>
      </dsp:nvSpPr>
      <dsp:spPr>
        <a:xfrm>
          <a:off x="5388524" y="1649084"/>
          <a:ext cx="2353304" cy="14119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ar-EG" sz="3600" kern="1200" dirty="0"/>
            <a:t>تحقيق</a:t>
          </a:r>
          <a:endParaRPr lang="en-US" sz="3600" kern="1200" dirty="0"/>
        </a:p>
      </dsp:txBody>
      <dsp:txXfrm>
        <a:off x="5388524" y="1649084"/>
        <a:ext cx="2353304" cy="14119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D8CD32-7827-47D5-AB69-6BF5613EB978}">
      <dsp:nvSpPr>
        <dsp:cNvPr id="0" name=""/>
        <dsp:cNvSpPr/>
      </dsp:nvSpPr>
      <dsp:spPr>
        <a:xfrm>
          <a:off x="1989" y="440522"/>
          <a:ext cx="1577946" cy="94676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Font typeface="+mj-lt"/>
            <a:buNone/>
          </a:pPr>
          <a:r>
            <a:rPr lang="ar-EG" sz="2500" kern="1200" dirty="0"/>
            <a:t>التنظيمات والتشريعات</a:t>
          </a:r>
          <a:endParaRPr lang="en-US" sz="2500" kern="1200" dirty="0"/>
        </a:p>
      </dsp:txBody>
      <dsp:txXfrm>
        <a:off x="1989" y="440522"/>
        <a:ext cx="1577946" cy="946767"/>
      </dsp:txXfrm>
    </dsp:sp>
    <dsp:sp modelId="{8613C6D0-0A68-407F-9D39-90D1E97A8E28}">
      <dsp:nvSpPr>
        <dsp:cNvPr id="0" name=""/>
        <dsp:cNvSpPr/>
      </dsp:nvSpPr>
      <dsp:spPr>
        <a:xfrm>
          <a:off x="1737729" y="440522"/>
          <a:ext cx="1577946" cy="94676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Font typeface="+mj-lt"/>
            <a:buNone/>
          </a:pPr>
          <a:r>
            <a:rPr lang="ar-EG" sz="2500" kern="1200" dirty="0"/>
            <a:t>سلوك المنافسين</a:t>
          </a:r>
          <a:endParaRPr lang="en-US" sz="2500" kern="1200" dirty="0"/>
        </a:p>
      </dsp:txBody>
      <dsp:txXfrm>
        <a:off x="1737729" y="440522"/>
        <a:ext cx="1577946" cy="946767"/>
      </dsp:txXfrm>
    </dsp:sp>
    <dsp:sp modelId="{6EB1CD81-1A86-4F2A-8527-37EBE1BF60DA}">
      <dsp:nvSpPr>
        <dsp:cNvPr id="0" name=""/>
        <dsp:cNvSpPr/>
      </dsp:nvSpPr>
      <dsp:spPr>
        <a:xfrm>
          <a:off x="3473470" y="440522"/>
          <a:ext cx="1577946" cy="94676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kumimoji="0" lang="ar-EG" sz="2500" i="0" u="none" strike="noStrike" kern="1200" cap="none" spc="0" normalizeH="0" baseline="0" noProof="0" dirty="0">
              <a:ln>
                <a:noFill/>
              </a:ln>
              <a:effectLst/>
              <a:uLnTx/>
              <a:uFillTx/>
              <a:latin typeface="Simplified Arabic" panose="02020603050405020304" pitchFamily="18" charset="-78"/>
              <a:ea typeface="+mn-ea"/>
              <a:cs typeface="Simplified Arabic" panose="02020603050405020304" pitchFamily="18" charset="-78"/>
            </a:rPr>
            <a:t>فرص السوق </a:t>
          </a:r>
          <a:endParaRPr lang="en-US" sz="2500" kern="1200" dirty="0"/>
        </a:p>
      </dsp:txBody>
      <dsp:txXfrm>
        <a:off x="3473470" y="440522"/>
        <a:ext cx="1577946" cy="946767"/>
      </dsp:txXfrm>
    </dsp:sp>
    <dsp:sp modelId="{585C3DEE-BFDF-42CE-8ECF-A7D9105F244A}">
      <dsp:nvSpPr>
        <dsp:cNvPr id="0" name=""/>
        <dsp:cNvSpPr/>
      </dsp:nvSpPr>
      <dsp:spPr>
        <a:xfrm>
          <a:off x="5209210" y="440522"/>
          <a:ext cx="1577946" cy="94676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ar-EG" sz="2800" b="0" kern="1200" dirty="0"/>
            <a:t>التكنولوجيا</a:t>
          </a:r>
          <a:endParaRPr lang="en-US" sz="2800" b="0" kern="1200" dirty="0"/>
        </a:p>
      </dsp:txBody>
      <dsp:txXfrm>
        <a:off x="5209210" y="440522"/>
        <a:ext cx="1577946" cy="946767"/>
      </dsp:txXfrm>
    </dsp:sp>
    <dsp:sp modelId="{9E7C54EF-598C-43AC-B9B4-CDAB7B1F0B45}">
      <dsp:nvSpPr>
        <dsp:cNvPr id="0" name=""/>
        <dsp:cNvSpPr/>
      </dsp:nvSpPr>
      <dsp:spPr>
        <a:xfrm>
          <a:off x="1989" y="1545084"/>
          <a:ext cx="1577946" cy="94676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ar-EG" sz="2500" kern="1200" dirty="0">
              <a:cs typeface="+mj-cs"/>
            </a:rPr>
            <a:t>الهيكل التنظيمي</a:t>
          </a:r>
          <a:endParaRPr lang="en-US" sz="2500" kern="1200" dirty="0"/>
        </a:p>
      </dsp:txBody>
      <dsp:txXfrm>
        <a:off x="1989" y="1545084"/>
        <a:ext cx="1577946" cy="946767"/>
      </dsp:txXfrm>
    </dsp:sp>
    <dsp:sp modelId="{40283E18-F0CA-4249-B109-6FC4409A0822}">
      <dsp:nvSpPr>
        <dsp:cNvPr id="0" name=""/>
        <dsp:cNvSpPr/>
      </dsp:nvSpPr>
      <dsp:spPr>
        <a:xfrm>
          <a:off x="1737729" y="1545084"/>
          <a:ext cx="1577946" cy="94676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ar-EG" sz="2500" kern="1200" dirty="0">
              <a:cs typeface="+mj-cs"/>
            </a:rPr>
            <a:t>القيادة والرؤية</a:t>
          </a:r>
          <a:endParaRPr lang="en-US" sz="2500" kern="1200" dirty="0"/>
        </a:p>
      </dsp:txBody>
      <dsp:txXfrm>
        <a:off x="1737729" y="1545084"/>
        <a:ext cx="1577946" cy="946767"/>
      </dsp:txXfrm>
    </dsp:sp>
    <dsp:sp modelId="{BEFF4001-8031-494E-B211-859006710BB0}">
      <dsp:nvSpPr>
        <dsp:cNvPr id="0" name=""/>
        <dsp:cNvSpPr/>
      </dsp:nvSpPr>
      <dsp:spPr>
        <a:xfrm>
          <a:off x="3473470" y="1545084"/>
          <a:ext cx="1577946" cy="94676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Font typeface="+mj-lt"/>
            <a:buNone/>
          </a:pPr>
          <a:r>
            <a:rPr lang="ar-EG" sz="2500" kern="1200" dirty="0"/>
            <a:t>استراتيجية المنظمة</a:t>
          </a:r>
          <a:endParaRPr lang="en-US" sz="2500" kern="1200" dirty="0"/>
        </a:p>
      </dsp:txBody>
      <dsp:txXfrm>
        <a:off x="3473470" y="1545084"/>
        <a:ext cx="1577946" cy="946767"/>
      </dsp:txXfrm>
    </dsp:sp>
    <dsp:sp modelId="{6E3127A9-96CF-47E3-8D8F-2C5C6C4D4BFB}">
      <dsp:nvSpPr>
        <dsp:cNvPr id="0" name=""/>
        <dsp:cNvSpPr/>
      </dsp:nvSpPr>
      <dsp:spPr>
        <a:xfrm>
          <a:off x="5209210" y="1545084"/>
          <a:ext cx="1577946" cy="94676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Font typeface="+mj-lt"/>
            <a:buNone/>
          </a:pPr>
          <a:r>
            <a:rPr lang="ar-EG" sz="2500" kern="1200" dirty="0"/>
            <a:t>معايير الصناعة</a:t>
          </a:r>
          <a:endParaRPr lang="en-US" sz="2500" kern="1200" dirty="0"/>
        </a:p>
      </dsp:txBody>
      <dsp:txXfrm>
        <a:off x="5209210" y="1545084"/>
        <a:ext cx="1577946" cy="946767"/>
      </dsp:txXfrm>
    </dsp:sp>
    <dsp:sp modelId="{EA10CC55-15D7-435B-AFDD-E6D5A1F3117E}">
      <dsp:nvSpPr>
        <dsp:cNvPr id="0" name=""/>
        <dsp:cNvSpPr/>
      </dsp:nvSpPr>
      <dsp:spPr>
        <a:xfrm>
          <a:off x="1737729" y="2649646"/>
          <a:ext cx="1577946" cy="94676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ar-EG" sz="2500" kern="1200" dirty="0">
              <a:cs typeface="+mj-cs"/>
            </a:rPr>
            <a:t>الثقافة والإبداع</a:t>
          </a:r>
          <a:endParaRPr lang="en-US" sz="2500" kern="1200" dirty="0"/>
        </a:p>
      </dsp:txBody>
      <dsp:txXfrm>
        <a:off x="1737729" y="2649646"/>
        <a:ext cx="1577946" cy="946767"/>
      </dsp:txXfrm>
    </dsp:sp>
    <dsp:sp modelId="{AB799F67-CBB5-4BB7-9AFA-B2973C759419}">
      <dsp:nvSpPr>
        <dsp:cNvPr id="0" name=""/>
        <dsp:cNvSpPr/>
      </dsp:nvSpPr>
      <dsp:spPr>
        <a:xfrm>
          <a:off x="3473470" y="2649646"/>
          <a:ext cx="1577946" cy="94676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ar-EG" sz="2500" kern="1200" dirty="0">
              <a:cs typeface="+mj-cs"/>
            </a:rPr>
            <a:t>القدرات والموارد</a:t>
          </a:r>
          <a:endParaRPr lang="en-US" sz="2500" kern="1200" dirty="0"/>
        </a:p>
      </dsp:txBody>
      <dsp:txXfrm>
        <a:off x="3473470" y="2649646"/>
        <a:ext cx="1577946" cy="94676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3/15/2025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3/15/2025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3/15/2025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3/15/2025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3/15/2025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3/15/2025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3/15/2025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3/15/2025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3" r:id="rId13"/>
    <p:sldLayoutId id="2147483664"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png"/><Relationship Id="rId1" Type="http://schemas.openxmlformats.org/officeDocument/2006/relationships/slideLayout" Target="../slideLayouts/slideLayout1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3" Type="http://schemas.openxmlformats.org/officeDocument/2006/relationships/hyperlink" Target="https://www.masrawy.com/tag/1071701/%D8%A7%D9%84%D8%A8%D8%AD%D8%AB-%D8%B9%D9%86-%D8%A3%D9%83%D8%AB%D9%85" TargetMode="External"/><Relationship Id="rId2" Type="http://schemas.openxmlformats.org/officeDocument/2006/relationships/image" Target="../media/image4.png"/><Relationship Id="rId1" Type="http://schemas.openxmlformats.org/officeDocument/2006/relationships/slideLayout" Target="../slideLayouts/slideLayout14.xml"/><Relationship Id="rId4" Type="http://schemas.openxmlformats.org/officeDocument/2006/relationships/image" Target="../media/image23.png"/></Relationships>
</file>

<file path=ppt/slides/_rels/slide46.xml.rels><?xml version="1.0" encoding="UTF-8" standalone="yes"?>
<Relationships xmlns="http://schemas.openxmlformats.org/package/2006/relationships"><Relationship Id="rId3" Type="http://schemas.openxmlformats.org/officeDocument/2006/relationships/hyperlink" Target="https://www.masrawy.com/crossmedia/waba2/?fbclid=IwAR3iyXlyDXV9Z470Q2PIa-nOB4ORj5jVw5y52hZfFmf5ACSukBJXvYAlZF4#HP" TargetMode="External"/><Relationship Id="rId2" Type="http://schemas.openxmlformats.org/officeDocument/2006/relationships/image" Target="../media/image4.png"/><Relationship Id="rId1" Type="http://schemas.openxmlformats.org/officeDocument/2006/relationships/slideLayout" Target="../slideLayouts/slideLayout14.xml"/><Relationship Id="rId4" Type="http://schemas.openxmlformats.org/officeDocument/2006/relationships/image" Target="../media/image23.png"/></Relationships>
</file>

<file path=ppt/slides/_rels/slide47.xml.rels><?xml version="1.0" encoding="UTF-8" standalone="yes"?>
<Relationships xmlns="http://schemas.openxmlformats.org/package/2006/relationships"><Relationship Id="rId3" Type="http://schemas.openxmlformats.org/officeDocument/2006/relationships/hyperlink" Target="https://www.scientificamerican.com/arabic/articles/news/endings-of-obese-patients-in-egypt-with-covid-19-are-not-always-sad/?fbclid=IwAR2VrEcTP4u5CyCOtyjA8ipohgqNUNr5Nzbg58CnMNUz8eqiL4JuX09VqKk" TargetMode="External"/><Relationship Id="rId2" Type="http://schemas.openxmlformats.org/officeDocument/2006/relationships/image" Target="../media/image4.png"/><Relationship Id="rId1" Type="http://schemas.openxmlformats.org/officeDocument/2006/relationships/slideLayout" Target="../slideLayouts/slideLayout14.xml"/><Relationship Id="rId4" Type="http://schemas.openxmlformats.org/officeDocument/2006/relationships/image" Target="../media/image23.png"/></Relationships>
</file>

<file path=ppt/slides/_rels/slide48.xml.rels><?xml version="1.0" encoding="UTF-8" standalone="yes"?>
<Relationships xmlns="http://schemas.openxmlformats.org/package/2006/relationships"><Relationship Id="rId3" Type="http://schemas.openxmlformats.org/officeDocument/2006/relationships/hyperlink" Target="https://zatmasr.com/%D8%A3%D8%B5%D8%AF%D9%82%D8%A7%D8%A1-%D8%A7%D9%84%D9%85%D9%88%D8%AA%D9%89-%D8%AA%D8%AD%D9%82%D9%8A%D9%82-%D9%8A%D9%83%D8%B4%D9%81-%D8%A7%D9%84%D8%AD%D9%8A%D8%A7%D8%A9-%D8%A7%D9%84%D8%BA%D8%A7%D9%85/?fbclid=IwAR1Kd-Suhgitpl2VVc79xkJxsU3HBn4545Ibg88TmwgNGZZGuPGsSXoUoUw" TargetMode="External"/><Relationship Id="rId2" Type="http://schemas.openxmlformats.org/officeDocument/2006/relationships/image" Target="../media/image4.png"/><Relationship Id="rId1" Type="http://schemas.openxmlformats.org/officeDocument/2006/relationships/slideLayout" Target="../slideLayouts/slideLayout14.xml"/><Relationship Id="rId4" Type="http://schemas.openxmlformats.org/officeDocument/2006/relationships/image" Target="../media/image23.png"/></Relationships>
</file>

<file path=ppt/slides/_rels/slide4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15.xml"/><Relationship Id="rId5" Type="http://schemas.openxmlformats.org/officeDocument/2006/relationships/image" Target="../media/image27.png"/><Relationship Id="rId4" Type="http://schemas.openxmlformats.org/officeDocument/2006/relationships/image" Target="../media/image2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931037" y="3009341"/>
            <a:ext cx="6035627" cy="646331"/>
          </a:xfrm>
          <a:prstGeom prst="rect">
            <a:avLst/>
          </a:prstGeom>
          <a:noFill/>
        </p:spPr>
        <p:txBody>
          <a:bodyPr wrap="none" rtlCol="0">
            <a:spAutoFit/>
          </a:bodyPr>
          <a:lstStyle/>
          <a:p>
            <a:r>
              <a:rPr lang="ar-EG" sz="3600" b="1" dirty="0">
                <a:solidFill>
                  <a:srgbClr val="00B0F0"/>
                </a:solidFill>
                <a:latin typeface="Alexandria" charset="0"/>
                <a:cs typeface="Alexandria" charset="0"/>
              </a:rPr>
              <a:t>مقدمة في الإعلام الرقمي</a:t>
            </a:r>
            <a:endParaRPr lang="en-US" sz="3600" b="1" dirty="0">
              <a:solidFill>
                <a:srgbClr val="00B0F0"/>
              </a:solidFill>
              <a:latin typeface="Alexandria" charset="0"/>
              <a:cs typeface="Alexandria" charset="0"/>
            </a:endParaRPr>
          </a:p>
        </p:txBody>
      </p:sp>
      <p:sp>
        <p:nvSpPr>
          <p:cNvPr id="10" name="Rectangle: Rounded Corners 9"/>
          <p:cNvSpPr/>
          <p:nvPr/>
        </p:nvSpPr>
        <p:spPr>
          <a:xfrm>
            <a:off x="6723823" y="4022315"/>
            <a:ext cx="4211746"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solidFill>
                  <a:srgbClr val="00AEEF"/>
                </a:solidFill>
                <a:latin typeface="Alexandria" charset="0"/>
                <a:cs typeface="Alexandria" charset="0"/>
              </a:rPr>
              <a:t>المحاضرة السادسة</a:t>
            </a:r>
            <a:endParaRPr lang="en-US" sz="2800" b="1" dirty="0">
              <a:solidFill>
                <a:srgbClr val="00AEEF"/>
              </a:solidFill>
              <a:latin typeface="Alexandria" charset="0"/>
              <a:cs typeface="Alexandria" charset="0"/>
            </a:endParaRPr>
          </a:p>
        </p:txBody>
      </p:sp>
      <p:sp>
        <p:nvSpPr>
          <p:cNvPr id="11" name="TextBox 10"/>
          <p:cNvSpPr txBox="1"/>
          <p:nvPr/>
        </p:nvSpPr>
        <p:spPr>
          <a:xfrm>
            <a:off x="8232417" y="4962140"/>
            <a:ext cx="1194558" cy="400110"/>
          </a:xfrm>
          <a:prstGeom prst="rect">
            <a:avLst/>
          </a:prstGeom>
          <a:noFill/>
        </p:spPr>
        <p:txBody>
          <a:bodyPr wrap="none" rtlCol="0">
            <a:spAutoFit/>
          </a:bodyPr>
          <a:lstStyle/>
          <a:p>
            <a:r>
              <a:rPr lang="en-US" sz="2000" b="1" dirty="0">
                <a:solidFill>
                  <a:srgbClr val="00AEEF"/>
                </a:solidFill>
                <a:latin typeface="Alexandria" charset="0"/>
                <a:cs typeface="Alexandria" charset="0"/>
              </a:rPr>
              <a:t>DGM 111</a:t>
            </a:r>
          </a:p>
        </p:txBody>
      </p:sp>
      <p:sp>
        <p:nvSpPr>
          <p:cNvPr id="12" name="TextBox 11"/>
          <p:cNvSpPr txBox="1"/>
          <p:nvPr/>
        </p:nvSpPr>
        <p:spPr>
          <a:xfrm>
            <a:off x="6636465" y="6183567"/>
            <a:ext cx="4886463" cy="521970"/>
          </a:xfrm>
          <a:prstGeom prst="rect">
            <a:avLst/>
          </a:prstGeom>
          <a:noFill/>
        </p:spPr>
        <p:txBody>
          <a:bodyPr wrap="square" rtlCol="0">
            <a:spAutoFit/>
          </a:bodyPr>
          <a:lstStyle/>
          <a:p>
            <a:pPr algn="ctr" rtl="1"/>
            <a:r>
              <a:rPr lang="ar-EG" sz="2800" b="1" dirty="0">
                <a:solidFill>
                  <a:srgbClr val="00B0F0"/>
                </a:solidFill>
                <a:latin typeface="Alexandria" charset="0"/>
                <a:cs typeface="Alexandria" charset="0"/>
              </a:rPr>
              <a:t>د</a:t>
            </a:r>
            <a:r>
              <a:rPr lang="en-US" sz="2800" b="1" dirty="0">
                <a:solidFill>
                  <a:srgbClr val="00B0F0"/>
                </a:solidFill>
                <a:latin typeface="Alexandria" charset="0"/>
                <a:cs typeface="Alexandria" charset="0"/>
              </a:rPr>
              <a:t>.</a:t>
            </a:r>
            <a:r>
              <a:rPr lang="ar-EG" sz="2800" b="1" dirty="0">
                <a:solidFill>
                  <a:srgbClr val="00B0F0"/>
                </a:solidFill>
                <a:latin typeface="Alexandria" charset="0"/>
                <a:cs typeface="Alexandria" charset="0"/>
              </a:rPr>
              <a:t> عبدالفتاح نبيل</a:t>
            </a:r>
            <a:endParaRPr lang="en-US" sz="2800" b="1" dirty="0">
              <a:solidFill>
                <a:srgbClr val="00B0F0"/>
              </a:solidFill>
              <a:latin typeface="Alexandria" charset="0"/>
              <a:cs typeface="Alexandria" charset="0"/>
            </a:endParaRP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975"/>
    </mc:Choice>
    <mc:Fallback xmlns="">
      <p:transition spd="slow" advTm="1197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93895" y="392655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6759727" y="1247344"/>
            <a:ext cx="1831139" cy="460375"/>
          </a:xfrm>
          <a:prstGeom prst="rect">
            <a:avLst/>
          </a:prstGeom>
          <a:noFill/>
        </p:spPr>
        <p:txBody>
          <a:bodyPr wrap="square" rtlCol="0">
            <a:spAutoFit/>
          </a:bodyPr>
          <a:lstStyle/>
          <a:p>
            <a:pPr algn="r"/>
            <a:r>
              <a:rPr lang="ar-EG" sz="2400" b="1" dirty="0">
                <a:solidFill>
                  <a:srgbClr val="00B0F0"/>
                </a:solidFill>
                <a:latin typeface="Alexandria" charset="0"/>
                <a:cs typeface="+mj-cs"/>
              </a:rPr>
              <a:t>المحتويات</a:t>
            </a:r>
            <a:endParaRPr lang="en-US" sz="2400" b="1" dirty="0">
              <a:solidFill>
                <a:srgbClr val="00B0F0"/>
              </a:solidFill>
              <a:latin typeface="Alexandria" charset="0"/>
              <a:cs typeface="+mj-cs"/>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458787" y="2503635"/>
            <a:ext cx="8417320" cy="307777"/>
          </a:xfrm>
          <a:prstGeom prst="rect">
            <a:avLst/>
          </a:prstGeom>
          <a:noFill/>
        </p:spPr>
        <p:txBody>
          <a:bodyPr wrap="square" rtlCol="0">
            <a:spAutoFit/>
          </a:bodyPr>
          <a:lstStyle/>
          <a:p>
            <a:endParaRPr lang="en-US" sz="1400" dirty="0">
              <a:latin typeface="Alexandria" charset="0"/>
              <a:cs typeface="Alexandria" charset="0"/>
            </a:endParaRPr>
          </a:p>
        </p:txBody>
      </p:sp>
      <p:sp>
        <p:nvSpPr>
          <p:cNvPr id="32" name="Rectangle 31"/>
          <p:cNvSpPr/>
          <p:nvPr/>
        </p:nvSpPr>
        <p:spPr>
          <a:xfrm>
            <a:off x="3465667" y="65304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grpSp>
        <p:nvGrpSpPr>
          <p:cNvPr id="14" name="Group 13">
            <a:extLst>
              <a:ext uri="{FF2B5EF4-FFF2-40B4-BE49-F238E27FC236}">
                <a16:creationId xmlns:a16="http://schemas.microsoft.com/office/drawing/2014/main" id="{2F42D087-6D8D-7BD7-A782-85852742FB74}"/>
              </a:ext>
            </a:extLst>
          </p:cNvPr>
          <p:cNvGrpSpPr/>
          <p:nvPr/>
        </p:nvGrpSpPr>
        <p:grpSpPr>
          <a:xfrm>
            <a:off x="4144505" y="4437734"/>
            <a:ext cx="7614863" cy="768000"/>
            <a:chOff x="3168700" y="1131591"/>
            <a:chExt cx="5427365" cy="576000"/>
          </a:xfrm>
        </p:grpSpPr>
        <p:sp>
          <p:nvSpPr>
            <p:cNvPr id="15" name="Round Same Side Corner Rectangle 3">
              <a:extLst>
                <a:ext uri="{FF2B5EF4-FFF2-40B4-BE49-F238E27FC236}">
                  <a16:creationId xmlns:a16="http://schemas.microsoft.com/office/drawing/2014/main" id="{83F6E581-5B76-D8F4-795D-57267DAB12E3}"/>
                </a:ext>
              </a:extLst>
            </p:cNvPr>
            <p:cNvSpPr/>
            <p:nvPr/>
          </p:nvSpPr>
          <p:spPr>
            <a:xfrm rot="16200000">
              <a:off x="5612780" y="-1240513"/>
              <a:ext cx="432048" cy="5320208"/>
            </a:xfrm>
            <a:prstGeom prst="round2SameRect">
              <a:avLst>
                <a:gd name="adj1" fmla="val 50000"/>
                <a:gd name="adj2" fmla="val 0"/>
              </a:avLst>
            </a:prstGeom>
            <a:solidFill>
              <a:srgbClr val="00AEEF"/>
            </a:solidFill>
            <a:ln>
              <a:solidFill>
                <a:srgbClr val="00AEE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defTabSz="1219170" latinLnBrk="1"/>
              <a:endParaRPr lang="ko-KR" altLang="en-US" sz="2400" dirty="0">
                <a:solidFill>
                  <a:srgbClr val="00AEEF"/>
                </a:solidFill>
                <a:latin typeface="Arial"/>
                <a:ea typeface="Arial Unicode MS"/>
              </a:endParaRPr>
            </a:p>
          </p:txBody>
        </p:sp>
        <p:sp>
          <p:nvSpPr>
            <p:cNvPr id="16" name="AutoShape 92">
              <a:extLst>
                <a:ext uri="{FF2B5EF4-FFF2-40B4-BE49-F238E27FC236}">
                  <a16:creationId xmlns:a16="http://schemas.microsoft.com/office/drawing/2014/main" id="{DF56DF73-C68A-56F6-90A5-A4E60B6BCEBA}"/>
                </a:ext>
              </a:extLst>
            </p:cNvPr>
            <p:cNvSpPr>
              <a:spLocks noChangeAspect="1" noChangeArrowheads="1"/>
            </p:cNvSpPr>
            <p:nvPr/>
          </p:nvSpPr>
          <p:spPr bwMode="auto">
            <a:xfrm rot="16200000" flipH="1">
              <a:off x="8020065" y="1131591"/>
              <a:ext cx="576000" cy="576000"/>
            </a:xfrm>
            <a:prstGeom prst="ellipse">
              <a:avLst/>
            </a:prstGeom>
            <a:solidFill>
              <a:schemeClr val="bg1"/>
            </a:solidFill>
            <a:ln w="50800">
              <a:solidFill>
                <a:srgbClr val="00AEEF"/>
              </a:solidFill>
              <a:headEnd/>
              <a:tailEnd/>
            </a:ln>
            <a:effectLst/>
            <a:scene3d>
              <a:camera prst="orthographicFront">
                <a:rot lat="0" lon="0" rev="0"/>
              </a:camera>
              <a:lightRig rig="contrasting" dir="t">
                <a:rot lat="0" lon="0" rev="1500000"/>
              </a:lightRig>
            </a:scene3d>
            <a:sp3d prstMaterial="metal">
              <a:bevelT w="0" h="0"/>
            </a:sp3d>
          </p:spPr>
          <p:style>
            <a:lnRef idx="1">
              <a:schemeClr val="accent1"/>
            </a:lnRef>
            <a:fillRef idx="3">
              <a:schemeClr val="accent1"/>
            </a:fillRef>
            <a:effectRef idx="2">
              <a:schemeClr val="accent1"/>
            </a:effectRef>
            <a:fontRef idx="minor">
              <a:schemeClr val="lt1"/>
            </a:fontRef>
          </p:style>
          <p:txBody>
            <a:bodyPr wrap="none"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defTabSz="1219170">
                <a:defRPr/>
              </a:pPr>
              <a:endParaRPr lang="ko-KR" altLang="en-US" sz="3733" dirty="0">
                <a:solidFill>
                  <a:prstClr val="white"/>
                </a:solidFill>
                <a:latin typeface="Arial"/>
                <a:ea typeface="Arial Unicode MS"/>
              </a:endParaRPr>
            </a:p>
          </p:txBody>
        </p:sp>
        <p:sp>
          <p:nvSpPr>
            <p:cNvPr id="17" name="TextBox 16">
              <a:extLst>
                <a:ext uri="{FF2B5EF4-FFF2-40B4-BE49-F238E27FC236}">
                  <a16:creationId xmlns:a16="http://schemas.microsoft.com/office/drawing/2014/main" id="{689F2455-2CD4-2F2B-C868-871ABBF8389F}"/>
                </a:ext>
              </a:extLst>
            </p:cNvPr>
            <p:cNvSpPr txBox="1"/>
            <p:nvPr/>
          </p:nvSpPr>
          <p:spPr>
            <a:xfrm>
              <a:off x="8023164" y="1234926"/>
              <a:ext cx="569802" cy="369332"/>
            </a:xfrm>
            <a:prstGeom prst="rect">
              <a:avLst/>
            </a:prstGeom>
            <a:noFill/>
          </p:spPr>
          <p:txBody>
            <a:bodyPr wrap="square" tIns="0" bIns="0" rtlCol="0" anchor="ctr">
              <a:spAutoFit/>
            </a:bodyPr>
            <a:lstStyle/>
            <a:p>
              <a:pPr algn="ctr" defTabSz="1219170" latinLnBrk="1"/>
              <a:r>
                <a:rPr lang="ar-EG" altLang="ko-KR" sz="3200" b="1" dirty="0">
                  <a:solidFill>
                    <a:srgbClr val="00AEEF"/>
                  </a:solidFill>
                  <a:latin typeface="Arial"/>
                  <a:ea typeface="Arial Unicode MS"/>
                  <a:cs typeface="Arial" pitchFamily="34" charset="0"/>
                </a:rPr>
                <a:t>3</a:t>
              </a:r>
              <a:endParaRPr lang="en-US" altLang="ko-KR" sz="3200" b="1" dirty="0">
                <a:solidFill>
                  <a:srgbClr val="00AEEF"/>
                </a:solidFill>
                <a:latin typeface="Arial"/>
                <a:ea typeface="Arial Unicode MS"/>
                <a:cs typeface="Arial" pitchFamily="34" charset="0"/>
              </a:endParaRPr>
            </a:p>
          </p:txBody>
        </p:sp>
      </p:grpSp>
      <p:grpSp>
        <p:nvGrpSpPr>
          <p:cNvPr id="22" name="Group 21">
            <a:extLst>
              <a:ext uri="{FF2B5EF4-FFF2-40B4-BE49-F238E27FC236}">
                <a16:creationId xmlns:a16="http://schemas.microsoft.com/office/drawing/2014/main" id="{274665AB-54D0-460A-4371-FF3A71CD0864}"/>
              </a:ext>
            </a:extLst>
          </p:cNvPr>
          <p:cNvGrpSpPr/>
          <p:nvPr/>
        </p:nvGrpSpPr>
        <p:grpSpPr>
          <a:xfrm>
            <a:off x="4182887" y="2239243"/>
            <a:ext cx="7575901" cy="768000"/>
            <a:chOff x="3168700" y="1131591"/>
            <a:chExt cx="5427365" cy="576000"/>
          </a:xfrm>
        </p:grpSpPr>
        <p:sp>
          <p:nvSpPr>
            <p:cNvPr id="23" name="Round Same Side Corner Rectangle 3">
              <a:extLst>
                <a:ext uri="{FF2B5EF4-FFF2-40B4-BE49-F238E27FC236}">
                  <a16:creationId xmlns:a16="http://schemas.microsoft.com/office/drawing/2014/main" id="{B36D2A56-6DFA-A103-75BA-CE1D1BA5913A}"/>
                </a:ext>
              </a:extLst>
            </p:cNvPr>
            <p:cNvSpPr/>
            <p:nvPr/>
          </p:nvSpPr>
          <p:spPr>
            <a:xfrm rot="16200000">
              <a:off x="5612780" y="-1240513"/>
              <a:ext cx="432048" cy="5320208"/>
            </a:xfrm>
            <a:prstGeom prst="round2SameRect">
              <a:avLst>
                <a:gd name="adj1" fmla="val 50000"/>
                <a:gd name="adj2" fmla="val 0"/>
              </a:avLst>
            </a:prstGeom>
            <a:solidFill>
              <a:srgbClr val="00AEEF"/>
            </a:solidFill>
            <a:ln>
              <a:solidFill>
                <a:srgbClr val="00AEE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defTabSz="1219170" latinLnBrk="1"/>
              <a:endParaRPr lang="ko-KR" altLang="en-US" sz="2400" dirty="0">
                <a:solidFill>
                  <a:srgbClr val="00AEEF"/>
                </a:solidFill>
                <a:latin typeface="Arial"/>
                <a:ea typeface="Arial Unicode MS"/>
              </a:endParaRPr>
            </a:p>
          </p:txBody>
        </p:sp>
        <p:sp>
          <p:nvSpPr>
            <p:cNvPr id="24" name="AutoShape 92">
              <a:extLst>
                <a:ext uri="{FF2B5EF4-FFF2-40B4-BE49-F238E27FC236}">
                  <a16:creationId xmlns:a16="http://schemas.microsoft.com/office/drawing/2014/main" id="{0BBB462C-AF31-5C0F-BA7B-4F938991A899}"/>
                </a:ext>
              </a:extLst>
            </p:cNvPr>
            <p:cNvSpPr>
              <a:spLocks noChangeAspect="1" noChangeArrowheads="1"/>
            </p:cNvSpPr>
            <p:nvPr/>
          </p:nvSpPr>
          <p:spPr bwMode="auto">
            <a:xfrm rot="16200000" flipH="1">
              <a:off x="8020065" y="1131591"/>
              <a:ext cx="576000" cy="576000"/>
            </a:xfrm>
            <a:prstGeom prst="ellipse">
              <a:avLst/>
            </a:prstGeom>
            <a:solidFill>
              <a:schemeClr val="bg1"/>
            </a:solidFill>
            <a:ln w="50800">
              <a:solidFill>
                <a:srgbClr val="00AEEF"/>
              </a:solidFill>
              <a:headEnd/>
              <a:tailEnd/>
            </a:ln>
            <a:effectLst/>
            <a:scene3d>
              <a:camera prst="orthographicFront">
                <a:rot lat="0" lon="0" rev="0"/>
              </a:camera>
              <a:lightRig rig="contrasting" dir="t">
                <a:rot lat="0" lon="0" rev="1500000"/>
              </a:lightRig>
            </a:scene3d>
            <a:sp3d prstMaterial="metal">
              <a:bevelT w="0" h="0"/>
            </a:sp3d>
          </p:spPr>
          <p:style>
            <a:lnRef idx="1">
              <a:schemeClr val="accent1"/>
            </a:lnRef>
            <a:fillRef idx="3">
              <a:schemeClr val="accent1"/>
            </a:fillRef>
            <a:effectRef idx="2">
              <a:schemeClr val="accent1"/>
            </a:effectRef>
            <a:fontRef idx="minor">
              <a:schemeClr val="lt1"/>
            </a:fontRef>
          </p:style>
          <p:txBody>
            <a:bodyPr wrap="none"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defTabSz="1219170">
                <a:defRPr/>
              </a:pPr>
              <a:endParaRPr lang="ko-KR" altLang="en-US" sz="3733" dirty="0">
                <a:solidFill>
                  <a:prstClr val="white"/>
                </a:solidFill>
                <a:latin typeface="Arial"/>
                <a:ea typeface="Arial Unicode MS"/>
              </a:endParaRPr>
            </a:p>
          </p:txBody>
        </p:sp>
        <p:sp>
          <p:nvSpPr>
            <p:cNvPr id="26" name="TextBox 25">
              <a:extLst>
                <a:ext uri="{FF2B5EF4-FFF2-40B4-BE49-F238E27FC236}">
                  <a16:creationId xmlns:a16="http://schemas.microsoft.com/office/drawing/2014/main" id="{B47A35CD-D6CE-C2A2-64F3-BE0ABDF317EE}"/>
                </a:ext>
              </a:extLst>
            </p:cNvPr>
            <p:cNvSpPr txBox="1"/>
            <p:nvPr/>
          </p:nvSpPr>
          <p:spPr>
            <a:xfrm>
              <a:off x="8023164" y="1234926"/>
              <a:ext cx="569802" cy="369332"/>
            </a:xfrm>
            <a:prstGeom prst="rect">
              <a:avLst/>
            </a:prstGeom>
            <a:noFill/>
          </p:spPr>
          <p:txBody>
            <a:bodyPr wrap="square" tIns="0" bIns="0" rtlCol="0" anchor="ctr">
              <a:spAutoFit/>
            </a:bodyPr>
            <a:lstStyle/>
            <a:p>
              <a:pPr algn="ctr" defTabSz="1219170" latinLnBrk="1"/>
              <a:r>
                <a:rPr lang="ar-EG" altLang="ko-KR" sz="3200" b="1" dirty="0">
                  <a:solidFill>
                    <a:srgbClr val="00AEEF"/>
                  </a:solidFill>
                  <a:latin typeface="Arial"/>
                  <a:ea typeface="Arial Unicode MS"/>
                  <a:cs typeface="Arial" pitchFamily="34" charset="0"/>
                </a:rPr>
                <a:t>1</a:t>
              </a:r>
              <a:endParaRPr lang="en-US" altLang="ko-KR" sz="3200" b="1" dirty="0">
                <a:solidFill>
                  <a:srgbClr val="00AEEF"/>
                </a:solidFill>
                <a:latin typeface="Arial"/>
                <a:ea typeface="Arial Unicode MS"/>
                <a:cs typeface="Arial" pitchFamily="34" charset="0"/>
              </a:endParaRPr>
            </a:p>
          </p:txBody>
        </p:sp>
      </p:grpSp>
      <p:sp>
        <p:nvSpPr>
          <p:cNvPr id="4" name="TextBox 3">
            <a:extLst>
              <a:ext uri="{FF2B5EF4-FFF2-40B4-BE49-F238E27FC236}">
                <a16:creationId xmlns:a16="http://schemas.microsoft.com/office/drawing/2014/main" id="{C8044932-E32B-2E5B-F5AF-4F9AC69D5EDD}"/>
              </a:ext>
            </a:extLst>
          </p:cNvPr>
          <p:cNvSpPr txBox="1"/>
          <p:nvPr/>
        </p:nvSpPr>
        <p:spPr>
          <a:xfrm>
            <a:off x="4109574" y="2436373"/>
            <a:ext cx="6663611" cy="487506"/>
          </a:xfrm>
          <a:prstGeom prst="rect">
            <a:avLst/>
          </a:prstGeom>
          <a:noFill/>
        </p:spPr>
        <p:txBody>
          <a:bodyPr wrap="square">
            <a:spAutoFit/>
          </a:bodyPr>
          <a:lstStyle/>
          <a:p>
            <a:pPr marL="0" marR="0" lvl="0" indent="0" algn="just" defTabSz="914400" rtl="1" eaLnBrk="1" fontAlgn="auto" latinLnBrk="0" hangingPunct="1">
              <a:lnSpc>
                <a:spcPct val="107000"/>
              </a:lnSpc>
              <a:spcBef>
                <a:spcPts val="0"/>
              </a:spcBef>
              <a:spcAft>
                <a:spcPts val="800"/>
              </a:spcAft>
              <a:buClrTx/>
              <a:buSzTx/>
              <a:buFontTx/>
              <a:buNone/>
              <a:tabLst/>
              <a:defRPr/>
            </a:pPr>
            <a:r>
              <a:rPr kumimoji="0" lang="ar-EG" sz="2400" b="1" i="0" u="none" strike="noStrike" kern="1200" cap="none" spc="0" normalizeH="0" baseline="0" noProof="0" dirty="0">
                <a:ln>
                  <a:noFill/>
                </a:ln>
                <a:solidFill>
                  <a:prstClr val="white"/>
                </a:solidFill>
                <a:effectLst/>
                <a:uLnTx/>
                <a:uFillTx/>
                <a:latin typeface="Simplified Arabic" panose="02020603050405020304" pitchFamily="18" charset="-78"/>
                <a:ea typeface="Times New Roman" panose="02020603050405020304" pitchFamily="18" charset="0"/>
                <a:cs typeface="Simplified Arabic" panose="02020603050405020304" pitchFamily="18" charset="-78"/>
              </a:rPr>
              <a:t>أشكال الفنون الصحفية</a:t>
            </a:r>
            <a:endParaRPr kumimoji="0" lang="en-US" sz="2400" b="0" i="0" u="none" strike="noStrike" kern="1200" cap="none" spc="0" normalizeH="0" baseline="0" noProof="0" dirty="0">
              <a:ln>
                <a:noFill/>
              </a:ln>
              <a:solidFill>
                <a:prstClr val="white"/>
              </a:solidFill>
              <a:effectLst/>
              <a:uLnTx/>
              <a:uFillTx/>
              <a:latin typeface="Simplified Arabic" panose="02020603050405020304" pitchFamily="18" charset="-78"/>
              <a:ea typeface="Calibri" panose="020F0502020204030204" pitchFamily="34" charset="0"/>
              <a:cs typeface="Simplified Arabic" panose="02020603050405020304" pitchFamily="18" charset="-78"/>
            </a:endParaRPr>
          </a:p>
        </p:txBody>
      </p:sp>
      <p:sp>
        <p:nvSpPr>
          <p:cNvPr id="9" name="TextBox 8">
            <a:extLst>
              <a:ext uri="{FF2B5EF4-FFF2-40B4-BE49-F238E27FC236}">
                <a16:creationId xmlns:a16="http://schemas.microsoft.com/office/drawing/2014/main" id="{7BFAFCC0-0AA7-21EF-C0A4-E71169A0B6AE}"/>
              </a:ext>
            </a:extLst>
          </p:cNvPr>
          <p:cNvSpPr txBox="1"/>
          <p:nvPr/>
        </p:nvSpPr>
        <p:spPr>
          <a:xfrm>
            <a:off x="4020503" y="4600725"/>
            <a:ext cx="6752682" cy="487506"/>
          </a:xfrm>
          <a:prstGeom prst="rect">
            <a:avLst/>
          </a:prstGeom>
          <a:noFill/>
        </p:spPr>
        <p:txBody>
          <a:bodyPr wrap="square">
            <a:spAutoFit/>
          </a:bodyPr>
          <a:lstStyle/>
          <a:p>
            <a:pPr marL="0" marR="0" lvl="0" indent="0" algn="just" defTabSz="914400" rtl="1" eaLnBrk="1" fontAlgn="auto" latinLnBrk="0" hangingPunct="1">
              <a:lnSpc>
                <a:spcPct val="107000"/>
              </a:lnSpc>
              <a:spcBef>
                <a:spcPts val="0"/>
              </a:spcBef>
              <a:spcAft>
                <a:spcPts val="800"/>
              </a:spcAft>
              <a:buClrTx/>
              <a:buSzTx/>
              <a:buFontTx/>
              <a:buNone/>
              <a:tabLst/>
              <a:defRPr/>
            </a:pPr>
            <a:r>
              <a:rPr lang="ar-EG" sz="2400" b="1" dirty="0">
                <a:solidFill>
                  <a:prstClr val="white"/>
                </a:solidFill>
                <a:latin typeface="Simplified Arabic" panose="02020603050405020304" pitchFamily="18" charset="-78"/>
                <a:ea typeface="Times New Roman" panose="02020603050405020304" pitchFamily="18" charset="0"/>
                <a:cs typeface="Simplified Arabic" panose="02020603050405020304" pitchFamily="18" charset="-78"/>
              </a:rPr>
              <a:t>طرق ابتكار فكرة للديجيتال</a:t>
            </a:r>
          </a:p>
        </p:txBody>
      </p:sp>
      <p:sp>
        <p:nvSpPr>
          <p:cNvPr id="3" name="TextBox 2">
            <a:extLst>
              <a:ext uri="{FF2B5EF4-FFF2-40B4-BE49-F238E27FC236}">
                <a16:creationId xmlns:a16="http://schemas.microsoft.com/office/drawing/2014/main" id="{0ADB440C-0D29-919B-9A6D-6E3B18890EF4}"/>
              </a:ext>
            </a:extLst>
          </p:cNvPr>
          <p:cNvSpPr txBox="1"/>
          <p:nvPr/>
        </p:nvSpPr>
        <p:spPr>
          <a:xfrm>
            <a:off x="3462651" y="769459"/>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a:t>
            </a:r>
          </a:p>
          <a:p>
            <a:pPr algn="ctr"/>
            <a:r>
              <a:rPr lang="ar-EG" b="1" dirty="0">
                <a:solidFill>
                  <a:schemeClr val="bg1"/>
                </a:solidFill>
                <a:latin typeface="Alexandria" charset="0"/>
                <a:cs typeface="+mj-cs"/>
              </a:rPr>
              <a:t>السادسة </a:t>
            </a:r>
            <a:endParaRPr lang="en-US" sz="2800" b="1" dirty="0">
              <a:solidFill>
                <a:schemeClr val="bg1"/>
              </a:solidFill>
              <a:latin typeface="Alexandria" charset="0"/>
              <a:cs typeface="+mj-cs"/>
            </a:endParaRPr>
          </a:p>
        </p:txBody>
      </p:sp>
      <p:grpSp>
        <p:nvGrpSpPr>
          <p:cNvPr id="10" name="Group 9">
            <a:extLst>
              <a:ext uri="{FF2B5EF4-FFF2-40B4-BE49-F238E27FC236}">
                <a16:creationId xmlns:a16="http://schemas.microsoft.com/office/drawing/2014/main" id="{5B62701D-C7A3-5C8C-C596-2F874C85DD59}"/>
              </a:ext>
            </a:extLst>
          </p:cNvPr>
          <p:cNvGrpSpPr/>
          <p:nvPr/>
        </p:nvGrpSpPr>
        <p:grpSpPr>
          <a:xfrm>
            <a:off x="4201225" y="3320314"/>
            <a:ext cx="7575901" cy="768000"/>
            <a:chOff x="3168700" y="1131591"/>
            <a:chExt cx="5427365" cy="576000"/>
          </a:xfrm>
        </p:grpSpPr>
        <p:sp>
          <p:nvSpPr>
            <p:cNvPr id="11" name="Round Same Side Corner Rectangle 3">
              <a:extLst>
                <a:ext uri="{FF2B5EF4-FFF2-40B4-BE49-F238E27FC236}">
                  <a16:creationId xmlns:a16="http://schemas.microsoft.com/office/drawing/2014/main" id="{E20BDFFC-8B34-E1BA-83C2-A57E12B27C53}"/>
                </a:ext>
              </a:extLst>
            </p:cNvPr>
            <p:cNvSpPr/>
            <p:nvPr/>
          </p:nvSpPr>
          <p:spPr>
            <a:xfrm rot="16200000">
              <a:off x="5612780" y="-1240513"/>
              <a:ext cx="432048" cy="5320208"/>
            </a:xfrm>
            <a:prstGeom prst="round2SameRect">
              <a:avLst>
                <a:gd name="adj1" fmla="val 50000"/>
                <a:gd name="adj2" fmla="val 0"/>
              </a:avLst>
            </a:prstGeom>
            <a:solidFill>
              <a:srgbClr val="00AEEF"/>
            </a:solidFill>
            <a:ln>
              <a:solidFill>
                <a:srgbClr val="00AEE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defTabSz="1219170" latinLnBrk="1"/>
              <a:endParaRPr lang="ko-KR" altLang="en-US" sz="2400" dirty="0">
                <a:solidFill>
                  <a:srgbClr val="00AEEF"/>
                </a:solidFill>
                <a:latin typeface="Arial"/>
                <a:ea typeface="Arial Unicode MS"/>
              </a:endParaRPr>
            </a:p>
          </p:txBody>
        </p:sp>
        <p:sp>
          <p:nvSpPr>
            <p:cNvPr id="12" name="AutoShape 92">
              <a:extLst>
                <a:ext uri="{FF2B5EF4-FFF2-40B4-BE49-F238E27FC236}">
                  <a16:creationId xmlns:a16="http://schemas.microsoft.com/office/drawing/2014/main" id="{BB829A0A-3551-B945-911F-28EE971E4A69}"/>
                </a:ext>
              </a:extLst>
            </p:cNvPr>
            <p:cNvSpPr>
              <a:spLocks noChangeAspect="1" noChangeArrowheads="1"/>
            </p:cNvSpPr>
            <p:nvPr/>
          </p:nvSpPr>
          <p:spPr bwMode="auto">
            <a:xfrm rot="16200000" flipH="1">
              <a:off x="8020065" y="1131591"/>
              <a:ext cx="576000" cy="576000"/>
            </a:xfrm>
            <a:prstGeom prst="ellipse">
              <a:avLst/>
            </a:prstGeom>
            <a:solidFill>
              <a:schemeClr val="bg1"/>
            </a:solidFill>
            <a:ln w="50800">
              <a:solidFill>
                <a:srgbClr val="00AEEF"/>
              </a:solidFill>
              <a:headEnd/>
              <a:tailEnd/>
            </a:ln>
            <a:effectLst/>
            <a:scene3d>
              <a:camera prst="orthographicFront">
                <a:rot lat="0" lon="0" rev="0"/>
              </a:camera>
              <a:lightRig rig="contrasting" dir="t">
                <a:rot lat="0" lon="0" rev="1500000"/>
              </a:lightRig>
            </a:scene3d>
            <a:sp3d prstMaterial="metal">
              <a:bevelT w="0" h="0"/>
            </a:sp3d>
          </p:spPr>
          <p:style>
            <a:lnRef idx="1">
              <a:schemeClr val="accent1"/>
            </a:lnRef>
            <a:fillRef idx="3">
              <a:schemeClr val="accent1"/>
            </a:fillRef>
            <a:effectRef idx="2">
              <a:schemeClr val="accent1"/>
            </a:effectRef>
            <a:fontRef idx="minor">
              <a:schemeClr val="lt1"/>
            </a:fontRef>
          </p:style>
          <p:txBody>
            <a:bodyPr wrap="none"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defTabSz="1219170">
                <a:defRPr/>
              </a:pPr>
              <a:endParaRPr lang="ko-KR" altLang="en-US" sz="3733" dirty="0">
                <a:solidFill>
                  <a:prstClr val="white"/>
                </a:solidFill>
                <a:latin typeface="Arial"/>
                <a:ea typeface="Arial Unicode MS"/>
              </a:endParaRPr>
            </a:p>
          </p:txBody>
        </p:sp>
        <p:sp>
          <p:nvSpPr>
            <p:cNvPr id="13" name="TextBox 12">
              <a:extLst>
                <a:ext uri="{FF2B5EF4-FFF2-40B4-BE49-F238E27FC236}">
                  <a16:creationId xmlns:a16="http://schemas.microsoft.com/office/drawing/2014/main" id="{33C96A88-44D9-153B-BBEC-AFBB41FED28B}"/>
                </a:ext>
              </a:extLst>
            </p:cNvPr>
            <p:cNvSpPr txBox="1"/>
            <p:nvPr/>
          </p:nvSpPr>
          <p:spPr>
            <a:xfrm>
              <a:off x="8023164" y="1234926"/>
              <a:ext cx="569802" cy="369332"/>
            </a:xfrm>
            <a:prstGeom prst="rect">
              <a:avLst/>
            </a:prstGeom>
            <a:noFill/>
          </p:spPr>
          <p:txBody>
            <a:bodyPr wrap="square" tIns="0" bIns="0" rtlCol="0" anchor="ctr">
              <a:spAutoFit/>
            </a:bodyPr>
            <a:lstStyle/>
            <a:p>
              <a:pPr algn="ctr" defTabSz="1219170" latinLnBrk="1"/>
              <a:r>
                <a:rPr lang="ar-EG" altLang="ko-KR" sz="3200" b="1" dirty="0">
                  <a:solidFill>
                    <a:srgbClr val="00AEEF"/>
                  </a:solidFill>
                  <a:latin typeface="Arial"/>
                  <a:ea typeface="Arial Unicode MS"/>
                  <a:cs typeface="Arial" pitchFamily="34" charset="0"/>
                </a:rPr>
                <a:t>2</a:t>
              </a:r>
              <a:endParaRPr lang="en-US" altLang="ko-KR" sz="3200" b="1" dirty="0">
                <a:solidFill>
                  <a:srgbClr val="00AEEF"/>
                </a:solidFill>
                <a:latin typeface="Arial"/>
                <a:ea typeface="Arial Unicode MS"/>
                <a:cs typeface="Arial" pitchFamily="34" charset="0"/>
              </a:endParaRPr>
            </a:p>
          </p:txBody>
        </p:sp>
      </p:grpSp>
      <p:sp>
        <p:nvSpPr>
          <p:cNvPr id="27" name="TextBox 26">
            <a:extLst>
              <a:ext uri="{FF2B5EF4-FFF2-40B4-BE49-F238E27FC236}">
                <a16:creationId xmlns:a16="http://schemas.microsoft.com/office/drawing/2014/main" id="{8409AA73-F8DD-640B-C89C-6FAC9BCE16F1}"/>
              </a:ext>
            </a:extLst>
          </p:cNvPr>
          <p:cNvSpPr txBox="1"/>
          <p:nvPr/>
        </p:nvSpPr>
        <p:spPr>
          <a:xfrm>
            <a:off x="4109574" y="3488036"/>
            <a:ext cx="6663611" cy="487506"/>
          </a:xfrm>
          <a:prstGeom prst="rect">
            <a:avLst/>
          </a:prstGeom>
          <a:noFill/>
        </p:spPr>
        <p:txBody>
          <a:bodyPr wrap="square">
            <a:spAutoFit/>
          </a:bodyPr>
          <a:lstStyle/>
          <a:p>
            <a:pPr marL="0" marR="0" lvl="0" indent="0" algn="just" defTabSz="914400" rtl="1" eaLnBrk="1" fontAlgn="auto" latinLnBrk="0" hangingPunct="1">
              <a:lnSpc>
                <a:spcPct val="107000"/>
              </a:lnSpc>
              <a:spcBef>
                <a:spcPts val="0"/>
              </a:spcBef>
              <a:spcAft>
                <a:spcPts val="800"/>
              </a:spcAft>
              <a:buClrTx/>
              <a:buSzTx/>
              <a:buFontTx/>
              <a:buNone/>
              <a:tabLst/>
              <a:defRPr/>
            </a:pPr>
            <a:r>
              <a:rPr kumimoji="0" lang="ar-EG" sz="2400" b="1" i="0" u="none" strike="noStrike" kern="1200" cap="none" spc="0" normalizeH="0" baseline="0" noProof="0" dirty="0">
                <a:ln>
                  <a:noFill/>
                </a:ln>
                <a:solidFill>
                  <a:prstClr val="white"/>
                </a:solidFill>
                <a:effectLst/>
                <a:uLnTx/>
                <a:uFillTx/>
                <a:latin typeface="Simplified Arabic" panose="02020603050405020304" pitchFamily="18" charset="-78"/>
                <a:ea typeface="Calibri" panose="020F0502020204030204" pitchFamily="34" charset="0"/>
                <a:cs typeface="Simplified Arabic" panose="02020603050405020304" pitchFamily="18" charset="-78"/>
              </a:rPr>
              <a:t>خطوات العمل الإعلامي</a:t>
            </a:r>
            <a:endParaRPr kumimoji="0" lang="en-US" sz="2400" b="0" i="0" u="none" strike="noStrike" kern="1200" cap="none" spc="0" normalizeH="0" baseline="0" noProof="0" dirty="0">
              <a:ln>
                <a:noFill/>
              </a:ln>
              <a:solidFill>
                <a:prstClr val="white"/>
              </a:solidFill>
              <a:effectLst/>
              <a:uLnTx/>
              <a:uFillTx/>
              <a:latin typeface="Simplified Arabic" panose="02020603050405020304" pitchFamily="18" charset="-78"/>
              <a:ea typeface="Calibri" panose="020F0502020204030204" pitchFamily="34" charset="0"/>
              <a:cs typeface="Simplified Arabic" panose="02020603050405020304" pitchFamily="18" charset="-78"/>
            </a:endParaRPr>
          </a:p>
        </p:txBody>
      </p:sp>
      <p:grpSp>
        <p:nvGrpSpPr>
          <p:cNvPr id="35" name="Group 34">
            <a:extLst>
              <a:ext uri="{FF2B5EF4-FFF2-40B4-BE49-F238E27FC236}">
                <a16:creationId xmlns:a16="http://schemas.microsoft.com/office/drawing/2014/main" id="{AEF0C8DC-329F-32D7-063C-F73C4968302A}"/>
              </a:ext>
            </a:extLst>
          </p:cNvPr>
          <p:cNvGrpSpPr/>
          <p:nvPr/>
        </p:nvGrpSpPr>
        <p:grpSpPr>
          <a:xfrm>
            <a:off x="4157937" y="5560614"/>
            <a:ext cx="7614863" cy="768000"/>
            <a:chOff x="3168700" y="1131591"/>
            <a:chExt cx="5427365" cy="576000"/>
          </a:xfrm>
        </p:grpSpPr>
        <p:sp>
          <p:nvSpPr>
            <p:cNvPr id="36" name="Round Same Side Corner Rectangle 3">
              <a:extLst>
                <a:ext uri="{FF2B5EF4-FFF2-40B4-BE49-F238E27FC236}">
                  <a16:creationId xmlns:a16="http://schemas.microsoft.com/office/drawing/2014/main" id="{B98674CB-6813-E846-7C41-201669C2DB82}"/>
                </a:ext>
              </a:extLst>
            </p:cNvPr>
            <p:cNvSpPr/>
            <p:nvPr/>
          </p:nvSpPr>
          <p:spPr>
            <a:xfrm rot="16200000">
              <a:off x="5612780" y="-1240513"/>
              <a:ext cx="432048" cy="5320208"/>
            </a:xfrm>
            <a:prstGeom prst="round2SameRect">
              <a:avLst>
                <a:gd name="adj1" fmla="val 50000"/>
                <a:gd name="adj2" fmla="val 0"/>
              </a:avLst>
            </a:prstGeom>
            <a:solidFill>
              <a:srgbClr val="00AEEF"/>
            </a:solidFill>
            <a:ln>
              <a:solidFill>
                <a:srgbClr val="00AEE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defTabSz="1219170" latinLnBrk="1"/>
              <a:endParaRPr lang="ko-KR" altLang="en-US" sz="2400" dirty="0">
                <a:solidFill>
                  <a:srgbClr val="00AEEF"/>
                </a:solidFill>
                <a:latin typeface="Arial"/>
                <a:ea typeface="Arial Unicode MS"/>
              </a:endParaRPr>
            </a:p>
          </p:txBody>
        </p:sp>
        <p:sp>
          <p:nvSpPr>
            <p:cNvPr id="37" name="AutoShape 92">
              <a:extLst>
                <a:ext uri="{FF2B5EF4-FFF2-40B4-BE49-F238E27FC236}">
                  <a16:creationId xmlns:a16="http://schemas.microsoft.com/office/drawing/2014/main" id="{0F3B1E43-9608-666B-4409-1C2DE542116E}"/>
                </a:ext>
              </a:extLst>
            </p:cNvPr>
            <p:cNvSpPr>
              <a:spLocks noChangeAspect="1" noChangeArrowheads="1"/>
            </p:cNvSpPr>
            <p:nvPr/>
          </p:nvSpPr>
          <p:spPr bwMode="auto">
            <a:xfrm rot="16200000" flipH="1">
              <a:off x="8020065" y="1131591"/>
              <a:ext cx="576000" cy="576000"/>
            </a:xfrm>
            <a:prstGeom prst="ellipse">
              <a:avLst/>
            </a:prstGeom>
            <a:solidFill>
              <a:schemeClr val="bg1"/>
            </a:solidFill>
            <a:ln w="50800">
              <a:solidFill>
                <a:srgbClr val="00AEEF"/>
              </a:solidFill>
              <a:headEnd/>
              <a:tailEnd/>
            </a:ln>
            <a:effectLst/>
            <a:scene3d>
              <a:camera prst="orthographicFront">
                <a:rot lat="0" lon="0" rev="0"/>
              </a:camera>
              <a:lightRig rig="contrasting" dir="t">
                <a:rot lat="0" lon="0" rev="1500000"/>
              </a:lightRig>
            </a:scene3d>
            <a:sp3d prstMaterial="metal">
              <a:bevelT w="0" h="0"/>
            </a:sp3d>
          </p:spPr>
          <p:style>
            <a:lnRef idx="1">
              <a:schemeClr val="accent1"/>
            </a:lnRef>
            <a:fillRef idx="3">
              <a:schemeClr val="accent1"/>
            </a:fillRef>
            <a:effectRef idx="2">
              <a:schemeClr val="accent1"/>
            </a:effectRef>
            <a:fontRef idx="minor">
              <a:schemeClr val="lt1"/>
            </a:fontRef>
          </p:style>
          <p:txBody>
            <a:bodyPr wrap="none"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defTabSz="1219170">
                <a:defRPr/>
              </a:pPr>
              <a:endParaRPr lang="ko-KR" altLang="en-US" sz="3733" dirty="0">
                <a:solidFill>
                  <a:prstClr val="white"/>
                </a:solidFill>
                <a:latin typeface="Arial"/>
                <a:ea typeface="Arial Unicode MS"/>
              </a:endParaRPr>
            </a:p>
          </p:txBody>
        </p:sp>
        <p:sp>
          <p:nvSpPr>
            <p:cNvPr id="38" name="TextBox 37">
              <a:extLst>
                <a:ext uri="{FF2B5EF4-FFF2-40B4-BE49-F238E27FC236}">
                  <a16:creationId xmlns:a16="http://schemas.microsoft.com/office/drawing/2014/main" id="{1CABD2DC-FF41-71E2-660A-F71F33F8FCE6}"/>
                </a:ext>
              </a:extLst>
            </p:cNvPr>
            <p:cNvSpPr txBox="1"/>
            <p:nvPr/>
          </p:nvSpPr>
          <p:spPr>
            <a:xfrm>
              <a:off x="8023164" y="1234926"/>
              <a:ext cx="569802" cy="369332"/>
            </a:xfrm>
            <a:prstGeom prst="rect">
              <a:avLst/>
            </a:prstGeom>
            <a:noFill/>
          </p:spPr>
          <p:txBody>
            <a:bodyPr wrap="square" tIns="0" bIns="0" rtlCol="0" anchor="ctr">
              <a:spAutoFit/>
            </a:bodyPr>
            <a:lstStyle/>
            <a:p>
              <a:pPr algn="ctr" defTabSz="1219170" latinLnBrk="1"/>
              <a:r>
                <a:rPr lang="ar-EG" altLang="ko-KR" sz="3200" b="1" dirty="0">
                  <a:solidFill>
                    <a:srgbClr val="00AEEF"/>
                  </a:solidFill>
                  <a:latin typeface="Arial"/>
                  <a:ea typeface="Arial Unicode MS"/>
                  <a:cs typeface="Arial" pitchFamily="34" charset="0"/>
                </a:rPr>
                <a:t>4</a:t>
              </a:r>
              <a:endParaRPr lang="en-US" altLang="ko-KR" sz="3200" b="1" dirty="0">
                <a:solidFill>
                  <a:srgbClr val="00AEEF"/>
                </a:solidFill>
                <a:latin typeface="Arial"/>
                <a:ea typeface="Arial Unicode MS"/>
                <a:cs typeface="Arial" pitchFamily="34" charset="0"/>
              </a:endParaRPr>
            </a:p>
          </p:txBody>
        </p:sp>
      </p:grpSp>
      <p:sp>
        <p:nvSpPr>
          <p:cNvPr id="39" name="TextBox 38">
            <a:extLst>
              <a:ext uri="{FF2B5EF4-FFF2-40B4-BE49-F238E27FC236}">
                <a16:creationId xmlns:a16="http://schemas.microsoft.com/office/drawing/2014/main" id="{2B003DE3-BA54-C59F-183D-2CAAA9FF0641}"/>
              </a:ext>
            </a:extLst>
          </p:cNvPr>
          <p:cNvSpPr txBox="1"/>
          <p:nvPr/>
        </p:nvSpPr>
        <p:spPr>
          <a:xfrm>
            <a:off x="4092201" y="5727172"/>
            <a:ext cx="6752682" cy="487506"/>
          </a:xfrm>
          <a:prstGeom prst="rect">
            <a:avLst/>
          </a:prstGeom>
          <a:noFill/>
        </p:spPr>
        <p:txBody>
          <a:bodyPr wrap="square">
            <a:spAutoFit/>
          </a:bodyPr>
          <a:lstStyle/>
          <a:p>
            <a:pPr marL="0" marR="0" lvl="0" indent="0" algn="just" defTabSz="914400" rtl="1" eaLnBrk="1" fontAlgn="auto" latinLnBrk="0" hangingPunct="1">
              <a:lnSpc>
                <a:spcPct val="107000"/>
              </a:lnSpc>
              <a:spcBef>
                <a:spcPts val="0"/>
              </a:spcBef>
              <a:spcAft>
                <a:spcPts val="800"/>
              </a:spcAft>
              <a:buClrTx/>
              <a:buSzTx/>
              <a:buFontTx/>
              <a:buNone/>
              <a:tabLst/>
              <a:defRPr/>
            </a:pPr>
            <a:r>
              <a:rPr lang="ar-EG" sz="2400" b="1" dirty="0">
                <a:solidFill>
                  <a:prstClr val="white"/>
                </a:solidFill>
                <a:latin typeface="Simplified Arabic" panose="02020603050405020304" pitchFamily="18" charset="-78"/>
                <a:ea typeface="Times New Roman" panose="02020603050405020304" pitchFamily="18" charset="0"/>
                <a:cs typeface="Simplified Arabic" panose="02020603050405020304" pitchFamily="18" charset="-78"/>
              </a:rPr>
              <a:t>العوامل المؤثرة على الابتكار الإعلامي</a:t>
            </a:r>
          </a:p>
        </p:txBody>
      </p:sp>
    </p:spTree>
  </p:cSld>
  <p:clrMapOvr>
    <a:masterClrMapping/>
  </p:clrMapOvr>
  <mc:AlternateContent xmlns:mc="http://schemas.openxmlformats.org/markup-compatibility/2006" xmlns:p14="http://schemas.microsoft.com/office/powerpoint/2010/main">
    <mc:Choice Requires="p14">
      <p:transition spd="slow" p14:dur="2000" advTm="73573"/>
    </mc:Choice>
    <mc:Fallback xmlns="">
      <p:transition spd="slow" advTm="73573"/>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3A49F9-DFF8-5890-B7A3-E44008619E6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3DC4C95-6DAB-262C-A670-72C65530846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9AEED08-D1FC-1C69-D1CC-CBB840A643A8}"/>
              </a:ext>
            </a:extLst>
          </p:cNvPr>
          <p:cNvSpPr txBox="1"/>
          <p:nvPr/>
        </p:nvSpPr>
        <p:spPr>
          <a:xfrm>
            <a:off x="2513150" y="1019069"/>
            <a:ext cx="4944290" cy="523220"/>
          </a:xfrm>
          <a:prstGeom prst="rect">
            <a:avLst/>
          </a:prstGeom>
          <a:noFill/>
        </p:spPr>
        <p:txBody>
          <a:bodyPr wrap="square" rtlCol="0">
            <a:spAutoFit/>
          </a:bodyPr>
          <a:lstStyle/>
          <a:p>
            <a:pPr algn="ctr"/>
            <a:r>
              <a:rPr lang="ar-EG" sz="2800" b="1" dirty="0">
                <a:solidFill>
                  <a:srgbClr val="00AEEF"/>
                </a:solidFill>
                <a:latin typeface="Alexandria" charset="0"/>
                <a:cs typeface="+mj-cs"/>
              </a:rPr>
              <a:t>تمهيد</a:t>
            </a:r>
          </a:p>
        </p:txBody>
      </p:sp>
      <p:sp>
        <p:nvSpPr>
          <p:cNvPr id="5" name="Rectangle 4">
            <a:extLst>
              <a:ext uri="{FF2B5EF4-FFF2-40B4-BE49-F238E27FC236}">
                <a16:creationId xmlns:a16="http://schemas.microsoft.com/office/drawing/2014/main" id="{89E47C3B-2B99-C79D-0BFA-27C1FCB9615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48048D7-800D-826E-A447-9AFE0B4D75BB}"/>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A99AF181-F22D-4D10-408E-7659D10F7D2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51F662B4-48E0-6EA5-B3DC-57F243C00FEF}"/>
              </a:ext>
            </a:extLst>
          </p:cNvPr>
          <p:cNvSpPr txBox="1"/>
          <p:nvPr/>
        </p:nvSpPr>
        <p:spPr>
          <a:xfrm>
            <a:off x="942308" y="2244602"/>
            <a:ext cx="10149851" cy="5150449"/>
          </a:xfrm>
          <a:prstGeom prst="rect">
            <a:avLst/>
          </a:prstGeom>
          <a:noFill/>
        </p:spPr>
        <p:txBody>
          <a:bodyPr wrap="square" rtlCol="0">
            <a:spAutoFit/>
          </a:bodyPr>
          <a:lstStyle/>
          <a:p>
            <a:pPr marL="342900" indent="-342900" algn="just" rtl="1">
              <a:lnSpc>
                <a:spcPct val="200000"/>
              </a:lnSpc>
              <a:buFont typeface="Arial" panose="020B0604020202020204" pitchFamily="34" charset="0"/>
              <a:buChar char="•"/>
            </a:pPr>
            <a:r>
              <a:rPr lang="ar-EG" sz="2400" dirty="0">
                <a:latin typeface="Alexandria"/>
                <a:cs typeface="+mj-cs"/>
              </a:rPr>
              <a:t>تضم الفنون الصحفية العديد من الأشكال المختلفة منها الخبر والتقرير والتحقيق والحوار والفيتشر.</a:t>
            </a:r>
          </a:p>
          <a:p>
            <a:pPr marL="342900" indent="-342900" algn="just" rtl="1">
              <a:lnSpc>
                <a:spcPct val="200000"/>
              </a:lnSpc>
              <a:buFont typeface="Arial" panose="020B0604020202020204" pitchFamily="34" charset="0"/>
              <a:buChar char="•"/>
            </a:pPr>
            <a:r>
              <a:rPr lang="ar-EG" sz="2400" dirty="0">
                <a:latin typeface="Alexandria"/>
                <a:cs typeface="+mj-cs"/>
              </a:rPr>
              <a:t>هناك العديد من الخطوات لإنتاج أي عمل إعلامي منها الفكرة والبحث.</a:t>
            </a:r>
          </a:p>
          <a:p>
            <a:pPr marL="342900" indent="-342900" algn="just" rtl="1">
              <a:lnSpc>
                <a:spcPct val="200000"/>
              </a:lnSpc>
              <a:buFont typeface="Arial" panose="020B0604020202020204" pitchFamily="34" charset="0"/>
              <a:buChar char="•"/>
            </a:pPr>
            <a:r>
              <a:rPr lang="ar-EG" sz="2400" dirty="0">
                <a:latin typeface="Alexandria"/>
                <a:cs typeface="+mj-cs"/>
              </a:rPr>
              <a:t>يوجد العديد من الطرق لابتكار فكرة إعلامية جيدة منها أن تكون جديدة وحصرية.</a:t>
            </a:r>
          </a:p>
          <a:p>
            <a:pPr marL="342900" indent="-342900" algn="just" rtl="1">
              <a:lnSpc>
                <a:spcPct val="200000"/>
              </a:lnSpc>
              <a:buFont typeface="Arial" panose="020B0604020202020204" pitchFamily="34" charset="0"/>
              <a:buChar char="•"/>
            </a:pPr>
            <a:r>
              <a:rPr lang="ar-EG" sz="2400" dirty="0">
                <a:latin typeface="Alexandria"/>
                <a:cs typeface="+mj-cs"/>
              </a:rPr>
              <a:t>يوجد العديد من العوامل التي تؤثر على الابتكار الإعلامي منها التكنولوجيا واستراتيجية المؤسسة.</a:t>
            </a:r>
          </a:p>
          <a:p>
            <a:pPr marL="342900" indent="-342900" algn="just" rtl="1">
              <a:lnSpc>
                <a:spcPct val="200000"/>
              </a:lnSpc>
              <a:buFont typeface="Arial" panose="020B0604020202020204" pitchFamily="34" charset="0"/>
              <a:buChar char="•"/>
            </a:pPr>
            <a:endParaRPr lang="ar-EG" sz="2400" dirty="0">
              <a:latin typeface="Alexandria"/>
              <a:cs typeface="+mj-cs"/>
            </a:endParaRPr>
          </a:p>
          <a:p>
            <a:pPr marL="342900" indent="-342900" algn="just" rtl="1">
              <a:lnSpc>
                <a:spcPct val="200000"/>
              </a:lnSpc>
              <a:buFont typeface="Arial" panose="020B0604020202020204" pitchFamily="34" charset="0"/>
              <a:buChar char="•"/>
            </a:pPr>
            <a:endParaRPr lang="ar-EG" sz="2400" dirty="0">
              <a:latin typeface="Alexandria"/>
              <a:cs typeface="+mj-cs"/>
            </a:endParaRPr>
          </a:p>
          <a:p>
            <a:pPr marL="342900" indent="-342900" algn="just" rtl="1">
              <a:lnSpc>
                <a:spcPct val="200000"/>
              </a:lnSpc>
              <a:buFont typeface="Arial" panose="020B0604020202020204" pitchFamily="34" charset="0"/>
              <a:buChar char="•"/>
            </a:pPr>
            <a:endParaRPr lang="ar-EG" sz="2400" dirty="0">
              <a:latin typeface="Alexandria"/>
              <a:cs typeface="+mj-cs"/>
            </a:endParaRPr>
          </a:p>
        </p:txBody>
      </p:sp>
    </p:spTree>
    <p:extLst>
      <p:ext uri="{BB962C8B-B14F-4D97-AF65-F5344CB8AC3E}">
        <p14:creationId xmlns:p14="http://schemas.microsoft.com/office/powerpoint/2010/main" val="2353907749"/>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09BD86-0089-0DE0-1364-6EE16549139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454542C-F4F9-D133-EDE8-625CFADA68C5}"/>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8368477-4753-5BAD-4089-D04ED42A3391}"/>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أشكال الفنون الصحفية</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8FECB190-3D1D-3743-572C-7A0E283EE03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E368D50-50C9-0659-28B5-4EF8B077B00C}"/>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F4A55DAA-FEC3-F4CC-6C1D-236E28F6C85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33C0A315-65B2-B7CF-24BD-6237FF3C46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45305" y="1810366"/>
            <a:ext cx="5196837" cy="4408351"/>
          </a:xfrm>
          <a:prstGeom prst="rect">
            <a:avLst/>
          </a:prstGeom>
        </p:spPr>
      </p:pic>
    </p:spTree>
    <p:extLst>
      <p:ext uri="{BB962C8B-B14F-4D97-AF65-F5344CB8AC3E}">
        <p14:creationId xmlns:p14="http://schemas.microsoft.com/office/powerpoint/2010/main" val="455080672"/>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56690F-D2B4-57FE-30CB-2553DBB7F57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374AAB9-42BD-87B2-52B4-91F88320725C}"/>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2A6E0863-4BBD-F82B-A585-A0114556A7E6}"/>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أشكال الفنون الصحفية</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586291E3-9EDB-3EB0-B3F8-D7E7F03F90C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E10E133-D1BA-77A9-D663-D1EE38A5E934}"/>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38731536-725C-5F71-0CB1-FA1754CDB86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B9D8A8EB-781A-EF88-6330-79D0ABBFAC33}"/>
              </a:ext>
            </a:extLst>
          </p:cNvPr>
          <p:cNvSpPr txBox="1"/>
          <p:nvPr/>
        </p:nvSpPr>
        <p:spPr>
          <a:xfrm>
            <a:off x="6427032" y="1836311"/>
            <a:ext cx="4944290" cy="954107"/>
          </a:xfrm>
          <a:prstGeom prst="rect">
            <a:avLst/>
          </a:prstGeom>
          <a:noFill/>
        </p:spPr>
        <p:txBody>
          <a:bodyPr wrap="square" rtlCol="0">
            <a:spAutoFit/>
          </a:bodyPr>
          <a:lstStyle/>
          <a:p>
            <a:pPr algn="ctr"/>
            <a:r>
              <a:rPr lang="ar-EG" sz="2800" dirty="0">
                <a:latin typeface="Alexandria" charset="0"/>
                <a:cs typeface="+mj-cs"/>
              </a:rPr>
              <a:t>تضم الفنون الصحفية عدة أشكال هي : </a:t>
            </a:r>
          </a:p>
          <a:p>
            <a:pPr algn="ctr"/>
            <a:endParaRPr lang="ar-EG" sz="2800" b="1" dirty="0">
              <a:solidFill>
                <a:srgbClr val="00AEEF"/>
              </a:solidFill>
              <a:latin typeface="Alexandria" charset="0"/>
              <a:cs typeface="+mj-cs"/>
            </a:endParaRPr>
          </a:p>
        </p:txBody>
      </p:sp>
      <p:graphicFrame>
        <p:nvGraphicFramePr>
          <p:cNvPr id="20" name="Diagram 19">
            <a:extLst>
              <a:ext uri="{FF2B5EF4-FFF2-40B4-BE49-F238E27FC236}">
                <a16:creationId xmlns:a16="http://schemas.microsoft.com/office/drawing/2014/main" id="{F83C9F88-1F62-30BC-851C-AF89D22023CA}"/>
              </a:ext>
            </a:extLst>
          </p:cNvPr>
          <p:cNvGraphicFramePr/>
          <p:nvPr>
            <p:extLst>
              <p:ext uri="{D42A27DB-BD31-4B8C-83A1-F6EECF244321}">
                <p14:modId xmlns:p14="http://schemas.microsoft.com/office/powerpoint/2010/main" val="2097774337"/>
              </p:ext>
            </p:extLst>
          </p:nvPr>
        </p:nvGraphicFramePr>
        <p:xfrm>
          <a:off x="2217206" y="2611342"/>
          <a:ext cx="7953083" cy="30628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17778482"/>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0967F2-6D05-F0F2-D4CE-8F35C7F9A83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7BC71E3-DEE8-ACFD-4098-30F60BEB9AA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A6C04F63-2939-7DE3-36FF-338499FF096C}"/>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أشكال الفنون الصحفية</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BD865DE3-C614-E61B-50C1-1AC2CE2D0DA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FAE14AB-BE8E-7610-EA8D-66138875DF7E}"/>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659E796C-469B-59FC-9B02-B9F900F7B6F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5B0FC5DB-C2A5-64FD-72D4-1266EA5FA48B}"/>
              </a:ext>
            </a:extLst>
          </p:cNvPr>
          <p:cNvSpPr txBox="1"/>
          <p:nvPr/>
        </p:nvSpPr>
        <p:spPr>
          <a:xfrm>
            <a:off x="1177068" y="2479833"/>
            <a:ext cx="9693143" cy="2246769"/>
          </a:xfrm>
          <a:prstGeom prst="rect">
            <a:avLst/>
          </a:prstGeom>
          <a:noFill/>
        </p:spPr>
        <p:txBody>
          <a:bodyPr wrap="square" rtlCol="0">
            <a:spAutoFit/>
          </a:bodyPr>
          <a:lstStyle/>
          <a:p>
            <a:pPr algn="r"/>
            <a:r>
              <a:rPr lang="ar-EG" sz="2800" b="1" dirty="0">
                <a:latin typeface="Alexandria" charset="0"/>
                <a:cs typeface="+mj-cs"/>
              </a:rPr>
              <a:t>1 – الخبر الصحفي: </a:t>
            </a:r>
          </a:p>
          <a:p>
            <a:pPr algn="r"/>
            <a:r>
              <a:rPr lang="ar-EG" sz="2800" b="1" dirty="0">
                <a:latin typeface="Alexandria" charset="0"/>
                <a:cs typeface="+mj-cs"/>
              </a:rPr>
              <a:t> </a:t>
            </a:r>
          </a:p>
          <a:p>
            <a:pPr algn="r" rtl="1"/>
            <a:r>
              <a:rPr lang="ar-EG" sz="2800" dirty="0">
                <a:latin typeface="Alexandria" charset="0"/>
                <a:cs typeface="+mj-cs"/>
              </a:rPr>
              <a:t>يعتبر وسيلة إعلامية لنقل الأحداث والمعلومات بشكل محايد وموضوعي ويهم عدد كبير من الجمهور </a:t>
            </a:r>
            <a:r>
              <a:rPr lang="en-US" sz="2800" dirty="0">
                <a:latin typeface="Alexandria" charset="0"/>
                <a:cs typeface="+mj-cs"/>
              </a:rPr>
              <a:t>.</a:t>
            </a:r>
            <a:endParaRPr lang="ar-EG" sz="2800" dirty="0">
              <a:latin typeface="Alexandria" charset="0"/>
              <a:cs typeface="+mj-cs"/>
            </a:endParaRPr>
          </a:p>
          <a:p>
            <a:pPr algn="ctr"/>
            <a:endParaRPr lang="ar-EG" sz="2800" b="1" dirty="0">
              <a:solidFill>
                <a:srgbClr val="00AEEF"/>
              </a:solidFill>
              <a:latin typeface="Alexandria" charset="0"/>
              <a:cs typeface="+mj-cs"/>
            </a:endParaRPr>
          </a:p>
        </p:txBody>
      </p:sp>
      <p:pic>
        <p:nvPicPr>
          <p:cNvPr id="2" name="Picture 1">
            <a:extLst>
              <a:ext uri="{FF2B5EF4-FFF2-40B4-BE49-F238E27FC236}">
                <a16:creationId xmlns:a16="http://schemas.microsoft.com/office/drawing/2014/main" id="{27AE5392-5DB0-799B-0E5A-213796A7A4D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3855" y="4226560"/>
            <a:ext cx="2121473" cy="1799594"/>
          </a:xfrm>
          <a:prstGeom prst="rect">
            <a:avLst/>
          </a:prstGeom>
        </p:spPr>
      </p:pic>
    </p:spTree>
    <p:extLst>
      <p:ext uri="{BB962C8B-B14F-4D97-AF65-F5344CB8AC3E}">
        <p14:creationId xmlns:p14="http://schemas.microsoft.com/office/powerpoint/2010/main" val="447668963"/>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FCFCD6-6301-6E67-9081-EC3DEEEE0C1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A67B293-EA8F-582E-C9AB-D5C26E852207}"/>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70FF9B87-605B-3750-7964-D19EF46A162E}"/>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أشكال الفنون الصحفية</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1566EB73-7227-C9D0-C101-158CF60A9A3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D929073-01D2-BD08-86FF-FCFBE2C59A05}"/>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9C8E37F6-F680-157C-1D0B-A9735CA5450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BB05BE13-7A89-4A5C-EC6A-52EF4BCE600E}"/>
              </a:ext>
            </a:extLst>
          </p:cNvPr>
          <p:cNvSpPr txBox="1"/>
          <p:nvPr/>
        </p:nvSpPr>
        <p:spPr>
          <a:xfrm>
            <a:off x="5772443" y="1940801"/>
            <a:ext cx="4944290" cy="954107"/>
          </a:xfrm>
          <a:prstGeom prst="rect">
            <a:avLst/>
          </a:prstGeom>
          <a:noFill/>
        </p:spPr>
        <p:txBody>
          <a:bodyPr wrap="square" rtlCol="0">
            <a:spAutoFit/>
          </a:bodyPr>
          <a:lstStyle/>
          <a:p>
            <a:pPr algn="r"/>
            <a:r>
              <a:rPr lang="ar-EG" sz="2800" b="1" dirty="0">
                <a:latin typeface="Alexandria" charset="0"/>
                <a:cs typeface="+mj-cs"/>
              </a:rPr>
              <a:t>مثال: </a:t>
            </a:r>
          </a:p>
          <a:p>
            <a:pPr algn="ctr"/>
            <a:endParaRPr lang="ar-EG" sz="2800" b="1" dirty="0">
              <a:solidFill>
                <a:srgbClr val="00AEEF"/>
              </a:solidFill>
              <a:latin typeface="Alexandria" charset="0"/>
              <a:cs typeface="+mj-cs"/>
            </a:endParaRPr>
          </a:p>
        </p:txBody>
      </p:sp>
      <p:pic>
        <p:nvPicPr>
          <p:cNvPr id="4" name="Picture 3">
            <a:extLst>
              <a:ext uri="{FF2B5EF4-FFF2-40B4-BE49-F238E27FC236}">
                <a16:creationId xmlns:a16="http://schemas.microsoft.com/office/drawing/2014/main" id="{29640915-2CAC-EE38-5CE3-27DFDA7C7169}"/>
              </a:ext>
            </a:extLst>
          </p:cNvPr>
          <p:cNvPicPr>
            <a:picLocks noChangeAspect="1"/>
          </p:cNvPicPr>
          <p:nvPr/>
        </p:nvPicPr>
        <p:blipFill>
          <a:blip r:embed="rId3"/>
          <a:stretch>
            <a:fillRect/>
          </a:stretch>
        </p:blipFill>
        <p:spPr>
          <a:xfrm>
            <a:off x="2671793" y="1940801"/>
            <a:ext cx="6386732" cy="4038998"/>
          </a:xfrm>
          <a:prstGeom prst="rect">
            <a:avLst/>
          </a:prstGeom>
        </p:spPr>
      </p:pic>
    </p:spTree>
    <p:extLst>
      <p:ext uri="{BB962C8B-B14F-4D97-AF65-F5344CB8AC3E}">
        <p14:creationId xmlns:p14="http://schemas.microsoft.com/office/powerpoint/2010/main" val="3736652375"/>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32C482-0933-D88D-71C6-0E8368593B4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CDF0682-6D9C-62AA-5E0D-0120B9ADAC01}"/>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4F85D29E-9AD8-E25F-78A6-C80085A3375D}"/>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أشكال الفنون الصحفية</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186E3F65-1B5F-13A3-6D72-E7F48C7EAF8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1B38CD2-8C5A-A3EF-D83F-001675916116}"/>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C6125815-776D-90D1-8B0A-B62B0E58633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6EDC024D-C940-F84B-E599-7012369D7922}"/>
              </a:ext>
            </a:extLst>
          </p:cNvPr>
          <p:cNvSpPr txBox="1"/>
          <p:nvPr/>
        </p:nvSpPr>
        <p:spPr>
          <a:xfrm>
            <a:off x="1023590" y="2438936"/>
            <a:ext cx="9693143" cy="2677656"/>
          </a:xfrm>
          <a:prstGeom prst="rect">
            <a:avLst/>
          </a:prstGeom>
          <a:noFill/>
        </p:spPr>
        <p:txBody>
          <a:bodyPr wrap="square" rtlCol="0">
            <a:spAutoFit/>
          </a:bodyPr>
          <a:lstStyle/>
          <a:p>
            <a:pPr algn="r" rtl="1"/>
            <a:r>
              <a:rPr lang="ar-EG" sz="2800" b="1" dirty="0">
                <a:latin typeface="Alexandria" charset="0"/>
                <a:cs typeface="+mj-cs"/>
              </a:rPr>
              <a:t>2 – التحقيق الصحفي:</a:t>
            </a:r>
            <a:br>
              <a:rPr lang="ar-EG" sz="2800" b="1" dirty="0">
                <a:latin typeface="Alexandria" charset="0"/>
                <a:cs typeface="+mj-cs"/>
              </a:rPr>
            </a:br>
            <a:endParaRPr lang="ar-EG" sz="2800" b="1" dirty="0">
              <a:latin typeface="Alexandria" charset="0"/>
              <a:cs typeface="+mj-cs"/>
            </a:endParaRPr>
          </a:p>
          <a:p>
            <a:pPr algn="r" rtl="1"/>
            <a:r>
              <a:rPr lang="ar-EG" sz="2800" b="1" dirty="0">
                <a:latin typeface="Alexandria" charset="0"/>
                <a:cs typeface="+mj-cs"/>
              </a:rPr>
              <a:t>يعتبر </a:t>
            </a:r>
            <a:r>
              <a:rPr lang="ar-SY" sz="2800" b="0" i="0" dirty="0">
                <a:solidFill>
                  <a:srgbClr val="101518"/>
                </a:solidFill>
                <a:effectLst/>
                <a:latin typeface="Roboto" panose="02000000000000000000" pitchFamily="2" charset="0"/>
              </a:rPr>
              <a:t>فن صحف</a:t>
            </a:r>
            <a:r>
              <a:rPr lang="ar-EG" sz="2800" b="0" i="0" dirty="0">
                <a:solidFill>
                  <a:srgbClr val="101518"/>
                </a:solidFill>
                <a:effectLst/>
                <a:latin typeface="Roboto" panose="02000000000000000000" pitchFamily="2" charset="0"/>
              </a:rPr>
              <a:t>ي</a:t>
            </a:r>
            <a:r>
              <a:rPr lang="ar-SY" sz="2800" b="0" i="0" dirty="0">
                <a:solidFill>
                  <a:srgbClr val="101518"/>
                </a:solidFill>
                <a:effectLst/>
                <a:latin typeface="Roboto" panose="02000000000000000000" pitchFamily="2" charset="0"/>
              </a:rPr>
              <a:t> متعمق يقوم على خبر أو</a:t>
            </a:r>
            <a:r>
              <a:rPr lang="ar-EG" sz="2800" b="0" i="0" dirty="0">
                <a:solidFill>
                  <a:srgbClr val="101518"/>
                </a:solidFill>
                <a:effectLst/>
                <a:latin typeface="Roboto" panose="02000000000000000000" pitchFamily="2" charset="0"/>
              </a:rPr>
              <a:t> </a:t>
            </a:r>
            <a:r>
              <a:rPr lang="ar-SY" sz="2800" b="0" i="0" dirty="0">
                <a:solidFill>
                  <a:srgbClr val="101518"/>
                </a:solidFill>
                <a:effectLst/>
                <a:latin typeface="Roboto" panose="02000000000000000000" pitchFamily="2" charset="0"/>
              </a:rPr>
              <a:t>فكرة أو قضية </a:t>
            </a:r>
            <a:r>
              <a:rPr lang="ar-EG" sz="2800" b="0" i="0" dirty="0">
                <a:solidFill>
                  <a:srgbClr val="101518"/>
                </a:solidFill>
                <a:effectLst/>
                <a:latin typeface="Roboto" panose="02000000000000000000" pitchFamily="2" charset="0"/>
              </a:rPr>
              <a:t>ما </a:t>
            </a:r>
            <a:r>
              <a:rPr lang="ar-SY" sz="2800" b="0" i="0" dirty="0">
                <a:solidFill>
                  <a:srgbClr val="101518"/>
                </a:solidFill>
                <a:effectLst/>
                <a:latin typeface="Roboto" panose="02000000000000000000" pitchFamily="2" charset="0"/>
              </a:rPr>
              <a:t>يلتقطها الصحفي من المجتمع ال</a:t>
            </a:r>
            <a:r>
              <a:rPr lang="ar-EG" sz="2800" b="0" i="0" dirty="0">
                <a:solidFill>
                  <a:srgbClr val="101518"/>
                </a:solidFill>
                <a:effectLst/>
                <a:latin typeface="Roboto" panose="02000000000000000000" pitchFamily="2" charset="0"/>
              </a:rPr>
              <a:t>ذ</a:t>
            </a:r>
            <a:r>
              <a:rPr lang="ar-SY" sz="2800" b="0" i="0" dirty="0">
                <a:solidFill>
                  <a:srgbClr val="101518"/>
                </a:solidFill>
                <a:effectLst/>
                <a:latin typeface="Roboto" panose="02000000000000000000" pitchFamily="2" charset="0"/>
              </a:rPr>
              <a:t>ي يعيش فيه</a:t>
            </a:r>
            <a:r>
              <a:rPr lang="ar-EG" sz="2800" b="0" i="0" dirty="0">
                <a:solidFill>
                  <a:srgbClr val="101518"/>
                </a:solidFill>
                <a:effectLst/>
                <a:latin typeface="Roboto" panose="02000000000000000000" pitchFamily="2" charset="0"/>
              </a:rPr>
              <a:t>، </a:t>
            </a:r>
            <a:r>
              <a:rPr lang="ar-SY" sz="2800" b="0" i="0" dirty="0">
                <a:solidFill>
                  <a:srgbClr val="101518"/>
                </a:solidFill>
                <a:effectLst/>
                <a:latin typeface="Roboto" panose="02000000000000000000" pitchFamily="2" charset="0"/>
              </a:rPr>
              <a:t>ويقوم</a:t>
            </a:r>
            <a:r>
              <a:rPr lang="ar-EG" sz="2800" b="0" i="0" dirty="0">
                <a:solidFill>
                  <a:srgbClr val="101518"/>
                </a:solidFill>
                <a:effectLst/>
                <a:latin typeface="Roboto" panose="02000000000000000000" pitchFamily="2" charset="0"/>
              </a:rPr>
              <a:t> </a:t>
            </a:r>
            <a:r>
              <a:rPr lang="ar-SY" sz="2800" b="0" i="0" dirty="0">
                <a:solidFill>
                  <a:srgbClr val="101518"/>
                </a:solidFill>
                <a:effectLst/>
                <a:latin typeface="Roboto" panose="02000000000000000000" pitchFamily="2" charset="0"/>
              </a:rPr>
              <a:t>بجمع </a:t>
            </a:r>
            <a:r>
              <a:rPr lang="ar-EG" sz="2800" b="0" i="0" dirty="0">
                <a:solidFill>
                  <a:srgbClr val="101518"/>
                </a:solidFill>
                <a:effectLst/>
                <a:latin typeface="Roboto" panose="02000000000000000000" pitchFamily="2" charset="0"/>
              </a:rPr>
              <a:t>جميع المعلومات التي تتعلق بالموضوع، في محاولة إلى الوصول إلى حل لهذه القضية أو المشكلة</a:t>
            </a:r>
            <a:r>
              <a:rPr lang="en-US" sz="2800" b="0" i="0" dirty="0">
                <a:solidFill>
                  <a:srgbClr val="101518"/>
                </a:solidFill>
                <a:effectLst/>
                <a:latin typeface="Roboto" panose="02000000000000000000" pitchFamily="2" charset="0"/>
              </a:rPr>
              <a:t>.</a:t>
            </a:r>
            <a:endParaRPr lang="ar-EG" sz="2800" b="1" dirty="0">
              <a:latin typeface="Alexandria" charset="0"/>
              <a:cs typeface="+mj-cs"/>
            </a:endParaRPr>
          </a:p>
          <a:p>
            <a:pPr algn="r" rtl="1"/>
            <a:endParaRPr lang="ar-EG" sz="2800" b="1" dirty="0">
              <a:solidFill>
                <a:srgbClr val="00AEEF"/>
              </a:solidFill>
              <a:latin typeface="Alexandria" charset="0"/>
              <a:cs typeface="+mj-cs"/>
            </a:endParaRPr>
          </a:p>
        </p:txBody>
      </p:sp>
      <p:pic>
        <p:nvPicPr>
          <p:cNvPr id="4" name="Picture 3">
            <a:extLst>
              <a:ext uri="{FF2B5EF4-FFF2-40B4-BE49-F238E27FC236}">
                <a16:creationId xmlns:a16="http://schemas.microsoft.com/office/drawing/2014/main" id="{4DB4B341-7768-067A-9164-AD987487EAD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3855" y="4226560"/>
            <a:ext cx="2121473" cy="1799594"/>
          </a:xfrm>
          <a:prstGeom prst="rect">
            <a:avLst/>
          </a:prstGeom>
        </p:spPr>
      </p:pic>
    </p:spTree>
    <p:extLst>
      <p:ext uri="{BB962C8B-B14F-4D97-AF65-F5344CB8AC3E}">
        <p14:creationId xmlns:p14="http://schemas.microsoft.com/office/powerpoint/2010/main" val="1768578702"/>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F34EB6-AE32-8107-766F-3AC2285DB4E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30795A7-9ED8-9B68-55D5-174121FF740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BAF2173E-5FFB-29B5-5775-283EED1C72A1}"/>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أشكال الفنون الصحفية</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C99F4839-A060-366E-4234-5006987A637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477497E-A157-5CBC-4F4F-0FFF47DF944E}"/>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B20EA436-6054-23B6-AC22-DBDDC960DA4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1F434A1B-7CDF-1B3B-11F9-49E9F186730A}"/>
              </a:ext>
            </a:extLst>
          </p:cNvPr>
          <p:cNvSpPr txBox="1"/>
          <p:nvPr/>
        </p:nvSpPr>
        <p:spPr>
          <a:xfrm>
            <a:off x="5772443" y="1940801"/>
            <a:ext cx="4944290" cy="954107"/>
          </a:xfrm>
          <a:prstGeom prst="rect">
            <a:avLst/>
          </a:prstGeom>
          <a:noFill/>
        </p:spPr>
        <p:txBody>
          <a:bodyPr wrap="square" rtlCol="0">
            <a:spAutoFit/>
          </a:bodyPr>
          <a:lstStyle/>
          <a:p>
            <a:pPr algn="r"/>
            <a:r>
              <a:rPr lang="ar-EG" sz="2800" b="1" dirty="0">
                <a:latin typeface="Alexandria" charset="0"/>
                <a:cs typeface="+mj-cs"/>
              </a:rPr>
              <a:t>مثال: </a:t>
            </a:r>
          </a:p>
          <a:p>
            <a:pPr algn="ctr"/>
            <a:endParaRPr lang="ar-EG" sz="2800" b="1" dirty="0">
              <a:solidFill>
                <a:srgbClr val="00AEEF"/>
              </a:solidFill>
              <a:latin typeface="Alexandria" charset="0"/>
              <a:cs typeface="+mj-cs"/>
            </a:endParaRPr>
          </a:p>
        </p:txBody>
      </p:sp>
      <p:pic>
        <p:nvPicPr>
          <p:cNvPr id="2" name="Content Placeholder 3">
            <a:extLst>
              <a:ext uri="{FF2B5EF4-FFF2-40B4-BE49-F238E27FC236}">
                <a16:creationId xmlns:a16="http://schemas.microsoft.com/office/drawing/2014/main" id="{3D2D4A06-CD2B-1C90-8A09-57F77AC8ED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69173" y="2006213"/>
            <a:ext cx="6806539" cy="391376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281740229"/>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382D6E-18C9-2BB1-B8EA-7B770D17111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D0B4B97-0F57-32CD-3981-133481F9F58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BCD66B01-2E22-21FC-193B-17759CA7B9B4}"/>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أشكال الفنون الصحفية</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28762013-579E-8B1E-D99E-CE2F0FF5EFB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C9F819C-B826-BF9B-7F23-BF7D5D143EBE}"/>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BECB3E5D-B157-1934-9AE7-DAD2335CB0B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365ACE7B-07F3-AFE8-81E8-265112EB604E}"/>
              </a:ext>
            </a:extLst>
          </p:cNvPr>
          <p:cNvSpPr txBox="1"/>
          <p:nvPr/>
        </p:nvSpPr>
        <p:spPr>
          <a:xfrm>
            <a:off x="1097280" y="2449096"/>
            <a:ext cx="9456893" cy="2246769"/>
          </a:xfrm>
          <a:prstGeom prst="rect">
            <a:avLst/>
          </a:prstGeom>
          <a:noFill/>
        </p:spPr>
        <p:txBody>
          <a:bodyPr wrap="square" rtlCol="0">
            <a:spAutoFit/>
          </a:bodyPr>
          <a:lstStyle/>
          <a:p>
            <a:pPr algn="r" rtl="1"/>
            <a:r>
              <a:rPr lang="ar-EG" sz="2800" b="1" dirty="0">
                <a:latin typeface="Alexandria" charset="0"/>
                <a:cs typeface="+mj-cs"/>
              </a:rPr>
              <a:t>3 – التقرير الصحفي: </a:t>
            </a:r>
          </a:p>
          <a:p>
            <a:pPr algn="r" rtl="1"/>
            <a:endParaRPr lang="ar-EG" sz="2800" b="1" dirty="0">
              <a:latin typeface="Alexandria" charset="0"/>
              <a:cs typeface="+mj-cs"/>
            </a:endParaRPr>
          </a:p>
          <a:p>
            <a:pPr algn="r" rtl="1"/>
            <a:r>
              <a:rPr lang="ar-EG" sz="2800" dirty="0">
                <a:latin typeface="Alexandria" charset="0"/>
                <a:cs typeface="+mj-cs"/>
              </a:rPr>
              <a:t>يعتبر فن صحفي أكثر عمقًا من الخبر، حيث يتناول جميع جوانب قضية أو فكرة في المجتمع تهم عدد كبير من الجمهور</a:t>
            </a:r>
            <a:r>
              <a:rPr lang="en-US" sz="2800" dirty="0">
                <a:latin typeface="Alexandria" charset="0"/>
                <a:cs typeface="+mj-cs"/>
              </a:rPr>
              <a:t>.</a:t>
            </a:r>
            <a:endParaRPr lang="ar-EG" sz="2800" dirty="0">
              <a:latin typeface="Alexandria" charset="0"/>
              <a:cs typeface="+mj-cs"/>
            </a:endParaRPr>
          </a:p>
          <a:p>
            <a:pPr algn="ctr"/>
            <a:endParaRPr lang="ar-EG" sz="2800" b="1" dirty="0">
              <a:solidFill>
                <a:srgbClr val="00AEEF"/>
              </a:solidFill>
              <a:latin typeface="Alexandria" charset="0"/>
              <a:cs typeface="+mj-cs"/>
            </a:endParaRPr>
          </a:p>
        </p:txBody>
      </p:sp>
      <p:pic>
        <p:nvPicPr>
          <p:cNvPr id="4" name="Picture 3">
            <a:extLst>
              <a:ext uri="{FF2B5EF4-FFF2-40B4-BE49-F238E27FC236}">
                <a16:creationId xmlns:a16="http://schemas.microsoft.com/office/drawing/2014/main" id="{D862964A-21F9-7AAF-7210-B467264886D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3855" y="4226560"/>
            <a:ext cx="2121473" cy="1799594"/>
          </a:xfrm>
          <a:prstGeom prst="rect">
            <a:avLst/>
          </a:prstGeom>
        </p:spPr>
      </p:pic>
    </p:spTree>
    <p:extLst>
      <p:ext uri="{BB962C8B-B14F-4D97-AF65-F5344CB8AC3E}">
        <p14:creationId xmlns:p14="http://schemas.microsoft.com/office/powerpoint/2010/main" val="1353039331"/>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759F3A-0A89-2D6E-20A6-8F415939003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0C621C1-0B5D-0803-B722-FEB8B3D8EC3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E1B07FAB-AC90-5944-1DBC-AA78F232599B}"/>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أشكال الفنون الصحفية</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501DB14E-EC3E-E114-13C2-EBDBCC58AC9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03A4A62-92CA-DAD5-5B41-9D6C46FD2673}"/>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2F867C9F-AC01-9B34-5CA9-C559A062297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9512CD3F-EDB2-DBFA-FF27-61DF9354C195}"/>
              </a:ext>
            </a:extLst>
          </p:cNvPr>
          <p:cNvSpPr txBox="1"/>
          <p:nvPr/>
        </p:nvSpPr>
        <p:spPr>
          <a:xfrm>
            <a:off x="5772443" y="1940801"/>
            <a:ext cx="4944290" cy="954107"/>
          </a:xfrm>
          <a:prstGeom prst="rect">
            <a:avLst/>
          </a:prstGeom>
          <a:noFill/>
        </p:spPr>
        <p:txBody>
          <a:bodyPr wrap="square" rtlCol="0">
            <a:spAutoFit/>
          </a:bodyPr>
          <a:lstStyle/>
          <a:p>
            <a:pPr algn="r" rtl="1"/>
            <a:r>
              <a:rPr lang="ar-EG" sz="2800" b="1" dirty="0">
                <a:latin typeface="Alexandria" charset="0"/>
                <a:cs typeface="+mj-cs"/>
              </a:rPr>
              <a:t>مثال:</a:t>
            </a:r>
          </a:p>
          <a:p>
            <a:pPr algn="ctr"/>
            <a:endParaRPr lang="ar-EG" sz="2800" b="1" dirty="0">
              <a:solidFill>
                <a:srgbClr val="00AEEF"/>
              </a:solidFill>
              <a:latin typeface="Alexandria" charset="0"/>
              <a:cs typeface="+mj-cs"/>
            </a:endParaRPr>
          </a:p>
        </p:txBody>
      </p:sp>
      <p:pic>
        <p:nvPicPr>
          <p:cNvPr id="2" name="Picture 1">
            <a:extLst>
              <a:ext uri="{FF2B5EF4-FFF2-40B4-BE49-F238E27FC236}">
                <a16:creationId xmlns:a16="http://schemas.microsoft.com/office/drawing/2014/main" id="{7506D595-4FF1-CC07-F3F1-6FA4763C48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55230" y="1685495"/>
            <a:ext cx="6434426" cy="4122916"/>
          </a:xfrm>
          <a:prstGeom prst="rect">
            <a:avLst/>
          </a:prstGeom>
        </p:spPr>
      </p:pic>
    </p:spTree>
    <p:extLst>
      <p:ext uri="{BB962C8B-B14F-4D97-AF65-F5344CB8AC3E}">
        <p14:creationId xmlns:p14="http://schemas.microsoft.com/office/powerpoint/2010/main" val="3330917829"/>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CB3CB4-360B-AC6A-049E-D7251C93D1E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030496D-9D64-6D27-66C5-1D95BED1FB3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1CCF40AA-456C-5F1A-1F5A-CFF5BC56ECA0}"/>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أشكال الفنون الصحفية</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C183CA48-CEA4-6141-0ECF-EE9B7DDCDAA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BCE1835D-7DDA-BF2D-7F1F-71053E6DD2D9}"/>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14BFFA0F-6540-3049-E557-EB9FFA5EB0A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9E30EF2D-6942-D1C7-B3F9-71ADA5D52499}"/>
              </a:ext>
            </a:extLst>
          </p:cNvPr>
          <p:cNvSpPr txBox="1"/>
          <p:nvPr/>
        </p:nvSpPr>
        <p:spPr>
          <a:xfrm>
            <a:off x="1269793" y="2331826"/>
            <a:ext cx="9507693" cy="2246769"/>
          </a:xfrm>
          <a:prstGeom prst="rect">
            <a:avLst/>
          </a:prstGeom>
          <a:noFill/>
        </p:spPr>
        <p:txBody>
          <a:bodyPr wrap="square" rtlCol="0">
            <a:spAutoFit/>
          </a:bodyPr>
          <a:lstStyle/>
          <a:p>
            <a:pPr algn="r"/>
            <a:r>
              <a:rPr lang="ar-EG" sz="2800" b="1" dirty="0">
                <a:latin typeface="Alexandria" charset="0"/>
                <a:cs typeface="+mj-cs"/>
              </a:rPr>
              <a:t>4 – الحوار الصحفي: </a:t>
            </a:r>
          </a:p>
          <a:p>
            <a:pPr algn="r"/>
            <a:endParaRPr lang="ar-EG" sz="2800" b="1" dirty="0">
              <a:latin typeface="Alexandria" charset="0"/>
              <a:cs typeface="+mj-cs"/>
            </a:endParaRPr>
          </a:p>
          <a:p>
            <a:pPr algn="r" rtl="1"/>
            <a:r>
              <a:rPr lang="ar-EG" sz="2800" dirty="0">
                <a:latin typeface="Alexandria" charset="0"/>
                <a:cs typeface="+mj-cs"/>
              </a:rPr>
              <a:t>يعتبر فن صحفي يعتمد على مقابلة المصدر سواء كان فنان أو سياسي أو رياضي للحصول على جميع المعلومات حول موضوعات كثيرة متعلقة بهذا المصدر</a:t>
            </a:r>
            <a:r>
              <a:rPr lang="en-US" sz="2800" dirty="0">
                <a:latin typeface="Alexandria" charset="0"/>
                <a:cs typeface="+mj-cs"/>
              </a:rPr>
              <a:t>.</a:t>
            </a:r>
            <a:endParaRPr lang="ar-EG" sz="2800" dirty="0">
              <a:latin typeface="Alexandria" charset="0"/>
              <a:cs typeface="+mj-cs"/>
            </a:endParaRPr>
          </a:p>
          <a:p>
            <a:pPr algn="ctr"/>
            <a:endParaRPr lang="ar-EG" sz="2800" b="1" dirty="0">
              <a:solidFill>
                <a:srgbClr val="00AEEF"/>
              </a:solidFill>
              <a:latin typeface="Alexandria" charset="0"/>
              <a:cs typeface="+mj-cs"/>
            </a:endParaRPr>
          </a:p>
        </p:txBody>
      </p:sp>
      <p:pic>
        <p:nvPicPr>
          <p:cNvPr id="2" name="Picture 1">
            <a:extLst>
              <a:ext uri="{FF2B5EF4-FFF2-40B4-BE49-F238E27FC236}">
                <a16:creationId xmlns:a16="http://schemas.microsoft.com/office/drawing/2014/main" id="{4FEB301F-A6CC-774D-E1FD-331F84B05CB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3855" y="4226560"/>
            <a:ext cx="2121473" cy="1799594"/>
          </a:xfrm>
          <a:prstGeom prst="rect">
            <a:avLst/>
          </a:prstGeom>
        </p:spPr>
      </p:pic>
    </p:spTree>
    <p:extLst>
      <p:ext uri="{BB962C8B-B14F-4D97-AF65-F5344CB8AC3E}">
        <p14:creationId xmlns:p14="http://schemas.microsoft.com/office/powerpoint/2010/main" val="2893974063"/>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00B1C3-DA30-896A-A6CA-7B3DDCEC66A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C6198AE-E3D1-3C91-08A1-559A1A2EA6A7}"/>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9CBA636A-708E-7BAE-02D7-D20AFC74B110}"/>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أشكال الفنون الصحفية</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D2259588-5F2D-7787-A78A-5EE3FA0B052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22C212D-1D5E-248E-15C3-961D5050EB5A}"/>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ABDF7DBF-483C-E7A7-2E23-8C0646C6245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26426FBE-E9F3-0FEC-DDCD-FAEF083EC589}"/>
              </a:ext>
            </a:extLst>
          </p:cNvPr>
          <p:cNvSpPr txBox="1"/>
          <p:nvPr/>
        </p:nvSpPr>
        <p:spPr>
          <a:xfrm>
            <a:off x="5772443" y="1940801"/>
            <a:ext cx="4944290" cy="954107"/>
          </a:xfrm>
          <a:prstGeom prst="rect">
            <a:avLst/>
          </a:prstGeom>
          <a:noFill/>
        </p:spPr>
        <p:txBody>
          <a:bodyPr wrap="square" rtlCol="0">
            <a:spAutoFit/>
          </a:bodyPr>
          <a:lstStyle/>
          <a:p>
            <a:pPr algn="r"/>
            <a:r>
              <a:rPr lang="ar-EG" sz="2800" b="1" dirty="0">
                <a:latin typeface="Alexandria" charset="0"/>
                <a:cs typeface="+mj-cs"/>
              </a:rPr>
              <a:t>مثال:</a:t>
            </a:r>
          </a:p>
          <a:p>
            <a:pPr algn="ctr"/>
            <a:endParaRPr lang="ar-EG" sz="2800" b="1" dirty="0">
              <a:solidFill>
                <a:srgbClr val="00AEEF"/>
              </a:solidFill>
              <a:latin typeface="Alexandria" charset="0"/>
              <a:cs typeface="+mj-cs"/>
            </a:endParaRPr>
          </a:p>
        </p:txBody>
      </p:sp>
      <p:pic>
        <p:nvPicPr>
          <p:cNvPr id="4" name="Picture 3">
            <a:extLst>
              <a:ext uri="{FF2B5EF4-FFF2-40B4-BE49-F238E27FC236}">
                <a16:creationId xmlns:a16="http://schemas.microsoft.com/office/drawing/2014/main" id="{BA8B0EB6-6D69-7DA8-424A-57958CC9D0EC}"/>
              </a:ext>
            </a:extLst>
          </p:cNvPr>
          <p:cNvPicPr>
            <a:picLocks noChangeAspect="1"/>
          </p:cNvPicPr>
          <p:nvPr/>
        </p:nvPicPr>
        <p:blipFill>
          <a:blip r:embed="rId3"/>
          <a:stretch>
            <a:fillRect/>
          </a:stretch>
        </p:blipFill>
        <p:spPr>
          <a:xfrm>
            <a:off x="2671793" y="1771130"/>
            <a:ext cx="6176785" cy="4214813"/>
          </a:xfrm>
          <a:prstGeom prst="rect">
            <a:avLst/>
          </a:prstGeom>
        </p:spPr>
      </p:pic>
    </p:spTree>
    <p:extLst>
      <p:ext uri="{BB962C8B-B14F-4D97-AF65-F5344CB8AC3E}">
        <p14:creationId xmlns:p14="http://schemas.microsoft.com/office/powerpoint/2010/main" val="1338522502"/>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BDAF03-41CE-313A-2BEB-0EDA7DFC9BC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6EE656C-ABEA-C99D-6861-6E0D2CA34DF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A57C29C3-74D2-220C-D652-DE5B09AAF553}"/>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أشكال الفنون الصحفية</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5A0B0B8E-1883-6F21-65B8-4EB3B0A5538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3FA29C5-FCA4-1678-3AE4-E68AB0DEA78A}"/>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F0BD3EC7-DF29-1753-E033-58D2DA78480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BC856021-CC42-13F0-A0F7-A4C41EDF8351}"/>
              </a:ext>
            </a:extLst>
          </p:cNvPr>
          <p:cNvSpPr txBox="1"/>
          <p:nvPr/>
        </p:nvSpPr>
        <p:spPr>
          <a:xfrm>
            <a:off x="1023590" y="2575268"/>
            <a:ext cx="9436573" cy="2246769"/>
          </a:xfrm>
          <a:prstGeom prst="rect">
            <a:avLst/>
          </a:prstGeom>
          <a:noFill/>
        </p:spPr>
        <p:txBody>
          <a:bodyPr wrap="square" rtlCol="0">
            <a:spAutoFit/>
          </a:bodyPr>
          <a:lstStyle/>
          <a:p>
            <a:pPr algn="r" rtl="1"/>
            <a:r>
              <a:rPr lang="ar-EG" sz="2800" b="1" dirty="0">
                <a:latin typeface="Alexandria" charset="0"/>
                <a:cs typeface="+mj-cs"/>
              </a:rPr>
              <a:t>5 – </a:t>
            </a:r>
            <a:r>
              <a:rPr lang="ar-EG" sz="2800" b="1" dirty="0" err="1">
                <a:latin typeface="Alexandria" charset="0"/>
                <a:cs typeface="+mj-cs"/>
              </a:rPr>
              <a:t>الفيتشر</a:t>
            </a:r>
            <a:r>
              <a:rPr lang="ar-EG" sz="2800" b="1" dirty="0">
                <a:latin typeface="Alexandria" charset="0"/>
                <a:cs typeface="+mj-cs"/>
              </a:rPr>
              <a:t> (</a:t>
            </a:r>
            <a:r>
              <a:rPr lang="en-US" sz="2800" b="1" dirty="0">
                <a:latin typeface="Alexandria" charset="0"/>
                <a:cs typeface="+mj-cs"/>
              </a:rPr>
              <a:t>feature</a:t>
            </a:r>
            <a:r>
              <a:rPr lang="ar-EG" sz="2800" b="1" dirty="0">
                <a:latin typeface="Alexandria" charset="0"/>
                <a:cs typeface="+mj-cs"/>
              </a:rPr>
              <a:t>):</a:t>
            </a:r>
            <a:endParaRPr lang="en-US" sz="2800" b="1" dirty="0">
              <a:latin typeface="Alexandria" charset="0"/>
              <a:cs typeface="+mj-cs"/>
            </a:endParaRPr>
          </a:p>
          <a:p>
            <a:pPr algn="r" rtl="1"/>
            <a:endParaRPr lang="en-US" sz="2800" b="1" dirty="0">
              <a:latin typeface="Alexandria" charset="0"/>
              <a:cs typeface="+mj-cs"/>
            </a:endParaRPr>
          </a:p>
          <a:p>
            <a:pPr algn="r" rtl="1"/>
            <a:r>
              <a:rPr lang="ar-EG" sz="2800" dirty="0">
                <a:latin typeface="Alexandria" charset="0"/>
                <a:cs typeface="+mj-cs"/>
              </a:rPr>
              <a:t>يعتبر فن صحفي حديث في الصحافة العربية ويعتمد على إظهار أو إبراز جانب معين من فكرة أو قضية أو شخصية بطريقة كتابة قصصية جذابة</a:t>
            </a:r>
            <a:r>
              <a:rPr lang="en-US" sz="2800" dirty="0">
                <a:latin typeface="Alexandria" charset="0"/>
                <a:cs typeface="+mj-cs"/>
              </a:rPr>
              <a:t>.</a:t>
            </a:r>
            <a:r>
              <a:rPr lang="ar-EG" sz="2800" dirty="0">
                <a:latin typeface="Alexandria" charset="0"/>
                <a:cs typeface="+mj-cs"/>
              </a:rPr>
              <a:t>  </a:t>
            </a:r>
          </a:p>
          <a:p>
            <a:pPr algn="ctr"/>
            <a:endParaRPr lang="ar-EG" sz="2800" b="1" dirty="0">
              <a:solidFill>
                <a:srgbClr val="00AEEF"/>
              </a:solidFill>
              <a:latin typeface="Alexandria" charset="0"/>
              <a:cs typeface="+mj-cs"/>
            </a:endParaRPr>
          </a:p>
        </p:txBody>
      </p:sp>
      <p:pic>
        <p:nvPicPr>
          <p:cNvPr id="2" name="Picture 1">
            <a:extLst>
              <a:ext uri="{FF2B5EF4-FFF2-40B4-BE49-F238E27FC236}">
                <a16:creationId xmlns:a16="http://schemas.microsoft.com/office/drawing/2014/main" id="{5FCCE67F-5CB5-D58E-6FEB-E772C9B75D3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3855" y="4226560"/>
            <a:ext cx="2121473" cy="1799594"/>
          </a:xfrm>
          <a:prstGeom prst="rect">
            <a:avLst/>
          </a:prstGeom>
        </p:spPr>
      </p:pic>
    </p:spTree>
    <p:extLst>
      <p:ext uri="{BB962C8B-B14F-4D97-AF65-F5344CB8AC3E}">
        <p14:creationId xmlns:p14="http://schemas.microsoft.com/office/powerpoint/2010/main" val="3129576465"/>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8EFC27-0364-2B79-EE25-BFAF54495D6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A1EEF9A-AF0E-24BD-C908-1629CF5719A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9F4F1ADD-D876-72E0-114B-94A5714BB60B}"/>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أشكال الفنون الصحفية</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D98C919C-6AA1-08A4-BC93-356D7BEFBF9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8ABA0E2-B3E2-000C-5868-9BA0D59DCA98}"/>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798351F2-822E-A19D-64A6-EE24A53B0D2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6465B5A5-0C72-1850-F80F-FAD7AE59BC2B}"/>
              </a:ext>
            </a:extLst>
          </p:cNvPr>
          <p:cNvSpPr txBox="1"/>
          <p:nvPr/>
        </p:nvSpPr>
        <p:spPr>
          <a:xfrm>
            <a:off x="5772443" y="1940801"/>
            <a:ext cx="4944290" cy="954107"/>
          </a:xfrm>
          <a:prstGeom prst="rect">
            <a:avLst/>
          </a:prstGeom>
          <a:noFill/>
        </p:spPr>
        <p:txBody>
          <a:bodyPr wrap="square" rtlCol="0">
            <a:spAutoFit/>
          </a:bodyPr>
          <a:lstStyle/>
          <a:p>
            <a:pPr algn="r"/>
            <a:r>
              <a:rPr lang="ar-EG" sz="2800" b="1" dirty="0">
                <a:latin typeface="Alexandria" charset="0"/>
                <a:cs typeface="+mj-cs"/>
              </a:rPr>
              <a:t>مثال: </a:t>
            </a:r>
          </a:p>
          <a:p>
            <a:pPr algn="ctr"/>
            <a:endParaRPr lang="ar-EG" sz="2800" b="1" dirty="0">
              <a:solidFill>
                <a:srgbClr val="00AEEF"/>
              </a:solidFill>
              <a:latin typeface="Alexandria" charset="0"/>
              <a:cs typeface="+mj-cs"/>
            </a:endParaRPr>
          </a:p>
        </p:txBody>
      </p:sp>
      <p:pic>
        <p:nvPicPr>
          <p:cNvPr id="4" name="Picture 3">
            <a:extLst>
              <a:ext uri="{FF2B5EF4-FFF2-40B4-BE49-F238E27FC236}">
                <a16:creationId xmlns:a16="http://schemas.microsoft.com/office/drawing/2014/main" id="{FD4609CF-BF31-4C82-8C22-A67E55942959}"/>
              </a:ext>
            </a:extLst>
          </p:cNvPr>
          <p:cNvPicPr>
            <a:picLocks noChangeAspect="1"/>
          </p:cNvPicPr>
          <p:nvPr/>
        </p:nvPicPr>
        <p:blipFill>
          <a:blip r:embed="rId3"/>
          <a:stretch>
            <a:fillRect/>
          </a:stretch>
        </p:blipFill>
        <p:spPr>
          <a:xfrm>
            <a:off x="2824162" y="1705348"/>
            <a:ext cx="6305769" cy="4366839"/>
          </a:xfrm>
          <a:prstGeom prst="rect">
            <a:avLst/>
          </a:prstGeom>
        </p:spPr>
      </p:pic>
    </p:spTree>
    <p:extLst>
      <p:ext uri="{BB962C8B-B14F-4D97-AF65-F5344CB8AC3E}">
        <p14:creationId xmlns:p14="http://schemas.microsoft.com/office/powerpoint/2010/main" val="3713348500"/>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BDAF03-41CE-313A-2BEB-0EDA7DFC9BC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6EE656C-ABEA-C99D-6861-6E0D2CA34DF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A57C29C3-74D2-220C-D652-DE5B09AAF553}"/>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أشكال الفنون الصحفية</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5A0B0B8E-1883-6F21-65B8-4EB3B0A5538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3FA29C5-FCA4-1678-3AE4-E68AB0DEA78A}"/>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F0BD3EC7-DF29-1753-E033-58D2DA78480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BC856021-CC42-13F0-A0F7-A4C41EDF8351}"/>
              </a:ext>
            </a:extLst>
          </p:cNvPr>
          <p:cNvSpPr txBox="1"/>
          <p:nvPr/>
        </p:nvSpPr>
        <p:spPr>
          <a:xfrm>
            <a:off x="1483153" y="2449096"/>
            <a:ext cx="9080973" cy="2246769"/>
          </a:xfrm>
          <a:prstGeom prst="rect">
            <a:avLst/>
          </a:prstGeom>
          <a:noFill/>
        </p:spPr>
        <p:txBody>
          <a:bodyPr wrap="square" rtlCol="0">
            <a:spAutoFit/>
          </a:bodyPr>
          <a:lstStyle/>
          <a:p>
            <a:pPr algn="r"/>
            <a:r>
              <a:rPr lang="ar-EG" sz="2800" b="1" dirty="0">
                <a:latin typeface="Alexandria" charset="0"/>
                <a:cs typeface="+mj-cs"/>
              </a:rPr>
              <a:t>6 – المقال الصحفي:</a:t>
            </a:r>
          </a:p>
          <a:p>
            <a:pPr algn="r"/>
            <a:endParaRPr lang="ar-EG" sz="2800" b="1" dirty="0">
              <a:latin typeface="Alexandria" charset="0"/>
              <a:cs typeface="+mj-cs"/>
            </a:endParaRPr>
          </a:p>
          <a:p>
            <a:pPr algn="r" rtl="1"/>
            <a:r>
              <a:rPr lang="ar-EG" sz="2800" dirty="0">
                <a:latin typeface="Alexandria" charset="0"/>
                <a:cs typeface="+mj-cs"/>
              </a:rPr>
              <a:t>يعتبر أحد الفنون الصحفية، ويعرض فيها الصحفي رؤيته وآرائه الشخصية حول قضية أو موضوع معين في المجتمع أو أي مكان آخر</a:t>
            </a:r>
            <a:r>
              <a:rPr lang="en-US" sz="2800" dirty="0">
                <a:latin typeface="Alexandria" charset="0"/>
                <a:cs typeface="+mj-cs"/>
              </a:rPr>
              <a:t>.</a:t>
            </a:r>
            <a:r>
              <a:rPr lang="ar-EG" sz="2800" dirty="0">
                <a:latin typeface="Alexandria" charset="0"/>
                <a:cs typeface="+mj-cs"/>
              </a:rPr>
              <a:t> </a:t>
            </a:r>
          </a:p>
          <a:p>
            <a:pPr algn="ctr"/>
            <a:endParaRPr lang="ar-EG" sz="2800" b="1" dirty="0">
              <a:solidFill>
                <a:srgbClr val="00AEEF"/>
              </a:solidFill>
              <a:latin typeface="Alexandria" charset="0"/>
              <a:cs typeface="+mj-cs"/>
            </a:endParaRPr>
          </a:p>
        </p:txBody>
      </p:sp>
      <p:pic>
        <p:nvPicPr>
          <p:cNvPr id="4" name="Picture 3">
            <a:extLst>
              <a:ext uri="{FF2B5EF4-FFF2-40B4-BE49-F238E27FC236}">
                <a16:creationId xmlns:a16="http://schemas.microsoft.com/office/drawing/2014/main" id="{BF06CEFF-3B4F-0DD7-0D4B-0DE6CE91788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3855" y="4226560"/>
            <a:ext cx="2121473" cy="1799594"/>
          </a:xfrm>
          <a:prstGeom prst="rect">
            <a:avLst/>
          </a:prstGeom>
        </p:spPr>
      </p:pic>
    </p:spTree>
    <p:extLst>
      <p:ext uri="{BB962C8B-B14F-4D97-AF65-F5344CB8AC3E}">
        <p14:creationId xmlns:p14="http://schemas.microsoft.com/office/powerpoint/2010/main" val="2479439659"/>
      </p:ext>
    </p:extLst>
  </p:cSld>
  <p:clrMapOvr>
    <a:masterClrMapping/>
  </p:clrMapOvr>
  <mc:AlternateContent xmlns:mc="http://schemas.openxmlformats.org/markup-compatibility/2006" xmlns:p14="http://schemas.microsoft.com/office/powerpoint/2010/main">
    <mc:Choice Requires="p14">
      <p:transition p14:dur="10" advTm="198274"/>
    </mc:Choice>
    <mc:Fallback xmlns="">
      <p:transition advTm="198274"/>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BDAF03-41CE-313A-2BEB-0EDA7DFC9BC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6EE656C-ABEA-C99D-6861-6E0D2CA34DF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A57C29C3-74D2-220C-D652-DE5B09AAF553}"/>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أشكال الفنون الصحفية</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5A0B0B8E-1883-6F21-65B8-4EB3B0A5538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3FA29C5-FCA4-1678-3AE4-E68AB0DEA78A}"/>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F0BD3EC7-DF29-1753-E033-58D2DA78480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BC856021-CC42-13F0-A0F7-A4C41EDF8351}"/>
              </a:ext>
            </a:extLst>
          </p:cNvPr>
          <p:cNvSpPr txBox="1"/>
          <p:nvPr/>
        </p:nvSpPr>
        <p:spPr>
          <a:xfrm>
            <a:off x="5772443" y="1940801"/>
            <a:ext cx="4944290" cy="954107"/>
          </a:xfrm>
          <a:prstGeom prst="rect">
            <a:avLst/>
          </a:prstGeom>
          <a:noFill/>
        </p:spPr>
        <p:txBody>
          <a:bodyPr wrap="square" rtlCol="0">
            <a:spAutoFit/>
          </a:bodyPr>
          <a:lstStyle/>
          <a:p>
            <a:pPr algn="r"/>
            <a:r>
              <a:rPr lang="ar-EG" sz="2800" b="1" dirty="0">
                <a:latin typeface="Alexandria" charset="0"/>
                <a:cs typeface="+mj-cs"/>
              </a:rPr>
              <a:t>مثال: </a:t>
            </a:r>
          </a:p>
          <a:p>
            <a:pPr algn="ctr"/>
            <a:endParaRPr lang="ar-EG" sz="2800" b="1" dirty="0">
              <a:solidFill>
                <a:srgbClr val="00AEEF"/>
              </a:solidFill>
              <a:latin typeface="Alexandria" charset="0"/>
              <a:cs typeface="+mj-cs"/>
            </a:endParaRPr>
          </a:p>
        </p:txBody>
      </p:sp>
      <p:pic>
        <p:nvPicPr>
          <p:cNvPr id="9" name="Picture 8">
            <a:extLst>
              <a:ext uri="{FF2B5EF4-FFF2-40B4-BE49-F238E27FC236}">
                <a16:creationId xmlns:a16="http://schemas.microsoft.com/office/drawing/2014/main" id="{B6B7560B-08ED-5A1E-D3F7-548368E48185}"/>
              </a:ext>
            </a:extLst>
          </p:cNvPr>
          <p:cNvPicPr>
            <a:picLocks noChangeAspect="1"/>
          </p:cNvPicPr>
          <p:nvPr/>
        </p:nvPicPr>
        <p:blipFill>
          <a:blip r:embed="rId3"/>
          <a:stretch>
            <a:fillRect/>
          </a:stretch>
        </p:blipFill>
        <p:spPr>
          <a:xfrm>
            <a:off x="2431429" y="1880062"/>
            <a:ext cx="6682028" cy="3981278"/>
          </a:xfrm>
          <a:prstGeom prst="rect">
            <a:avLst/>
          </a:prstGeom>
        </p:spPr>
      </p:pic>
    </p:spTree>
    <p:extLst>
      <p:ext uri="{BB962C8B-B14F-4D97-AF65-F5344CB8AC3E}">
        <p14:creationId xmlns:p14="http://schemas.microsoft.com/office/powerpoint/2010/main" val="2546043637"/>
      </p:ext>
    </p:extLst>
  </p:cSld>
  <p:clrMapOvr>
    <a:masterClrMapping/>
  </p:clrMapOvr>
  <mc:AlternateContent xmlns:mc="http://schemas.openxmlformats.org/markup-compatibility/2006" xmlns:p14="http://schemas.microsoft.com/office/powerpoint/2010/main">
    <mc:Choice Requires="p14">
      <p:transition p14:dur="10" advTm="198274"/>
    </mc:Choice>
    <mc:Fallback xmlns="">
      <p:transition advTm="198274"/>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44A0BB-F9C5-2587-A878-666F7D7E2C1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06EFC7E-87BC-FE80-B0DF-5D0BFD1D24F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41AFA8AE-266B-4A27-E3B6-34FCF02EA8BB}"/>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خطوات العمل الإعلامي</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05DFFB2B-2A8D-5A1B-1773-A15F00949741}"/>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EBBF38E-74F3-BB8B-035A-F36D33EC11E8}"/>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4E4EB066-4A70-0AC5-325E-8B8C548F14E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B72E93AA-C872-A1C0-C654-5368878014BB}"/>
              </a:ext>
            </a:extLst>
          </p:cNvPr>
          <p:cNvSpPr txBox="1"/>
          <p:nvPr/>
        </p:nvSpPr>
        <p:spPr>
          <a:xfrm>
            <a:off x="5008098" y="1973176"/>
            <a:ext cx="6157466" cy="523220"/>
          </a:xfrm>
          <a:prstGeom prst="rect">
            <a:avLst/>
          </a:prstGeom>
          <a:noFill/>
        </p:spPr>
        <p:txBody>
          <a:bodyPr wrap="square" rtlCol="0">
            <a:spAutoFit/>
          </a:bodyPr>
          <a:lstStyle/>
          <a:p>
            <a:pPr algn="ctr"/>
            <a:r>
              <a:rPr lang="ar-EG" sz="2800" dirty="0">
                <a:latin typeface="Alexandria" charset="0"/>
                <a:cs typeface="+mj-cs"/>
              </a:rPr>
              <a:t>لإجراء أي عمل إعلامي يجب اتباع الخطوات التالية: </a:t>
            </a:r>
          </a:p>
        </p:txBody>
      </p:sp>
      <p:grpSp>
        <p:nvGrpSpPr>
          <p:cNvPr id="9" name="Group 8">
            <a:extLst>
              <a:ext uri="{FF2B5EF4-FFF2-40B4-BE49-F238E27FC236}">
                <a16:creationId xmlns:a16="http://schemas.microsoft.com/office/drawing/2014/main" id="{D9ACACDD-BAFC-0C05-7268-63B49DB548AD}"/>
              </a:ext>
            </a:extLst>
          </p:cNvPr>
          <p:cNvGrpSpPr/>
          <p:nvPr/>
        </p:nvGrpSpPr>
        <p:grpSpPr>
          <a:xfrm>
            <a:off x="2503772" y="2333168"/>
            <a:ext cx="6504111" cy="3632919"/>
            <a:chOff x="233359" y="1860748"/>
            <a:chExt cx="7101713" cy="4196505"/>
          </a:xfrm>
        </p:grpSpPr>
        <p:grpSp>
          <p:nvGrpSpPr>
            <p:cNvPr id="10" name="Group 9">
              <a:extLst>
                <a:ext uri="{FF2B5EF4-FFF2-40B4-BE49-F238E27FC236}">
                  <a16:creationId xmlns:a16="http://schemas.microsoft.com/office/drawing/2014/main" id="{EB69FBA8-85ED-F61C-A059-E3ABEB112FB9}"/>
                </a:ext>
              </a:extLst>
            </p:cNvPr>
            <p:cNvGrpSpPr/>
            <p:nvPr/>
          </p:nvGrpSpPr>
          <p:grpSpPr>
            <a:xfrm>
              <a:off x="6073532" y="2371725"/>
              <a:ext cx="1261540" cy="3079229"/>
              <a:chOff x="13308655" y="4370352"/>
              <a:chExt cx="2410494" cy="5538768"/>
            </a:xfrm>
          </p:grpSpPr>
          <p:sp>
            <p:nvSpPr>
              <p:cNvPr id="32" name="Freeform 1">
                <a:extLst>
                  <a:ext uri="{FF2B5EF4-FFF2-40B4-BE49-F238E27FC236}">
                    <a16:creationId xmlns:a16="http://schemas.microsoft.com/office/drawing/2014/main" id="{2E145102-7049-DF93-0209-6D17D09BC490}"/>
                  </a:ext>
                </a:extLst>
              </p:cNvPr>
              <p:cNvSpPr>
                <a:spLocks noChangeArrowheads="1"/>
              </p:cNvSpPr>
              <p:nvPr/>
            </p:nvSpPr>
            <p:spPr bwMode="auto">
              <a:xfrm>
                <a:off x="13769257" y="4370352"/>
                <a:ext cx="1949892" cy="5538768"/>
              </a:xfrm>
              <a:custGeom>
                <a:avLst/>
                <a:gdLst>
                  <a:gd name="T0" fmla="*/ 1119 w 2238"/>
                  <a:gd name="T1" fmla="*/ 0 h 6364"/>
                  <a:gd name="T2" fmla="*/ 590 w 2238"/>
                  <a:gd name="T3" fmla="*/ 0 h 6364"/>
                  <a:gd name="T4" fmla="*/ 590 w 2238"/>
                  <a:gd name="T5" fmla="*/ 380 h 6364"/>
                  <a:gd name="T6" fmla="*/ 590 w 2238"/>
                  <a:gd name="T7" fmla="*/ 380 h 6364"/>
                  <a:gd name="T8" fmla="*/ 0 w 2238"/>
                  <a:gd name="T9" fmla="*/ 3182 h 6364"/>
                  <a:gd name="T10" fmla="*/ 0 w 2238"/>
                  <a:gd name="T11" fmla="*/ 3182 h 6364"/>
                  <a:gd name="T12" fmla="*/ 590 w 2238"/>
                  <a:gd name="T13" fmla="*/ 5984 h 6364"/>
                  <a:gd name="T14" fmla="*/ 590 w 2238"/>
                  <a:gd name="T15" fmla="*/ 6363 h 6364"/>
                  <a:gd name="T16" fmla="*/ 1119 w 2238"/>
                  <a:gd name="T17" fmla="*/ 6363 h 6364"/>
                  <a:gd name="T18" fmla="*/ 1119 w 2238"/>
                  <a:gd name="T19" fmla="*/ 6363 h 6364"/>
                  <a:gd name="T20" fmla="*/ 2237 w 2238"/>
                  <a:gd name="T21" fmla="*/ 3182 h 6364"/>
                  <a:gd name="T22" fmla="*/ 2237 w 2238"/>
                  <a:gd name="T23" fmla="*/ 3182 h 6364"/>
                  <a:gd name="T24" fmla="*/ 1119 w 2238"/>
                  <a:gd name="T25" fmla="*/ 0 h 63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38" h="6364">
                    <a:moveTo>
                      <a:pt x="1119" y="0"/>
                    </a:moveTo>
                    <a:lnTo>
                      <a:pt x="590" y="0"/>
                    </a:lnTo>
                    <a:lnTo>
                      <a:pt x="590" y="380"/>
                    </a:lnTo>
                    <a:lnTo>
                      <a:pt x="590" y="380"/>
                    </a:lnTo>
                    <a:cubicBezTo>
                      <a:pt x="238" y="918"/>
                      <a:pt x="0" y="1970"/>
                      <a:pt x="0" y="3182"/>
                    </a:cubicBezTo>
                    <a:lnTo>
                      <a:pt x="0" y="3182"/>
                    </a:lnTo>
                    <a:cubicBezTo>
                      <a:pt x="0" y="4393"/>
                      <a:pt x="238" y="5447"/>
                      <a:pt x="590" y="5984"/>
                    </a:cubicBezTo>
                    <a:lnTo>
                      <a:pt x="590" y="6363"/>
                    </a:lnTo>
                    <a:lnTo>
                      <a:pt x="1119" y="6363"/>
                    </a:lnTo>
                    <a:lnTo>
                      <a:pt x="1119" y="6363"/>
                    </a:lnTo>
                    <a:cubicBezTo>
                      <a:pt x="1737" y="6363"/>
                      <a:pt x="2237" y="4939"/>
                      <a:pt x="2237" y="3182"/>
                    </a:cubicBezTo>
                    <a:lnTo>
                      <a:pt x="2237" y="3182"/>
                    </a:lnTo>
                    <a:cubicBezTo>
                      <a:pt x="2237" y="1425"/>
                      <a:pt x="1737" y="0"/>
                      <a:pt x="1119" y="0"/>
                    </a:cubicBezTo>
                  </a:path>
                </a:pathLst>
              </a:custGeom>
              <a:solidFill>
                <a:schemeClr val="accent5">
                  <a:lumMod val="50000"/>
                </a:schemeClr>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914217"/>
                <a:endParaRPr lang="en-US" sz="3266" dirty="0">
                  <a:solidFill>
                    <a:srgbClr val="7F7F7F"/>
                  </a:solidFill>
                  <a:latin typeface="Lato Light" panose="020F0502020204030203" pitchFamily="34" charset="0"/>
                </a:endParaRPr>
              </a:p>
            </p:txBody>
          </p:sp>
          <p:sp>
            <p:nvSpPr>
              <p:cNvPr id="33" name="Freeform 2">
                <a:extLst>
                  <a:ext uri="{FF2B5EF4-FFF2-40B4-BE49-F238E27FC236}">
                    <a16:creationId xmlns:a16="http://schemas.microsoft.com/office/drawing/2014/main" id="{15279664-E8DB-EF94-551A-4EAAA8A5626D}"/>
                  </a:ext>
                </a:extLst>
              </p:cNvPr>
              <p:cNvSpPr>
                <a:spLocks noChangeArrowheads="1"/>
              </p:cNvSpPr>
              <p:nvPr/>
            </p:nvSpPr>
            <p:spPr bwMode="auto">
              <a:xfrm>
                <a:off x="13308655" y="4370352"/>
                <a:ext cx="1946054" cy="5538768"/>
              </a:xfrm>
              <a:custGeom>
                <a:avLst/>
                <a:gdLst>
                  <a:gd name="T0" fmla="*/ 2236 w 2237"/>
                  <a:gd name="T1" fmla="*/ 3182 h 6364"/>
                  <a:gd name="T2" fmla="*/ 2236 w 2237"/>
                  <a:gd name="T3" fmla="*/ 3182 h 6364"/>
                  <a:gd name="T4" fmla="*/ 1119 w 2237"/>
                  <a:gd name="T5" fmla="*/ 6363 h 6364"/>
                  <a:gd name="T6" fmla="*/ 1119 w 2237"/>
                  <a:gd name="T7" fmla="*/ 6363 h 6364"/>
                  <a:gd name="T8" fmla="*/ 0 w 2237"/>
                  <a:gd name="T9" fmla="*/ 3182 h 6364"/>
                  <a:gd name="T10" fmla="*/ 0 w 2237"/>
                  <a:gd name="T11" fmla="*/ 3182 h 6364"/>
                  <a:gd name="T12" fmla="*/ 1119 w 2237"/>
                  <a:gd name="T13" fmla="*/ 0 h 6364"/>
                  <a:gd name="T14" fmla="*/ 1119 w 2237"/>
                  <a:gd name="T15" fmla="*/ 0 h 6364"/>
                  <a:gd name="T16" fmla="*/ 2236 w 2237"/>
                  <a:gd name="T17" fmla="*/ 3182 h 63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237" h="6364">
                    <a:moveTo>
                      <a:pt x="2236" y="3182"/>
                    </a:moveTo>
                    <a:lnTo>
                      <a:pt x="2236" y="3182"/>
                    </a:lnTo>
                    <a:cubicBezTo>
                      <a:pt x="2236" y="4939"/>
                      <a:pt x="1735" y="6363"/>
                      <a:pt x="1119" y="6363"/>
                    </a:cubicBezTo>
                    <a:lnTo>
                      <a:pt x="1119" y="6363"/>
                    </a:lnTo>
                    <a:cubicBezTo>
                      <a:pt x="501" y="6363"/>
                      <a:pt x="0" y="4939"/>
                      <a:pt x="0" y="3182"/>
                    </a:cubicBezTo>
                    <a:lnTo>
                      <a:pt x="0" y="3182"/>
                    </a:lnTo>
                    <a:cubicBezTo>
                      <a:pt x="0" y="1425"/>
                      <a:pt x="501" y="0"/>
                      <a:pt x="1119" y="0"/>
                    </a:cubicBezTo>
                    <a:lnTo>
                      <a:pt x="1119" y="0"/>
                    </a:lnTo>
                    <a:cubicBezTo>
                      <a:pt x="1735" y="0"/>
                      <a:pt x="2236" y="1425"/>
                      <a:pt x="2236" y="3182"/>
                    </a:cubicBezTo>
                  </a:path>
                </a:pathLst>
              </a:custGeom>
              <a:solidFill>
                <a:schemeClr val="bg1">
                  <a:lumMod val="95000"/>
                </a:schemeClr>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914217"/>
                <a:endParaRPr lang="en-US" sz="3266" dirty="0">
                  <a:solidFill>
                    <a:srgbClr val="7F7F7F"/>
                  </a:solidFill>
                  <a:latin typeface="Lato Light" panose="020F0502020204030203" pitchFamily="34" charset="0"/>
                </a:endParaRPr>
              </a:p>
            </p:txBody>
          </p:sp>
          <p:sp>
            <p:nvSpPr>
              <p:cNvPr id="34" name="Freeform 3">
                <a:extLst>
                  <a:ext uri="{FF2B5EF4-FFF2-40B4-BE49-F238E27FC236}">
                    <a16:creationId xmlns:a16="http://schemas.microsoft.com/office/drawing/2014/main" id="{43CAEC9D-4C37-8602-A83B-6621C5F8CE52}"/>
                  </a:ext>
                </a:extLst>
              </p:cNvPr>
              <p:cNvSpPr>
                <a:spLocks noChangeArrowheads="1"/>
              </p:cNvSpPr>
              <p:nvPr/>
            </p:nvSpPr>
            <p:spPr bwMode="auto">
              <a:xfrm>
                <a:off x="13427645" y="4930752"/>
                <a:ext cx="1554539" cy="4421801"/>
              </a:xfrm>
              <a:custGeom>
                <a:avLst/>
                <a:gdLst>
                  <a:gd name="T0" fmla="*/ 1785 w 1786"/>
                  <a:gd name="T1" fmla="*/ 2540 h 5081"/>
                  <a:gd name="T2" fmla="*/ 1785 w 1786"/>
                  <a:gd name="T3" fmla="*/ 2540 h 5081"/>
                  <a:gd name="T4" fmla="*/ 892 w 1786"/>
                  <a:gd name="T5" fmla="*/ 5080 h 5081"/>
                  <a:gd name="T6" fmla="*/ 892 w 1786"/>
                  <a:gd name="T7" fmla="*/ 5080 h 5081"/>
                  <a:gd name="T8" fmla="*/ 0 w 1786"/>
                  <a:gd name="T9" fmla="*/ 2540 h 5081"/>
                  <a:gd name="T10" fmla="*/ 0 w 1786"/>
                  <a:gd name="T11" fmla="*/ 2540 h 5081"/>
                  <a:gd name="T12" fmla="*/ 892 w 1786"/>
                  <a:gd name="T13" fmla="*/ 0 h 5081"/>
                  <a:gd name="T14" fmla="*/ 892 w 1786"/>
                  <a:gd name="T15" fmla="*/ 0 h 5081"/>
                  <a:gd name="T16" fmla="*/ 1785 w 1786"/>
                  <a:gd name="T17" fmla="*/ 2540 h 50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86" h="5081">
                    <a:moveTo>
                      <a:pt x="1785" y="2540"/>
                    </a:moveTo>
                    <a:lnTo>
                      <a:pt x="1785" y="2540"/>
                    </a:lnTo>
                    <a:cubicBezTo>
                      <a:pt x="1785" y="3942"/>
                      <a:pt x="1386" y="5080"/>
                      <a:pt x="892" y="5080"/>
                    </a:cubicBezTo>
                    <a:lnTo>
                      <a:pt x="892" y="5080"/>
                    </a:lnTo>
                    <a:cubicBezTo>
                      <a:pt x="399" y="5080"/>
                      <a:pt x="0" y="3942"/>
                      <a:pt x="0" y="2540"/>
                    </a:cubicBezTo>
                    <a:lnTo>
                      <a:pt x="0" y="2540"/>
                    </a:lnTo>
                    <a:cubicBezTo>
                      <a:pt x="0" y="1137"/>
                      <a:pt x="399" y="0"/>
                      <a:pt x="892" y="0"/>
                    </a:cubicBezTo>
                    <a:lnTo>
                      <a:pt x="892" y="0"/>
                    </a:lnTo>
                    <a:cubicBezTo>
                      <a:pt x="1386" y="0"/>
                      <a:pt x="1785" y="1137"/>
                      <a:pt x="1785" y="2540"/>
                    </a:cubicBezTo>
                  </a:path>
                </a:pathLst>
              </a:custGeom>
              <a:solidFill>
                <a:schemeClr val="accent5"/>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914217"/>
                <a:endParaRPr lang="en-US" sz="3266" dirty="0">
                  <a:solidFill>
                    <a:srgbClr val="7F7F7F"/>
                  </a:solidFill>
                  <a:latin typeface="Lato Light" panose="020F0502020204030203" pitchFamily="34" charset="0"/>
                </a:endParaRPr>
              </a:p>
            </p:txBody>
          </p:sp>
          <p:sp>
            <p:nvSpPr>
              <p:cNvPr id="35" name="Freeform 4">
                <a:extLst>
                  <a:ext uri="{FF2B5EF4-FFF2-40B4-BE49-F238E27FC236}">
                    <a16:creationId xmlns:a16="http://schemas.microsoft.com/office/drawing/2014/main" id="{660FEEF1-EFBF-FB7D-031B-AC040BD1E00A}"/>
                  </a:ext>
                </a:extLst>
              </p:cNvPr>
              <p:cNvSpPr>
                <a:spLocks noChangeArrowheads="1"/>
              </p:cNvSpPr>
              <p:nvPr/>
            </p:nvSpPr>
            <p:spPr bwMode="auto">
              <a:xfrm>
                <a:off x="13565828" y="5567921"/>
                <a:ext cx="1109287" cy="3147463"/>
              </a:xfrm>
              <a:custGeom>
                <a:avLst/>
                <a:gdLst>
                  <a:gd name="T0" fmla="*/ 1272 w 1273"/>
                  <a:gd name="T1" fmla="*/ 1808 h 3616"/>
                  <a:gd name="T2" fmla="*/ 1272 w 1273"/>
                  <a:gd name="T3" fmla="*/ 1808 h 3616"/>
                  <a:gd name="T4" fmla="*/ 636 w 1273"/>
                  <a:gd name="T5" fmla="*/ 3615 h 3616"/>
                  <a:gd name="T6" fmla="*/ 636 w 1273"/>
                  <a:gd name="T7" fmla="*/ 3615 h 3616"/>
                  <a:gd name="T8" fmla="*/ 0 w 1273"/>
                  <a:gd name="T9" fmla="*/ 1808 h 3616"/>
                  <a:gd name="T10" fmla="*/ 0 w 1273"/>
                  <a:gd name="T11" fmla="*/ 1808 h 3616"/>
                  <a:gd name="T12" fmla="*/ 636 w 1273"/>
                  <a:gd name="T13" fmla="*/ 0 h 3616"/>
                  <a:gd name="T14" fmla="*/ 636 w 1273"/>
                  <a:gd name="T15" fmla="*/ 0 h 3616"/>
                  <a:gd name="T16" fmla="*/ 1272 w 1273"/>
                  <a:gd name="T17" fmla="*/ 1808 h 36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73" h="3616">
                    <a:moveTo>
                      <a:pt x="1272" y="1808"/>
                    </a:moveTo>
                    <a:lnTo>
                      <a:pt x="1272" y="1808"/>
                    </a:lnTo>
                    <a:cubicBezTo>
                      <a:pt x="1272" y="2807"/>
                      <a:pt x="987" y="3615"/>
                      <a:pt x="636" y="3615"/>
                    </a:cubicBezTo>
                    <a:lnTo>
                      <a:pt x="636" y="3615"/>
                    </a:lnTo>
                    <a:cubicBezTo>
                      <a:pt x="286" y="3615"/>
                      <a:pt x="0" y="2807"/>
                      <a:pt x="0" y="1808"/>
                    </a:cubicBezTo>
                    <a:lnTo>
                      <a:pt x="0" y="1808"/>
                    </a:lnTo>
                    <a:cubicBezTo>
                      <a:pt x="0" y="810"/>
                      <a:pt x="286" y="0"/>
                      <a:pt x="636" y="0"/>
                    </a:cubicBezTo>
                    <a:lnTo>
                      <a:pt x="636" y="0"/>
                    </a:lnTo>
                    <a:cubicBezTo>
                      <a:pt x="987" y="0"/>
                      <a:pt x="1272" y="810"/>
                      <a:pt x="1272" y="1808"/>
                    </a:cubicBezTo>
                  </a:path>
                </a:pathLst>
              </a:custGeom>
              <a:solidFill>
                <a:schemeClr val="bg1">
                  <a:lumMod val="95000"/>
                </a:schemeClr>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914217"/>
                <a:endParaRPr lang="en-US" sz="3266" dirty="0">
                  <a:solidFill>
                    <a:srgbClr val="7F7F7F"/>
                  </a:solidFill>
                  <a:latin typeface="Lato Light" panose="020F0502020204030203" pitchFamily="34" charset="0"/>
                </a:endParaRPr>
              </a:p>
            </p:txBody>
          </p:sp>
          <p:sp>
            <p:nvSpPr>
              <p:cNvPr id="36" name="Freeform 5">
                <a:extLst>
                  <a:ext uri="{FF2B5EF4-FFF2-40B4-BE49-F238E27FC236}">
                    <a16:creationId xmlns:a16="http://schemas.microsoft.com/office/drawing/2014/main" id="{2AF33308-F08C-BB6A-21B7-81B7FCCED0E1}"/>
                  </a:ext>
                </a:extLst>
              </p:cNvPr>
              <p:cNvSpPr>
                <a:spLocks noChangeArrowheads="1"/>
              </p:cNvSpPr>
              <p:nvPr/>
            </p:nvSpPr>
            <p:spPr bwMode="auto">
              <a:xfrm>
                <a:off x="13700169" y="6101457"/>
                <a:ext cx="733130" cy="2080396"/>
              </a:xfrm>
              <a:custGeom>
                <a:avLst/>
                <a:gdLst>
                  <a:gd name="T0" fmla="*/ 840 w 841"/>
                  <a:gd name="T1" fmla="*/ 1194 h 2388"/>
                  <a:gd name="T2" fmla="*/ 840 w 841"/>
                  <a:gd name="T3" fmla="*/ 1194 h 2388"/>
                  <a:gd name="T4" fmla="*/ 421 w 841"/>
                  <a:gd name="T5" fmla="*/ 2387 h 2388"/>
                  <a:gd name="T6" fmla="*/ 421 w 841"/>
                  <a:gd name="T7" fmla="*/ 2387 h 2388"/>
                  <a:gd name="T8" fmla="*/ 0 w 841"/>
                  <a:gd name="T9" fmla="*/ 1194 h 2388"/>
                  <a:gd name="T10" fmla="*/ 0 w 841"/>
                  <a:gd name="T11" fmla="*/ 1194 h 2388"/>
                  <a:gd name="T12" fmla="*/ 421 w 841"/>
                  <a:gd name="T13" fmla="*/ 0 h 2388"/>
                  <a:gd name="T14" fmla="*/ 421 w 841"/>
                  <a:gd name="T15" fmla="*/ 0 h 2388"/>
                  <a:gd name="T16" fmla="*/ 840 w 841"/>
                  <a:gd name="T17" fmla="*/ 1194 h 23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41" h="2388">
                    <a:moveTo>
                      <a:pt x="840" y="1194"/>
                    </a:moveTo>
                    <a:lnTo>
                      <a:pt x="840" y="1194"/>
                    </a:lnTo>
                    <a:cubicBezTo>
                      <a:pt x="840" y="1853"/>
                      <a:pt x="652" y="2387"/>
                      <a:pt x="421" y="2387"/>
                    </a:cubicBezTo>
                    <a:lnTo>
                      <a:pt x="421" y="2387"/>
                    </a:lnTo>
                    <a:cubicBezTo>
                      <a:pt x="189" y="2387"/>
                      <a:pt x="0" y="1853"/>
                      <a:pt x="0" y="1194"/>
                    </a:cubicBezTo>
                    <a:lnTo>
                      <a:pt x="0" y="1194"/>
                    </a:lnTo>
                    <a:cubicBezTo>
                      <a:pt x="0" y="535"/>
                      <a:pt x="189" y="0"/>
                      <a:pt x="421" y="0"/>
                    </a:cubicBezTo>
                    <a:lnTo>
                      <a:pt x="421" y="0"/>
                    </a:lnTo>
                    <a:cubicBezTo>
                      <a:pt x="652" y="0"/>
                      <a:pt x="840" y="535"/>
                      <a:pt x="840" y="1194"/>
                    </a:cubicBezTo>
                  </a:path>
                </a:pathLst>
              </a:custGeom>
              <a:solidFill>
                <a:schemeClr val="accent5"/>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914217"/>
                <a:endParaRPr lang="en-US" sz="3266" dirty="0">
                  <a:solidFill>
                    <a:srgbClr val="7F7F7F"/>
                  </a:solidFill>
                  <a:latin typeface="Lato Light" panose="020F0502020204030203" pitchFamily="34" charset="0"/>
                </a:endParaRPr>
              </a:p>
            </p:txBody>
          </p:sp>
          <p:sp>
            <p:nvSpPr>
              <p:cNvPr id="37" name="Freeform 6">
                <a:extLst>
                  <a:ext uri="{FF2B5EF4-FFF2-40B4-BE49-F238E27FC236}">
                    <a16:creationId xmlns:a16="http://schemas.microsoft.com/office/drawing/2014/main" id="{6706567F-3989-AC0F-B7C5-2DD3D352F6D9}"/>
                  </a:ext>
                </a:extLst>
              </p:cNvPr>
              <p:cNvSpPr>
                <a:spLocks noChangeArrowheads="1"/>
              </p:cNvSpPr>
              <p:nvPr/>
            </p:nvSpPr>
            <p:spPr bwMode="auto">
              <a:xfrm>
                <a:off x="13853702" y="6673373"/>
                <a:ext cx="326263" cy="932725"/>
              </a:xfrm>
              <a:custGeom>
                <a:avLst/>
                <a:gdLst>
                  <a:gd name="T0" fmla="*/ 376 w 377"/>
                  <a:gd name="T1" fmla="*/ 535 h 1070"/>
                  <a:gd name="T2" fmla="*/ 376 w 377"/>
                  <a:gd name="T3" fmla="*/ 535 h 1070"/>
                  <a:gd name="T4" fmla="*/ 187 w 377"/>
                  <a:gd name="T5" fmla="*/ 1069 h 1070"/>
                  <a:gd name="T6" fmla="*/ 187 w 377"/>
                  <a:gd name="T7" fmla="*/ 1069 h 1070"/>
                  <a:gd name="T8" fmla="*/ 0 w 377"/>
                  <a:gd name="T9" fmla="*/ 535 h 1070"/>
                  <a:gd name="T10" fmla="*/ 0 w 377"/>
                  <a:gd name="T11" fmla="*/ 535 h 1070"/>
                  <a:gd name="T12" fmla="*/ 187 w 377"/>
                  <a:gd name="T13" fmla="*/ 0 h 1070"/>
                  <a:gd name="T14" fmla="*/ 187 w 377"/>
                  <a:gd name="T15" fmla="*/ 0 h 1070"/>
                  <a:gd name="T16" fmla="*/ 376 w 377"/>
                  <a:gd name="T17" fmla="*/ 535 h 10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7" h="1070">
                    <a:moveTo>
                      <a:pt x="376" y="535"/>
                    </a:moveTo>
                    <a:lnTo>
                      <a:pt x="376" y="535"/>
                    </a:lnTo>
                    <a:cubicBezTo>
                      <a:pt x="376" y="830"/>
                      <a:pt x="291" y="1069"/>
                      <a:pt x="187" y="1069"/>
                    </a:cubicBezTo>
                    <a:lnTo>
                      <a:pt x="187" y="1069"/>
                    </a:lnTo>
                    <a:cubicBezTo>
                      <a:pt x="84" y="1069"/>
                      <a:pt x="0" y="830"/>
                      <a:pt x="0" y="535"/>
                    </a:cubicBezTo>
                    <a:lnTo>
                      <a:pt x="0" y="535"/>
                    </a:lnTo>
                    <a:cubicBezTo>
                      <a:pt x="0" y="239"/>
                      <a:pt x="84" y="0"/>
                      <a:pt x="187" y="0"/>
                    </a:cubicBezTo>
                    <a:lnTo>
                      <a:pt x="187" y="0"/>
                    </a:lnTo>
                    <a:cubicBezTo>
                      <a:pt x="291" y="0"/>
                      <a:pt x="376" y="239"/>
                      <a:pt x="376" y="535"/>
                    </a:cubicBezTo>
                  </a:path>
                </a:pathLst>
              </a:custGeom>
              <a:solidFill>
                <a:srgbClr val="EDEDED"/>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914217"/>
                <a:endParaRPr lang="en-US" sz="3266" dirty="0">
                  <a:solidFill>
                    <a:srgbClr val="7F7F7F"/>
                  </a:solidFill>
                  <a:latin typeface="Lato Light" panose="020F0502020204030203" pitchFamily="34" charset="0"/>
                </a:endParaRPr>
              </a:p>
            </p:txBody>
          </p:sp>
        </p:grpSp>
        <p:sp>
          <p:nvSpPr>
            <p:cNvPr id="11" name="Freeform 7">
              <a:extLst>
                <a:ext uri="{FF2B5EF4-FFF2-40B4-BE49-F238E27FC236}">
                  <a16:creationId xmlns:a16="http://schemas.microsoft.com/office/drawing/2014/main" id="{ABD9FEA5-A9F6-17F4-EEE0-983FB7B9574A}"/>
                </a:ext>
              </a:extLst>
            </p:cNvPr>
            <p:cNvSpPr>
              <a:spLocks noChangeArrowheads="1"/>
            </p:cNvSpPr>
            <p:nvPr/>
          </p:nvSpPr>
          <p:spPr bwMode="auto">
            <a:xfrm>
              <a:off x="5698332" y="3959001"/>
              <a:ext cx="794604" cy="41386"/>
            </a:xfrm>
            <a:custGeom>
              <a:avLst/>
              <a:gdLst>
                <a:gd name="T0" fmla="*/ 1571 w 1692"/>
                <a:gd name="T1" fmla="*/ 0 h 87"/>
                <a:gd name="T2" fmla="*/ 1571 w 1692"/>
                <a:gd name="T3" fmla="*/ 0 h 87"/>
                <a:gd name="T4" fmla="*/ 0 w 1692"/>
                <a:gd name="T5" fmla="*/ 0 h 87"/>
                <a:gd name="T6" fmla="*/ 0 w 1692"/>
                <a:gd name="T7" fmla="*/ 86 h 87"/>
                <a:gd name="T8" fmla="*/ 1571 w 1692"/>
                <a:gd name="T9" fmla="*/ 86 h 87"/>
                <a:gd name="T10" fmla="*/ 1691 w 1692"/>
                <a:gd name="T11" fmla="*/ 0 h 87"/>
                <a:gd name="T12" fmla="*/ 1571 w 1692"/>
                <a:gd name="T13" fmla="*/ 0 h 87"/>
              </a:gdLst>
              <a:ahLst/>
              <a:cxnLst>
                <a:cxn ang="0">
                  <a:pos x="T0" y="T1"/>
                </a:cxn>
                <a:cxn ang="0">
                  <a:pos x="T2" y="T3"/>
                </a:cxn>
                <a:cxn ang="0">
                  <a:pos x="T4" y="T5"/>
                </a:cxn>
                <a:cxn ang="0">
                  <a:pos x="T6" y="T7"/>
                </a:cxn>
                <a:cxn ang="0">
                  <a:pos x="T8" y="T9"/>
                </a:cxn>
                <a:cxn ang="0">
                  <a:pos x="T10" y="T11"/>
                </a:cxn>
                <a:cxn ang="0">
                  <a:pos x="T12" y="T13"/>
                </a:cxn>
              </a:cxnLst>
              <a:rect l="0" t="0" r="r" b="b"/>
              <a:pathLst>
                <a:path w="1692" h="87">
                  <a:moveTo>
                    <a:pt x="1571" y="0"/>
                  </a:moveTo>
                  <a:lnTo>
                    <a:pt x="1571" y="0"/>
                  </a:lnTo>
                  <a:lnTo>
                    <a:pt x="0" y="0"/>
                  </a:lnTo>
                  <a:lnTo>
                    <a:pt x="0" y="86"/>
                  </a:lnTo>
                  <a:lnTo>
                    <a:pt x="1571" y="86"/>
                  </a:lnTo>
                  <a:lnTo>
                    <a:pt x="1691" y="0"/>
                  </a:lnTo>
                  <a:lnTo>
                    <a:pt x="1571" y="0"/>
                  </a:lnTo>
                </a:path>
              </a:pathLst>
            </a:custGeom>
            <a:solidFill>
              <a:srgbClr val="D1D3D4"/>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914217"/>
              <a:endParaRPr lang="en-US" sz="3266" dirty="0">
                <a:solidFill>
                  <a:srgbClr val="7F7F7F"/>
                </a:solidFill>
                <a:latin typeface="Lato Light" panose="020F0502020204030203" pitchFamily="34" charset="0"/>
              </a:endParaRPr>
            </a:p>
          </p:txBody>
        </p:sp>
        <p:sp>
          <p:nvSpPr>
            <p:cNvPr id="12" name="Freeform 8">
              <a:extLst>
                <a:ext uri="{FF2B5EF4-FFF2-40B4-BE49-F238E27FC236}">
                  <a16:creationId xmlns:a16="http://schemas.microsoft.com/office/drawing/2014/main" id="{5B1C03B8-AB2C-3242-2893-759F2EB28E71}"/>
                </a:ext>
              </a:extLst>
            </p:cNvPr>
            <p:cNvSpPr>
              <a:spLocks noChangeArrowheads="1"/>
            </p:cNvSpPr>
            <p:nvPr/>
          </p:nvSpPr>
          <p:spPr bwMode="auto">
            <a:xfrm>
              <a:off x="5698332" y="3917615"/>
              <a:ext cx="794604" cy="41386"/>
            </a:xfrm>
            <a:custGeom>
              <a:avLst/>
              <a:gdLst>
                <a:gd name="T0" fmla="*/ 1691 w 1692"/>
                <a:gd name="T1" fmla="*/ 86 h 87"/>
                <a:gd name="T2" fmla="*/ 1571 w 1692"/>
                <a:gd name="T3" fmla="*/ 0 h 87"/>
                <a:gd name="T4" fmla="*/ 1571 w 1692"/>
                <a:gd name="T5" fmla="*/ 0 h 87"/>
                <a:gd name="T6" fmla="*/ 0 w 1692"/>
                <a:gd name="T7" fmla="*/ 0 h 87"/>
                <a:gd name="T8" fmla="*/ 0 w 1692"/>
                <a:gd name="T9" fmla="*/ 86 h 87"/>
                <a:gd name="T10" fmla="*/ 1641 w 1692"/>
                <a:gd name="T11" fmla="*/ 86 h 87"/>
                <a:gd name="T12" fmla="*/ 1640 w 1692"/>
                <a:gd name="T13" fmla="*/ 86 h 87"/>
                <a:gd name="T14" fmla="*/ 1691 w 1692"/>
                <a:gd name="T15" fmla="*/ 86 h 8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92" h="87">
                  <a:moveTo>
                    <a:pt x="1691" y="86"/>
                  </a:moveTo>
                  <a:lnTo>
                    <a:pt x="1571" y="0"/>
                  </a:lnTo>
                  <a:lnTo>
                    <a:pt x="1571" y="0"/>
                  </a:lnTo>
                  <a:lnTo>
                    <a:pt x="0" y="0"/>
                  </a:lnTo>
                  <a:lnTo>
                    <a:pt x="0" y="86"/>
                  </a:lnTo>
                  <a:lnTo>
                    <a:pt x="1641" y="86"/>
                  </a:lnTo>
                  <a:lnTo>
                    <a:pt x="1640" y="86"/>
                  </a:lnTo>
                  <a:lnTo>
                    <a:pt x="1691" y="86"/>
                  </a:lnTo>
                </a:path>
              </a:pathLst>
            </a:custGeom>
            <a:solidFill>
              <a:srgbClr val="EDEDED"/>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914217"/>
              <a:endParaRPr lang="en-US" sz="3266" dirty="0">
                <a:solidFill>
                  <a:srgbClr val="7F7F7F"/>
                </a:solidFill>
                <a:latin typeface="Lato Light" panose="020F0502020204030203" pitchFamily="34" charset="0"/>
              </a:endParaRPr>
            </a:p>
          </p:txBody>
        </p:sp>
        <p:sp>
          <p:nvSpPr>
            <p:cNvPr id="13" name="Freeform 9">
              <a:extLst>
                <a:ext uri="{FF2B5EF4-FFF2-40B4-BE49-F238E27FC236}">
                  <a16:creationId xmlns:a16="http://schemas.microsoft.com/office/drawing/2014/main" id="{CC301CEF-58C4-62D7-0B8B-7D4D5930A1DE}"/>
                </a:ext>
              </a:extLst>
            </p:cNvPr>
            <p:cNvSpPr>
              <a:spLocks noChangeArrowheads="1"/>
            </p:cNvSpPr>
            <p:nvPr/>
          </p:nvSpPr>
          <p:spPr bwMode="auto">
            <a:xfrm>
              <a:off x="233359" y="3696203"/>
              <a:ext cx="3443285" cy="506973"/>
            </a:xfrm>
            <a:custGeom>
              <a:avLst/>
              <a:gdLst>
                <a:gd name="T0" fmla="*/ 5165 w 7336"/>
                <a:gd name="T1" fmla="*/ 0 h 1079"/>
                <a:gd name="T2" fmla="*/ 5165 w 7336"/>
                <a:gd name="T3" fmla="*/ 6 h 1079"/>
                <a:gd name="T4" fmla="*/ 0 w 7336"/>
                <a:gd name="T5" fmla="*/ 6 h 1079"/>
                <a:gd name="T6" fmla="*/ 649 w 7336"/>
                <a:gd name="T7" fmla="*/ 542 h 1079"/>
                <a:gd name="T8" fmla="*/ 0 w 7336"/>
                <a:gd name="T9" fmla="*/ 1078 h 1079"/>
                <a:gd name="T10" fmla="*/ 5165 w 7336"/>
                <a:gd name="T11" fmla="*/ 1078 h 1079"/>
                <a:gd name="T12" fmla="*/ 5165 w 7336"/>
                <a:gd name="T13" fmla="*/ 1071 h 1079"/>
                <a:gd name="T14" fmla="*/ 7335 w 7336"/>
                <a:gd name="T15" fmla="*/ 1071 h 1079"/>
                <a:gd name="T16" fmla="*/ 7335 w 7336"/>
                <a:gd name="T17" fmla="*/ 0 h 1079"/>
                <a:gd name="T18" fmla="*/ 5165 w 7336"/>
                <a:gd name="T19" fmla="*/ 0 h 10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336" h="1079">
                  <a:moveTo>
                    <a:pt x="5165" y="0"/>
                  </a:moveTo>
                  <a:lnTo>
                    <a:pt x="5165" y="6"/>
                  </a:lnTo>
                  <a:lnTo>
                    <a:pt x="0" y="6"/>
                  </a:lnTo>
                  <a:lnTo>
                    <a:pt x="649" y="542"/>
                  </a:lnTo>
                  <a:lnTo>
                    <a:pt x="0" y="1078"/>
                  </a:lnTo>
                  <a:lnTo>
                    <a:pt x="5165" y="1078"/>
                  </a:lnTo>
                  <a:lnTo>
                    <a:pt x="5165" y="1071"/>
                  </a:lnTo>
                  <a:lnTo>
                    <a:pt x="7335" y="1071"/>
                  </a:lnTo>
                  <a:lnTo>
                    <a:pt x="7335" y="0"/>
                  </a:lnTo>
                  <a:lnTo>
                    <a:pt x="5165" y="0"/>
                  </a:lnTo>
                </a:path>
              </a:pathLst>
            </a:custGeom>
            <a:solidFill>
              <a:schemeClr val="accent3"/>
            </a:solidFill>
            <a:ln>
              <a:noFill/>
            </a:ln>
            <a:effectLst/>
          </p:spPr>
          <p:txBody>
            <a:bodyPr wrap="none" anchor="ctr"/>
            <a:lstStyle/>
            <a:p>
              <a:pPr defTabSz="914217"/>
              <a:endParaRPr lang="en-US" sz="3266" dirty="0">
                <a:solidFill>
                  <a:srgbClr val="7F7F7F"/>
                </a:solidFill>
                <a:latin typeface="Lato Light" panose="020F0502020204030203" pitchFamily="34" charset="0"/>
              </a:endParaRPr>
            </a:p>
          </p:txBody>
        </p:sp>
        <p:sp>
          <p:nvSpPr>
            <p:cNvPr id="14" name="Freeform 10">
              <a:extLst>
                <a:ext uri="{FF2B5EF4-FFF2-40B4-BE49-F238E27FC236}">
                  <a16:creationId xmlns:a16="http://schemas.microsoft.com/office/drawing/2014/main" id="{C57665BF-2A76-50AE-160E-8AE440297CAE}"/>
                </a:ext>
              </a:extLst>
            </p:cNvPr>
            <p:cNvSpPr>
              <a:spLocks noChangeArrowheads="1"/>
            </p:cNvSpPr>
            <p:nvPr/>
          </p:nvSpPr>
          <p:spPr bwMode="auto">
            <a:xfrm>
              <a:off x="761025" y="2624315"/>
              <a:ext cx="3437078" cy="1661633"/>
            </a:xfrm>
            <a:custGeom>
              <a:avLst/>
              <a:gdLst>
                <a:gd name="T0" fmla="*/ 367 w 7323"/>
                <a:gd name="T1" fmla="*/ 0 h 3539"/>
                <a:gd name="T2" fmla="*/ 792 w 7323"/>
                <a:gd name="T3" fmla="*/ 724 h 3539"/>
                <a:gd name="T4" fmla="*/ 0 w 7323"/>
                <a:gd name="T5" fmla="*/ 1006 h 3539"/>
                <a:gd name="T6" fmla="*/ 6956 w 7323"/>
                <a:gd name="T7" fmla="*/ 3538 h 3539"/>
                <a:gd name="T8" fmla="*/ 7322 w 7323"/>
                <a:gd name="T9" fmla="*/ 2530 h 3539"/>
                <a:gd name="T10" fmla="*/ 367 w 7323"/>
                <a:gd name="T11" fmla="*/ 0 h 3539"/>
              </a:gdLst>
              <a:ahLst/>
              <a:cxnLst>
                <a:cxn ang="0">
                  <a:pos x="T0" y="T1"/>
                </a:cxn>
                <a:cxn ang="0">
                  <a:pos x="T2" y="T3"/>
                </a:cxn>
                <a:cxn ang="0">
                  <a:pos x="T4" y="T5"/>
                </a:cxn>
                <a:cxn ang="0">
                  <a:pos x="T6" y="T7"/>
                </a:cxn>
                <a:cxn ang="0">
                  <a:pos x="T8" y="T9"/>
                </a:cxn>
                <a:cxn ang="0">
                  <a:pos x="T10" y="T11"/>
                </a:cxn>
              </a:cxnLst>
              <a:rect l="0" t="0" r="r" b="b"/>
              <a:pathLst>
                <a:path w="7323" h="3539">
                  <a:moveTo>
                    <a:pt x="367" y="0"/>
                  </a:moveTo>
                  <a:lnTo>
                    <a:pt x="792" y="724"/>
                  </a:lnTo>
                  <a:lnTo>
                    <a:pt x="0" y="1006"/>
                  </a:lnTo>
                  <a:lnTo>
                    <a:pt x="6956" y="3538"/>
                  </a:lnTo>
                  <a:lnTo>
                    <a:pt x="7322" y="2530"/>
                  </a:lnTo>
                  <a:lnTo>
                    <a:pt x="367" y="0"/>
                  </a:lnTo>
                </a:path>
              </a:pathLst>
            </a:custGeom>
            <a:solidFill>
              <a:schemeClr val="accent2"/>
            </a:solidFill>
            <a:ln>
              <a:noFill/>
            </a:ln>
            <a:effectLst/>
          </p:spPr>
          <p:txBody>
            <a:bodyPr wrap="none" anchor="ctr"/>
            <a:lstStyle/>
            <a:p>
              <a:pPr defTabSz="914217"/>
              <a:endParaRPr lang="en-US" sz="3266" dirty="0">
                <a:solidFill>
                  <a:srgbClr val="7F7F7F"/>
                </a:solidFill>
                <a:latin typeface="Lato Light" panose="020F0502020204030203" pitchFamily="34" charset="0"/>
              </a:endParaRPr>
            </a:p>
          </p:txBody>
        </p:sp>
        <p:sp>
          <p:nvSpPr>
            <p:cNvPr id="15" name="Freeform 11">
              <a:extLst>
                <a:ext uri="{FF2B5EF4-FFF2-40B4-BE49-F238E27FC236}">
                  <a16:creationId xmlns:a16="http://schemas.microsoft.com/office/drawing/2014/main" id="{DF83F1BA-2589-3276-8A4B-172D6B1F79F4}"/>
                </a:ext>
              </a:extLst>
            </p:cNvPr>
            <p:cNvSpPr>
              <a:spLocks noChangeArrowheads="1"/>
            </p:cNvSpPr>
            <p:nvPr/>
          </p:nvSpPr>
          <p:spPr bwMode="auto">
            <a:xfrm>
              <a:off x="761025" y="3609293"/>
              <a:ext cx="3437078" cy="1661633"/>
            </a:xfrm>
            <a:custGeom>
              <a:avLst/>
              <a:gdLst>
                <a:gd name="T0" fmla="*/ 366 w 7323"/>
                <a:gd name="T1" fmla="*/ 3540 h 3541"/>
                <a:gd name="T2" fmla="*/ 793 w 7323"/>
                <a:gd name="T3" fmla="*/ 2814 h 3541"/>
                <a:gd name="T4" fmla="*/ 0 w 7323"/>
                <a:gd name="T5" fmla="*/ 2532 h 3541"/>
                <a:gd name="T6" fmla="*/ 6956 w 7323"/>
                <a:gd name="T7" fmla="*/ 0 h 3541"/>
                <a:gd name="T8" fmla="*/ 7322 w 7323"/>
                <a:gd name="T9" fmla="*/ 1009 h 3541"/>
                <a:gd name="T10" fmla="*/ 366 w 7323"/>
                <a:gd name="T11" fmla="*/ 3540 h 3541"/>
              </a:gdLst>
              <a:ahLst/>
              <a:cxnLst>
                <a:cxn ang="0">
                  <a:pos x="T0" y="T1"/>
                </a:cxn>
                <a:cxn ang="0">
                  <a:pos x="T2" y="T3"/>
                </a:cxn>
                <a:cxn ang="0">
                  <a:pos x="T4" y="T5"/>
                </a:cxn>
                <a:cxn ang="0">
                  <a:pos x="T6" y="T7"/>
                </a:cxn>
                <a:cxn ang="0">
                  <a:pos x="T8" y="T9"/>
                </a:cxn>
                <a:cxn ang="0">
                  <a:pos x="T10" y="T11"/>
                </a:cxn>
              </a:cxnLst>
              <a:rect l="0" t="0" r="r" b="b"/>
              <a:pathLst>
                <a:path w="7323" h="3541">
                  <a:moveTo>
                    <a:pt x="366" y="3540"/>
                  </a:moveTo>
                  <a:lnTo>
                    <a:pt x="793" y="2814"/>
                  </a:lnTo>
                  <a:lnTo>
                    <a:pt x="0" y="2532"/>
                  </a:lnTo>
                  <a:lnTo>
                    <a:pt x="6956" y="0"/>
                  </a:lnTo>
                  <a:lnTo>
                    <a:pt x="7322" y="1009"/>
                  </a:lnTo>
                  <a:lnTo>
                    <a:pt x="366" y="3540"/>
                  </a:lnTo>
                </a:path>
              </a:pathLst>
            </a:custGeom>
            <a:solidFill>
              <a:schemeClr val="accent4"/>
            </a:solidFill>
            <a:ln>
              <a:noFill/>
            </a:ln>
            <a:effectLst/>
          </p:spPr>
          <p:txBody>
            <a:bodyPr wrap="none" anchor="ctr"/>
            <a:lstStyle/>
            <a:p>
              <a:pPr defTabSz="914217"/>
              <a:endParaRPr lang="en-US" sz="3266" dirty="0">
                <a:solidFill>
                  <a:srgbClr val="7F7F7F"/>
                </a:solidFill>
                <a:latin typeface="Lato Light" panose="020F0502020204030203" pitchFamily="34" charset="0"/>
              </a:endParaRPr>
            </a:p>
          </p:txBody>
        </p:sp>
        <p:sp>
          <p:nvSpPr>
            <p:cNvPr id="16" name="Freeform 12">
              <a:extLst>
                <a:ext uri="{FF2B5EF4-FFF2-40B4-BE49-F238E27FC236}">
                  <a16:creationId xmlns:a16="http://schemas.microsoft.com/office/drawing/2014/main" id="{4700BDC6-A22F-F505-9DD5-AE95FB749115}"/>
                </a:ext>
              </a:extLst>
            </p:cNvPr>
            <p:cNvSpPr>
              <a:spLocks noChangeArrowheads="1"/>
            </p:cNvSpPr>
            <p:nvPr/>
          </p:nvSpPr>
          <p:spPr bwMode="auto">
            <a:xfrm>
              <a:off x="1692202" y="3822428"/>
              <a:ext cx="2886649" cy="2234825"/>
            </a:xfrm>
            <a:custGeom>
              <a:avLst/>
              <a:gdLst>
                <a:gd name="T0" fmla="*/ 4151 w 6153"/>
                <a:gd name="T1" fmla="*/ 1699 h 4762"/>
                <a:gd name="T2" fmla="*/ 772 w 6153"/>
                <a:gd name="T3" fmla="*/ 4761 h 4762"/>
                <a:gd name="T4" fmla="*/ 842 w 6153"/>
                <a:gd name="T5" fmla="*/ 3851 h 4762"/>
                <a:gd name="T6" fmla="*/ 0 w 6153"/>
                <a:gd name="T7" fmla="*/ 3859 h 4762"/>
                <a:gd name="T8" fmla="*/ 3643 w 6153"/>
                <a:gd name="T9" fmla="*/ 801 h 4762"/>
                <a:gd name="T10" fmla="*/ 3643 w 6153"/>
                <a:gd name="T11" fmla="*/ 801 h 4762"/>
                <a:gd name="T12" fmla="*/ 6152 w 6153"/>
                <a:gd name="T13" fmla="*/ 0 h 4762"/>
                <a:gd name="T14" fmla="*/ 6152 w 6153"/>
                <a:gd name="T15" fmla="*/ 582 h 4762"/>
                <a:gd name="T16" fmla="*/ 6152 w 6153"/>
                <a:gd name="T17" fmla="*/ 582 h 4762"/>
                <a:gd name="T18" fmla="*/ 4151 w 6153"/>
                <a:gd name="T19" fmla="*/ 1699 h 47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153" h="4762">
                  <a:moveTo>
                    <a:pt x="4151" y="1699"/>
                  </a:moveTo>
                  <a:lnTo>
                    <a:pt x="772" y="4761"/>
                  </a:lnTo>
                  <a:lnTo>
                    <a:pt x="842" y="3851"/>
                  </a:lnTo>
                  <a:lnTo>
                    <a:pt x="0" y="3859"/>
                  </a:lnTo>
                  <a:lnTo>
                    <a:pt x="3643" y="801"/>
                  </a:lnTo>
                  <a:lnTo>
                    <a:pt x="3643" y="801"/>
                  </a:lnTo>
                  <a:cubicBezTo>
                    <a:pt x="4250" y="310"/>
                    <a:pt x="4825" y="0"/>
                    <a:pt x="6152" y="0"/>
                  </a:cubicBezTo>
                  <a:lnTo>
                    <a:pt x="6152" y="582"/>
                  </a:lnTo>
                  <a:lnTo>
                    <a:pt x="6152" y="582"/>
                  </a:lnTo>
                  <a:cubicBezTo>
                    <a:pt x="5473" y="641"/>
                    <a:pt x="4624" y="1226"/>
                    <a:pt x="4151" y="1699"/>
                  </a:cubicBezTo>
                </a:path>
              </a:pathLst>
            </a:custGeom>
            <a:solidFill>
              <a:schemeClr val="accent5"/>
            </a:solidFill>
            <a:ln>
              <a:noFill/>
            </a:ln>
            <a:effectLst/>
          </p:spPr>
          <p:txBody>
            <a:bodyPr wrap="none" anchor="ctr"/>
            <a:lstStyle/>
            <a:p>
              <a:pPr defTabSz="914217"/>
              <a:endParaRPr lang="en-US" sz="3266" dirty="0">
                <a:solidFill>
                  <a:srgbClr val="7F7F7F"/>
                </a:solidFill>
                <a:latin typeface="Lato Light" panose="020F0502020204030203" pitchFamily="34" charset="0"/>
              </a:endParaRPr>
            </a:p>
          </p:txBody>
        </p:sp>
        <p:sp>
          <p:nvSpPr>
            <p:cNvPr id="17" name="Freeform 65">
              <a:extLst>
                <a:ext uri="{FF2B5EF4-FFF2-40B4-BE49-F238E27FC236}">
                  <a16:creationId xmlns:a16="http://schemas.microsoft.com/office/drawing/2014/main" id="{9C66CED9-D338-F24F-6B54-2B288E76C79A}"/>
                </a:ext>
              </a:extLst>
            </p:cNvPr>
            <p:cNvSpPr>
              <a:spLocks noChangeArrowheads="1"/>
            </p:cNvSpPr>
            <p:nvPr/>
          </p:nvSpPr>
          <p:spPr bwMode="auto">
            <a:xfrm>
              <a:off x="1692202" y="1860748"/>
              <a:ext cx="2886649" cy="2234825"/>
            </a:xfrm>
            <a:custGeom>
              <a:avLst/>
              <a:gdLst>
                <a:gd name="T0" fmla="*/ 4151 w 6153"/>
                <a:gd name="T1" fmla="*/ 3064 h 4763"/>
                <a:gd name="T2" fmla="*/ 772 w 6153"/>
                <a:gd name="T3" fmla="*/ 0 h 4763"/>
                <a:gd name="T4" fmla="*/ 842 w 6153"/>
                <a:gd name="T5" fmla="*/ 911 h 4763"/>
                <a:gd name="T6" fmla="*/ 0 w 6153"/>
                <a:gd name="T7" fmla="*/ 902 h 4763"/>
                <a:gd name="T8" fmla="*/ 3643 w 6153"/>
                <a:gd name="T9" fmla="*/ 3962 h 4763"/>
                <a:gd name="T10" fmla="*/ 3643 w 6153"/>
                <a:gd name="T11" fmla="*/ 3962 h 4763"/>
                <a:gd name="T12" fmla="*/ 6152 w 6153"/>
                <a:gd name="T13" fmla="*/ 4762 h 4763"/>
                <a:gd name="T14" fmla="*/ 6152 w 6153"/>
                <a:gd name="T15" fmla="*/ 4180 h 4763"/>
                <a:gd name="T16" fmla="*/ 6152 w 6153"/>
                <a:gd name="T17" fmla="*/ 4180 h 4763"/>
                <a:gd name="T18" fmla="*/ 4151 w 6153"/>
                <a:gd name="T19" fmla="*/ 3064 h 47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153" h="4763">
                  <a:moveTo>
                    <a:pt x="4151" y="3064"/>
                  </a:moveTo>
                  <a:lnTo>
                    <a:pt x="772" y="0"/>
                  </a:lnTo>
                  <a:lnTo>
                    <a:pt x="842" y="911"/>
                  </a:lnTo>
                  <a:lnTo>
                    <a:pt x="0" y="902"/>
                  </a:lnTo>
                  <a:lnTo>
                    <a:pt x="3643" y="3962"/>
                  </a:lnTo>
                  <a:lnTo>
                    <a:pt x="3643" y="3962"/>
                  </a:lnTo>
                  <a:cubicBezTo>
                    <a:pt x="4250" y="4452"/>
                    <a:pt x="4825" y="4762"/>
                    <a:pt x="6152" y="4762"/>
                  </a:cubicBezTo>
                  <a:lnTo>
                    <a:pt x="6152" y="4180"/>
                  </a:lnTo>
                  <a:lnTo>
                    <a:pt x="6152" y="4180"/>
                  </a:lnTo>
                  <a:cubicBezTo>
                    <a:pt x="5473" y="4121"/>
                    <a:pt x="4624" y="3536"/>
                    <a:pt x="4151" y="3064"/>
                  </a:cubicBezTo>
                </a:path>
              </a:pathLst>
            </a:custGeom>
            <a:solidFill>
              <a:schemeClr val="accent1"/>
            </a:solidFill>
            <a:ln>
              <a:noFill/>
            </a:ln>
            <a:effectLst/>
          </p:spPr>
          <p:txBody>
            <a:bodyPr wrap="none" anchor="ctr"/>
            <a:lstStyle/>
            <a:p>
              <a:pPr defTabSz="914217"/>
              <a:endParaRPr lang="en-US" sz="3266" dirty="0">
                <a:solidFill>
                  <a:srgbClr val="7F7F7F"/>
                </a:solidFill>
                <a:latin typeface="Lato Light" panose="020F0502020204030203" pitchFamily="34" charset="0"/>
              </a:endParaRPr>
            </a:p>
          </p:txBody>
        </p:sp>
        <p:sp>
          <p:nvSpPr>
            <p:cNvPr id="19" name="Freeform 78">
              <a:extLst>
                <a:ext uri="{FF2B5EF4-FFF2-40B4-BE49-F238E27FC236}">
                  <a16:creationId xmlns:a16="http://schemas.microsoft.com/office/drawing/2014/main" id="{494B37A2-9C87-E347-F2A3-D418288A9E7E}"/>
                </a:ext>
              </a:extLst>
            </p:cNvPr>
            <p:cNvSpPr>
              <a:spLocks noChangeArrowheads="1"/>
            </p:cNvSpPr>
            <p:nvPr/>
          </p:nvSpPr>
          <p:spPr bwMode="auto">
            <a:xfrm>
              <a:off x="4578851" y="3822429"/>
              <a:ext cx="343501" cy="136573"/>
            </a:xfrm>
            <a:custGeom>
              <a:avLst/>
              <a:gdLst>
                <a:gd name="T0" fmla="*/ 732 w 733"/>
                <a:gd name="T1" fmla="*/ 291 h 292"/>
                <a:gd name="T2" fmla="*/ 0 w 733"/>
                <a:gd name="T3" fmla="*/ 291 h 292"/>
                <a:gd name="T4" fmla="*/ 0 w 733"/>
                <a:gd name="T5" fmla="*/ 0 h 292"/>
                <a:gd name="T6" fmla="*/ 732 w 733"/>
                <a:gd name="T7" fmla="*/ 0 h 292"/>
                <a:gd name="T8" fmla="*/ 732 w 733"/>
                <a:gd name="T9" fmla="*/ 291 h 292"/>
              </a:gdLst>
              <a:ahLst/>
              <a:cxnLst>
                <a:cxn ang="0">
                  <a:pos x="T0" y="T1"/>
                </a:cxn>
                <a:cxn ang="0">
                  <a:pos x="T2" y="T3"/>
                </a:cxn>
                <a:cxn ang="0">
                  <a:pos x="T4" y="T5"/>
                </a:cxn>
                <a:cxn ang="0">
                  <a:pos x="T6" y="T7"/>
                </a:cxn>
                <a:cxn ang="0">
                  <a:pos x="T8" y="T9"/>
                </a:cxn>
              </a:cxnLst>
              <a:rect l="0" t="0" r="r" b="b"/>
              <a:pathLst>
                <a:path w="733" h="292">
                  <a:moveTo>
                    <a:pt x="732" y="291"/>
                  </a:moveTo>
                  <a:lnTo>
                    <a:pt x="0" y="291"/>
                  </a:lnTo>
                  <a:lnTo>
                    <a:pt x="0" y="0"/>
                  </a:lnTo>
                  <a:lnTo>
                    <a:pt x="732" y="0"/>
                  </a:lnTo>
                  <a:lnTo>
                    <a:pt x="732" y="291"/>
                  </a:lnTo>
                </a:path>
              </a:pathLst>
            </a:custGeom>
            <a:solidFill>
              <a:srgbClr val="EDEDED"/>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914217"/>
              <a:endParaRPr lang="en-US" sz="3266" dirty="0">
                <a:solidFill>
                  <a:srgbClr val="7F7F7F"/>
                </a:solidFill>
                <a:latin typeface="Lato Light" panose="020F0502020204030203" pitchFamily="34" charset="0"/>
              </a:endParaRPr>
            </a:p>
          </p:txBody>
        </p:sp>
        <p:sp>
          <p:nvSpPr>
            <p:cNvPr id="20" name="Freeform 79">
              <a:extLst>
                <a:ext uri="{FF2B5EF4-FFF2-40B4-BE49-F238E27FC236}">
                  <a16:creationId xmlns:a16="http://schemas.microsoft.com/office/drawing/2014/main" id="{22BCA810-45EA-AD56-FD3D-96E5B6174AB1}"/>
                </a:ext>
              </a:extLst>
            </p:cNvPr>
            <p:cNvSpPr>
              <a:spLocks noChangeArrowheads="1"/>
            </p:cNvSpPr>
            <p:nvPr/>
          </p:nvSpPr>
          <p:spPr bwMode="auto">
            <a:xfrm>
              <a:off x="4578851" y="3959001"/>
              <a:ext cx="343501" cy="136573"/>
            </a:xfrm>
            <a:custGeom>
              <a:avLst/>
              <a:gdLst>
                <a:gd name="T0" fmla="*/ 732 w 733"/>
                <a:gd name="T1" fmla="*/ 291 h 292"/>
                <a:gd name="T2" fmla="*/ 0 w 733"/>
                <a:gd name="T3" fmla="*/ 291 h 292"/>
                <a:gd name="T4" fmla="*/ 0 w 733"/>
                <a:gd name="T5" fmla="*/ 0 h 292"/>
                <a:gd name="T6" fmla="*/ 732 w 733"/>
                <a:gd name="T7" fmla="*/ 0 h 292"/>
                <a:gd name="T8" fmla="*/ 732 w 733"/>
                <a:gd name="T9" fmla="*/ 291 h 292"/>
              </a:gdLst>
              <a:ahLst/>
              <a:cxnLst>
                <a:cxn ang="0">
                  <a:pos x="T0" y="T1"/>
                </a:cxn>
                <a:cxn ang="0">
                  <a:pos x="T2" y="T3"/>
                </a:cxn>
                <a:cxn ang="0">
                  <a:pos x="T4" y="T5"/>
                </a:cxn>
                <a:cxn ang="0">
                  <a:pos x="T6" y="T7"/>
                </a:cxn>
                <a:cxn ang="0">
                  <a:pos x="T8" y="T9"/>
                </a:cxn>
              </a:cxnLst>
              <a:rect l="0" t="0" r="r" b="b"/>
              <a:pathLst>
                <a:path w="733" h="292">
                  <a:moveTo>
                    <a:pt x="732" y="291"/>
                  </a:moveTo>
                  <a:lnTo>
                    <a:pt x="0" y="291"/>
                  </a:lnTo>
                  <a:lnTo>
                    <a:pt x="0" y="0"/>
                  </a:lnTo>
                  <a:lnTo>
                    <a:pt x="732" y="0"/>
                  </a:lnTo>
                  <a:lnTo>
                    <a:pt x="732" y="291"/>
                  </a:lnTo>
                </a:path>
              </a:pathLst>
            </a:custGeom>
            <a:solidFill>
              <a:srgbClr val="D1D3D4"/>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914217"/>
              <a:endParaRPr lang="en-US" sz="3266" dirty="0">
                <a:solidFill>
                  <a:srgbClr val="7F7F7F"/>
                </a:solidFill>
                <a:latin typeface="Lato Light" panose="020F0502020204030203" pitchFamily="34" charset="0"/>
              </a:endParaRPr>
            </a:p>
          </p:txBody>
        </p:sp>
        <p:sp>
          <p:nvSpPr>
            <p:cNvPr id="21" name="Freeform 80">
              <a:extLst>
                <a:ext uri="{FF2B5EF4-FFF2-40B4-BE49-F238E27FC236}">
                  <a16:creationId xmlns:a16="http://schemas.microsoft.com/office/drawing/2014/main" id="{ED262BFB-7CBD-B2DC-1F23-512C08912476}"/>
                </a:ext>
              </a:extLst>
            </p:cNvPr>
            <p:cNvSpPr>
              <a:spLocks noChangeArrowheads="1"/>
            </p:cNvSpPr>
            <p:nvPr/>
          </p:nvSpPr>
          <p:spPr bwMode="auto">
            <a:xfrm>
              <a:off x="5025816" y="3716895"/>
              <a:ext cx="571121" cy="244176"/>
            </a:xfrm>
            <a:custGeom>
              <a:avLst/>
              <a:gdLst>
                <a:gd name="T0" fmla="*/ 0 w 1216"/>
                <a:gd name="T1" fmla="*/ 0 h 519"/>
                <a:gd name="T2" fmla="*/ 0 w 1216"/>
                <a:gd name="T3" fmla="*/ 518 h 519"/>
                <a:gd name="T4" fmla="*/ 1215 w 1216"/>
                <a:gd name="T5" fmla="*/ 518 h 519"/>
                <a:gd name="T6" fmla="*/ 1215 w 1216"/>
                <a:gd name="T7" fmla="*/ 1 h 519"/>
                <a:gd name="T8" fmla="*/ 0 w 1216"/>
                <a:gd name="T9" fmla="*/ 0 h 519"/>
              </a:gdLst>
              <a:ahLst/>
              <a:cxnLst>
                <a:cxn ang="0">
                  <a:pos x="T0" y="T1"/>
                </a:cxn>
                <a:cxn ang="0">
                  <a:pos x="T2" y="T3"/>
                </a:cxn>
                <a:cxn ang="0">
                  <a:pos x="T4" y="T5"/>
                </a:cxn>
                <a:cxn ang="0">
                  <a:pos x="T6" y="T7"/>
                </a:cxn>
                <a:cxn ang="0">
                  <a:pos x="T8" y="T9"/>
                </a:cxn>
              </a:cxnLst>
              <a:rect l="0" t="0" r="r" b="b"/>
              <a:pathLst>
                <a:path w="1216" h="519">
                  <a:moveTo>
                    <a:pt x="0" y="0"/>
                  </a:moveTo>
                  <a:lnTo>
                    <a:pt x="0" y="518"/>
                  </a:lnTo>
                  <a:lnTo>
                    <a:pt x="1215" y="518"/>
                  </a:lnTo>
                  <a:lnTo>
                    <a:pt x="1215" y="1"/>
                  </a:lnTo>
                  <a:lnTo>
                    <a:pt x="0" y="0"/>
                  </a:lnTo>
                </a:path>
              </a:pathLst>
            </a:custGeom>
            <a:solidFill>
              <a:srgbClr val="EDEDED"/>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914217"/>
              <a:endParaRPr lang="en-US" sz="3266" dirty="0">
                <a:solidFill>
                  <a:srgbClr val="7F7F7F"/>
                </a:solidFill>
                <a:latin typeface="Lato Light" panose="020F0502020204030203" pitchFamily="34" charset="0"/>
              </a:endParaRPr>
            </a:p>
          </p:txBody>
        </p:sp>
        <p:sp>
          <p:nvSpPr>
            <p:cNvPr id="22" name="Freeform 81">
              <a:extLst>
                <a:ext uri="{FF2B5EF4-FFF2-40B4-BE49-F238E27FC236}">
                  <a16:creationId xmlns:a16="http://schemas.microsoft.com/office/drawing/2014/main" id="{0CA295F9-EC14-FDDD-6D50-31F9100EB89F}"/>
                </a:ext>
              </a:extLst>
            </p:cNvPr>
            <p:cNvSpPr>
              <a:spLocks noChangeArrowheads="1"/>
            </p:cNvSpPr>
            <p:nvPr/>
          </p:nvSpPr>
          <p:spPr bwMode="auto">
            <a:xfrm>
              <a:off x="5025816" y="3959001"/>
              <a:ext cx="571121" cy="242107"/>
            </a:xfrm>
            <a:custGeom>
              <a:avLst/>
              <a:gdLst>
                <a:gd name="T0" fmla="*/ 0 w 1216"/>
                <a:gd name="T1" fmla="*/ 0 h 516"/>
                <a:gd name="T2" fmla="*/ 0 w 1216"/>
                <a:gd name="T3" fmla="*/ 515 h 516"/>
                <a:gd name="T4" fmla="*/ 1215 w 1216"/>
                <a:gd name="T5" fmla="*/ 515 h 516"/>
                <a:gd name="T6" fmla="*/ 1215 w 1216"/>
                <a:gd name="T7" fmla="*/ 1 h 516"/>
                <a:gd name="T8" fmla="*/ 0 w 1216"/>
                <a:gd name="T9" fmla="*/ 0 h 516"/>
              </a:gdLst>
              <a:ahLst/>
              <a:cxnLst>
                <a:cxn ang="0">
                  <a:pos x="T0" y="T1"/>
                </a:cxn>
                <a:cxn ang="0">
                  <a:pos x="T2" y="T3"/>
                </a:cxn>
                <a:cxn ang="0">
                  <a:pos x="T4" y="T5"/>
                </a:cxn>
                <a:cxn ang="0">
                  <a:pos x="T6" y="T7"/>
                </a:cxn>
                <a:cxn ang="0">
                  <a:pos x="T8" y="T9"/>
                </a:cxn>
              </a:cxnLst>
              <a:rect l="0" t="0" r="r" b="b"/>
              <a:pathLst>
                <a:path w="1216" h="516">
                  <a:moveTo>
                    <a:pt x="0" y="0"/>
                  </a:moveTo>
                  <a:lnTo>
                    <a:pt x="0" y="515"/>
                  </a:lnTo>
                  <a:lnTo>
                    <a:pt x="1215" y="515"/>
                  </a:lnTo>
                  <a:lnTo>
                    <a:pt x="1215" y="1"/>
                  </a:lnTo>
                  <a:lnTo>
                    <a:pt x="0" y="0"/>
                  </a:lnTo>
                </a:path>
              </a:pathLst>
            </a:custGeom>
            <a:solidFill>
              <a:srgbClr val="D1D3D4"/>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914217"/>
              <a:endParaRPr lang="en-US" sz="3266" dirty="0">
                <a:solidFill>
                  <a:srgbClr val="7F7F7F"/>
                </a:solidFill>
                <a:latin typeface="Lato Light" panose="020F0502020204030203" pitchFamily="34" charset="0"/>
              </a:endParaRPr>
            </a:p>
          </p:txBody>
        </p:sp>
        <p:sp>
          <p:nvSpPr>
            <p:cNvPr id="23" name="Freeform 82">
              <a:extLst>
                <a:ext uri="{FF2B5EF4-FFF2-40B4-BE49-F238E27FC236}">
                  <a16:creationId xmlns:a16="http://schemas.microsoft.com/office/drawing/2014/main" id="{D2D6C716-FF87-514D-B2E5-40740D463E9A}"/>
                </a:ext>
              </a:extLst>
            </p:cNvPr>
            <p:cNvSpPr>
              <a:spLocks noChangeArrowheads="1"/>
            </p:cNvSpPr>
            <p:nvPr/>
          </p:nvSpPr>
          <p:spPr bwMode="auto">
            <a:xfrm>
              <a:off x="5594868" y="3718964"/>
              <a:ext cx="103464" cy="484212"/>
            </a:xfrm>
            <a:custGeom>
              <a:avLst/>
              <a:gdLst>
                <a:gd name="T0" fmla="*/ 0 w 221"/>
                <a:gd name="T1" fmla="*/ 1029 h 1030"/>
                <a:gd name="T2" fmla="*/ 220 w 221"/>
                <a:gd name="T3" fmla="*/ 809 h 1030"/>
                <a:gd name="T4" fmla="*/ 220 w 221"/>
                <a:gd name="T5" fmla="*/ 220 h 1030"/>
                <a:gd name="T6" fmla="*/ 0 w 221"/>
                <a:gd name="T7" fmla="*/ 0 h 1030"/>
                <a:gd name="T8" fmla="*/ 0 w 221"/>
                <a:gd name="T9" fmla="*/ 1029 h 1030"/>
              </a:gdLst>
              <a:ahLst/>
              <a:cxnLst>
                <a:cxn ang="0">
                  <a:pos x="T0" y="T1"/>
                </a:cxn>
                <a:cxn ang="0">
                  <a:pos x="T2" y="T3"/>
                </a:cxn>
                <a:cxn ang="0">
                  <a:pos x="T4" y="T5"/>
                </a:cxn>
                <a:cxn ang="0">
                  <a:pos x="T6" y="T7"/>
                </a:cxn>
                <a:cxn ang="0">
                  <a:pos x="T8" y="T9"/>
                </a:cxn>
              </a:cxnLst>
              <a:rect l="0" t="0" r="r" b="b"/>
              <a:pathLst>
                <a:path w="221" h="1030">
                  <a:moveTo>
                    <a:pt x="0" y="1029"/>
                  </a:moveTo>
                  <a:lnTo>
                    <a:pt x="220" y="809"/>
                  </a:lnTo>
                  <a:lnTo>
                    <a:pt x="220" y="220"/>
                  </a:lnTo>
                  <a:lnTo>
                    <a:pt x="0" y="0"/>
                  </a:lnTo>
                  <a:lnTo>
                    <a:pt x="0" y="1029"/>
                  </a:lnTo>
                </a:path>
              </a:pathLst>
            </a:custGeom>
            <a:solidFill>
              <a:srgbClr val="D1D3D4"/>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914217"/>
              <a:endParaRPr lang="en-US" sz="3266" dirty="0">
                <a:solidFill>
                  <a:srgbClr val="7F7F7F"/>
                </a:solidFill>
                <a:latin typeface="Lato Light" panose="020F0502020204030203" pitchFamily="34" charset="0"/>
              </a:endParaRPr>
            </a:p>
          </p:txBody>
        </p:sp>
        <p:sp>
          <p:nvSpPr>
            <p:cNvPr id="24" name="Freeform 83">
              <a:extLst>
                <a:ext uri="{FF2B5EF4-FFF2-40B4-BE49-F238E27FC236}">
                  <a16:creationId xmlns:a16="http://schemas.microsoft.com/office/drawing/2014/main" id="{698CA776-174C-C749-76B9-DFF01036FD5B}"/>
                </a:ext>
              </a:extLst>
            </p:cNvPr>
            <p:cNvSpPr>
              <a:spLocks noChangeArrowheads="1"/>
            </p:cNvSpPr>
            <p:nvPr/>
          </p:nvSpPr>
          <p:spPr bwMode="auto">
            <a:xfrm>
              <a:off x="4922352" y="3716895"/>
              <a:ext cx="103464" cy="484212"/>
            </a:xfrm>
            <a:custGeom>
              <a:avLst/>
              <a:gdLst>
                <a:gd name="T0" fmla="*/ 220 w 221"/>
                <a:gd name="T1" fmla="*/ 0 h 1033"/>
                <a:gd name="T2" fmla="*/ 0 w 221"/>
                <a:gd name="T3" fmla="*/ 222 h 1033"/>
                <a:gd name="T4" fmla="*/ 0 w 221"/>
                <a:gd name="T5" fmla="*/ 812 h 1033"/>
                <a:gd name="T6" fmla="*/ 220 w 221"/>
                <a:gd name="T7" fmla="*/ 1032 h 1033"/>
                <a:gd name="T8" fmla="*/ 220 w 221"/>
                <a:gd name="T9" fmla="*/ 0 h 1033"/>
              </a:gdLst>
              <a:ahLst/>
              <a:cxnLst>
                <a:cxn ang="0">
                  <a:pos x="T0" y="T1"/>
                </a:cxn>
                <a:cxn ang="0">
                  <a:pos x="T2" y="T3"/>
                </a:cxn>
                <a:cxn ang="0">
                  <a:pos x="T4" y="T5"/>
                </a:cxn>
                <a:cxn ang="0">
                  <a:pos x="T6" y="T7"/>
                </a:cxn>
                <a:cxn ang="0">
                  <a:pos x="T8" y="T9"/>
                </a:cxn>
              </a:cxnLst>
              <a:rect l="0" t="0" r="r" b="b"/>
              <a:pathLst>
                <a:path w="221" h="1033">
                  <a:moveTo>
                    <a:pt x="220" y="0"/>
                  </a:moveTo>
                  <a:lnTo>
                    <a:pt x="0" y="222"/>
                  </a:lnTo>
                  <a:lnTo>
                    <a:pt x="0" y="812"/>
                  </a:lnTo>
                  <a:lnTo>
                    <a:pt x="220" y="1032"/>
                  </a:lnTo>
                  <a:lnTo>
                    <a:pt x="220" y="0"/>
                  </a:lnTo>
                </a:path>
              </a:pathLst>
            </a:custGeom>
            <a:solidFill>
              <a:srgbClr val="EDEDED"/>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914217"/>
              <a:endParaRPr lang="en-US" sz="3266" dirty="0">
                <a:solidFill>
                  <a:srgbClr val="7F7F7F"/>
                </a:solidFill>
                <a:latin typeface="Lato Light" panose="020F0502020204030203" pitchFamily="34" charset="0"/>
              </a:endParaRPr>
            </a:p>
          </p:txBody>
        </p:sp>
        <p:sp>
          <p:nvSpPr>
            <p:cNvPr id="26" name="Freeform 84">
              <a:extLst>
                <a:ext uri="{FF2B5EF4-FFF2-40B4-BE49-F238E27FC236}">
                  <a16:creationId xmlns:a16="http://schemas.microsoft.com/office/drawing/2014/main" id="{CBA60DD1-FFF2-FF15-19C4-861432255B35}"/>
                </a:ext>
              </a:extLst>
            </p:cNvPr>
            <p:cNvSpPr>
              <a:spLocks noChangeArrowheads="1"/>
            </p:cNvSpPr>
            <p:nvPr/>
          </p:nvSpPr>
          <p:spPr bwMode="auto">
            <a:xfrm>
              <a:off x="4578851" y="3822428"/>
              <a:ext cx="45525" cy="273146"/>
            </a:xfrm>
            <a:custGeom>
              <a:avLst/>
              <a:gdLst>
                <a:gd name="T0" fmla="*/ 97 w 98"/>
                <a:gd name="T1" fmla="*/ 582 h 583"/>
                <a:gd name="T2" fmla="*/ 0 w 98"/>
                <a:gd name="T3" fmla="*/ 582 h 583"/>
                <a:gd name="T4" fmla="*/ 0 w 98"/>
                <a:gd name="T5" fmla="*/ 0 h 583"/>
                <a:gd name="T6" fmla="*/ 97 w 98"/>
                <a:gd name="T7" fmla="*/ 0 h 583"/>
                <a:gd name="T8" fmla="*/ 97 w 98"/>
                <a:gd name="T9" fmla="*/ 582 h 583"/>
              </a:gdLst>
              <a:ahLst/>
              <a:cxnLst>
                <a:cxn ang="0">
                  <a:pos x="T0" y="T1"/>
                </a:cxn>
                <a:cxn ang="0">
                  <a:pos x="T2" y="T3"/>
                </a:cxn>
                <a:cxn ang="0">
                  <a:pos x="T4" y="T5"/>
                </a:cxn>
                <a:cxn ang="0">
                  <a:pos x="T6" y="T7"/>
                </a:cxn>
                <a:cxn ang="0">
                  <a:pos x="T8" y="T9"/>
                </a:cxn>
              </a:cxnLst>
              <a:rect l="0" t="0" r="r" b="b"/>
              <a:pathLst>
                <a:path w="98" h="583">
                  <a:moveTo>
                    <a:pt x="97" y="582"/>
                  </a:moveTo>
                  <a:lnTo>
                    <a:pt x="0" y="582"/>
                  </a:lnTo>
                  <a:lnTo>
                    <a:pt x="0" y="0"/>
                  </a:lnTo>
                  <a:lnTo>
                    <a:pt x="97" y="0"/>
                  </a:lnTo>
                  <a:lnTo>
                    <a:pt x="97" y="582"/>
                  </a:lnTo>
                </a:path>
              </a:pathLst>
            </a:custGeom>
            <a:solidFill>
              <a:srgbClr val="6D6E71"/>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defTabSz="914217"/>
              <a:endParaRPr lang="en-US" sz="3266" dirty="0">
                <a:solidFill>
                  <a:srgbClr val="7F7F7F"/>
                </a:solidFill>
                <a:latin typeface="Lato Light" panose="020F0502020204030203" pitchFamily="34" charset="0"/>
              </a:endParaRPr>
            </a:p>
          </p:txBody>
        </p:sp>
        <p:sp>
          <p:nvSpPr>
            <p:cNvPr id="27" name="TextBox 26">
              <a:extLst>
                <a:ext uri="{FF2B5EF4-FFF2-40B4-BE49-F238E27FC236}">
                  <a16:creationId xmlns:a16="http://schemas.microsoft.com/office/drawing/2014/main" id="{4860471F-F21C-15A2-8B0B-0C2FF87F3F83}"/>
                </a:ext>
              </a:extLst>
            </p:cNvPr>
            <p:cNvSpPr txBox="1"/>
            <p:nvPr/>
          </p:nvSpPr>
          <p:spPr>
            <a:xfrm rot="2490922">
              <a:off x="2520586" y="2842466"/>
              <a:ext cx="896400" cy="400110"/>
            </a:xfrm>
            <a:prstGeom prst="rect">
              <a:avLst/>
            </a:prstGeom>
            <a:noFill/>
          </p:spPr>
          <p:txBody>
            <a:bodyPr wrap="none" rtlCol="0" anchor="ctr" anchorCtr="0">
              <a:spAutoFit/>
            </a:bodyPr>
            <a:lstStyle/>
            <a:p>
              <a:pPr algn="ctr" defTabSz="914217"/>
              <a:r>
                <a:rPr lang="ar-EG" sz="2000" b="1" dirty="0">
                  <a:solidFill>
                    <a:srgbClr val="FFFFFF"/>
                  </a:solidFill>
                  <a:latin typeface="DIN Next LT Arabic" pitchFamily="34" charset="-78"/>
                  <a:ea typeface="League Spartan" charset="0"/>
                  <a:cs typeface="DIN Next LT Arabic" pitchFamily="34" charset="-78"/>
                </a:rPr>
                <a:t>الفكرة </a:t>
              </a:r>
              <a:endParaRPr lang="en-US" sz="2000" b="1" dirty="0">
                <a:solidFill>
                  <a:srgbClr val="FFFFFF"/>
                </a:solidFill>
                <a:latin typeface="DIN Next LT Arabic" pitchFamily="34" charset="-78"/>
                <a:ea typeface="League Spartan" charset="0"/>
                <a:cs typeface="DIN Next LT Arabic" pitchFamily="34" charset="-78"/>
              </a:endParaRPr>
            </a:p>
          </p:txBody>
        </p:sp>
        <p:sp>
          <p:nvSpPr>
            <p:cNvPr id="28" name="TextBox 27">
              <a:extLst>
                <a:ext uri="{FF2B5EF4-FFF2-40B4-BE49-F238E27FC236}">
                  <a16:creationId xmlns:a16="http://schemas.microsoft.com/office/drawing/2014/main" id="{851CF954-B747-C1CE-470E-31E775AF1264}"/>
                </a:ext>
              </a:extLst>
            </p:cNvPr>
            <p:cNvSpPr txBox="1"/>
            <p:nvPr/>
          </p:nvSpPr>
          <p:spPr>
            <a:xfrm rot="19157559">
              <a:off x="2607149" y="4692436"/>
              <a:ext cx="723276" cy="400110"/>
            </a:xfrm>
            <a:prstGeom prst="rect">
              <a:avLst/>
            </a:prstGeom>
            <a:noFill/>
          </p:spPr>
          <p:txBody>
            <a:bodyPr wrap="none" rtlCol="0" anchor="ctr" anchorCtr="0">
              <a:spAutoFit/>
            </a:bodyPr>
            <a:lstStyle/>
            <a:p>
              <a:pPr algn="ctr" defTabSz="914217"/>
              <a:r>
                <a:rPr lang="ar-EG" sz="2000" b="1" dirty="0">
                  <a:solidFill>
                    <a:srgbClr val="FFFFFF"/>
                  </a:solidFill>
                  <a:latin typeface="DIN Next LT Arabic" pitchFamily="34" charset="-78"/>
                  <a:ea typeface="League Spartan" charset="0"/>
                  <a:cs typeface="DIN Next LT Arabic" pitchFamily="34" charset="-78"/>
                </a:rPr>
                <a:t>النشر</a:t>
              </a:r>
              <a:endParaRPr lang="en-US" sz="2000" b="1" dirty="0">
                <a:solidFill>
                  <a:srgbClr val="FFFFFF"/>
                </a:solidFill>
                <a:latin typeface="DIN Next LT Arabic" pitchFamily="34" charset="-78"/>
                <a:ea typeface="League Spartan" charset="0"/>
                <a:cs typeface="DIN Next LT Arabic" pitchFamily="34" charset="-78"/>
              </a:endParaRPr>
            </a:p>
          </p:txBody>
        </p:sp>
        <p:sp>
          <p:nvSpPr>
            <p:cNvPr id="29" name="TextBox 28">
              <a:extLst>
                <a:ext uri="{FF2B5EF4-FFF2-40B4-BE49-F238E27FC236}">
                  <a16:creationId xmlns:a16="http://schemas.microsoft.com/office/drawing/2014/main" id="{425D4CB9-0F73-33C5-D3C7-288F075C63F9}"/>
                </a:ext>
              </a:extLst>
            </p:cNvPr>
            <p:cNvSpPr txBox="1"/>
            <p:nvPr/>
          </p:nvSpPr>
          <p:spPr>
            <a:xfrm rot="1233479">
              <a:off x="1858501" y="3211211"/>
              <a:ext cx="662361" cy="338554"/>
            </a:xfrm>
            <a:prstGeom prst="rect">
              <a:avLst/>
            </a:prstGeom>
            <a:noFill/>
          </p:spPr>
          <p:txBody>
            <a:bodyPr wrap="none" rtlCol="0" anchor="ctr" anchorCtr="0">
              <a:spAutoFit/>
            </a:bodyPr>
            <a:lstStyle/>
            <a:p>
              <a:pPr algn="ctr" defTabSz="914217"/>
              <a:r>
                <a:rPr lang="ar-EG" sz="1600" b="1" dirty="0">
                  <a:solidFill>
                    <a:srgbClr val="FFFFFF"/>
                  </a:solidFill>
                  <a:latin typeface="DIN Next LT Arabic" pitchFamily="34" charset="-78"/>
                  <a:ea typeface="League Spartan" charset="0"/>
                  <a:cs typeface="DIN Next LT Arabic" pitchFamily="34" charset="-78"/>
                </a:rPr>
                <a:t>البحث</a:t>
              </a:r>
              <a:endParaRPr lang="en-US" sz="1600" b="1" dirty="0">
                <a:solidFill>
                  <a:srgbClr val="FFFFFF"/>
                </a:solidFill>
                <a:latin typeface="DIN Next LT Arabic" pitchFamily="34" charset="-78"/>
                <a:ea typeface="League Spartan" charset="0"/>
                <a:cs typeface="DIN Next LT Arabic" pitchFamily="34" charset="-78"/>
              </a:endParaRPr>
            </a:p>
          </p:txBody>
        </p:sp>
        <p:sp>
          <p:nvSpPr>
            <p:cNvPr id="30" name="TextBox 29">
              <a:extLst>
                <a:ext uri="{FF2B5EF4-FFF2-40B4-BE49-F238E27FC236}">
                  <a16:creationId xmlns:a16="http://schemas.microsoft.com/office/drawing/2014/main" id="{6DB8E7C8-D39E-ABC3-A889-EA11941B75C9}"/>
                </a:ext>
              </a:extLst>
            </p:cNvPr>
            <p:cNvSpPr txBox="1"/>
            <p:nvPr/>
          </p:nvSpPr>
          <p:spPr>
            <a:xfrm rot="20412952">
              <a:off x="1416873" y="4373377"/>
              <a:ext cx="1545616" cy="400110"/>
            </a:xfrm>
            <a:prstGeom prst="rect">
              <a:avLst/>
            </a:prstGeom>
            <a:noFill/>
          </p:spPr>
          <p:txBody>
            <a:bodyPr wrap="none" rtlCol="0" anchor="ctr" anchorCtr="0">
              <a:spAutoFit/>
            </a:bodyPr>
            <a:lstStyle/>
            <a:p>
              <a:pPr algn="ctr" defTabSz="914217"/>
              <a:r>
                <a:rPr lang="ar-EG" sz="2000" b="1" dirty="0">
                  <a:solidFill>
                    <a:srgbClr val="FFFFFF"/>
                  </a:solidFill>
                  <a:latin typeface="DIN Next LT Arabic" pitchFamily="34" charset="-78"/>
                  <a:ea typeface="League Spartan" charset="0"/>
                  <a:cs typeface="DIN Next LT Arabic" pitchFamily="34" charset="-78"/>
                </a:rPr>
                <a:t>طريقة العرض</a:t>
              </a:r>
              <a:endParaRPr lang="en-US" sz="2000" b="1" dirty="0">
                <a:solidFill>
                  <a:srgbClr val="FFFFFF"/>
                </a:solidFill>
                <a:latin typeface="DIN Next LT Arabic" pitchFamily="34" charset="-78"/>
                <a:ea typeface="League Spartan" charset="0"/>
                <a:cs typeface="DIN Next LT Arabic" pitchFamily="34" charset="-78"/>
              </a:endParaRPr>
            </a:p>
          </p:txBody>
        </p:sp>
        <p:sp>
          <p:nvSpPr>
            <p:cNvPr id="31" name="TextBox 30">
              <a:extLst>
                <a:ext uri="{FF2B5EF4-FFF2-40B4-BE49-F238E27FC236}">
                  <a16:creationId xmlns:a16="http://schemas.microsoft.com/office/drawing/2014/main" id="{43ACC619-1B76-C7DC-39D8-75F27BD89E3D}"/>
                </a:ext>
              </a:extLst>
            </p:cNvPr>
            <p:cNvSpPr txBox="1"/>
            <p:nvPr/>
          </p:nvSpPr>
          <p:spPr>
            <a:xfrm>
              <a:off x="1151632" y="3749634"/>
              <a:ext cx="845104" cy="400110"/>
            </a:xfrm>
            <a:prstGeom prst="rect">
              <a:avLst/>
            </a:prstGeom>
            <a:noFill/>
          </p:spPr>
          <p:txBody>
            <a:bodyPr wrap="none" rtlCol="0" anchor="ctr" anchorCtr="0">
              <a:spAutoFit/>
            </a:bodyPr>
            <a:lstStyle/>
            <a:p>
              <a:pPr algn="ctr" defTabSz="914217"/>
              <a:r>
                <a:rPr lang="ar-EG" sz="2000" b="1" dirty="0">
                  <a:solidFill>
                    <a:srgbClr val="FFFFFF"/>
                  </a:solidFill>
                  <a:latin typeface="DIN Next LT Arabic" pitchFamily="34" charset="-78"/>
                  <a:ea typeface="League Spartan" charset="0"/>
                  <a:cs typeface="DIN Next LT Arabic" pitchFamily="34" charset="-78"/>
                </a:rPr>
                <a:t>الكتابة</a:t>
              </a:r>
              <a:endParaRPr lang="en-US" sz="2000" b="1" dirty="0">
                <a:solidFill>
                  <a:srgbClr val="FFFFFF"/>
                </a:solidFill>
                <a:latin typeface="DIN Next LT Arabic" pitchFamily="34" charset="-78"/>
                <a:ea typeface="League Spartan" charset="0"/>
                <a:cs typeface="DIN Next LT Arabic" pitchFamily="34" charset="-78"/>
              </a:endParaRPr>
            </a:p>
          </p:txBody>
        </p:sp>
      </p:grpSp>
    </p:spTree>
    <p:extLst>
      <p:ext uri="{BB962C8B-B14F-4D97-AF65-F5344CB8AC3E}">
        <p14:creationId xmlns:p14="http://schemas.microsoft.com/office/powerpoint/2010/main" val="4238291792"/>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6571A0-CD36-711D-AFAC-33106D4E01A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BA0AFE3-A46C-E204-23FB-C4DF3689693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BC8F5DCC-8FC5-1667-A32C-943EE3CD7A9C}"/>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خطوات العمل الإعلامي</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3CC721B5-99B3-9AFE-8821-270D8BACFC2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02848A9-13EF-1BA3-AAC9-9331EFA0F7B1}"/>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65F314A4-D171-B8C7-A826-F6DBF61F549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D5D761C5-FC4D-4050-A396-D6D4D1D40BF0}"/>
              </a:ext>
            </a:extLst>
          </p:cNvPr>
          <p:cNvSpPr txBox="1"/>
          <p:nvPr/>
        </p:nvSpPr>
        <p:spPr>
          <a:xfrm>
            <a:off x="1849120" y="2313365"/>
            <a:ext cx="8871383" cy="2677656"/>
          </a:xfrm>
          <a:prstGeom prst="rect">
            <a:avLst/>
          </a:prstGeom>
          <a:noFill/>
        </p:spPr>
        <p:txBody>
          <a:bodyPr wrap="square" rtlCol="0">
            <a:spAutoFit/>
          </a:bodyPr>
          <a:lstStyle/>
          <a:p>
            <a:pPr algn="r" rtl="1"/>
            <a:r>
              <a:rPr lang="ar-EG" sz="2800" b="1" dirty="0">
                <a:latin typeface="Alexandria" charset="0"/>
                <a:cs typeface="+mj-cs"/>
              </a:rPr>
              <a:t>1 – الفكرة:</a:t>
            </a:r>
          </a:p>
          <a:p>
            <a:pPr algn="r" rtl="1"/>
            <a:endParaRPr lang="ar-EG" sz="2800" b="1" dirty="0">
              <a:solidFill>
                <a:srgbClr val="00AEEF"/>
              </a:solidFill>
              <a:latin typeface="Alexandria" charset="0"/>
              <a:cs typeface="+mj-cs"/>
            </a:endParaRPr>
          </a:p>
          <a:p>
            <a:pPr algn="r" rtl="1"/>
            <a:r>
              <a:rPr lang="ar-EG" sz="2800" dirty="0">
                <a:latin typeface="Alexandria" charset="0"/>
                <a:cs typeface="+mj-cs"/>
              </a:rPr>
              <a:t>تعتبر أساس أي عمل إعلامي متميز وناجح، فقد تكون فكرة سياسية أو فنية أو اقتصادية، ويتميز الصحفي بقدرته على ابتكار الأفكار المتميزة والجذابة في نفس الوقت</a:t>
            </a:r>
            <a:r>
              <a:rPr lang="en-US" sz="2800" dirty="0">
                <a:latin typeface="Alexandria" charset="0"/>
                <a:cs typeface="+mj-cs"/>
              </a:rPr>
              <a:t>.</a:t>
            </a:r>
            <a:endParaRPr lang="ar-EG" sz="2800" dirty="0">
              <a:latin typeface="Alexandria" charset="0"/>
              <a:cs typeface="+mj-cs"/>
            </a:endParaRPr>
          </a:p>
          <a:p>
            <a:pPr algn="r" rtl="1"/>
            <a:endParaRPr lang="ar-EG" sz="2800" b="1" dirty="0">
              <a:solidFill>
                <a:srgbClr val="00AEEF"/>
              </a:solidFill>
              <a:latin typeface="Alexandria" charset="0"/>
              <a:cs typeface="+mj-cs"/>
            </a:endParaRPr>
          </a:p>
        </p:txBody>
      </p:sp>
      <p:pic>
        <p:nvPicPr>
          <p:cNvPr id="2" name="Picture 1">
            <a:extLst>
              <a:ext uri="{FF2B5EF4-FFF2-40B4-BE49-F238E27FC236}">
                <a16:creationId xmlns:a16="http://schemas.microsoft.com/office/drawing/2014/main" id="{AB7A1B49-A9A9-3E50-65D5-CB0CE3D00CB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2310" y="4043680"/>
            <a:ext cx="2537208" cy="1757826"/>
          </a:xfrm>
          <a:prstGeom prst="rect">
            <a:avLst/>
          </a:prstGeom>
        </p:spPr>
      </p:pic>
    </p:spTree>
    <p:extLst>
      <p:ext uri="{BB962C8B-B14F-4D97-AF65-F5344CB8AC3E}">
        <p14:creationId xmlns:p14="http://schemas.microsoft.com/office/powerpoint/2010/main" val="1522140735"/>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152FAD-5BE8-128A-B57A-FE72C17EFB1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296D874-F556-C38D-AF67-1DB7BB7320EC}"/>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DCCA1EB9-9180-1ADD-9FC4-D929F3D90C0B}"/>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خطوات العمل الإعلامي</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5F8EDBC8-2E25-EBF9-13AE-FC476E4B6A8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AB673F2-8858-0636-869C-C48948C44810}"/>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B2ABD5DA-C612-2689-D810-666862A01FC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8B6C1382-A89E-81C5-C511-2804D4943181}"/>
              </a:ext>
            </a:extLst>
          </p:cNvPr>
          <p:cNvSpPr txBox="1"/>
          <p:nvPr/>
        </p:nvSpPr>
        <p:spPr>
          <a:xfrm>
            <a:off x="1127761" y="2403954"/>
            <a:ext cx="9703660" cy="2677656"/>
          </a:xfrm>
          <a:prstGeom prst="rect">
            <a:avLst/>
          </a:prstGeom>
          <a:noFill/>
        </p:spPr>
        <p:txBody>
          <a:bodyPr wrap="square" rtlCol="0">
            <a:spAutoFit/>
          </a:bodyPr>
          <a:lstStyle/>
          <a:p>
            <a:pPr algn="r" rtl="1"/>
            <a:r>
              <a:rPr lang="ar-EG" sz="2800" b="1" dirty="0">
                <a:latin typeface="Alexandria" charset="0"/>
                <a:cs typeface="+mj-cs"/>
              </a:rPr>
              <a:t>2 – البحث:</a:t>
            </a:r>
          </a:p>
          <a:p>
            <a:pPr algn="r" rtl="1"/>
            <a:endParaRPr lang="ar-EG" sz="2800" b="1" dirty="0">
              <a:solidFill>
                <a:srgbClr val="00AEEF"/>
              </a:solidFill>
              <a:latin typeface="Alexandria" charset="0"/>
              <a:cs typeface="+mj-cs"/>
            </a:endParaRPr>
          </a:p>
          <a:p>
            <a:pPr algn="just" rtl="1"/>
            <a:r>
              <a:rPr lang="ar-EG" sz="2800" dirty="0"/>
              <a:t>تعتبر عملية البحث أخطر مرحلة من مراحل إنتاج أي عمل إعلامي، حيث يقوم الصحفي بالبحث في جميع المصادر للحصول على المعلومات سواء كانت عن طريق الإنترنت أو المصادر الحية أو مواقع التواصل الاجتماعي</a:t>
            </a:r>
            <a:r>
              <a:rPr lang="en-US" sz="2800" dirty="0"/>
              <a:t>.</a:t>
            </a:r>
          </a:p>
          <a:p>
            <a:pPr algn="r" rtl="1"/>
            <a:endParaRPr lang="ar-EG" sz="2800" b="1" dirty="0">
              <a:solidFill>
                <a:srgbClr val="00AEEF"/>
              </a:solidFill>
              <a:latin typeface="Alexandria" charset="0"/>
              <a:cs typeface="+mj-cs"/>
            </a:endParaRPr>
          </a:p>
        </p:txBody>
      </p:sp>
      <p:grpSp>
        <p:nvGrpSpPr>
          <p:cNvPr id="4" name="Group 3">
            <a:extLst>
              <a:ext uri="{FF2B5EF4-FFF2-40B4-BE49-F238E27FC236}">
                <a16:creationId xmlns:a16="http://schemas.microsoft.com/office/drawing/2014/main" id="{A15060E6-6626-B5E7-7B41-C73859ECEBA7}"/>
              </a:ext>
            </a:extLst>
          </p:cNvPr>
          <p:cNvGrpSpPr/>
          <p:nvPr/>
        </p:nvGrpSpPr>
        <p:grpSpPr>
          <a:xfrm>
            <a:off x="945534" y="4246879"/>
            <a:ext cx="1950066" cy="1464015"/>
            <a:chOff x="668085" y="2077401"/>
            <a:chExt cx="4701308" cy="3689499"/>
          </a:xfrm>
        </p:grpSpPr>
        <p:sp>
          <p:nvSpPr>
            <p:cNvPr id="8" name="Freeform: Shape 93">
              <a:extLst>
                <a:ext uri="{FF2B5EF4-FFF2-40B4-BE49-F238E27FC236}">
                  <a16:creationId xmlns:a16="http://schemas.microsoft.com/office/drawing/2014/main" id="{08AD16AB-A3E9-30EE-8B5B-8CAB84E0E04D}"/>
                </a:ext>
              </a:extLst>
            </p:cNvPr>
            <p:cNvSpPr/>
            <p:nvPr/>
          </p:nvSpPr>
          <p:spPr>
            <a:xfrm>
              <a:off x="1359982" y="2656301"/>
              <a:ext cx="2595962" cy="1801149"/>
            </a:xfrm>
            <a:custGeom>
              <a:avLst/>
              <a:gdLst>
                <a:gd name="connsiteX0" fmla="*/ 3863340 w 3857625"/>
                <a:gd name="connsiteY0" fmla="*/ 153352 h 2676525"/>
                <a:gd name="connsiteX1" fmla="*/ 3707130 w 3857625"/>
                <a:gd name="connsiteY1" fmla="*/ 0 h 2676525"/>
                <a:gd name="connsiteX2" fmla="*/ 1952625 w 3857625"/>
                <a:gd name="connsiteY2" fmla="*/ 952 h 2676525"/>
                <a:gd name="connsiteX3" fmla="*/ 156210 w 3857625"/>
                <a:gd name="connsiteY3" fmla="*/ 0 h 2676525"/>
                <a:gd name="connsiteX4" fmla="*/ 0 w 3857625"/>
                <a:gd name="connsiteY4" fmla="*/ 153352 h 2676525"/>
                <a:gd name="connsiteX5" fmla="*/ 0 w 3857625"/>
                <a:gd name="connsiteY5" fmla="*/ 2525078 h 2676525"/>
                <a:gd name="connsiteX6" fmla="*/ 156210 w 3857625"/>
                <a:gd name="connsiteY6" fmla="*/ 2680335 h 2676525"/>
                <a:gd name="connsiteX7" fmla="*/ 2029778 w 3857625"/>
                <a:gd name="connsiteY7" fmla="*/ 2680335 h 2676525"/>
                <a:gd name="connsiteX8" fmla="*/ 2029778 w 3857625"/>
                <a:gd name="connsiteY8" fmla="*/ 2680335 h 2676525"/>
                <a:gd name="connsiteX9" fmla="*/ 3708083 w 3857625"/>
                <a:gd name="connsiteY9" fmla="*/ 2680335 h 2676525"/>
                <a:gd name="connsiteX10" fmla="*/ 3864293 w 3857625"/>
                <a:gd name="connsiteY10" fmla="*/ 2525078 h 2676525"/>
                <a:gd name="connsiteX11" fmla="*/ 3863340 w 3857625"/>
                <a:gd name="connsiteY11" fmla="*/ 153352 h 2676525"/>
                <a:gd name="connsiteX12" fmla="*/ 3618548 w 3857625"/>
                <a:gd name="connsiteY12" fmla="*/ 2458403 h 2676525"/>
                <a:gd name="connsiteX13" fmla="*/ 2455545 w 3857625"/>
                <a:gd name="connsiteY13" fmla="*/ 2458403 h 2676525"/>
                <a:gd name="connsiteX14" fmla="*/ 2455545 w 3857625"/>
                <a:gd name="connsiteY14" fmla="*/ 2458403 h 2676525"/>
                <a:gd name="connsiteX15" fmla="*/ 244792 w 3857625"/>
                <a:gd name="connsiteY15" fmla="*/ 2458403 h 2676525"/>
                <a:gd name="connsiteX16" fmla="*/ 143827 w 3857625"/>
                <a:gd name="connsiteY16" fmla="*/ 2355533 h 2676525"/>
                <a:gd name="connsiteX17" fmla="*/ 143827 w 3857625"/>
                <a:gd name="connsiteY17" fmla="*/ 345757 h 2676525"/>
                <a:gd name="connsiteX18" fmla="*/ 237172 w 3857625"/>
                <a:gd name="connsiteY18" fmla="*/ 249555 h 2676525"/>
                <a:gd name="connsiteX19" fmla="*/ 1890713 w 3857625"/>
                <a:gd name="connsiteY19" fmla="*/ 249555 h 2676525"/>
                <a:gd name="connsiteX20" fmla="*/ 1890713 w 3857625"/>
                <a:gd name="connsiteY20" fmla="*/ 249555 h 2676525"/>
                <a:gd name="connsiteX21" fmla="*/ 3626168 w 3857625"/>
                <a:gd name="connsiteY21" fmla="*/ 249555 h 2676525"/>
                <a:gd name="connsiteX22" fmla="*/ 3719513 w 3857625"/>
                <a:gd name="connsiteY22" fmla="*/ 345757 h 2676525"/>
                <a:gd name="connsiteX23" fmla="*/ 3719513 w 3857625"/>
                <a:gd name="connsiteY23" fmla="*/ 2355533 h 2676525"/>
                <a:gd name="connsiteX24" fmla="*/ 3618548 w 3857625"/>
                <a:gd name="connsiteY24" fmla="*/ 2458403 h 2676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857625" h="2676525">
                  <a:moveTo>
                    <a:pt x="3863340" y="153352"/>
                  </a:moveTo>
                  <a:cubicBezTo>
                    <a:pt x="3863340" y="49530"/>
                    <a:pt x="3811905" y="0"/>
                    <a:pt x="3707130" y="0"/>
                  </a:cubicBezTo>
                  <a:cubicBezTo>
                    <a:pt x="3122295" y="0"/>
                    <a:pt x="2537460" y="0"/>
                    <a:pt x="1952625" y="952"/>
                  </a:cubicBezTo>
                  <a:cubicBezTo>
                    <a:pt x="1353503" y="0"/>
                    <a:pt x="755333" y="0"/>
                    <a:pt x="156210" y="0"/>
                  </a:cubicBezTo>
                  <a:cubicBezTo>
                    <a:pt x="51435" y="0"/>
                    <a:pt x="0" y="49530"/>
                    <a:pt x="0" y="153352"/>
                  </a:cubicBezTo>
                  <a:cubicBezTo>
                    <a:pt x="0" y="943927"/>
                    <a:pt x="0" y="1734502"/>
                    <a:pt x="0" y="2525078"/>
                  </a:cubicBezTo>
                  <a:cubicBezTo>
                    <a:pt x="0" y="2627948"/>
                    <a:pt x="53340" y="2680335"/>
                    <a:pt x="156210" y="2680335"/>
                  </a:cubicBezTo>
                  <a:cubicBezTo>
                    <a:pt x="781050" y="2680335"/>
                    <a:pt x="1404938" y="2680335"/>
                    <a:pt x="2029778" y="2680335"/>
                  </a:cubicBezTo>
                  <a:cubicBezTo>
                    <a:pt x="2029778" y="2680335"/>
                    <a:pt x="2029778" y="2680335"/>
                    <a:pt x="2029778" y="2680335"/>
                  </a:cubicBezTo>
                  <a:cubicBezTo>
                    <a:pt x="2588895" y="2680335"/>
                    <a:pt x="3148965" y="2680335"/>
                    <a:pt x="3708083" y="2680335"/>
                  </a:cubicBezTo>
                  <a:cubicBezTo>
                    <a:pt x="3810953" y="2680335"/>
                    <a:pt x="3864293" y="2627948"/>
                    <a:pt x="3864293" y="2525078"/>
                  </a:cubicBezTo>
                  <a:cubicBezTo>
                    <a:pt x="3864293" y="1733550"/>
                    <a:pt x="3864293" y="943927"/>
                    <a:pt x="3863340" y="153352"/>
                  </a:cubicBezTo>
                  <a:close/>
                  <a:moveTo>
                    <a:pt x="3618548" y="2458403"/>
                  </a:moveTo>
                  <a:cubicBezTo>
                    <a:pt x="3230880" y="2458403"/>
                    <a:pt x="2843213" y="2458403"/>
                    <a:pt x="2455545" y="2458403"/>
                  </a:cubicBezTo>
                  <a:lnTo>
                    <a:pt x="2455545" y="2458403"/>
                  </a:lnTo>
                  <a:cubicBezTo>
                    <a:pt x="1718310" y="2458403"/>
                    <a:pt x="982028" y="2458403"/>
                    <a:pt x="244792" y="2458403"/>
                  </a:cubicBezTo>
                  <a:cubicBezTo>
                    <a:pt x="158115" y="2458403"/>
                    <a:pt x="143827" y="2444115"/>
                    <a:pt x="143827" y="2355533"/>
                  </a:cubicBezTo>
                  <a:cubicBezTo>
                    <a:pt x="143827" y="1685925"/>
                    <a:pt x="143827" y="1016318"/>
                    <a:pt x="143827" y="345757"/>
                  </a:cubicBezTo>
                  <a:cubicBezTo>
                    <a:pt x="143827" y="265747"/>
                    <a:pt x="159067" y="249555"/>
                    <a:pt x="237172" y="249555"/>
                  </a:cubicBezTo>
                  <a:cubicBezTo>
                    <a:pt x="788670" y="249555"/>
                    <a:pt x="1339215" y="249555"/>
                    <a:pt x="1890713" y="249555"/>
                  </a:cubicBezTo>
                  <a:cubicBezTo>
                    <a:pt x="1890713" y="249555"/>
                    <a:pt x="1890713" y="249555"/>
                    <a:pt x="1890713" y="249555"/>
                  </a:cubicBezTo>
                  <a:cubicBezTo>
                    <a:pt x="2468880" y="249555"/>
                    <a:pt x="3047048" y="249555"/>
                    <a:pt x="3626168" y="249555"/>
                  </a:cubicBezTo>
                  <a:cubicBezTo>
                    <a:pt x="3704273" y="249555"/>
                    <a:pt x="3719513" y="265747"/>
                    <a:pt x="3719513" y="345757"/>
                  </a:cubicBezTo>
                  <a:cubicBezTo>
                    <a:pt x="3719513" y="1015365"/>
                    <a:pt x="3719513" y="1684973"/>
                    <a:pt x="3719513" y="2355533"/>
                  </a:cubicBezTo>
                  <a:cubicBezTo>
                    <a:pt x="3719513" y="2444115"/>
                    <a:pt x="3705225" y="2458403"/>
                    <a:pt x="3618548" y="2458403"/>
                  </a:cubicBezTo>
                  <a:close/>
                </a:path>
              </a:pathLst>
            </a:custGeom>
            <a:solidFill>
              <a:srgbClr val="454545"/>
            </a:solid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endParaRPr>
            </a:p>
          </p:txBody>
        </p:sp>
        <p:grpSp>
          <p:nvGrpSpPr>
            <p:cNvPr id="9" name="Group 8">
              <a:extLst>
                <a:ext uri="{FF2B5EF4-FFF2-40B4-BE49-F238E27FC236}">
                  <a16:creationId xmlns:a16="http://schemas.microsoft.com/office/drawing/2014/main" id="{FEA56E8B-2966-387F-4BAF-CCA485228013}"/>
                </a:ext>
              </a:extLst>
            </p:cNvPr>
            <p:cNvGrpSpPr/>
            <p:nvPr/>
          </p:nvGrpSpPr>
          <p:grpSpPr>
            <a:xfrm>
              <a:off x="2042984" y="2974608"/>
              <a:ext cx="1275678" cy="1121578"/>
              <a:chOff x="3983887" y="4061275"/>
              <a:chExt cx="2122406" cy="1866023"/>
            </a:xfrm>
          </p:grpSpPr>
          <p:grpSp>
            <p:nvGrpSpPr>
              <p:cNvPr id="15" name="Group 14">
                <a:extLst>
                  <a:ext uri="{FF2B5EF4-FFF2-40B4-BE49-F238E27FC236}">
                    <a16:creationId xmlns:a16="http://schemas.microsoft.com/office/drawing/2014/main" id="{DBC0D9A7-6E07-0521-745C-CC11A2E83C3C}"/>
                  </a:ext>
                </a:extLst>
              </p:cNvPr>
              <p:cNvGrpSpPr/>
              <p:nvPr/>
            </p:nvGrpSpPr>
            <p:grpSpPr>
              <a:xfrm>
                <a:off x="3983887" y="5358975"/>
                <a:ext cx="2049157" cy="568323"/>
                <a:chOff x="3622676" y="3492499"/>
                <a:chExt cx="2575763" cy="714375"/>
              </a:xfrm>
              <a:effectLst>
                <a:outerShdw blurRad="50800" dist="38100" dir="8100000" algn="tr" rotWithShape="0">
                  <a:prstClr val="black">
                    <a:alpha val="40000"/>
                  </a:prstClr>
                </a:outerShdw>
              </a:effectLst>
            </p:grpSpPr>
            <p:sp>
              <p:nvSpPr>
                <p:cNvPr id="30" name="Freeform 15">
                  <a:extLst>
                    <a:ext uri="{FF2B5EF4-FFF2-40B4-BE49-F238E27FC236}">
                      <a16:creationId xmlns:a16="http://schemas.microsoft.com/office/drawing/2014/main" id="{F1497348-7B76-961D-00FE-4ADD25DE7CD1}"/>
                    </a:ext>
                  </a:extLst>
                </p:cNvPr>
                <p:cNvSpPr/>
                <p:nvPr/>
              </p:nvSpPr>
              <p:spPr>
                <a:xfrm>
                  <a:off x="3622676" y="3492499"/>
                  <a:ext cx="2575763" cy="714375"/>
                </a:xfrm>
                <a:custGeom>
                  <a:avLst/>
                  <a:gdLst>
                    <a:gd name="connsiteX0" fmla="*/ 190500 w 2559050"/>
                    <a:gd name="connsiteY0" fmla="*/ 0 h 698500"/>
                    <a:gd name="connsiteX1" fmla="*/ 0 w 2559050"/>
                    <a:gd name="connsiteY1" fmla="*/ 152400 h 698500"/>
                    <a:gd name="connsiteX2" fmla="*/ 6350 w 2559050"/>
                    <a:gd name="connsiteY2" fmla="*/ 215900 h 698500"/>
                    <a:gd name="connsiteX3" fmla="*/ 2501900 w 2559050"/>
                    <a:gd name="connsiteY3" fmla="*/ 241300 h 698500"/>
                    <a:gd name="connsiteX4" fmla="*/ 2470150 w 2559050"/>
                    <a:gd name="connsiteY4" fmla="*/ 552450 h 698500"/>
                    <a:gd name="connsiteX5" fmla="*/ 76200 w 2559050"/>
                    <a:gd name="connsiteY5" fmla="*/ 565150 h 698500"/>
                    <a:gd name="connsiteX6" fmla="*/ 101600 w 2559050"/>
                    <a:gd name="connsiteY6" fmla="*/ 520700 h 698500"/>
                    <a:gd name="connsiteX7" fmla="*/ 6350 w 2559050"/>
                    <a:gd name="connsiteY7" fmla="*/ 577850 h 698500"/>
                    <a:gd name="connsiteX8" fmla="*/ 44450 w 2559050"/>
                    <a:gd name="connsiteY8" fmla="*/ 666750 h 698500"/>
                    <a:gd name="connsiteX9" fmla="*/ 2400300 w 2559050"/>
                    <a:gd name="connsiteY9" fmla="*/ 692150 h 698500"/>
                    <a:gd name="connsiteX10" fmla="*/ 2432050 w 2559050"/>
                    <a:gd name="connsiteY10" fmla="*/ 666750 h 698500"/>
                    <a:gd name="connsiteX11" fmla="*/ 2501900 w 2559050"/>
                    <a:gd name="connsiteY11" fmla="*/ 698500 h 698500"/>
                    <a:gd name="connsiteX12" fmla="*/ 2552700 w 2559050"/>
                    <a:gd name="connsiteY12" fmla="*/ 685800 h 698500"/>
                    <a:gd name="connsiteX13" fmla="*/ 2559050 w 2559050"/>
                    <a:gd name="connsiteY13" fmla="*/ 158750 h 698500"/>
                    <a:gd name="connsiteX14" fmla="*/ 2476500 w 2559050"/>
                    <a:gd name="connsiteY14" fmla="*/ 95250 h 698500"/>
                    <a:gd name="connsiteX15" fmla="*/ 520700 w 2559050"/>
                    <a:gd name="connsiteY15" fmla="*/ 184150 h 698500"/>
                    <a:gd name="connsiteX16" fmla="*/ 190500 w 2559050"/>
                    <a:gd name="connsiteY16" fmla="*/ 0 h 698500"/>
                    <a:gd name="connsiteX0" fmla="*/ 190500 w 2559050"/>
                    <a:gd name="connsiteY0" fmla="*/ 0 h 698500"/>
                    <a:gd name="connsiteX1" fmla="*/ 0 w 2559050"/>
                    <a:gd name="connsiteY1" fmla="*/ 152400 h 698500"/>
                    <a:gd name="connsiteX2" fmla="*/ 19050 w 2559050"/>
                    <a:gd name="connsiteY2" fmla="*/ 241300 h 698500"/>
                    <a:gd name="connsiteX3" fmla="*/ 2501900 w 2559050"/>
                    <a:gd name="connsiteY3" fmla="*/ 241300 h 698500"/>
                    <a:gd name="connsiteX4" fmla="*/ 2470150 w 2559050"/>
                    <a:gd name="connsiteY4" fmla="*/ 552450 h 698500"/>
                    <a:gd name="connsiteX5" fmla="*/ 76200 w 2559050"/>
                    <a:gd name="connsiteY5" fmla="*/ 565150 h 698500"/>
                    <a:gd name="connsiteX6" fmla="*/ 101600 w 2559050"/>
                    <a:gd name="connsiteY6" fmla="*/ 520700 h 698500"/>
                    <a:gd name="connsiteX7" fmla="*/ 6350 w 2559050"/>
                    <a:gd name="connsiteY7" fmla="*/ 577850 h 698500"/>
                    <a:gd name="connsiteX8" fmla="*/ 44450 w 2559050"/>
                    <a:gd name="connsiteY8" fmla="*/ 666750 h 698500"/>
                    <a:gd name="connsiteX9" fmla="*/ 2400300 w 2559050"/>
                    <a:gd name="connsiteY9" fmla="*/ 692150 h 698500"/>
                    <a:gd name="connsiteX10" fmla="*/ 2432050 w 2559050"/>
                    <a:gd name="connsiteY10" fmla="*/ 666750 h 698500"/>
                    <a:gd name="connsiteX11" fmla="*/ 2501900 w 2559050"/>
                    <a:gd name="connsiteY11" fmla="*/ 698500 h 698500"/>
                    <a:gd name="connsiteX12" fmla="*/ 2552700 w 2559050"/>
                    <a:gd name="connsiteY12" fmla="*/ 685800 h 698500"/>
                    <a:gd name="connsiteX13" fmla="*/ 2559050 w 2559050"/>
                    <a:gd name="connsiteY13" fmla="*/ 158750 h 698500"/>
                    <a:gd name="connsiteX14" fmla="*/ 2476500 w 2559050"/>
                    <a:gd name="connsiteY14" fmla="*/ 95250 h 698500"/>
                    <a:gd name="connsiteX15" fmla="*/ 520700 w 2559050"/>
                    <a:gd name="connsiteY15" fmla="*/ 184150 h 698500"/>
                    <a:gd name="connsiteX16" fmla="*/ 190500 w 2559050"/>
                    <a:gd name="connsiteY16" fmla="*/ 0 h 698500"/>
                    <a:gd name="connsiteX0" fmla="*/ 184150 w 2552700"/>
                    <a:gd name="connsiteY0" fmla="*/ 0 h 698500"/>
                    <a:gd name="connsiteX1" fmla="*/ 9525 w 2552700"/>
                    <a:gd name="connsiteY1" fmla="*/ 152400 h 698500"/>
                    <a:gd name="connsiteX2" fmla="*/ 12700 w 2552700"/>
                    <a:gd name="connsiteY2" fmla="*/ 241300 h 698500"/>
                    <a:gd name="connsiteX3" fmla="*/ 2495550 w 2552700"/>
                    <a:gd name="connsiteY3" fmla="*/ 241300 h 698500"/>
                    <a:gd name="connsiteX4" fmla="*/ 2463800 w 2552700"/>
                    <a:gd name="connsiteY4" fmla="*/ 552450 h 698500"/>
                    <a:gd name="connsiteX5" fmla="*/ 69850 w 2552700"/>
                    <a:gd name="connsiteY5" fmla="*/ 565150 h 698500"/>
                    <a:gd name="connsiteX6" fmla="*/ 95250 w 2552700"/>
                    <a:gd name="connsiteY6" fmla="*/ 520700 h 698500"/>
                    <a:gd name="connsiteX7" fmla="*/ 0 w 2552700"/>
                    <a:gd name="connsiteY7" fmla="*/ 577850 h 698500"/>
                    <a:gd name="connsiteX8" fmla="*/ 38100 w 2552700"/>
                    <a:gd name="connsiteY8" fmla="*/ 666750 h 698500"/>
                    <a:gd name="connsiteX9" fmla="*/ 2393950 w 2552700"/>
                    <a:gd name="connsiteY9" fmla="*/ 692150 h 698500"/>
                    <a:gd name="connsiteX10" fmla="*/ 2425700 w 2552700"/>
                    <a:gd name="connsiteY10" fmla="*/ 666750 h 698500"/>
                    <a:gd name="connsiteX11" fmla="*/ 2495550 w 2552700"/>
                    <a:gd name="connsiteY11" fmla="*/ 698500 h 698500"/>
                    <a:gd name="connsiteX12" fmla="*/ 2546350 w 2552700"/>
                    <a:gd name="connsiteY12" fmla="*/ 685800 h 698500"/>
                    <a:gd name="connsiteX13" fmla="*/ 2552700 w 2552700"/>
                    <a:gd name="connsiteY13" fmla="*/ 158750 h 698500"/>
                    <a:gd name="connsiteX14" fmla="*/ 2470150 w 2552700"/>
                    <a:gd name="connsiteY14" fmla="*/ 95250 h 698500"/>
                    <a:gd name="connsiteX15" fmla="*/ 514350 w 2552700"/>
                    <a:gd name="connsiteY15" fmla="*/ 184150 h 698500"/>
                    <a:gd name="connsiteX16" fmla="*/ 184150 w 2552700"/>
                    <a:gd name="connsiteY16" fmla="*/ 0 h 698500"/>
                    <a:gd name="connsiteX0" fmla="*/ 184150 w 2571750"/>
                    <a:gd name="connsiteY0" fmla="*/ 0 h 698500"/>
                    <a:gd name="connsiteX1" fmla="*/ 9525 w 2571750"/>
                    <a:gd name="connsiteY1" fmla="*/ 152400 h 698500"/>
                    <a:gd name="connsiteX2" fmla="*/ 12700 w 2571750"/>
                    <a:gd name="connsiteY2" fmla="*/ 241300 h 698500"/>
                    <a:gd name="connsiteX3" fmla="*/ 2495550 w 2571750"/>
                    <a:gd name="connsiteY3" fmla="*/ 241300 h 698500"/>
                    <a:gd name="connsiteX4" fmla="*/ 2463800 w 2571750"/>
                    <a:gd name="connsiteY4" fmla="*/ 552450 h 698500"/>
                    <a:gd name="connsiteX5" fmla="*/ 69850 w 2571750"/>
                    <a:gd name="connsiteY5" fmla="*/ 565150 h 698500"/>
                    <a:gd name="connsiteX6" fmla="*/ 95250 w 2571750"/>
                    <a:gd name="connsiteY6" fmla="*/ 520700 h 698500"/>
                    <a:gd name="connsiteX7" fmla="*/ 0 w 2571750"/>
                    <a:gd name="connsiteY7" fmla="*/ 577850 h 698500"/>
                    <a:gd name="connsiteX8" fmla="*/ 38100 w 2571750"/>
                    <a:gd name="connsiteY8" fmla="*/ 666750 h 698500"/>
                    <a:gd name="connsiteX9" fmla="*/ 2393950 w 2571750"/>
                    <a:gd name="connsiteY9" fmla="*/ 692150 h 698500"/>
                    <a:gd name="connsiteX10" fmla="*/ 2425700 w 2571750"/>
                    <a:gd name="connsiteY10" fmla="*/ 666750 h 698500"/>
                    <a:gd name="connsiteX11" fmla="*/ 2495550 w 2571750"/>
                    <a:gd name="connsiteY11" fmla="*/ 698500 h 698500"/>
                    <a:gd name="connsiteX12" fmla="*/ 2546350 w 2571750"/>
                    <a:gd name="connsiteY12" fmla="*/ 685800 h 698500"/>
                    <a:gd name="connsiteX13" fmla="*/ 2571750 w 2571750"/>
                    <a:gd name="connsiteY13" fmla="*/ 193675 h 698500"/>
                    <a:gd name="connsiteX14" fmla="*/ 2470150 w 2571750"/>
                    <a:gd name="connsiteY14" fmla="*/ 95250 h 698500"/>
                    <a:gd name="connsiteX15" fmla="*/ 514350 w 2571750"/>
                    <a:gd name="connsiteY15" fmla="*/ 184150 h 698500"/>
                    <a:gd name="connsiteX16" fmla="*/ 184150 w 2571750"/>
                    <a:gd name="connsiteY16" fmla="*/ 0 h 698500"/>
                    <a:gd name="connsiteX0" fmla="*/ 184150 w 2555875"/>
                    <a:gd name="connsiteY0" fmla="*/ 0 h 698500"/>
                    <a:gd name="connsiteX1" fmla="*/ 9525 w 2555875"/>
                    <a:gd name="connsiteY1" fmla="*/ 152400 h 698500"/>
                    <a:gd name="connsiteX2" fmla="*/ 12700 w 2555875"/>
                    <a:gd name="connsiteY2" fmla="*/ 241300 h 698500"/>
                    <a:gd name="connsiteX3" fmla="*/ 2495550 w 2555875"/>
                    <a:gd name="connsiteY3" fmla="*/ 241300 h 698500"/>
                    <a:gd name="connsiteX4" fmla="*/ 2463800 w 2555875"/>
                    <a:gd name="connsiteY4" fmla="*/ 552450 h 698500"/>
                    <a:gd name="connsiteX5" fmla="*/ 69850 w 2555875"/>
                    <a:gd name="connsiteY5" fmla="*/ 565150 h 698500"/>
                    <a:gd name="connsiteX6" fmla="*/ 95250 w 2555875"/>
                    <a:gd name="connsiteY6" fmla="*/ 520700 h 698500"/>
                    <a:gd name="connsiteX7" fmla="*/ 0 w 2555875"/>
                    <a:gd name="connsiteY7" fmla="*/ 577850 h 698500"/>
                    <a:gd name="connsiteX8" fmla="*/ 38100 w 2555875"/>
                    <a:gd name="connsiteY8" fmla="*/ 666750 h 698500"/>
                    <a:gd name="connsiteX9" fmla="*/ 2393950 w 2555875"/>
                    <a:gd name="connsiteY9" fmla="*/ 692150 h 698500"/>
                    <a:gd name="connsiteX10" fmla="*/ 2425700 w 2555875"/>
                    <a:gd name="connsiteY10" fmla="*/ 666750 h 698500"/>
                    <a:gd name="connsiteX11" fmla="*/ 2495550 w 2555875"/>
                    <a:gd name="connsiteY11" fmla="*/ 698500 h 698500"/>
                    <a:gd name="connsiteX12" fmla="*/ 2546350 w 2555875"/>
                    <a:gd name="connsiteY12" fmla="*/ 685800 h 698500"/>
                    <a:gd name="connsiteX13" fmla="*/ 2555875 w 2555875"/>
                    <a:gd name="connsiteY13" fmla="*/ 171450 h 698500"/>
                    <a:gd name="connsiteX14" fmla="*/ 2470150 w 2555875"/>
                    <a:gd name="connsiteY14" fmla="*/ 95250 h 698500"/>
                    <a:gd name="connsiteX15" fmla="*/ 514350 w 2555875"/>
                    <a:gd name="connsiteY15" fmla="*/ 184150 h 698500"/>
                    <a:gd name="connsiteX16" fmla="*/ 184150 w 2555875"/>
                    <a:gd name="connsiteY16" fmla="*/ 0 h 698500"/>
                    <a:gd name="connsiteX0" fmla="*/ 184150 w 2562506"/>
                    <a:gd name="connsiteY0" fmla="*/ 0 h 698500"/>
                    <a:gd name="connsiteX1" fmla="*/ 9525 w 2562506"/>
                    <a:gd name="connsiteY1" fmla="*/ 152400 h 698500"/>
                    <a:gd name="connsiteX2" fmla="*/ 12700 w 2562506"/>
                    <a:gd name="connsiteY2" fmla="*/ 241300 h 698500"/>
                    <a:gd name="connsiteX3" fmla="*/ 2495550 w 2562506"/>
                    <a:gd name="connsiteY3" fmla="*/ 241300 h 698500"/>
                    <a:gd name="connsiteX4" fmla="*/ 2463800 w 2562506"/>
                    <a:gd name="connsiteY4" fmla="*/ 552450 h 698500"/>
                    <a:gd name="connsiteX5" fmla="*/ 69850 w 2562506"/>
                    <a:gd name="connsiteY5" fmla="*/ 565150 h 698500"/>
                    <a:gd name="connsiteX6" fmla="*/ 95250 w 2562506"/>
                    <a:gd name="connsiteY6" fmla="*/ 520700 h 698500"/>
                    <a:gd name="connsiteX7" fmla="*/ 0 w 2562506"/>
                    <a:gd name="connsiteY7" fmla="*/ 577850 h 698500"/>
                    <a:gd name="connsiteX8" fmla="*/ 38100 w 2562506"/>
                    <a:gd name="connsiteY8" fmla="*/ 666750 h 698500"/>
                    <a:gd name="connsiteX9" fmla="*/ 2393950 w 2562506"/>
                    <a:gd name="connsiteY9" fmla="*/ 692150 h 698500"/>
                    <a:gd name="connsiteX10" fmla="*/ 2425700 w 2562506"/>
                    <a:gd name="connsiteY10" fmla="*/ 666750 h 698500"/>
                    <a:gd name="connsiteX11" fmla="*/ 2495550 w 2562506"/>
                    <a:gd name="connsiteY11" fmla="*/ 698500 h 698500"/>
                    <a:gd name="connsiteX12" fmla="*/ 2562225 w 2562506"/>
                    <a:gd name="connsiteY12" fmla="*/ 685800 h 698500"/>
                    <a:gd name="connsiteX13" fmla="*/ 2555875 w 2562506"/>
                    <a:gd name="connsiteY13" fmla="*/ 171450 h 698500"/>
                    <a:gd name="connsiteX14" fmla="*/ 2470150 w 2562506"/>
                    <a:gd name="connsiteY14" fmla="*/ 95250 h 698500"/>
                    <a:gd name="connsiteX15" fmla="*/ 514350 w 2562506"/>
                    <a:gd name="connsiteY15" fmla="*/ 184150 h 698500"/>
                    <a:gd name="connsiteX16" fmla="*/ 184150 w 2562506"/>
                    <a:gd name="connsiteY16" fmla="*/ 0 h 698500"/>
                    <a:gd name="connsiteX0" fmla="*/ 184150 w 2562506"/>
                    <a:gd name="connsiteY0" fmla="*/ 0 h 692150"/>
                    <a:gd name="connsiteX1" fmla="*/ 9525 w 2562506"/>
                    <a:gd name="connsiteY1" fmla="*/ 152400 h 692150"/>
                    <a:gd name="connsiteX2" fmla="*/ 12700 w 2562506"/>
                    <a:gd name="connsiteY2" fmla="*/ 241300 h 692150"/>
                    <a:gd name="connsiteX3" fmla="*/ 2495550 w 2562506"/>
                    <a:gd name="connsiteY3" fmla="*/ 241300 h 692150"/>
                    <a:gd name="connsiteX4" fmla="*/ 2463800 w 2562506"/>
                    <a:gd name="connsiteY4" fmla="*/ 552450 h 692150"/>
                    <a:gd name="connsiteX5" fmla="*/ 69850 w 2562506"/>
                    <a:gd name="connsiteY5" fmla="*/ 565150 h 692150"/>
                    <a:gd name="connsiteX6" fmla="*/ 95250 w 2562506"/>
                    <a:gd name="connsiteY6" fmla="*/ 520700 h 692150"/>
                    <a:gd name="connsiteX7" fmla="*/ 0 w 2562506"/>
                    <a:gd name="connsiteY7" fmla="*/ 577850 h 692150"/>
                    <a:gd name="connsiteX8" fmla="*/ 38100 w 2562506"/>
                    <a:gd name="connsiteY8" fmla="*/ 666750 h 692150"/>
                    <a:gd name="connsiteX9" fmla="*/ 2393950 w 2562506"/>
                    <a:gd name="connsiteY9" fmla="*/ 692150 h 692150"/>
                    <a:gd name="connsiteX10" fmla="*/ 2425700 w 2562506"/>
                    <a:gd name="connsiteY10" fmla="*/ 666750 h 692150"/>
                    <a:gd name="connsiteX11" fmla="*/ 2479675 w 2562506"/>
                    <a:gd name="connsiteY11" fmla="*/ 692150 h 692150"/>
                    <a:gd name="connsiteX12" fmla="*/ 2562225 w 2562506"/>
                    <a:gd name="connsiteY12" fmla="*/ 685800 h 692150"/>
                    <a:gd name="connsiteX13" fmla="*/ 2555875 w 2562506"/>
                    <a:gd name="connsiteY13" fmla="*/ 171450 h 692150"/>
                    <a:gd name="connsiteX14" fmla="*/ 2470150 w 2562506"/>
                    <a:gd name="connsiteY14" fmla="*/ 95250 h 692150"/>
                    <a:gd name="connsiteX15" fmla="*/ 514350 w 2562506"/>
                    <a:gd name="connsiteY15" fmla="*/ 184150 h 692150"/>
                    <a:gd name="connsiteX16" fmla="*/ 184150 w 2562506"/>
                    <a:gd name="connsiteY16" fmla="*/ 0 h 692150"/>
                    <a:gd name="connsiteX0" fmla="*/ 184150 w 2562506"/>
                    <a:gd name="connsiteY0" fmla="*/ 0 h 692150"/>
                    <a:gd name="connsiteX1" fmla="*/ 9525 w 2562506"/>
                    <a:gd name="connsiteY1" fmla="*/ 152400 h 692150"/>
                    <a:gd name="connsiteX2" fmla="*/ 12700 w 2562506"/>
                    <a:gd name="connsiteY2" fmla="*/ 241300 h 692150"/>
                    <a:gd name="connsiteX3" fmla="*/ 2495550 w 2562506"/>
                    <a:gd name="connsiteY3" fmla="*/ 241300 h 692150"/>
                    <a:gd name="connsiteX4" fmla="*/ 2463800 w 2562506"/>
                    <a:gd name="connsiteY4" fmla="*/ 552450 h 692150"/>
                    <a:gd name="connsiteX5" fmla="*/ 69850 w 2562506"/>
                    <a:gd name="connsiteY5" fmla="*/ 565150 h 692150"/>
                    <a:gd name="connsiteX6" fmla="*/ 95250 w 2562506"/>
                    <a:gd name="connsiteY6" fmla="*/ 520700 h 692150"/>
                    <a:gd name="connsiteX7" fmla="*/ 0 w 2562506"/>
                    <a:gd name="connsiteY7" fmla="*/ 577850 h 692150"/>
                    <a:gd name="connsiteX8" fmla="*/ 38100 w 2562506"/>
                    <a:gd name="connsiteY8" fmla="*/ 666750 h 692150"/>
                    <a:gd name="connsiteX9" fmla="*/ 2393950 w 2562506"/>
                    <a:gd name="connsiteY9" fmla="*/ 692150 h 692150"/>
                    <a:gd name="connsiteX10" fmla="*/ 2435225 w 2562506"/>
                    <a:gd name="connsiteY10" fmla="*/ 666750 h 692150"/>
                    <a:gd name="connsiteX11" fmla="*/ 2479675 w 2562506"/>
                    <a:gd name="connsiteY11" fmla="*/ 692150 h 692150"/>
                    <a:gd name="connsiteX12" fmla="*/ 2562225 w 2562506"/>
                    <a:gd name="connsiteY12" fmla="*/ 685800 h 692150"/>
                    <a:gd name="connsiteX13" fmla="*/ 2555875 w 2562506"/>
                    <a:gd name="connsiteY13" fmla="*/ 171450 h 692150"/>
                    <a:gd name="connsiteX14" fmla="*/ 2470150 w 2562506"/>
                    <a:gd name="connsiteY14" fmla="*/ 95250 h 692150"/>
                    <a:gd name="connsiteX15" fmla="*/ 514350 w 2562506"/>
                    <a:gd name="connsiteY15" fmla="*/ 184150 h 692150"/>
                    <a:gd name="connsiteX16" fmla="*/ 184150 w 2562506"/>
                    <a:gd name="connsiteY16" fmla="*/ 0 h 692150"/>
                    <a:gd name="connsiteX0" fmla="*/ 184150 w 2562506"/>
                    <a:gd name="connsiteY0" fmla="*/ 0 h 692150"/>
                    <a:gd name="connsiteX1" fmla="*/ 9525 w 2562506"/>
                    <a:gd name="connsiteY1" fmla="*/ 152400 h 692150"/>
                    <a:gd name="connsiteX2" fmla="*/ 12700 w 2562506"/>
                    <a:gd name="connsiteY2" fmla="*/ 241300 h 692150"/>
                    <a:gd name="connsiteX3" fmla="*/ 2495550 w 2562506"/>
                    <a:gd name="connsiteY3" fmla="*/ 241300 h 692150"/>
                    <a:gd name="connsiteX4" fmla="*/ 2463800 w 2562506"/>
                    <a:gd name="connsiteY4" fmla="*/ 552450 h 692150"/>
                    <a:gd name="connsiteX5" fmla="*/ 69850 w 2562506"/>
                    <a:gd name="connsiteY5" fmla="*/ 565150 h 692150"/>
                    <a:gd name="connsiteX6" fmla="*/ 95250 w 2562506"/>
                    <a:gd name="connsiteY6" fmla="*/ 520700 h 692150"/>
                    <a:gd name="connsiteX7" fmla="*/ 0 w 2562506"/>
                    <a:gd name="connsiteY7" fmla="*/ 577850 h 692150"/>
                    <a:gd name="connsiteX8" fmla="*/ 9525 w 2562506"/>
                    <a:gd name="connsiteY8" fmla="*/ 688975 h 692150"/>
                    <a:gd name="connsiteX9" fmla="*/ 2393950 w 2562506"/>
                    <a:gd name="connsiteY9" fmla="*/ 692150 h 692150"/>
                    <a:gd name="connsiteX10" fmla="*/ 2435225 w 2562506"/>
                    <a:gd name="connsiteY10" fmla="*/ 666750 h 692150"/>
                    <a:gd name="connsiteX11" fmla="*/ 2479675 w 2562506"/>
                    <a:gd name="connsiteY11" fmla="*/ 692150 h 692150"/>
                    <a:gd name="connsiteX12" fmla="*/ 2562225 w 2562506"/>
                    <a:gd name="connsiteY12" fmla="*/ 685800 h 692150"/>
                    <a:gd name="connsiteX13" fmla="*/ 2555875 w 2562506"/>
                    <a:gd name="connsiteY13" fmla="*/ 171450 h 692150"/>
                    <a:gd name="connsiteX14" fmla="*/ 2470150 w 2562506"/>
                    <a:gd name="connsiteY14" fmla="*/ 95250 h 692150"/>
                    <a:gd name="connsiteX15" fmla="*/ 514350 w 2562506"/>
                    <a:gd name="connsiteY15" fmla="*/ 184150 h 692150"/>
                    <a:gd name="connsiteX16" fmla="*/ 184150 w 2562506"/>
                    <a:gd name="connsiteY16" fmla="*/ 0 h 692150"/>
                    <a:gd name="connsiteX0" fmla="*/ 180975 w 2559331"/>
                    <a:gd name="connsiteY0" fmla="*/ 0 h 692150"/>
                    <a:gd name="connsiteX1" fmla="*/ 6350 w 2559331"/>
                    <a:gd name="connsiteY1" fmla="*/ 152400 h 692150"/>
                    <a:gd name="connsiteX2" fmla="*/ 9525 w 2559331"/>
                    <a:gd name="connsiteY2" fmla="*/ 241300 h 692150"/>
                    <a:gd name="connsiteX3" fmla="*/ 2492375 w 2559331"/>
                    <a:gd name="connsiteY3" fmla="*/ 241300 h 692150"/>
                    <a:gd name="connsiteX4" fmla="*/ 2460625 w 2559331"/>
                    <a:gd name="connsiteY4" fmla="*/ 552450 h 692150"/>
                    <a:gd name="connsiteX5" fmla="*/ 66675 w 2559331"/>
                    <a:gd name="connsiteY5" fmla="*/ 565150 h 692150"/>
                    <a:gd name="connsiteX6" fmla="*/ 92075 w 2559331"/>
                    <a:gd name="connsiteY6" fmla="*/ 520700 h 692150"/>
                    <a:gd name="connsiteX7" fmla="*/ 0 w 2559331"/>
                    <a:gd name="connsiteY7" fmla="*/ 593725 h 692150"/>
                    <a:gd name="connsiteX8" fmla="*/ 6350 w 2559331"/>
                    <a:gd name="connsiteY8" fmla="*/ 688975 h 692150"/>
                    <a:gd name="connsiteX9" fmla="*/ 2390775 w 2559331"/>
                    <a:gd name="connsiteY9" fmla="*/ 692150 h 692150"/>
                    <a:gd name="connsiteX10" fmla="*/ 2432050 w 2559331"/>
                    <a:gd name="connsiteY10" fmla="*/ 666750 h 692150"/>
                    <a:gd name="connsiteX11" fmla="*/ 2476500 w 2559331"/>
                    <a:gd name="connsiteY11" fmla="*/ 692150 h 692150"/>
                    <a:gd name="connsiteX12" fmla="*/ 2559050 w 2559331"/>
                    <a:gd name="connsiteY12" fmla="*/ 685800 h 692150"/>
                    <a:gd name="connsiteX13" fmla="*/ 2552700 w 2559331"/>
                    <a:gd name="connsiteY13" fmla="*/ 171450 h 692150"/>
                    <a:gd name="connsiteX14" fmla="*/ 2466975 w 2559331"/>
                    <a:gd name="connsiteY14" fmla="*/ 95250 h 692150"/>
                    <a:gd name="connsiteX15" fmla="*/ 511175 w 2559331"/>
                    <a:gd name="connsiteY15" fmla="*/ 184150 h 692150"/>
                    <a:gd name="connsiteX16" fmla="*/ 180975 w 2559331"/>
                    <a:gd name="connsiteY16" fmla="*/ 0 h 692150"/>
                    <a:gd name="connsiteX0" fmla="*/ 180975 w 2559331"/>
                    <a:gd name="connsiteY0" fmla="*/ 0 h 692150"/>
                    <a:gd name="connsiteX1" fmla="*/ 6350 w 2559331"/>
                    <a:gd name="connsiteY1" fmla="*/ 152400 h 692150"/>
                    <a:gd name="connsiteX2" fmla="*/ 9525 w 2559331"/>
                    <a:gd name="connsiteY2" fmla="*/ 241300 h 692150"/>
                    <a:gd name="connsiteX3" fmla="*/ 2492375 w 2559331"/>
                    <a:gd name="connsiteY3" fmla="*/ 241300 h 692150"/>
                    <a:gd name="connsiteX4" fmla="*/ 2460625 w 2559331"/>
                    <a:gd name="connsiteY4" fmla="*/ 552450 h 692150"/>
                    <a:gd name="connsiteX5" fmla="*/ 66675 w 2559331"/>
                    <a:gd name="connsiteY5" fmla="*/ 565150 h 692150"/>
                    <a:gd name="connsiteX6" fmla="*/ 88900 w 2559331"/>
                    <a:gd name="connsiteY6" fmla="*/ 568325 h 692150"/>
                    <a:gd name="connsiteX7" fmla="*/ 92075 w 2559331"/>
                    <a:gd name="connsiteY7" fmla="*/ 520700 h 692150"/>
                    <a:gd name="connsiteX8" fmla="*/ 0 w 2559331"/>
                    <a:gd name="connsiteY8" fmla="*/ 593725 h 692150"/>
                    <a:gd name="connsiteX9" fmla="*/ 6350 w 2559331"/>
                    <a:gd name="connsiteY9" fmla="*/ 688975 h 692150"/>
                    <a:gd name="connsiteX10" fmla="*/ 2390775 w 2559331"/>
                    <a:gd name="connsiteY10" fmla="*/ 692150 h 692150"/>
                    <a:gd name="connsiteX11" fmla="*/ 2432050 w 2559331"/>
                    <a:gd name="connsiteY11" fmla="*/ 666750 h 692150"/>
                    <a:gd name="connsiteX12" fmla="*/ 2476500 w 2559331"/>
                    <a:gd name="connsiteY12" fmla="*/ 692150 h 692150"/>
                    <a:gd name="connsiteX13" fmla="*/ 2559050 w 2559331"/>
                    <a:gd name="connsiteY13" fmla="*/ 685800 h 692150"/>
                    <a:gd name="connsiteX14" fmla="*/ 2552700 w 2559331"/>
                    <a:gd name="connsiteY14" fmla="*/ 171450 h 692150"/>
                    <a:gd name="connsiteX15" fmla="*/ 2466975 w 2559331"/>
                    <a:gd name="connsiteY15" fmla="*/ 95250 h 692150"/>
                    <a:gd name="connsiteX16" fmla="*/ 511175 w 2559331"/>
                    <a:gd name="connsiteY16" fmla="*/ 184150 h 692150"/>
                    <a:gd name="connsiteX17" fmla="*/ 180975 w 2559331"/>
                    <a:gd name="connsiteY17" fmla="*/ 0 h 692150"/>
                    <a:gd name="connsiteX0" fmla="*/ 180975 w 2559331"/>
                    <a:gd name="connsiteY0" fmla="*/ 0 h 692150"/>
                    <a:gd name="connsiteX1" fmla="*/ 6350 w 2559331"/>
                    <a:gd name="connsiteY1" fmla="*/ 152400 h 692150"/>
                    <a:gd name="connsiteX2" fmla="*/ 9525 w 2559331"/>
                    <a:gd name="connsiteY2" fmla="*/ 241300 h 692150"/>
                    <a:gd name="connsiteX3" fmla="*/ 2454275 w 2559331"/>
                    <a:gd name="connsiteY3" fmla="*/ 234950 h 692150"/>
                    <a:gd name="connsiteX4" fmla="*/ 2460625 w 2559331"/>
                    <a:gd name="connsiteY4" fmla="*/ 552450 h 692150"/>
                    <a:gd name="connsiteX5" fmla="*/ 66675 w 2559331"/>
                    <a:gd name="connsiteY5" fmla="*/ 565150 h 692150"/>
                    <a:gd name="connsiteX6" fmla="*/ 88900 w 2559331"/>
                    <a:gd name="connsiteY6" fmla="*/ 568325 h 692150"/>
                    <a:gd name="connsiteX7" fmla="*/ 92075 w 2559331"/>
                    <a:gd name="connsiteY7" fmla="*/ 520700 h 692150"/>
                    <a:gd name="connsiteX8" fmla="*/ 0 w 2559331"/>
                    <a:gd name="connsiteY8" fmla="*/ 593725 h 692150"/>
                    <a:gd name="connsiteX9" fmla="*/ 6350 w 2559331"/>
                    <a:gd name="connsiteY9" fmla="*/ 688975 h 692150"/>
                    <a:gd name="connsiteX10" fmla="*/ 2390775 w 2559331"/>
                    <a:gd name="connsiteY10" fmla="*/ 692150 h 692150"/>
                    <a:gd name="connsiteX11" fmla="*/ 2432050 w 2559331"/>
                    <a:gd name="connsiteY11" fmla="*/ 666750 h 692150"/>
                    <a:gd name="connsiteX12" fmla="*/ 2476500 w 2559331"/>
                    <a:gd name="connsiteY12" fmla="*/ 692150 h 692150"/>
                    <a:gd name="connsiteX13" fmla="*/ 2559050 w 2559331"/>
                    <a:gd name="connsiteY13" fmla="*/ 685800 h 692150"/>
                    <a:gd name="connsiteX14" fmla="*/ 2552700 w 2559331"/>
                    <a:gd name="connsiteY14" fmla="*/ 171450 h 692150"/>
                    <a:gd name="connsiteX15" fmla="*/ 2466975 w 2559331"/>
                    <a:gd name="connsiteY15" fmla="*/ 95250 h 692150"/>
                    <a:gd name="connsiteX16" fmla="*/ 511175 w 2559331"/>
                    <a:gd name="connsiteY16" fmla="*/ 184150 h 692150"/>
                    <a:gd name="connsiteX17" fmla="*/ 180975 w 2559331"/>
                    <a:gd name="connsiteY17" fmla="*/ 0 h 692150"/>
                    <a:gd name="connsiteX0" fmla="*/ 180975 w 2559331"/>
                    <a:gd name="connsiteY0" fmla="*/ 0 h 692150"/>
                    <a:gd name="connsiteX1" fmla="*/ 6350 w 2559331"/>
                    <a:gd name="connsiteY1" fmla="*/ 152400 h 692150"/>
                    <a:gd name="connsiteX2" fmla="*/ 9525 w 2559331"/>
                    <a:gd name="connsiteY2" fmla="*/ 241300 h 692150"/>
                    <a:gd name="connsiteX3" fmla="*/ 2454275 w 2559331"/>
                    <a:gd name="connsiteY3" fmla="*/ 234950 h 692150"/>
                    <a:gd name="connsiteX4" fmla="*/ 2454275 w 2559331"/>
                    <a:gd name="connsiteY4" fmla="*/ 552450 h 692150"/>
                    <a:gd name="connsiteX5" fmla="*/ 66675 w 2559331"/>
                    <a:gd name="connsiteY5" fmla="*/ 565150 h 692150"/>
                    <a:gd name="connsiteX6" fmla="*/ 88900 w 2559331"/>
                    <a:gd name="connsiteY6" fmla="*/ 568325 h 692150"/>
                    <a:gd name="connsiteX7" fmla="*/ 92075 w 2559331"/>
                    <a:gd name="connsiteY7" fmla="*/ 520700 h 692150"/>
                    <a:gd name="connsiteX8" fmla="*/ 0 w 2559331"/>
                    <a:gd name="connsiteY8" fmla="*/ 593725 h 692150"/>
                    <a:gd name="connsiteX9" fmla="*/ 6350 w 2559331"/>
                    <a:gd name="connsiteY9" fmla="*/ 688975 h 692150"/>
                    <a:gd name="connsiteX10" fmla="*/ 2390775 w 2559331"/>
                    <a:gd name="connsiteY10" fmla="*/ 692150 h 692150"/>
                    <a:gd name="connsiteX11" fmla="*/ 2432050 w 2559331"/>
                    <a:gd name="connsiteY11" fmla="*/ 666750 h 692150"/>
                    <a:gd name="connsiteX12" fmla="*/ 2476500 w 2559331"/>
                    <a:gd name="connsiteY12" fmla="*/ 692150 h 692150"/>
                    <a:gd name="connsiteX13" fmla="*/ 2559050 w 2559331"/>
                    <a:gd name="connsiteY13" fmla="*/ 685800 h 692150"/>
                    <a:gd name="connsiteX14" fmla="*/ 2552700 w 2559331"/>
                    <a:gd name="connsiteY14" fmla="*/ 171450 h 692150"/>
                    <a:gd name="connsiteX15" fmla="*/ 2466975 w 2559331"/>
                    <a:gd name="connsiteY15" fmla="*/ 95250 h 692150"/>
                    <a:gd name="connsiteX16" fmla="*/ 511175 w 2559331"/>
                    <a:gd name="connsiteY16" fmla="*/ 184150 h 692150"/>
                    <a:gd name="connsiteX17" fmla="*/ 180975 w 2559331"/>
                    <a:gd name="connsiteY17" fmla="*/ 0 h 692150"/>
                    <a:gd name="connsiteX0" fmla="*/ 180975 w 2559331"/>
                    <a:gd name="connsiteY0" fmla="*/ 0 h 692150"/>
                    <a:gd name="connsiteX1" fmla="*/ 6350 w 2559331"/>
                    <a:gd name="connsiteY1" fmla="*/ 152400 h 692150"/>
                    <a:gd name="connsiteX2" fmla="*/ 9525 w 2559331"/>
                    <a:gd name="connsiteY2" fmla="*/ 241300 h 692150"/>
                    <a:gd name="connsiteX3" fmla="*/ 2454275 w 2559331"/>
                    <a:gd name="connsiteY3" fmla="*/ 234950 h 692150"/>
                    <a:gd name="connsiteX4" fmla="*/ 2454275 w 2559331"/>
                    <a:gd name="connsiteY4" fmla="*/ 552450 h 692150"/>
                    <a:gd name="connsiteX5" fmla="*/ 66675 w 2559331"/>
                    <a:gd name="connsiteY5" fmla="*/ 565150 h 692150"/>
                    <a:gd name="connsiteX6" fmla="*/ 88900 w 2559331"/>
                    <a:gd name="connsiteY6" fmla="*/ 568325 h 692150"/>
                    <a:gd name="connsiteX7" fmla="*/ 92075 w 2559331"/>
                    <a:gd name="connsiteY7" fmla="*/ 520700 h 692150"/>
                    <a:gd name="connsiteX8" fmla="*/ 0 w 2559331"/>
                    <a:gd name="connsiteY8" fmla="*/ 593725 h 692150"/>
                    <a:gd name="connsiteX9" fmla="*/ 6350 w 2559331"/>
                    <a:gd name="connsiteY9" fmla="*/ 688975 h 692150"/>
                    <a:gd name="connsiteX10" fmla="*/ 2390775 w 2559331"/>
                    <a:gd name="connsiteY10" fmla="*/ 692150 h 692150"/>
                    <a:gd name="connsiteX11" fmla="*/ 2432050 w 2559331"/>
                    <a:gd name="connsiteY11" fmla="*/ 666750 h 692150"/>
                    <a:gd name="connsiteX12" fmla="*/ 2476500 w 2559331"/>
                    <a:gd name="connsiteY12" fmla="*/ 692150 h 692150"/>
                    <a:gd name="connsiteX13" fmla="*/ 2559050 w 2559331"/>
                    <a:gd name="connsiteY13" fmla="*/ 685800 h 692150"/>
                    <a:gd name="connsiteX14" fmla="*/ 2552700 w 2559331"/>
                    <a:gd name="connsiteY14" fmla="*/ 171450 h 692150"/>
                    <a:gd name="connsiteX15" fmla="*/ 2466975 w 2559331"/>
                    <a:gd name="connsiteY15" fmla="*/ 95250 h 692150"/>
                    <a:gd name="connsiteX16" fmla="*/ 511175 w 2559331"/>
                    <a:gd name="connsiteY16" fmla="*/ 184150 h 692150"/>
                    <a:gd name="connsiteX17" fmla="*/ 180975 w 2559331"/>
                    <a:gd name="connsiteY17" fmla="*/ 0 h 692150"/>
                    <a:gd name="connsiteX0" fmla="*/ 180975 w 2559331"/>
                    <a:gd name="connsiteY0" fmla="*/ 0 h 692150"/>
                    <a:gd name="connsiteX1" fmla="*/ 6350 w 2559331"/>
                    <a:gd name="connsiteY1" fmla="*/ 152400 h 692150"/>
                    <a:gd name="connsiteX2" fmla="*/ 9525 w 2559331"/>
                    <a:gd name="connsiteY2" fmla="*/ 241300 h 692150"/>
                    <a:gd name="connsiteX3" fmla="*/ 2454275 w 2559331"/>
                    <a:gd name="connsiteY3" fmla="*/ 234950 h 692150"/>
                    <a:gd name="connsiteX4" fmla="*/ 2454275 w 2559331"/>
                    <a:gd name="connsiteY4" fmla="*/ 552450 h 692150"/>
                    <a:gd name="connsiteX5" fmla="*/ 66675 w 2559331"/>
                    <a:gd name="connsiteY5" fmla="*/ 565150 h 692150"/>
                    <a:gd name="connsiteX6" fmla="*/ 88900 w 2559331"/>
                    <a:gd name="connsiteY6" fmla="*/ 568325 h 692150"/>
                    <a:gd name="connsiteX7" fmla="*/ 92075 w 2559331"/>
                    <a:gd name="connsiteY7" fmla="*/ 520700 h 692150"/>
                    <a:gd name="connsiteX8" fmla="*/ 0 w 2559331"/>
                    <a:gd name="connsiteY8" fmla="*/ 593725 h 692150"/>
                    <a:gd name="connsiteX9" fmla="*/ 6350 w 2559331"/>
                    <a:gd name="connsiteY9" fmla="*/ 688975 h 692150"/>
                    <a:gd name="connsiteX10" fmla="*/ 2390775 w 2559331"/>
                    <a:gd name="connsiteY10" fmla="*/ 692150 h 692150"/>
                    <a:gd name="connsiteX11" fmla="*/ 2476500 w 2559331"/>
                    <a:gd name="connsiteY11" fmla="*/ 692150 h 692150"/>
                    <a:gd name="connsiteX12" fmla="*/ 2559050 w 2559331"/>
                    <a:gd name="connsiteY12" fmla="*/ 685800 h 692150"/>
                    <a:gd name="connsiteX13" fmla="*/ 2552700 w 2559331"/>
                    <a:gd name="connsiteY13" fmla="*/ 171450 h 692150"/>
                    <a:gd name="connsiteX14" fmla="*/ 2466975 w 2559331"/>
                    <a:gd name="connsiteY14" fmla="*/ 95250 h 692150"/>
                    <a:gd name="connsiteX15" fmla="*/ 511175 w 2559331"/>
                    <a:gd name="connsiteY15" fmla="*/ 184150 h 692150"/>
                    <a:gd name="connsiteX16" fmla="*/ 180975 w 2559331"/>
                    <a:gd name="connsiteY16" fmla="*/ 0 h 692150"/>
                    <a:gd name="connsiteX0" fmla="*/ 180975 w 2559331"/>
                    <a:gd name="connsiteY0" fmla="*/ 0 h 692150"/>
                    <a:gd name="connsiteX1" fmla="*/ 6350 w 2559331"/>
                    <a:gd name="connsiteY1" fmla="*/ 152400 h 692150"/>
                    <a:gd name="connsiteX2" fmla="*/ 9525 w 2559331"/>
                    <a:gd name="connsiteY2" fmla="*/ 241300 h 692150"/>
                    <a:gd name="connsiteX3" fmla="*/ 2454275 w 2559331"/>
                    <a:gd name="connsiteY3" fmla="*/ 234950 h 692150"/>
                    <a:gd name="connsiteX4" fmla="*/ 2454275 w 2559331"/>
                    <a:gd name="connsiteY4" fmla="*/ 552450 h 692150"/>
                    <a:gd name="connsiteX5" fmla="*/ 66675 w 2559331"/>
                    <a:gd name="connsiteY5" fmla="*/ 565150 h 692150"/>
                    <a:gd name="connsiteX6" fmla="*/ 88900 w 2559331"/>
                    <a:gd name="connsiteY6" fmla="*/ 568325 h 692150"/>
                    <a:gd name="connsiteX7" fmla="*/ 92075 w 2559331"/>
                    <a:gd name="connsiteY7" fmla="*/ 520700 h 692150"/>
                    <a:gd name="connsiteX8" fmla="*/ 0 w 2559331"/>
                    <a:gd name="connsiteY8" fmla="*/ 593725 h 692150"/>
                    <a:gd name="connsiteX9" fmla="*/ 6350 w 2559331"/>
                    <a:gd name="connsiteY9" fmla="*/ 688975 h 692150"/>
                    <a:gd name="connsiteX10" fmla="*/ 2390775 w 2559331"/>
                    <a:gd name="connsiteY10" fmla="*/ 692150 h 692150"/>
                    <a:gd name="connsiteX11" fmla="*/ 2559050 w 2559331"/>
                    <a:gd name="connsiteY11" fmla="*/ 685800 h 692150"/>
                    <a:gd name="connsiteX12" fmla="*/ 2552700 w 2559331"/>
                    <a:gd name="connsiteY12" fmla="*/ 171450 h 692150"/>
                    <a:gd name="connsiteX13" fmla="*/ 2466975 w 2559331"/>
                    <a:gd name="connsiteY13" fmla="*/ 95250 h 692150"/>
                    <a:gd name="connsiteX14" fmla="*/ 511175 w 2559331"/>
                    <a:gd name="connsiteY14" fmla="*/ 184150 h 692150"/>
                    <a:gd name="connsiteX15" fmla="*/ 180975 w 2559331"/>
                    <a:gd name="connsiteY15" fmla="*/ 0 h 692150"/>
                    <a:gd name="connsiteX0" fmla="*/ 180975 w 2559331"/>
                    <a:gd name="connsiteY0" fmla="*/ 0 h 688975"/>
                    <a:gd name="connsiteX1" fmla="*/ 6350 w 2559331"/>
                    <a:gd name="connsiteY1" fmla="*/ 152400 h 688975"/>
                    <a:gd name="connsiteX2" fmla="*/ 9525 w 2559331"/>
                    <a:gd name="connsiteY2" fmla="*/ 241300 h 688975"/>
                    <a:gd name="connsiteX3" fmla="*/ 2454275 w 2559331"/>
                    <a:gd name="connsiteY3" fmla="*/ 234950 h 688975"/>
                    <a:gd name="connsiteX4" fmla="*/ 2454275 w 2559331"/>
                    <a:gd name="connsiteY4" fmla="*/ 552450 h 688975"/>
                    <a:gd name="connsiteX5" fmla="*/ 66675 w 2559331"/>
                    <a:gd name="connsiteY5" fmla="*/ 565150 h 688975"/>
                    <a:gd name="connsiteX6" fmla="*/ 88900 w 2559331"/>
                    <a:gd name="connsiteY6" fmla="*/ 568325 h 688975"/>
                    <a:gd name="connsiteX7" fmla="*/ 92075 w 2559331"/>
                    <a:gd name="connsiteY7" fmla="*/ 520700 h 688975"/>
                    <a:gd name="connsiteX8" fmla="*/ 0 w 2559331"/>
                    <a:gd name="connsiteY8" fmla="*/ 593725 h 688975"/>
                    <a:gd name="connsiteX9" fmla="*/ 6350 w 2559331"/>
                    <a:gd name="connsiteY9" fmla="*/ 688975 h 688975"/>
                    <a:gd name="connsiteX10" fmla="*/ 2559050 w 2559331"/>
                    <a:gd name="connsiteY10" fmla="*/ 685800 h 688975"/>
                    <a:gd name="connsiteX11" fmla="*/ 2552700 w 2559331"/>
                    <a:gd name="connsiteY11" fmla="*/ 171450 h 688975"/>
                    <a:gd name="connsiteX12" fmla="*/ 2466975 w 2559331"/>
                    <a:gd name="connsiteY12" fmla="*/ 95250 h 688975"/>
                    <a:gd name="connsiteX13" fmla="*/ 511175 w 2559331"/>
                    <a:gd name="connsiteY13" fmla="*/ 184150 h 688975"/>
                    <a:gd name="connsiteX14" fmla="*/ 180975 w 2559331"/>
                    <a:gd name="connsiteY14" fmla="*/ 0 h 688975"/>
                    <a:gd name="connsiteX0" fmla="*/ 180975 w 2572231"/>
                    <a:gd name="connsiteY0" fmla="*/ 0 h 688975"/>
                    <a:gd name="connsiteX1" fmla="*/ 6350 w 2572231"/>
                    <a:gd name="connsiteY1" fmla="*/ 152400 h 688975"/>
                    <a:gd name="connsiteX2" fmla="*/ 9525 w 2572231"/>
                    <a:gd name="connsiteY2" fmla="*/ 241300 h 688975"/>
                    <a:gd name="connsiteX3" fmla="*/ 2454275 w 2572231"/>
                    <a:gd name="connsiteY3" fmla="*/ 234950 h 688975"/>
                    <a:gd name="connsiteX4" fmla="*/ 2454275 w 2572231"/>
                    <a:gd name="connsiteY4" fmla="*/ 552450 h 688975"/>
                    <a:gd name="connsiteX5" fmla="*/ 66675 w 2572231"/>
                    <a:gd name="connsiteY5" fmla="*/ 565150 h 688975"/>
                    <a:gd name="connsiteX6" fmla="*/ 88900 w 2572231"/>
                    <a:gd name="connsiteY6" fmla="*/ 568325 h 688975"/>
                    <a:gd name="connsiteX7" fmla="*/ 92075 w 2572231"/>
                    <a:gd name="connsiteY7" fmla="*/ 520700 h 688975"/>
                    <a:gd name="connsiteX8" fmla="*/ 0 w 2572231"/>
                    <a:gd name="connsiteY8" fmla="*/ 593725 h 688975"/>
                    <a:gd name="connsiteX9" fmla="*/ 6350 w 2572231"/>
                    <a:gd name="connsiteY9" fmla="*/ 688975 h 688975"/>
                    <a:gd name="connsiteX10" fmla="*/ 2559050 w 2572231"/>
                    <a:gd name="connsiteY10" fmla="*/ 685800 h 688975"/>
                    <a:gd name="connsiteX11" fmla="*/ 2552700 w 2572231"/>
                    <a:gd name="connsiteY11" fmla="*/ 171450 h 688975"/>
                    <a:gd name="connsiteX12" fmla="*/ 2466975 w 2572231"/>
                    <a:gd name="connsiteY12" fmla="*/ 95250 h 688975"/>
                    <a:gd name="connsiteX13" fmla="*/ 511175 w 2572231"/>
                    <a:gd name="connsiteY13" fmla="*/ 184150 h 688975"/>
                    <a:gd name="connsiteX14" fmla="*/ 180975 w 2572231"/>
                    <a:gd name="connsiteY14" fmla="*/ 0 h 688975"/>
                    <a:gd name="connsiteX0" fmla="*/ 180975 w 2572231"/>
                    <a:gd name="connsiteY0" fmla="*/ 0 h 688975"/>
                    <a:gd name="connsiteX1" fmla="*/ 6350 w 2572231"/>
                    <a:gd name="connsiteY1" fmla="*/ 152400 h 688975"/>
                    <a:gd name="connsiteX2" fmla="*/ 9525 w 2572231"/>
                    <a:gd name="connsiteY2" fmla="*/ 241300 h 688975"/>
                    <a:gd name="connsiteX3" fmla="*/ 2454275 w 2572231"/>
                    <a:gd name="connsiteY3" fmla="*/ 234950 h 688975"/>
                    <a:gd name="connsiteX4" fmla="*/ 2454275 w 2572231"/>
                    <a:gd name="connsiteY4" fmla="*/ 552450 h 688975"/>
                    <a:gd name="connsiteX5" fmla="*/ 66675 w 2572231"/>
                    <a:gd name="connsiteY5" fmla="*/ 565150 h 688975"/>
                    <a:gd name="connsiteX6" fmla="*/ 88900 w 2572231"/>
                    <a:gd name="connsiteY6" fmla="*/ 568325 h 688975"/>
                    <a:gd name="connsiteX7" fmla="*/ 92075 w 2572231"/>
                    <a:gd name="connsiteY7" fmla="*/ 520700 h 688975"/>
                    <a:gd name="connsiteX8" fmla="*/ 0 w 2572231"/>
                    <a:gd name="connsiteY8" fmla="*/ 593725 h 688975"/>
                    <a:gd name="connsiteX9" fmla="*/ 6350 w 2572231"/>
                    <a:gd name="connsiteY9" fmla="*/ 688975 h 688975"/>
                    <a:gd name="connsiteX10" fmla="*/ 2559050 w 2572231"/>
                    <a:gd name="connsiteY10" fmla="*/ 685800 h 688975"/>
                    <a:gd name="connsiteX11" fmla="*/ 2552700 w 2572231"/>
                    <a:gd name="connsiteY11" fmla="*/ 171450 h 688975"/>
                    <a:gd name="connsiteX12" fmla="*/ 2466975 w 2572231"/>
                    <a:gd name="connsiteY12" fmla="*/ 95250 h 688975"/>
                    <a:gd name="connsiteX13" fmla="*/ 511175 w 2572231"/>
                    <a:gd name="connsiteY13" fmla="*/ 184150 h 688975"/>
                    <a:gd name="connsiteX14" fmla="*/ 180975 w 2572231"/>
                    <a:gd name="connsiteY14" fmla="*/ 0 h 688975"/>
                    <a:gd name="connsiteX0" fmla="*/ 180975 w 2574798"/>
                    <a:gd name="connsiteY0" fmla="*/ 0 h 688975"/>
                    <a:gd name="connsiteX1" fmla="*/ 6350 w 2574798"/>
                    <a:gd name="connsiteY1" fmla="*/ 152400 h 688975"/>
                    <a:gd name="connsiteX2" fmla="*/ 9525 w 2574798"/>
                    <a:gd name="connsiteY2" fmla="*/ 241300 h 688975"/>
                    <a:gd name="connsiteX3" fmla="*/ 2454275 w 2574798"/>
                    <a:gd name="connsiteY3" fmla="*/ 234950 h 688975"/>
                    <a:gd name="connsiteX4" fmla="*/ 2454275 w 2574798"/>
                    <a:gd name="connsiteY4" fmla="*/ 552450 h 688975"/>
                    <a:gd name="connsiteX5" fmla="*/ 66675 w 2574798"/>
                    <a:gd name="connsiteY5" fmla="*/ 565150 h 688975"/>
                    <a:gd name="connsiteX6" fmla="*/ 88900 w 2574798"/>
                    <a:gd name="connsiteY6" fmla="*/ 568325 h 688975"/>
                    <a:gd name="connsiteX7" fmla="*/ 92075 w 2574798"/>
                    <a:gd name="connsiteY7" fmla="*/ 520700 h 688975"/>
                    <a:gd name="connsiteX8" fmla="*/ 0 w 2574798"/>
                    <a:gd name="connsiteY8" fmla="*/ 593725 h 688975"/>
                    <a:gd name="connsiteX9" fmla="*/ 6350 w 2574798"/>
                    <a:gd name="connsiteY9" fmla="*/ 688975 h 688975"/>
                    <a:gd name="connsiteX10" fmla="*/ 2562225 w 2574798"/>
                    <a:gd name="connsiteY10" fmla="*/ 666750 h 688975"/>
                    <a:gd name="connsiteX11" fmla="*/ 2552700 w 2574798"/>
                    <a:gd name="connsiteY11" fmla="*/ 171450 h 688975"/>
                    <a:gd name="connsiteX12" fmla="*/ 2466975 w 2574798"/>
                    <a:gd name="connsiteY12" fmla="*/ 95250 h 688975"/>
                    <a:gd name="connsiteX13" fmla="*/ 511175 w 2574798"/>
                    <a:gd name="connsiteY13" fmla="*/ 184150 h 688975"/>
                    <a:gd name="connsiteX14" fmla="*/ 180975 w 2574798"/>
                    <a:gd name="connsiteY14" fmla="*/ 0 h 688975"/>
                    <a:gd name="connsiteX0" fmla="*/ 180975 w 2574798"/>
                    <a:gd name="connsiteY0" fmla="*/ 0 h 688975"/>
                    <a:gd name="connsiteX1" fmla="*/ 6350 w 2574798"/>
                    <a:gd name="connsiteY1" fmla="*/ 152400 h 688975"/>
                    <a:gd name="connsiteX2" fmla="*/ 9525 w 2574798"/>
                    <a:gd name="connsiteY2" fmla="*/ 241300 h 688975"/>
                    <a:gd name="connsiteX3" fmla="*/ 2454275 w 2574798"/>
                    <a:gd name="connsiteY3" fmla="*/ 234950 h 688975"/>
                    <a:gd name="connsiteX4" fmla="*/ 2454275 w 2574798"/>
                    <a:gd name="connsiteY4" fmla="*/ 552450 h 688975"/>
                    <a:gd name="connsiteX5" fmla="*/ 66675 w 2574798"/>
                    <a:gd name="connsiteY5" fmla="*/ 565150 h 688975"/>
                    <a:gd name="connsiteX6" fmla="*/ 88900 w 2574798"/>
                    <a:gd name="connsiteY6" fmla="*/ 568325 h 688975"/>
                    <a:gd name="connsiteX7" fmla="*/ 92075 w 2574798"/>
                    <a:gd name="connsiteY7" fmla="*/ 520700 h 688975"/>
                    <a:gd name="connsiteX8" fmla="*/ 0 w 2574798"/>
                    <a:gd name="connsiteY8" fmla="*/ 593725 h 688975"/>
                    <a:gd name="connsiteX9" fmla="*/ 6350 w 2574798"/>
                    <a:gd name="connsiteY9" fmla="*/ 688975 h 688975"/>
                    <a:gd name="connsiteX10" fmla="*/ 2562225 w 2574798"/>
                    <a:gd name="connsiteY10" fmla="*/ 666750 h 688975"/>
                    <a:gd name="connsiteX11" fmla="*/ 2552700 w 2574798"/>
                    <a:gd name="connsiteY11" fmla="*/ 171450 h 688975"/>
                    <a:gd name="connsiteX12" fmla="*/ 2466975 w 2574798"/>
                    <a:gd name="connsiteY12" fmla="*/ 95250 h 688975"/>
                    <a:gd name="connsiteX13" fmla="*/ 511175 w 2574798"/>
                    <a:gd name="connsiteY13" fmla="*/ 184150 h 688975"/>
                    <a:gd name="connsiteX14" fmla="*/ 180975 w 2574798"/>
                    <a:gd name="connsiteY14" fmla="*/ 0 h 688975"/>
                    <a:gd name="connsiteX0" fmla="*/ 180975 w 2577418"/>
                    <a:gd name="connsiteY0" fmla="*/ 0 h 688975"/>
                    <a:gd name="connsiteX1" fmla="*/ 6350 w 2577418"/>
                    <a:gd name="connsiteY1" fmla="*/ 152400 h 688975"/>
                    <a:gd name="connsiteX2" fmla="*/ 9525 w 2577418"/>
                    <a:gd name="connsiteY2" fmla="*/ 241300 h 688975"/>
                    <a:gd name="connsiteX3" fmla="*/ 2454275 w 2577418"/>
                    <a:gd name="connsiteY3" fmla="*/ 234950 h 688975"/>
                    <a:gd name="connsiteX4" fmla="*/ 2454275 w 2577418"/>
                    <a:gd name="connsiteY4" fmla="*/ 552450 h 688975"/>
                    <a:gd name="connsiteX5" fmla="*/ 66675 w 2577418"/>
                    <a:gd name="connsiteY5" fmla="*/ 565150 h 688975"/>
                    <a:gd name="connsiteX6" fmla="*/ 88900 w 2577418"/>
                    <a:gd name="connsiteY6" fmla="*/ 568325 h 688975"/>
                    <a:gd name="connsiteX7" fmla="*/ 92075 w 2577418"/>
                    <a:gd name="connsiteY7" fmla="*/ 520700 h 688975"/>
                    <a:gd name="connsiteX8" fmla="*/ 0 w 2577418"/>
                    <a:gd name="connsiteY8" fmla="*/ 593725 h 688975"/>
                    <a:gd name="connsiteX9" fmla="*/ 6350 w 2577418"/>
                    <a:gd name="connsiteY9" fmla="*/ 688975 h 688975"/>
                    <a:gd name="connsiteX10" fmla="*/ 2565400 w 2577418"/>
                    <a:gd name="connsiteY10" fmla="*/ 688975 h 688975"/>
                    <a:gd name="connsiteX11" fmla="*/ 2552700 w 2577418"/>
                    <a:gd name="connsiteY11" fmla="*/ 171450 h 688975"/>
                    <a:gd name="connsiteX12" fmla="*/ 2466975 w 2577418"/>
                    <a:gd name="connsiteY12" fmla="*/ 95250 h 688975"/>
                    <a:gd name="connsiteX13" fmla="*/ 511175 w 2577418"/>
                    <a:gd name="connsiteY13" fmla="*/ 184150 h 688975"/>
                    <a:gd name="connsiteX14" fmla="*/ 180975 w 2577418"/>
                    <a:gd name="connsiteY14" fmla="*/ 0 h 688975"/>
                    <a:gd name="connsiteX0" fmla="*/ 180975 w 2577418"/>
                    <a:gd name="connsiteY0" fmla="*/ 0 h 688975"/>
                    <a:gd name="connsiteX1" fmla="*/ 6350 w 2577418"/>
                    <a:gd name="connsiteY1" fmla="*/ 152400 h 688975"/>
                    <a:gd name="connsiteX2" fmla="*/ 9525 w 2577418"/>
                    <a:gd name="connsiteY2" fmla="*/ 241300 h 688975"/>
                    <a:gd name="connsiteX3" fmla="*/ 2454275 w 2577418"/>
                    <a:gd name="connsiteY3" fmla="*/ 234950 h 688975"/>
                    <a:gd name="connsiteX4" fmla="*/ 2454275 w 2577418"/>
                    <a:gd name="connsiteY4" fmla="*/ 552450 h 688975"/>
                    <a:gd name="connsiteX5" fmla="*/ 66675 w 2577418"/>
                    <a:gd name="connsiteY5" fmla="*/ 565150 h 688975"/>
                    <a:gd name="connsiteX6" fmla="*/ 88900 w 2577418"/>
                    <a:gd name="connsiteY6" fmla="*/ 568325 h 688975"/>
                    <a:gd name="connsiteX7" fmla="*/ 92075 w 2577418"/>
                    <a:gd name="connsiteY7" fmla="*/ 520700 h 688975"/>
                    <a:gd name="connsiteX8" fmla="*/ 0 w 2577418"/>
                    <a:gd name="connsiteY8" fmla="*/ 593725 h 688975"/>
                    <a:gd name="connsiteX9" fmla="*/ 6350 w 2577418"/>
                    <a:gd name="connsiteY9" fmla="*/ 688975 h 688975"/>
                    <a:gd name="connsiteX10" fmla="*/ 2565400 w 2577418"/>
                    <a:gd name="connsiteY10" fmla="*/ 688975 h 688975"/>
                    <a:gd name="connsiteX11" fmla="*/ 2552700 w 2577418"/>
                    <a:gd name="connsiteY11" fmla="*/ 171450 h 688975"/>
                    <a:gd name="connsiteX12" fmla="*/ 2466975 w 2577418"/>
                    <a:gd name="connsiteY12" fmla="*/ 95250 h 688975"/>
                    <a:gd name="connsiteX13" fmla="*/ 511175 w 2577418"/>
                    <a:gd name="connsiteY13" fmla="*/ 184150 h 688975"/>
                    <a:gd name="connsiteX14" fmla="*/ 180975 w 2577418"/>
                    <a:gd name="connsiteY14" fmla="*/ 0 h 688975"/>
                    <a:gd name="connsiteX0" fmla="*/ 180975 w 2570812"/>
                    <a:gd name="connsiteY0" fmla="*/ 0 h 688975"/>
                    <a:gd name="connsiteX1" fmla="*/ 6350 w 2570812"/>
                    <a:gd name="connsiteY1" fmla="*/ 152400 h 688975"/>
                    <a:gd name="connsiteX2" fmla="*/ 9525 w 2570812"/>
                    <a:gd name="connsiteY2" fmla="*/ 241300 h 688975"/>
                    <a:gd name="connsiteX3" fmla="*/ 2454275 w 2570812"/>
                    <a:gd name="connsiteY3" fmla="*/ 234950 h 688975"/>
                    <a:gd name="connsiteX4" fmla="*/ 2454275 w 2570812"/>
                    <a:gd name="connsiteY4" fmla="*/ 552450 h 688975"/>
                    <a:gd name="connsiteX5" fmla="*/ 66675 w 2570812"/>
                    <a:gd name="connsiteY5" fmla="*/ 565150 h 688975"/>
                    <a:gd name="connsiteX6" fmla="*/ 88900 w 2570812"/>
                    <a:gd name="connsiteY6" fmla="*/ 568325 h 688975"/>
                    <a:gd name="connsiteX7" fmla="*/ 92075 w 2570812"/>
                    <a:gd name="connsiteY7" fmla="*/ 520700 h 688975"/>
                    <a:gd name="connsiteX8" fmla="*/ 0 w 2570812"/>
                    <a:gd name="connsiteY8" fmla="*/ 593725 h 688975"/>
                    <a:gd name="connsiteX9" fmla="*/ 6350 w 2570812"/>
                    <a:gd name="connsiteY9" fmla="*/ 688975 h 688975"/>
                    <a:gd name="connsiteX10" fmla="*/ 2565400 w 2570812"/>
                    <a:gd name="connsiteY10" fmla="*/ 688975 h 688975"/>
                    <a:gd name="connsiteX11" fmla="*/ 2552700 w 2570812"/>
                    <a:gd name="connsiteY11" fmla="*/ 171450 h 688975"/>
                    <a:gd name="connsiteX12" fmla="*/ 2466975 w 2570812"/>
                    <a:gd name="connsiteY12" fmla="*/ 95250 h 688975"/>
                    <a:gd name="connsiteX13" fmla="*/ 511175 w 2570812"/>
                    <a:gd name="connsiteY13" fmla="*/ 184150 h 688975"/>
                    <a:gd name="connsiteX14" fmla="*/ 180975 w 2570812"/>
                    <a:gd name="connsiteY14" fmla="*/ 0 h 688975"/>
                    <a:gd name="connsiteX0" fmla="*/ 180975 w 2570812"/>
                    <a:gd name="connsiteY0" fmla="*/ 0 h 688975"/>
                    <a:gd name="connsiteX1" fmla="*/ 6350 w 2570812"/>
                    <a:gd name="connsiteY1" fmla="*/ 152400 h 688975"/>
                    <a:gd name="connsiteX2" fmla="*/ 9525 w 2570812"/>
                    <a:gd name="connsiteY2" fmla="*/ 241300 h 688975"/>
                    <a:gd name="connsiteX3" fmla="*/ 2460625 w 2570812"/>
                    <a:gd name="connsiteY3" fmla="*/ 247650 h 688975"/>
                    <a:gd name="connsiteX4" fmla="*/ 2454275 w 2570812"/>
                    <a:gd name="connsiteY4" fmla="*/ 552450 h 688975"/>
                    <a:gd name="connsiteX5" fmla="*/ 66675 w 2570812"/>
                    <a:gd name="connsiteY5" fmla="*/ 565150 h 688975"/>
                    <a:gd name="connsiteX6" fmla="*/ 88900 w 2570812"/>
                    <a:gd name="connsiteY6" fmla="*/ 568325 h 688975"/>
                    <a:gd name="connsiteX7" fmla="*/ 92075 w 2570812"/>
                    <a:gd name="connsiteY7" fmla="*/ 520700 h 688975"/>
                    <a:gd name="connsiteX8" fmla="*/ 0 w 2570812"/>
                    <a:gd name="connsiteY8" fmla="*/ 593725 h 688975"/>
                    <a:gd name="connsiteX9" fmla="*/ 6350 w 2570812"/>
                    <a:gd name="connsiteY9" fmla="*/ 688975 h 688975"/>
                    <a:gd name="connsiteX10" fmla="*/ 2565400 w 2570812"/>
                    <a:gd name="connsiteY10" fmla="*/ 688975 h 688975"/>
                    <a:gd name="connsiteX11" fmla="*/ 2552700 w 2570812"/>
                    <a:gd name="connsiteY11" fmla="*/ 171450 h 688975"/>
                    <a:gd name="connsiteX12" fmla="*/ 2466975 w 2570812"/>
                    <a:gd name="connsiteY12" fmla="*/ 95250 h 688975"/>
                    <a:gd name="connsiteX13" fmla="*/ 511175 w 2570812"/>
                    <a:gd name="connsiteY13" fmla="*/ 184150 h 688975"/>
                    <a:gd name="connsiteX14" fmla="*/ 180975 w 2570812"/>
                    <a:gd name="connsiteY14" fmla="*/ 0 h 688975"/>
                    <a:gd name="connsiteX0" fmla="*/ 180975 w 2570812"/>
                    <a:gd name="connsiteY0" fmla="*/ 0 h 688975"/>
                    <a:gd name="connsiteX1" fmla="*/ 6350 w 2570812"/>
                    <a:gd name="connsiteY1" fmla="*/ 152400 h 688975"/>
                    <a:gd name="connsiteX2" fmla="*/ 9525 w 2570812"/>
                    <a:gd name="connsiteY2" fmla="*/ 241300 h 688975"/>
                    <a:gd name="connsiteX3" fmla="*/ 2460625 w 2570812"/>
                    <a:gd name="connsiteY3" fmla="*/ 247650 h 688975"/>
                    <a:gd name="connsiteX4" fmla="*/ 2457450 w 2570812"/>
                    <a:gd name="connsiteY4" fmla="*/ 561975 h 688975"/>
                    <a:gd name="connsiteX5" fmla="*/ 66675 w 2570812"/>
                    <a:gd name="connsiteY5" fmla="*/ 565150 h 688975"/>
                    <a:gd name="connsiteX6" fmla="*/ 88900 w 2570812"/>
                    <a:gd name="connsiteY6" fmla="*/ 568325 h 688975"/>
                    <a:gd name="connsiteX7" fmla="*/ 92075 w 2570812"/>
                    <a:gd name="connsiteY7" fmla="*/ 520700 h 688975"/>
                    <a:gd name="connsiteX8" fmla="*/ 0 w 2570812"/>
                    <a:gd name="connsiteY8" fmla="*/ 593725 h 688975"/>
                    <a:gd name="connsiteX9" fmla="*/ 6350 w 2570812"/>
                    <a:gd name="connsiteY9" fmla="*/ 688975 h 688975"/>
                    <a:gd name="connsiteX10" fmla="*/ 2565400 w 2570812"/>
                    <a:gd name="connsiteY10" fmla="*/ 688975 h 688975"/>
                    <a:gd name="connsiteX11" fmla="*/ 2552700 w 2570812"/>
                    <a:gd name="connsiteY11" fmla="*/ 171450 h 688975"/>
                    <a:gd name="connsiteX12" fmla="*/ 2466975 w 2570812"/>
                    <a:gd name="connsiteY12" fmla="*/ 95250 h 688975"/>
                    <a:gd name="connsiteX13" fmla="*/ 511175 w 2570812"/>
                    <a:gd name="connsiteY13" fmla="*/ 184150 h 688975"/>
                    <a:gd name="connsiteX14" fmla="*/ 180975 w 2570812"/>
                    <a:gd name="connsiteY14" fmla="*/ 0 h 688975"/>
                    <a:gd name="connsiteX0" fmla="*/ 180975 w 2570812"/>
                    <a:gd name="connsiteY0" fmla="*/ 0 h 688975"/>
                    <a:gd name="connsiteX1" fmla="*/ 6350 w 2570812"/>
                    <a:gd name="connsiteY1" fmla="*/ 152400 h 688975"/>
                    <a:gd name="connsiteX2" fmla="*/ 9525 w 2570812"/>
                    <a:gd name="connsiteY2" fmla="*/ 241300 h 688975"/>
                    <a:gd name="connsiteX3" fmla="*/ 2460625 w 2570812"/>
                    <a:gd name="connsiteY3" fmla="*/ 247650 h 688975"/>
                    <a:gd name="connsiteX4" fmla="*/ 2457450 w 2570812"/>
                    <a:gd name="connsiteY4" fmla="*/ 561975 h 688975"/>
                    <a:gd name="connsiteX5" fmla="*/ 66675 w 2570812"/>
                    <a:gd name="connsiteY5" fmla="*/ 565150 h 688975"/>
                    <a:gd name="connsiteX6" fmla="*/ 88900 w 2570812"/>
                    <a:gd name="connsiteY6" fmla="*/ 568325 h 688975"/>
                    <a:gd name="connsiteX7" fmla="*/ 92075 w 2570812"/>
                    <a:gd name="connsiteY7" fmla="*/ 520700 h 688975"/>
                    <a:gd name="connsiteX8" fmla="*/ 0 w 2570812"/>
                    <a:gd name="connsiteY8" fmla="*/ 593725 h 688975"/>
                    <a:gd name="connsiteX9" fmla="*/ 6350 w 2570812"/>
                    <a:gd name="connsiteY9" fmla="*/ 688975 h 688975"/>
                    <a:gd name="connsiteX10" fmla="*/ 2565400 w 2570812"/>
                    <a:gd name="connsiteY10" fmla="*/ 688975 h 688975"/>
                    <a:gd name="connsiteX11" fmla="*/ 2552700 w 2570812"/>
                    <a:gd name="connsiteY11" fmla="*/ 171450 h 688975"/>
                    <a:gd name="connsiteX12" fmla="*/ 2466975 w 2570812"/>
                    <a:gd name="connsiteY12" fmla="*/ 95250 h 688975"/>
                    <a:gd name="connsiteX13" fmla="*/ 485775 w 2570812"/>
                    <a:gd name="connsiteY13" fmla="*/ 171450 h 688975"/>
                    <a:gd name="connsiteX14" fmla="*/ 180975 w 2570812"/>
                    <a:gd name="connsiteY14" fmla="*/ 0 h 688975"/>
                    <a:gd name="connsiteX0" fmla="*/ 180975 w 2570812"/>
                    <a:gd name="connsiteY0" fmla="*/ 0 h 688975"/>
                    <a:gd name="connsiteX1" fmla="*/ 6350 w 2570812"/>
                    <a:gd name="connsiteY1" fmla="*/ 152400 h 688975"/>
                    <a:gd name="connsiteX2" fmla="*/ 9525 w 2570812"/>
                    <a:gd name="connsiteY2" fmla="*/ 241300 h 688975"/>
                    <a:gd name="connsiteX3" fmla="*/ 2460625 w 2570812"/>
                    <a:gd name="connsiteY3" fmla="*/ 247650 h 688975"/>
                    <a:gd name="connsiteX4" fmla="*/ 2457450 w 2570812"/>
                    <a:gd name="connsiteY4" fmla="*/ 561975 h 688975"/>
                    <a:gd name="connsiteX5" fmla="*/ 66675 w 2570812"/>
                    <a:gd name="connsiteY5" fmla="*/ 565150 h 688975"/>
                    <a:gd name="connsiteX6" fmla="*/ 88900 w 2570812"/>
                    <a:gd name="connsiteY6" fmla="*/ 568325 h 688975"/>
                    <a:gd name="connsiteX7" fmla="*/ 92075 w 2570812"/>
                    <a:gd name="connsiteY7" fmla="*/ 520700 h 688975"/>
                    <a:gd name="connsiteX8" fmla="*/ 0 w 2570812"/>
                    <a:gd name="connsiteY8" fmla="*/ 593725 h 688975"/>
                    <a:gd name="connsiteX9" fmla="*/ 6350 w 2570812"/>
                    <a:gd name="connsiteY9" fmla="*/ 688975 h 688975"/>
                    <a:gd name="connsiteX10" fmla="*/ 2565400 w 2570812"/>
                    <a:gd name="connsiteY10" fmla="*/ 688975 h 688975"/>
                    <a:gd name="connsiteX11" fmla="*/ 2552700 w 2570812"/>
                    <a:gd name="connsiteY11" fmla="*/ 171450 h 688975"/>
                    <a:gd name="connsiteX12" fmla="*/ 2466975 w 2570812"/>
                    <a:gd name="connsiteY12" fmla="*/ 95250 h 688975"/>
                    <a:gd name="connsiteX13" fmla="*/ 180975 w 2570812"/>
                    <a:gd name="connsiteY13" fmla="*/ 0 h 688975"/>
                    <a:gd name="connsiteX0" fmla="*/ 180975 w 2570812"/>
                    <a:gd name="connsiteY0" fmla="*/ 31750 h 720725"/>
                    <a:gd name="connsiteX1" fmla="*/ 6350 w 2570812"/>
                    <a:gd name="connsiteY1" fmla="*/ 184150 h 720725"/>
                    <a:gd name="connsiteX2" fmla="*/ 9525 w 2570812"/>
                    <a:gd name="connsiteY2" fmla="*/ 273050 h 720725"/>
                    <a:gd name="connsiteX3" fmla="*/ 2460625 w 2570812"/>
                    <a:gd name="connsiteY3" fmla="*/ 279400 h 720725"/>
                    <a:gd name="connsiteX4" fmla="*/ 2457450 w 2570812"/>
                    <a:gd name="connsiteY4" fmla="*/ 593725 h 720725"/>
                    <a:gd name="connsiteX5" fmla="*/ 66675 w 2570812"/>
                    <a:gd name="connsiteY5" fmla="*/ 596900 h 720725"/>
                    <a:gd name="connsiteX6" fmla="*/ 88900 w 2570812"/>
                    <a:gd name="connsiteY6" fmla="*/ 600075 h 720725"/>
                    <a:gd name="connsiteX7" fmla="*/ 92075 w 2570812"/>
                    <a:gd name="connsiteY7" fmla="*/ 552450 h 720725"/>
                    <a:gd name="connsiteX8" fmla="*/ 0 w 2570812"/>
                    <a:gd name="connsiteY8" fmla="*/ 625475 h 720725"/>
                    <a:gd name="connsiteX9" fmla="*/ 6350 w 2570812"/>
                    <a:gd name="connsiteY9" fmla="*/ 720725 h 720725"/>
                    <a:gd name="connsiteX10" fmla="*/ 2565400 w 2570812"/>
                    <a:gd name="connsiteY10" fmla="*/ 720725 h 720725"/>
                    <a:gd name="connsiteX11" fmla="*/ 2552700 w 2570812"/>
                    <a:gd name="connsiteY11" fmla="*/ 203200 h 720725"/>
                    <a:gd name="connsiteX12" fmla="*/ 2336800 w 2570812"/>
                    <a:gd name="connsiteY12" fmla="*/ 0 h 720725"/>
                    <a:gd name="connsiteX13" fmla="*/ 180975 w 2570812"/>
                    <a:gd name="connsiteY13" fmla="*/ 31750 h 720725"/>
                    <a:gd name="connsiteX0" fmla="*/ 180975 w 2570812"/>
                    <a:gd name="connsiteY0" fmla="*/ 0 h 688975"/>
                    <a:gd name="connsiteX1" fmla="*/ 6350 w 2570812"/>
                    <a:gd name="connsiteY1" fmla="*/ 152400 h 688975"/>
                    <a:gd name="connsiteX2" fmla="*/ 9525 w 2570812"/>
                    <a:gd name="connsiteY2" fmla="*/ 241300 h 688975"/>
                    <a:gd name="connsiteX3" fmla="*/ 2460625 w 2570812"/>
                    <a:gd name="connsiteY3" fmla="*/ 247650 h 688975"/>
                    <a:gd name="connsiteX4" fmla="*/ 2457450 w 2570812"/>
                    <a:gd name="connsiteY4" fmla="*/ 561975 h 688975"/>
                    <a:gd name="connsiteX5" fmla="*/ 66675 w 2570812"/>
                    <a:gd name="connsiteY5" fmla="*/ 565150 h 688975"/>
                    <a:gd name="connsiteX6" fmla="*/ 88900 w 2570812"/>
                    <a:gd name="connsiteY6" fmla="*/ 568325 h 688975"/>
                    <a:gd name="connsiteX7" fmla="*/ 92075 w 2570812"/>
                    <a:gd name="connsiteY7" fmla="*/ 520700 h 688975"/>
                    <a:gd name="connsiteX8" fmla="*/ 0 w 2570812"/>
                    <a:gd name="connsiteY8" fmla="*/ 593725 h 688975"/>
                    <a:gd name="connsiteX9" fmla="*/ 6350 w 2570812"/>
                    <a:gd name="connsiteY9" fmla="*/ 688975 h 688975"/>
                    <a:gd name="connsiteX10" fmla="*/ 2565400 w 2570812"/>
                    <a:gd name="connsiteY10" fmla="*/ 688975 h 688975"/>
                    <a:gd name="connsiteX11" fmla="*/ 2552700 w 2570812"/>
                    <a:gd name="connsiteY11" fmla="*/ 171450 h 688975"/>
                    <a:gd name="connsiteX12" fmla="*/ 2352675 w 2570812"/>
                    <a:gd name="connsiteY12" fmla="*/ 19050 h 688975"/>
                    <a:gd name="connsiteX13" fmla="*/ 180975 w 2570812"/>
                    <a:gd name="connsiteY13" fmla="*/ 0 h 688975"/>
                    <a:gd name="connsiteX0" fmla="*/ 225425 w 2570812"/>
                    <a:gd name="connsiteY0" fmla="*/ 0 h 714375"/>
                    <a:gd name="connsiteX1" fmla="*/ 6350 w 2570812"/>
                    <a:gd name="connsiteY1" fmla="*/ 177800 h 714375"/>
                    <a:gd name="connsiteX2" fmla="*/ 9525 w 2570812"/>
                    <a:gd name="connsiteY2" fmla="*/ 266700 h 714375"/>
                    <a:gd name="connsiteX3" fmla="*/ 2460625 w 2570812"/>
                    <a:gd name="connsiteY3" fmla="*/ 273050 h 714375"/>
                    <a:gd name="connsiteX4" fmla="*/ 2457450 w 2570812"/>
                    <a:gd name="connsiteY4" fmla="*/ 587375 h 714375"/>
                    <a:gd name="connsiteX5" fmla="*/ 66675 w 2570812"/>
                    <a:gd name="connsiteY5" fmla="*/ 590550 h 714375"/>
                    <a:gd name="connsiteX6" fmla="*/ 88900 w 2570812"/>
                    <a:gd name="connsiteY6" fmla="*/ 593725 h 714375"/>
                    <a:gd name="connsiteX7" fmla="*/ 92075 w 2570812"/>
                    <a:gd name="connsiteY7" fmla="*/ 546100 h 714375"/>
                    <a:gd name="connsiteX8" fmla="*/ 0 w 2570812"/>
                    <a:gd name="connsiteY8" fmla="*/ 619125 h 714375"/>
                    <a:gd name="connsiteX9" fmla="*/ 6350 w 2570812"/>
                    <a:gd name="connsiteY9" fmla="*/ 714375 h 714375"/>
                    <a:gd name="connsiteX10" fmla="*/ 2565400 w 2570812"/>
                    <a:gd name="connsiteY10" fmla="*/ 714375 h 714375"/>
                    <a:gd name="connsiteX11" fmla="*/ 2552700 w 2570812"/>
                    <a:gd name="connsiteY11" fmla="*/ 196850 h 714375"/>
                    <a:gd name="connsiteX12" fmla="*/ 2352675 w 2570812"/>
                    <a:gd name="connsiteY12" fmla="*/ 44450 h 714375"/>
                    <a:gd name="connsiteX13" fmla="*/ 225425 w 2570812"/>
                    <a:gd name="connsiteY13" fmla="*/ 0 h 714375"/>
                    <a:gd name="connsiteX0" fmla="*/ 225425 w 2570812"/>
                    <a:gd name="connsiteY0" fmla="*/ 0 h 714375"/>
                    <a:gd name="connsiteX1" fmla="*/ 6350 w 2570812"/>
                    <a:gd name="connsiteY1" fmla="*/ 177800 h 714375"/>
                    <a:gd name="connsiteX2" fmla="*/ 9525 w 2570812"/>
                    <a:gd name="connsiteY2" fmla="*/ 266700 h 714375"/>
                    <a:gd name="connsiteX3" fmla="*/ 2460625 w 2570812"/>
                    <a:gd name="connsiteY3" fmla="*/ 273050 h 714375"/>
                    <a:gd name="connsiteX4" fmla="*/ 2457450 w 2570812"/>
                    <a:gd name="connsiteY4" fmla="*/ 587375 h 714375"/>
                    <a:gd name="connsiteX5" fmla="*/ 66675 w 2570812"/>
                    <a:gd name="connsiteY5" fmla="*/ 590550 h 714375"/>
                    <a:gd name="connsiteX6" fmla="*/ 88900 w 2570812"/>
                    <a:gd name="connsiteY6" fmla="*/ 593725 h 714375"/>
                    <a:gd name="connsiteX7" fmla="*/ 92075 w 2570812"/>
                    <a:gd name="connsiteY7" fmla="*/ 546100 h 714375"/>
                    <a:gd name="connsiteX8" fmla="*/ 0 w 2570812"/>
                    <a:gd name="connsiteY8" fmla="*/ 619125 h 714375"/>
                    <a:gd name="connsiteX9" fmla="*/ 6350 w 2570812"/>
                    <a:gd name="connsiteY9" fmla="*/ 714375 h 714375"/>
                    <a:gd name="connsiteX10" fmla="*/ 2565400 w 2570812"/>
                    <a:gd name="connsiteY10" fmla="*/ 714375 h 714375"/>
                    <a:gd name="connsiteX11" fmla="*/ 2552700 w 2570812"/>
                    <a:gd name="connsiteY11" fmla="*/ 196850 h 714375"/>
                    <a:gd name="connsiteX12" fmla="*/ 2308225 w 2570812"/>
                    <a:gd name="connsiteY12" fmla="*/ 12700 h 714375"/>
                    <a:gd name="connsiteX13" fmla="*/ 225425 w 2570812"/>
                    <a:gd name="connsiteY13" fmla="*/ 0 h 714375"/>
                    <a:gd name="connsiteX0" fmla="*/ 225425 w 2570812"/>
                    <a:gd name="connsiteY0" fmla="*/ 0 h 714375"/>
                    <a:gd name="connsiteX1" fmla="*/ 6350 w 2570812"/>
                    <a:gd name="connsiteY1" fmla="*/ 177800 h 714375"/>
                    <a:gd name="connsiteX2" fmla="*/ 9525 w 2570812"/>
                    <a:gd name="connsiteY2" fmla="*/ 266700 h 714375"/>
                    <a:gd name="connsiteX3" fmla="*/ 2460625 w 2570812"/>
                    <a:gd name="connsiteY3" fmla="*/ 273050 h 714375"/>
                    <a:gd name="connsiteX4" fmla="*/ 2457450 w 2570812"/>
                    <a:gd name="connsiteY4" fmla="*/ 587375 h 714375"/>
                    <a:gd name="connsiteX5" fmla="*/ 66675 w 2570812"/>
                    <a:gd name="connsiteY5" fmla="*/ 590550 h 714375"/>
                    <a:gd name="connsiteX6" fmla="*/ 88900 w 2570812"/>
                    <a:gd name="connsiteY6" fmla="*/ 593725 h 714375"/>
                    <a:gd name="connsiteX7" fmla="*/ 92075 w 2570812"/>
                    <a:gd name="connsiteY7" fmla="*/ 546100 h 714375"/>
                    <a:gd name="connsiteX8" fmla="*/ 0 w 2570812"/>
                    <a:gd name="connsiteY8" fmla="*/ 619125 h 714375"/>
                    <a:gd name="connsiteX9" fmla="*/ 6350 w 2570812"/>
                    <a:gd name="connsiteY9" fmla="*/ 714375 h 714375"/>
                    <a:gd name="connsiteX10" fmla="*/ 2565400 w 2570812"/>
                    <a:gd name="connsiteY10" fmla="*/ 714375 h 714375"/>
                    <a:gd name="connsiteX11" fmla="*/ 2552700 w 2570812"/>
                    <a:gd name="connsiteY11" fmla="*/ 196850 h 714375"/>
                    <a:gd name="connsiteX12" fmla="*/ 2295525 w 2570812"/>
                    <a:gd name="connsiteY12" fmla="*/ 0 h 714375"/>
                    <a:gd name="connsiteX13" fmla="*/ 225425 w 2570812"/>
                    <a:gd name="connsiteY13" fmla="*/ 0 h 714375"/>
                    <a:gd name="connsiteX0" fmla="*/ 225425 w 2570812"/>
                    <a:gd name="connsiteY0" fmla="*/ 0 h 714375"/>
                    <a:gd name="connsiteX1" fmla="*/ 6350 w 2570812"/>
                    <a:gd name="connsiteY1" fmla="*/ 177800 h 714375"/>
                    <a:gd name="connsiteX2" fmla="*/ 9525 w 2570812"/>
                    <a:gd name="connsiteY2" fmla="*/ 266700 h 714375"/>
                    <a:gd name="connsiteX3" fmla="*/ 2460625 w 2570812"/>
                    <a:gd name="connsiteY3" fmla="*/ 273050 h 714375"/>
                    <a:gd name="connsiteX4" fmla="*/ 2457450 w 2570812"/>
                    <a:gd name="connsiteY4" fmla="*/ 587375 h 714375"/>
                    <a:gd name="connsiteX5" fmla="*/ 66675 w 2570812"/>
                    <a:gd name="connsiteY5" fmla="*/ 590550 h 714375"/>
                    <a:gd name="connsiteX6" fmla="*/ 88900 w 2570812"/>
                    <a:gd name="connsiteY6" fmla="*/ 593725 h 714375"/>
                    <a:gd name="connsiteX7" fmla="*/ 92075 w 2570812"/>
                    <a:gd name="connsiteY7" fmla="*/ 546100 h 714375"/>
                    <a:gd name="connsiteX8" fmla="*/ 0 w 2570812"/>
                    <a:gd name="connsiteY8" fmla="*/ 619125 h 714375"/>
                    <a:gd name="connsiteX9" fmla="*/ 6350 w 2570812"/>
                    <a:gd name="connsiteY9" fmla="*/ 714375 h 714375"/>
                    <a:gd name="connsiteX10" fmla="*/ 2565400 w 2570812"/>
                    <a:gd name="connsiteY10" fmla="*/ 714375 h 714375"/>
                    <a:gd name="connsiteX11" fmla="*/ 2552700 w 2570812"/>
                    <a:gd name="connsiteY11" fmla="*/ 196850 h 714375"/>
                    <a:gd name="connsiteX12" fmla="*/ 2295525 w 2570812"/>
                    <a:gd name="connsiteY12" fmla="*/ 0 h 714375"/>
                    <a:gd name="connsiteX13" fmla="*/ 225425 w 2570812"/>
                    <a:gd name="connsiteY13" fmla="*/ 0 h 714375"/>
                    <a:gd name="connsiteX0" fmla="*/ 225425 w 2572985"/>
                    <a:gd name="connsiteY0" fmla="*/ 0 h 714375"/>
                    <a:gd name="connsiteX1" fmla="*/ 6350 w 2572985"/>
                    <a:gd name="connsiteY1" fmla="*/ 177800 h 714375"/>
                    <a:gd name="connsiteX2" fmla="*/ 9525 w 2572985"/>
                    <a:gd name="connsiteY2" fmla="*/ 266700 h 714375"/>
                    <a:gd name="connsiteX3" fmla="*/ 2460625 w 2572985"/>
                    <a:gd name="connsiteY3" fmla="*/ 273050 h 714375"/>
                    <a:gd name="connsiteX4" fmla="*/ 2457450 w 2572985"/>
                    <a:gd name="connsiteY4" fmla="*/ 587375 h 714375"/>
                    <a:gd name="connsiteX5" fmla="*/ 66675 w 2572985"/>
                    <a:gd name="connsiteY5" fmla="*/ 590550 h 714375"/>
                    <a:gd name="connsiteX6" fmla="*/ 88900 w 2572985"/>
                    <a:gd name="connsiteY6" fmla="*/ 593725 h 714375"/>
                    <a:gd name="connsiteX7" fmla="*/ 92075 w 2572985"/>
                    <a:gd name="connsiteY7" fmla="*/ 546100 h 714375"/>
                    <a:gd name="connsiteX8" fmla="*/ 0 w 2572985"/>
                    <a:gd name="connsiteY8" fmla="*/ 619125 h 714375"/>
                    <a:gd name="connsiteX9" fmla="*/ 6350 w 2572985"/>
                    <a:gd name="connsiteY9" fmla="*/ 714375 h 714375"/>
                    <a:gd name="connsiteX10" fmla="*/ 2565400 w 2572985"/>
                    <a:gd name="connsiteY10" fmla="*/ 714375 h 714375"/>
                    <a:gd name="connsiteX11" fmla="*/ 2565567 w 2572985"/>
                    <a:gd name="connsiteY11" fmla="*/ 205427 h 714375"/>
                    <a:gd name="connsiteX12" fmla="*/ 2295525 w 2572985"/>
                    <a:gd name="connsiteY12" fmla="*/ 0 h 714375"/>
                    <a:gd name="connsiteX13" fmla="*/ 225425 w 2572985"/>
                    <a:gd name="connsiteY13" fmla="*/ 0 h 714375"/>
                    <a:gd name="connsiteX0" fmla="*/ 225425 w 2575763"/>
                    <a:gd name="connsiteY0" fmla="*/ 0 h 714375"/>
                    <a:gd name="connsiteX1" fmla="*/ 6350 w 2575763"/>
                    <a:gd name="connsiteY1" fmla="*/ 177800 h 714375"/>
                    <a:gd name="connsiteX2" fmla="*/ 9525 w 2575763"/>
                    <a:gd name="connsiteY2" fmla="*/ 266700 h 714375"/>
                    <a:gd name="connsiteX3" fmla="*/ 2460625 w 2575763"/>
                    <a:gd name="connsiteY3" fmla="*/ 273050 h 714375"/>
                    <a:gd name="connsiteX4" fmla="*/ 2457450 w 2575763"/>
                    <a:gd name="connsiteY4" fmla="*/ 587375 h 714375"/>
                    <a:gd name="connsiteX5" fmla="*/ 66675 w 2575763"/>
                    <a:gd name="connsiteY5" fmla="*/ 590550 h 714375"/>
                    <a:gd name="connsiteX6" fmla="*/ 88900 w 2575763"/>
                    <a:gd name="connsiteY6" fmla="*/ 593725 h 714375"/>
                    <a:gd name="connsiteX7" fmla="*/ 92075 w 2575763"/>
                    <a:gd name="connsiteY7" fmla="*/ 546100 h 714375"/>
                    <a:gd name="connsiteX8" fmla="*/ 0 w 2575763"/>
                    <a:gd name="connsiteY8" fmla="*/ 619125 h 714375"/>
                    <a:gd name="connsiteX9" fmla="*/ 6350 w 2575763"/>
                    <a:gd name="connsiteY9" fmla="*/ 714375 h 714375"/>
                    <a:gd name="connsiteX10" fmla="*/ 2565400 w 2575763"/>
                    <a:gd name="connsiteY10" fmla="*/ 714375 h 714375"/>
                    <a:gd name="connsiteX11" fmla="*/ 2574145 w 2575763"/>
                    <a:gd name="connsiteY11" fmla="*/ 205427 h 714375"/>
                    <a:gd name="connsiteX12" fmla="*/ 2295525 w 2575763"/>
                    <a:gd name="connsiteY12" fmla="*/ 0 h 714375"/>
                    <a:gd name="connsiteX13" fmla="*/ 225425 w 2575763"/>
                    <a:gd name="connsiteY13" fmla="*/ 0 h 71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75763" h="714375">
                      <a:moveTo>
                        <a:pt x="225425" y="0"/>
                      </a:moveTo>
                      <a:lnTo>
                        <a:pt x="6350" y="177800"/>
                      </a:lnTo>
                      <a:lnTo>
                        <a:pt x="9525" y="266700"/>
                      </a:lnTo>
                      <a:lnTo>
                        <a:pt x="2460625" y="273050"/>
                      </a:lnTo>
                      <a:cubicBezTo>
                        <a:pt x="2459567" y="377825"/>
                        <a:pt x="2458508" y="482600"/>
                        <a:pt x="2457450" y="587375"/>
                      </a:cubicBezTo>
                      <a:lnTo>
                        <a:pt x="66675" y="590550"/>
                      </a:lnTo>
                      <a:cubicBezTo>
                        <a:pt x="69850" y="588433"/>
                        <a:pt x="85725" y="595842"/>
                        <a:pt x="88900" y="593725"/>
                      </a:cubicBezTo>
                      <a:lnTo>
                        <a:pt x="92075" y="546100"/>
                      </a:lnTo>
                      <a:lnTo>
                        <a:pt x="0" y="619125"/>
                      </a:lnTo>
                      <a:lnTo>
                        <a:pt x="6350" y="714375"/>
                      </a:lnTo>
                      <a:lnTo>
                        <a:pt x="2565400" y="714375"/>
                      </a:lnTo>
                      <a:cubicBezTo>
                        <a:pt x="2583392" y="672042"/>
                        <a:pt x="2572028" y="381110"/>
                        <a:pt x="2574145" y="205427"/>
                      </a:cubicBezTo>
                      <a:cubicBezTo>
                        <a:pt x="2488420" y="123935"/>
                        <a:pt x="2381250" y="65617"/>
                        <a:pt x="2295525" y="0"/>
                      </a:cubicBezTo>
                      <a:lnTo>
                        <a:pt x="225425" y="0"/>
                      </a:lnTo>
                      <a:close/>
                    </a:path>
                  </a:pathLst>
                </a:custGeom>
                <a:solidFill>
                  <a:srgbClr val="F8BA16"/>
                </a:solidFill>
                <a:ln w="12700" cap="flat" cmpd="sng" algn="ctr">
                  <a:noFill/>
                  <a:prstDash val="solid"/>
                  <a:miter lim="800000"/>
                </a:ln>
                <a:effectLst>
                  <a:outerShdw blurRad="76200" dist="12700" dir="8100000" sy="-23000" kx="800400" algn="br" rotWithShape="0">
                    <a:prstClr val="black">
                      <a:alpha val="2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sz="2701" b="0" i="0" u="none" strike="noStrike" kern="0" cap="none" spc="0" normalizeH="0" baseline="0" noProof="0" dirty="0">
                    <a:ln>
                      <a:noFill/>
                    </a:ln>
                    <a:solidFill>
                      <a:sysClr val="window" lastClr="FFFFFF"/>
                    </a:solidFill>
                    <a:effectLst/>
                    <a:uLnTx/>
                    <a:uFillTx/>
                    <a:latin typeface="Arial"/>
                    <a:ea typeface="Arial Unicode MS"/>
                    <a:cs typeface="+mn-cs"/>
                  </a:endParaRPr>
                </a:p>
              </p:txBody>
            </p:sp>
            <p:sp>
              <p:nvSpPr>
                <p:cNvPr id="31" name="Rectangle 22">
                  <a:extLst>
                    <a:ext uri="{FF2B5EF4-FFF2-40B4-BE49-F238E27FC236}">
                      <a16:creationId xmlns:a16="http://schemas.microsoft.com/office/drawing/2014/main" id="{CE22C36A-B5A8-ECE7-4E03-A1B712BA2882}"/>
                    </a:ext>
                  </a:extLst>
                </p:cNvPr>
                <p:cNvSpPr/>
                <p:nvPr/>
              </p:nvSpPr>
              <p:spPr>
                <a:xfrm>
                  <a:off x="3707904" y="3762375"/>
                  <a:ext cx="2376264" cy="321543"/>
                </a:xfrm>
                <a:custGeom>
                  <a:avLst/>
                  <a:gdLst>
                    <a:gd name="connsiteX0" fmla="*/ 0 w 2376264"/>
                    <a:gd name="connsiteY0" fmla="*/ 0 h 321543"/>
                    <a:gd name="connsiteX1" fmla="*/ 2376264 w 2376264"/>
                    <a:gd name="connsiteY1" fmla="*/ 0 h 321543"/>
                    <a:gd name="connsiteX2" fmla="*/ 2376264 w 2376264"/>
                    <a:gd name="connsiteY2" fmla="*/ 321543 h 321543"/>
                    <a:gd name="connsiteX3" fmla="*/ 0 w 2376264"/>
                    <a:gd name="connsiteY3" fmla="*/ 321543 h 321543"/>
                    <a:gd name="connsiteX4" fmla="*/ 0 w 2376264"/>
                    <a:gd name="connsiteY4" fmla="*/ 0 h 321543"/>
                    <a:gd name="connsiteX0" fmla="*/ 0 w 2376264"/>
                    <a:gd name="connsiteY0" fmla="*/ 0 h 321543"/>
                    <a:gd name="connsiteX1" fmla="*/ 2376264 w 2376264"/>
                    <a:gd name="connsiteY1" fmla="*/ 0 h 321543"/>
                    <a:gd name="connsiteX2" fmla="*/ 2376264 w 2376264"/>
                    <a:gd name="connsiteY2" fmla="*/ 321543 h 321543"/>
                    <a:gd name="connsiteX3" fmla="*/ 0 w 2376264"/>
                    <a:gd name="connsiteY3" fmla="*/ 321543 h 321543"/>
                    <a:gd name="connsiteX4" fmla="*/ 0 w 2376264"/>
                    <a:gd name="connsiteY4" fmla="*/ 0 h 321543"/>
                    <a:gd name="connsiteX0" fmla="*/ 0 w 2376264"/>
                    <a:gd name="connsiteY0" fmla="*/ 0 h 321543"/>
                    <a:gd name="connsiteX1" fmla="*/ 2376264 w 2376264"/>
                    <a:gd name="connsiteY1" fmla="*/ 0 h 321543"/>
                    <a:gd name="connsiteX2" fmla="*/ 2376264 w 2376264"/>
                    <a:gd name="connsiteY2" fmla="*/ 321543 h 321543"/>
                    <a:gd name="connsiteX3" fmla="*/ 0 w 2376264"/>
                    <a:gd name="connsiteY3" fmla="*/ 321543 h 321543"/>
                    <a:gd name="connsiteX4" fmla="*/ 0 w 2376264"/>
                    <a:gd name="connsiteY4" fmla="*/ 0 h 321543"/>
                    <a:gd name="connsiteX0" fmla="*/ 0 w 2376264"/>
                    <a:gd name="connsiteY0" fmla="*/ 0 h 321543"/>
                    <a:gd name="connsiteX1" fmla="*/ 2376264 w 2376264"/>
                    <a:gd name="connsiteY1" fmla="*/ 0 h 321543"/>
                    <a:gd name="connsiteX2" fmla="*/ 2376264 w 2376264"/>
                    <a:gd name="connsiteY2" fmla="*/ 321543 h 321543"/>
                    <a:gd name="connsiteX3" fmla="*/ 0 w 2376264"/>
                    <a:gd name="connsiteY3" fmla="*/ 321543 h 321543"/>
                    <a:gd name="connsiteX4" fmla="*/ 0 w 2376264"/>
                    <a:gd name="connsiteY4" fmla="*/ 0 h 321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264" h="321543">
                      <a:moveTo>
                        <a:pt x="0" y="0"/>
                      </a:moveTo>
                      <a:lnTo>
                        <a:pt x="2376264" y="0"/>
                      </a:lnTo>
                      <a:lnTo>
                        <a:pt x="2376264" y="321543"/>
                      </a:lnTo>
                      <a:lnTo>
                        <a:pt x="0" y="321543"/>
                      </a:lnTo>
                      <a:cubicBezTo>
                        <a:pt x="34925" y="258812"/>
                        <a:pt x="50800" y="110356"/>
                        <a:pt x="0" y="0"/>
                      </a:cubicBezTo>
                      <a:close/>
                    </a:path>
                  </a:pathLst>
                </a:custGeom>
                <a:solidFill>
                  <a:sysClr val="window" lastClr="FFFFFF"/>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sz="2701" b="0" i="0" u="none" strike="noStrike" kern="0" cap="none" spc="0" normalizeH="0" baseline="0" noProof="0">
                    <a:ln>
                      <a:noFill/>
                    </a:ln>
                    <a:solidFill>
                      <a:sysClr val="window" lastClr="FFFFFF"/>
                    </a:solidFill>
                    <a:effectLst/>
                    <a:uLnTx/>
                    <a:uFillTx/>
                    <a:latin typeface="Arial"/>
                    <a:ea typeface="Arial Unicode MS"/>
                    <a:cs typeface="+mn-cs"/>
                  </a:endParaRPr>
                </a:p>
              </p:txBody>
            </p:sp>
          </p:grpSp>
          <p:grpSp>
            <p:nvGrpSpPr>
              <p:cNvPr id="16" name="Group 15">
                <a:extLst>
                  <a:ext uri="{FF2B5EF4-FFF2-40B4-BE49-F238E27FC236}">
                    <a16:creationId xmlns:a16="http://schemas.microsoft.com/office/drawing/2014/main" id="{0744E888-E998-F121-D7FA-BA903CC0EA1B}"/>
                  </a:ext>
                </a:extLst>
              </p:cNvPr>
              <p:cNvGrpSpPr/>
              <p:nvPr/>
            </p:nvGrpSpPr>
            <p:grpSpPr>
              <a:xfrm>
                <a:off x="4035197" y="5083389"/>
                <a:ext cx="2071096" cy="442029"/>
                <a:chOff x="3644106" y="3130550"/>
                <a:chExt cx="2603340" cy="555625"/>
              </a:xfrm>
              <a:effectLst>
                <a:outerShdw blurRad="50800" dist="38100" dir="8100000" algn="tr" rotWithShape="0">
                  <a:prstClr val="black">
                    <a:alpha val="40000"/>
                  </a:prstClr>
                </a:outerShdw>
              </a:effectLst>
            </p:grpSpPr>
            <p:sp>
              <p:nvSpPr>
                <p:cNvPr id="28" name="Freeform 18">
                  <a:extLst>
                    <a:ext uri="{FF2B5EF4-FFF2-40B4-BE49-F238E27FC236}">
                      <a16:creationId xmlns:a16="http://schemas.microsoft.com/office/drawing/2014/main" id="{5B6774C9-933D-5E50-9DA4-5144C7D3EDAE}"/>
                    </a:ext>
                  </a:extLst>
                </p:cNvPr>
                <p:cNvSpPr/>
                <p:nvPr/>
              </p:nvSpPr>
              <p:spPr>
                <a:xfrm>
                  <a:off x="3644106" y="3130550"/>
                  <a:ext cx="2603340" cy="555625"/>
                </a:xfrm>
                <a:custGeom>
                  <a:avLst/>
                  <a:gdLst>
                    <a:gd name="connsiteX0" fmla="*/ 47625 w 2552700"/>
                    <a:gd name="connsiteY0" fmla="*/ 374650 h 685800"/>
                    <a:gd name="connsiteX1" fmla="*/ 0 w 2552700"/>
                    <a:gd name="connsiteY1" fmla="*/ 422275 h 685800"/>
                    <a:gd name="connsiteX2" fmla="*/ 447675 w 2552700"/>
                    <a:gd name="connsiteY2" fmla="*/ 685800 h 685800"/>
                    <a:gd name="connsiteX3" fmla="*/ 2549525 w 2552700"/>
                    <a:gd name="connsiteY3" fmla="*/ 615950 h 685800"/>
                    <a:gd name="connsiteX4" fmla="*/ 2552700 w 2552700"/>
                    <a:gd name="connsiteY4" fmla="*/ 273050 h 685800"/>
                    <a:gd name="connsiteX5" fmla="*/ 1384300 w 2552700"/>
                    <a:gd name="connsiteY5" fmla="*/ 0 h 685800"/>
                    <a:gd name="connsiteX6" fmla="*/ 6350 w 2552700"/>
                    <a:gd name="connsiteY6" fmla="*/ 168275 h 685800"/>
                    <a:gd name="connsiteX7" fmla="*/ 3175 w 2552700"/>
                    <a:gd name="connsiteY7" fmla="*/ 206375 h 685800"/>
                    <a:gd name="connsiteX8" fmla="*/ 463550 w 2552700"/>
                    <a:gd name="connsiteY8" fmla="*/ 374650 h 685800"/>
                    <a:gd name="connsiteX9" fmla="*/ 2520950 w 2552700"/>
                    <a:gd name="connsiteY9" fmla="*/ 333375 h 685800"/>
                    <a:gd name="connsiteX10" fmla="*/ 2501900 w 2552700"/>
                    <a:gd name="connsiteY10" fmla="*/ 549275 h 685800"/>
                    <a:gd name="connsiteX11" fmla="*/ 473075 w 2552700"/>
                    <a:gd name="connsiteY11" fmla="*/ 622300 h 685800"/>
                    <a:gd name="connsiteX12" fmla="*/ 47625 w 2552700"/>
                    <a:gd name="connsiteY12" fmla="*/ 374650 h 685800"/>
                    <a:gd name="connsiteX0" fmla="*/ 47625 w 2552700"/>
                    <a:gd name="connsiteY0" fmla="*/ 263525 h 574675"/>
                    <a:gd name="connsiteX1" fmla="*/ 0 w 2552700"/>
                    <a:gd name="connsiteY1" fmla="*/ 311150 h 574675"/>
                    <a:gd name="connsiteX2" fmla="*/ 447675 w 2552700"/>
                    <a:gd name="connsiteY2" fmla="*/ 574675 h 574675"/>
                    <a:gd name="connsiteX3" fmla="*/ 2549525 w 2552700"/>
                    <a:gd name="connsiteY3" fmla="*/ 504825 h 574675"/>
                    <a:gd name="connsiteX4" fmla="*/ 2552700 w 2552700"/>
                    <a:gd name="connsiteY4" fmla="*/ 161925 h 574675"/>
                    <a:gd name="connsiteX5" fmla="*/ 1552575 w 2552700"/>
                    <a:gd name="connsiteY5" fmla="*/ 0 h 574675"/>
                    <a:gd name="connsiteX6" fmla="*/ 6350 w 2552700"/>
                    <a:gd name="connsiteY6" fmla="*/ 57150 h 574675"/>
                    <a:gd name="connsiteX7" fmla="*/ 3175 w 2552700"/>
                    <a:gd name="connsiteY7" fmla="*/ 95250 h 574675"/>
                    <a:gd name="connsiteX8" fmla="*/ 463550 w 2552700"/>
                    <a:gd name="connsiteY8" fmla="*/ 263525 h 574675"/>
                    <a:gd name="connsiteX9" fmla="*/ 2520950 w 2552700"/>
                    <a:gd name="connsiteY9" fmla="*/ 222250 h 574675"/>
                    <a:gd name="connsiteX10" fmla="*/ 2501900 w 2552700"/>
                    <a:gd name="connsiteY10" fmla="*/ 438150 h 574675"/>
                    <a:gd name="connsiteX11" fmla="*/ 473075 w 2552700"/>
                    <a:gd name="connsiteY11" fmla="*/ 511175 h 574675"/>
                    <a:gd name="connsiteX12" fmla="*/ 47625 w 2552700"/>
                    <a:gd name="connsiteY12" fmla="*/ 263525 h 574675"/>
                    <a:gd name="connsiteX0" fmla="*/ 47625 w 2552700"/>
                    <a:gd name="connsiteY0" fmla="*/ 244475 h 555625"/>
                    <a:gd name="connsiteX1" fmla="*/ 0 w 2552700"/>
                    <a:gd name="connsiteY1" fmla="*/ 292100 h 555625"/>
                    <a:gd name="connsiteX2" fmla="*/ 447675 w 2552700"/>
                    <a:gd name="connsiteY2" fmla="*/ 555625 h 555625"/>
                    <a:gd name="connsiteX3" fmla="*/ 2549525 w 2552700"/>
                    <a:gd name="connsiteY3" fmla="*/ 485775 h 555625"/>
                    <a:gd name="connsiteX4" fmla="*/ 2552700 w 2552700"/>
                    <a:gd name="connsiteY4" fmla="*/ 142875 h 555625"/>
                    <a:gd name="connsiteX5" fmla="*/ 1606550 w 2552700"/>
                    <a:gd name="connsiteY5" fmla="*/ 0 h 555625"/>
                    <a:gd name="connsiteX6" fmla="*/ 6350 w 2552700"/>
                    <a:gd name="connsiteY6" fmla="*/ 38100 h 555625"/>
                    <a:gd name="connsiteX7" fmla="*/ 3175 w 2552700"/>
                    <a:gd name="connsiteY7" fmla="*/ 76200 h 555625"/>
                    <a:gd name="connsiteX8" fmla="*/ 463550 w 2552700"/>
                    <a:gd name="connsiteY8" fmla="*/ 244475 h 555625"/>
                    <a:gd name="connsiteX9" fmla="*/ 2520950 w 2552700"/>
                    <a:gd name="connsiteY9" fmla="*/ 203200 h 555625"/>
                    <a:gd name="connsiteX10" fmla="*/ 2501900 w 2552700"/>
                    <a:gd name="connsiteY10" fmla="*/ 419100 h 555625"/>
                    <a:gd name="connsiteX11" fmla="*/ 473075 w 2552700"/>
                    <a:gd name="connsiteY11" fmla="*/ 492125 h 555625"/>
                    <a:gd name="connsiteX12" fmla="*/ 47625 w 2552700"/>
                    <a:gd name="connsiteY12" fmla="*/ 244475 h 555625"/>
                    <a:gd name="connsiteX0" fmla="*/ 47625 w 2585519"/>
                    <a:gd name="connsiteY0" fmla="*/ 244475 h 555625"/>
                    <a:gd name="connsiteX1" fmla="*/ 0 w 2585519"/>
                    <a:gd name="connsiteY1" fmla="*/ 292100 h 555625"/>
                    <a:gd name="connsiteX2" fmla="*/ 447675 w 2585519"/>
                    <a:gd name="connsiteY2" fmla="*/ 555625 h 555625"/>
                    <a:gd name="connsiteX3" fmla="*/ 2549525 w 2585519"/>
                    <a:gd name="connsiteY3" fmla="*/ 485775 h 555625"/>
                    <a:gd name="connsiteX4" fmla="*/ 2552700 w 2585519"/>
                    <a:gd name="connsiteY4" fmla="*/ 142875 h 555625"/>
                    <a:gd name="connsiteX5" fmla="*/ 1606550 w 2585519"/>
                    <a:gd name="connsiteY5" fmla="*/ 0 h 555625"/>
                    <a:gd name="connsiteX6" fmla="*/ 6350 w 2585519"/>
                    <a:gd name="connsiteY6" fmla="*/ 38100 h 555625"/>
                    <a:gd name="connsiteX7" fmla="*/ 3175 w 2585519"/>
                    <a:gd name="connsiteY7" fmla="*/ 76200 h 555625"/>
                    <a:gd name="connsiteX8" fmla="*/ 463550 w 2585519"/>
                    <a:gd name="connsiteY8" fmla="*/ 244475 h 555625"/>
                    <a:gd name="connsiteX9" fmla="*/ 2520950 w 2585519"/>
                    <a:gd name="connsiteY9" fmla="*/ 203200 h 555625"/>
                    <a:gd name="connsiteX10" fmla="*/ 2501900 w 2585519"/>
                    <a:gd name="connsiteY10" fmla="*/ 419100 h 555625"/>
                    <a:gd name="connsiteX11" fmla="*/ 473075 w 2585519"/>
                    <a:gd name="connsiteY11" fmla="*/ 492125 h 555625"/>
                    <a:gd name="connsiteX12" fmla="*/ 47625 w 2585519"/>
                    <a:gd name="connsiteY12" fmla="*/ 244475 h 555625"/>
                    <a:gd name="connsiteX0" fmla="*/ 47625 w 2599371"/>
                    <a:gd name="connsiteY0" fmla="*/ 244475 h 555625"/>
                    <a:gd name="connsiteX1" fmla="*/ 0 w 2599371"/>
                    <a:gd name="connsiteY1" fmla="*/ 292100 h 555625"/>
                    <a:gd name="connsiteX2" fmla="*/ 447675 w 2599371"/>
                    <a:gd name="connsiteY2" fmla="*/ 555625 h 555625"/>
                    <a:gd name="connsiteX3" fmla="*/ 2549525 w 2599371"/>
                    <a:gd name="connsiteY3" fmla="*/ 485775 h 555625"/>
                    <a:gd name="connsiteX4" fmla="*/ 2552700 w 2599371"/>
                    <a:gd name="connsiteY4" fmla="*/ 142875 h 555625"/>
                    <a:gd name="connsiteX5" fmla="*/ 1606550 w 2599371"/>
                    <a:gd name="connsiteY5" fmla="*/ 0 h 555625"/>
                    <a:gd name="connsiteX6" fmla="*/ 6350 w 2599371"/>
                    <a:gd name="connsiteY6" fmla="*/ 38100 h 555625"/>
                    <a:gd name="connsiteX7" fmla="*/ 3175 w 2599371"/>
                    <a:gd name="connsiteY7" fmla="*/ 76200 h 555625"/>
                    <a:gd name="connsiteX8" fmla="*/ 463550 w 2599371"/>
                    <a:gd name="connsiteY8" fmla="*/ 244475 h 555625"/>
                    <a:gd name="connsiteX9" fmla="*/ 2520950 w 2599371"/>
                    <a:gd name="connsiteY9" fmla="*/ 203200 h 555625"/>
                    <a:gd name="connsiteX10" fmla="*/ 2501900 w 2599371"/>
                    <a:gd name="connsiteY10" fmla="*/ 419100 h 555625"/>
                    <a:gd name="connsiteX11" fmla="*/ 473075 w 2599371"/>
                    <a:gd name="connsiteY11" fmla="*/ 492125 h 555625"/>
                    <a:gd name="connsiteX12" fmla="*/ 47625 w 2599371"/>
                    <a:gd name="connsiteY12" fmla="*/ 244475 h 555625"/>
                    <a:gd name="connsiteX0" fmla="*/ 47625 w 2599371"/>
                    <a:gd name="connsiteY0" fmla="*/ 244475 h 555625"/>
                    <a:gd name="connsiteX1" fmla="*/ 0 w 2599371"/>
                    <a:gd name="connsiteY1" fmla="*/ 292100 h 555625"/>
                    <a:gd name="connsiteX2" fmla="*/ 447675 w 2599371"/>
                    <a:gd name="connsiteY2" fmla="*/ 555625 h 555625"/>
                    <a:gd name="connsiteX3" fmla="*/ 2549525 w 2599371"/>
                    <a:gd name="connsiteY3" fmla="*/ 485775 h 555625"/>
                    <a:gd name="connsiteX4" fmla="*/ 2552700 w 2599371"/>
                    <a:gd name="connsiteY4" fmla="*/ 142875 h 555625"/>
                    <a:gd name="connsiteX5" fmla="*/ 1606550 w 2599371"/>
                    <a:gd name="connsiteY5" fmla="*/ 0 h 555625"/>
                    <a:gd name="connsiteX6" fmla="*/ 6350 w 2599371"/>
                    <a:gd name="connsiteY6" fmla="*/ 38100 h 555625"/>
                    <a:gd name="connsiteX7" fmla="*/ 3175 w 2599371"/>
                    <a:gd name="connsiteY7" fmla="*/ 76200 h 555625"/>
                    <a:gd name="connsiteX8" fmla="*/ 463550 w 2599371"/>
                    <a:gd name="connsiteY8" fmla="*/ 244475 h 555625"/>
                    <a:gd name="connsiteX9" fmla="*/ 2495550 w 2599371"/>
                    <a:gd name="connsiteY9" fmla="*/ 206375 h 555625"/>
                    <a:gd name="connsiteX10" fmla="*/ 2501900 w 2599371"/>
                    <a:gd name="connsiteY10" fmla="*/ 419100 h 555625"/>
                    <a:gd name="connsiteX11" fmla="*/ 473075 w 2599371"/>
                    <a:gd name="connsiteY11" fmla="*/ 492125 h 555625"/>
                    <a:gd name="connsiteX12" fmla="*/ 47625 w 2599371"/>
                    <a:gd name="connsiteY12" fmla="*/ 244475 h 555625"/>
                    <a:gd name="connsiteX0" fmla="*/ 47625 w 2599371"/>
                    <a:gd name="connsiteY0" fmla="*/ 244475 h 555625"/>
                    <a:gd name="connsiteX1" fmla="*/ 0 w 2599371"/>
                    <a:gd name="connsiteY1" fmla="*/ 292100 h 555625"/>
                    <a:gd name="connsiteX2" fmla="*/ 447675 w 2599371"/>
                    <a:gd name="connsiteY2" fmla="*/ 555625 h 555625"/>
                    <a:gd name="connsiteX3" fmla="*/ 2549525 w 2599371"/>
                    <a:gd name="connsiteY3" fmla="*/ 485775 h 555625"/>
                    <a:gd name="connsiteX4" fmla="*/ 2552700 w 2599371"/>
                    <a:gd name="connsiteY4" fmla="*/ 142875 h 555625"/>
                    <a:gd name="connsiteX5" fmla="*/ 1606550 w 2599371"/>
                    <a:gd name="connsiteY5" fmla="*/ 0 h 555625"/>
                    <a:gd name="connsiteX6" fmla="*/ 6350 w 2599371"/>
                    <a:gd name="connsiteY6" fmla="*/ 38100 h 555625"/>
                    <a:gd name="connsiteX7" fmla="*/ 3175 w 2599371"/>
                    <a:gd name="connsiteY7" fmla="*/ 76200 h 555625"/>
                    <a:gd name="connsiteX8" fmla="*/ 463550 w 2599371"/>
                    <a:gd name="connsiteY8" fmla="*/ 244475 h 555625"/>
                    <a:gd name="connsiteX9" fmla="*/ 2495550 w 2599371"/>
                    <a:gd name="connsiteY9" fmla="*/ 206375 h 555625"/>
                    <a:gd name="connsiteX10" fmla="*/ 2527300 w 2599371"/>
                    <a:gd name="connsiteY10" fmla="*/ 307975 h 555625"/>
                    <a:gd name="connsiteX11" fmla="*/ 2501900 w 2599371"/>
                    <a:gd name="connsiteY11" fmla="*/ 419100 h 555625"/>
                    <a:gd name="connsiteX12" fmla="*/ 473075 w 2599371"/>
                    <a:gd name="connsiteY12" fmla="*/ 492125 h 555625"/>
                    <a:gd name="connsiteX13" fmla="*/ 47625 w 2599371"/>
                    <a:gd name="connsiteY13" fmla="*/ 244475 h 555625"/>
                    <a:gd name="connsiteX0" fmla="*/ 47625 w 2599371"/>
                    <a:gd name="connsiteY0" fmla="*/ 244475 h 555625"/>
                    <a:gd name="connsiteX1" fmla="*/ 0 w 2599371"/>
                    <a:gd name="connsiteY1" fmla="*/ 292100 h 555625"/>
                    <a:gd name="connsiteX2" fmla="*/ 447675 w 2599371"/>
                    <a:gd name="connsiteY2" fmla="*/ 555625 h 555625"/>
                    <a:gd name="connsiteX3" fmla="*/ 2549525 w 2599371"/>
                    <a:gd name="connsiteY3" fmla="*/ 485775 h 555625"/>
                    <a:gd name="connsiteX4" fmla="*/ 2552700 w 2599371"/>
                    <a:gd name="connsiteY4" fmla="*/ 142875 h 555625"/>
                    <a:gd name="connsiteX5" fmla="*/ 1606550 w 2599371"/>
                    <a:gd name="connsiteY5" fmla="*/ 0 h 555625"/>
                    <a:gd name="connsiteX6" fmla="*/ 6350 w 2599371"/>
                    <a:gd name="connsiteY6" fmla="*/ 38100 h 555625"/>
                    <a:gd name="connsiteX7" fmla="*/ 3175 w 2599371"/>
                    <a:gd name="connsiteY7" fmla="*/ 76200 h 555625"/>
                    <a:gd name="connsiteX8" fmla="*/ 463550 w 2599371"/>
                    <a:gd name="connsiteY8" fmla="*/ 244475 h 555625"/>
                    <a:gd name="connsiteX9" fmla="*/ 2495550 w 2599371"/>
                    <a:gd name="connsiteY9" fmla="*/ 206375 h 555625"/>
                    <a:gd name="connsiteX10" fmla="*/ 2527300 w 2599371"/>
                    <a:gd name="connsiteY10" fmla="*/ 307975 h 555625"/>
                    <a:gd name="connsiteX11" fmla="*/ 2479675 w 2599371"/>
                    <a:gd name="connsiteY11" fmla="*/ 425450 h 555625"/>
                    <a:gd name="connsiteX12" fmla="*/ 473075 w 2599371"/>
                    <a:gd name="connsiteY12" fmla="*/ 492125 h 555625"/>
                    <a:gd name="connsiteX13" fmla="*/ 47625 w 2599371"/>
                    <a:gd name="connsiteY13" fmla="*/ 244475 h 555625"/>
                    <a:gd name="connsiteX0" fmla="*/ 47625 w 2740156"/>
                    <a:gd name="connsiteY0" fmla="*/ 244475 h 555625"/>
                    <a:gd name="connsiteX1" fmla="*/ 0 w 2740156"/>
                    <a:gd name="connsiteY1" fmla="*/ 292100 h 555625"/>
                    <a:gd name="connsiteX2" fmla="*/ 447675 w 2740156"/>
                    <a:gd name="connsiteY2" fmla="*/ 555625 h 555625"/>
                    <a:gd name="connsiteX3" fmla="*/ 2549525 w 2740156"/>
                    <a:gd name="connsiteY3" fmla="*/ 485775 h 555625"/>
                    <a:gd name="connsiteX4" fmla="*/ 2552700 w 2740156"/>
                    <a:gd name="connsiteY4" fmla="*/ 142875 h 555625"/>
                    <a:gd name="connsiteX5" fmla="*/ 1606550 w 2740156"/>
                    <a:gd name="connsiteY5" fmla="*/ 0 h 555625"/>
                    <a:gd name="connsiteX6" fmla="*/ 6350 w 2740156"/>
                    <a:gd name="connsiteY6" fmla="*/ 38100 h 555625"/>
                    <a:gd name="connsiteX7" fmla="*/ 3175 w 2740156"/>
                    <a:gd name="connsiteY7" fmla="*/ 76200 h 555625"/>
                    <a:gd name="connsiteX8" fmla="*/ 463550 w 2740156"/>
                    <a:gd name="connsiteY8" fmla="*/ 244475 h 555625"/>
                    <a:gd name="connsiteX9" fmla="*/ 2495550 w 2740156"/>
                    <a:gd name="connsiteY9" fmla="*/ 206375 h 555625"/>
                    <a:gd name="connsiteX10" fmla="*/ 2479675 w 2740156"/>
                    <a:gd name="connsiteY10" fmla="*/ 425450 h 555625"/>
                    <a:gd name="connsiteX11" fmla="*/ 473075 w 2740156"/>
                    <a:gd name="connsiteY11" fmla="*/ 492125 h 555625"/>
                    <a:gd name="connsiteX12" fmla="*/ 47625 w 2740156"/>
                    <a:gd name="connsiteY12" fmla="*/ 244475 h 555625"/>
                    <a:gd name="connsiteX0" fmla="*/ 47625 w 2646925"/>
                    <a:gd name="connsiteY0" fmla="*/ 244475 h 555625"/>
                    <a:gd name="connsiteX1" fmla="*/ 0 w 2646925"/>
                    <a:gd name="connsiteY1" fmla="*/ 292100 h 555625"/>
                    <a:gd name="connsiteX2" fmla="*/ 447675 w 2646925"/>
                    <a:gd name="connsiteY2" fmla="*/ 555625 h 555625"/>
                    <a:gd name="connsiteX3" fmla="*/ 2549525 w 2646925"/>
                    <a:gd name="connsiteY3" fmla="*/ 485775 h 555625"/>
                    <a:gd name="connsiteX4" fmla="*/ 2552700 w 2646925"/>
                    <a:gd name="connsiteY4" fmla="*/ 142875 h 555625"/>
                    <a:gd name="connsiteX5" fmla="*/ 1606550 w 2646925"/>
                    <a:gd name="connsiteY5" fmla="*/ 0 h 555625"/>
                    <a:gd name="connsiteX6" fmla="*/ 6350 w 2646925"/>
                    <a:gd name="connsiteY6" fmla="*/ 38100 h 555625"/>
                    <a:gd name="connsiteX7" fmla="*/ 3175 w 2646925"/>
                    <a:gd name="connsiteY7" fmla="*/ 76200 h 555625"/>
                    <a:gd name="connsiteX8" fmla="*/ 463550 w 2646925"/>
                    <a:gd name="connsiteY8" fmla="*/ 244475 h 555625"/>
                    <a:gd name="connsiteX9" fmla="*/ 2495550 w 2646925"/>
                    <a:gd name="connsiteY9" fmla="*/ 206375 h 555625"/>
                    <a:gd name="connsiteX10" fmla="*/ 2479675 w 2646925"/>
                    <a:gd name="connsiteY10" fmla="*/ 425450 h 555625"/>
                    <a:gd name="connsiteX11" fmla="*/ 473075 w 2646925"/>
                    <a:gd name="connsiteY11" fmla="*/ 492125 h 555625"/>
                    <a:gd name="connsiteX12" fmla="*/ 47625 w 2646925"/>
                    <a:gd name="connsiteY12" fmla="*/ 244475 h 555625"/>
                    <a:gd name="connsiteX0" fmla="*/ 47625 w 2599371"/>
                    <a:gd name="connsiteY0" fmla="*/ 244475 h 555625"/>
                    <a:gd name="connsiteX1" fmla="*/ 0 w 2599371"/>
                    <a:gd name="connsiteY1" fmla="*/ 292100 h 555625"/>
                    <a:gd name="connsiteX2" fmla="*/ 447675 w 2599371"/>
                    <a:gd name="connsiteY2" fmla="*/ 555625 h 555625"/>
                    <a:gd name="connsiteX3" fmla="*/ 2549525 w 2599371"/>
                    <a:gd name="connsiteY3" fmla="*/ 485775 h 555625"/>
                    <a:gd name="connsiteX4" fmla="*/ 2552700 w 2599371"/>
                    <a:gd name="connsiteY4" fmla="*/ 142875 h 555625"/>
                    <a:gd name="connsiteX5" fmla="*/ 1606550 w 2599371"/>
                    <a:gd name="connsiteY5" fmla="*/ 0 h 555625"/>
                    <a:gd name="connsiteX6" fmla="*/ 6350 w 2599371"/>
                    <a:gd name="connsiteY6" fmla="*/ 38100 h 555625"/>
                    <a:gd name="connsiteX7" fmla="*/ 3175 w 2599371"/>
                    <a:gd name="connsiteY7" fmla="*/ 76200 h 555625"/>
                    <a:gd name="connsiteX8" fmla="*/ 463550 w 2599371"/>
                    <a:gd name="connsiteY8" fmla="*/ 244475 h 555625"/>
                    <a:gd name="connsiteX9" fmla="*/ 2495550 w 2599371"/>
                    <a:gd name="connsiteY9" fmla="*/ 206375 h 555625"/>
                    <a:gd name="connsiteX10" fmla="*/ 2479675 w 2599371"/>
                    <a:gd name="connsiteY10" fmla="*/ 425450 h 555625"/>
                    <a:gd name="connsiteX11" fmla="*/ 473075 w 2599371"/>
                    <a:gd name="connsiteY11" fmla="*/ 492125 h 555625"/>
                    <a:gd name="connsiteX12" fmla="*/ 47625 w 2599371"/>
                    <a:gd name="connsiteY12" fmla="*/ 244475 h 555625"/>
                    <a:gd name="connsiteX0" fmla="*/ 47625 w 2599371"/>
                    <a:gd name="connsiteY0" fmla="*/ 244475 h 555625"/>
                    <a:gd name="connsiteX1" fmla="*/ 0 w 2599371"/>
                    <a:gd name="connsiteY1" fmla="*/ 292100 h 555625"/>
                    <a:gd name="connsiteX2" fmla="*/ 447675 w 2599371"/>
                    <a:gd name="connsiteY2" fmla="*/ 555625 h 555625"/>
                    <a:gd name="connsiteX3" fmla="*/ 2549525 w 2599371"/>
                    <a:gd name="connsiteY3" fmla="*/ 485775 h 555625"/>
                    <a:gd name="connsiteX4" fmla="*/ 2552700 w 2599371"/>
                    <a:gd name="connsiteY4" fmla="*/ 142875 h 555625"/>
                    <a:gd name="connsiteX5" fmla="*/ 1606550 w 2599371"/>
                    <a:gd name="connsiteY5" fmla="*/ 0 h 555625"/>
                    <a:gd name="connsiteX6" fmla="*/ 6350 w 2599371"/>
                    <a:gd name="connsiteY6" fmla="*/ 38100 h 555625"/>
                    <a:gd name="connsiteX7" fmla="*/ 3175 w 2599371"/>
                    <a:gd name="connsiteY7" fmla="*/ 76200 h 555625"/>
                    <a:gd name="connsiteX8" fmla="*/ 463550 w 2599371"/>
                    <a:gd name="connsiteY8" fmla="*/ 244475 h 555625"/>
                    <a:gd name="connsiteX9" fmla="*/ 2470150 w 2599371"/>
                    <a:gd name="connsiteY9" fmla="*/ 209550 h 555625"/>
                    <a:gd name="connsiteX10" fmla="*/ 2479675 w 2599371"/>
                    <a:gd name="connsiteY10" fmla="*/ 425450 h 555625"/>
                    <a:gd name="connsiteX11" fmla="*/ 473075 w 2599371"/>
                    <a:gd name="connsiteY11" fmla="*/ 492125 h 555625"/>
                    <a:gd name="connsiteX12" fmla="*/ 47625 w 2599371"/>
                    <a:gd name="connsiteY12" fmla="*/ 244475 h 555625"/>
                    <a:gd name="connsiteX0" fmla="*/ 47625 w 2599371"/>
                    <a:gd name="connsiteY0" fmla="*/ 244475 h 555625"/>
                    <a:gd name="connsiteX1" fmla="*/ 0 w 2599371"/>
                    <a:gd name="connsiteY1" fmla="*/ 292100 h 555625"/>
                    <a:gd name="connsiteX2" fmla="*/ 447675 w 2599371"/>
                    <a:gd name="connsiteY2" fmla="*/ 555625 h 555625"/>
                    <a:gd name="connsiteX3" fmla="*/ 2549525 w 2599371"/>
                    <a:gd name="connsiteY3" fmla="*/ 485775 h 555625"/>
                    <a:gd name="connsiteX4" fmla="*/ 2552700 w 2599371"/>
                    <a:gd name="connsiteY4" fmla="*/ 142875 h 555625"/>
                    <a:gd name="connsiteX5" fmla="*/ 1606550 w 2599371"/>
                    <a:gd name="connsiteY5" fmla="*/ 0 h 555625"/>
                    <a:gd name="connsiteX6" fmla="*/ 6350 w 2599371"/>
                    <a:gd name="connsiteY6" fmla="*/ 38100 h 555625"/>
                    <a:gd name="connsiteX7" fmla="*/ 3175 w 2599371"/>
                    <a:gd name="connsiteY7" fmla="*/ 76200 h 555625"/>
                    <a:gd name="connsiteX8" fmla="*/ 463550 w 2599371"/>
                    <a:gd name="connsiteY8" fmla="*/ 244475 h 555625"/>
                    <a:gd name="connsiteX9" fmla="*/ 2470150 w 2599371"/>
                    <a:gd name="connsiteY9" fmla="*/ 209550 h 555625"/>
                    <a:gd name="connsiteX10" fmla="*/ 2479675 w 2599371"/>
                    <a:gd name="connsiteY10" fmla="*/ 425450 h 555625"/>
                    <a:gd name="connsiteX11" fmla="*/ 473075 w 2599371"/>
                    <a:gd name="connsiteY11" fmla="*/ 492125 h 555625"/>
                    <a:gd name="connsiteX12" fmla="*/ 47625 w 2599371"/>
                    <a:gd name="connsiteY12" fmla="*/ 244475 h 555625"/>
                    <a:gd name="connsiteX0" fmla="*/ 47625 w 2599371"/>
                    <a:gd name="connsiteY0" fmla="*/ 244475 h 555625"/>
                    <a:gd name="connsiteX1" fmla="*/ 0 w 2599371"/>
                    <a:gd name="connsiteY1" fmla="*/ 292100 h 555625"/>
                    <a:gd name="connsiteX2" fmla="*/ 447675 w 2599371"/>
                    <a:gd name="connsiteY2" fmla="*/ 555625 h 555625"/>
                    <a:gd name="connsiteX3" fmla="*/ 2549525 w 2599371"/>
                    <a:gd name="connsiteY3" fmla="*/ 485775 h 555625"/>
                    <a:gd name="connsiteX4" fmla="*/ 2552700 w 2599371"/>
                    <a:gd name="connsiteY4" fmla="*/ 142875 h 555625"/>
                    <a:gd name="connsiteX5" fmla="*/ 1606550 w 2599371"/>
                    <a:gd name="connsiteY5" fmla="*/ 0 h 555625"/>
                    <a:gd name="connsiteX6" fmla="*/ 6350 w 2599371"/>
                    <a:gd name="connsiteY6" fmla="*/ 38100 h 555625"/>
                    <a:gd name="connsiteX7" fmla="*/ 3175 w 2599371"/>
                    <a:gd name="connsiteY7" fmla="*/ 76200 h 555625"/>
                    <a:gd name="connsiteX8" fmla="*/ 463550 w 2599371"/>
                    <a:gd name="connsiteY8" fmla="*/ 244475 h 555625"/>
                    <a:gd name="connsiteX9" fmla="*/ 2470150 w 2599371"/>
                    <a:gd name="connsiteY9" fmla="*/ 209550 h 555625"/>
                    <a:gd name="connsiteX10" fmla="*/ 2479675 w 2599371"/>
                    <a:gd name="connsiteY10" fmla="*/ 425450 h 555625"/>
                    <a:gd name="connsiteX11" fmla="*/ 473075 w 2599371"/>
                    <a:gd name="connsiteY11" fmla="*/ 492125 h 555625"/>
                    <a:gd name="connsiteX12" fmla="*/ 47625 w 2599371"/>
                    <a:gd name="connsiteY12" fmla="*/ 244475 h 555625"/>
                    <a:gd name="connsiteX0" fmla="*/ 24625 w 2608121"/>
                    <a:gd name="connsiteY0" fmla="*/ 244475 h 555625"/>
                    <a:gd name="connsiteX1" fmla="*/ 8750 w 2608121"/>
                    <a:gd name="connsiteY1" fmla="*/ 292100 h 555625"/>
                    <a:gd name="connsiteX2" fmla="*/ 456425 w 2608121"/>
                    <a:gd name="connsiteY2" fmla="*/ 555625 h 555625"/>
                    <a:gd name="connsiteX3" fmla="*/ 2558275 w 2608121"/>
                    <a:gd name="connsiteY3" fmla="*/ 485775 h 555625"/>
                    <a:gd name="connsiteX4" fmla="*/ 2561450 w 2608121"/>
                    <a:gd name="connsiteY4" fmla="*/ 142875 h 555625"/>
                    <a:gd name="connsiteX5" fmla="*/ 1615300 w 2608121"/>
                    <a:gd name="connsiteY5" fmla="*/ 0 h 555625"/>
                    <a:gd name="connsiteX6" fmla="*/ 15100 w 2608121"/>
                    <a:gd name="connsiteY6" fmla="*/ 38100 h 555625"/>
                    <a:gd name="connsiteX7" fmla="*/ 11925 w 2608121"/>
                    <a:gd name="connsiteY7" fmla="*/ 76200 h 555625"/>
                    <a:gd name="connsiteX8" fmla="*/ 472300 w 2608121"/>
                    <a:gd name="connsiteY8" fmla="*/ 244475 h 555625"/>
                    <a:gd name="connsiteX9" fmla="*/ 2478900 w 2608121"/>
                    <a:gd name="connsiteY9" fmla="*/ 209550 h 555625"/>
                    <a:gd name="connsiteX10" fmla="*/ 2488425 w 2608121"/>
                    <a:gd name="connsiteY10" fmla="*/ 425450 h 555625"/>
                    <a:gd name="connsiteX11" fmla="*/ 481825 w 2608121"/>
                    <a:gd name="connsiteY11" fmla="*/ 492125 h 555625"/>
                    <a:gd name="connsiteX12" fmla="*/ 24625 w 2608121"/>
                    <a:gd name="connsiteY12" fmla="*/ 244475 h 555625"/>
                    <a:gd name="connsiteX0" fmla="*/ 20208 w 2622754"/>
                    <a:gd name="connsiteY0" fmla="*/ 244475 h 555625"/>
                    <a:gd name="connsiteX1" fmla="*/ 23383 w 2622754"/>
                    <a:gd name="connsiteY1" fmla="*/ 292100 h 555625"/>
                    <a:gd name="connsiteX2" fmla="*/ 471058 w 2622754"/>
                    <a:gd name="connsiteY2" fmla="*/ 555625 h 555625"/>
                    <a:gd name="connsiteX3" fmla="*/ 2572908 w 2622754"/>
                    <a:gd name="connsiteY3" fmla="*/ 485775 h 555625"/>
                    <a:gd name="connsiteX4" fmla="*/ 2576083 w 2622754"/>
                    <a:gd name="connsiteY4" fmla="*/ 142875 h 555625"/>
                    <a:gd name="connsiteX5" fmla="*/ 1629933 w 2622754"/>
                    <a:gd name="connsiteY5" fmla="*/ 0 h 555625"/>
                    <a:gd name="connsiteX6" fmla="*/ 29733 w 2622754"/>
                    <a:gd name="connsiteY6" fmla="*/ 38100 h 555625"/>
                    <a:gd name="connsiteX7" fmla="*/ 26558 w 2622754"/>
                    <a:gd name="connsiteY7" fmla="*/ 76200 h 555625"/>
                    <a:gd name="connsiteX8" fmla="*/ 486933 w 2622754"/>
                    <a:gd name="connsiteY8" fmla="*/ 244475 h 555625"/>
                    <a:gd name="connsiteX9" fmla="*/ 2493533 w 2622754"/>
                    <a:gd name="connsiteY9" fmla="*/ 209550 h 555625"/>
                    <a:gd name="connsiteX10" fmla="*/ 2503058 w 2622754"/>
                    <a:gd name="connsiteY10" fmla="*/ 425450 h 555625"/>
                    <a:gd name="connsiteX11" fmla="*/ 496458 w 2622754"/>
                    <a:gd name="connsiteY11" fmla="*/ 492125 h 555625"/>
                    <a:gd name="connsiteX12" fmla="*/ 20208 w 2622754"/>
                    <a:gd name="connsiteY12" fmla="*/ 244475 h 555625"/>
                    <a:gd name="connsiteX0" fmla="*/ 63500 w 2599371"/>
                    <a:gd name="connsiteY0" fmla="*/ 244475 h 555625"/>
                    <a:gd name="connsiteX1" fmla="*/ 0 w 2599371"/>
                    <a:gd name="connsiteY1" fmla="*/ 292100 h 555625"/>
                    <a:gd name="connsiteX2" fmla="*/ 447675 w 2599371"/>
                    <a:gd name="connsiteY2" fmla="*/ 555625 h 555625"/>
                    <a:gd name="connsiteX3" fmla="*/ 2549525 w 2599371"/>
                    <a:gd name="connsiteY3" fmla="*/ 485775 h 555625"/>
                    <a:gd name="connsiteX4" fmla="*/ 2552700 w 2599371"/>
                    <a:gd name="connsiteY4" fmla="*/ 142875 h 555625"/>
                    <a:gd name="connsiteX5" fmla="*/ 1606550 w 2599371"/>
                    <a:gd name="connsiteY5" fmla="*/ 0 h 555625"/>
                    <a:gd name="connsiteX6" fmla="*/ 6350 w 2599371"/>
                    <a:gd name="connsiteY6" fmla="*/ 38100 h 555625"/>
                    <a:gd name="connsiteX7" fmla="*/ 3175 w 2599371"/>
                    <a:gd name="connsiteY7" fmla="*/ 76200 h 555625"/>
                    <a:gd name="connsiteX8" fmla="*/ 463550 w 2599371"/>
                    <a:gd name="connsiteY8" fmla="*/ 244475 h 555625"/>
                    <a:gd name="connsiteX9" fmla="*/ 2470150 w 2599371"/>
                    <a:gd name="connsiteY9" fmla="*/ 209550 h 555625"/>
                    <a:gd name="connsiteX10" fmla="*/ 2479675 w 2599371"/>
                    <a:gd name="connsiteY10" fmla="*/ 425450 h 555625"/>
                    <a:gd name="connsiteX11" fmla="*/ 473075 w 2599371"/>
                    <a:gd name="connsiteY11" fmla="*/ 492125 h 555625"/>
                    <a:gd name="connsiteX12" fmla="*/ 63500 w 2599371"/>
                    <a:gd name="connsiteY12" fmla="*/ 244475 h 555625"/>
                    <a:gd name="connsiteX0" fmla="*/ 63500 w 2599371"/>
                    <a:gd name="connsiteY0" fmla="*/ 244475 h 555625"/>
                    <a:gd name="connsiteX1" fmla="*/ 0 w 2599371"/>
                    <a:gd name="connsiteY1" fmla="*/ 292100 h 555625"/>
                    <a:gd name="connsiteX2" fmla="*/ 447675 w 2599371"/>
                    <a:gd name="connsiteY2" fmla="*/ 555625 h 555625"/>
                    <a:gd name="connsiteX3" fmla="*/ 2549525 w 2599371"/>
                    <a:gd name="connsiteY3" fmla="*/ 485775 h 555625"/>
                    <a:gd name="connsiteX4" fmla="*/ 2552700 w 2599371"/>
                    <a:gd name="connsiteY4" fmla="*/ 142875 h 555625"/>
                    <a:gd name="connsiteX5" fmla="*/ 1606550 w 2599371"/>
                    <a:gd name="connsiteY5" fmla="*/ 0 h 555625"/>
                    <a:gd name="connsiteX6" fmla="*/ 6350 w 2599371"/>
                    <a:gd name="connsiteY6" fmla="*/ 38100 h 555625"/>
                    <a:gd name="connsiteX7" fmla="*/ 3175 w 2599371"/>
                    <a:gd name="connsiteY7" fmla="*/ 76200 h 555625"/>
                    <a:gd name="connsiteX8" fmla="*/ 463550 w 2599371"/>
                    <a:gd name="connsiteY8" fmla="*/ 244475 h 555625"/>
                    <a:gd name="connsiteX9" fmla="*/ 2470150 w 2599371"/>
                    <a:gd name="connsiteY9" fmla="*/ 209550 h 555625"/>
                    <a:gd name="connsiteX10" fmla="*/ 2479675 w 2599371"/>
                    <a:gd name="connsiteY10" fmla="*/ 425450 h 555625"/>
                    <a:gd name="connsiteX11" fmla="*/ 485775 w 2599371"/>
                    <a:gd name="connsiteY11" fmla="*/ 488950 h 555625"/>
                    <a:gd name="connsiteX12" fmla="*/ 63500 w 2599371"/>
                    <a:gd name="connsiteY12" fmla="*/ 244475 h 555625"/>
                    <a:gd name="connsiteX0" fmla="*/ 96355 w 2632226"/>
                    <a:gd name="connsiteY0" fmla="*/ 244475 h 555625"/>
                    <a:gd name="connsiteX1" fmla="*/ 36030 w 2632226"/>
                    <a:gd name="connsiteY1" fmla="*/ 247650 h 555625"/>
                    <a:gd name="connsiteX2" fmla="*/ 32855 w 2632226"/>
                    <a:gd name="connsiteY2" fmla="*/ 292100 h 555625"/>
                    <a:gd name="connsiteX3" fmla="*/ 480530 w 2632226"/>
                    <a:gd name="connsiteY3" fmla="*/ 555625 h 555625"/>
                    <a:gd name="connsiteX4" fmla="*/ 2582380 w 2632226"/>
                    <a:gd name="connsiteY4" fmla="*/ 485775 h 555625"/>
                    <a:gd name="connsiteX5" fmla="*/ 2585555 w 2632226"/>
                    <a:gd name="connsiteY5" fmla="*/ 142875 h 555625"/>
                    <a:gd name="connsiteX6" fmla="*/ 1639405 w 2632226"/>
                    <a:gd name="connsiteY6" fmla="*/ 0 h 555625"/>
                    <a:gd name="connsiteX7" fmla="*/ 39205 w 2632226"/>
                    <a:gd name="connsiteY7" fmla="*/ 38100 h 555625"/>
                    <a:gd name="connsiteX8" fmla="*/ 36030 w 2632226"/>
                    <a:gd name="connsiteY8" fmla="*/ 76200 h 555625"/>
                    <a:gd name="connsiteX9" fmla="*/ 496405 w 2632226"/>
                    <a:gd name="connsiteY9" fmla="*/ 244475 h 555625"/>
                    <a:gd name="connsiteX10" fmla="*/ 2503005 w 2632226"/>
                    <a:gd name="connsiteY10" fmla="*/ 209550 h 555625"/>
                    <a:gd name="connsiteX11" fmla="*/ 2512530 w 2632226"/>
                    <a:gd name="connsiteY11" fmla="*/ 425450 h 555625"/>
                    <a:gd name="connsiteX12" fmla="*/ 518630 w 2632226"/>
                    <a:gd name="connsiteY12" fmla="*/ 488950 h 555625"/>
                    <a:gd name="connsiteX13" fmla="*/ 96355 w 2632226"/>
                    <a:gd name="connsiteY13" fmla="*/ 244475 h 555625"/>
                    <a:gd name="connsiteX0" fmla="*/ 105580 w 2641451"/>
                    <a:gd name="connsiteY0" fmla="*/ 244475 h 555625"/>
                    <a:gd name="connsiteX1" fmla="*/ 19061 w 2641451"/>
                    <a:gd name="connsiteY1" fmla="*/ 226218 h 555625"/>
                    <a:gd name="connsiteX2" fmla="*/ 42080 w 2641451"/>
                    <a:gd name="connsiteY2" fmla="*/ 292100 h 555625"/>
                    <a:gd name="connsiteX3" fmla="*/ 489755 w 2641451"/>
                    <a:gd name="connsiteY3" fmla="*/ 555625 h 555625"/>
                    <a:gd name="connsiteX4" fmla="*/ 2591605 w 2641451"/>
                    <a:gd name="connsiteY4" fmla="*/ 485775 h 555625"/>
                    <a:gd name="connsiteX5" fmla="*/ 2594780 w 2641451"/>
                    <a:gd name="connsiteY5" fmla="*/ 142875 h 555625"/>
                    <a:gd name="connsiteX6" fmla="*/ 1648630 w 2641451"/>
                    <a:gd name="connsiteY6" fmla="*/ 0 h 555625"/>
                    <a:gd name="connsiteX7" fmla="*/ 48430 w 2641451"/>
                    <a:gd name="connsiteY7" fmla="*/ 38100 h 555625"/>
                    <a:gd name="connsiteX8" fmla="*/ 45255 w 2641451"/>
                    <a:gd name="connsiteY8" fmla="*/ 76200 h 555625"/>
                    <a:gd name="connsiteX9" fmla="*/ 505630 w 2641451"/>
                    <a:gd name="connsiteY9" fmla="*/ 244475 h 555625"/>
                    <a:gd name="connsiteX10" fmla="*/ 2512230 w 2641451"/>
                    <a:gd name="connsiteY10" fmla="*/ 209550 h 555625"/>
                    <a:gd name="connsiteX11" fmla="*/ 2521755 w 2641451"/>
                    <a:gd name="connsiteY11" fmla="*/ 425450 h 555625"/>
                    <a:gd name="connsiteX12" fmla="*/ 527855 w 2641451"/>
                    <a:gd name="connsiteY12" fmla="*/ 488950 h 555625"/>
                    <a:gd name="connsiteX13" fmla="*/ 105580 w 2641451"/>
                    <a:gd name="connsiteY13" fmla="*/ 244475 h 555625"/>
                    <a:gd name="connsiteX0" fmla="*/ 100036 w 2635907"/>
                    <a:gd name="connsiteY0" fmla="*/ 244475 h 555625"/>
                    <a:gd name="connsiteX1" fmla="*/ 27804 w 2635907"/>
                    <a:gd name="connsiteY1" fmla="*/ 266699 h 555625"/>
                    <a:gd name="connsiteX2" fmla="*/ 36536 w 2635907"/>
                    <a:gd name="connsiteY2" fmla="*/ 292100 h 555625"/>
                    <a:gd name="connsiteX3" fmla="*/ 484211 w 2635907"/>
                    <a:gd name="connsiteY3" fmla="*/ 555625 h 555625"/>
                    <a:gd name="connsiteX4" fmla="*/ 2586061 w 2635907"/>
                    <a:gd name="connsiteY4" fmla="*/ 485775 h 555625"/>
                    <a:gd name="connsiteX5" fmla="*/ 2589236 w 2635907"/>
                    <a:gd name="connsiteY5" fmla="*/ 142875 h 555625"/>
                    <a:gd name="connsiteX6" fmla="*/ 1643086 w 2635907"/>
                    <a:gd name="connsiteY6" fmla="*/ 0 h 555625"/>
                    <a:gd name="connsiteX7" fmla="*/ 42886 w 2635907"/>
                    <a:gd name="connsiteY7" fmla="*/ 38100 h 555625"/>
                    <a:gd name="connsiteX8" fmla="*/ 39711 w 2635907"/>
                    <a:gd name="connsiteY8" fmla="*/ 76200 h 555625"/>
                    <a:gd name="connsiteX9" fmla="*/ 500086 w 2635907"/>
                    <a:gd name="connsiteY9" fmla="*/ 244475 h 555625"/>
                    <a:gd name="connsiteX10" fmla="*/ 2506686 w 2635907"/>
                    <a:gd name="connsiteY10" fmla="*/ 209550 h 555625"/>
                    <a:gd name="connsiteX11" fmla="*/ 2516211 w 2635907"/>
                    <a:gd name="connsiteY11" fmla="*/ 425450 h 555625"/>
                    <a:gd name="connsiteX12" fmla="*/ 522311 w 2635907"/>
                    <a:gd name="connsiteY12" fmla="*/ 488950 h 555625"/>
                    <a:gd name="connsiteX13" fmla="*/ 100036 w 2635907"/>
                    <a:gd name="connsiteY13" fmla="*/ 244475 h 555625"/>
                    <a:gd name="connsiteX0" fmla="*/ 103571 w 2639442"/>
                    <a:gd name="connsiteY0" fmla="*/ 244475 h 555625"/>
                    <a:gd name="connsiteX1" fmla="*/ 21814 w 2639442"/>
                    <a:gd name="connsiteY1" fmla="*/ 226218 h 555625"/>
                    <a:gd name="connsiteX2" fmla="*/ 40071 w 2639442"/>
                    <a:gd name="connsiteY2" fmla="*/ 292100 h 555625"/>
                    <a:gd name="connsiteX3" fmla="*/ 487746 w 2639442"/>
                    <a:gd name="connsiteY3" fmla="*/ 555625 h 555625"/>
                    <a:gd name="connsiteX4" fmla="*/ 2589596 w 2639442"/>
                    <a:gd name="connsiteY4" fmla="*/ 485775 h 555625"/>
                    <a:gd name="connsiteX5" fmla="*/ 2592771 w 2639442"/>
                    <a:gd name="connsiteY5" fmla="*/ 142875 h 555625"/>
                    <a:gd name="connsiteX6" fmla="*/ 1646621 w 2639442"/>
                    <a:gd name="connsiteY6" fmla="*/ 0 h 555625"/>
                    <a:gd name="connsiteX7" fmla="*/ 46421 w 2639442"/>
                    <a:gd name="connsiteY7" fmla="*/ 38100 h 555625"/>
                    <a:gd name="connsiteX8" fmla="*/ 43246 w 2639442"/>
                    <a:gd name="connsiteY8" fmla="*/ 76200 h 555625"/>
                    <a:gd name="connsiteX9" fmla="*/ 503621 w 2639442"/>
                    <a:gd name="connsiteY9" fmla="*/ 244475 h 555625"/>
                    <a:gd name="connsiteX10" fmla="*/ 2510221 w 2639442"/>
                    <a:gd name="connsiteY10" fmla="*/ 209550 h 555625"/>
                    <a:gd name="connsiteX11" fmla="*/ 2519746 w 2639442"/>
                    <a:gd name="connsiteY11" fmla="*/ 425450 h 555625"/>
                    <a:gd name="connsiteX12" fmla="*/ 525846 w 2639442"/>
                    <a:gd name="connsiteY12" fmla="*/ 488950 h 555625"/>
                    <a:gd name="connsiteX13" fmla="*/ 103571 w 2639442"/>
                    <a:gd name="connsiteY13" fmla="*/ 244475 h 555625"/>
                    <a:gd name="connsiteX0" fmla="*/ 103571 w 2639442"/>
                    <a:gd name="connsiteY0" fmla="*/ 244475 h 555625"/>
                    <a:gd name="connsiteX1" fmla="*/ 21814 w 2639442"/>
                    <a:gd name="connsiteY1" fmla="*/ 226218 h 555625"/>
                    <a:gd name="connsiteX2" fmla="*/ 40071 w 2639442"/>
                    <a:gd name="connsiteY2" fmla="*/ 292100 h 555625"/>
                    <a:gd name="connsiteX3" fmla="*/ 487746 w 2639442"/>
                    <a:gd name="connsiteY3" fmla="*/ 555625 h 555625"/>
                    <a:gd name="connsiteX4" fmla="*/ 2589596 w 2639442"/>
                    <a:gd name="connsiteY4" fmla="*/ 485775 h 555625"/>
                    <a:gd name="connsiteX5" fmla="*/ 2592771 w 2639442"/>
                    <a:gd name="connsiteY5" fmla="*/ 142875 h 555625"/>
                    <a:gd name="connsiteX6" fmla="*/ 1646621 w 2639442"/>
                    <a:gd name="connsiteY6" fmla="*/ 0 h 555625"/>
                    <a:gd name="connsiteX7" fmla="*/ 46421 w 2639442"/>
                    <a:gd name="connsiteY7" fmla="*/ 38100 h 555625"/>
                    <a:gd name="connsiteX8" fmla="*/ 43246 w 2639442"/>
                    <a:gd name="connsiteY8" fmla="*/ 76200 h 555625"/>
                    <a:gd name="connsiteX9" fmla="*/ 503621 w 2639442"/>
                    <a:gd name="connsiteY9" fmla="*/ 244475 h 555625"/>
                    <a:gd name="connsiteX10" fmla="*/ 2510221 w 2639442"/>
                    <a:gd name="connsiteY10" fmla="*/ 209550 h 555625"/>
                    <a:gd name="connsiteX11" fmla="*/ 2519746 w 2639442"/>
                    <a:gd name="connsiteY11" fmla="*/ 425450 h 555625"/>
                    <a:gd name="connsiteX12" fmla="*/ 525846 w 2639442"/>
                    <a:gd name="connsiteY12" fmla="*/ 488950 h 555625"/>
                    <a:gd name="connsiteX13" fmla="*/ 103571 w 2639442"/>
                    <a:gd name="connsiteY13" fmla="*/ 244475 h 555625"/>
                    <a:gd name="connsiteX0" fmla="*/ 98616 w 2634487"/>
                    <a:gd name="connsiteY0" fmla="*/ 244475 h 555625"/>
                    <a:gd name="connsiteX1" fmla="*/ 16859 w 2634487"/>
                    <a:gd name="connsiteY1" fmla="*/ 226218 h 555625"/>
                    <a:gd name="connsiteX2" fmla="*/ 35116 w 2634487"/>
                    <a:gd name="connsiteY2" fmla="*/ 292100 h 555625"/>
                    <a:gd name="connsiteX3" fmla="*/ 482791 w 2634487"/>
                    <a:gd name="connsiteY3" fmla="*/ 555625 h 555625"/>
                    <a:gd name="connsiteX4" fmla="*/ 2584641 w 2634487"/>
                    <a:gd name="connsiteY4" fmla="*/ 485775 h 555625"/>
                    <a:gd name="connsiteX5" fmla="*/ 2587816 w 2634487"/>
                    <a:gd name="connsiteY5" fmla="*/ 142875 h 555625"/>
                    <a:gd name="connsiteX6" fmla="*/ 1641666 w 2634487"/>
                    <a:gd name="connsiteY6" fmla="*/ 0 h 555625"/>
                    <a:gd name="connsiteX7" fmla="*/ 41466 w 2634487"/>
                    <a:gd name="connsiteY7" fmla="*/ 38100 h 555625"/>
                    <a:gd name="connsiteX8" fmla="*/ 38291 w 2634487"/>
                    <a:gd name="connsiteY8" fmla="*/ 76200 h 555625"/>
                    <a:gd name="connsiteX9" fmla="*/ 498666 w 2634487"/>
                    <a:gd name="connsiteY9" fmla="*/ 244475 h 555625"/>
                    <a:gd name="connsiteX10" fmla="*/ 2505266 w 2634487"/>
                    <a:gd name="connsiteY10" fmla="*/ 209550 h 555625"/>
                    <a:gd name="connsiteX11" fmla="*/ 2514791 w 2634487"/>
                    <a:gd name="connsiteY11" fmla="*/ 425450 h 555625"/>
                    <a:gd name="connsiteX12" fmla="*/ 520891 w 2634487"/>
                    <a:gd name="connsiteY12" fmla="*/ 488950 h 555625"/>
                    <a:gd name="connsiteX13" fmla="*/ 98616 w 2634487"/>
                    <a:gd name="connsiteY13" fmla="*/ 244475 h 555625"/>
                    <a:gd name="connsiteX0" fmla="*/ 81757 w 2617628"/>
                    <a:gd name="connsiteY0" fmla="*/ 244475 h 555625"/>
                    <a:gd name="connsiteX1" fmla="*/ 0 w 2617628"/>
                    <a:gd name="connsiteY1" fmla="*/ 226218 h 555625"/>
                    <a:gd name="connsiteX2" fmla="*/ 18257 w 2617628"/>
                    <a:gd name="connsiteY2" fmla="*/ 292100 h 555625"/>
                    <a:gd name="connsiteX3" fmla="*/ 465932 w 2617628"/>
                    <a:gd name="connsiteY3" fmla="*/ 555625 h 555625"/>
                    <a:gd name="connsiteX4" fmla="*/ 2567782 w 2617628"/>
                    <a:gd name="connsiteY4" fmla="*/ 485775 h 555625"/>
                    <a:gd name="connsiteX5" fmla="*/ 2570957 w 2617628"/>
                    <a:gd name="connsiteY5" fmla="*/ 142875 h 555625"/>
                    <a:gd name="connsiteX6" fmla="*/ 1624807 w 2617628"/>
                    <a:gd name="connsiteY6" fmla="*/ 0 h 555625"/>
                    <a:gd name="connsiteX7" fmla="*/ 24607 w 2617628"/>
                    <a:gd name="connsiteY7" fmla="*/ 38100 h 555625"/>
                    <a:gd name="connsiteX8" fmla="*/ 21432 w 2617628"/>
                    <a:gd name="connsiteY8" fmla="*/ 76200 h 555625"/>
                    <a:gd name="connsiteX9" fmla="*/ 481807 w 2617628"/>
                    <a:gd name="connsiteY9" fmla="*/ 244475 h 555625"/>
                    <a:gd name="connsiteX10" fmla="*/ 2488407 w 2617628"/>
                    <a:gd name="connsiteY10" fmla="*/ 209550 h 555625"/>
                    <a:gd name="connsiteX11" fmla="*/ 2497932 w 2617628"/>
                    <a:gd name="connsiteY11" fmla="*/ 425450 h 555625"/>
                    <a:gd name="connsiteX12" fmla="*/ 504032 w 2617628"/>
                    <a:gd name="connsiteY12" fmla="*/ 488950 h 555625"/>
                    <a:gd name="connsiteX13" fmla="*/ 81757 w 2617628"/>
                    <a:gd name="connsiteY13" fmla="*/ 244475 h 555625"/>
                    <a:gd name="connsiteX0" fmla="*/ 67469 w 2603340"/>
                    <a:gd name="connsiteY0" fmla="*/ 244475 h 555625"/>
                    <a:gd name="connsiteX1" fmla="*/ 0 w 2603340"/>
                    <a:gd name="connsiteY1" fmla="*/ 247649 h 555625"/>
                    <a:gd name="connsiteX2" fmla="*/ 3969 w 2603340"/>
                    <a:gd name="connsiteY2" fmla="*/ 292100 h 555625"/>
                    <a:gd name="connsiteX3" fmla="*/ 451644 w 2603340"/>
                    <a:gd name="connsiteY3" fmla="*/ 555625 h 555625"/>
                    <a:gd name="connsiteX4" fmla="*/ 2553494 w 2603340"/>
                    <a:gd name="connsiteY4" fmla="*/ 485775 h 555625"/>
                    <a:gd name="connsiteX5" fmla="*/ 2556669 w 2603340"/>
                    <a:gd name="connsiteY5" fmla="*/ 142875 h 555625"/>
                    <a:gd name="connsiteX6" fmla="*/ 1610519 w 2603340"/>
                    <a:gd name="connsiteY6" fmla="*/ 0 h 555625"/>
                    <a:gd name="connsiteX7" fmla="*/ 10319 w 2603340"/>
                    <a:gd name="connsiteY7" fmla="*/ 38100 h 555625"/>
                    <a:gd name="connsiteX8" fmla="*/ 7144 w 2603340"/>
                    <a:gd name="connsiteY8" fmla="*/ 76200 h 555625"/>
                    <a:gd name="connsiteX9" fmla="*/ 467519 w 2603340"/>
                    <a:gd name="connsiteY9" fmla="*/ 244475 h 555625"/>
                    <a:gd name="connsiteX10" fmla="*/ 2474119 w 2603340"/>
                    <a:gd name="connsiteY10" fmla="*/ 209550 h 555625"/>
                    <a:gd name="connsiteX11" fmla="*/ 2483644 w 2603340"/>
                    <a:gd name="connsiteY11" fmla="*/ 425450 h 555625"/>
                    <a:gd name="connsiteX12" fmla="*/ 489744 w 2603340"/>
                    <a:gd name="connsiteY12" fmla="*/ 488950 h 555625"/>
                    <a:gd name="connsiteX13" fmla="*/ 67469 w 2603340"/>
                    <a:gd name="connsiteY13" fmla="*/ 244475 h 555625"/>
                    <a:gd name="connsiteX0" fmla="*/ 67469 w 2603340"/>
                    <a:gd name="connsiteY0" fmla="*/ 244475 h 555625"/>
                    <a:gd name="connsiteX1" fmla="*/ 0 w 2603340"/>
                    <a:gd name="connsiteY1" fmla="*/ 247649 h 555625"/>
                    <a:gd name="connsiteX2" fmla="*/ 3969 w 2603340"/>
                    <a:gd name="connsiteY2" fmla="*/ 292100 h 555625"/>
                    <a:gd name="connsiteX3" fmla="*/ 451644 w 2603340"/>
                    <a:gd name="connsiteY3" fmla="*/ 555625 h 555625"/>
                    <a:gd name="connsiteX4" fmla="*/ 2553494 w 2603340"/>
                    <a:gd name="connsiteY4" fmla="*/ 485775 h 555625"/>
                    <a:gd name="connsiteX5" fmla="*/ 2556669 w 2603340"/>
                    <a:gd name="connsiteY5" fmla="*/ 142875 h 555625"/>
                    <a:gd name="connsiteX6" fmla="*/ 1610519 w 2603340"/>
                    <a:gd name="connsiteY6" fmla="*/ 0 h 555625"/>
                    <a:gd name="connsiteX7" fmla="*/ 10319 w 2603340"/>
                    <a:gd name="connsiteY7" fmla="*/ 38100 h 555625"/>
                    <a:gd name="connsiteX8" fmla="*/ 7144 w 2603340"/>
                    <a:gd name="connsiteY8" fmla="*/ 76200 h 555625"/>
                    <a:gd name="connsiteX9" fmla="*/ 467519 w 2603340"/>
                    <a:gd name="connsiteY9" fmla="*/ 244475 h 555625"/>
                    <a:gd name="connsiteX10" fmla="*/ 2474119 w 2603340"/>
                    <a:gd name="connsiteY10" fmla="*/ 209550 h 555625"/>
                    <a:gd name="connsiteX11" fmla="*/ 2483644 w 2603340"/>
                    <a:gd name="connsiteY11" fmla="*/ 425450 h 555625"/>
                    <a:gd name="connsiteX12" fmla="*/ 489744 w 2603340"/>
                    <a:gd name="connsiteY12" fmla="*/ 488950 h 555625"/>
                    <a:gd name="connsiteX13" fmla="*/ 67469 w 2603340"/>
                    <a:gd name="connsiteY13" fmla="*/ 244475 h 555625"/>
                    <a:gd name="connsiteX0" fmla="*/ 67469 w 2603340"/>
                    <a:gd name="connsiteY0" fmla="*/ 244475 h 555625"/>
                    <a:gd name="connsiteX1" fmla="*/ 0 w 2603340"/>
                    <a:gd name="connsiteY1" fmla="*/ 242887 h 555625"/>
                    <a:gd name="connsiteX2" fmla="*/ 3969 w 2603340"/>
                    <a:gd name="connsiteY2" fmla="*/ 292100 h 555625"/>
                    <a:gd name="connsiteX3" fmla="*/ 451644 w 2603340"/>
                    <a:gd name="connsiteY3" fmla="*/ 555625 h 555625"/>
                    <a:gd name="connsiteX4" fmla="*/ 2553494 w 2603340"/>
                    <a:gd name="connsiteY4" fmla="*/ 485775 h 555625"/>
                    <a:gd name="connsiteX5" fmla="*/ 2556669 w 2603340"/>
                    <a:gd name="connsiteY5" fmla="*/ 142875 h 555625"/>
                    <a:gd name="connsiteX6" fmla="*/ 1610519 w 2603340"/>
                    <a:gd name="connsiteY6" fmla="*/ 0 h 555625"/>
                    <a:gd name="connsiteX7" fmla="*/ 10319 w 2603340"/>
                    <a:gd name="connsiteY7" fmla="*/ 38100 h 555625"/>
                    <a:gd name="connsiteX8" fmla="*/ 7144 w 2603340"/>
                    <a:gd name="connsiteY8" fmla="*/ 76200 h 555625"/>
                    <a:gd name="connsiteX9" fmla="*/ 467519 w 2603340"/>
                    <a:gd name="connsiteY9" fmla="*/ 244475 h 555625"/>
                    <a:gd name="connsiteX10" fmla="*/ 2474119 w 2603340"/>
                    <a:gd name="connsiteY10" fmla="*/ 209550 h 555625"/>
                    <a:gd name="connsiteX11" fmla="*/ 2483644 w 2603340"/>
                    <a:gd name="connsiteY11" fmla="*/ 425450 h 555625"/>
                    <a:gd name="connsiteX12" fmla="*/ 489744 w 2603340"/>
                    <a:gd name="connsiteY12" fmla="*/ 488950 h 555625"/>
                    <a:gd name="connsiteX13" fmla="*/ 67469 w 2603340"/>
                    <a:gd name="connsiteY13" fmla="*/ 244475 h 555625"/>
                    <a:gd name="connsiteX0" fmla="*/ 67469 w 2603340"/>
                    <a:gd name="connsiteY0" fmla="*/ 244475 h 555625"/>
                    <a:gd name="connsiteX1" fmla="*/ 0 w 2603340"/>
                    <a:gd name="connsiteY1" fmla="*/ 242887 h 555625"/>
                    <a:gd name="connsiteX2" fmla="*/ 3969 w 2603340"/>
                    <a:gd name="connsiteY2" fmla="*/ 292100 h 555625"/>
                    <a:gd name="connsiteX3" fmla="*/ 451644 w 2603340"/>
                    <a:gd name="connsiteY3" fmla="*/ 555625 h 555625"/>
                    <a:gd name="connsiteX4" fmla="*/ 2553494 w 2603340"/>
                    <a:gd name="connsiteY4" fmla="*/ 485775 h 555625"/>
                    <a:gd name="connsiteX5" fmla="*/ 2556669 w 2603340"/>
                    <a:gd name="connsiteY5" fmla="*/ 142875 h 555625"/>
                    <a:gd name="connsiteX6" fmla="*/ 1610519 w 2603340"/>
                    <a:gd name="connsiteY6" fmla="*/ 0 h 555625"/>
                    <a:gd name="connsiteX7" fmla="*/ 19844 w 2603340"/>
                    <a:gd name="connsiteY7" fmla="*/ 33337 h 555625"/>
                    <a:gd name="connsiteX8" fmla="*/ 7144 w 2603340"/>
                    <a:gd name="connsiteY8" fmla="*/ 76200 h 555625"/>
                    <a:gd name="connsiteX9" fmla="*/ 467519 w 2603340"/>
                    <a:gd name="connsiteY9" fmla="*/ 244475 h 555625"/>
                    <a:gd name="connsiteX10" fmla="*/ 2474119 w 2603340"/>
                    <a:gd name="connsiteY10" fmla="*/ 209550 h 555625"/>
                    <a:gd name="connsiteX11" fmla="*/ 2483644 w 2603340"/>
                    <a:gd name="connsiteY11" fmla="*/ 425450 h 555625"/>
                    <a:gd name="connsiteX12" fmla="*/ 489744 w 2603340"/>
                    <a:gd name="connsiteY12" fmla="*/ 488950 h 555625"/>
                    <a:gd name="connsiteX13" fmla="*/ 67469 w 2603340"/>
                    <a:gd name="connsiteY13" fmla="*/ 244475 h 555625"/>
                    <a:gd name="connsiteX0" fmla="*/ 67469 w 2603340"/>
                    <a:gd name="connsiteY0" fmla="*/ 244475 h 555625"/>
                    <a:gd name="connsiteX1" fmla="*/ 0 w 2603340"/>
                    <a:gd name="connsiteY1" fmla="*/ 242887 h 555625"/>
                    <a:gd name="connsiteX2" fmla="*/ 3969 w 2603340"/>
                    <a:gd name="connsiteY2" fmla="*/ 292100 h 555625"/>
                    <a:gd name="connsiteX3" fmla="*/ 451644 w 2603340"/>
                    <a:gd name="connsiteY3" fmla="*/ 555625 h 555625"/>
                    <a:gd name="connsiteX4" fmla="*/ 2553494 w 2603340"/>
                    <a:gd name="connsiteY4" fmla="*/ 485775 h 555625"/>
                    <a:gd name="connsiteX5" fmla="*/ 2556669 w 2603340"/>
                    <a:gd name="connsiteY5" fmla="*/ 142875 h 555625"/>
                    <a:gd name="connsiteX6" fmla="*/ 1610519 w 2603340"/>
                    <a:gd name="connsiteY6" fmla="*/ 0 h 555625"/>
                    <a:gd name="connsiteX7" fmla="*/ 10319 w 2603340"/>
                    <a:gd name="connsiteY7" fmla="*/ 30955 h 555625"/>
                    <a:gd name="connsiteX8" fmla="*/ 7144 w 2603340"/>
                    <a:gd name="connsiteY8" fmla="*/ 76200 h 555625"/>
                    <a:gd name="connsiteX9" fmla="*/ 467519 w 2603340"/>
                    <a:gd name="connsiteY9" fmla="*/ 244475 h 555625"/>
                    <a:gd name="connsiteX10" fmla="*/ 2474119 w 2603340"/>
                    <a:gd name="connsiteY10" fmla="*/ 209550 h 555625"/>
                    <a:gd name="connsiteX11" fmla="*/ 2483644 w 2603340"/>
                    <a:gd name="connsiteY11" fmla="*/ 425450 h 555625"/>
                    <a:gd name="connsiteX12" fmla="*/ 489744 w 2603340"/>
                    <a:gd name="connsiteY12" fmla="*/ 488950 h 555625"/>
                    <a:gd name="connsiteX13" fmla="*/ 67469 w 2603340"/>
                    <a:gd name="connsiteY13" fmla="*/ 244475 h 555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03340" h="555625">
                      <a:moveTo>
                        <a:pt x="67469" y="244475"/>
                      </a:moveTo>
                      <a:cubicBezTo>
                        <a:pt x="66940" y="247651"/>
                        <a:pt x="46301" y="239713"/>
                        <a:pt x="0" y="242887"/>
                      </a:cubicBezTo>
                      <a:cubicBezTo>
                        <a:pt x="6086" y="288924"/>
                        <a:pt x="-2116" y="262732"/>
                        <a:pt x="3969" y="292100"/>
                      </a:cubicBezTo>
                      <a:lnTo>
                        <a:pt x="451644" y="555625"/>
                      </a:lnTo>
                      <a:lnTo>
                        <a:pt x="2553494" y="485775"/>
                      </a:lnTo>
                      <a:cubicBezTo>
                        <a:pt x="2605352" y="396875"/>
                        <a:pt x="2631811" y="276225"/>
                        <a:pt x="2556669" y="142875"/>
                      </a:cubicBezTo>
                      <a:lnTo>
                        <a:pt x="1610519" y="0"/>
                      </a:lnTo>
                      <a:lnTo>
                        <a:pt x="10319" y="30955"/>
                      </a:lnTo>
                      <a:lnTo>
                        <a:pt x="7144" y="76200"/>
                      </a:lnTo>
                      <a:lnTo>
                        <a:pt x="467519" y="244475"/>
                      </a:lnTo>
                      <a:lnTo>
                        <a:pt x="2474119" y="209550"/>
                      </a:lnTo>
                      <a:cubicBezTo>
                        <a:pt x="2527565" y="280988"/>
                        <a:pt x="2515923" y="346075"/>
                        <a:pt x="2483644" y="425450"/>
                      </a:cubicBezTo>
                      <a:lnTo>
                        <a:pt x="489744" y="488950"/>
                      </a:lnTo>
                      <a:lnTo>
                        <a:pt x="67469" y="244475"/>
                      </a:lnTo>
                      <a:close/>
                    </a:path>
                  </a:pathLst>
                </a:custGeom>
                <a:solidFill>
                  <a:srgbClr val="454545"/>
                </a:solidFill>
                <a:ln w="12700" cap="flat" cmpd="sng" algn="ctr">
                  <a:noFill/>
                  <a:prstDash val="solid"/>
                  <a:miter lim="800000"/>
                </a:ln>
                <a:effectLst>
                  <a:outerShdw blurRad="50800" dist="38100" dir="8100000" algn="tr"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sz="2701" b="0" i="0" u="none" strike="noStrike" kern="0" cap="none" spc="0" normalizeH="0" baseline="0" noProof="0">
                    <a:ln>
                      <a:noFill/>
                    </a:ln>
                    <a:solidFill>
                      <a:sysClr val="window" lastClr="FFFFFF"/>
                    </a:solidFill>
                    <a:effectLst/>
                    <a:uLnTx/>
                    <a:uFillTx/>
                    <a:latin typeface="Arial"/>
                    <a:ea typeface="Arial Unicode MS"/>
                    <a:cs typeface="+mn-cs"/>
                  </a:endParaRPr>
                </a:p>
              </p:txBody>
            </p:sp>
            <p:sp>
              <p:nvSpPr>
                <p:cNvPr id="29" name="Freeform 19">
                  <a:extLst>
                    <a:ext uri="{FF2B5EF4-FFF2-40B4-BE49-F238E27FC236}">
                      <a16:creationId xmlns:a16="http://schemas.microsoft.com/office/drawing/2014/main" id="{7AB59EBC-6147-0842-966D-AA14575A1A3F}"/>
                    </a:ext>
                  </a:extLst>
                </p:cNvPr>
                <p:cNvSpPr/>
                <p:nvPr/>
              </p:nvSpPr>
              <p:spPr>
                <a:xfrm>
                  <a:off x="3695702" y="3233738"/>
                  <a:ext cx="2458684" cy="383382"/>
                </a:xfrm>
                <a:custGeom>
                  <a:avLst/>
                  <a:gdLst>
                    <a:gd name="connsiteX0" fmla="*/ 7144 w 2424113"/>
                    <a:gd name="connsiteY0" fmla="*/ 0 h 378619"/>
                    <a:gd name="connsiteX1" fmla="*/ 0 w 2424113"/>
                    <a:gd name="connsiteY1" fmla="*/ 130969 h 378619"/>
                    <a:gd name="connsiteX2" fmla="*/ 431007 w 2424113"/>
                    <a:gd name="connsiteY2" fmla="*/ 378619 h 378619"/>
                    <a:gd name="connsiteX3" fmla="*/ 2424113 w 2424113"/>
                    <a:gd name="connsiteY3" fmla="*/ 304800 h 378619"/>
                    <a:gd name="connsiteX4" fmla="*/ 2414588 w 2424113"/>
                    <a:gd name="connsiteY4" fmla="*/ 109538 h 378619"/>
                    <a:gd name="connsiteX5" fmla="*/ 428625 w 2424113"/>
                    <a:gd name="connsiteY5" fmla="*/ 150019 h 378619"/>
                    <a:gd name="connsiteX6" fmla="*/ 7144 w 2424113"/>
                    <a:gd name="connsiteY6" fmla="*/ 0 h 378619"/>
                    <a:gd name="connsiteX0" fmla="*/ 7144 w 2436996"/>
                    <a:gd name="connsiteY0" fmla="*/ 0 h 378619"/>
                    <a:gd name="connsiteX1" fmla="*/ 0 w 2436996"/>
                    <a:gd name="connsiteY1" fmla="*/ 130969 h 378619"/>
                    <a:gd name="connsiteX2" fmla="*/ 431007 w 2436996"/>
                    <a:gd name="connsiteY2" fmla="*/ 378619 h 378619"/>
                    <a:gd name="connsiteX3" fmla="*/ 2424113 w 2436996"/>
                    <a:gd name="connsiteY3" fmla="*/ 304800 h 378619"/>
                    <a:gd name="connsiteX4" fmla="*/ 2414588 w 2436996"/>
                    <a:gd name="connsiteY4" fmla="*/ 109538 h 378619"/>
                    <a:gd name="connsiteX5" fmla="*/ 428625 w 2436996"/>
                    <a:gd name="connsiteY5" fmla="*/ 150019 h 378619"/>
                    <a:gd name="connsiteX6" fmla="*/ 7144 w 2436996"/>
                    <a:gd name="connsiteY6" fmla="*/ 0 h 378619"/>
                    <a:gd name="connsiteX0" fmla="*/ 7144 w 2448855"/>
                    <a:gd name="connsiteY0" fmla="*/ 0 h 378619"/>
                    <a:gd name="connsiteX1" fmla="*/ 0 w 2448855"/>
                    <a:gd name="connsiteY1" fmla="*/ 130969 h 378619"/>
                    <a:gd name="connsiteX2" fmla="*/ 431007 w 2448855"/>
                    <a:gd name="connsiteY2" fmla="*/ 378619 h 378619"/>
                    <a:gd name="connsiteX3" fmla="*/ 2424113 w 2448855"/>
                    <a:gd name="connsiteY3" fmla="*/ 304800 h 378619"/>
                    <a:gd name="connsiteX4" fmla="*/ 2414588 w 2448855"/>
                    <a:gd name="connsiteY4" fmla="*/ 109538 h 378619"/>
                    <a:gd name="connsiteX5" fmla="*/ 428625 w 2448855"/>
                    <a:gd name="connsiteY5" fmla="*/ 150019 h 378619"/>
                    <a:gd name="connsiteX6" fmla="*/ 7144 w 2448855"/>
                    <a:gd name="connsiteY6" fmla="*/ 0 h 378619"/>
                    <a:gd name="connsiteX0" fmla="*/ 7144 w 2444270"/>
                    <a:gd name="connsiteY0" fmla="*/ 0 h 378619"/>
                    <a:gd name="connsiteX1" fmla="*/ 0 w 2444270"/>
                    <a:gd name="connsiteY1" fmla="*/ 130969 h 378619"/>
                    <a:gd name="connsiteX2" fmla="*/ 431007 w 2444270"/>
                    <a:gd name="connsiteY2" fmla="*/ 378619 h 378619"/>
                    <a:gd name="connsiteX3" fmla="*/ 2414588 w 2444270"/>
                    <a:gd name="connsiteY3" fmla="*/ 314325 h 378619"/>
                    <a:gd name="connsiteX4" fmla="*/ 2414588 w 2444270"/>
                    <a:gd name="connsiteY4" fmla="*/ 109538 h 378619"/>
                    <a:gd name="connsiteX5" fmla="*/ 428625 w 2444270"/>
                    <a:gd name="connsiteY5" fmla="*/ 150019 h 378619"/>
                    <a:gd name="connsiteX6" fmla="*/ 7144 w 2444270"/>
                    <a:gd name="connsiteY6" fmla="*/ 0 h 378619"/>
                    <a:gd name="connsiteX0" fmla="*/ 7144 w 2446779"/>
                    <a:gd name="connsiteY0" fmla="*/ 0 h 378619"/>
                    <a:gd name="connsiteX1" fmla="*/ 0 w 2446779"/>
                    <a:gd name="connsiteY1" fmla="*/ 130969 h 378619"/>
                    <a:gd name="connsiteX2" fmla="*/ 431007 w 2446779"/>
                    <a:gd name="connsiteY2" fmla="*/ 378619 h 378619"/>
                    <a:gd name="connsiteX3" fmla="*/ 2414588 w 2446779"/>
                    <a:gd name="connsiteY3" fmla="*/ 314325 h 378619"/>
                    <a:gd name="connsiteX4" fmla="*/ 2414588 w 2446779"/>
                    <a:gd name="connsiteY4" fmla="*/ 109538 h 378619"/>
                    <a:gd name="connsiteX5" fmla="*/ 428625 w 2446779"/>
                    <a:gd name="connsiteY5" fmla="*/ 150019 h 378619"/>
                    <a:gd name="connsiteX6" fmla="*/ 7144 w 2446779"/>
                    <a:gd name="connsiteY6" fmla="*/ 0 h 378619"/>
                    <a:gd name="connsiteX0" fmla="*/ 7144 w 2446779"/>
                    <a:gd name="connsiteY0" fmla="*/ 0 h 378619"/>
                    <a:gd name="connsiteX1" fmla="*/ 0 w 2446779"/>
                    <a:gd name="connsiteY1" fmla="*/ 130969 h 378619"/>
                    <a:gd name="connsiteX2" fmla="*/ 431007 w 2446779"/>
                    <a:gd name="connsiteY2" fmla="*/ 378619 h 378619"/>
                    <a:gd name="connsiteX3" fmla="*/ 2414588 w 2446779"/>
                    <a:gd name="connsiteY3" fmla="*/ 314325 h 378619"/>
                    <a:gd name="connsiteX4" fmla="*/ 2414588 w 2446779"/>
                    <a:gd name="connsiteY4" fmla="*/ 109538 h 378619"/>
                    <a:gd name="connsiteX5" fmla="*/ 433388 w 2446779"/>
                    <a:gd name="connsiteY5" fmla="*/ 140494 h 378619"/>
                    <a:gd name="connsiteX6" fmla="*/ 7144 w 2446779"/>
                    <a:gd name="connsiteY6" fmla="*/ 0 h 378619"/>
                    <a:gd name="connsiteX0" fmla="*/ 7144 w 2446779"/>
                    <a:gd name="connsiteY0" fmla="*/ 0 h 378619"/>
                    <a:gd name="connsiteX1" fmla="*/ 0 w 2446779"/>
                    <a:gd name="connsiteY1" fmla="*/ 130969 h 378619"/>
                    <a:gd name="connsiteX2" fmla="*/ 431007 w 2446779"/>
                    <a:gd name="connsiteY2" fmla="*/ 378619 h 378619"/>
                    <a:gd name="connsiteX3" fmla="*/ 2414588 w 2446779"/>
                    <a:gd name="connsiteY3" fmla="*/ 314325 h 378619"/>
                    <a:gd name="connsiteX4" fmla="*/ 2414588 w 2446779"/>
                    <a:gd name="connsiteY4" fmla="*/ 100013 h 378619"/>
                    <a:gd name="connsiteX5" fmla="*/ 433388 w 2446779"/>
                    <a:gd name="connsiteY5" fmla="*/ 140494 h 378619"/>
                    <a:gd name="connsiteX6" fmla="*/ 7144 w 2446779"/>
                    <a:gd name="connsiteY6" fmla="*/ 0 h 378619"/>
                    <a:gd name="connsiteX0" fmla="*/ 7144 w 2446779"/>
                    <a:gd name="connsiteY0" fmla="*/ 0 h 378619"/>
                    <a:gd name="connsiteX1" fmla="*/ 0 w 2446779"/>
                    <a:gd name="connsiteY1" fmla="*/ 130969 h 378619"/>
                    <a:gd name="connsiteX2" fmla="*/ 431007 w 2446779"/>
                    <a:gd name="connsiteY2" fmla="*/ 378619 h 378619"/>
                    <a:gd name="connsiteX3" fmla="*/ 2414588 w 2446779"/>
                    <a:gd name="connsiteY3" fmla="*/ 314325 h 378619"/>
                    <a:gd name="connsiteX4" fmla="*/ 2414588 w 2446779"/>
                    <a:gd name="connsiteY4" fmla="*/ 100013 h 378619"/>
                    <a:gd name="connsiteX5" fmla="*/ 442913 w 2446779"/>
                    <a:gd name="connsiteY5" fmla="*/ 142875 h 378619"/>
                    <a:gd name="connsiteX6" fmla="*/ 7144 w 2446779"/>
                    <a:gd name="connsiteY6" fmla="*/ 0 h 378619"/>
                    <a:gd name="connsiteX0" fmla="*/ 7144 w 2446779"/>
                    <a:gd name="connsiteY0" fmla="*/ 0 h 378619"/>
                    <a:gd name="connsiteX1" fmla="*/ 0 w 2446779"/>
                    <a:gd name="connsiteY1" fmla="*/ 130969 h 378619"/>
                    <a:gd name="connsiteX2" fmla="*/ 431007 w 2446779"/>
                    <a:gd name="connsiteY2" fmla="*/ 378619 h 378619"/>
                    <a:gd name="connsiteX3" fmla="*/ 2414588 w 2446779"/>
                    <a:gd name="connsiteY3" fmla="*/ 314325 h 378619"/>
                    <a:gd name="connsiteX4" fmla="*/ 2414588 w 2446779"/>
                    <a:gd name="connsiteY4" fmla="*/ 100013 h 378619"/>
                    <a:gd name="connsiteX5" fmla="*/ 445294 w 2446779"/>
                    <a:gd name="connsiteY5" fmla="*/ 135731 h 378619"/>
                    <a:gd name="connsiteX6" fmla="*/ 7144 w 2446779"/>
                    <a:gd name="connsiteY6" fmla="*/ 0 h 378619"/>
                    <a:gd name="connsiteX0" fmla="*/ 9525 w 2446779"/>
                    <a:gd name="connsiteY0" fmla="*/ 0 h 385763"/>
                    <a:gd name="connsiteX1" fmla="*/ 0 w 2446779"/>
                    <a:gd name="connsiteY1" fmla="*/ 138113 h 385763"/>
                    <a:gd name="connsiteX2" fmla="*/ 431007 w 2446779"/>
                    <a:gd name="connsiteY2" fmla="*/ 385763 h 385763"/>
                    <a:gd name="connsiteX3" fmla="*/ 2414588 w 2446779"/>
                    <a:gd name="connsiteY3" fmla="*/ 321469 h 385763"/>
                    <a:gd name="connsiteX4" fmla="*/ 2414588 w 2446779"/>
                    <a:gd name="connsiteY4" fmla="*/ 107157 h 385763"/>
                    <a:gd name="connsiteX5" fmla="*/ 445294 w 2446779"/>
                    <a:gd name="connsiteY5" fmla="*/ 142875 h 385763"/>
                    <a:gd name="connsiteX6" fmla="*/ 9525 w 2446779"/>
                    <a:gd name="connsiteY6" fmla="*/ 0 h 385763"/>
                    <a:gd name="connsiteX0" fmla="*/ 9525 w 2446779"/>
                    <a:gd name="connsiteY0" fmla="*/ 0 h 385763"/>
                    <a:gd name="connsiteX1" fmla="*/ 0 w 2446779"/>
                    <a:gd name="connsiteY1" fmla="*/ 138113 h 385763"/>
                    <a:gd name="connsiteX2" fmla="*/ 431007 w 2446779"/>
                    <a:gd name="connsiteY2" fmla="*/ 385763 h 385763"/>
                    <a:gd name="connsiteX3" fmla="*/ 2414588 w 2446779"/>
                    <a:gd name="connsiteY3" fmla="*/ 321469 h 385763"/>
                    <a:gd name="connsiteX4" fmla="*/ 2414588 w 2446779"/>
                    <a:gd name="connsiteY4" fmla="*/ 107157 h 385763"/>
                    <a:gd name="connsiteX5" fmla="*/ 445294 w 2446779"/>
                    <a:gd name="connsiteY5" fmla="*/ 142875 h 385763"/>
                    <a:gd name="connsiteX6" fmla="*/ 9525 w 2446779"/>
                    <a:gd name="connsiteY6" fmla="*/ 0 h 385763"/>
                    <a:gd name="connsiteX0" fmla="*/ 9525 w 2446779"/>
                    <a:gd name="connsiteY0" fmla="*/ 0 h 385763"/>
                    <a:gd name="connsiteX1" fmla="*/ 0 w 2446779"/>
                    <a:gd name="connsiteY1" fmla="*/ 138113 h 385763"/>
                    <a:gd name="connsiteX2" fmla="*/ 431007 w 2446779"/>
                    <a:gd name="connsiteY2" fmla="*/ 385763 h 385763"/>
                    <a:gd name="connsiteX3" fmla="*/ 2414588 w 2446779"/>
                    <a:gd name="connsiteY3" fmla="*/ 321469 h 385763"/>
                    <a:gd name="connsiteX4" fmla="*/ 2414588 w 2446779"/>
                    <a:gd name="connsiteY4" fmla="*/ 107157 h 385763"/>
                    <a:gd name="connsiteX5" fmla="*/ 445294 w 2446779"/>
                    <a:gd name="connsiteY5" fmla="*/ 142875 h 385763"/>
                    <a:gd name="connsiteX6" fmla="*/ 9525 w 2446779"/>
                    <a:gd name="connsiteY6" fmla="*/ 0 h 385763"/>
                    <a:gd name="connsiteX0" fmla="*/ 14287 w 2451541"/>
                    <a:gd name="connsiteY0" fmla="*/ 0 h 385763"/>
                    <a:gd name="connsiteX1" fmla="*/ 0 w 2451541"/>
                    <a:gd name="connsiteY1" fmla="*/ 145257 h 385763"/>
                    <a:gd name="connsiteX2" fmla="*/ 435769 w 2451541"/>
                    <a:gd name="connsiteY2" fmla="*/ 385763 h 385763"/>
                    <a:gd name="connsiteX3" fmla="*/ 2419350 w 2451541"/>
                    <a:gd name="connsiteY3" fmla="*/ 321469 h 385763"/>
                    <a:gd name="connsiteX4" fmla="*/ 2419350 w 2451541"/>
                    <a:gd name="connsiteY4" fmla="*/ 107157 h 385763"/>
                    <a:gd name="connsiteX5" fmla="*/ 450056 w 2451541"/>
                    <a:gd name="connsiteY5" fmla="*/ 142875 h 385763"/>
                    <a:gd name="connsiteX6" fmla="*/ 14287 w 2451541"/>
                    <a:gd name="connsiteY6" fmla="*/ 0 h 385763"/>
                    <a:gd name="connsiteX0" fmla="*/ 4762 w 2451541"/>
                    <a:gd name="connsiteY0" fmla="*/ 0 h 383382"/>
                    <a:gd name="connsiteX1" fmla="*/ 0 w 2451541"/>
                    <a:gd name="connsiteY1" fmla="*/ 142876 h 383382"/>
                    <a:gd name="connsiteX2" fmla="*/ 435769 w 2451541"/>
                    <a:gd name="connsiteY2" fmla="*/ 383382 h 383382"/>
                    <a:gd name="connsiteX3" fmla="*/ 2419350 w 2451541"/>
                    <a:gd name="connsiteY3" fmla="*/ 319088 h 383382"/>
                    <a:gd name="connsiteX4" fmla="*/ 2419350 w 2451541"/>
                    <a:gd name="connsiteY4" fmla="*/ 104776 h 383382"/>
                    <a:gd name="connsiteX5" fmla="*/ 450056 w 2451541"/>
                    <a:gd name="connsiteY5" fmla="*/ 140494 h 383382"/>
                    <a:gd name="connsiteX6" fmla="*/ 4762 w 2451541"/>
                    <a:gd name="connsiteY6" fmla="*/ 0 h 383382"/>
                    <a:gd name="connsiteX0" fmla="*/ 4762 w 2451541"/>
                    <a:gd name="connsiteY0" fmla="*/ 0 h 383382"/>
                    <a:gd name="connsiteX1" fmla="*/ 0 w 2451541"/>
                    <a:gd name="connsiteY1" fmla="*/ 142876 h 383382"/>
                    <a:gd name="connsiteX2" fmla="*/ 435769 w 2451541"/>
                    <a:gd name="connsiteY2" fmla="*/ 383382 h 383382"/>
                    <a:gd name="connsiteX3" fmla="*/ 2419350 w 2451541"/>
                    <a:gd name="connsiteY3" fmla="*/ 319088 h 383382"/>
                    <a:gd name="connsiteX4" fmla="*/ 2419350 w 2451541"/>
                    <a:gd name="connsiteY4" fmla="*/ 104776 h 383382"/>
                    <a:gd name="connsiteX5" fmla="*/ 450056 w 2451541"/>
                    <a:gd name="connsiteY5" fmla="*/ 140494 h 383382"/>
                    <a:gd name="connsiteX6" fmla="*/ 4762 w 2451541"/>
                    <a:gd name="connsiteY6" fmla="*/ 0 h 383382"/>
                    <a:gd name="connsiteX0" fmla="*/ 11905 w 2458684"/>
                    <a:gd name="connsiteY0" fmla="*/ 0 h 383382"/>
                    <a:gd name="connsiteX1" fmla="*/ 0 w 2458684"/>
                    <a:gd name="connsiteY1" fmla="*/ 138114 h 383382"/>
                    <a:gd name="connsiteX2" fmla="*/ 442912 w 2458684"/>
                    <a:gd name="connsiteY2" fmla="*/ 383382 h 383382"/>
                    <a:gd name="connsiteX3" fmla="*/ 2426493 w 2458684"/>
                    <a:gd name="connsiteY3" fmla="*/ 319088 h 383382"/>
                    <a:gd name="connsiteX4" fmla="*/ 2426493 w 2458684"/>
                    <a:gd name="connsiteY4" fmla="*/ 104776 h 383382"/>
                    <a:gd name="connsiteX5" fmla="*/ 457199 w 2458684"/>
                    <a:gd name="connsiteY5" fmla="*/ 140494 h 383382"/>
                    <a:gd name="connsiteX6" fmla="*/ 11905 w 2458684"/>
                    <a:gd name="connsiteY6" fmla="*/ 0 h 383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8684" h="383382">
                      <a:moveTo>
                        <a:pt x="11905" y="0"/>
                      </a:moveTo>
                      <a:cubicBezTo>
                        <a:pt x="25399" y="53182"/>
                        <a:pt x="19843" y="123033"/>
                        <a:pt x="0" y="138114"/>
                      </a:cubicBezTo>
                      <a:lnTo>
                        <a:pt x="442912" y="383382"/>
                      </a:lnTo>
                      <a:lnTo>
                        <a:pt x="2426493" y="319088"/>
                      </a:lnTo>
                      <a:cubicBezTo>
                        <a:pt x="2466181" y="277813"/>
                        <a:pt x="2472531" y="174625"/>
                        <a:pt x="2426493" y="104776"/>
                      </a:cubicBezTo>
                      <a:lnTo>
                        <a:pt x="457199" y="140494"/>
                      </a:lnTo>
                      <a:lnTo>
                        <a:pt x="11905" y="0"/>
                      </a:lnTo>
                      <a:close/>
                    </a:path>
                  </a:pathLst>
                </a:custGeom>
                <a:solidFill>
                  <a:sysClr val="window" lastClr="FFFFFF"/>
                </a:solidFill>
                <a:ln w="12700" cap="flat" cmpd="sng" algn="ctr">
                  <a:no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sz="2701" b="0" i="0" u="none" strike="noStrike" kern="0" cap="none" spc="0" normalizeH="0" baseline="0" noProof="0">
                    <a:ln>
                      <a:noFill/>
                    </a:ln>
                    <a:solidFill>
                      <a:sysClr val="window" lastClr="FFFFFF"/>
                    </a:solidFill>
                    <a:effectLst/>
                    <a:uLnTx/>
                    <a:uFillTx/>
                    <a:latin typeface="Arial"/>
                    <a:ea typeface="Arial Unicode MS"/>
                    <a:cs typeface="+mn-cs"/>
                  </a:endParaRPr>
                </a:p>
              </p:txBody>
            </p:sp>
          </p:grpSp>
          <p:grpSp>
            <p:nvGrpSpPr>
              <p:cNvPr id="17" name="Group 16">
                <a:extLst>
                  <a:ext uri="{FF2B5EF4-FFF2-40B4-BE49-F238E27FC236}">
                    <a16:creationId xmlns:a16="http://schemas.microsoft.com/office/drawing/2014/main" id="{674C73DD-C0E6-0305-7454-FF4FF612ADD6}"/>
                  </a:ext>
                </a:extLst>
              </p:cNvPr>
              <p:cNvGrpSpPr/>
              <p:nvPr/>
            </p:nvGrpSpPr>
            <p:grpSpPr>
              <a:xfrm flipH="1">
                <a:off x="4155315" y="4711652"/>
                <a:ext cx="1753505" cy="486436"/>
                <a:chOff x="3622676" y="3492499"/>
                <a:chExt cx="2575177" cy="714375"/>
              </a:xfrm>
              <a:effectLst>
                <a:outerShdw blurRad="50800" dist="38100" dir="8100000" algn="tr" rotWithShape="0">
                  <a:prstClr val="black">
                    <a:alpha val="40000"/>
                  </a:prstClr>
                </a:outerShdw>
              </a:effectLst>
            </p:grpSpPr>
            <p:sp>
              <p:nvSpPr>
                <p:cNvPr id="26" name="Freeform 21">
                  <a:extLst>
                    <a:ext uri="{FF2B5EF4-FFF2-40B4-BE49-F238E27FC236}">
                      <a16:creationId xmlns:a16="http://schemas.microsoft.com/office/drawing/2014/main" id="{EFD0BB85-24F2-D459-B59C-28DF7C4D5507}"/>
                    </a:ext>
                  </a:extLst>
                </p:cNvPr>
                <p:cNvSpPr/>
                <p:nvPr/>
              </p:nvSpPr>
              <p:spPr>
                <a:xfrm>
                  <a:off x="3622676" y="3492499"/>
                  <a:ext cx="2575177" cy="714375"/>
                </a:xfrm>
                <a:custGeom>
                  <a:avLst/>
                  <a:gdLst>
                    <a:gd name="connsiteX0" fmla="*/ 190500 w 2559050"/>
                    <a:gd name="connsiteY0" fmla="*/ 0 h 698500"/>
                    <a:gd name="connsiteX1" fmla="*/ 0 w 2559050"/>
                    <a:gd name="connsiteY1" fmla="*/ 152400 h 698500"/>
                    <a:gd name="connsiteX2" fmla="*/ 6350 w 2559050"/>
                    <a:gd name="connsiteY2" fmla="*/ 215900 h 698500"/>
                    <a:gd name="connsiteX3" fmla="*/ 2501900 w 2559050"/>
                    <a:gd name="connsiteY3" fmla="*/ 241300 h 698500"/>
                    <a:gd name="connsiteX4" fmla="*/ 2470150 w 2559050"/>
                    <a:gd name="connsiteY4" fmla="*/ 552450 h 698500"/>
                    <a:gd name="connsiteX5" fmla="*/ 76200 w 2559050"/>
                    <a:gd name="connsiteY5" fmla="*/ 565150 h 698500"/>
                    <a:gd name="connsiteX6" fmla="*/ 101600 w 2559050"/>
                    <a:gd name="connsiteY6" fmla="*/ 520700 h 698500"/>
                    <a:gd name="connsiteX7" fmla="*/ 6350 w 2559050"/>
                    <a:gd name="connsiteY7" fmla="*/ 577850 h 698500"/>
                    <a:gd name="connsiteX8" fmla="*/ 44450 w 2559050"/>
                    <a:gd name="connsiteY8" fmla="*/ 666750 h 698500"/>
                    <a:gd name="connsiteX9" fmla="*/ 2400300 w 2559050"/>
                    <a:gd name="connsiteY9" fmla="*/ 692150 h 698500"/>
                    <a:gd name="connsiteX10" fmla="*/ 2432050 w 2559050"/>
                    <a:gd name="connsiteY10" fmla="*/ 666750 h 698500"/>
                    <a:gd name="connsiteX11" fmla="*/ 2501900 w 2559050"/>
                    <a:gd name="connsiteY11" fmla="*/ 698500 h 698500"/>
                    <a:gd name="connsiteX12" fmla="*/ 2552700 w 2559050"/>
                    <a:gd name="connsiteY12" fmla="*/ 685800 h 698500"/>
                    <a:gd name="connsiteX13" fmla="*/ 2559050 w 2559050"/>
                    <a:gd name="connsiteY13" fmla="*/ 158750 h 698500"/>
                    <a:gd name="connsiteX14" fmla="*/ 2476500 w 2559050"/>
                    <a:gd name="connsiteY14" fmla="*/ 95250 h 698500"/>
                    <a:gd name="connsiteX15" fmla="*/ 520700 w 2559050"/>
                    <a:gd name="connsiteY15" fmla="*/ 184150 h 698500"/>
                    <a:gd name="connsiteX16" fmla="*/ 190500 w 2559050"/>
                    <a:gd name="connsiteY16" fmla="*/ 0 h 698500"/>
                    <a:gd name="connsiteX0" fmla="*/ 190500 w 2559050"/>
                    <a:gd name="connsiteY0" fmla="*/ 0 h 698500"/>
                    <a:gd name="connsiteX1" fmla="*/ 0 w 2559050"/>
                    <a:gd name="connsiteY1" fmla="*/ 152400 h 698500"/>
                    <a:gd name="connsiteX2" fmla="*/ 19050 w 2559050"/>
                    <a:gd name="connsiteY2" fmla="*/ 241300 h 698500"/>
                    <a:gd name="connsiteX3" fmla="*/ 2501900 w 2559050"/>
                    <a:gd name="connsiteY3" fmla="*/ 241300 h 698500"/>
                    <a:gd name="connsiteX4" fmla="*/ 2470150 w 2559050"/>
                    <a:gd name="connsiteY4" fmla="*/ 552450 h 698500"/>
                    <a:gd name="connsiteX5" fmla="*/ 76200 w 2559050"/>
                    <a:gd name="connsiteY5" fmla="*/ 565150 h 698500"/>
                    <a:gd name="connsiteX6" fmla="*/ 101600 w 2559050"/>
                    <a:gd name="connsiteY6" fmla="*/ 520700 h 698500"/>
                    <a:gd name="connsiteX7" fmla="*/ 6350 w 2559050"/>
                    <a:gd name="connsiteY7" fmla="*/ 577850 h 698500"/>
                    <a:gd name="connsiteX8" fmla="*/ 44450 w 2559050"/>
                    <a:gd name="connsiteY8" fmla="*/ 666750 h 698500"/>
                    <a:gd name="connsiteX9" fmla="*/ 2400300 w 2559050"/>
                    <a:gd name="connsiteY9" fmla="*/ 692150 h 698500"/>
                    <a:gd name="connsiteX10" fmla="*/ 2432050 w 2559050"/>
                    <a:gd name="connsiteY10" fmla="*/ 666750 h 698500"/>
                    <a:gd name="connsiteX11" fmla="*/ 2501900 w 2559050"/>
                    <a:gd name="connsiteY11" fmla="*/ 698500 h 698500"/>
                    <a:gd name="connsiteX12" fmla="*/ 2552700 w 2559050"/>
                    <a:gd name="connsiteY12" fmla="*/ 685800 h 698500"/>
                    <a:gd name="connsiteX13" fmla="*/ 2559050 w 2559050"/>
                    <a:gd name="connsiteY13" fmla="*/ 158750 h 698500"/>
                    <a:gd name="connsiteX14" fmla="*/ 2476500 w 2559050"/>
                    <a:gd name="connsiteY14" fmla="*/ 95250 h 698500"/>
                    <a:gd name="connsiteX15" fmla="*/ 520700 w 2559050"/>
                    <a:gd name="connsiteY15" fmla="*/ 184150 h 698500"/>
                    <a:gd name="connsiteX16" fmla="*/ 190500 w 2559050"/>
                    <a:gd name="connsiteY16" fmla="*/ 0 h 698500"/>
                    <a:gd name="connsiteX0" fmla="*/ 184150 w 2552700"/>
                    <a:gd name="connsiteY0" fmla="*/ 0 h 698500"/>
                    <a:gd name="connsiteX1" fmla="*/ 9525 w 2552700"/>
                    <a:gd name="connsiteY1" fmla="*/ 152400 h 698500"/>
                    <a:gd name="connsiteX2" fmla="*/ 12700 w 2552700"/>
                    <a:gd name="connsiteY2" fmla="*/ 241300 h 698500"/>
                    <a:gd name="connsiteX3" fmla="*/ 2495550 w 2552700"/>
                    <a:gd name="connsiteY3" fmla="*/ 241300 h 698500"/>
                    <a:gd name="connsiteX4" fmla="*/ 2463800 w 2552700"/>
                    <a:gd name="connsiteY4" fmla="*/ 552450 h 698500"/>
                    <a:gd name="connsiteX5" fmla="*/ 69850 w 2552700"/>
                    <a:gd name="connsiteY5" fmla="*/ 565150 h 698500"/>
                    <a:gd name="connsiteX6" fmla="*/ 95250 w 2552700"/>
                    <a:gd name="connsiteY6" fmla="*/ 520700 h 698500"/>
                    <a:gd name="connsiteX7" fmla="*/ 0 w 2552700"/>
                    <a:gd name="connsiteY7" fmla="*/ 577850 h 698500"/>
                    <a:gd name="connsiteX8" fmla="*/ 38100 w 2552700"/>
                    <a:gd name="connsiteY8" fmla="*/ 666750 h 698500"/>
                    <a:gd name="connsiteX9" fmla="*/ 2393950 w 2552700"/>
                    <a:gd name="connsiteY9" fmla="*/ 692150 h 698500"/>
                    <a:gd name="connsiteX10" fmla="*/ 2425700 w 2552700"/>
                    <a:gd name="connsiteY10" fmla="*/ 666750 h 698500"/>
                    <a:gd name="connsiteX11" fmla="*/ 2495550 w 2552700"/>
                    <a:gd name="connsiteY11" fmla="*/ 698500 h 698500"/>
                    <a:gd name="connsiteX12" fmla="*/ 2546350 w 2552700"/>
                    <a:gd name="connsiteY12" fmla="*/ 685800 h 698500"/>
                    <a:gd name="connsiteX13" fmla="*/ 2552700 w 2552700"/>
                    <a:gd name="connsiteY13" fmla="*/ 158750 h 698500"/>
                    <a:gd name="connsiteX14" fmla="*/ 2470150 w 2552700"/>
                    <a:gd name="connsiteY14" fmla="*/ 95250 h 698500"/>
                    <a:gd name="connsiteX15" fmla="*/ 514350 w 2552700"/>
                    <a:gd name="connsiteY15" fmla="*/ 184150 h 698500"/>
                    <a:gd name="connsiteX16" fmla="*/ 184150 w 2552700"/>
                    <a:gd name="connsiteY16" fmla="*/ 0 h 698500"/>
                    <a:gd name="connsiteX0" fmla="*/ 184150 w 2571750"/>
                    <a:gd name="connsiteY0" fmla="*/ 0 h 698500"/>
                    <a:gd name="connsiteX1" fmla="*/ 9525 w 2571750"/>
                    <a:gd name="connsiteY1" fmla="*/ 152400 h 698500"/>
                    <a:gd name="connsiteX2" fmla="*/ 12700 w 2571750"/>
                    <a:gd name="connsiteY2" fmla="*/ 241300 h 698500"/>
                    <a:gd name="connsiteX3" fmla="*/ 2495550 w 2571750"/>
                    <a:gd name="connsiteY3" fmla="*/ 241300 h 698500"/>
                    <a:gd name="connsiteX4" fmla="*/ 2463800 w 2571750"/>
                    <a:gd name="connsiteY4" fmla="*/ 552450 h 698500"/>
                    <a:gd name="connsiteX5" fmla="*/ 69850 w 2571750"/>
                    <a:gd name="connsiteY5" fmla="*/ 565150 h 698500"/>
                    <a:gd name="connsiteX6" fmla="*/ 95250 w 2571750"/>
                    <a:gd name="connsiteY6" fmla="*/ 520700 h 698500"/>
                    <a:gd name="connsiteX7" fmla="*/ 0 w 2571750"/>
                    <a:gd name="connsiteY7" fmla="*/ 577850 h 698500"/>
                    <a:gd name="connsiteX8" fmla="*/ 38100 w 2571750"/>
                    <a:gd name="connsiteY8" fmla="*/ 666750 h 698500"/>
                    <a:gd name="connsiteX9" fmla="*/ 2393950 w 2571750"/>
                    <a:gd name="connsiteY9" fmla="*/ 692150 h 698500"/>
                    <a:gd name="connsiteX10" fmla="*/ 2425700 w 2571750"/>
                    <a:gd name="connsiteY10" fmla="*/ 666750 h 698500"/>
                    <a:gd name="connsiteX11" fmla="*/ 2495550 w 2571750"/>
                    <a:gd name="connsiteY11" fmla="*/ 698500 h 698500"/>
                    <a:gd name="connsiteX12" fmla="*/ 2546350 w 2571750"/>
                    <a:gd name="connsiteY12" fmla="*/ 685800 h 698500"/>
                    <a:gd name="connsiteX13" fmla="*/ 2571750 w 2571750"/>
                    <a:gd name="connsiteY13" fmla="*/ 193675 h 698500"/>
                    <a:gd name="connsiteX14" fmla="*/ 2470150 w 2571750"/>
                    <a:gd name="connsiteY14" fmla="*/ 95250 h 698500"/>
                    <a:gd name="connsiteX15" fmla="*/ 514350 w 2571750"/>
                    <a:gd name="connsiteY15" fmla="*/ 184150 h 698500"/>
                    <a:gd name="connsiteX16" fmla="*/ 184150 w 2571750"/>
                    <a:gd name="connsiteY16" fmla="*/ 0 h 698500"/>
                    <a:gd name="connsiteX0" fmla="*/ 184150 w 2555875"/>
                    <a:gd name="connsiteY0" fmla="*/ 0 h 698500"/>
                    <a:gd name="connsiteX1" fmla="*/ 9525 w 2555875"/>
                    <a:gd name="connsiteY1" fmla="*/ 152400 h 698500"/>
                    <a:gd name="connsiteX2" fmla="*/ 12700 w 2555875"/>
                    <a:gd name="connsiteY2" fmla="*/ 241300 h 698500"/>
                    <a:gd name="connsiteX3" fmla="*/ 2495550 w 2555875"/>
                    <a:gd name="connsiteY3" fmla="*/ 241300 h 698500"/>
                    <a:gd name="connsiteX4" fmla="*/ 2463800 w 2555875"/>
                    <a:gd name="connsiteY4" fmla="*/ 552450 h 698500"/>
                    <a:gd name="connsiteX5" fmla="*/ 69850 w 2555875"/>
                    <a:gd name="connsiteY5" fmla="*/ 565150 h 698500"/>
                    <a:gd name="connsiteX6" fmla="*/ 95250 w 2555875"/>
                    <a:gd name="connsiteY6" fmla="*/ 520700 h 698500"/>
                    <a:gd name="connsiteX7" fmla="*/ 0 w 2555875"/>
                    <a:gd name="connsiteY7" fmla="*/ 577850 h 698500"/>
                    <a:gd name="connsiteX8" fmla="*/ 38100 w 2555875"/>
                    <a:gd name="connsiteY8" fmla="*/ 666750 h 698500"/>
                    <a:gd name="connsiteX9" fmla="*/ 2393950 w 2555875"/>
                    <a:gd name="connsiteY9" fmla="*/ 692150 h 698500"/>
                    <a:gd name="connsiteX10" fmla="*/ 2425700 w 2555875"/>
                    <a:gd name="connsiteY10" fmla="*/ 666750 h 698500"/>
                    <a:gd name="connsiteX11" fmla="*/ 2495550 w 2555875"/>
                    <a:gd name="connsiteY11" fmla="*/ 698500 h 698500"/>
                    <a:gd name="connsiteX12" fmla="*/ 2546350 w 2555875"/>
                    <a:gd name="connsiteY12" fmla="*/ 685800 h 698500"/>
                    <a:gd name="connsiteX13" fmla="*/ 2555875 w 2555875"/>
                    <a:gd name="connsiteY13" fmla="*/ 171450 h 698500"/>
                    <a:gd name="connsiteX14" fmla="*/ 2470150 w 2555875"/>
                    <a:gd name="connsiteY14" fmla="*/ 95250 h 698500"/>
                    <a:gd name="connsiteX15" fmla="*/ 514350 w 2555875"/>
                    <a:gd name="connsiteY15" fmla="*/ 184150 h 698500"/>
                    <a:gd name="connsiteX16" fmla="*/ 184150 w 2555875"/>
                    <a:gd name="connsiteY16" fmla="*/ 0 h 698500"/>
                    <a:gd name="connsiteX0" fmla="*/ 184150 w 2562506"/>
                    <a:gd name="connsiteY0" fmla="*/ 0 h 698500"/>
                    <a:gd name="connsiteX1" fmla="*/ 9525 w 2562506"/>
                    <a:gd name="connsiteY1" fmla="*/ 152400 h 698500"/>
                    <a:gd name="connsiteX2" fmla="*/ 12700 w 2562506"/>
                    <a:gd name="connsiteY2" fmla="*/ 241300 h 698500"/>
                    <a:gd name="connsiteX3" fmla="*/ 2495550 w 2562506"/>
                    <a:gd name="connsiteY3" fmla="*/ 241300 h 698500"/>
                    <a:gd name="connsiteX4" fmla="*/ 2463800 w 2562506"/>
                    <a:gd name="connsiteY4" fmla="*/ 552450 h 698500"/>
                    <a:gd name="connsiteX5" fmla="*/ 69850 w 2562506"/>
                    <a:gd name="connsiteY5" fmla="*/ 565150 h 698500"/>
                    <a:gd name="connsiteX6" fmla="*/ 95250 w 2562506"/>
                    <a:gd name="connsiteY6" fmla="*/ 520700 h 698500"/>
                    <a:gd name="connsiteX7" fmla="*/ 0 w 2562506"/>
                    <a:gd name="connsiteY7" fmla="*/ 577850 h 698500"/>
                    <a:gd name="connsiteX8" fmla="*/ 38100 w 2562506"/>
                    <a:gd name="connsiteY8" fmla="*/ 666750 h 698500"/>
                    <a:gd name="connsiteX9" fmla="*/ 2393950 w 2562506"/>
                    <a:gd name="connsiteY9" fmla="*/ 692150 h 698500"/>
                    <a:gd name="connsiteX10" fmla="*/ 2425700 w 2562506"/>
                    <a:gd name="connsiteY10" fmla="*/ 666750 h 698500"/>
                    <a:gd name="connsiteX11" fmla="*/ 2495550 w 2562506"/>
                    <a:gd name="connsiteY11" fmla="*/ 698500 h 698500"/>
                    <a:gd name="connsiteX12" fmla="*/ 2562225 w 2562506"/>
                    <a:gd name="connsiteY12" fmla="*/ 685800 h 698500"/>
                    <a:gd name="connsiteX13" fmla="*/ 2555875 w 2562506"/>
                    <a:gd name="connsiteY13" fmla="*/ 171450 h 698500"/>
                    <a:gd name="connsiteX14" fmla="*/ 2470150 w 2562506"/>
                    <a:gd name="connsiteY14" fmla="*/ 95250 h 698500"/>
                    <a:gd name="connsiteX15" fmla="*/ 514350 w 2562506"/>
                    <a:gd name="connsiteY15" fmla="*/ 184150 h 698500"/>
                    <a:gd name="connsiteX16" fmla="*/ 184150 w 2562506"/>
                    <a:gd name="connsiteY16" fmla="*/ 0 h 698500"/>
                    <a:gd name="connsiteX0" fmla="*/ 184150 w 2562506"/>
                    <a:gd name="connsiteY0" fmla="*/ 0 h 692150"/>
                    <a:gd name="connsiteX1" fmla="*/ 9525 w 2562506"/>
                    <a:gd name="connsiteY1" fmla="*/ 152400 h 692150"/>
                    <a:gd name="connsiteX2" fmla="*/ 12700 w 2562506"/>
                    <a:gd name="connsiteY2" fmla="*/ 241300 h 692150"/>
                    <a:gd name="connsiteX3" fmla="*/ 2495550 w 2562506"/>
                    <a:gd name="connsiteY3" fmla="*/ 241300 h 692150"/>
                    <a:gd name="connsiteX4" fmla="*/ 2463800 w 2562506"/>
                    <a:gd name="connsiteY4" fmla="*/ 552450 h 692150"/>
                    <a:gd name="connsiteX5" fmla="*/ 69850 w 2562506"/>
                    <a:gd name="connsiteY5" fmla="*/ 565150 h 692150"/>
                    <a:gd name="connsiteX6" fmla="*/ 95250 w 2562506"/>
                    <a:gd name="connsiteY6" fmla="*/ 520700 h 692150"/>
                    <a:gd name="connsiteX7" fmla="*/ 0 w 2562506"/>
                    <a:gd name="connsiteY7" fmla="*/ 577850 h 692150"/>
                    <a:gd name="connsiteX8" fmla="*/ 38100 w 2562506"/>
                    <a:gd name="connsiteY8" fmla="*/ 666750 h 692150"/>
                    <a:gd name="connsiteX9" fmla="*/ 2393950 w 2562506"/>
                    <a:gd name="connsiteY9" fmla="*/ 692150 h 692150"/>
                    <a:gd name="connsiteX10" fmla="*/ 2425700 w 2562506"/>
                    <a:gd name="connsiteY10" fmla="*/ 666750 h 692150"/>
                    <a:gd name="connsiteX11" fmla="*/ 2479675 w 2562506"/>
                    <a:gd name="connsiteY11" fmla="*/ 692150 h 692150"/>
                    <a:gd name="connsiteX12" fmla="*/ 2562225 w 2562506"/>
                    <a:gd name="connsiteY12" fmla="*/ 685800 h 692150"/>
                    <a:gd name="connsiteX13" fmla="*/ 2555875 w 2562506"/>
                    <a:gd name="connsiteY13" fmla="*/ 171450 h 692150"/>
                    <a:gd name="connsiteX14" fmla="*/ 2470150 w 2562506"/>
                    <a:gd name="connsiteY14" fmla="*/ 95250 h 692150"/>
                    <a:gd name="connsiteX15" fmla="*/ 514350 w 2562506"/>
                    <a:gd name="connsiteY15" fmla="*/ 184150 h 692150"/>
                    <a:gd name="connsiteX16" fmla="*/ 184150 w 2562506"/>
                    <a:gd name="connsiteY16" fmla="*/ 0 h 692150"/>
                    <a:gd name="connsiteX0" fmla="*/ 184150 w 2562506"/>
                    <a:gd name="connsiteY0" fmla="*/ 0 h 692150"/>
                    <a:gd name="connsiteX1" fmla="*/ 9525 w 2562506"/>
                    <a:gd name="connsiteY1" fmla="*/ 152400 h 692150"/>
                    <a:gd name="connsiteX2" fmla="*/ 12700 w 2562506"/>
                    <a:gd name="connsiteY2" fmla="*/ 241300 h 692150"/>
                    <a:gd name="connsiteX3" fmla="*/ 2495550 w 2562506"/>
                    <a:gd name="connsiteY3" fmla="*/ 241300 h 692150"/>
                    <a:gd name="connsiteX4" fmla="*/ 2463800 w 2562506"/>
                    <a:gd name="connsiteY4" fmla="*/ 552450 h 692150"/>
                    <a:gd name="connsiteX5" fmla="*/ 69850 w 2562506"/>
                    <a:gd name="connsiteY5" fmla="*/ 565150 h 692150"/>
                    <a:gd name="connsiteX6" fmla="*/ 95250 w 2562506"/>
                    <a:gd name="connsiteY6" fmla="*/ 520700 h 692150"/>
                    <a:gd name="connsiteX7" fmla="*/ 0 w 2562506"/>
                    <a:gd name="connsiteY7" fmla="*/ 577850 h 692150"/>
                    <a:gd name="connsiteX8" fmla="*/ 38100 w 2562506"/>
                    <a:gd name="connsiteY8" fmla="*/ 666750 h 692150"/>
                    <a:gd name="connsiteX9" fmla="*/ 2393950 w 2562506"/>
                    <a:gd name="connsiteY9" fmla="*/ 692150 h 692150"/>
                    <a:gd name="connsiteX10" fmla="*/ 2435225 w 2562506"/>
                    <a:gd name="connsiteY10" fmla="*/ 666750 h 692150"/>
                    <a:gd name="connsiteX11" fmla="*/ 2479675 w 2562506"/>
                    <a:gd name="connsiteY11" fmla="*/ 692150 h 692150"/>
                    <a:gd name="connsiteX12" fmla="*/ 2562225 w 2562506"/>
                    <a:gd name="connsiteY12" fmla="*/ 685800 h 692150"/>
                    <a:gd name="connsiteX13" fmla="*/ 2555875 w 2562506"/>
                    <a:gd name="connsiteY13" fmla="*/ 171450 h 692150"/>
                    <a:gd name="connsiteX14" fmla="*/ 2470150 w 2562506"/>
                    <a:gd name="connsiteY14" fmla="*/ 95250 h 692150"/>
                    <a:gd name="connsiteX15" fmla="*/ 514350 w 2562506"/>
                    <a:gd name="connsiteY15" fmla="*/ 184150 h 692150"/>
                    <a:gd name="connsiteX16" fmla="*/ 184150 w 2562506"/>
                    <a:gd name="connsiteY16" fmla="*/ 0 h 692150"/>
                    <a:gd name="connsiteX0" fmla="*/ 184150 w 2562506"/>
                    <a:gd name="connsiteY0" fmla="*/ 0 h 692150"/>
                    <a:gd name="connsiteX1" fmla="*/ 9525 w 2562506"/>
                    <a:gd name="connsiteY1" fmla="*/ 152400 h 692150"/>
                    <a:gd name="connsiteX2" fmla="*/ 12700 w 2562506"/>
                    <a:gd name="connsiteY2" fmla="*/ 241300 h 692150"/>
                    <a:gd name="connsiteX3" fmla="*/ 2495550 w 2562506"/>
                    <a:gd name="connsiteY3" fmla="*/ 241300 h 692150"/>
                    <a:gd name="connsiteX4" fmla="*/ 2463800 w 2562506"/>
                    <a:gd name="connsiteY4" fmla="*/ 552450 h 692150"/>
                    <a:gd name="connsiteX5" fmla="*/ 69850 w 2562506"/>
                    <a:gd name="connsiteY5" fmla="*/ 565150 h 692150"/>
                    <a:gd name="connsiteX6" fmla="*/ 95250 w 2562506"/>
                    <a:gd name="connsiteY6" fmla="*/ 520700 h 692150"/>
                    <a:gd name="connsiteX7" fmla="*/ 0 w 2562506"/>
                    <a:gd name="connsiteY7" fmla="*/ 577850 h 692150"/>
                    <a:gd name="connsiteX8" fmla="*/ 9525 w 2562506"/>
                    <a:gd name="connsiteY8" fmla="*/ 688975 h 692150"/>
                    <a:gd name="connsiteX9" fmla="*/ 2393950 w 2562506"/>
                    <a:gd name="connsiteY9" fmla="*/ 692150 h 692150"/>
                    <a:gd name="connsiteX10" fmla="*/ 2435225 w 2562506"/>
                    <a:gd name="connsiteY10" fmla="*/ 666750 h 692150"/>
                    <a:gd name="connsiteX11" fmla="*/ 2479675 w 2562506"/>
                    <a:gd name="connsiteY11" fmla="*/ 692150 h 692150"/>
                    <a:gd name="connsiteX12" fmla="*/ 2562225 w 2562506"/>
                    <a:gd name="connsiteY12" fmla="*/ 685800 h 692150"/>
                    <a:gd name="connsiteX13" fmla="*/ 2555875 w 2562506"/>
                    <a:gd name="connsiteY13" fmla="*/ 171450 h 692150"/>
                    <a:gd name="connsiteX14" fmla="*/ 2470150 w 2562506"/>
                    <a:gd name="connsiteY14" fmla="*/ 95250 h 692150"/>
                    <a:gd name="connsiteX15" fmla="*/ 514350 w 2562506"/>
                    <a:gd name="connsiteY15" fmla="*/ 184150 h 692150"/>
                    <a:gd name="connsiteX16" fmla="*/ 184150 w 2562506"/>
                    <a:gd name="connsiteY16" fmla="*/ 0 h 692150"/>
                    <a:gd name="connsiteX0" fmla="*/ 180975 w 2559331"/>
                    <a:gd name="connsiteY0" fmla="*/ 0 h 692150"/>
                    <a:gd name="connsiteX1" fmla="*/ 6350 w 2559331"/>
                    <a:gd name="connsiteY1" fmla="*/ 152400 h 692150"/>
                    <a:gd name="connsiteX2" fmla="*/ 9525 w 2559331"/>
                    <a:gd name="connsiteY2" fmla="*/ 241300 h 692150"/>
                    <a:gd name="connsiteX3" fmla="*/ 2492375 w 2559331"/>
                    <a:gd name="connsiteY3" fmla="*/ 241300 h 692150"/>
                    <a:gd name="connsiteX4" fmla="*/ 2460625 w 2559331"/>
                    <a:gd name="connsiteY4" fmla="*/ 552450 h 692150"/>
                    <a:gd name="connsiteX5" fmla="*/ 66675 w 2559331"/>
                    <a:gd name="connsiteY5" fmla="*/ 565150 h 692150"/>
                    <a:gd name="connsiteX6" fmla="*/ 92075 w 2559331"/>
                    <a:gd name="connsiteY6" fmla="*/ 520700 h 692150"/>
                    <a:gd name="connsiteX7" fmla="*/ 0 w 2559331"/>
                    <a:gd name="connsiteY7" fmla="*/ 593725 h 692150"/>
                    <a:gd name="connsiteX8" fmla="*/ 6350 w 2559331"/>
                    <a:gd name="connsiteY8" fmla="*/ 688975 h 692150"/>
                    <a:gd name="connsiteX9" fmla="*/ 2390775 w 2559331"/>
                    <a:gd name="connsiteY9" fmla="*/ 692150 h 692150"/>
                    <a:gd name="connsiteX10" fmla="*/ 2432050 w 2559331"/>
                    <a:gd name="connsiteY10" fmla="*/ 666750 h 692150"/>
                    <a:gd name="connsiteX11" fmla="*/ 2476500 w 2559331"/>
                    <a:gd name="connsiteY11" fmla="*/ 692150 h 692150"/>
                    <a:gd name="connsiteX12" fmla="*/ 2559050 w 2559331"/>
                    <a:gd name="connsiteY12" fmla="*/ 685800 h 692150"/>
                    <a:gd name="connsiteX13" fmla="*/ 2552700 w 2559331"/>
                    <a:gd name="connsiteY13" fmla="*/ 171450 h 692150"/>
                    <a:gd name="connsiteX14" fmla="*/ 2466975 w 2559331"/>
                    <a:gd name="connsiteY14" fmla="*/ 95250 h 692150"/>
                    <a:gd name="connsiteX15" fmla="*/ 511175 w 2559331"/>
                    <a:gd name="connsiteY15" fmla="*/ 184150 h 692150"/>
                    <a:gd name="connsiteX16" fmla="*/ 180975 w 2559331"/>
                    <a:gd name="connsiteY16" fmla="*/ 0 h 692150"/>
                    <a:gd name="connsiteX0" fmla="*/ 180975 w 2559331"/>
                    <a:gd name="connsiteY0" fmla="*/ 0 h 692150"/>
                    <a:gd name="connsiteX1" fmla="*/ 6350 w 2559331"/>
                    <a:gd name="connsiteY1" fmla="*/ 152400 h 692150"/>
                    <a:gd name="connsiteX2" fmla="*/ 9525 w 2559331"/>
                    <a:gd name="connsiteY2" fmla="*/ 241300 h 692150"/>
                    <a:gd name="connsiteX3" fmla="*/ 2492375 w 2559331"/>
                    <a:gd name="connsiteY3" fmla="*/ 241300 h 692150"/>
                    <a:gd name="connsiteX4" fmla="*/ 2460625 w 2559331"/>
                    <a:gd name="connsiteY4" fmla="*/ 552450 h 692150"/>
                    <a:gd name="connsiteX5" fmla="*/ 66675 w 2559331"/>
                    <a:gd name="connsiteY5" fmla="*/ 565150 h 692150"/>
                    <a:gd name="connsiteX6" fmla="*/ 88900 w 2559331"/>
                    <a:gd name="connsiteY6" fmla="*/ 568325 h 692150"/>
                    <a:gd name="connsiteX7" fmla="*/ 92075 w 2559331"/>
                    <a:gd name="connsiteY7" fmla="*/ 520700 h 692150"/>
                    <a:gd name="connsiteX8" fmla="*/ 0 w 2559331"/>
                    <a:gd name="connsiteY8" fmla="*/ 593725 h 692150"/>
                    <a:gd name="connsiteX9" fmla="*/ 6350 w 2559331"/>
                    <a:gd name="connsiteY9" fmla="*/ 688975 h 692150"/>
                    <a:gd name="connsiteX10" fmla="*/ 2390775 w 2559331"/>
                    <a:gd name="connsiteY10" fmla="*/ 692150 h 692150"/>
                    <a:gd name="connsiteX11" fmla="*/ 2432050 w 2559331"/>
                    <a:gd name="connsiteY11" fmla="*/ 666750 h 692150"/>
                    <a:gd name="connsiteX12" fmla="*/ 2476500 w 2559331"/>
                    <a:gd name="connsiteY12" fmla="*/ 692150 h 692150"/>
                    <a:gd name="connsiteX13" fmla="*/ 2559050 w 2559331"/>
                    <a:gd name="connsiteY13" fmla="*/ 685800 h 692150"/>
                    <a:gd name="connsiteX14" fmla="*/ 2552700 w 2559331"/>
                    <a:gd name="connsiteY14" fmla="*/ 171450 h 692150"/>
                    <a:gd name="connsiteX15" fmla="*/ 2466975 w 2559331"/>
                    <a:gd name="connsiteY15" fmla="*/ 95250 h 692150"/>
                    <a:gd name="connsiteX16" fmla="*/ 511175 w 2559331"/>
                    <a:gd name="connsiteY16" fmla="*/ 184150 h 692150"/>
                    <a:gd name="connsiteX17" fmla="*/ 180975 w 2559331"/>
                    <a:gd name="connsiteY17" fmla="*/ 0 h 692150"/>
                    <a:gd name="connsiteX0" fmla="*/ 180975 w 2559331"/>
                    <a:gd name="connsiteY0" fmla="*/ 0 h 692150"/>
                    <a:gd name="connsiteX1" fmla="*/ 6350 w 2559331"/>
                    <a:gd name="connsiteY1" fmla="*/ 152400 h 692150"/>
                    <a:gd name="connsiteX2" fmla="*/ 9525 w 2559331"/>
                    <a:gd name="connsiteY2" fmla="*/ 241300 h 692150"/>
                    <a:gd name="connsiteX3" fmla="*/ 2454275 w 2559331"/>
                    <a:gd name="connsiteY3" fmla="*/ 234950 h 692150"/>
                    <a:gd name="connsiteX4" fmla="*/ 2460625 w 2559331"/>
                    <a:gd name="connsiteY4" fmla="*/ 552450 h 692150"/>
                    <a:gd name="connsiteX5" fmla="*/ 66675 w 2559331"/>
                    <a:gd name="connsiteY5" fmla="*/ 565150 h 692150"/>
                    <a:gd name="connsiteX6" fmla="*/ 88900 w 2559331"/>
                    <a:gd name="connsiteY6" fmla="*/ 568325 h 692150"/>
                    <a:gd name="connsiteX7" fmla="*/ 92075 w 2559331"/>
                    <a:gd name="connsiteY7" fmla="*/ 520700 h 692150"/>
                    <a:gd name="connsiteX8" fmla="*/ 0 w 2559331"/>
                    <a:gd name="connsiteY8" fmla="*/ 593725 h 692150"/>
                    <a:gd name="connsiteX9" fmla="*/ 6350 w 2559331"/>
                    <a:gd name="connsiteY9" fmla="*/ 688975 h 692150"/>
                    <a:gd name="connsiteX10" fmla="*/ 2390775 w 2559331"/>
                    <a:gd name="connsiteY10" fmla="*/ 692150 h 692150"/>
                    <a:gd name="connsiteX11" fmla="*/ 2432050 w 2559331"/>
                    <a:gd name="connsiteY11" fmla="*/ 666750 h 692150"/>
                    <a:gd name="connsiteX12" fmla="*/ 2476500 w 2559331"/>
                    <a:gd name="connsiteY12" fmla="*/ 692150 h 692150"/>
                    <a:gd name="connsiteX13" fmla="*/ 2559050 w 2559331"/>
                    <a:gd name="connsiteY13" fmla="*/ 685800 h 692150"/>
                    <a:gd name="connsiteX14" fmla="*/ 2552700 w 2559331"/>
                    <a:gd name="connsiteY14" fmla="*/ 171450 h 692150"/>
                    <a:gd name="connsiteX15" fmla="*/ 2466975 w 2559331"/>
                    <a:gd name="connsiteY15" fmla="*/ 95250 h 692150"/>
                    <a:gd name="connsiteX16" fmla="*/ 511175 w 2559331"/>
                    <a:gd name="connsiteY16" fmla="*/ 184150 h 692150"/>
                    <a:gd name="connsiteX17" fmla="*/ 180975 w 2559331"/>
                    <a:gd name="connsiteY17" fmla="*/ 0 h 692150"/>
                    <a:gd name="connsiteX0" fmla="*/ 180975 w 2559331"/>
                    <a:gd name="connsiteY0" fmla="*/ 0 h 692150"/>
                    <a:gd name="connsiteX1" fmla="*/ 6350 w 2559331"/>
                    <a:gd name="connsiteY1" fmla="*/ 152400 h 692150"/>
                    <a:gd name="connsiteX2" fmla="*/ 9525 w 2559331"/>
                    <a:gd name="connsiteY2" fmla="*/ 241300 h 692150"/>
                    <a:gd name="connsiteX3" fmla="*/ 2454275 w 2559331"/>
                    <a:gd name="connsiteY3" fmla="*/ 234950 h 692150"/>
                    <a:gd name="connsiteX4" fmla="*/ 2454275 w 2559331"/>
                    <a:gd name="connsiteY4" fmla="*/ 552450 h 692150"/>
                    <a:gd name="connsiteX5" fmla="*/ 66675 w 2559331"/>
                    <a:gd name="connsiteY5" fmla="*/ 565150 h 692150"/>
                    <a:gd name="connsiteX6" fmla="*/ 88900 w 2559331"/>
                    <a:gd name="connsiteY6" fmla="*/ 568325 h 692150"/>
                    <a:gd name="connsiteX7" fmla="*/ 92075 w 2559331"/>
                    <a:gd name="connsiteY7" fmla="*/ 520700 h 692150"/>
                    <a:gd name="connsiteX8" fmla="*/ 0 w 2559331"/>
                    <a:gd name="connsiteY8" fmla="*/ 593725 h 692150"/>
                    <a:gd name="connsiteX9" fmla="*/ 6350 w 2559331"/>
                    <a:gd name="connsiteY9" fmla="*/ 688975 h 692150"/>
                    <a:gd name="connsiteX10" fmla="*/ 2390775 w 2559331"/>
                    <a:gd name="connsiteY10" fmla="*/ 692150 h 692150"/>
                    <a:gd name="connsiteX11" fmla="*/ 2432050 w 2559331"/>
                    <a:gd name="connsiteY11" fmla="*/ 666750 h 692150"/>
                    <a:gd name="connsiteX12" fmla="*/ 2476500 w 2559331"/>
                    <a:gd name="connsiteY12" fmla="*/ 692150 h 692150"/>
                    <a:gd name="connsiteX13" fmla="*/ 2559050 w 2559331"/>
                    <a:gd name="connsiteY13" fmla="*/ 685800 h 692150"/>
                    <a:gd name="connsiteX14" fmla="*/ 2552700 w 2559331"/>
                    <a:gd name="connsiteY14" fmla="*/ 171450 h 692150"/>
                    <a:gd name="connsiteX15" fmla="*/ 2466975 w 2559331"/>
                    <a:gd name="connsiteY15" fmla="*/ 95250 h 692150"/>
                    <a:gd name="connsiteX16" fmla="*/ 511175 w 2559331"/>
                    <a:gd name="connsiteY16" fmla="*/ 184150 h 692150"/>
                    <a:gd name="connsiteX17" fmla="*/ 180975 w 2559331"/>
                    <a:gd name="connsiteY17" fmla="*/ 0 h 692150"/>
                    <a:gd name="connsiteX0" fmla="*/ 180975 w 2559331"/>
                    <a:gd name="connsiteY0" fmla="*/ 0 h 692150"/>
                    <a:gd name="connsiteX1" fmla="*/ 6350 w 2559331"/>
                    <a:gd name="connsiteY1" fmla="*/ 152400 h 692150"/>
                    <a:gd name="connsiteX2" fmla="*/ 9525 w 2559331"/>
                    <a:gd name="connsiteY2" fmla="*/ 241300 h 692150"/>
                    <a:gd name="connsiteX3" fmla="*/ 2454275 w 2559331"/>
                    <a:gd name="connsiteY3" fmla="*/ 234950 h 692150"/>
                    <a:gd name="connsiteX4" fmla="*/ 2454275 w 2559331"/>
                    <a:gd name="connsiteY4" fmla="*/ 552450 h 692150"/>
                    <a:gd name="connsiteX5" fmla="*/ 66675 w 2559331"/>
                    <a:gd name="connsiteY5" fmla="*/ 565150 h 692150"/>
                    <a:gd name="connsiteX6" fmla="*/ 88900 w 2559331"/>
                    <a:gd name="connsiteY6" fmla="*/ 568325 h 692150"/>
                    <a:gd name="connsiteX7" fmla="*/ 92075 w 2559331"/>
                    <a:gd name="connsiteY7" fmla="*/ 520700 h 692150"/>
                    <a:gd name="connsiteX8" fmla="*/ 0 w 2559331"/>
                    <a:gd name="connsiteY8" fmla="*/ 593725 h 692150"/>
                    <a:gd name="connsiteX9" fmla="*/ 6350 w 2559331"/>
                    <a:gd name="connsiteY9" fmla="*/ 688975 h 692150"/>
                    <a:gd name="connsiteX10" fmla="*/ 2390775 w 2559331"/>
                    <a:gd name="connsiteY10" fmla="*/ 692150 h 692150"/>
                    <a:gd name="connsiteX11" fmla="*/ 2432050 w 2559331"/>
                    <a:gd name="connsiteY11" fmla="*/ 666750 h 692150"/>
                    <a:gd name="connsiteX12" fmla="*/ 2476500 w 2559331"/>
                    <a:gd name="connsiteY12" fmla="*/ 692150 h 692150"/>
                    <a:gd name="connsiteX13" fmla="*/ 2559050 w 2559331"/>
                    <a:gd name="connsiteY13" fmla="*/ 685800 h 692150"/>
                    <a:gd name="connsiteX14" fmla="*/ 2552700 w 2559331"/>
                    <a:gd name="connsiteY14" fmla="*/ 171450 h 692150"/>
                    <a:gd name="connsiteX15" fmla="*/ 2466975 w 2559331"/>
                    <a:gd name="connsiteY15" fmla="*/ 95250 h 692150"/>
                    <a:gd name="connsiteX16" fmla="*/ 511175 w 2559331"/>
                    <a:gd name="connsiteY16" fmla="*/ 184150 h 692150"/>
                    <a:gd name="connsiteX17" fmla="*/ 180975 w 2559331"/>
                    <a:gd name="connsiteY17" fmla="*/ 0 h 692150"/>
                    <a:gd name="connsiteX0" fmla="*/ 180975 w 2559331"/>
                    <a:gd name="connsiteY0" fmla="*/ 0 h 692150"/>
                    <a:gd name="connsiteX1" fmla="*/ 6350 w 2559331"/>
                    <a:gd name="connsiteY1" fmla="*/ 152400 h 692150"/>
                    <a:gd name="connsiteX2" fmla="*/ 9525 w 2559331"/>
                    <a:gd name="connsiteY2" fmla="*/ 241300 h 692150"/>
                    <a:gd name="connsiteX3" fmla="*/ 2454275 w 2559331"/>
                    <a:gd name="connsiteY3" fmla="*/ 234950 h 692150"/>
                    <a:gd name="connsiteX4" fmla="*/ 2454275 w 2559331"/>
                    <a:gd name="connsiteY4" fmla="*/ 552450 h 692150"/>
                    <a:gd name="connsiteX5" fmla="*/ 66675 w 2559331"/>
                    <a:gd name="connsiteY5" fmla="*/ 565150 h 692150"/>
                    <a:gd name="connsiteX6" fmla="*/ 88900 w 2559331"/>
                    <a:gd name="connsiteY6" fmla="*/ 568325 h 692150"/>
                    <a:gd name="connsiteX7" fmla="*/ 92075 w 2559331"/>
                    <a:gd name="connsiteY7" fmla="*/ 520700 h 692150"/>
                    <a:gd name="connsiteX8" fmla="*/ 0 w 2559331"/>
                    <a:gd name="connsiteY8" fmla="*/ 593725 h 692150"/>
                    <a:gd name="connsiteX9" fmla="*/ 6350 w 2559331"/>
                    <a:gd name="connsiteY9" fmla="*/ 688975 h 692150"/>
                    <a:gd name="connsiteX10" fmla="*/ 2390775 w 2559331"/>
                    <a:gd name="connsiteY10" fmla="*/ 692150 h 692150"/>
                    <a:gd name="connsiteX11" fmla="*/ 2476500 w 2559331"/>
                    <a:gd name="connsiteY11" fmla="*/ 692150 h 692150"/>
                    <a:gd name="connsiteX12" fmla="*/ 2559050 w 2559331"/>
                    <a:gd name="connsiteY12" fmla="*/ 685800 h 692150"/>
                    <a:gd name="connsiteX13" fmla="*/ 2552700 w 2559331"/>
                    <a:gd name="connsiteY13" fmla="*/ 171450 h 692150"/>
                    <a:gd name="connsiteX14" fmla="*/ 2466975 w 2559331"/>
                    <a:gd name="connsiteY14" fmla="*/ 95250 h 692150"/>
                    <a:gd name="connsiteX15" fmla="*/ 511175 w 2559331"/>
                    <a:gd name="connsiteY15" fmla="*/ 184150 h 692150"/>
                    <a:gd name="connsiteX16" fmla="*/ 180975 w 2559331"/>
                    <a:gd name="connsiteY16" fmla="*/ 0 h 692150"/>
                    <a:gd name="connsiteX0" fmla="*/ 180975 w 2559331"/>
                    <a:gd name="connsiteY0" fmla="*/ 0 h 692150"/>
                    <a:gd name="connsiteX1" fmla="*/ 6350 w 2559331"/>
                    <a:gd name="connsiteY1" fmla="*/ 152400 h 692150"/>
                    <a:gd name="connsiteX2" fmla="*/ 9525 w 2559331"/>
                    <a:gd name="connsiteY2" fmla="*/ 241300 h 692150"/>
                    <a:gd name="connsiteX3" fmla="*/ 2454275 w 2559331"/>
                    <a:gd name="connsiteY3" fmla="*/ 234950 h 692150"/>
                    <a:gd name="connsiteX4" fmla="*/ 2454275 w 2559331"/>
                    <a:gd name="connsiteY4" fmla="*/ 552450 h 692150"/>
                    <a:gd name="connsiteX5" fmla="*/ 66675 w 2559331"/>
                    <a:gd name="connsiteY5" fmla="*/ 565150 h 692150"/>
                    <a:gd name="connsiteX6" fmla="*/ 88900 w 2559331"/>
                    <a:gd name="connsiteY6" fmla="*/ 568325 h 692150"/>
                    <a:gd name="connsiteX7" fmla="*/ 92075 w 2559331"/>
                    <a:gd name="connsiteY7" fmla="*/ 520700 h 692150"/>
                    <a:gd name="connsiteX8" fmla="*/ 0 w 2559331"/>
                    <a:gd name="connsiteY8" fmla="*/ 593725 h 692150"/>
                    <a:gd name="connsiteX9" fmla="*/ 6350 w 2559331"/>
                    <a:gd name="connsiteY9" fmla="*/ 688975 h 692150"/>
                    <a:gd name="connsiteX10" fmla="*/ 2390775 w 2559331"/>
                    <a:gd name="connsiteY10" fmla="*/ 692150 h 692150"/>
                    <a:gd name="connsiteX11" fmla="*/ 2559050 w 2559331"/>
                    <a:gd name="connsiteY11" fmla="*/ 685800 h 692150"/>
                    <a:gd name="connsiteX12" fmla="*/ 2552700 w 2559331"/>
                    <a:gd name="connsiteY12" fmla="*/ 171450 h 692150"/>
                    <a:gd name="connsiteX13" fmla="*/ 2466975 w 2559331"/>
                    <a:gd name="connsiteY13" fmla="*/ 95250 h 692150"/>
                    <a:gd name="connsiteX14" fmla="*/ 511175 w 2559331"/>
                    <a:gd name="connsiteY14" fmla="*/ 184150 h 692150"/>
                    <a:gd name="connsiteX15" fmla="*/ 180975 w 2559331"/>
                    <a:gd name="connsiteY15" fmla="*/ 0 h 692150"/>
                    <a:gd name="connsiteX0" fmla="*/ 180975 w 2559331"/>
                    <a:gd name="connsiteY0" fmla="*/ 0 h 688975"/>
                    <a:gd name="connsiteX1" fmla="*/ 6350 w 2559331"/>
                    <a:gd name="connsiteY1" fmla="*/ 152400 h 688975"/>
                    <a:gd name="connsiteX2" fmla="*/ 9525 w 2559331"/>
                    <a:gd name="connsiteY2" fmla="*/ 241300 h 688975"/>
                    <a:gd name="connsiteX3" fmla="*/ 2454275 w 2559331"/>
                    <a:gd name="connsiteY3" fmla="*/ 234950 h 688975"/>
                    <a:gd name="connsiteX4" fmla="*/ 2454275 w 2559331"/>
                    <a:gd name="connsiteY4" fmla="*/ 552450 h 688975"/>
                    <a:gd name="connsiteX5" fmla="*/ 66675 w 2559331"/>
                    <a:gd name="connsiteY5" fmla="*/ 565150 h 688975"/>
                    <a:gd name="connsiteX6" fmla="*/ 88900 w 2559331"/>
                    <a:gd name="connsiteY6" fmla="*/ 568325 h 688975"/>
                    <a:gd name="connsiteX7" fmla="*/ 92075 w 2559331"/>
                    <a:gd name="connsiteY7" fmla="*/ 520700 h 688975"/>
                    <a:gd name="connsiteX8" fmla="*/ 0 w 2559331"/>
                    <a:gd name="connsiteY8" fmla="*/ 593725 h 688975"/>
                    <a:gd name="connsiteX9" fmla="*/ 6350 w 2559331"/>
                    <a:gd name="connsiteY9" fmla="*/ 688975 h 688975"/>
                    <a:gd name="connsiteX10" fmla="*/ 2559050 w 2559331"/>
                    <a:gd name="connsiteY10" fmla="*/ 685800 h 688975"/>
                    <a:gd name="connsiteX11" fmla="*/ 2552700 w 2559331"/>
                    <a:gd name="connsiteY11" fmla="*/ 171450 h 688975"/>
                    <a:gd name="connsiteX12" fmla="*/ 2466975 w 2559331"/>
                    <a:gd name="connsiteY12" fmla="*/ 95250 h 688975"/>
                    <a:gd name="connsiteX13" fmla="*/ 511175 w 2559331"/>
                    <a:gd name="connsiteY13" fmla="*/ 184150 h 688975"/>
                    <a:gd name="connsiteX14" fmla="*/ 180975 w 2559331"/>
                    <a:gd name="connsiteY14" fmla="*/ 0 h 688975"/>
                    <a:gd name="connsiteX0" fmla="*/ 180975 w 2572231"/>
                    <a:gd name="connsiteY0" fmla="*/ 0 h 688975"/>
                    <a:gd name="connsiteX1" fmla="*/ 6350 w 2572231"/>
                    <a:gd name="connsiteY1" fmla="*/ 152400 h 688975"/>
                    <a:gd name="connsiteX2" fmla="*/ 9525 w 2572231"/>
                    <a:gd name="connsiteY2" fmla="*/ 241300 h 688975"/>
                    <a:gd name="connsiteX3" fmla="*/ 2454275 w 2572231"/>
                    <a:gd name="connsiteY3" fmla="*/ 234950 h 688975"/>
                    <a:gd name="connsiteX4" fmla="*/ 2454275 w 2572231"/>
                    <a:gd name="connsiteY4" fmla="*/ 552450 h 688975"/>
                    <a:gd name="connsiteX5" fmla="*/ 66675 w 2572231"/>
                    <a:gd name="connsiteY5" fmla="*/ 565150 h 688975"/>
                    <a:gd name="connsiteX6" fmla="*/ 88900 w 2572231"/>
                    <a:gd name="connsiteY6" fmla="*/ 568325 h 688975"/>
                    <a:gd name="connsiteX7" fmla="*/ 92075 w 2572231"/>
                    <a:gd name="connsiteY7" fmla="*/ 520700 h 688975"/>
                    <a:gd name="connsiteX8" fmla="*/ 0 w 2572231"/>
                    <a:gd name="connsiteY8" fmla="*/ 593725 h 688975"/>
                    <a:gd name="connsiteX9" fmla="*/ 6350 w 2572231"/>
                    <a:gd name="connsiteY9" fmla="*/ 688975 h 688975"/>
                    <a:gd name="connsiteX10" fmla="*/ 2559050 w 2572231"/>
                    <a:gd name="connsiteY10" fmla="*/ 685800 h 688975"/>
                    <a:gd name="connsiteX11" fmla="*/ 2552700 w 2572231"/>
                    <a:gd name="connsiteY11" fmla="*/ 171450 h 688975"/>
                    <a:gd name="connsiteX12" fmla="*/ 2466975 w 2572231"/>
                    <a:gd name="connsiteY12" fmla="*/ 95250 h 688975"/>
                    <a:gd name="connsiteX13" fmla="*/ 511175 w 2572231"/>
                    <a:gd name="connsiteY13" fmla="*/ 184150 h 688975"/>
                    <a:gd name="connsiteX14" fmla="*/ 180975 w 2572231"/>
                    <a:gd name="connsiteY14" fmla="*/ 0 h 688975"/>
                    <a:gd name="connsiteX0" fmla="*/ 180975 w 2572231"/>
                    <a:gd name="connsiteY0" fmla="*/ 0 h 688975"/>
                    <a:gd name="connsiteX1" fmla="*/ 6350 w 2572231"/>
                    <a:gd name="connsiteY1" fmla="*/ 152400 h 688975"/>
                    <a:gd name="connsiteX2" fmla="*/ 9525 w 2572231"/>
                    <a:gd name="connsiteY2" fmla="*/ 241300 h 688975"/>
                    <a:gd name="connsiteX3" fmla="*/ 2454275 w 2572231"/>
                    <a:gd name="connsiteY3" fmla="*/ 234950 h 688975"/>
                    <a:gd name="connsiteX4" fmla="*/ 2454275 w 2572231"/>
                    <a:gd name="connsiteY4" fmla="*/ 552450 h 688975"/>
                    <a:gd name="connsiteX5" fmla="*/ 66675 w 2572231"/>
                    <a:gd name="connsiteY5" fmla="*/ 565150 h 688975"/>
                    <a:gd name="connsiteX6" fmla="*/ 88900 w 2572231"/>
                    <a:gd name="connsiteY6" fmla="*/ 568325 h 688975"/>
                    <a:gd name="connsiteX7" fmla="*/ 92075 w 2572231"/>
                    <a:gd name="connsiteY7" fmla="*/ 520700 h 688975"/>
                    <a:gd name="connsiteX8" fmla="*/ 0 w 2572231"/>
                    <a:gd name="connsiteY8" fmla="*/ 593725 h 688975"/>
                    <a:gd name="connsiteX9" fmla="*/ 6350 w 2572231"/>
                    <a:gd name="connsiteY9" fmla="*/ 688975 h 688975"/>
                    <a:gd name="connsiteX10" fmla="*/ 2559050 w 2572231"/>
                    <a:gd name="connsiteY10" fmla="*/ 685800 h 688975"/>
                    <a:gd name="connsiteX11" fmla="*/ 2552700 w 2572231"/>
                    <a:gd name="connsiteY11" fmla="*/ 171450 h 688975"/>
                    <a:gd name="connsiteX12" fmla="*/ 2466975 w 2572231"/>
                    <a:gd name="connsiteY12" fmla="*/ 95250 h 688975"/>
                    <a:gd name="connsiteX13" fmla="*/ 511175 w 2572231"/>
                    <a:gd name="connsiteY13" fmla="*/ 184150 h 688975"/>
                    <a:gd name="connsiteX14" fmla="*/ 180975 w 2572231"/>
                    <a:gd name="connsiteY14" fmla="*/ 0 h 688975"/>
                    <a:gd name="connsiteX0" fmla="*/ 180975 w 2574798"/>
                    <a:gd name="connsiteY0" fmla="*/ 0 h 688975"/>
                    <a:gd name="connsiteX1" fmla="*/ 6350 w 2574798"/>
                    <a:gd name="connsiteY1" fmla="*/ 152400 h 688975"/>
                    <a:gd name="connsiteX2" fmla="*/ 9525 w 2574798"/>
                    <a:gd name="connsiteY2" fmla="*/ 241300 h 688975"/>
                    <a:gd name="connsiteX3" fmla="*/ 2454275 w 2574798"/>
                    <a:gd name="connsiteY3" fmla="*/ 234950 h 688975"/>
                    <a:gd name="connsiteX4" fmla="*/ 2454275 w 2574798"/>
                    <a:gd name="connsiteY4" fmla="*/ 552450 h 688975"/>
                    <a:gd name="connsiteX5" fmla="*/ 66675 w 2574798"/>
                    <a:gd name="connsiteY5" fmla="*/ 565150 h 688975"/>
                    <a:gd name="connsiteX6" fmla="*/ 88900 w 2574798"/>
                    <a:gd name="connsiteY6" fmla="*/ 568325 h 688975"/>
                    <a:gd name="connsiteX7" fmla="*/ 92075 w 2574798"/>
                    <a:gd name="connsiteY7" fmla="*/ 520700 h 688975"/>
                    <a:gd name="connsiteX8" fmla="*/ 0 w 2574798"/>
                    <a:gd name="connsiteY8" fmla="*/ 593725 h 688975"/>
                    <a:gd name="connsiteX9" fmla="*/ 6350 w 2574798"/>
                    <a:gd name="connsiteY9" fmla="*/ 688975 h 688975"/>
                    <a:gd name="connsiteX10" fmla="*/ 2562225 w 2574798"/>
                    <a:gd name="connsiteY10" fmla="*/ 666750 h 688975"/>
                    <a:gd name="connsiteX11" fmla="*/ 2552700 w 2574798"/>
                    <a:gd name="connsiteY11" fmla="*/ 171450 h 688975"/>
                    <a:gd name="connsiteX12" fmla="*/ 2466975 w 2574798"/>
                    <a:gd name="connsiteY12" fmla="*/ 95250 h 688975"/>
                    <a:gd name="connsiteX13" fmla="*/ 511175 w 2574798"/>
                    <a:gd name="connsiteY13" fmla="*/ 184150 h 688975"/>
                    <a:gd name="connsiteX14" fmla="*/ 180975 w 2574798"/>
                    <a:gd name="connsiteY14" fmla="*/ 0 h 688975"/>
                    <a:gd name="connsiteX0" fmla="*/ 180975 w 2574798"/>
                    <a:gd name="connsiteY0" fmla="*/ 0 h 688975"/>
                    <a:gd name="connsiteX1" fmla="*/ 6350 w 2574798"/>
                    <a:gd name="connsiteY1" fmla="*/ 152400 h 688975"/>
                    <a:gd name="connsiteX2" fmla="*/ 9525 w 2574798"/>
                    <a:gd name="connsiteY2" fmla="*/ 241300 h 688975"/>
                    <a:gd name="connsiteX3" fmla="*/ 2454275 w 2574798"/>
                    <a:gd name="connsiteY3" fmla="*/ 234950 h 688975"/>
                    <a:gd name="connsiteX4" fmla="*/ 2454275 w 2574798"/>
                    <a:gd name="connsiteY4" fmla="*/ 552450 h 688975"/>
                    <a:gd name="connsiteX5" fmla="*/ 66675 w 2574798"/>
                    <a:gd name="connsiteY5" fmla="*/ 565150 h 688975"/>
                    <a:gd name="connsiteX6" fmla="*/ 88900 w 2574798"/>
                    <a:gd name="connsiteY6" fmla="*/ 568325 h 688975"/>
                    <a:gd name="connsiteX7" fmla="*/ 92075 w 2574798"/>
                    <a:gd name="connsiteY7" fmla="*/ 520700 h 688975"/>
                    <a:gd name="connsiteX8" fmla="*/ 0 w 2574798"/>
                    <a:gd name="connsiteY8" fmla="*/ 593725 h 688975"/>
                    <a:gd name="connsiteX9" fmla="*/ 6350 w 2574798"/>
                    <a:gd name="connsiteY9" fmla="*/ 688975 h 688975"/>
                    <a:gd name="connsiteX10" fmla="*/ 2562225 w 2574798"/>
                    <a:gd name="connsiteY10" fmla="*/ 666750 h 688975"/>
                    <a:gd name="connsiteX11" fmla="*/ 2552700 w 2574798"/>
                    <a:gd name="connsiteY11" fmla="*/ 171450 h 688975"/>
                    <a:gd name="connsiteX12" fmla="*/ 2466975 w 2574798"/>
                    <a:gd name="connsiteY12" fmla="*/ 95250 h 688975"/>
                    <a:gd name="connsiteX13" fmla="*/ 511175 w 2574798"/>
                    <a:gd name="connsiteY13" fmla="*/ 184150 h 688975"/>
                    <a:gd name="connsiteX14" fmla="*/ 180975 w 2574798"/>
                    <a:gd name="connsiteY14" fmla="*/ 0 h 688975"/>
                    <a:gd name="connsiteX0" fmla="*/ 180975 w 2577418"/>
                    <a:gd name="connsiteY0" fmla="*/ 0 h 688975"/>
                    <a:gd name="connsiteX1" fmla="*/ 6350 w 2577418"/>
                    <a:gd name="connsiteY1" fmla="*/ 152400 h 688975"/>
                    <a:gd name="connsiteX2" fmla="*/ 9525 w 2577418"/>
                    <a:gd name="connsiteY2" fmla="*/ 241300 h 688975"/>
                    <a:gd name="connsiteX3" fmla="*/ 2454275 w 2577418"/>
                    <a:gd name="connsiteY3" fmla="*/ 234950 h 688975"/>
                    <a:gd name="connsiteX4" fmla="*/ 2454275 w 2577418"/>
                    <a:gd name="connsiteY4" fmla="*/ 552450 h 688975"/>
                    <a:gd name="connsiteX5" fmla="*/ 66675 w 2577418"/>
                    <a:gd name="connsiteY5" fmla="*/ 565150 h 688975"/>
                    <a:gd name="connsiteX6" fmla="*/ 88900 w 2577418"/>
                    <a:gd name="connsiteY6" fmla="*/ 568325 h 688975"/>
                    <a:gd name="connsiteX7" fmla="*/ 92075 w 2577418"/>
                    <a:gd name="connsiteY7" fmla="*/ 520700 h 688975"/>
                    <a:gd name="connsiteX8" fmla="*/ 0 w 2577418"/>
                    <a:gd name="connsiteY8" fmla="*/ 593725 h 688975"/>
                    <a:gd name="connsiteX9" fmla="*/ 6350 w 2577418"/>
                    <a:gd name="connsiteY9" fmla="*/ 688975 h 688975"/>
                    <a:gd name="connsiteX10" fmla="*/ 2565400 w 2577418"/>
                    <a:gd name="connsiteY10" fmla="*/ 688975 h 688975"/>
                    <a:gd name="connsiteX11" fmla="*/ 2552700 w 2577418"/>
                    <a:gd name="connsiteY11" fmla="*/ 171450 h 688975"/>
                    <a:gd name="connsiteX12" fmla="*/ 2466975 w 2577418"/>
                    <a:gd name="connsiteY12" fmla="*/ 95250 h 688975"/>
                    <a:gd name="connsiteX13" fmla="*/ 511175 w 2577418"/>
                    <a:gd name="connsiteY13" fmla="*/ 184150 h 688975"/>
                    <a:gd name="connsiteX14" fmla="*/ 180975 w 2577418"/>
                    <a:gd name="connsiteY14" fmla="*/ 0 h 688975"/>
                    <a:gd name="connsiteX0" fmla="*/ 180975 w 2577418"/>
                    <a:gd name="connsiteY0" fmla="*/ 0 h 688975"/>
                    <a:gd name="connsiteX1" fmla="*/ 6350 w 2577418"/>
                    <a:gd name="connsiteY1" fmla="*/ 152400 h 688975"/>
                    <a:gd name="connsiteX2" fmla="*/ 9525 w 2577418"/>
                    <a:gd name="connsiteY2" fmla="*/ 241300 h 688975"/>
                    <a:gd name="connsiteX3" fmla="*/ 2454275 w 2577418"/>
                    <a:gd name="connsiteY3" fmla="*/ 234950 h 688975"/>
                    <a:gd name="connsiteX4" fmla="*/ 2454275 w 2577418"/>
                    <a:gd name="connsiteY4" fmla="*/ 552450 h 688975"/>
                    <a:gd name="connsiteX5" fmla="*/ 66675 w 2577418"/>
                    <a:gd name="connsiteY5" fmla="*/ 565150 h 688975"/>
                    <a:gd name="connsiteX6" fmla="*/ 88900 w 2577418"/>
                    <a:gd name="connsiteY6" fmla="*/ 568325 h 688975"/>
                    <a:gd name="connsiteX7" fmla="*/ 92075 w 2577418"/>
                    <a:gd name="connsiteY7" fmla="*/ 520700 h 688975"/>
                    <a:gd name="connsiteX8" fmla="*/ 0 w 2577418"/>
                    <a:gd name="connsiteY8" fmla="*/ 593725 h 688975"/>
                    <a:gd name="connsiteX9" fmla="*/ 6350 w 2577418"/>
                    <a:gd name="connsiteY9" fmla="*/ 688975 h 688975"/>
                    <a:gd name="connsiteX10" fmla="*/ 2565400 w 2577418"/>
                    <a:gd name="connsiteY10" fmla="*/ 688975 h 688975"/>
                    <a:gd name="connsiteX11" fmla="*/ 2552700 w 2577418"/>
                    <a:gd name="connsiteY11" fmla="*/ 171450 h 688975"/>
                    <a:gd name="connsiteX12" fmla="*/ 2466975 w 2577418"/>
                    <a:gd name="connsiteY12" fmla="*/ 95250 h 688975"/>
                    <a:gd name="connsiteX13" fmla="*/ 511175 w 2577418"/>
                    <a:gd name="connsiteY13" fmla="*/ 184150 h 688975"/>
                    <a:gd name="connsiteX14" fmla="*/ 180975 w 2577418"/>
                    <a:gd name="connsiteY14" fmla="*/ 0 h 688975"/>
                    <a:gd name="connsiteX0" fmla="*/ 180975 w 2570812"/>
                    <a:gd name="connsiteY0" fmla="*/ 0 h 688975"/>
                    <a:gd name="connsiteX1" fmla="*/ 6350 w 2570812"/>
                    <a:gd name="connsiteY1" fmla="*/ 152400 h 688975"/>
                    <a:gd name="connsiteX2" fmla="*/ 9525 w 2570812"/>
                    <a:gd name="connsiteY2" fmla="*/ 241300 h 688975"/>
                    <a:gd name="connsiteX3" fmla="*/ 2454275 w 2570812"/>
                    <a:gd name="connsiteY3" fmla="*/ 234950 h 688975"/>
                    <a:gd name="connsiteX4" fmla="*/ 2454275 w 2570812"/>
                    <a:gd name="connsiteY4" fmla="*/ 552450 h 688975"/>
                    <a:gd name="connsiteX5" fmla="*/ 66675 w 2570812"/>
                    <a:gd name="connsiteY5" fmla="*/ 565150 h 688975"/>
                    <a:gd name="connsiteX6" fmla="*/ 88900 w 2570812"/>
                    <a:gd name="connsiteY6" fmla="*/ 568325 h 688975"/>
                    <a:gd name="connsiteX7" fmla="*/ 92075 w 2570812"/>
                    <a:gd name="connsiteY7" fmla="*/ 520700 h 688975"/>
                    <a:gd name="connsiteX8" fmla="*/ 0 w 2570812"/>
                    <a:gd name="connsiteY8" fmla="*/ 593725 h 688975"/>
                    <a:gd name="connsiteX9" fmla="*/ 6350 w 2570812"/>
                    <a:gd name="connsiteY9" fmla="*/ 688975 h 688975"/>
                    <a:gd name="connsiteX10" fmla="*/ 2565400 w 2570812"/>
                    <a:gd name="connsiteY10" fmla="*/ 688975 h 688975"/>
                    <a:gd name="connsiteX11" fmla="*/ 2552700 w 2570812"/>
                    <a:gd name="connsiteY11" fmla="*/ 171450 h 688975"/>
                    <a:gd name="connsiteX12" fmla="*/ 2466975 w 2570812"/>
                    <a:gd name="connsiteY12" fmla="*/ 95250 h 688975"/>
                    <a:gd name="connsiteX13" fmla="*/ 511175 w 2570812"/>
                    <a:gd name="connsiteY13" fmla="*/ 184150 h 688975"/>
                    <a:gd name="connsiteX14" fmla="*/ 180975 w 2570812"/>
                    <a:gd name="connsiteY14" fmla="*/ 0 h 688975"/>
                    <a:gd name="connsiteX0" fmla="*/ 180975 w 2570812"/>
                    <a:gd name="connsiteY0" fmla="*/ 0 h 688975"/>
                    <a:gd name="connsiteX1" fmla="*/ 6350 w 2570812"/>
                    <a:gd name="connsiteY1" fmla="*/ 152400 h 688975"/>
                    <a:gd name="connsiteX2" fmla="*/ 9525 w 2570812"/>
                    <a:gd name="connsiteY2" fmla="*/ 241300 h 688975"/>
                    <a:gd name="connsiteX3" fmla="*/ 2460625 w 2570812"/>
                    <a:gd name="connsiteY3" fmla="*/ 247650 h 688975"/>
                    <a:gd name="connsiteX4" fmla="*/ 2454275 w 2570812"/>
                    <a:gd name="connsiteY4" fmla="*/ 552450 h 688975"/>
                    <a:gd name="connsiteX5" fmla="*/ 66675 w 2570812"/>
                    <a:gd name="connsiteY5" fmla="*/ 565150 h 688975"/>
                    <a:gd name="connsiteX6" fmla="*/ 88900 w 2570812"/>
                    <a:gd name="connsiteY6" fmla="*/ 568325 h 688975"/>
                    <a:gd name="connsiteX7" fmla="*/ 92075 w 2570812"/>
                    <a:gd name="connsiteY7" fmla="*/ 520700 h 688975"/>
                    <a:gd name="connsiteX8" fmla="*/ 0 w 2570812"/>
                    <a:gd name="connsiteY8" fmla="*/ 593725 h 688975"/>
                    <a:gd name="connsiteX9" fmla="*/ 6350 w 2570812"/>
                    <a:gd name="connsiteY9" fmla="*/ 688975 h 688975"/>
                    <a:gd name="connsiteX10" fmla="*/ 2565400 w 2570812"/>
                    <a:gd name="connsiteY10" fmla="*/ 688975 h 688975"/>
                    <a:gd name="connsiteX11" fmla="*/ 2552700 w 2570812"/>
                    <a:gd name="connsiteY11" fmla="*/ 171450 h 688975"/>
                    <a:gd name="connsiteX12" fmla="*/ 2466975 w 2570812"/>
                    <a:gd name="connsiteY12" fmla="*/ 95250 h 688975"/>
                    <a:gd name="connsiteX13" fmla="*/ 511175 w 2570812"/>
                    <a:gd name="connsiteY13" fmla="*/ 184150 h 688975"/>
                    <a:gd name="connsiteX14" fmla="*/ 180975 w 2570812"/>
                    <a:gd name="connsiteY14" fmla="*/ 0 h 688975"/>
                    <a:gd name="connsiteX0" fmla="*/ 180975 w 2570812"/>
                    <a:gd name="connsiteY0" fmla="*/ 0 h 688975"/>
                    <a:gd name="connsiteX1" fmla="*/ 6350 w 2570812"/>
                    <a:gd name="connsiteY1" fmla="*/ 152400 h 688975"/>
                    <a:gd name="connsiteX2" fmla="*/ 9525 w 2570812"/>
                    <a:gd name="connsiteY2" fmla="*/ 241300 h 688975"/>
                    <a:gd name="connsiteX3" fmla="*/ 2460625 w 2570812"/>
                    <a:gd name="connsiteY3" fmla="*/ 247650 h 688975"/>
                    <a:gd name="connsiteX4" fmla="*/ 2457450 w 2570812"/>
                    <a:gd name="connsiteY4" fmla="*/ 561975 h 688975"/>
                    <a:gd name="connsiteX5" fmla="*/ 66675 w 2570812"/>
                    <a:gd name="connsiteY5" fmla="*/ 565150 h 688975"/>
                    <a:gd name="connsiteX6" fmla="*/ 88900 w 2570812"/>
                    <a:gd name="connsiteY6" fmla="*/ 568325 h 688975"/>
                    <a:gd name="connsiteX7" fmla="*/ 92075 w 2570812"/>
                    <a:gd name="connsiteY7" fmla="*/ 520700 h 688975"/>
                    <a:gd name="connsiteX8" fmla="*/ 0 w 2570812"/>
                    <a:gd name="connsiteY8" fmla="*/ 593725 h 688975"/>
                    <a:gd name="connsiteX9" fmla="*/ 6350 w 2570812"/>
                    <a:gd name="connsiteY9" fmla="*/ 688975 h 688975"/>
                    <a:gd name="connsiteX10" fmla="*/ 2565400 w 2570812"/>
                    <a:gd name="connsiteY10" fmla="*/ 688975 h 688975"/>
                    <a:gd name="connsiteX11" fmla="*/ 2552700 w 2570812"/>
                    <a:gd name="connsiteY11" fmla="*/ 171450 h 688975"/>
                    <a:gd name="connsiteX12" fmla="*/ 2466975 w 2570812"/>
                    <a:gd name="connsiteY12" fmla="*/ 95250 h 688975"/>
                    <a:gd name="connsiteX13" fmla="*/ 511175 w 2570812"/>
                    <a:gd name="connsiteY13" fmla="*/ 184150 h 688975"/>
                    <a:gd name="connsiteX14" fmla="*/ 180975 w 2570812"/>
                    <a:gd name="connsiteY14" fmla="*/ 0 h 688975"/>
                    <a:gd name="connsiteX0" fmla="*/ 180975 w 2570812"/>
                    <a:gd name="connsiteY0" fmla="*/ 0 h 688975"/>
                    <a:gd name="connsiteX1" fmla="*/ 6350 w 2570812"/>
                    <a:gd name="connsiteY1" fmla="*/ 152400 h 688975"/>
                    <a:gd name="connsiteX2" fmla="*/ 9525 w 2570812"/>
                    <a:gd name="connsiteY2" fmla="*/ 241300 h 688975"/>
                    <a:gd name="connsiteX3" fmla="*/ 2460625 w 2570812"/>
                    <a:gd name="connsiteY3" fmla="*/ 247650 h 688975"/>
                    <a:gd name="connsiteX4" fmla="*/ 2457450 w 2570812"/>
                    <a:gd name="connsiteY4" fmla="*/ 561975 h 688975"/>
                    <a:gd name="connsiteX5" fmla="*/ 66675 w 2570812"/>
                    <a:gd name="connsiteY5" fmla="*/ 565150 h 688975"/>
                    <a:gd name="connsiteX6" fmla="*/ 88900 w 2570812"/>
                    <a:gd name="connsiteY6" fmla="*/ 568325 h 688975"/>
                    <a:gd name="connsiteX7" fmla="*/ 92075 w 2570812"/>
                    <a:gd name="connsiteY7" fmla="*/ 520700 h 688975"/>
                    <a:gd name="connsiteX8" fmla="*/ 0 w 2570812"/>
                    <a:gd name="connsiteY8" fmla="*/ 593725 h 688975"/>
                    <a:gd name="connsiteX9" fmla="*/ 6350 w 2570812"/>
                    <a:gd name="connsiteY9" fmla="*/ 688975 h 688975"/>
                    <a:gd name="connsiteX10" fmla="*/ 2565400 w 2570812"/>
                    <a:gd name="connsiteY10" fmla="*/ 688975 h 688975"/>
                    <a:gd name="connsiteX11" fmla="*/ 2552700 w 2570812"/>
                    <a:gd name="connsiteY11" fmla="*/ 171450 h 688975"/>
                    <a:gd name="connsiteX12" fmla="*/ 2466975 w 2570812"/>
                    <a:gd name="connsiteY12" fmla="*/ 95250 h 688975"/>
                    <a:gd name="connsiteX13" fmla="*/ 485775 w 2570812"/>
                    <a:gd name="connsiteY13" fmla="*/ 171450 h 688975"/>
                    <a:gd name="connsiteX14" fmla="*/ 180975 w 2570812"/>
                    <a:gd name="connsiteY14" fmla="*/ 0 h 688975"/>
                    <a:gd name="connsiteX0" fmla="*/ 180975 w 2570812"/>
                    <a:gd name="connsiteY0" fmla="*/ 0 h 688975"/>
                    <a:gd name="connsiteX1" fmla="*/ 6350 w 2570812"/>
                    <a:gd name="connsiteY1" fmla="*/ 152400 h 688975"/>
                    <a:gd name="connsiteX2" fmla="*/ 9525 w 2570812"/>
                    <a:gd name="connsiteY2" fmla="*/ 241300 h 688975"/>
                    <a:gd name="connsiteX3" fmla="*/ 2460625 w 2570812"/>
                    <a:gd name="connsiteY3" fmla="*/ 247650 h 688975"/>
                    <a:gd name="connsiteX4" fmla="*/ 2457450 w 2570812"/>
                    <a:gd name="connsiteY4" fmla="*/ 561975 h 688975"/>
                    <a:gd name="connsiteX5" fmla="*/ 66675 w 2570812"/>
                    <a:gd name="connsiteY5" fmla="*/ 565150 h 688975"/>
                    <a:gd name="connsiteX6" fmla="*/ 88900 w 2570812"/>
                    <a:gd name="connsiteY6" fmla="*/ 568325 h 688975"/>
                    <a:gd name="connsiteX7" fmla="*/ 92075 w 2570812"/>
                    <a:gd name="connsiteY7" fmla="*/ 520700 h 688975"/>
                    <a:gd name="connsiteX8" fmla="*/ 0 w 2570812"/>
                    <a:gd name="connsiteY8" fmla="*/ 593725 h 688975"/>
                    <a:gd name="connsiteX9" fmla="*/ 6350 w 2570812"/>
                    <a:gd name="connsiteY9" fmla="*/ 688975 h 688975"/>
                    <a:gd name="connsiteX10" fmla="*/ 2565400 w 2570812"/>
                    <a:gd name="connsiteY10" fmla="*/ 688975 h 688975"/>
                    <a:gd name="connsiteX11" fmla="*/ 2552700 w 2570812"/>
                    <a:gd name="connsiteY11" fmla="*/ 171450 h 688975"/>
                    <a:gd name="connsiteX12" fmla="*/ 2466975 w 2570812"/>
                    <a:gd name="connsiteY12" fmla="*/ 95250 h 688975"/>
                    <a:gd name="connsiteX13" fmla="*/ 180975 w 2570812"/>
                    <a:gd name="connsiteY13" fmla="*/ 0 h 688975"/>
                    <a:gd name="connsiteX0" fmla="*/ 180975 w 2570812"/>
                    <a:gd name="connsiteY0" fmla="*/ 31750 h 720725"/>
                    <a:gd name="connsiteX1" fmla="*/ 6350 w 2570812"/>
                    <a:gd name="connsiteY1" fmla="*/ 184150 h 720725"/>
                    <a:gd name="connsiteX2" fmla="*/ 9525 w 2570812"/>
                    <a:gd name="connsiteY2" fmla="*/ 273050 h 720725"/>
                    <a:gd name="connsiteX3" fmla="*/ 2460625 w 2570812"/>
                    <a:gd name="connsiteY3" fmla="*/ 279400 h 720725"/>
                    <a:gd name="connsiteX4" fmla="*/ 2457450 w 2570812"/>
                    <a:gd name="connsiteY4" fmla="*/ 593725 h 720725"/>
                    <a:gd name="connsiteX5" fmla="*/ 66675 w 2570812"/>
                    <a:gd name="connsiteY5" fmla="*/ 596900 h 720725"/>
                    <a:gd name="connsiteX6" fmla="*/ 88900 w 2570812"/>
                    <a:gd name="connsiteY6" fmla="*/ 600075 h 720725"/>
                    <a:gd name="connsiteX7" fmla="*/ 92075 w 2570812"/>
                    <a:gd name="connsiteY7" fmla="*/ 552450 h 720725"/>
                    <a:gd name="connsiteX8" fmla="*/ 0 w 2570812"/>
                    <a:gd name="connsiteY8" fmla="*/ 625475 h 720725"/>
                    <a:gd name="connsiteX9" fmla="*/ 6350 w 2570812"/>
                    <a:gd name="connsiteY9" fmla="*/ 720725 h 720725"/>
                    <a:gd name="connsiteX10" fmla="*/ 2565400 w 2570812"/>
                    <a:gd name="connsiteY10" fmla="*/ 720725 h 720725"/>
                    <a:gd name="connsiteX11" fmla="*/ 2552700 w 2570812"/>
                    <a:gd name="connsiteY11" fmla="*/ 203200 h 720725"/>
                    <a:gd name="connsiteX12" fmla="*/ 2336800 w 2570812"/>
                    <a:gd name="connsiteY12" fmla="*/ 0 h 720725"/>
                    <a:gd name="connsiteX13" fmla="*/ 180975 w 2570812"/>
                    <a:gd name="connsiteY13" fmla="*/ 31750 h 720725"/>
                    <a:gd name="connsiteX0" fmla="*/ 180975 w 2570812"/>
                    <a:gd name="connsiteY0" fmla="*/ 0 h 688975"/>
                    <a:gd name="connsiteX1" fmla="*/ 6350 w 2570812"/>
                    <a:gd name="connsiteY1" fmla="*/ 152400 h 688975"/>
                    <a:gd name="connsiteX2" fmla="*/ 9525 w 2570812"/>
                    <a:gd name="connsiteY2" fmla="*/ 241300 h 688975"/>
                    <a:gd name="connsiteX3" fmla="*/ 2460625 w 2570812"/>
                    <a:gd name="connsiteY3" fmla="*/ 247650 h 688975"/>
                    <a:gd name="connsiteX4" fmla="*/ 2457450 w 2570812"/>
                    <a:gd name="connsiteY4" fmla="*/ 561975 h 688975"/>
                    <a:gd name="connsiteX5" fmla="*/ 66675 w 2570812"/>
                    <a:gd name="connsiteY5" fmla="*/ 565150 h 688975"/>
                    <a:gd name="connsiteX6" fmla="*/ 88900 w 2570812"/>
                    <a:gd name="connsiteY6" fmla="*/ 568325 h 688975"/>
                    <a:gd name="connsiteX7" fmla="*/ 92075 w 2570812"/>
                    <a:gd name="connsiteY7" fmla="*/ 520700 h 688975"/>
                    <a:gd name="connsiteX8" fmla="*/ 0 w 2570812"/>
                    <a:gd name="connsiteY8" fmla="*/ 593725 h 688975"/>
                    <a:gd name="connsiteX9" fmla="*/ 6350 w 2570812"/>
                    <a:gd name="connsiteY9" fmla="*/ 688975 h 688975"/>
                    <a:gd name="connsiteX10" fmla="*/ 2565400 w 2570812"/>
                    <a:gd name="connsiteY10" fmla="*/ 688975 h 688975"/>
                    <a:gd name="connsiteX11" fmla="*/ 2552700 w 2570812"/>
                    <a:gd name="connsiteY11" fmla="*/ 171450 h 688975"/>
                    <a:gd name="connsiteX12" fmla="*/ 2352675 w 2570812"/>
                    <a:gd name="connsiteY12" fmla="*/ 19050 h 688975"/>
                    <a:gd name="connsiteX13" fmla="*/ 180975 w 2570812"/>
                    <a:gd name="connsiteY13" fmla="*/ 0 h 688975"/>
                    <a:gd name="connsiteX0" fmla="*/ 225425 w 2570812"/>
                    <a:gd name="connsiteY0" fmla="*/ 0 h 714375"/>
                    <a:gd name="connsiteX1" fmla="*/ 6350 w 2570812"/>
                    <a:gd name="connsiteY1" fmla="*/ 177800 h 714375"/>
                    <a:gd name="connsiteX2" fmla="*/ 9525 w 2570812"/>
                    <a:gd name="connsiteY2" fmla="*/ 266700 h 714375"/>
                    <a:gd name="connsiteX3" fmla="*/ 2460625 w 2570812"/>
                    <a:gd name="connsiteY3" fmla="*/ 273050 h 714375"/>
                    <a:gd name="connsiteX4" fmla="*/ 2457450 w 2570812"/>
                    <a:gd name="connsiteY4" fmla="*/ 587375 h 714375"/>
                    <a:gd name="connsiteX5" fmla="*/ 66675 w 2570812"/>
                    <a:gd name="connsiteY5" fmla="*/ 590550 h 714375"/>
                    <a:gd name="connsiteX6" fmla="*/ 88900 w 2570812"/>
                    <a:gd name="connsiteY6" fmla="*/ 593725 h 714375"/>
                    <a:gd name="connsiteX7" fmla="*/ 92075 w 2570812"/>
                    <a:gd name="connsiteY7" fmla="*/ 546100 h 714375"/>
                    <a:gd name="connsiteX8" fmla="*/ 0 w 2570812"/>
                    <a:gd name="connsiteY8" fmla="*/ 619125 h 714375"/>
                    <a:gd name="connsiteX9" fmla="*/ 6350 w 2570812"/>
                    <a:gd name="connsiteY9" fmla="*/ 714375 h 714375"/>
                    <a:gd name="connsiteX10" fmla="*/ 2565400 w 2570812"/>
                    <a:gd name="connsiteY10" fmla="*/ 714375 h 714375"/>
                    <a:gd name="connsiteX11" fmla="*/ 2552700 w 2570812"/>
                    <a:gd name="connsiteY11" fmla="*/ 196850 h 714375"/>
                    <a:gd name="connsiteX12" fmla="*/ 2352675 w 2570812"/>
                    <a:gd name="connsiteY12" fmla="*/ 44450 h 714375"/>
                    <a:gd name="connsiteX13" fmla="*/ 225425 w 2570812"/>
                    <a:gd name="connsiteY13" fmla="*/ 0 h 714375"/>
                    <a:gd name="connsiteX0" fmla="*/ 225425 w 2570812"/>
                    <a:gd name="connsiteY0" fmla="*/ 0 h 714375"/>
                    <a:gd name="connsiteX1" fmla="*/ 6350 w 2570812"/>
                    <a:gd name="connsiteY1" fmla="*/ 177800 h 714375"/>
                    <a:gd name="connsiteX2" fmla="*/ 9525 w 2570812"/>
                    <a:gd name="connsiteY2" fmla="*/ 266700 h 714375"/>
                    <a:gd name="connsiteX3" fmla="*/ 2460625 w 2570812"/>
                    <a:gd name="connsiteY3" fmla="*/ 273050 h 714375"/>
                    <a:gd name="connsiteX4" fmla="*/ 2457450 w 2570812"/>
                    <a:gd name="connsiteY4" fmla="*/ 587375 h 714375"/>
                    <a:gd name="connsiteX5" fmla="*/ 66675 w 2570812"/>
                    <a:gd name="connsiteY5" fmla="*/ 590550 h 714375"/>
                    <a:gd name="connsiteX6" fmla="*/ 88900 w 2570812"/>
                    <a:gd name="connsiteY6" fmla="*/ 593725 h 714375"/>
                    <a:gd name="connsiteX7" fmla="*/ 92075 w 2570812"/>
                    <a:gd name="connsiteY7" fmla="*/ 546100 h 714375"/>
                    <a:gd name="connsiteX8" fmla="*/ 0 w 2570812"/>
                    <a:gd name="connsiteY8" fmla="*/ 619125 h 714375"/>
                    <a:gd name="connsiteX9" fmla="*/ 6350 w 2570812"/>
                    <a:gd name="connsiteY9" fmla="*/ 714375 h 714375"/>
                    <a:gd name="connsiteX10" fmla="*/ 2565400 w 2570812"/>
                    <a:gd name="connsiteY10" fmla="*/ 714375 h 714375"/>
                    <a:gd name="connsiteX11" fmla="*/ 2552700 w 2570812"/>
                    <a:gd name="connsiteY11" fmla="*/ 196850 h 714375"/>
                    <a:gd name="connsiteX12" fmla="*/ 2308225 w 2570812"/>
                    <a:gd name="connsiteY12" fmla="*/ 12700 h 714375"/>
                    <a:gd name="connsiteX13" fmla="*/ 225425 w 2570812"/>
                    <a:gd name="connsiteY13" fmla="*/ 0 h 714375"/>
                    <a:gd name="connsiteX0" fmla="*/ 225425 w 2570812"/>
                    <a:gd name="connsiteY0" fmla="*/ 0 h 714375"/>
                    <a:gd name="connsiteX1" fmla="*/ 6350 w 2570812"/>
                    <a:gd name="connsiteY1" fmla="*/ 177800 h 714375"/>
                    <a:gd name="connsiteX2" fmla="*/ 9525 w 2570812"/>
                    <a:gd name="connsiteY2" fmla="*/ 266700 h 714375"/>
                    <a:gd name="connsiteX3" fmla="*/ 2460625 w 2570812"/>
                    <a:gd name="connsiteY3" fmla="*/ 273050 h 714375"/>
                    <a:gd name="connsiteX4" fmla="*/ 2457450 w 2570812"/>
                    <a:gd name="connsiteY4" fmla="*/ 587375 h 714375"/>
                    <a:gd name="connsiteX5" fmla="*/ 66675 w 2570812"/>
                    <a:gd name="connsiteY5" fmla="*/ 590550 h 714375"/>
                    <a:gd name="connsiteX6" fmla="*/ 88900 w 2570812"/>
                    <a:gd name="connsiteY6" fmla="*/ 593725 h 714375"/>
                    <a:gd name="connsiteX7" fmla="*/ 92075 w 2570812"/>
                    <a:gd name="connsiteY7" fmla="*/ 546100 h 714375"/>
                    <a:gd name="connsiteX8" fmla="*/ 0 w 2570812"/>
                    <a:gd name="connsiteY8" fmla="*/ 619125 h 714375"/>
                    <a:gd name="connsiteX9" fmla="*/ 6350 w 2570812"/>
                    <a:gd name="connsiteY9" fmla="*/ 714375 h 714375"/>
                    <a:gd name="connsiteX10" fmla="*/ 2565400 w 2570812"/>
                    <a:gd name="connsiteY10" fmla="*/ 714375 h 714375"/>
                    <a:gd name="connsiteX11" fmla="*/ 2552700 w 2570812"/>
                    <a:gd name="connsiteY11" fmla="*/ 196850 h 714375"/>
                    <a:gd name="connsiteX12" fmla="*/ 2295525 w 2570812"/>
                    <a:gd name="connsiteY12" fmla="*/ 0 h 714375"/>
                    <a:gd name="connsiteX13" fmla="*/ 225425 w 2570812"/>
                    <a:gd name="connsiteY13" fmla="*/ 0 h 714375"/>
                    <a:gd name="connsiteX0" fmla="*/ 225425 w 2570812"/>
                    <a:gd name="connsiteY0" fmla="*/ 0 h 714375"/>
                    <a:gd name="connsiteX1" fmla="*/ 6350 w 2570812"/>
                    <a:gd name="connsiteY1" fmla="*/ 177800 h 714375"/>
                    <a:gd name="connsiteX2" fmla="*/ 9525 w 2570812"/>
                    <a:gd name="connsiteY2" fmla="*/ 266700 h 714375"/>
                    <a:gd name="connsiteX3" fmla="*/ 2460625 w 2570812"/>
                    <a:gd name="connsiteY3" fmla="*/ 273050 h 714375"/>
                    <a:gd name="connsiteX4" fmla="*/ 2457450 w 2570812"/>
                    <a:gd name="connsiteY4" fmla="*/ 587375 h 714375"/>
                    <a:gd name="connsiteX5" fmla="*/ 66675 w 2570812"/>
                    <a:gd name="connsiteY5" fmla="*/ 590550 h 714375"/>
                    <a:gd name="connsiteX6" fmla="*/ 88900 w 2570812"/>
                    <a:gd name="connsiteY6" fmla="*/ 593725 h 714375"/>
                    <a:gd name="connsiteX7" fmla="*/ 92075 w 2570812"/>
                    <a:gd name="connsiteY7" fmla="*/ 546100 h 714375"/>
                    <a:gd name="connsiteX8" fmla="*/ 0 w 2570812"/>
                    <a:gd name="connsiteY8" fmla="*/ 619125 h 714375"/>
                    <a:gd name="connsiteX9" fmla="*/ 6350 w 2570812"/>
                    <a:gd name="connsiteY9" fmla="*/ 714375 h 714375"/>
                    <a:gd name="connsiteX10" fmla="*/ 2565400 w 2570812"/>
                    <a:gd name="connsiteY10" fmla="*/ 714375 h 714375"/>
                    <a:gd name="connsiteX11" fmla="*/ 2552700 w 2570812"/>
                    <a:gd name="connsiteY11" fmla="*/ 196850 h 714375"/>
                    <a:gd name="connsiteX12" fmla="*/ 2295525 w 2570812"/>
                    <a:gd name="connsiteY12" fmla="*/ 0 h 714375"/>
                    <a:gd name="connsiteX13" fmla="*/ 225425 w 2570812"/>
                    <a:gd name="connsiteY13" fmla="*/ 0 h 714375"/>
                    <a:gd name="connsiteX0" fmla="*/ 225425 w 2573535"/>
                    <a:gd name="connsiteY0" fmla="*/ 0 h 714375"/>
                    <a:gd name="connsiteX1" fmla="*/ 6350 w 2573535"/>
                    <a:gd name="connsiteY1" fmla="*/ 177800 h 714375"/>
                    <a:gd name="connsiteX2" fmla="*/ 9525 w 2573535"/>
                    <a:gd name="connsiteY2" fmla="*/ 266700 h 714375"/>
                    <a:gd name="connsiteX3" fmla="*/ 2460625 w 2573535"/>
                    <a:gd name="connsiteY3" fmla="*/ 273050 h 714375"/>
                    <a:gd name="connsiteX4" fmla="*/ 2457450 w 2573535"/>
                    <a:gd name="connsiteY4" fmla="*/ 587375 h 714375"/>
                    <a:gd name="connsiteX5" fmla="*/ 66675 w 2573535"/>
                    <a:gd name="connsiteY5" fmla="*/ 590550 h 714375"/>
                    <a:gd name="connsiteX6" fmla="*/ 88900 w 2573535"/>
                    <a:gd name="connsiteY6" fmla="*/ 593725 h 714375"/>
                    <a:gd name="connsiteX7" fmla="*/ 92075 w 2573535"/>
                    <a:gd name="connsiteY7" fmla="*/ 546100 h 714375"/>
                    <a:gd name="connsiteX8" fmla="*/ 0 w 2573535"/>
                    <a:gd name="connsiteY8" fmla="*/ 619125 h 714375"/>
                    <a:gd name="connsiteX9" fmla="*/ 6350 w 2573535"/>
                    <a:gd name="connsiteY9" fmla="*/ 714375 h 714375"/>
                    <a:gd name="connsiteX10" fmla="*/ 2565400 w 2573535"/>
                    <a:gd name="connsiteY10" fmla="*/ 714375 h 714375"/>
                    <a:gd name="connsiteX11" fmla="*/ 2567732 w 2573535"/>
                    <a:gd name="connsiteY11" fmla="*/ 201861 h 714375"/>
                    <a:gd name="connsiteX12" fmla="*/ 2295525 w 2573535"/>
                    <a:gd name="connsiteY12" fmla="*/ 0 h 714375"/>
                    <a:gd name="connsiteX13" fmla="*/ 225425 w 2573535"/>
                    <a:gd name="connsiteY13" fmla="*/ 0 h 714375"/>
                    <a:gd name="connsiteX0" fmla="*/ 225425 w 2575177"/>
                    <a:gd name="connsiteY0" fmla="*/ 0 h 714375"/>
                    <a:gd name="connsiteX1" fmla="*/ 6350 w 2575177"/>
                    <a:gd name="connsiteY1" fmla="*/ 177800 h 714375"/>
                    <a:gd name="connsiteX2" fmla="*/ 9525 w 2575177"/>
                    <a:gd name="connsiteY2" fmla="*/ 266700 h 714375"/>
                    <a:gd name="connsiteX3" fmla="*/ 2460625 w 2575177"/>
                    <a:gd name="connsiteY3" fmla="*/ 273050 h 714375"/>
                    <a:gd name="connsiteX4" fmla="*/ 2457450 w 2575177"/>
                    <a:gd name="connsiteY4" fmla="*/ 587375 h 714375"/>
                    <a:gd name="connsiteX5" fmla="*/ 66675 w 2575177"/>
                    <a:gd name="connsiteY5" fmla="*/ 590550 h 714375"/>
                    <a:gd name="connsiteX6" fmla="*/ 88900 w 2575177"/>
                    <a:gd name="connsiteY6" fmla="*/ 593725 h 714375"/>
                    <a:gd name="connsiteX7" fmla="*/ 92075 w 2575177"/>
                    <a:gd name="connsiteY7" fmla="*/ 546100 h 714375"/>
                    <a:gd name="connsiteX8" fmla="*/ 0 w 2575177"/>
                    <a:gd name="connsiteY8" fmla="*/ 619125 h 714375"/>
                    <a:gd name="connsiteX9" fmla="*/ 6350 w 2575177"/>
                    <a:gd name="connsiteY9" fmla="*/ 714375 h 714375"/>
                    <a:gd name="connsiteX10" fmla="*/ 2565400 w 2575177"/>
                    <a:gd name="connsiteY10" fmla="*/ 714375 h 714375"/>
                    <a:gd name="connsiteX11" fmla="*/ 2572743 w 2575177"/>
                    <a:gd name="connsiteY11" fmla="*/ 201861 h 714375"/>
                    <a:gd name="connsiteX12" fmla="*/ 2295525 w 2575177"/>
                    <a:gd name="connsiteY12" fmla="*/ 0 h 714375"/>
                    <a:gd name="connsiteX13" fmla="*/ 225425 w 2575177"/>
                    <a:gd name="connsiteY13" fmla="*/ 0 h 71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75177" h="714375">
                      <a:moveTo>
                        <a:pt x="225425" y="0"/>
                      </a:moveTo>
                      <a:lnTo>
                        <a:pt x="6350" y="177800"/>
                      </a:lnTo>
                      <a:lnTo>
                        <a:pt x="9525" y="266700"/>
                      </a:lnTo>
                      <a:lnTo>
                        <a:pt x="2460625" y="273050"/>
                      </a:lnTo>
                      <a:cubicBezTo>
                        <a:pt x="2459567" y="377825"/>
                        <a:pt x="2458508" y="482600"/>
                        <a:pt x="2457450" y="587375"/>
                      </a:cubicBezTo>
                      <a:lnTo>
                        <a:pt x="66675" y="590550"/>
                      </a:lnTo>
                      <a:cubicBezTo>
                        <a:pt x="69850" y="588433"/>
                        <a:pt x="85725" y="595842"/>
                        <a:pt x="88900" y="593725"/>
                      </a:cubicBezTo>
                      <a:lnTo>
                        <a:pt x="92075" y="546100"/>
                      </a:lnTo>
                      <a:lnTo>
                        <a:pt x="0" y="619125"/>
                      </a:lnTo>
                      <a:lnTo>
                        <a:pt x="6350" y="714375"/>
                      </a:lnTo>
                      <a:lnTo>
                        <a:pt x="2565400" y="714375"/>
                      </a:lnTo>
                      <a:cubicBezTo>
                        <a:pt x="2583392" y="672042"/>
                        <a:pt x="2570626" y="377544"/>
                        <a:pt x="2572743" y="201861"/>
                      </a:cubicBezTo>
                      <a:cubicBezTo>
                        <a:pt x="2487018" y="120369"/>
                        <a:pt x="2381250" y="65617"/>
                        <a:pt x="2295525" y="0"/>
                      </a:cubicBezTo>
                      <a:lnTo>
                        <a:pt x="225425" y="0"/>
                      </a:lnTo>
                      <a:close/>
                    </a:path>
                  </a:pathLst>
                </a:custGeom>
                <a:solidFill>
                  <a:srgbClr val="F8BA16"/>
                </a:solidFill>
                <a:ln w="12700" cap="flat" cmpd="sng" algn="ctr">
                  <a:noFill/>
                  <a:prstDash val="solid"/>
                  <a:miter lim="800000"/>
                </a:ln>
                <a:effectLst>
                  <a:outerShdw blurRad="50800" dist="38100" dir="8100000" algn="tr"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sz="2701" b="0" i="0" u="none" strike="noStrike" kern="0" cap="none" spc="0" normalizeH="0" baseline="0" noProof="0" dirty="0">
                    <a:ln>
                      <a:noFill/>
                    </a:ln>
                    <a:solidFill>
                      <a:sysClr val="window" lastClr="FFFFFF"/>
                    </a:solidFill>
                    <a:effectLst/>
                    <a:uLnTx/>
                    <a:uFillTx/>
                    <a:latin typeface="Arial"/>
                    <a:ea typeface="Arial Unicode MS"/>
                    <a:cs typeface="+mn-cs"/>
                  </a:endParaRPr>
                </a:p>
              </p:txBody>
            </p:sp>
            <p:sp>
              <p:nvSpPr>
                <p:cNvPr id="27" name="Rectangle 22">
                  <a:extLst>
                    <a:ext uri="{FF2B5EF4-FFF2-40B4-BE49-F238E27FC236}">
                      <a16:creationId xmlns:a16="http://schemas.microsoft.com/office/drawing/2014/main" id="{65CB6C98-989D-AD34-9EA1-F77725369A1B}"/>
                    </a:ext>
                  </a:extLst>
                </p:cNvPr>
                <p:cNvSpPr/>
                <p:nvPr/>
              </p:nvSpPr>
              <p:spPr>
                <a:xfrm>
                  <a:off x="3707904" y="3762375"/>
                  <a:ext cx="2376264" cy="321543"/>
                </a:xfrm>
                <a:custGeom>
                  <a:avLst/>
                  <a:gdLst>
                    <a:gd name="connsiteX0" fmla="*/ 0 w 2376264"/>
                    <a:gd name="connsiteY0" fmla="*/ 0 h 321543"/>
                    <a:gd name="connsiteX1" fmla="*/ 2376264 w 2376264"/>
                    <a:gd name="connsiteY1" fmla="*/ 0 h 321543"/>
                    <a:gd name="connsiteX2" fmla="*/ 2376264 w 2376264"/>
                    <a:gd name="connsiteY2" fmla="*/ 321543 h 321543"/>
                    <a:gd name="connsiteX3" fmla="*/ 0 w 2376264"/>
                    <a:gd name="connsiteY3" fmla="*/ 321543 h 321543"/>
                    <a:gd name="connsiteX4" fmla="*/ 0 w 2376264"/>
                    <a:gd name="connsiteY4" fmla="*/ 0 h 321543"/>
                    <a:gd name="connsiteX0" fmla="*/ 0 w 2376264"/>
                    <a:gd name="connsiteY0" fmla="*/ 0 h 321543"/>
                    <a:gd name="connsiteX1" fmla="*/ 2376264 w 2376264"/>
                    <a:gd name="connsiteY1" fmla="*/ 0 h 321543"/>
                    <a:gd name="connsiteX2" fmla="*/ 2376264 w 2376264"/>
                    <a:gd name="connsiteY2" fmla="*/ 321543 h 321543"/>
                    <a:gd name="connsiteX3" fmla="*/ 0 w 2376264"/>
                    <a:gd name="connsiteY3" fmla="*/ 321543 h 321543"/>
                    <a:gd name="connsiteX4" fmla="*/ 0 w 2376264"/>
                    <a:gd name="connsiteY4" fmla="*/ 0 h 321543"/>
                    <a:gd name="connsiteX0" fmla="*/ 0 w 2376264"/>
                    <a:gd name="connsiteY0" fmla="*/ 0 h 321543"/>
                    <a:gd name="connsiteX1" fmla="*/ 2376264 w 2376264"/>
                    <a:gd name="connsiteY1" fmla="*/ 0 h 321543"/>
                    <a:gd name="connsiteX2" fmla="*/ 2376264 w 2376264"/>
                    <a:gd name="connsiteY2" fmla="*/ 321543 h 321543"/>
                    <a:gd name="connsiteX3" fmla="*/ 0 w 2376264"/>
                    <a:gd name="connsiteY3" fmla="*/ 321543 h 321543"/>
                    <a:gd name="connsiteX4" fmla="*/ 0 w 2376264"/>
                    <a:gd name="connsiteY4" fmla="*/ 0 h 321543"/>
                    <a:gd name="connsiteX0" fmla="*/ 0 w 2376264"/>
                    <a:gd name="connsiteY0" fmla="*/ 0 h 321543"/>
                    <a:gd name="connsiteX1" fmla="*/ 2376264 w 2376264"/>
                    <a:gd name="connsiteY1" fmla="*/ 0 h 321543"/>
                    <a:gd name="connsiteX2" fmla="*/ 2376264 w 2376264"/>
                    <a:gd name="connsiteY2" fmla="*/ 321543 h 321543"/>
                    <a:gd name="connsiteX3" fmla="*/ 0 w 2376264"/>
                    <a:gd name="connsiteY3" fmla="*/ 321543 h 321543"/>
                    <a:gd name="connsiteX4" fmla="*/ 0 w 2376264"/>
                    <a:gd name="connsiteY4" fmla="*/ 0 h 321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264" h="321543">
                      <a:moveTo>
                        <a:pt x="0" y="0"/>
                      </a:moveTo>
                      <a:lnTo>
                        <a:pt x="2376264" y="0"/>
                      </a:lnTo>
                      <a:lnTo>
                        <a:pt x="2376264" y="321543"/>
                      </a:lnTo>
                      <a:lnTo>
                        <a:pt x="0" y="321543"/>
                      </a:lnTo>
                      <a:cubicBezTo>
                        <a:pt x="34925" y="258812"/>
                        <a:pt x="50800" y="110356"/>
                        <a:pt x="0" y="0"/>
                      </a:cubicBezTo>
                      <a:close/>
                    </a:path>
                  </a:pathLst>
                </a:custGeom>
                <a:solidFill>
                  <a:sysClr val="window" lastClr="FFFFFF"/>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sz="2701" b="0" i="0" u="none" strike="noStrike" kern="0" cap="none" spc="0" normalizeH="0" baseline="0" noProof="0">
                    <a:ln>
                      <a:noFill/>
                    </a:ln>
                    <a:solidFill>
                      <a:sysClr val="window" lastClr="FFFFFF"/>
                    </a:solidFill>
                    <a:effectLst/>
                    <a:uLnTx/>
                    <a:uFillTx/>
                    <a:latin typeface="Arial"/>
                    <a:ea typeface="Arial Unicode MS"/>
                    <a:cs typeface="+mn-cs"/>
                  </a:endParaRPr>
                </a:p>
              </p:txBody>
            </p:sp>
          </p:grpSp>
          <p:grpSp>
            <p:nvGrpSpPr>
              <p:cNvPr id="19" name="Group 18">
                <a:extLst>
                  <a:ext uri="{FF2B5EF4-FFF2-40B4-BE49-F238E27FC236}">
                    <a16:creationId xmlns:a16="http://schemas.microsoft.com/office/drawing/2014/main" id="{70F26C17-A178-DA3F-7EC1-72237649E999}"/>
                  </a:ext>
                </a:extLst>
              </p:cNvPr>
              <p:cNvGrpSpPr/>
              <p:nvPr/>
            </p:nvGrpSpPr>
            <p:grpSpPr>
              <a:xfrm>
                <a:off x="4203709" y="4329734"/>
                <a:ext cx="1681345" cy="465751"/>
                <a:chOff x="3622676" y="3492499"/>
                <a:chExt cx="2578868" cy="714375"/>
              </a:xfrm>
              <a:effectLst>
                <a:outerShdw blurRad="50800" dist="38100" dir="8100000" algn="tr" rotWithShape="0">
                  <a:prstClr val="black">
                    <a:alpha val="40000"/>
                  </a:prstClr>
                </a:outerShdw>
              </a:effectLst>
            </p:grpSpPr>
            <p:sp>
              <p:nvSpPr>
                <p:cNvPr id="23" name="Freeform 24">
                  <a:extLst>
                    <a:ext uri="{FF2B5EF4-FFF2-40B4-BE49-F238E27FC236}">
                      <a16:creationId xmlns:a16="http://schemas.microsoft.com/office/drawing/2014/main" id="{D6613C3C-3B2A-3A33-6DA9-EFEFB323887E}"/>
                    </a:ext>
                  </a:extLst>
                </p:cNvPr>
                <p:cNvSpPr/>
                <p:nvPr/>
              </p:nvSpPr>
              <p:spPr>
                <a:xfrm>
                  <a:off x="3622676" y="3492499"/>
                  <a:ext cx="2578868" cy="714375"/>
                </a:xfrm>
                <a:custGeom>
                  <a:avLst/>
                  <a:gdLst>
                    <a:gd name="connsiteX0" fmla="*/ 190500 w 2559050"/>
                    <a:gd name="connsiteY0" fmla="*/ 0 h 698500"/>
                    <a:gd name="connsiteX1" fmla="*/ 0 w 2559050"/>
                    <a:gd name="connsiteY1" fmla="*/ 152400 h 698500"/>
                    <a:gd name="connsiteX2" fmla="*/ 6350 w 2559050"/>
                    <a:gd name="connsiteY2" fmla="*/ 215900 h 698500"/>
                    <a:gd name="connsiteX3" fmla="*/ 2501900 w 2559050"/>
                    <a:gd name="connsiteY3" fmla="*/ 241300 h 698500"/>
                    <a:gd name="connsiteX4" fmla="*/ 2470150 w 2559050"/>
                    <a:gd name="connsiteY4" fmla="*/ 552450 h 698500"/>
                    <a:gd name="connsiteX5" fmla="*/ 76200 w 2559050"/>
                    <a:gd name="connsiteY5" fmla="*/ 565150 h 698500"/>
                    <a:gd name="connsiteX6" fmla="*/ 101600 w 2559050"/>
                    <a:gd name="connsiteY6" fmla="*/ 520700 h 698500"/>
                    <a:gd name="connsiteX7" fmla="*/ 6350 w 2559050"/>
                    <a:gd name="connsiteY7" fmla="*/ 577850 h 698500"/>
                    <a:gd name="connsiteX8" fmla="*/ 44450 w 2559050"/>
                    <a:gd name="connsiteY8" fmla="*/ 666750 h 698500"/>
                    <a:gd name="connsiteX9" fmla="*/ 2400300 w 2559050"/>
                    <a:gd name="connsiteY9" fmla="*/ 692150 h 698500"/>
                    <a:gd name="connsiteX10" fmla="*/ 2432050 w 2559050"/>
                    <a:gd name="connsiteY10" fmla="*/ 666750 h 698500"/>
                    <a:gd name="connsiteX11" fmla="*/ 2501900 w 2559050"/>
                    <a:gd name="connsiteY11" fmla="*/ 698500 h 698500"/>
                    <a:gd name="connsiteX12" fmla="*/ 2552700 w 2559050"/>
                    <a:gd name="connsiteY12" fmla="*/ 685800 h 698500"/>
                    <a:gd name="connsiteX13" fmla="*/ 2559050 w 2559050"/>
                    <a:gd name="connsiteY13" fmla="*/ 158750 h 698500"/>
                    <a:gd name="connsiteX14" fmla="*/ 2476500 w 2559050"/>
                    <a:gd name="connsiteY14" fmla="*/ 95250 h 698500"/>
                    <a:gd name="connsiteX15" fmla="*/ 520700 w 2559050"/>
                    <a:gd name="connsiteY15" fmla="*/ 184150 h 698500"/>
                    <a:gd name="connsiteX16" fmla="*/ 190500 w 2559050"/>
                    <a:gd name="connsiteY16" fmla="*/ 0 h 698500"/>
                    <a:gd name="connsiteX0" fmla="*/ 190500 w 2559050"/>
                    <a:gd name="connsiteY0" fmla="*/ 0 h 698500"/>
                    <a:gd name="connsiteX1" fmla="*/ 0 w 2559050"/>
                    <a:gd name="connsiteY1" fmla="*/ 152400 h 698500"/>
                    <a:gd name="connsiteX2" fmla="*/ 19050 w 2559050"/>
                    <a:gd name="connsiteY2" fmla="*/ 241300 h 698500"/>
                    <a:gd name="connsiteX3" fmla="*/ 2501900 w 2559050"/>
                    <a:gd name="connsiteY3" fmla="*/ 241300 h 698500"/>
                    <a:gd name="connsiteX4" fmla="*/ 2470150 w 2559050"/>
                    <a:gd name="connsiteY4" fmla="*/ 552450 h 698500"/>
                    <a:gd name="connsiteX5" fmla="*/ 76200 w 2559050"/>
                    <a:gd name="connsiteY5" fmla="*/ 565150 h 698500"/>
                    <a:gd name="connsiteX6" fmla="*/ 101600 w 2559050"/>
                    <a:gd name="connsiteY6" fmla="*/ 520700 h 698500"/>
                    <a:gd name="connsiteX7" fmla="*/ 6350 w 2559050"/>
                    <a:gd name="connsiteY7" fmla="*/ 577850 h 698500"/>
                    <a:gd name="connsiteX8" fmla="*/ 44450 w 2559050"/>
                    <a:gd name="connsiteY8" fmla="*/ 666750 h 698500"/>
                    <a:gd name="connsiteX9" fmla="*/ 2400300 w 2559050"/>
                    <a:gd name="connsiteY9" fmla="*/ 692150 h 698500"/>
                    <a:gd name="connsiteX10" fmla="*/ 2432050 w 2559050"/>
                    <a:gd name="connsiteY10" fmla="*/ 666750 h 698500"/>
                    <a:gd name="connsiteX11" fmla="*/ 2501900 w 2559050"/>
                    <a:gd name="connsiteY11" fmla="*/ 698500 h 698500"/>
                    <a:gd name="connsiteX12" fmla="*/ 2552700 w 2559050"/>
                    <a:gd name="connsiteY12" fmla="*/ 685800 h 698500"/>
                    <a:gd name="connsiteX13" fmla="*/ 2559050 w 2559050"/>
                    <a:gd name="connsiteY13" fmla="*/ 158750 h 698500"/>
                    <a:gd name="connsiteX14" fmla="*/ 2476500 w 2559050"/>
                    <a:gd name="connsiteY14" fmla="*/ 95250 h 698500"/>
                    <a:gd name="connsiteX15" fmla="*/ 520700 w 2559050"/>
                    <a:gd name="connsiteY15" fmla="*/ 184150 h 698500"/>
                    <a:gd name="connsiteX16" fmla="*/ 190500 w 2559050"/>
                    <a:gd name="connsiteY16" fmla="*/ 0 h 698500"/>
                    <a:gd name="connsiteX0" fmla="*/ 184150 w 2552700"/>
                    <a:gd name="connsiteY0" fmla="*/ 0 h 698500"/>
                    <a:gd name="connsiteX1" fmla="*/ 9525 w 2552700"/>
                    <a:gd name="connsiteY1" fmla="*/ 152400 h 698500"/>
                    <a:gd name="connsiteX2" fmla="*/ 12700 w 2552700"/>
                    <a:gd name="connsiteY2" fmla="*/ 241300 h 698500"/>
                    <a:gd name="connsiteX3" fmla="*/ 2495550 w 2552700"/>
                    <a:gd name="connsiteY3" fmla="*/ 241300 h 698500"/>
                    <a:gd name="connsiteX4" fmla="*/ 2463800 w 2552700"/>
                    <a:gd name="connsiteY4" fmla="*/ 552450 h 698500"/>
                    <a:gd name="connsiteX5" fmla="*/ 69850 w 2552700"/>
                    <a:gd name="connsiteY5" fmla="*/ 565150 h 698500"/>
                    <a:gd name="connsiteX6" fmla="*/ 95250 w 2552700"/>
                    <a:gd name="connsiteY6" fmla="*/ 520700 h 698500"/>
                    <a:gd name="connsiteX7" fmla="*/ 0 w 2552700"/>
                    <a:gd name="connsiteY7" fmla="*/ 577850 h 698500"/>
                    <a:gd name="connsiteX8" fmla="*/ 38100 w 2552700"/>
                    <a:gd name="connsiteY8" fmla="*/ 666750 h 698500"/>
                    <a:gd name="connsiteX9" fmla="*/ 2393950 w 2552700"/>
                    <a:gd name="connsiteY9" fmla="*/ 692150 h 698500"/>
                    <a:gd name="connsiteX10" fmla="*/ 2425700 w 2552700"/>
                    <a:gd name="connsiteY10" fmla="*/ 666750 h 698500"/>
                    <a:gd name="connsiteX11" fmla="*/ 2495550 w 2552700"/>
                    <a:gd name="connsiteY11" fmla="*/ 698500 h 698500"/>
                    <a:gd name="connsiteX12" fmla="*/ 2546350 w 2552700"/>
                    <a:gd name="connsiteY12" fmla="*/ 685800 h 698500"/>
                    <a:gd name="connsiteX13" fmla="*/ 2552700 w 2552700"/>
                    <a:gd name="connsiteY13" fmla="*/ 158750 h 698500"/>
                    <a:gd name="connsiteX14" fmla="*/ 2470150 w 2552700"/>
                    <a:gd name="connsiteY14" fmla="*/ 95250 h 698500"/>
                    <a:gd name="connsiteX15" fmla="*/ 514350 w 2552700"/>
                    <a:gd name="connsiteY15" fmla="*/ 184150 h 698500"/>
                    <a:gd name="connsiteX16" fmla="*/ 184150 w 2552700"/>
                    <a:gd name="connsiteY16" fmla="*/ 0 h 698500"/>
                    <a:gd name="connsiteX0" fmla="*/ 184150 w 2571750"/>
                    <a:gd name="connsiteY0" fmla="*/ 0 h 698500"/>
                    <a:gd name="connsiteX1" fmla="*/ 9525 w 2571750"/>
                    <a:gd name="connsiteY1" fmla="*/ 152400 h 698500"/>
                    <a:gd name="connsiteX2" fmla="*/ 12700 w 2571750"/>
                    <a:gd name="connsiteY2" fmla="*/ 241300 h 698500"/>
                    <a:gd name="connsiteX3" fmla="*/ 2495550 w 2571750"/>
                    <a:gd name="connsiteY3" fmla="*/ 241300 h 698500"/>
                    <a:gd name="connsiteX4" fmla="*/ 2463800 w 2571750"/>
                    <a:gd name="connsiteY4" fmla="*/ 552450 h 698500"/>
                    <a:gd name="connsiteX5" fmla="*/ 69850 w 2571750"/>
                    <a:gd name="connsiteY5" fmla="*/ 565150 h 698500"/>
                    <a:gd name="connsiteX6" fmla="*/ 95250 w 2571750"/>
                    <a:gd name="connsiteY6" fmla="*/ 520700 h 698500"/>
                    <a:gd name="connsiteX7" fmla="*/ 0 w 2571750"/>
                    <a:gd name="connsiteY7" fmla="*/ 577850 h 698500"/>
                    <a:gd name="connsiteX8" fmla="*/ 38100 w 2571750"/>
                    <a:gd name="connsiteY8" fmla="*/ 666750 h 698500"/>
                    <a:gd name="connsiteX9" fmla="*/ 2393950 w 2571750"/>
                    <a:gd name="connsiteY9" fmla="*/ 692150 h 698500"/>
                    <a:gd name="connsiteX10" fmla="*/ 2425700 w 2571750"/>
                    <a:gd name="connsiteY10" fmla="*/ 666750 h 698500"/>
                    <a:gd name="connsiteX11" fmla="*/ 2495550 w 2571750"/>
                    <a:gd name="connsiteY11" fmla="*/ 698500 h 698500"/>
                    <a:gd name="connsiteX12" fmla="*/ 2546350 w 2571750"/>
                    <a:gd name="connsiteY12" fmla="*/ 685800 h 698500"/>
                    <a:gd name="connsiteX13" fmla="*/ 2571750 w 2571750"/>
                    <a:gd name="connsiteY13" fmla="*/ 193675 h 698500"/>
                    <a:gd name="connsiteX14" fmla="*/ 2470150 w 2571750"/>
                    <a:gd name="connsiteY14" fmla="*/ 95250 h 698500"/>
                    <a:gd name="connsiteX15" fmla="*/ 514350 w 2571750"/>
                    <a:gd name="connsiteY15" fmla="*/ 184150 h 698500"/>
                    <a:gd name="connsiteX16" fmla="*/ 184150 w 2571750"/>
                    <a:gd name="connsiteY16" fmla="*/ 0 h 698500"/>
                    <a:gd name="connsiteX0" fmla="*/ 184150 w 2555875"/>
                    <a:gd name="connsiteY0" fmla="*/ 0 h 698500"/>
                    <a:gd name="connsiteX1" fmla="*/ 9525 w 2555875"/>
                    <a:gd name="connsiteY1" fmla="*/ 152400 h 698500"/>
                    <a:gd name="connsiteX2" fmla="*/ 12700 w 2555875"/>
                    <a:gd name="connsiteY2" fmla="*/ 241300 h 698500"/>
                    <a:gd name="connsiteX3" fmla="*/ 2495550 w 2555875"/>
                    <a:gd name="connsiteY3" fmla="*/ 241300 h 698500"/>
                    <a:gd name="connsiteX4" fmla="*/ 2463800 w 2555875"/>
                    <a:gd name="connsiteY4" fmla="*/ 552450 h 698500"/>
                    <a:gd name="connsiteX5" fmla="*/ 69850 w 2555875"/>
                    <a:gd name="connsiteY5" fmla="*/ 565150 h 698500"/>
                    <a:gd name="connsiteX6" fmla="*/ 95250 w 2555875"/>
                    <a:gd name="connsiteY6" fmla="*/ 520700 h 698500"/>
                    <a:gd name="connsiteX7" fmla="*/ 0 w 2555875"/>
                    <a:gd name="connsiteY7" fmla="*/ 577850 h 698500"/>
                    <a:gd name="connsiteX8" fmla="*/ 38100 w 2555875"/>
                    <a:gd name="connsiteY8" fmla="*/ 666750 h 698500"/>
                    <a:gd name="connsiteX9" fmla="*/ 2393950 w 2555875"/>
                    <a:gd name="connsiteY9" fmla="*/ 692150 h 698500"/>
                    <a:gd name="connsiteX10" fmla="*/ 2425700 w 2555875"/>
                    <a:gd name="connsiteY10" fmla="*/ 666750 h 698500"/>
                    <a:gd name="connsiteX11" fmla="*/ 2495550 w 2555875"/>
                    <a:gd name="connsiteY11" fmla="*/ 698500 h 698500"/>
                    <a:gd name="connsiteX12" fmla="*/ 2546350 w 2555875"/>
                    <a:gd name="connsiteY12" fmla="*/ 685800 h 698500"/>
                    <a:gd name="connsiteX13" fmla="*/ 2555875 w 2555875"/>
                    <a:gd name="connsiteY13" fmla="*/ 171450 h 698500"/>
                    <a:gd name="connsiteX14" fmla="*/ 2470150 w 2555875"/>
                    <a:gd name="connsiteY14" fmla="*/ 95250 h 698500"/>
                    <a:gd name="connsiteX15" fmla="*/ 514350 w 2555875"/>
                    <a:gd name="connsiteY15" fmla="*/ 184150 h 698500"/>
                    <a:gd name="connsiteX16" fmla="*/ 184150 w 2555875"/>
                    <a:gd name="connsiteY16" fmla="*/ 0 h 698500"/>
                    <a:gd name="connsiteX0" fmla="*/ 184150 w 2562506"/>
                    <a:gd name="connsiteY0" fmla="*/ 0 h 698500"/>
                    <a:gd name="connsiteX1" fmla="*/ 9525 w 2562506"/>
                    <a:gd name="connsiteY1" fmla="*/ 152400 h 698500"/>
                    <a:gd name="connsiteX2" fmla="*/ 12700 w 2562506"/>
                    <a:gd name="connsiteY2" fmla="*/ 241300 h 698500"/>
                    <a:gd name="connsiteX3" fmla="*/ 2495550 w 2562506"/>
                    <a:gd name="connsiteY3" fmla="*/ 241300 h 698500"/>
                    <a:gd name="connsiteX4" fmla="*/ 2463800 w 2562506"/>
                    <a:gd name="connsiteY4" fmla="*/ 552450 h 698500"/>
                    <a:gd name="connsiteX5" fmla="*/ 69850 w 2562506"/>
                    <a:gd name="connsiteY5" fmla="*/ 565150 h 698500"/>
                    <a:gd name="connsiteX6" fmla="*/ 95250 w 2562506"/>
                    <a:gd name="connsiteY6" fmla="*/ 520700 h 698500"/>
                    <a:gd name="connsiteX7" fmla="*/ 0 w 2562506"/>
                    <a:gd name="connsiteY7" fmla="*/ 577850 h 698500"/>
                    <a:gd name="connsiteX8" fmla="*/ 38100 w 2562506"/>
                    <a:gd name="connsiteY8" fmla="*/ 666750 h 698500"/>
                    <a:gd name="connsiteX9" fmla="*/ 2393950 w 2562506"/>
                    <a:gd name="connsiteY9" fmla="*/ 692150 h 698500"/>
                    <a:gd name="connsiteX10" fmla="*/ 2425700 w 2562506"/>
                    <a:gd name="connsiteY10" fmla="*/ 666750 h 698500"/>
                    <a:gd name="connsiteX11" fmla="*/ 2495550 w 2562506"/>
                    <a:gd name="connsiteY11" fmla="*/ 698500 h 698500"/>
                    <a:gd name="connsiteX12" fmla="*/ 2562225 w 2562506"/>
                    <a:gd name="connsiteY12" fmla="*/ 685800 h 698500"/>
                    <a:gd name="connsiteX13" fmla="*/ 2555875 w 2562506"/>
                    <a:gd name="connsiteY13" fmla="*/ 171450 h 698500"/>
                    <a:gd name="connsiteX14" fmla="*/ 2470150 w 2562506"/>
                    <a:gd name="connsiteY14" fmla="*/ 95250 h 698500"/>
                    <a:gd name="connsiteX15" fmla="*/ 514350 w 2562506"/>
                    <a:gd name="connsiteY15" fmla="*/ 184150 h 698500"/>
                    <a:gd name="connsiteX16" fmla="*/ 184150 w 2562506"/>
                    <a:gd name="connsiteY16" fmla="*/ 0 h 698500"/>
                    <a:gd name="connsiteX0" fmla="*/ 184150 w 2562506"/>
                    <a:gd name="connsiteY0" fmla="*/ 0 h 692150"/>
                    <a:gd name="connsiteX1" fmla="*/ 9525 w 2562506"/>
                    <a:gd name="connsiteY1" fmla="*/ 152400 h 692150"/>
                    <a:gd name="connsiteX2" fmla="*/ 12700 w 2562506"/>
                    <a:gd name="connsiteY2" fmla="*/ 241300 h 692150"/>
                    <a:gd name="connsiteX3" fmla="*/ 2495550 w 2562506"/>
                    <a:gd name="connsiteY3" fmla="*/ 241300 h 692150"/>
                    <a:gd name="connsiteX4" fmla="*/ 2463800 w 2562506"/>
                    <a:gd name="connsiteY4" fmla="*/ 552450 h 692150"/>
                    <a:gd name="connsiteX5" fmla="*/ 69850 w 2562506"/>
                    <a:gd name="connsiteY5" fmla="*/ 565150 h 692150"/>
                    <a:gd name="connsiteX6" fmla="*/ 95250 w 2562506"/>
                    <a:gd name="connsiteY6" fmla="*/ 520700 h 692150"/>
                    <a:gd name="connsiteX7" fmla="*/ 0 w 2562506"/>
                    <a:gd name="connsiteY7" fmla="*/ 577850 h 692150"/>
                    <a:gd name="connsiteX8" fmla="*/ 38100 w 2562506"/>
                    <a:gd name="connsiteY8" fmla="*/ 666750 h 692150"/>
                    <a:gd name="connsiteX9" fmla="*/ 2393950 w 2562506"/>
                    <a:gd name="connsiteY9" fmla="*/ 692150 h 692150"/>
                    <a:gd name="connsiteX10" fmla="*/ 2425700 w 2562506"/>
                    <a:gd name="connsiteY10" fmla="*/ 666750 h 692150"/>
                    <a:gd name="connsiteX11" fmla="*/ 2479675 w 2562506"/>
                    <a:gd name="connsiteY11" fmla="*/ 692150 h 692150"/>
                    <a:gd name="connsiteX12" fmla="*/ 2562225 w 2562506"/>
                    <a:gd name="connsiteY12" fmla="*/ 685800 h 692150"/>
                    <a:gd name="connsiteX13" fmla="*/ 2555875 w 2562506"/>
                    <a:gd name="connsiteY13" fmla="*/ 171450 h 692150"/>
                    <a:gd name="connsiteX14" fmla="*/ 2470150 w 2562506"/>
                    <a:gd name="connsiteY14" fmla="*/ 95250 h 692150"/>
                    <a:gd name="connsiteX15" fmla="*/ 514350 w 2562506"/>
                    <a:gd name="connsiteY15" fmla="*/ 184150 h 692150"/>
                    <a:gd name="connsiteX16" fmla="*/ 184150 w 2562506"/>
                    <a:gd name="connsiteY16" fmla="*/ 0 h 692150"/>
                    <a:gd name="connsiteX0" fmla="*/ 184150 w 2562506"/>
                    <a:gd name="connsiteY0" fmla="*/ 0 h 692150"/>
                    <a:gd name="connsiteX1" fmla="*/ 9525 w 2562506"/>
                    <a:gd name="connsiteY1" fmla="*/ 152400 h 692150"/>
                    <a:gd name="connsiteX2" fmla="*/ 12700 w 2562506"/>
                    <a:gd name="connsiteY2" fmla="*/ 241300 h 692150"/>
                    <a:gd name="connsiteX3" fmla="*/ 2495550 w 2562506"/>
                    <a:gd name="connsiteY3" fmla="*/ 241300 h 692150"/>
                    <a:gd name="connsiteX4" fmla="*/ 2463800 w 2562506"/>
                    <a:gd name="connsiteY4" fmla="*/ 552450 h 692150"/>
                    <a:gd name="connsiteX5" fmla="*/ 69850 w 2562506"/>
                    <a:gd name="connsiteY5" fmla="*/ 565150 h 692150"/>
                    <a:gd name="connsiteX6" fmla="*/ 95250 w 2562506"/>
                    <a:gd name="connsiteY6" fmla="*/ 520700 h 692150"/>
                    <a:gd name="connsiteX7" fmla="*/ 0 w 2562506"/>
                    <a:gd name="connsiteY7" fmla="*/ 577850 h 692150"/>
                    <a:gd name="connsiteX8" fmla="*/ 38100 w 2562506"/>
                    <a:gd name="connsiteY8" fmla="*/ 666750 h 692150"/>
                    <a:gd name="connsiteX9" fmla="*/ 2393950 w 2562506"/>
                    <a:gd name="connsiteY9" fmla="*/ 692150 h 692150"/>
                    <a:gd name="connsiteX10" fmla="*/ 2435225 w 2562506"/>
                    <a:gd name="connsiteY10" fmla="*/ 666750 h 692150"/>
                    <a:gd name="connsiteX11" fmla="*/ 2479675 w 2562506"/>
                    <a:gd name="connsiteY11" fmla="*/ 692150 h 692150"/>
                    <a:gd name="connsiteX12" fmla="*/ 2562225 w 2562506"/>
                    <a:gd name="connsiteY12" fmla="*/ 685800 h 692150"/>
                    <a:gd name="connsiteX13" fmla="*/ 2555875 w 2562506"/>
                    <a:gd name="connsiteY13" fmla="*/ 171450 h 692150"/>
                    <a:gd name="connsiteX14" fmla="*/ 2470150 w 2562506"/>
                    <a:gd name="connsiteY14" fmla="*/ 95250 h 692150"/>
                    <a:gd name="connsiteX15" fmla="*/ 514350 w 2562506"/>
                    <a:gd name="connsiteY15" fmla="*/ 184150 h 692150"/>
                    <a:gd name="connsiteX16" fmla="*/ 184150 w 2562506"/>
                    <a:gd name="connsiteY16" fmla="*/ 0 h 692150"/>
                    <a:gd name="connsiteX0" fmla="*/ 184150 w 2562506"/>
                    <a:gd name="connsiteY0" fmla="*/ 0 h 692150"/>
                    <a:gd name="connsiteX1" fmla="*/ 9525 w 2562506"/>
                    <a:gd name="connsiteY1" fmla="*/ 152400 h 692150"/>
                    <a:gd name="connsiteX2" fmla="*/ 12700 w 2562506"/>
                    <a:gd name="connsiteY2" fmla="*/ 241300 h 692150"/>
                    <a:gd name="connsiteX3" fmla="*/ 2495550 w 2562506"/>
                    <a:gd name="connsiteY3" fmla="*/ 241300 h 692150"/>
                    <a:gd name="connsiteX4" fmla="*/ 2463800 w 2562506"/>
                    <a:gd name="connsiteY4" fmla="*/ 552450 h 692150"/>
                    <a:gd name="connsiteX5" fmla="*/ 69850 w 2562506"/>
                    <a:gd name="connsiteY5" fmla="*/ 565150 h 692150"/>
                    <a:gd name="connsiteX6" fmla="*/ 95250 w 2562506"/>
                    <a:gd name="connsiteY6" fmla="*/ 520700 h 692150"/>
                    <a:gd name="connsiteX7" fmla="*/ 0 w 2562506"/>
                    <a:gd name="connsiteY7" fmla="*/ 577850 h 692150"/>
                    <a:gd name="connsiteX8" fmla="*/ 9525 w 2562506"/>
                    <a:gd name="connsiteY8" fmla="*/ 688975 h 692150"/>
                    <a:gd name="connsiteX9" fmla="*/ 2393950 w 2562506"/>
                    <a:gd name="connsiteY9" fmla="*/ 692150 h 692150"/>
                    <a:gd name="connsiteX10" fmla="*/ 2435225 w 2562506"/>
                    <a:gd name="connsiteY10" fmla="*/ 666750 h 692150"/>
                    <a:gd name="connsiteX11" fmla="*/ 2479675 w 2562506"/>
                    <a:gd name="connsiteY11" fmla="*/ 692150 h 692150"/>
                    <a:gd name="connsiteX12" fmla="*/ 2562225 w 2562506"/>
                    <a:gd name="connsiteY12" fmla="*/ 685800 h 692150"/>
                    <a:gd name="connsiteX13" fmla="*/ 2555875 w 2562506"/>
                    <a:gd name="connsiteY13" fmla="*/ 171450 h 692150"/>
                    <a:gd name="connsiteX14" fmla="*/ 2470150 w 2562506"/>
                    <a:gd name="connsiteY14" fmla="*/ 95250 h 692150"/>
                    <a:gd name="connsiteX15" fmla="*/ 514350 w 2562506"/>
                    <a:gd name="connsiteY15" fmla="*/ 184150 h 692150"/>
                    <a:gd name="connsiteX16" fmla="*/ 184150 w 2562506"/>
                    <a:gd name="connsiteY16" fmla="*/ 0 h 692150"/>
                    <a:gd name="connsiteX0" fmla="*/ 180975 w 2559331"/>
                    <a:gd name="connsiteY0" fmla="*/ 0 h 692150"/>
                    <a:gd name="connsiteX1" fmla="*/ 6350 w 2559331"/>
                    <a:gd name="connsiteY1" fmla="*/ 152400 h 692150"/>
                    <a:gd name="connsiteX2" fmla="*/ 9525 w 2559331"/>
                    <a:gd name="connsiteY2" fmla="*/ 241300 h 692150"/>
                    <a:gd name="connsiteX3" fmla="*/ 2492375 w 2559331"/>
                    <a:gd name="connsiteY3" fmla="*/ 241300 h 692150"/>
                    <a:gd name="connsiteX4" fmla="*/ 2460625 w 2559331"/>
                    <a:gd name="connsiteY4" fmla="*/ 552450 h 692150"/>
                    <a:gd name="connsiteX5" fmla="*/ 66675 w 2559331"/>
                    <a:gd name="connsiteY5" fmla="*/ 565150 h 692150"/>
                    <a:gd name="connsiteX6" fmla="*/ 92075 w 2559331"/>
                    <a:gd name="connsiteY6" fmla="*/ 520700 h 692150"/>
                    <a:gd name="connsiteX7" fmla="*/ 0 w 2559331"/>
                    <a:gd name="connsiteY7" fmla="*/ 593725 h 692150"/>
                    <a:gd name="connsiteX8" fmla="*/ 6350 w 2559331"/>
                    <a:gd name="connsiteY8" fmla="*/ 688975 h 692150"/>
                    <a:gd name="connsiteX9" fmla="*/ 2390775 w 2559331"/>
                    <a:gd name="connsiteY9" fmla="*/ 692150 h 692150"/>
                    <a:gd name="connsiteX10" fmla="*/ 2432050 w 2559331"/>
                    <a:gd name="connsiteY10" fmla="*/ 666750 h 692150"/>
                    <a:gd name="connsiteX11" fmla="*/ 2476500 w 2559331"/>
                    <a:gd name="connsiteY11" fmla="*/ 692150 h 692150"/>
                    <a:gd name="connsiteX12" fmla="*/ 2559050 w 2559331"/>
                    <a:gd name="connsiteY12" fmla="*/ 685800 h 692150"/>
                    <a:gd name="connsiteX13" fmla="*/ 2552700 w 2559331"/>
                    <a:gd name="connsiteY13" fmla="*/ 171450 h 692150"/>
                    <a:gd name="connsiteX14" fmla="*/ 2466975 w 2559331"/>
                    <a:gd name="connsiteY14" fmla="*/ 95250 h 692150"/>
                    <a:gd name="connsiteX15" fmla="*/ 511175 w 2559331"/>
                    <a:gd name="connsiteY15" fmla="*/ 184150 h 692150"/>
                    <a:gd name="connsiteX16" fmla="*/ 180975 w 2559331"/>
                    <a:gd name="connsiteY16" fmla="*/ 0 h 692150"/>
                    <a:gd name="connsiteX0" fmla="*/ 180975 w 2559331"/>
                    <a:gd name="connsiteY0" fmla="*/ 0 h 692150"/>
                    <a:gd name="connsiteX1" fmla="*/ 6350 w 2559331"/>
                    <a:gd name="connsiteY1" fmla="*/ 152400 h 692150"/>
                    <a:gd name="connsiteX2" fmla="*/ 9525 w 2559331"/>
                    <a:gd name="connsiteY2" fmla="*/ 241300 h 692150"/>
                    <a:gd name="connsiteX3" fmla="*/ 2492375 w 2559331"/>
                    <a:gd name="connsiteY3" fmla="*/ 241300 h 692150"/>
                    <a:gd name="connsiteX4" fmla="*/ 2460625 w 2559331"/>
                    <a:gd name="connsiteY4" fmla="*/ 552450 h 692150"/>
                    <a:gd name="connsiteX5" fmla="*/ 66675 w 2559331"/>
                    <a:gd name="connsiteY5" fmla="*/ 565150 h 692150"/>
                    <a:gd name="connsiteX6" fmla="*/ 88900 w 2559331"/>
                    <a:gd name="connsiteY6" fmla="*/ 568325 h 692150"/>
                    <a:gd name="connsiteX7" fmla="*/ 92075 w 2559331"/>
                    <a:gd name="connsiteY7" fmla="*/ 520700 h 692150"/>
                    <a:gd name="connsiteX8" fmla="*/ 0 w 2559331"/>
                    <a:gd name="connsiteY8" fmla="*/ 593725 h 692150"/>
                    <a:gd name="connsiteX9" fmla="*/ 6350 w 2559331"/>
                    <a:gd name="connsiteY9" fmla="*/ 688975 h 692150"/>
                    <a:gd name="connsiteX10" fmla="*/ 2390775 w 2559331"/>
                    <a:gd name="connsiteY10" fmla="*/ 692150 h 692150"/>
                    <a:gd name="connsiteX11" fmla="*/ 2432050 w 2559331"/>
                    <a:gd name="connsiteY11" fmla="*/ 666750 h 692150"/>
                    <a:gd name="connsiteX12" fmla="*/ 2476500 w 2559331"/>
                    <a:gd name="connsiteY12" fmla="*/ 692150 h 692150"/>
                    <a:gd name="connsiteX13" fmla="*/ 2559050 w 2559331"/>
                    <a:gd name="connsiteY13" fmla="*/ 685800 h 692150"/>
                    <a:gd name="connsiteX14" fmla="*/ 2552700 w 2559331"/>
                    <a:gd name="connsiteY14" fmla="*/ 171450 h 692150"/>
                    <a:gd name="connsiteX15" fmla="*/ 2466975 w 2559331"/>
                    <a:gd name="connsiteY15" fmla="*/ 95250 h 692150"/>
                    <a:gd name="connsiteX16" fmla="*/ 511175 w 2559331"/>
                    <a:gd name="connsiteY16" fmla="*/ 184150 h 692150"/>
                    <a:gd name="connsiteX17" fmla="*/ 180975 w 2559331"/>
                    <a:gd name="connsiteY17" fmla="*/ 0 h 692150"/>
                    <a:gd name="connsiteX0" fmla="*/ 180975 w 2559331"/>
                    <a:gd name="connsiteY0" fmla="*/ 0 h 692150"/>
                    <a:gd name="connsiteX1" fmla="*/ 6350 w 2559331"/>
                    <a:gd name="connsiteY1" fmla="*/ 152400 h 692150"/>
                    <a:gd name="connsiteX2" fmla="*/ 9525 w 2559331"/>
                    <a:gd name="connsiteY2" fmla="*/ 241300 h 692150"/>
                    <a:gd name="connsiteX3" fmla="*/ 2454275 w 2559331"/>
                    <a:gd name="connsiteY3" fmla="*/ 234950 h 692150"/>
                    <a:gd name="connsiteX4" fmla="*/ 2460625 w 2559331"/>
                    <a:gd name="connsiteY4" fmla="*/ 552450 h 692150"/>
                    <a:gd name="connsiteX5" fmla="*/ 66675 w 2559331"/>
                    <a:gd name="connsiteY5" fmla="*/ 565150 h 692150"/>
                    <a:gd name="connsiteX6" fmla="*/ 88900 w 2559331"/>
                    <a:gd name="connsiteY6" fmla="*/ 568325 h 692150"/>
                    <a:gd name="connsiteX7" fmla="*/ 92075 w 2559331"/>
                    <a:gd name="connsiteY7" fmla="*/ 520700 h 692150"/>
                    <a:gd name="connsiteX8" fmla="*/ 0 w 2559331"/>
                    <a:gd name="connsiteY8" fmla="*/ 593725 h 692150"/>
                    <a:gd name="connsiteX9" fmla="*/ 6350 w 2559331"/>
                    <a:gd name="connsiteY9" fmla="*/ 688975 h 692150"/>
                    <a:gd name="connsiteX10" fmla="*/ 2390775 w 2559331"/>
                    <a:gd name="connsiteY10" fmla="*/ 692150 h 692150"/>
                    <a:gd name="connsiteX11" fmla="*/ 2432050 w 2559331"/>
                    <a:gd name="connsiteY11" fmla="*/ 666750 h 692150"/>
                    <a:gd name="connsiteX12" fmla="*/ 2476500 w 2559331"/>
                    <a:gd name="connsiteY12" fmla="*/ 692150 h 692150"/>
                    <a:gd name="connsiteX13" fmla="*/ 2559050 w 2559331"/>
                    <a:gd name="connsiteY13" fmla="*/ 685800 h 692150"/>
                    <a:gd name="connsiteX14" fmla="*/ 2552700 w 2559331"/>
                    <a:gd name="connsiteY14" fmla="*/ 171450 h 692150"/>
                    <a:gd name="connsiteX15" fmla="*/ 2466975 w 2559331"/>
                    <a:gd name="connsiteY15" fmla="*/ 95250 h 692150"/>
                    <a:gd name="connsiteX16" fmla="*/ 511175 w 2559331"/>
                    <a:gd name="connsiteY16" fmla="*/ 184150 h 692150"/>
                    <a:gd name="connsiteX17" fmla="*/ 180975 w 2559331"/>
                    <a:gd name="connsiteY17" fmla="*/ 0 h 692150"/>
                    <a:gd name="connsiteX0" fmla="*/ 180975 w 2559331"/>
                    <a:gd name="connsiteY0" fmla="*/ 0 h 692150"/>
                    <a:gd name="connsiteX1" fmla="*/ 6350 w 2559331"/>
                    <a:gd name="connsiteY1" fmla="*/ 152400 h 692150"/>
                    <a:gd name="connsiteX2" fmla="*/ 9525 w 2559331"/>
                    <a:gd name="connsiteY2" fmla="*/ 241300 h 692150"/>
                    <a:gd name="connsiteX3" fmla="*/ 2454275 w 2559331"/>
                    <a:gd name="connsiteY3" fmla="*/ 234950 h 692150"/>
                    <a:gd name="connsiteX4" fmla="*/ 2454275 w 2559331"/>
                    <a:gd name="connsiteY4" fmla="*/ 552450 h 692150"/>
                    <a:gd name="connsiteX5" fmla="*/ 66675 w 2559331"/>
                    <a:gd name="connsiteY5" fmla="*/ 565150 h 692150"/>
                    <a:gd name="connsiteX6" fmla="*/ 88900 w 2559331"/>
                    <a:gd name="connsiteY6" fmla="*/ 568325 h 692150"/>
                    <a:gd name="connsiteX7" fmla="*/ 92075 w 2559331"/>
                    <a:gd name="connsiteY7" fmla="*/ 520700 h 692150"/>
                    <a:gd name="connsiteX8" fmla="*/ 0 w 2559331"/>
                    <a:gd name="connsiteY8" fmla="*/ 593725 h 692150"/>
                    <a:gd name="connsiteX9" fmla="*/ 6350 w 2559331"/>
                    <a:gd name="connsiteY9" fmla="*/ 688975 h 692150"/>
                    <a:gd name="connsiteX10" fmla="*/ 2390775 w 2559331"/>
                    <a:gd name="connsiteY10" fmla="*/ 692150 h 692150"/>
                    <a:gd name="connsiteX11" fmla="*/ 2432050 w 2559331"/>
                    <a:gd name="connsiteY11" fmla="*/ 666750 h 692150"/>
                    <a:gd name="connsiteX12" fmla="*/ 2476500 w 2559331"/>
                    <a:gd name="connsiteY12" fmla="*/ 692150 h 692150"/>
                    <a:gd name="connsiteX13" fmla="*/ 2559050 w 2559331"/>
                    <a:gd name="connsiteY13" fmla="*/ 685800 h 692150"/>
                    <a:gd name="connsiteX14" fmla="*/ 2552700 w 2559331"/>
                    <a:gd name="connsiteY14" fmla="*/ 171450 h 692150"/>
                    <a:gd name="connsiteX15" fmla="*/ 2466975 w 2559331"/>
                    <a:gd name="connsiteY15" fmla="*/ 95250 h 692150"/>
                    <a:gd name="connsiteX16" fmla="*/ 511175 w 2559331"/>
                    <a:gd name="connsiteY16" fmla="*/ 184150 h 692150"/>
                    <a:gd name="connsiteX17" fmla="*/ 180975 w 2559331"/>
                    <a:gd name="connsiteY17" fmla="*/ 0 h 692150"/>
                    <a:gd name="connsiteX0" fmla="*/ 180975 w 2559331"/>
                    <a:gd name="connsiteY0" fmla="*/ 0 h 692150"/>
                    <a:gd name="connsiteX1" fmla="*/ 6350 w 2559331"/>
                    <a:gd name="connsiteY1" fmla="*/ 152400 h 692150"/>
                    <a:gd name="connsiteX2" fmla="*/ 9525 w 2559331"/>
                    <a:gd name="connsiteY2" fmla="*/ 241300 h 692150"/>
                    <a:gd name="connsiteX3" fmla="*/ 2454275 w 2559331"/>
                    <a:gd name="connsiteY3" fmla="*/ 234950 h 692150"/>
                    <a:gd name="connsiteX4" fmla="*/ 2454275 w 2559331"/>
                    <a:gd name="connsiteY4" fmla="*/ 552450 h 692150"/>
                    <a:gd name="connsiteX5" fmla="*/ 66675 w 2559331"/>
                    <a:gd name="connsiteY5" fmla="*/ 565150 h 692150"/>
                    <a:gd name="connsiteX6" fmla="*/ 88900 w 2559331"/>
                    <a:gd name="connsiteY6" fmla="*/ 568325 h 692150"/>
                    <a:gd name="connsiteX7" fmla="*/ 92075 w 2559331"/>
                    <a:gd name="connsiteY7" fmla="*/ 520700 h 692150"/>
                    <a:gd name="connsiteX8" fmla="*/ 0 w 2559331"/>
                    <a:gd name="connsiteY8" fmla="*/ 593725 h 692150"/>
                    <a:gd name="connsiteX9" fmla="*/ 6350 w 2559331"/>
                    <a:gd name="connsiteY9" fmla="*/ 688975 h 692150"/>
                    <a:gd name="connsiteX10" fmla="*/ 2390775 w 2559331"/>
                    <a:gd name="connsiteY10" fmla="*/ 692150 h 692150"/>
                    <a:gd name="connsiteX11" fmla="*/ 2432050 w 2559331"/>
                    <a:gd name="connsiteY11" fmla="*/ 666750 h 692150"/>
                    <a:gd name="connsiteX12" fmla="*/ 2476500 w 2559331"/>
                    <a:gd name="connsiteY12" fmla="*/ 692150 h 692150"/>
                    <a:gd name="connsiteX13" fmla="*/ 2559050 w 2559331"/>
                    <a:gd name="connsiteY13" fmla="*/ 685800 h 692150"/>
                    <a:gd name="connsiteX14" fmla="*/ 2552700 w 2559331"/>
                    <a:gd name="connsiteY14" fmla="*/ 171450 h 692150"/>
                    <a:gd name="connsiteX15" fmla="*/ 2466975 w 2559331"/>
                    <a:gd name="connsiteY15" fmla="*/ 95250 h 692150"/>
                    <a:gd name="connsiteX16" fmla="*/ 511175 w 2559331"/>
                    <a:gd name="connsiteY16" fmla="*/ 184150 h 692150"/>
                    <a:gd name="connsiteX17" fmla="*/ 180975 w 2559331"/>
                    <a:gd name="connsiteY17" fmla="*/ 0 h 692150"/>
                    <a:gd name="connsiteX0" fmla="*/ 180975 w 2559331"/>
                    <a:gd name="connsiteY0" fmla="*/ 0 h 692150"/>
                    <a:gd name="connsiteX1" fmla="*/ 6350 w 2559331"/>
                    <a:gd name="connsiteY1" fmla="*/ 152400 h 692150"/>
                    <a:gd name="connsiteX2" fmla="*/ 9525 w 2559331"/>
                    <a:gd name="connsiteY2" fmla="*/ 241300 h 692150"/>
                    <a:gd name="connsiteX3" fmla="*/ 2454275 w 2559331"/>
                    <a:gd name="connsiteY3" fmla="*/ 234950 h 692150"/>
                    <a:gd name="connsiteX4" fmla="*/ 2454275 w 2559331"/>
                    <a:gd name="connsiteY4" fmla="*/ 552450 h 692150"/>
                    <a:gd name="connsiteX5" fmla="*/ 66675 w 2559331"/>
                    <a:gd name="connsiteY5" fmla="*/ 565150 h 692150"/>
                    <a:gd name="connsiteX6" fmla="*/ 88900 w 2559331"/>
                    <a:gd name="connsiteY6" fmla="*/ 568325 h 692150"/>
                    <a:gd name="connsiteX7" fmla="*/ 92075 w 2559331"/>
                    <a:gd name="connsiteY7" fmla="*/ 520700 h 692150"/>
                    <a:gd name="connsiteX8" fmla="*/ 0 w 2559331"/>
                    <a:gd name="connsiteY8" fmla="*/ 593725 h 692150"/>
                    <a:gd name="connsiteX9" fmla="*/ 6350 w 2559331"/>
                    <a:gd name="connsiteY9" fmla="*/ 688975 h 692150"/>
                    <a:gd name="connsiteX10" fmla="*/ 2390775 w 2559331"/>
                    <a:gd name="connsiteY10" fmla="*/ 692150 h 692150"/>
                    <a:gd name="connsiteX11" fmla="*/ 2476500 w 2559331"/>
                    <a:gd name="connsiteY11" fmla="*/ 692150 h 692150"/>
                    <a:gd name="connsiteX12" fmla="*/ 2559050 w 2559331"/>
                    <a:gd name="connsiteY12" fmla="*/ 685800 h 692150"/>
                    <a:gd name="connsiteX13" fmla="*/ 2552700 w 2559331"/>
                    <a:gd name="connsiteY13" fmla="*/ 171450 h 692150"/>
                    <a:gd name="connsiteX14" fmla="*/ 2466975 w 2559331"/>
                    <a:gd name="connsiteY14" fmla="*/ 95250 h 692150"/>
                    <a:gd name="connsiteX15" fmla="*/ 511175 w 2559331"/>
                    <a:gd name="connsiteY15" fmla="*/ 184150 h 692150"/>
                    <a:gd name="connsiteX16" fmla="*/ 180975 w 2559331"/>
                    <a:gd name="connsiteY16" fmla="*/ 0 h 692150"/>
                    <a:gd name="connsiteX0" fmla="*/ 180975 w 2559331"/>
                    <a:gd name="connsiteY0" fmla="*/ 0 h 692150"/>
                    <a:gd name="connsiteX1" fmla="*/ 6350 w 2559331"/>
                    <a:gd name="connsiteY1" fmla="*/ 152400 h 692150"/>
                    <a:gd name="connsiteX2" fmla="*/ 9525 w 2559331"/>
                    <a:gd name="connsiteY2" fmla="*/ 241300 h 692150"/>
                    <a:gd name="connsiteX3" fmla="*/ 2454275 w 2559331"/>
                    <a:gd name="connsiteY3" fmla="*/ 234950 h 692150"/>
                    <a:gd name="connsiteX4" fmla="*/ 2454275 w 2559331"/>
                    <a:gd name="connsiteY4" fmla="*/ 552450 h 692150"/>
                    <a:gd name="connsiteX5" fmla="*/ 66675 w 2559331"/>
                    <a:gd name="connsiteY5" fmla="*/ 565150 h 692150"/>
                    <a:gd name="connsiteX6" fmla="*/ 88900 w 2559331"/>
                    <a:gd name="connsiteY6" fmla="*/ 568325 h 692150"/>
                    <a:gd name="connsiteX7" fmla="*/ 92075 w 2559331"/>
                    <a:gd name="connsiteY7" fmla="*/ 520700 h 692150"/>
                    <a:gd name="connsiteX8" fmla="*/ 0 w 2559331"/>
                    <a:gd name="connsiteY8" fmla="*/ 593725 h 692150"/>
                    <a:gd name="connsiteX9" fmla="*/ 6350 w 2559331"/>
                    <a:gd name="connsiteY9" fmla="*/ 688975 h 692150"/>
                    <a:gd name="connsiteX10" fmla="*/ 2390775 w 2559331"/>
                    <a:gd name="connsiteY10" fmla="*/ 692150 h 692150"/>
                    <a:gd name="connsiteX11" fmla="*/ 2559050 w 2559331"/>
                    <a:gd name="connsiteY11" fmla="*/ 685800 h 692150"/>
                    <a:gd name="connsiteX12" fmla="*/ 2552700 w 2559331"/>
                    <a:gd name="connsiteY12" fmla="*/ 171450 h 692150"/>
                    <a:gd name="connsiteX13" fmla="*/ 2466975 w 2559331"/>
                    <a:gd name="connsiteY13" fmla="*/ 95250 h 692150"/>
                    <a:gd name="connsiteX14" fmla="*/ 511175 w 2559331"/>
                    <a:gd name="connsiteY14" fmla="*/ 184150 h 692150"/>
                    <a:gd name="connsiteX15" fmla="*/ 180975 w 2559331"/>
                    <a:gd name="connsiteY15" fmla="*/ 0 h 692150"/>
                    <a:gd name="connsiteX0" fmla="*/ 180975 w 2559331"/>
                    <a:gd name="connsiteY0" fmla="*/ 0 h 688975"/>
                    <a:gd name="connsiteX1" fmla="*/ 6350 w 2559331"/>
                    <a:gd name="connsiteY1" fmla="*/ 152400 h 688975"/>
                    <a:gd name="connsiteX2" fmla="*/ 9525 w 2559331"/>
                    <a:gd name="connsiteY2" fmla="*/ 241300 h 688975"/>
                    <a:gd name="connsiteX3" fmla="*/ 2454275 w 2559331"/>
                    <a:gd name="connsiteY3" fmla="*/ 234950 h 688975"/>
                    <a:gd name="connsiteX4" fmla="*/ 2454275 w 2559331"/>
                    <a:gd name="connsiteY4" fmla="*/ 552450 h 688975"/>
                    <a:gd name="connsiteX5" fmla="*/ 66675 w 2559331"/>
                    <a:gd name="connsiteY5" fmla="*/ 565150 h 688975"/>
                    <a:gd name="connsiteX6" fmla="*/ 88900 w 2559331"/>
                    <a:gd name="connsiteY6" fmla="*/ 568325 h 688975"/>
                    <a:gd name="connsiteX7" fmla="*/ 92075 w 2559331"/>
                    <a:gd name="connsiteY7" fmla="*/ 520700 h 688975"/>
                    <a:gd name="connsiteX8" fmla="*/ 0 w 2559331"/>
                    <a:gd name="connsiteY8" fmla="*/ 593725 h 688975"/>
                    <a:gd name="connsiteX9" fmla="*/ 6350 w 2559331"/>
                    <a:gd name="connsiteY9" fmla="*/ 688975 h 688975"/>
                    <a:gd name="connsiteX10" fmla="*/ 2559050 w 2559331"/>
                    <a:gd name="connsiteY10" fmla="*/ 685800 h 688975"/>
                    <a:gd name="connsiteX11" fmla="*/ 2552700 w 2559331"/>
                    <a:gd name="connsiteY11" fmla="*/ 171450 h 688975"/>
                    <a:gd name="connsiteX12" fmla="*/ 2466975 w 2559331"/>
                    <a:gd name="connsiteY12" fmla="*/ 95250 h 688975"/>
                    <a:gd name="connsiteX13" fmla="*/ 511175 w 2559331"/>
                    <a:gd name="connsiteY13" fmla="*/ 184150 h 688975"/>
                    <a:gd name="connsiteX14" fmla="*/ 180975 w 2559331"/>
                    <a:gd name="connsiteY14" fmla="*/ 0 h 688975"/>
                    <a:gd name="connsiteX0" fmla="*/ 180975 w 2572231"/>
                    <a:gd name="connsiteY0" fmla="*/ 0 h 688975"/>
                    <a:gd name="connsiteX1" fmla="*/ 6350 w 2572231"/>
                    <a:gd name="connsiteY1" fmla="*/ 152400 h 688975"/>
                    <a:gd name="connsiteX2" fmla="*/ 9525 w 2572231"/>
                    <a:gd name="connsiteY2" fmla="*/ 241300 h 688975"/>
                    <a:gd name="connsiteX3" fmla="*/ 2454275 w 2572231"/>
                    <a:gd name="connsiteY3" fmla="*/ 234950 h 688975"/>
                    <a:gd name="connsiteX4" fmla="*/ 2454275 w 2572231"/>
                    <a:gd name="connsiteY4" fmla="*/ 552450 h 688975"/>
                    <a:gd name="connsiteX5" fmla="*/ 66675 w 2572231"/>
                    <a:gd name="connsiteY5" fmla="*/ 565150 h 688975"/>
                    <a:gd name="connsiteX6" fmla="*/ 88900 w 2572231"/>
                    <a:gd name="connsiteY6" fmla="*/ 568325 h 688975"/>
                    <a:gd name="connsiteX7" fmla="*/ 92075 w 2572231"/>
                    <a:gd name="connsiteY7" fmla="*/ 520700 h 688975"/>
                    <a:gd name="connsiteX8" fmla="*/ 0 w 2572231"/>
                    <a:gd name="connsiteY8" fmla="*/ 593725 h 688975"/>
                    <a:gd name="connsiteX9" fmla="*/ 6350 w 2572231"/>
                    <a:gd name="connsiteY9" fmla="*/ 688975 h 688975"/>
                    <a:gd name="connsiteX10" fmla="*/ 2559050 w 2572231"/>
                    <a:gd name="connsiteY10" fmla="*/ 685800 h 688975"/>
                    <a:gd name="connsiteX11" fmla="*/ 2552700 w 2572231"/>
                    <a:gd name="connsiteY11" fmla="*/ 171450 h 688975"/>
                    <a:gd name="connsiteX12" fmla="*/ 2466975 w 2572231"/>
                    <a:gd name="connsiteY12" fmla="*/ 95250 h 688975"/>
                    <a:gd name="connsiteX13" fmla="*/ 511175 w 2572231"/>
                    <a:gd name="connsiteY13" fmla="*/ 184150 h 688975"/>
                    <a:gd name="connsiteX14" fmla="*/ 180975 w 2572231"/>
                    <a:gd name="connsiteY14" fmla="*/ 0 h 688975"/>
                    <a:gd name="connsiteX0" fmla="*/ 180975 w 2572231"/>
                    <a:gd name="connsiteY0" fmla="*/ 0 h 688975"/>
                    <a:gd name="connsiteX1" fmla="*/ 6350 w 2572231"/>
                    <a:gd name="connsiteY1" fmla="*/ 152400 h 688975"/>
                    <a:gd name="connsiteX2" fmla="*/ 9525 w 2572231"/>
                    <a:gd name="connsiteY2" fmla="*/ 241300 h 688975"/>
                    <a:gd name="connsiteX3" fmla="*/ 2454275 w 2572231"/>
                    <a:gd name="connsiteY3" fmla="*/ 234950 h 688975"/>
                    <a:gd name="connsiteX4" fmla="*/ 2454275 w 2572231"/>
                    <a:gd name="connsiteY4" fmla="*/ 552450 h 688975"/>
                    <a:gd name="connsiteX5" fmla="*/ 66675 w 2572231"/>
                    <a:gd name="connsiteY5" fmla="*/ 565150 h 688975"/>
                    <a:gd name="connsiteX6" fmla="*/ 88900 w 2572231"/>
                    <a:gd name="connsiteY6" fmla="*/ 568325 h 688975"/>
                    <a:gd name="connsiteX7" fmla="*/ 92075 w 2572231"/>
                    <a:gd name="connsiteY7" fmla="*/ 520700 h 688975"/>
                    <a:gd name="connsiteX8" fmla="*/ 0 w 2572231"/>
                    <a:gd name="connsiteY8" fmla="*/ 593725 h 688975"/>
                    <a:gd name="connsiteX9" fmla="*/ 6350 w 2572231"/>
                    <a:gd name="connsiteY9" fmla="*/ 688975 h 688975"/>
                    <a:gd name="connsiteX10" fmla="*/ 2559050 w 2572231"/>
                    <a:gd name="connsiteY10" fmla="*/ 685800 h 688975"/>
                    <a:gd name="connsiteX11" fmla="*/ 2552700 w 2572231"/>
                    <a:gd name="connsiteY11" fmla="*/ 171450 h 688975"/>
                    <a:gd name="connsiteX12" fmla="*/ 2466975 w 2572231"/>
                    <a:gd name="connsiteY12" fmla="*/ 95250 h 688975"/>
                    <a:gd name="connsiteX13" fmla="*/ 511175 w 2572231"/>
                    <a:gd name="connsiteY13" fmla="*/ 184150 h 688975"/>
                    <a:gd name="connsiteX14" fmla="*/ 180975 w 2572231"/>
                    <a:gd name="connsiteY14" fmla="*/ 0 h 688975"/>
                    <a:gd name="connsiteX0" fmla="*/ 180975 w 2574798"/>
                    <a:gd name="connsiteY0" fmla="*/ 0 h 688975"/>
                    <a:gd name="connsiteX1" fmla="*/ 6350 w 2574798"/>
                    <a:gd name="connsiteY1" fmla="*/ 152400 h 688975"/>
                    <a:gd name="connsiteX2" fmla="*/ 9525 w 2574798"/>
                    <a:gd name="connsiteY2" fmla="*/ 241300 h 688975"/>
                    <a:gd name="connsiteX3" fmla="*/ 2454275 w 2574798"/>
                    <a:gd name="connsiteY3" fmla="*/ 234950 h 688975"/>
                    <a:gd name="connsiteX4" fmla="*/ 2454275 w 2574798"/>
                    <a:gd name="connsiteY4" fmla="*/ 552450 h 688975"/>
                    <a:gd name="connsiteX5" fmla="*/ 66675 w 2574798"/>
                    <a:gd name="connsiteY5" fmla="*/ 565150 h 688975"/>
                    <a:gd name="connsiteX6" fmla="*/ 88900 w 2574798"/>
                    <a:gd name="connsiteY6" fmla="*/ 568325 h 688975"/>
                    <a:gd name="connsiteX7" fmla="*/ 92075 w 2574798"/>
                    <a:gd name="connsiteY7" fmla="*/ 520700 h 688975"/>
                    <a:gd name="connsiteX8" fmla="*/ 0 w 2574798"/>
                    <a:gd name="connsiteY8" fmla="*/ 593725 h 688975"/>
                    <a:gd name="connsiteX9" fmla="*/ 6350 w 2574798"/>
                    <a:gd name="connsiteY9" fmla="*/ 688975 h 688975"/>
                    <a:gd name="connsiteX10" fmla="*/ 2562225 w 2574798"/>
                    <a:gd name="connsiteY10" fmla="*/ 666750 h 688975"/>
                    <a:gd name="connsiteX11" fmla="*/ 2552700 w 2574798"/>
                    <a:gd name="connsiteY11" fmla="*/ 171450 h 688975"/>
                    <a:gd name="connsiteX12" fmla="*/ 2466975 w 2574798"/>
                    <a:gd name="connsiteY12" fmla="*/ 95250 h 688975"/>
                    <a:gd name="connsiteX13" fmla="*/ 511175 w 2574798"/>
                    <a:gd name="connsiteY13" fmla="*/ 184150 h 688975"/>
                    <a:gd name="connsiteX14" fmla="*/ 180975 w 2574798"/>
                    <a:gd name="connsiteY14" fmla="*/ 0 h 688975"/>
                    <a:gd name="connsiteX0" fmla="*/ 180975 w 2574798"/>
                    <a:gd name="connsiteY0" fmla="*/ 0 h 688975"/>
                    <a:gd name="connsiteX1" fmla="*/ 6350 w 2574798"/>
                    <a:gd name="connsiteY1" fmla="*/ 152400 h 688975"/>
                    <a:gd name="connsiteX2" fmla="*/ 9525 w 2574798"/>
                    <a:gd name="connsiteY2" fmla="*/ 241300 h 688975"/>
                    <a:gd name="connsiteX3" fmla="*/ 2454275 w 2574798"/>
                    <a:gd name="connsiteY3" fmla="*/ 234950 h 688975"/>
                    <a:gd name="connsiteX4" fmla="*/ 2454275 w 2574798"/>
                    <a:gd name="connsiteY4" fmla="*/ 552450 h 688975"/>
                    <a:gd name="connsiteX5" fmla="*/ 66675 w 2574798"/>
                    <a:gd name="connsiteY5" fmla="*/ 565150 h 688975"/>
                    <a:gd name="connsiteX6" fmla="*/ 88900 w 2574798"/>
                    <a:gd name="connsiteY6" fmla="*/ 568325 h 688975"/>
                    <a:gd name="connsiteX7" fmla="*/ 92075 w 2574798"/>
                    <a:gd name="connsiteY7" fmla="*/ 520700 h 688975"/>
                    <a:gd name="connsiteX8" fmla="*/ 0 w 2574798"/>
                    <a:gd name="connsiteY8" fmla="*/ 593725 h 688975"/>
                    <a:gd name="connsiteX9" fmla="*/ 6350 w 2574798"/>
                    <a:gd name="connsiteY9" fmla="*/ 688975 h 688975"/>
                    <a:gd name="connsiteX10" fmla="*/ 2562225 w 2574798"/>
                    <a:gd name="connsiteY10" fmla="*/ 666750 h 688975"/>
                    <a:gd name="connsiteX11" fmla="*/ 2552700 w 2574798"/>
                    <a:gd name="connsiteY11" fmla="*/ 171450 h 688975"/>
                    <a:gd name="connsiteX12" fmla="*/ 2466975 w 2574798"/>
                    <a:gd name="connsiteY12" fmla="*/ 95250 h 688975"/>
                    <a:gd name="connsiteX13" fmla="*/ 511175 w 2574798"/>
                    <a:gd name="connsiteY13" fmla="*/ 184150 h 688975"/>
                    <a:gd name="connsiteX14" fmla="*/ 180975 w 2574798"/>
                    <a:gd name="connsiteY14" fmla="*/ 0 h 688975"/>
                    <a:gd name="connsiteX0" fmla="*/ 180975 w 2577418"/>
                    <a:gd name="connsiteY0" fmla="*/ 0 h 688975"/>
                    <a:gd name="connsiteX1" fmla="*/ 6350 w 2577418"/>
                    <a:gd name="connsiteY1" fmla="*/ 152400 h 688975"/>
                    <a:gd name="connsiteX2" fmla="*/ 9525 w 2577418"/>
                    <a:gd name="connsiteY2" fmla="*/ 241300 h 688975"/>
                    <a:gd name="connsiteX3" fmla="*/ 2454275 w 2577418"/>
                    <a:gd name="connsiteY3" fmla="*/ 234950 h 688975"/>
                    <a:gd name="connsiteX4" fmla="*/ 2454275 w 2577418"/>
                    <a:gd name="connsiteY4" fmla="*/ 552450 h 688975"/>
                    <a:gd name="connsiteX5" fmla="*/ 66675 w 2577418"/>
                    <a:gd name="connsiteY5" fmla="*/ 565150 h 688975"/>
                    <a:gd name="connsiteX6" fmla="*/ 88900 w 2577418"/>
                    <a:gd name="connsiteY6" fmla="*/ 568325 h 688975"/>
                    <a:gd name="connsiteX7" fmla="*/ 92075 w 2577418"/>
                    <a:gd name="connsiteY7" fmla="*/ 520700 h 688975"/>
                    <a:gd name="connsiteX8" fmla="*/ 0 w 2577418"/>
                    <a:gd name="connsiteY8" fmla="*/ 593725 h 688975"/>
                    <a:gd name="connsiteX9" fmla="*/ 6350 w 2577418"/>
                    <a:gd name="connsiteY9" fmla="*/ 688975 h 688975"/>
                    <a:gd name="connsiteX10" fmla="*/ 2565400 w 2577418"/>
                    <a:gd name="connsiteY10" fmla="*/ 688975 h 688975"/>
                    <a:gd name="connsiteX11" fmla="*/ 2552700 w 2577418"/>
                    <a:gd name="connsiteY11" fmla="*/ 171450 h 688975"/>
                    <a:gd name="connsiteX12" fmla="*/ 2466975 w 2577418"/>
                    <a:gd name="connsiteY12" fmla="*/ 95250 h 688975"/>
                    <a:gd name="connsiteX13" fmla="*/ 511175 w 2577418"/>
                    <a:gd name="connsiteY13" fmla="*/ 184150 h 688975"/>
                    <a:gd name="connsiteX14" fmla="*/ 180975 w 2577418"/>
                    <a:gd name="connsiteY14" fmla="*/ 0 h 688975"/>
                    <a:gd name="connsiteX0" fmla="*/ 180975 w 2577418"/>
                    <a:gd name="connsiteY0" fmla="*/ 0 h 688975"/>
                    <a:gd name="connsiteX1" fmla="*/ 6350 w 2577418"/>
                    <a:gd name="connsiteY1" fmla="*/ 152400 h 688975"/>
                    <a:gd name="connsiteX2" fmla="*/ 9525 w 2577418"/>
                    <a:gd name="connsiteY2" fmla="*/ 241300 h 688975"/>
                    <a:gd name="connsiteX3" fmla="*/ 2454275 w 2577418"/>
                    <a:gd name="connsiteY3" fmla="*/ 234950 h 688975"/>
                    <a:gd name="connsiteX4" fmla="*/ 2454275 w 2577418"/>
                    <a:gd name="connsiteY4" fmla="*/ 552450 h 688975"/>
                    <a:gd name="connsiteX5" fmla="*/ 66675 w 2577418"/>
                    <a:gd name="connsiteY5" fmla="*/ 565150 h 688975"/>
                    <a:gd name="connsiteX6" fmla="*/ 88900 w 2577418"/>
                    <a:gd name="connsiteY6" fmla="*/ 568325 h 688975"/>
                    <a:gd name="connsiteX7" fmla="*/ 92075 w 2577418"/>
                    <a:gd name="connsiteY7" fmla="*/ 520700 h 688975"/>
                    <a:gd name="connsiteX8" fmla="*/ 0 w 2577418"/>
                    <a:gd name="connsiteY8" fmla="*/ 593725 h 688975"/>
                    <a:gd name="connsiteX9" fmla="*/ 6350 w 2577418"/>
                    <a:gd name="connsiteY9" fmla="*/ 688975 h 688975"/>
                    <a:gd name="connsiteX10" fmla="*/ 2565400 w 2577418"/>
                    <a:gd name="connsiteY10" fmla="*/ 688975 h 688975"/>
                    <a:gd name="connsiteX11" fmla="*/ 2552700 w 2577418"/>
                    <a:gd name="connsiteY11" fmla="*/ 171450 h 688975"/>
                    <a:gd name="connsiteX12" fmla="*/ 2466975 w 2577418"/>
                    <a:gd name="connsiteY12" fmla="*/ 95250 h 688975"/>
                    <a:gd name="connsiteX13" fmla="*/ 511175 w 2577418"/>
                    <a:gd name="connsiteY13" fmla="*/ 184150 h 688975"/>
                    <a:gd name="connsiteX14" fmla="*/ 180975 w 2577418"/>
                    <a:gd name="connsiteY14" fmla="*/ 0 h 688975"/>
                    <a:gd name="connsiteX0" fmla="*/ 180975 w 2570812"/>
                    <a:gd name="connsiteY0" fmla="*/ 0 h 688975"/>
                    <a:gd name="connsiteX1" fmla="*/ 6350 w 2570812"/>
                    <a:gd name="connsiteY1" fmla="*/ 152400 h 688975"/>
                    <a:gd name="connsiteX2" fmla="*/ 9525 w 2570812"/>
                    <a:gd name="connsiteY2" fmla="*/ 241300 h 688975"/>
                    <a:gd name="connsiteX3" fmla="*/ 2454275 w 2570812"/>
                    <a:gd name="connsiteY3" fmla="*/ 234950 h 688975"/>
                    <a:gd name="connsiteX4" fmla="*/ 2454275 w 2570812"/>
                    <a:gd name="connsiteY4" fmla="*/ 552450 h 688975"/>
                    <a:gd name="connsiteX5" fmla="*/ 66675 w 2570812"/>
                    <a:gd name="connsiteY5" fmla="*/ 565150 h 688975"/>
                    <a:gd name="connsiteX6" fmla="*/ 88900 w 2570812"/>
                    <a:gd name="connsiteY6" fmla="*/ 568325 h 688975"/>
                    <a:gd name="connsiteX7" fmla="*/ 92075 w 2570812"/>
                    <a:gd name="connsiteY7" fmla="*/ 520700 h 688975"/>
                    <a:gd name="connsiteX8" fmla="*/ 0 w 2570812"/>
                    <a:gd name="connsiteY8" fmla="*/ 593725 h 688975"/>
                    <a:gd name="connsiteX9" fmla="*/ 6350 w 2570812"/>
                    <a:gd name="connsiteY9" fmla="*/ 688975 h 688975"/>
                    <a:gd name="connsiteX10" fmla="*/ 2565400 w 2570812"/>
                    <a:gd name="connsiteY10" fmla="*/ 688975 h 688975"/>
                    <a:gd name="connsiteX11" fmla="*/ 2552700 w 2570812"/>
                    <a:gd name="connsiteY11" fmla="*/ 171450 h 688975"/>
                    <a:gd name="connsiteX12" fmla="*/ 2466975 w 2570812"/>
                    <a:gd name="connsiteY12" fmla="*/ 95250 h 688975"/>
                    <a:gd name="connsiteX13" fmla="*/ 511175 w 2570812"/>
                    <a:gd name="connsiteY13" fmla="*/ 184150 h 688975"/>
                    <a:gd name="connsiteX14" fmla="*/ 180975 w 2570812"/>
                    <a:gd name="connsiteY14" fmla="*/ 0 h 688975"/>
                    <a:gd name="connsiteX0" fmla="*/ 180975 w 2570812"/>
                    <a:gd name="connsiteY0" fmla="*/ 0 h 688975"/>
                    <a:gd name="connsiteX1" fmla="*/ 6350 w 2570812"/>
                    <a:gd name="connsiteY1" fmla="*/ 152400 h 688975"/>
                    <a:gd name="connsiteX2" fmla="*/ 9525 w 2570812"/>
                    <a:gd name="connsiteY2" fmla="*/ 241300 h 688975"/>
                    <a:gd name="connsiteX3" fmla="*/ 2460625 w 2570812"/>
                    <a:gd name="connsiteY3" fmla="*/ 247650 h 688975"/>
                    <a:gd name="connsiteX4" fmla="*/ 2454275 w 2570812"/>
                    <a:gd name="connsiteY4" fmla="*/ 552450 h 688975"/>
                    <a:gd name="connsiteX5" fmla="*/ 66675 w 2570812"/>
                    <a:gd name="connsiteY5" fmla="*/ 565150 h 688975"/>
                    <a:gd name="connsiteX6" fmla="*/ 88900 w 2570812"/>
                    <a:gd name="connsiteY6" fmla="*/ 568325 h 688975"/>
                    <a:gd name="connsiteX7" fmla="*/ 92075 w 2570812"/>
                    <a:gd name="connsiteY7" fmla="*/ 520700 h 688975"/>
                    <a:gd name="connsiteX8" fmla="*/ 0 w 2570812"/>
                    <a:gd name="connsiteY8" fmla="*/ 593725 h 688975"/>
                    <a:gd name="connsiteX9" fmla="*/ 6350 w 2570812"/>
                    <a:gd name="connsiteY9" fmla="*/ 688975 h 688975"/>
                    <a:gd name="connsiteX10" fmla="*/ 2565400 w 2570812"/>
                    <a:gd name="connsiteY10" fmla="*/ 688975 h 688975"/>
                    <a:gd name="connsiteX11" fmla="*/ 2552700 w 2570812"/>
                    <a:gd name="connsiteY11" fmla="*/ 171450 h 688975"/>
                    <a:gd name="connsiteX12" fmla="*/ 2466975 w 2570812"/>
                    <a:gd name="connsiteY12" fmla="*/ 95250 h 688975"/>
                    <a:gd name="connsiteX13" fmla="*/ 511175 w 2570812"/>
                    <a:gd name="connsiteY13" fmla="*/ 184150 h 688975"/>
                    <a:gd name="connsiteX14" fmla="*/ 180975 w 2570812"/>
                    <a:gd name="connsiteY14" fmla="*/ 0 h 688975"/>
                    <a:gd name="connsiteX0" fmla="*/ 180975 w 2570812"/>
                    <a:gd name="connsiteY0" fmla="*/ 0 h 688975"/>
                    <a:gd name="connsiteX1" fmla="*/ 6350 w 2570812"/>
                    <a:gd name="connsiteY1" fmla="*/ 152400 h 688975"/>
                    <a:gd name="connsiteX2" fmla="*/ 9525 w 2570812"/>
                    <a:gd name="connsiteY2" fmla="*/ 241300 h 688975"/>
                    <a:gd name="connsiteX3" fmla="*/ 2460625 w 2570812"/>
                    <a:gd name="connsiteY3" fmla="*/ 247650 h 688975"/>
                    <a:gd name="connsiteX4" fmla="*/ 2457450 w 2570812"/>
                    <a:gd name="connsiteY4" fmla="*/ 561975 h 688975"/>
                    <a:gd name="connsiteX5" fmla="*/ 66675 w 2570812"/>
                    <a:gd name="connsiteY5" fmla="*/ 565150 h 688975"/>
                    <a:gd name="connsiteX6" fmla="*/ 88900 w 2570812"/>
                    <a:gd name="connsiteY6" fmla="*/ 568325 h 688975"/>
                    <a:gd name="connsiteX7" fmla="*/ 92075 w 2570812"/>
                    <a:gd name="connsiteY7" fmla="*/ 520700 h 688975"/>
                    <a:gd name="connsiteX8" fmla="*/ 0 w 2570812"/>
                    <a:gd name="connsiteY8" fmla="*/ 593725 h 688975"/>
                    <a:gd name="connsiteX9" fmla="*/ 6350 w 2570812"/>
                    <a:gd name="connsiteY9" fmla="*/ 688975 h 688975"/>
                    <a:gd name="connsiteX10" fmla="*/ 2565400 w 2570812"/>
                    <a:gd name="connsiteY10" fmla="*/ 688975 h 688975"/>
                    <a:gd name="connsiteX11" fmla="*/ 2552700 w 2570812"/>
                    <a:gd name="connsiteY11" fmla="*/ 171450 h 688975"/>
                    <a:gd name="connsiteX12" fmla="*/ 2466975 w 2570812"/>
                    <a:gd name="connsiteY12" fmla="*/ 95250 h 688975"/>
                    <a:gd name="connsiteX13" fmla="*/ 511175 w 2570812"/>
                    <a:gd name="connsiteY13" fmla="*/ 184150 h 688975"/>
                    <a:gd name="connsiteX14" fmla="*/ 180975 w 2570812"/>
                    <a:gd name="connsiteY14" fmla="*/ 0 h 688975"/>
                    <a:gd name="connsiteX0" fmla="*/ 180975 w 2570812"/>
                    <a:gd name="connsiteY0" fmla="*/ 0 h 688975"/>
                    <a:gd name="connsiteX1" fmla="*/ 6350 w 2570812"/>
                    <a:gd name="connsiteY1" fmla="*/ 152400 h 688975"/>
                    <a:gd name="connsiteX2" fmla="*/ 9525 w 2570812"/>
                    <a:gd name="connsiteY2" fmla="*/ 241300 h 688975"/>
                    <a:gd name="connsiteX3" fmla="*/ 2460625 w 2570812"/>
                    <a:gd name="connsiteY3" fmla="*/ 247650 h 688975"/>
                    <a:gd name="connsiteX4" fmla="*/ 2457450 w 2570812"/>
                    <a:gd name="connsiteY4" fmla="*/ 561975 h 688975"/>
                    <a:gd name="connsiteX5" fmla="*/ 66675 w 2570812"/>
                    <a:gd name="connsiteY5" fmla="*/ 565150 h 688975"/>
                    <a:gd name="connsiteX6" fmla="*/ 88900 w 2570812"/>
                    <a:gd name="connsiteY6" fmla="*/ 568325 h 688975"/>
                    <a:gd name="connsiteX7" fmla="*/ 92075 w 2570812"/>
                    <a:gd name="connsiteY7" fmla="*/ 520700 h 688975"/>
                    <a:gd name="connsiteX8" fmla="*/ 0 w 2570812"/>
                    <a:gd name="connsiteY8" fmla="*/ 593725 h 688975"/>
                    <a:gd name="connsiteX9" fmla="*/ 6350 w 2570812"/>
                    <a:gd name="connsiteY9" fmla="*/ 688975 h 688975"/>
                    <a:gd name="connsiteX10" fmla="*/ 2565400 w 2570812"/>
                    <a:gd name="connsiteY10" fmla="*/ 688975 h 688975"/>
                    <a:gd name="connsiteX11" fmla="*/ 2552700 w 2570812"/>
                    <a:gd name="connsiteY11" fmla="*/ 171450 h 688975"/>
                    <a:gd name="connsiteX12" fmla="*/ 2466975 w 2570812"/>
                    <a:gd name="connsiteY12" fmla="*/ 95250 h 688975"/>
                    <a:gd name="connsiteX13" fmla="*/ 485775 w 2570812"/>
                    <a:gd name="connsiteY13" fmla="*/ 171450 h 688975"/>
                    <a:gd name="connsiteX14" fmla="*/ 180975 w 2570812"/>
                    <a:gd name="connsiteY14" fmla="*/ 0 h 688975"/>
                    <a:gd name="connsiteX0" fmla="*/ 180975 w 2570812"/>
                    <a:gd name="connsiteY0" fmla="*/ 0 h 688975"/>
                    <a:gd name="connsiteX1" fmla="*/ 6350 w 2570812"/>
                    <a:gd name="connsiteY1" fmla="*/ 152400 h 688975"/>
                    <a:gd name="connsiteX2" fmla="*/ 9525 w 2570812"/>
                    <a:gd name="connsiteY2" fmla="*/ 241300 h 688975"/>
                    <a:gd name="connsiteX3" fmla="*/ 2460625 w 2570812"/>
                    <a:gd name="connsiteY3" fmla="*/ 247650 h 688975"/>
                    <a:gd name="connsiteX4" fmla="*/ 2457450 w 2570812"/>
                    <a:gd name="connsiteY4" fmla="*/ 561975 h 688975"/>
                    <a:gd name="connsiteX5" fmla="*/ 66675 w 2570812"/>
                    <a:gd name="connsiteY5" fmla="*/ 565150 h 688975"/>
                    <a:gd name="connsiteX6" fmla="*/ 88900 w 2570812"/>
                    <a:gd name="connsiteY6" fmla="*/ 568325 h 688975"/>
                    <a:gd name="connsiteX7" fmla="*/ 92075 w 2570812"/>
                    <a:gd name="connsiteY7" fmla="*/ 520700 h 688975"/>
                    <a:gd name="connsiteX8" fmla="*/ 0 w 2570812"/>
                    <a:gd name="connsiteY8" fmla="*/ 593725 h 688975"/>
                    <a:gd name="connsiteX9" fmla="*/ 6350 w 2570812"/>
                    <a:gd name="connsiteY9" fmla="*/ 688975 h 688975"/>
                    <a:gd name="connsiteX10" fmla="*/ 2565400 w 2570812"/>
                    <a:gd name="connsiteY10" fmla="*/ 688975 h 688975"/>
                    <a:gd name="connsiteX11" fmla="*/ 2552700 w 2570812"/>
                    <a:gd name="connsiteY11" fmla="*/ 171450 h 688975"/>
                    <a:gd name="connsiteX12" fmla="*/ 2466975 w 2570812"/>
                    <a:gd name="connsiteY12" fmla="*/ 95250 h 688975"/>
                    <a:gd name="connsiteX13" fmla="*/ 180975 w 2570812"/>
                    <a:gd name="connsiteY13" fmla="*/ 0 h 688975"/>
                    <a:gd name="connsiteX0" fmla="*/ 180975 w 2570812"/>
                    <a:gd name="connsiteY0" fmla="*/ 31750 h 720725"/>
                    <a:gd name="connsiteX1" fmla="*/ 6350 w 2570812"/>
                    <a:gd name="connsiteY1" fmla="*/ 184150 h 720725"/>
                    <a:gd name="connsiteX2" fmla="*/ 9525 w 2570812"/>
                    <a:gd name="connsiteY2" fmla="*/ 273050 h 720725"/>
                    <a:gd name="connsiteX3" fmla="*/ 2460625 w 2570812"/>
                    <a:gd name="connsiteY3" fmla="*/ 279400 h 720725"/>
                    <a:gd name="connsiteX4" fmla="*/ 2457450 w 2570812"/>
                    <a:gd name="connsiteY4" fmla="*/ 593725 h 720725"/>
                    <a:gd name="connsiteX5" fmla="*/ 66675 w 2570812"/>
                    <a:gd name="connsiteY5" fmla="*/ 596900 h 720725"/>
                    <a:gd name="connsiteX6" fmla="*/ 88900 w 2570812"/>
                    <a:gd name="connsiteY6" fmla="*/ 600075 h 720725"/>
                    <a:gd name="connsiteX7" fmla="*/ 92075 w 2570812"/>
                    <a:gd name="connsiteY7" fmla="*/ 552450 h 720725"/>
                    <a:gd name="connsiteX8" fmla="*/ 0 w 2570812"/>
                    <a:gd name="connsiteY8" fmla="*/ 625475 h 720725"/>
                    <a:gd name="connsiteX9" fmla="*/ 6350 w 2570812"/>
                    <a:gd name="connsiteY9" fmla="*/ 720725 h 720725"/>
                    <a:gd name="connsiteX10" fmla="*/ 2565400 w 2570812"/>
                    <a:gd name="connsiteY10" fmla="*/ 720725 h 720725"/>
                    <a:gd name="connsiteX11" fmla="*/ 2552700 w 2570812"/>
                    <a:gd name="connsiteY11" fmla="*/ 203200 h 720725"/>
                    <a:gd name="connsiteX12" fmla="*/ 2336800 w 2570812"/>
                    <a:gd name="connsiteY12" fmla="*/ 0 h 720725"/>
                    <a:gd name="connsiteX13" fmla="*/ 180975 w 2570812"/>
                    <a:gd name="connsiteY13" fmla="*/ 31750 h 720725"/>
                    <a:gd name="connsiteX0" fmla="*/ 180975 w 2570812"/>
                    <a:gd name="connsiteY0" fmla="*/ 0 h 688975"/>
                    <a:gd name="connsiteX1" fmla="*/ 6350 w 2570812"/>
                    <a:gd name="connsiteY1" fmla="*/ 152400 h 688975"/>
                    <a:gd name="connsiteX2" fmla="*/ 9525 w 2570812"/>
                    <a:gd name="connsiteY2" fmla="*/ 241300 h 688975"/>
                    <a:gd name="connsiteX3" fmla="*/ 2460625 w 2570812"/>
                    <a:gd name="connsiteY3" fmla="*/ 247650 h 688975"/>
                    <a:gd name="connsiteX4" fmla="*/ 2457450 w 2570812"/>
                    <a:gd name="connsiteY4" fmla="*/ 561975 h 688975"/>
                    <a:gd name="connsiteX5" fmla="*/ 66675 w 2570812"/>
                    <a:gd name="connsiteY5" fmla="*/ 565150 h 688975"/>
                    <a:gd name="connsiteX6" fmla="*/ 88900 w 2570812"/>
                    <a:gd name="connsiteY6" fmla="*/ 568325 h 688975"/>
                    <a:gd name="connsiteX7" fmla="*/ 92075 w 2570812"/>
                    <a:gd name="connsiteY7" fmla="*/ 520700 h 688975"/>
                    <a:gd name="connsiteX8" fmla="*/ 0 w 2570812"/>
                    <a:gd name="connsiteY8" fmla="*/ 593725 h 688975"/>
                    <a:gd name="connsiteX9" fmla="*/ 6350 w 2570812"/>
                    <a:gd name="connsiteY9" fmla="*/ 688975 h 688975"/>
                    <a:gd name="connsiteX10" fmla="*/ 2565400 w 2570812"/>
                    <a:gd name="connsiteY10" fmla="*/ 688975 h 688975"/>
                    <a:gd name="connsiteX11" fmla="*/ 2552700 w 2570812"/>
                    <a:gd name="connsiteY11" fmla="*/ 171450 h 688975"/>
                    <a:gd name="connsiteX12" fmla="*/ 2352675 w 2570812"/>
                    <a:gd name="connsiteY12" fmla="*/ 19050 h 688975"/>
                    <a:gd name="connsiteX13" fmla="*/ 180975 w 2570812"/>
                    <a:gd name="connsiteY13" fmla="*/ 0 h 688975"/>
                    <a:gd name="connsiteX0" fmla="*/ 225425 w 2570812"/>
                    <a:gd name="connsiteY0" fmla="*/ 0 h 714375"/>
                    <a:gd name="connsiteX1" fmla="*/ 6350 w 2570812"/>
                    <a:gd name="connsiteY1" fmla="*/ 177800 h 714375"/>
                    <a:gd name="connsiteX2" fmla="*/ 9525 w 2570812"/>
                    <a:gd name="connsiteY2" fmla="*/ 266700 h 714375"/>
                    <a:gd name="connsiteX3" fmla="*/ 2460625 w 2570812"/>
                    <a:gd name="connsiteY3" fmla="*/ 273050 h 714375"/>
                    <a:gd name="connsiteX4" fmla="*/ 2457450 w 2570812"/>
                    <a:gd name="connsiteY4" fmla="*/ 587375 h 714375"/>
                    <a:gd name="connsiteX5" fmla="*/ 66675 w 2570812"/>
                    <a:gd name="connsiteY5" fmla="*/ 590550 h 714375"/>
                    <a:gd name="connsiteX6" fmla="*/ 88900 w 2570812"/>
                    <a:gd name="connsiteY6" fmla="*/ 593725 h 714375"/>
                    <a:gd name="connsiteX7" fmla="*/ 92075 w 2570812"/>
                    <a:gd name="connsiteY7" fmla="*/ 546100 h 714375"/>
                    <a:gd name="connsiteX8" fmla="*/ 0 w 2570812"/>
                    <a:gd name="connsiteY8" fmla="*/ 619125 h 714375"/>
                    <a:gd name="connsiteX9" fmla="*/ 6350 w 2570812"/>
                    <a:gd name="connsiteY9" fmla="*/ 714375 h 714375"/>
                    <a:gd name="connsiteX10" fmla="*/ 2565400 w 2570812"/>
                    <a:gd name="connsiteY10" fmla="*/ 714375 h 714375"/>
                    <a:gd name="connsiteX11" fmla="*/ 2552700 w 2570812"/>
                    <a:gd name="connsiteY11" fmla="*/ 196850 h 714375"/>
                    <a:gd name="connsiteX12" fmla="*/ 2352675 w 2570812"/>
                    <a:gd name="connsiteY12" fmla="*/ 44450 h 714375"/>
                    <a:gd name="connsiteX13" fmla="*/ 225425 w 2570812"/>
                    <a:gd name="connsiteY13" fmla="*/ 0 h 714375"/>
                    <a:gd name="connsiteX0" fmla="*/ 225425 w 2570812"/>
                    <a:gd name="connsiteY0" fmla="*/ 0 h 714375"/>
                    <a:gd name="connsiteX1" fmla="*/ 6350 w 2570812"/>
                    <a:gd name="connsiteY1" fmla="*/ 177800 h 714375"/>
                    <a:gd name="connsiteX2" fmla="*/ 9525 w 2570812"/>
                    <a:gd name="connsiteY2" fmla="*/ 266700 h 714375"/>
                    <a:gd name="connsiteX3" fmla="*/ 2460625 w 2570812"/>
                    <a:gd name="connsiteY3" fmla="*/ 273050 h 714375"/>
                    <a:gd name="connsiteX4" fmla="*/ 2457450 w 2570812"/>
                    <a:gd name="connsiteY4" fmla="*/ 587375 h 714375"/>
                    <a:gd name="connsiteX5" fmla="*/ 66675 w 2570812"/>
                    <a:gd name="connsiteY5" fmla="*/ 590550 h 714375"/>
                    <a:gd name="connsiteX6" fmla="*/ 88900 w 2570812"/>
                    <a:gd name="connsiteY6" fmla="*/ 593725 h 714375"/>
                    <a:gd name="connsiteX7" fmla="*/ 92075 w 2570812"/>
                    <a:gd name="connsiteY7" fmla="*/ 546100 h 714375"/>
                    <a:gd name="connsiteX8" fmla="*/ 0 w 2570812"/>
                    <a:gd name="connsiteY8" fmla="*/ 619125 h 714375"/>
                    <a:gd name="connsiteX9" fmla="*/ 6350 w 2570812"/>
                    <a:gd name="connsiteY9" fmla="*/ 714375 h 714375"/>
                    <a:gd name="connsiteX10" fmla="*/ 2565400 w 2570812"/>
                    <a:gd name="connsiteY10" fmla="*/ 714375 h 714375"/>
                    <a:gd name="connsiteX11" fmla="*/ 2552700 w 2570812"/>
                    <a:gd name="connsiteY11" fmla="*/ 196850 h 714375"/>
                    <a:gd name="connsiteX12" fmla="*/ 2308225 w 2570812"/>
                    <a:gd name="connsiteY12" fmla="*/ 12700 h 714375"/>
                    <a:gd name="connsiteX13" fmla="*/ 225425 w 2570812"/>
                    <a:gd name="connsiteY13" fmla="*/ 0 h 714375"/>
                    <a:gd name="connsiteX0" fmla="*/ 225425 w 2570812"/>
                    <a:gd name="connsiteY0" fmla="*/ 0 h 714375"/>
                    <a:gd name="connsiteX1" fmla="*/ 6350 w 2570812"/>
                    <a:gd name="connsiteY1" fmla="*/ 177800 h 714375"/>
                    <a:gd name="connsiteX2" fmla="*/ 9525 w 2570812"/>
                    <a:gd name="connsiteY2" fmla="*/ 266700 h 714375"/>
                    <a:gd name="connsiteX3" fmla="*/ 2460625 w 2570812"/>
                    <a:gd name="connsiteY3" fmla="*/ 273050 h 714375"/>
                    <a:gd name="connsiteX4" fmla="*/ 2457450 w 2570812"/>
                    <a:gd name="connsiteY4" fmla="*/ 587375 h 714375"/>
                    <a:gd name="connsiteX5" fmla="*/ 66675 w 2570812"/>
                    <a:gd name="connsiteY5" fmla="*/ 590550 h 714375"/>
                    <a:gd name="connsiteX6" fmla="*/ 88900 w 2570812"/>
                    <a:gd name="connsiteY6" fmla="*/ 593725 h 714375"/>
                    <a:gd name="connsiteX7" fmla="*/ 92075 w 2570812"/>
                    <a:gd name="connsiteY7" fmla="*/ 546100 h 714375"/>
                    <a:gd name="connsiteX8" fmla="*/ 0 w 2570812"/>
                    <a:gd name="connsiteY8" fmla="*/ 619125 h 714375"/>
                    <a:gd name="connsiteX9" fmla="*/ 6350 w 2570812"/>
                    <a:gd name="connsiteY9" fmla="*/ 714375 h 714375"/>
                    <a:gd name="connsiteX10" fmla="*/ 2565400 w 2570812"/>
                    <a:gd name="connsiteY10" fmla="*/ 714375 h 714375"/>
                    <a:gd name="connsiteX11" fmla="*/ 2552700 w 2570812"/>
                    <a:gd name="connsiteY11" fmla="*/ 196850 h 714375"/>
                    <a:gd name="connsiteX12" fmla="*/ 2295525 w 2570812"/>
                    <a:gd name="connsiteY12" fmla="*/ 0 h 714375"/>
                    <a:gd name="connsiteX13" fmla="*/ 225425 w 2570812"/>
                    <a:gd name="connsiteY13" fmla="*/ 0 h 714375"/>
                    <a:gd name="connsiteX0" fmla="*/ 225425 w 2570812"/>
                    <a:gd name="connsiteY0" fmla="*/ 0 h 714375"/>
                    <a:gd name="connsiteX1" fmla="*/ 6350 w 2570812"/>
                    <a:gd name="connsiteY1" fmla="*/ 177800 h 714375"/>
                    <a:gd name="connsiteX2" fmla="*/ 9525 w 2570812"/>
                    <a:gd name="connsiteY2" fmla="*/ 266700 h 714375"/>
                    <a:gd name="connsiteX3" fmla="*/ 2460625 w 2570812"/>
                    <a:gd name="connsiteY3" fmla="*/ 273050 h 714375"/>
                    <a:gd name="connsiteX4" fmla="*/ 2457450 w 2570812"/>
                    <a:gd name="connsiteY4" fmla="*/ 587375 h 714375"/>
                    <a:gd name="connsiteX5" fmla="*/ 66675 w 2570812"/>
                    <a:gd name="connsiteY5" fmla="*/ 590550 h 714375"/>
                    <a:gd name="connsiteX6" fmla="*/ 88900 w 2570812"/>
                    <a:gd name="connsiteY6" fmla="*/ 593725 h 714375"/>
                    <a:gd name="connsiteX7" fmla="*/ 92075 w 2570812"/>
                    <a:gd name="connsiteY7" fmla="*/ 546100 h 714375"/>
                    <a:gd name="connsiteX8" fmla="*/ 0 w 2570812"/>
                    <a:gd name="connsiteY8" fmla="*/ 619125 h 714375"/>
                    <a:gd name="connsiteX9" fmla="*/ 6350 w 2570812"/>
                    <a:gd name="connsiteY9" fmla="*/ 714375 h 714375"/>
                    <a:gd name="connsiteX10" fmla="*/ 2565400 w 2570812"/>
                    <a:gd name="connsiteY10" fmla="*/ 714375 h 714375"/>
                    <a:gd name="connsiteX11" fmla="*/ 2552700 w 2570812"/>
                    <a:gd name="connsiteY11" fmla="*/ 196850 h 714375"/>
                    <a:gd name="connsiteX12" fmla="*/ 2295525 w 2570812"/>
                    <a:gd name="connsiteY12" fmla="*/ 0 h 714375"/>
                    <a:gd name="connsiteX13" fmla="*/ 225425 w 2570812"/>
                    <a:gd name="connsiteY13" fmla="*/ 0 h 714375"/>
                    <a:gd name="connsiteX0" fmla="*/ 225425 w 2578868"/>
                    <a:gd name="connsiteY0" fmla="*/ 0 h 714375"/>
                    <a:gd name="connsiteX1" fmla="*/ 6350 w 2578868"/>
                    <a:gd name="connsiteY1" fmla="*/ 177800 h 714375"/>
                    <a:gd name="connsiteX2" fmla="*/ 9525 w 2578868"/>
                    <a:gd name="connsiteY2" fmla="*/ 266700 h 714375"/>
                    <a:gd name="connsiteX3" fmla="*/ 2460625 w 2578868"/>
                    <a:gd name="connsiteY3" fmla="*/ 273050 h 714375"/>
                    <a:gd name="connsiteX4" fmla="*/ 2457450 w 2578868"/>
                    <a:gd name="connsiteY4" fmla="*/ 587375 h 714375"/>
                    <a:gd name="connsiteX5" fmla="*/ 66675 w 2578868"/>
                    <a:gd name="connsiteY5" fmla="*/ 590550 h 714375"/>
                    <a:gd name="connsiteX6" fmla="*/ 88900 w 2578868"/>
                    <a:gd name="connsiteY6" fmla="*/ 593725 h 714375"/>
                    <a:gd name="connsiteX7" fmla="*/ 92075 w 2578868"/>
                    <a:gd name="connsiteY7" fmla="*/ 546100 h 714375"/>
                    <a:gd name="connsiteX8" fmla="*/ 0 w 2578868"/>
                    <a:gd name="connsiteY8" fmla="*/ 619125 h 714375"/>
                    <a:gd name="connsiteX9" fmla="*/ 6350 w 2578868"/>
                    <a:gd name="connsiteY9" fmla="*/ 714375 h 714375"/>
                    <a:gd name="connsiteX10" fmla="*/ 2565400 w 2578868"/>
                    <a:gd name="connsiteY10" fmla="*/ 714375 h 714375"/>
                    <a:gd name="connsiteX11" fmla="*/ 2578868 w 2578868"/>
                    <a:gd name="connsiteY11" fmla="*/ 202083 h 714375"/>
                    <a:gd name="connsiteX12" fmla="*/ 2295525 w 2578868"/>
                    <a:gd name="connsiteY12" fmla="*/ 0 h 714375"/>
                    <a:gd name="connsiteX13" fmla="*/ 225425 w 2578868"/>
                    <a:gd name="connsiteY13" fmla="*/ 0 h 71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78868" h="714375">
                      <a:moveTo>
                        <a:pt x="225425" y="0"/>
                      </a:moveTo>
                      <a:lnTo>
                        <a:pt x="6350" y="177800"/>
                      </a:lnTo>
                      <a:lnTo>
                        <a:pt x="9525" y="266700"/>
                      </a:lnTo>
                      <a:lnTo>
                        <a:pt x="2460625" y="273050"/>
                      </a:lnTo>
                      <a:cubicBezTo>
                        <a:pt x="2459567" y="377825"/>
                        <a:pt x="2458508" y="482600"/>
                        <a:pt x="2457450" y="587375"/>
                      </a:cubicBezTo>
                      <a:lnTo>
                        <a:pt x="66675" y="590550"/>
                      </a:lnTo>
                      <a:cubicBezTo>
                        <a:pt x="69850" y="588433"/>
                        <a:pt x="85725" y="595842"/>
                        <a:pt x="88900" y="593725"/>
                      </a:cubicBezTo>
                      <a:lnTo>
                        <a:pt x="92075" y="546100"/>
                      </a:lnTo>
                      <a:lnTo>
                        <a:pt x="0" y="619125"/>
                      </a:lnTo>
                      <a:lnTo>
                        <a:pt x="6350" y="714375"/>
                      </a:lnTo>
                      <a:lnTo>
                        <a:pt x="2565400" y="714375"/>
                      </a:lnTo>
                      <a:cubicBezTo>
                        <a:pt x="2583392" y="672042"/>
                        <a:pt x="2576751" y="377766"/>
                        <a:pt x="2578868" y="202083"/>
                      </a:cubicBezTo>
                      <a:cubicBezTo>
                        <a:pt x="2493143" y="120591"/>
                        <a:pt x="2381250" y="65617"/>
                        <a:pt x="2295525" y="0"/>
                      </a:cubicBezTo>
                      <a:lnTo>
                        <a:pt x="225425" y="0"/>
                      </a:lnTo>
                      <a:close/>
                    </a:path>
                  </a:pathLst>
                </a:custGeom>
                <a:solidFill>
                  <a:srgbClr val="454545"/>
                </a:solidFill>
                <a:ln w="12700" cap="flat" cmpd="sng" algn="ctr">
                  <a:noFill/>
                  <a:prstDash val="solid"/>
                  <a:miter lim="800000"/>
                </a:ln>
                <a:effectLst>
                  <a:outerShdw blurRad="50800" dist="38100" dir="8100000" algn="tr"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sz="2701" b="0" i="0" u="none" strike="noStrike" kern="0" cap="none" spc="0" normalizeH="0" baseline="0" noProof="0" dirty="0">
                    <a:ln>
                      <a:noFill/>
                    </a:ln>
                    <a:solidFill>
                      <a:sysClr val="window" lastClr="FFFFFF"/>
                    </a:solidFill>
                    <a:effectLst/>
                    <a:uLnTx/>
                    <a:uFillTx/>
                    <a:latin typeface="Arial"/>
                    <a:ea typeface="Arial Unicode MS"/>
                    <a:cs typeface="+mn-cs"/>
                  </a:endParaRPr>
                </a:p>
              </p:txBody>
            </p:sp>
            <p:sp>
              <p:nvSpPr>
                <p:cNvPr id="24" name="Rectangle 22">
                  <a:extLst>
                    <a:ext uri="{FF2B5EF4-FFF2-40B4-BE49-F238E27FC236}">
                      <a16:creationId xmlns:a16="http://schemas.microsoft.com/office/drawing/2014/main" id="{901466C4-FFAB-B390-81A7-703B8622F0A1}"/>
                    </a:ext>
                  </a:extLst>
                </p:cNvPr>
                <p:cNvSpPr/>
                <p:nvPr/>
              </p:nvSpPr>
              <p:spPr>
                <a:xfrm>
                  <a:off x="3707904" y="3762375"/>
                  <a:ext cx="2376264" cy="321543"/>
                </a:xfrm>
                <a:custGeom>
                  <a:avLst/>
                  <a:gdLst>
                    <a:gd name="connsiteX0" fmla="*/ 0 w 2376264"/>
                    <a:gd name="connsiteY0" fmla="*/ 0 h 321543"/>
                    <a:gd name="connsiteX1" fmla="*/ 2376264 w 2376264"/>
                    <a:gd name="connsiteY1" fmla="*/ 0 h 321543"/>
                    <a:gd name="connsiteX2" fmla="*/ 2376264 w 2376264"/>
                    <a:gd name="connsiteY2" fmla="*/ 321543 h 321543"/>
                    <a:gd name="connsiteX3" fmla="*/ 0 w 2376264"/>
                    <a:gd name="connsiteY3" fmla="*/ 321543 h 321543"/>
                    <a:gd name="connsiteX4" fmla="*/ 0 w 2376264"/>
                    <a:gd name="connsiteY4" fmla="*/ 0 h 321543"/>
                    <a:gd name="connsiteX0" fmla="*/ 0 w 2376264"/>
                    <a:gd name="connsiteY0" fmla="*/ 0 h 321543"/>
                    <a:gd name="connsiteX1" fmla="*/ 2376264 w 2376264"/>
                    <a:gd name="connsiteY1" fmla="*/ 0 h 321543"/>
                    <a:gd name="connsiteX2" fmla="*/ 2376264 w 2376264"/>
                    <a:gd name="connsiteY2" fmla="*/ 321543 h 321543"/>
                    <a:gd name="connsiteX3" fmla="*/ 0 w 2376264"/>
                    <a:gd name="connsiteY3" fmla="*/ 321543 h 321543"/>
                    <a:gd name="connsiteX4" fmla="*/ 0 w 2376264"/>
                    <a:gd name="connsiteY4" fmla="*/ 0 h 321543"/>
                    <a:gd name="connsiteX0" fmla="*/ 0 w 2376264"/>
                    <a:gd name="connsiteY0" fmla="*/ 0 h 321543"/>
                    <a:gd name="connsiteX1" fmla="*/ 2376264 w 2376264"/>
                    <a:gd name="connsiteY1" fmla="*/ 0 h 321543"/>
                    <a:gd name="connsiteX2" fmla="*/ 2376264 w 2376264"/>
                    <a:gd name="connsiteY2" fmla="*/ 321543 h 321543"/>
                    <a:gd name="connsiteX3" fmla="*/ 0 w 2376264"/>
                    <a:gd name="connsiteY3" fmla="*/ 321543 h 321543"/>
                    <a:gd name="connsiteX4" fmla="*/ 0 w 2376264"/>
                    <a:gd name="connsiteY4" fmla="*/ 0 h 321543"/>
                    <a:gd name="connsiteX0" fmla="*/ 0 w 2376264"/>
                    <a:gd name="connsiteY0" fmla="*/ 0 h 321543"/>
                    <a:gd name="connsiteX1" fmla="*/ 2376264 w 2376264"/>
                    <a:gd name="connsiteY1" fmla="*/ 0 h 321543"/>
                    <a:gd name="connsiteX2" fmla="*/ 2376264 w 2376264"/>
                    <a:gd name="connsiteY2" fmla="*/ 321543 h 321543"/>
                    <a:gd name="connsiteX3" fmla="*/ 0 w 2376264"/>
                    <a:gd name="connsiteY3" fmla="*/ 321543 h 321543"/>
                    <a:gd name="connsiteX4" fmla="*/ 0 w 2376264"/>
                    <a:gd name="connsiteY4" fmla="*/ 0 h 321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264" h="321543">
                      <a:moveTo>
                        <a:pt x="0" y="0"/>
                      </a:moveTo>
                      <a:lnTo>
                        <a:pt x="2376264" y="0"/>
                      </a:lnTo>
                      <a:lnTo>
                        <a:pt x="2376264" y="321543"/>
                      </a:lnTo>
                      <a:lnTo>
                        <a:pt x="0" y="321543"/>
                      </a:lnTo>
                      <a:cubicBezTo>
                        <a:pt x="34925" y="258812"/>
                        <a:pt x="50800" y="110356"/>
                        <a:pt x="0" y="0"/>
                      </a:cubicBezTo>
                      <a:close/>
                    </a:path>
                  </a:pathLst>
                </a:custGeom>
                <a:solidFill>
                  <a:sysClr val="window" lastClr="FFFFFF"/>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sz="2701" b="0" i="0" u="none" strike="noStrike" kern="0" cap="none" spc="0" normalizeH="0" baseline="0" noProof="0">
                    <a:ln>
                      <a:noFill/>
                    </a:ln>
                    <a:solidFill>
                      <a:sysClr val="window" lastClr="FFFFFF"/>
                    </a:solidFill>
                    <a:effectLst/>
                    <a:uLnTx/>
                    <a:uFillTx/>
                    <a:latin typeface="Arial"/>
                    <a:ea typeface="Arial Unicode MS"/>
                    <a:cs typeface="+mn-cs"/>
                  </a:endParaRPr>
                </a:p>
              </p:txBody>
            </p:sp>
          </p:grpSp>
          <p:grpSp>
            <p:nvGrpSpPr>
              <p:cNvPr id="20" name="Group 19">
                <a:extLst>
                  <a:ext uri="{FF2B5EF4-FFF2-40B4-BE49-F238E27FC236}">
                    <a16:creationId xmlns:a16="http://schemas.microsoft.com/office/drawing/2014/main" id="{1D67AAD4-5F87-5750-2255-54881F66254B}"/>
                  </a:ext>
                </a:extLst>
              </p:cNvPr>
              <p:cNvGrpSpPr/>
              <p:nvPr/>
            </p:nvGrpSpPr>
            <p:grpSpPr>
              <a:xfrm>
                <a:off x="4117666" y="4061275"/>
                <a:ext cx="1832471" cy="391100"/>
                <a:chOff x="3644106" y="3130550"/>
                <a:chExt cx="2603340" cy="555625"/>
              </a:xfrm>
              <a:effectLst>
                <a:outerShdw blurRad="50800" dist="38100" dir="8100000" algn="tr" rotWithShape="0">
                  <a:prstClr val="black">
                    <a:alpha val="40000"/>
                  </a:prstClr>
                </a:outerShdw>
              </a:effectLst>
            </p:grpSpPr>
            <p:sp>
              <p:nvSpPr>
                <p:cNvPr id="21" name="Freeform 27">
                  <a:extLst>
                    <a:ext uri="{FF2B5EF4-FFF2-40B4-BE49-F238E27FC236}">
                      <a16:creationId xmlns:a16="http://schemas.microsoft.com/office/drawing/2014/main" id="{FB684F00-E342-DAEF-0866-3C3CB987BBEC}"/>
                    </a:ext>
                  </a:extLst>
                </p:cNvPr>
                <p:cNvSpPr/>
                <p:nvPr/>
              </p:nvSpPr>
              <p:spPr>
                <a:xfrm>
                  <a:off x="3644106" y="3130550"/>
                  <a:ext cx="2603340" cy="555625"/>
                </a:xfrm>
                <a:custGeom>
                  <a:avLst/>
                  <a:gdLst>
                    <a:gd name="connsiteX0" fmla="*/ 47625 w 2552700"/>
                    <a:gd name="connsiteY0" fmla="*/ 374650 h 685800"/>
                    <a:gd name="connsiteX1" fmla="*/ 0 w 2552700"/>
                    <a:gd name="connsiteY1" fmla="*/ 422275 h 685800"/>
                    <a:gd name="connsiteX2" fmla="*/ 447675 w 2552700"/>
                    <a:gd name="connsiteY2" fmla="*/ 685800 h 685800"/>
                    <a:gd name="connsiteX3" fmla="*/ 2549525 w 2552700"/>
                    <a:gd name="connsiteY3" fmla="*/ 615950 h 685800"/>
                    <a:gd name="connsiteX4" fmla="*/ 2552700 w 2552700"/>
                    <a:gd name="connsiteY4" fmla="*/ 273050 h 685800"/>
                    <a:gd name="connsiteX5" fmla="*/ 1384300 w 2552700"/>
                    <a:gd name="connsiteY5" fmla="*/ 0 h 685800"/>
                    <a:gd name="connsiteX6" fmla="*/ 6350 w 2552700"/>
                    <a:gd name="connsiteY6" fmla="*/ 168275 h 685800"/>
                    <a:gd name="connsiteX7" fmla="*/ 3175 w 2552700"/>
                    <a:gd name="connsiteY7" fmla="*/ 206375 h 685800"/>
                    <a:gd name="connsiteX8" fmla="*/ 463550 w 2552700"/>
                    <a:gd name="connsiteY8" fmla="*/ 374650 h 685800"/>
                    <a:gd name="connsiteX9" fmla="*/ 2520950 w 2552700"/>
                    <a:gd name="connsiteY9" fmla="*/ 333375 h 685800"/>
                    <a:gd name="connsiteX10" fmla="*/ 2501900 w 2552700"/>
                    <a:gd name="connsiteY10" fmla="*/ 549275 h 685800"/>
                    <a:gd name="connsiteX11" fmla="*/ 473075 w 2552700"/>
                    <a:gd name="connsiteY11" fmla="*/ 622300 h 685800"/>
                    <a:gd name="connsiteX12" fmla="*/ 47625 w 2552700"/>
                    <a:gd name="connsiteY12" fmla="*/ 374650 h 685800"/>
                    <a:gd name="connsiteX0" fmla="*/ 47625 w 2552700"/>
                    <a:gd name="connsiteY0" fmla="*/ 263525 h 574675"/>
                    <a:gd name="connsiteX1" fmla="*/ 0 w 2552700"/>
                    <a:gd name="connsiteY1" fmla="*/ 311150 h 574675"/>
                    <a:gd name="connsiteX2" fmla="*/ 447675 w 2552700"/>
                    <a:gd name="connsiteY2" fmla="*/ 574675 h 574675"/>
                    <a:gd name="connsiteX3" fmla="*/ 2549525 w 2552700"/>
                    <a:gd name="connsiteY3" fmla="*/ 504825 h 574675"/>
                    <a:gd name="connsiteX4" fmla="*/ 2552700 w 2552700"/>
                    <a:gd name="connsiteY4" fmla="*/ 161925 h 574675"/>
                    <a:gd name="connsiteX5" fmla="*/ 1552575 w 2552700"/>
                    <a:gd name="connsiteY5" fmla="*/ 0 h 574675"/>
                    <a:gd name="connsiteX6" fmla="*/ 6350 w 2552700"/>
                    <a:gd name="connsiteY6" fmla="*/ 57150 h 574675"/>
                    <a:gd name="connsiteX7" fmla="*/ 3175 w 2552700"/>
                    <a:gd name="connsiteY7" fmla="*/ 95250 h 574675"/>
                    <a:gd name="connsiteX8" fmla="*/ 463550 w 2552700"/>
                    <a:gd name="connsiteY8" fmla="*/ 263525 h 574675"/>
                    <a:gd name="connsiteX9" fmla="*/ 2520950 w 2552700"/>
                    <a:gd name="connsiteY9" fmla="*/ 222250 h 574675"/>
                    <a:gd name="connsiteX10" fmla="*/ 2501900 w 2552700"/>
                    <a:gd name="connsiteY10" fmla="*/ 438150 h 574675"/>
                    <a:gd name="connsiteX11" fmla="*/ 473075 w 2552700"/>
                    <a:gd name="connsiteY11" fmla="*/ 511175 h 574675"/>
                    <a:gd name="connsiteX12" fmla="*/ 47625 w 2552700"/>
                    <a:gd name="connsiteY12" fmla="*/ 263525 h 574675"/>
                    <a:gd name="connsiteX0" fmla="*/ 47625 w 2552700"/>
                    <a:gd name="connsiteY0" fmla="*/ 244475 h 555625"/>
                    <a:gd name="connsiteX1" fmla="*/ 0 w 2552700"/>
                    <a:gd name="connsiteY1" fmla="*/ 292100 h 555625"/>
                    <a:gd name="connsiteX2" fmla="*/ 447675 w 2552700"/>
                    <a:gd name="connsiteY2" fmla="*/ 555625 h 555625"/>
                    <a:gd name="connsiteX3" fmla="*/ 2549525 w 2552700"/>
                    <a:gd name="connsiteY3" fmla="*/ 485775 h 555625"/>
                    <a:gd name="connsiteX4" fmla="*/ 2552700 w 2552700"/>
                    <a:gd name="connsiteY4" fmla="*/ 142875 h 555625"/>
                    <a:gd name="connsiteX5" fmla="*/ 1606550 w 2552700"/>
                    <a:gd name="connsiteY5" fmla="*/ 0 h 555625"/>
                    <a:gd name="connsiteX6" fmla="*/ 6350 w 2552700"/>
                    <a:gd name="connsiteY6" fmla="*/ 38100 h 555625"/>
                    <a:gd name="connsiteX7" fmla="*/ 3175 w 2552700"/>
                    <a:gd name="connsiteY7" fmla="*/ 76200 h 555625"/>
                    <a:gd name="connsiteX8" fmla="*/ 463550 w 2552700"/>
                    <a:gd name="connsiteY8" fmla="*/ 244475 h 555625"/>
                    <a:gd name="connsiteX9" fmla="*/ 2520950 w 2552700"/>
                    <a:gd name="connsiteY9" fmla="*/ 203200 h 555625"/>
                    <a:gd name="connsiteX10" fmla="*/ 2501900 w 2552700"/>
                    <a:gd name="connsiteY10" fmla="*/ 419100 h 555625"/>
                    <a:gd name="connsiteX11" fmla="*/ 473075 w 2552700"/>
                    <a:gd name="connsiteY11" fmla="*/ 492125 h 555625"/>
                    <a:gd name="connsiteX12" fmla="*/ 47625 w 2552700"/>
                    <a:gd name="connsiteY12" fmla="*/ 244475 h 555625"/>
                    <a:gd name="connsiteX0" fmla="*/ 47625 w 2585519"/>
                    <a:gd name="connsiteY0" fmla="*/ 244475 h 555625"/>
                    <a:gd name="connsiteX1" fmla="*/ 0 w 2585519"/>
                    <a:gd name="connsiteY1" fmla="*/ 292100 h 555625"/>
                    <a:gd name="connsiteX2" fmla="*/ 447675 w 2585519"/>
                    <a:gd name="connsiteY2" fmla="*/ 555625 h 555625"/>
                    <a:gd name="connsiteX3" fmla="*/ 2549525 w 2585519"/>
                    <a:gd name="connsiteY3" fmla="*/ 485775 h 555625"/>
                    <a:gd name="connsiteX4" fmla="*/ 2552700 w 2585519"/>
                    <a:gd name="connsiteY4" fmla="*/ 142875 h 555625"/>
                    <a:gd name="connsiteX5" fmla="*/ 1606550 w 2585519"/>
                    <a:gd name="connsiteY5" fmla="*/ 0 h 555625"/>
                    <a:gd name="connsiteX6" fmla="*/ 6350 w 2585519"/>
                    <a:gd name="connsiteY6" fmla="*/ 38100 h 555625"/>
                    <a:gd name="connsiteX7" fmla="*/ 3175 w 2585519"/>
                    <a:gd name="connsiteY7" fmla="*/ 76200 h 555625"/>
                    <a:gd name="connsiteX8" fmla="*/ 463550 w 2585519"/>
                    <a:gd name="connsiteY8" fmla="*/ 244475 h 555625"/>
                    <a:gd name="connsiteX9" fmla="*/ 2520950 w 2585519"/>
                    <a:gd name="connsiteY9" fmla="*/ 203200 h 555625"/>
                    <a:gd name="connsiteX10" fmla="*/ 2501900 w 2585519"/>
                    <a:gd name="connsiteY10" fmla="*/ 419100 h 555625"/>
                    <a:gd name="connsiteX11" fmla="*/ 473075 w 2585519"/>
                    <a:gd name="connsiteY11" fmla="*/ 492125 h 555625"/>
                    <a:gd name="connsiteX12" fmla="*/ 47625 w 2585519"/>
                    <a:gd name="connsiteY12" fmla="*/ 244475 h 555625"/>
                    <a:gd name="connsiteX0" fmla="*/ 47625 w 2599371"/>
                    <a:gd name="connsiteY0" fmla="*/ 244475 h 555625"/>
                    <a:gd name="connsiteX1" fmla="*/ 0 w 2599371"/>
                    <a:gd name="connsiteY1" fmla="*/ 292100 h 555625"/>
                    <a:gd name="connsiteX2" fmla="*/ 447675 w 2599371"/>
                    <a:gd name="connsiteY2" fmla="*/ 555625 h 555625"/>
                    <a:gd name="connsiteX3" fmla="*/ 2549525 w 2599371"/>
                    <a:gd name="connsiteY3" fmla="*/ 485775 h 555625"/>
                    <a:gd name="connsiteX4" fmla="*/ 2552700 w 2599371"/>
                    <a:gd name="connsiteY4" fmla="*/ 142875 h 555625"/>
                    <a:gd name="connsiteX5" fmla="*/ 1606550 w 2599371"/>
                    <a:gd name="connsiteY5" fmla="*/ 0 h 555625"/>
                    <a:gd name="connsiteX6" fmla="*/ 6350 w 2599371"/>
                    <a:gd name="connsiteY6" fmla="*/ 38100 h 555625"/>
                    <a:gd name="connsiteX7" fmla="*/ 3175 w 2599371"/>
                    <a:gd name="connsiteY7" fmla="*/ 76200 h 555625"/>
                    <a:gd name="connsiteX8" fmla="*/ 463550 w 2599371"/>
                    <a:gd name="connsiteY8" fmla="*/ 244475 h 555625"/>
                    <a:gd name="connsiteX9" fmla="*/ 2520950 w 2599371"/>
                    <a:gd name="connsiteY9" fmla="*/ 203200 h 555625"/>
                    <a:gd name="connsiteX10" fmla="*/ 2501900 w 2599371"/>
                    <a:gd name="connsiteY10" fmla="*/ 419100 h 555625"/>
                    <a:gd name="connsiteX11" fmla="*/ 473075 w 2599371"/>
                    <a:gd name="connsiteY11" fmla="*/ 492125 h 555625"/>
                    <a:gd name="connsiteX12" fmla="*/ 47625 w 2599371"/>
                    <a:gd name="connsiteY12" fmla="*/ 244475 h 555625"/>
                    <a:gd name="connsiteX0" fmla="*/ 47625 w 2599371"/>
                    <a:gd name="connsiteY0" fmla="*/ 244475 h 555625"/>
                    <a:gd name="connsiteX1" fmla="*/ 0 w 2599371"/>
                    <a:gd name="connsiteY1" fmla="*/ 292100 h 555625"/>
                    <a:gd name="connsiteX2" fmla="*/ 447675 w 2599371"/>
                    <a:gd name="connsiteY2" fmla="*/ 555625 h 555625"/>
                    <a:gd name="connsiteX3" fmla="*/ 2549525 w 2599371"/>
                    <a:gd name="connsiteY3" fmla="*/ 485775 h 555625"/>
                    <a:gd name="connsiteX4" fmla="*/ 2552700 w 2599371"/>
                    <a:gd name="connsiteY4" fmla="*/ 142875 h 555625"/>
                    <a:gd name="connsiteX5" fmla="*/ 1606550 w 2599371"/>
                    <a:gd name="connsiteY5" fmla="*/ 0 h 555625"/>
                    <a:gd name="connsiteX6" fmla="*/ 6350 w 2599371"/>
                    <a:gd name="connsiteY6" fmla="*/ 38100 h 555625"/>
                    <a:gd name="connsiteX7" fmla="*/ 3175 w 2599371"/>
                    <a:gd name="connsiteY7" fmla="*/ 76200 h 555625"/>
                    <a:gd name="connsiteX8" fmla="*/ 463550 w 2599371"/>
                    <a:gd name="connsiteY8" fmla="*/ 244475 h 555625"/>
                    <a:gd name="connsiteX9" fmla="*/ 2495550 w 2599371"/>
                    <a:gd name="connsiteY9" fmla="*/ 206375 h 555625"/>
                    <a:gd name="connsiteX10" fmla="*/ 2501900 w 2599371"/>
                    <a:gd name="connsiteY10" fmla="*/ 419100 h 555625"/>
                    <a:gd name="connsiteX11" fmla="*/ 473075 w 2599371"/>
                    <a:gd name="connsiteY11" fmla="*/ 492125 h 555625"/>
                    <a:gd name="connsiteX12" fmla="*/ 47625 w 2599371"/>
                    <a:gd name="connsiteY12" fmla="*/ 244475 h 555625"/>
                    <a:gd name="connsiteX0" fmla="*/ 47625 w 2599371"/>
                    <a:gd name="connsiteY0" fmla="*/ 244475 h 555625"/>
                    <a:gd name="connsiteX1" fmla="*/ 0 w 2599371"/>
                    <a:gd name="connsiteY1" fmla="*/ 292100 h 555625"/>
                    <a:gd name="connsiteX2" fmla="*/ 447675 w 2599371"/>
                    <a:gd name="connsiteY2" fmla="*/ 555625 h 555625"/>
                    <a:gd name="connsiteX3" fmla="*/ 2549525 w 2599371"/>
                    <a:gd name="connsiteY3" fmla="*/ 485775 h 555625"/>
                    <a:gd name="connsiteX4" fmla="*/ 2552700 w 2599371"/>
                    <a:gd name="connsiteY4" fmla="*/ 142875 h 555625"/>
                    <a:gd name="connsiteX5" fmla="*/ 1606550 w 2599371"/>
                    <a:gd name="connsiteY5" fmla="*/ 0 h 555625"/>
                    <a:gd name="connsiteX6" fmla="*/ 6350 w 2599371"/>
                    <a:gd name="connsiteY6" fmla="*/ 38100 h 555625"/>
                    <a:gd name="connsiteX7" fmla="*/ 3175 w 2599371"/>
                    <a:gd name="connsiteY7" fmla="*/ 76200 h 555625"/>
                    <a:gd name="connsiteX8" fmla="*/ 463550 w 2599371"/>
                    <a:gd name="connsiteY8" fmla="*/ 244475 h 555625"/>
                    <a:gd name="connsiteX9" fmla="*/ 2495550 w 2599371"/>
                    <a:gd name="connsiteY9" fmla="*/ 206375 h 555625"/>
                    <a:gd name="connsiteX10" fmla="*/ 2527300 w 2599371"/>
                    <a:gd name="connsiteY10" fmla="*/ 307975 h 555625"/>
                    <a:gd name="connsiteX11" fmla="*/ 2501900 w 2599371"/>
                    <a:gd name="connsiteY11" fmla="*/ 419100 h 555625"/>
                    <a:gd name="connsiteX12" fmla="*/ 473075 w 2599371"/>
                    <a:gd name="connsiteY12" fmla="*/ 492125 h 555625"/>
                    <a:gd name="connsiteX13" fmla="*/ 47625 w 2599371"/>
                    <a:gd name="connsiteY13" fmla="*/ 244475 h 555625"/>
                    <a:gd name="connsiteX0" fmla="*/ 47625 w 2599371"/>
                    <a:gd name="connsiteY0" fmla="*/ 244475 h 555625"/>
                    <a:gd name="connsiteX1" fmla="*/ 0 w 2599371"/>
                    <a:gd name="connsiteY1" fmla="*/ 292100 h 555625"/>
                    <a:gd name="connsiteX2" fmla="*/ 447675 w 2599371"/>
                    <a:gd name="connsiteY2" fmla="*/ 555625 h 555625"/>
                    <a:gd name="connsiteX3" fmla="*/ 2549525 w 2599371"/>
                    <a:gd name="connsiteY3" fmla="*/ 485775 h 555625"/>
                    <a:gd name="connsiteX4" fmla="*/ 2552700 w 2599371"/>
                    <a:gd name="connsiteY4" fmla="*/ 142875 h 555625"/>
                    <a:gd name="connsiteX5" fmla="*/ 1606550 w 2599371"/>
                    <a:gd name="connsiteY5" fmla="*/ 0 h 555625"/>
                    <a:gd name="connsiteX6" fmla="*/ 6350 w 2599371"/>
                    <a:gd name="connsiteY6" fmla="*/ 38100 h 555625"/>
                    <a:gd name="connsiteX7" fmla="*/ 3175 w 2599371"/>
                    <a:gd name="connsiteY7" fmla="*/ 76200 h 555625"/>
                    <a:gd name="connsiteX8" fmla="*/ 463550 w 2599371"/>
                    <a:gd name="connsiteY8" fmla="*/ 244475 h 555625"/>
                    <a:gd name="connsiteX9" fmla="*/ 2495550 w 2599371"/>
                    <a:gd name="connsiteY9" fmla="*/ 206375 h 555625"/>
                    <a:gd name="connsiteX10" fmla="*/ 2527300 w 2599371"/>
                    <a:gd name="connsiteY10" fmla="*/ 307975 h 555625"/>
                    <a:gd name="connsiteX11" fmla="*/ 2479675 w 2599371"/>
                    <a:gd name="connsiteY11" fmla="*/ 425450 h 555625"/>
                    <a:gd name="connsiteX12" fmla="*/ 473075 w 2599371"/>
                    <a:gd name="connsiteY12" fmla="*/ 492125 h 555625"/>
                    <a:gd name="connsiteX13" fmla="*/ 47625 w 2599371"/>
                    <a:gd name="connsiteY13" fmla="*/ 244475 h 555625"/>
                    <a:gd name="connsiteX0" fmla="*/ 47625 w 2740156"/>
                    <a:gd name="connsiteY0" fmla="*/ 244475 h 555625"/>
                    <a:gd name="connsiteX1" fmla="*/ 0 w 2740156"/>
                    <a:gd name="connsiteY1" fmla="*/ 292100 h 555625"/>
                    <a:gd name="connsiteX2" fmla="*/ 447675 w 2740156"/>
                    <a:gd name="connsiteY2" fmla="*/ 555625 h 555625"/>
                    <a:gd name="connsiteX3" fmla="*/ 2549525 w 2740156"/>
                    <a:gd name="connsiteY3" fmla="*/ 485775 h 555625"/>
                    <a:gd name="connsiteX4" fmla="*/ 2552700 w 2740156"/>
                    <a:gd name="connsiteY4" fmla="*/ 142875 h 555625"/>
                    <a:gd name="connsiteX5" fmla="*/ 1606550 w 2740156"/>
                    <a:gd name="connsiteY5" fmla="*/ 0 h 555625"/>
                    <a:gd name="connsiteX6" fmla="*/ 6350 w 2740156"/>
                    <a:gd name="connsiteY6" fmla="*/ 38100 h 555625"/>
                    <a:gd name="connsiteX7" fmla="*/ 3175 w 2740156"/>
                    <a:gd name="connsiteY7" fmla="*/ 76200 h 555625"/>
                    <a:gd name="connsiteX8" fmla="*/ 463550 w 2740156"/>
                    <a:gd name="connsiteY8" fmla="*/ 244475 h 555625"/>
                    <a:gd name="connsiteX9" fmla="*/ 2495550 w 2740156"/>
                    <a:gd name="connsiteY9" fmla="*/ 206375 h 555625"/>
                    <a:gd name="connsiteX10" fmla="*/ 2479675 w 2740156"/>
                    <a:gd name="connsiteY10" fmla="*/ 425450 h 555625"/>
                    <a:gd name="connsiteX11" fmla="*/ 473075 w 2740156"/>
                    <a:gd name="connsiteY11" fmla="*/ 492125 h 555625"/>
                    <a:gd name="connsiteX12" fmla="*/ 47625 w 2740156"/>
                    <a:gd name="connsiteY12" fmla="*/ 244475 h 555625"/>
                    <a:gd name="connsiteX0" fmla="*/ 47625 w 2646925"/>
                    <a:gd name="connsiteY0" fmla="*/ 244475 h 555625"/>
                    <a:gd name="connsiteX1" fmla="*/ 0 w 2646925"/>
                    <a:gd name="connsiteY1" fmla="*/ 292100 h 555625"/>
                    <a:gd name="connsiteX2" fmla="*/ 447675 w 2646925"/>
                    <a:gd name="connsiteY2" fmla="*/ 555625 h 555625"/>
                    <a:gd name="connsiteX3" fmla="*/ 2549525 w 2646925"/>
                    <a:gd name="connsiteY3" fmla="*/ 485775 h 555625"/>
                    <a:gd name="connsiteX4" fmla="*/ 2552700 w 2646925"/>
                    <a:gd name="connsiteY4" fmla="*/ 142875 h 555625"/>
                    <a:gd name="connsiteX5" fmla="*/ 1606550 w 2646925"/>
                    <a:gd name="connsiteY5" fmla="*/ 0 h 555625"/>
                    <a:gd name="connsiteX6" fmla="*/ 6350 w 2646925"/>
                    <a:gd name="connsiteY6" fmla="*/ 38100 h 555625"/>
                    <a:gd name="connsiteX7" fmla="*/ 3175 w 2646925"/>
                    <a:gd name="connsiteY7" fmla="*/ 76200 h 555625"/>
                    <a:gd name="connsiteX8" fmla="*/ 463550 w 2646925"/>
                    <a:gd name="connsiteY8" fmla="*/ 244475 h 555625"/>
                    <a:gd name="connsiteX9" fmla="*/ 2495550 w 2646925"/>
                    <a:gd name="connsiteY9" fmla="*/ 206375 h 555625"/>
                    <a:gd name="connsiteX10" fmla="*/ 2479675 w 2646925"/>
                    <a:gd name="connsiteY10" fmla="*/ 425450 h 555625"/>
                    <a:gd name="connsiteX11" fmla="*/ 473075 w 2646925"/>
                    <a:gd name="connsiteY11" fmla="*/ 492125 h 555625"/>
                    <a:gd name="connsiteX12" fmla="*/ 47625 w 2646925"/>
                    <a:gd name="connsiteY12" fmla="*/ 244475 h 555625"/>
                    <a:gd name="connsiteX0" fmla="*/ 47625 w 2599371"/>
                    <a:gd name="connsiteY0" fmla="*/ 244475 h 555625"/>
                    <a:gd name="connsiteX1" fmla="*/ 0 w 2599371"/>
                    <a:gd name="connsiteY1" fmla="*/ 292100 h 555625"/>
                    <a:gd name="connsiteX2" fmla="*/ 447675 w 2599371"/>
                    <a:gd name="connsiteY2" fmla="*/ 555625 h 555625"/>
                    <a:gd name="connsiteX3" fmla="*/ 2549525 w 2599371"/>
                    <a:gd name="connsiteY3" fmla="*/ 485775 h 555625"/>
                    <a:gd name="connsiteX4" fmla="*/ 2552700 w 2599371"/>
                    <a:gd name="connsiteY4" fmla="*/ 142875 h 555625"/>
                    <a:gd name="connsiteX5" fmla="*/ 1606550 w 2599371"/>
                    <a:gd name="connsiteY5" fmla="*/ 0 h 555625"/>
                    <a:gd name="connsiteX6" fmla="*/ 6350 w 2599371"/>
                    <a:gd name="connsiteY6" fmla="*/ 38100 h 555625"/>
                    <a:gd name="connsiteX7" fmla="*/ 3175 w 2599371"/>
                    <a:gd name="connsiteY7" fmla="*/ 76200 h 555625"/>
                    <a:gd name="connsiteX8" fmla="*/ 463550 w 2599371"/>
                    <a:gd name="connsiteY8" fmla="*/ 244475 h 555625"/>
                    <a:gd name="connsiteX9" fmla="*/ 2495550 w 2599371"/>
                    <a:gd name="connsiteY9" fmla="*/ 206375 h 555625"/>
                    <a:gd name="connsiteX10" fmla="*/ 2479675 w 2599371"/>
                    <a:gd name="connsiteY10" fmla="*/ 425450 h 555625"/>
                    <a:gd name="connsiteX11" fmla="*/ 473075 w 2599371"/>
                    <a:gd name="connsiteY11" fmla="*/ 492125 h 555625"/>
                    <a:gd name="connsiteX12" fmla="*/ 47625 w 2599371"/>
                    <a:gd name="connsiteY12" fmla="*/ 244475 h 555625"/>
                    <a:gd name="connsiteX0" fmla="*/ 47625 w 2599371"/>
                    <a:gd name="connsiteY0" fmla="*/ 244475 h 555625"/>
                    <a:gd name="connsiteX1" fmla="*/ 0 w 2599371"/>
                    <a:gd name="connsiteY1" fmla="*/ 292100 h 555625"/>
                    <a:gd name="connsiteX2" fmla="*/ 447675 w 2599371"/>
                    <a:gd name="connsiteY2" fmla="*/ 555625 h 555625"/>
                    <a:gd name="connsiteX3" fmla="*/ 2549525 w 2599371"/>
                    <a:gd name="connsiteY3" fmla="*/ 485775 h 555625"/>
                    <a:gd name="connsiteX4" fmla="*/ 2552700 w 2599371"/>
                    <a:gd name="connsiteY4" fmla="*/ 142875 h 555625"/>
                    <a:gd name="connsiteX5" fmla="*/ 1606550 w 2599371"/>
                    <a:gd name="connsiteY5" fmla="*/ 0 h 555625"/>
                    <a:gd name="connsiteX6" fmla="*/ 6350 w 2599371"/>
                    <a:gd name="connsiteY6" fmla="*/ 38100 h 555625"/>
                    <a:gd name="connsiteX7" fmla="*/ 3175 w 2599371"/>
                    <a:gd name="connsiteY7" fmla="*/ 76200 h 555625"/>
                    <a:gd name="connsiteX8" fmla="*/ 463550 w 2599371"/>
                    <a:gd name="connsiteY8" fmla="*/ 244475 h 555625"/>
                    <a:gd name="connsiteX9" fmla="*/ 2470150 w 2599371"/>
                    <a:gd name="connsiteY9" fmla="*/ 209550 h 555625"/>
                    <a:gd name="connsiteX10" fmla="*/ 2479675 w 2599371"/>
                    <a:gd name="connsiteY10" fmla="*/ 425450 h 555625"/>
                    <a:gd name="connsiteX11" fmla="*/ 473075 w 2599371"/>
                    <a:gd name="connsiteY11" fmla="*/ 492125 h 555625"/>
                    <a:gd name="connsiteX12" fmla="*/ 47625 w 2599371"/>
                    <a:gd name="connsiteY12" fmla="*/ 244475 h 555625"/>
                    <a:gd name="connsiteX0" fmla="*/ 47625 w 2599371"/>
                    <a:gd name="connsiteY0" fmla="*/ 244475 h 555625"/>
                    <a:gd name="connsiteX1" fmla="*/ 0 w 2599371"/>
                    <a:gd name="connsiteY1" fmla="*/ 292100 h 555625"/>
                    <a:gd name="connsiteX2" fmla="*/ 447675 w 2599371"/>
                    <a:gd name="connsiteY2" fmla="*/ 555625 h 555625"/>
                    <a:gd name="connsiteX3" fmla="*/ 2549525 w 2599371"/>
                    <a:gd name="connsiteY3" fmla="*/ 485775 h 555625"/>
                    <a:gd name="connsiteX4" fmla="*/ 2552700 w 2599371"/>
                    <a:gd name="connsiteY4" fmla="*/ 142875 h 555625"/>
                    <a:gd name="connsiteX5" fmla="*/ 1606550 w 2599371"/>
                    <a:gd name="connsiteY5" fmla="*/ 0 h 555625"/>
                    <a:gd name="connsiteX6" fmla="*/ 6350 w 2599371"/>
                    <a:gd name="connsiteY6" fmla="*/ 38100 h 555625"/>
                    <a:gd name="connsiteX7" fmla="*/ 3175 w 2599371"/>
                    <a:gd name="connsiteY7" fmla="*/ 76200 h 555625"/>
                    <a:gd name="connsiteX8" fmla="*/ 463550 w 2599371"/>
                    <a:gd name="connsiteY8" fmla="*/ 244475 h 555625"/>
                    <a:gd name="connsiteX9" fmla="*/ 2470150 w 2599371"/>
                    <a:gd name="connsiteY9" fmla="*/ 209550 h 555625"/>
                    <a:gd name="connsiteX10" fmla="*/ 2479675 w 2599371"/>
                    <a:gd name="connsiteY10" fmla="*/ 425450 h 555625"/>
                    <a:gd name="connsiteX11" fmla="*/ 473075 w 2599371"/>
                    <a:gd name="connsiteY11" fmla="*/ 492125 h 555625"/>
                    <a:gd name="connsiteX12" fmla="*/ 47625 w 2599371"/>
                    <a:gd name="connsiteY12" fmla="*/ 244475 h 555625"/>
                    <a:gd name="connsiteX0" fmla="*/ 47625 w 2599371"/>
                    <a:gd name="connsiteY0" fmla="*/ 244475 h 555625"/>
                    <a:gd name="connsiteX1" fmla="*/ 0 w 2599371"/>
                    <a:gd name="connsiteY1" fmla="*/ 292100 h 555625"/>
                    <a:gd name="connsiteX2" fmla="*/ 447675 w 2599371"/>
                    <a:gd name="connsiteY2" fmla="*/ 555625 h 555625"/>
                    <a:gd name="connsiteX3" fmla="*/ 2549525 w 2599371"/>
                    <a:gd name="connsiteY3" fmla="*/ 485775 h 555625"/>
                    <a:gd name="connsiteX4" fmla="*/ 2552700 w 2599371"/>
                    <a:gd name="connsiteY4" fmla="*/ 142875 h 555625"/>
                    <a:gd name="connsiteX5" fmla="*/ 1606550 w 2599371"/>
                    <a:gd name="connsiteY5" fmla="*/ 0 h 555625"/>
                    <a:gd name="connsiteX6" fmla="*/ 6350 w 2599371"/>
                    <a:gd name="connsiteY6" fmla="*/ 38100 h 555625"/>
                    <a:gd name="connsiteX7" fmla="*/ 3175 w 2599371"/>
                    <a:gd name="connsiteY7" fmla="*/ 76200 h 555625"/>
                    <a:gd name="connsiteX8" fmla="*/ 463550 w 2599371"/>
                    <a:gd name="connsiteY8" fmla="*/ 244475 h 555625"/>
                    <a:gd name="connsiteX9" fmla="*/ 2470150 w 2599371"/>
                    <a:gd name="connsiteY9" fmla="*/ 209550 h 555625"/>
                    <a:gd name="connsiteX10" fmla="*/ 2479675 w 2599371"/>
                    <a:gd name="connsiteY10" fmla="*/ 425450 h 555625"/>
                    <a:gd name="connsiteX11" fmla="*/ 473075 w 2599371"/>
                    <a:gd name="connsiteY11" fmla="*/ 492125 h 555625"/>
                    <a:gd name="connsiteX12" fmla="*/ 47625 w 2599371"/>
                    <a:gd name="connsiteY12" fmla="*/ 244475 h 555625"/>
                    <a:gd name="connsiteX0" fmla="*/ 24625 w 2608121"/>
                    <a:gd name="connsiteY0" fmla="*/ 244475 h 555625"/>
                    <a:gd name="connsiteX1" fmla="*/ 8750 w 2608121"/>
                    <a:gd name="connsiteY1" fmla="*/ 292100 h 555625"/>
                    <a:gd name="connsiteX2" fmla="*/ 456425 w 2608121"/>
                    <a:gd name="connsiteY2" fmla="*/ 555625 h 555625"/>
                    <a:gd name="connsiteX3" fmla="*/ 2558275 w 2608121"/>
                    <a:gd name="connsiteY3" fmla="*/ 485775 h 555625"/>
                    <a:gd name="connsiteX4" fmla="*/ 2561450 w 2608121"/>
                    <a:gd name="connsiteY4" fmla="*/ 142875 h 555625"/>
                    <a:gd name="connsiteX5" fmla="*/ 1615300 w 2608121"/>
                    <a:gd name="connsiteY5" fmla="*/ 0 h 555625"/>
                    <a:gd name="connsiteX6" fmla="*/ 15100 w 2608121"/>
                    <a:gd name="connsiteY6" fmla="*/ 38100 h 555625"/>
                    <a:gd name="connsiteX7" fmla="*/ 11925 w 2608121"/>
                    <a:gd name="connsiteY7" fmla="*/ 76200 h 555625"/>
                    <a:gd name="connsiteX8" fmla="*/ 472300 w 2608121"/>
                    <a:gd name="connsiteY8" fmla="*/ 244475 h 555625"/>
                    <a:gd name="connsiteX9" fmla="*/ 2478900 w 2608121"/>
                    <a:gd name="connsiteY9" fmla="*/ 209550 h 555625"/>
                    <a:gd name="connsiteX10" fmla="*/ 2488425 w 2608121"/>
                    <a:gd name="connsiteY10" fmla="*/ 425450 h 555625"/>
                    <a:gd name="connsiteX11" fmla="*/ 481825 w 2608121"/>
                    <a:gd name="connsiteY11" fmla="*/ 492125 h 555625"/>
                    <a:gd name="connsiteX12" fmla="*/ 24625 w 2608121"/>
                    <a:gd name="connsiteY12" fmla="*/ 244475 h 555625"/>
                    <a:gd name="connsiteX0" fmla="*/ 20208 w 2622754"/>
                    <a:gd name="connsiteY0" fmla="*/ 244475 h 555625"/>
                    <a:gd name="connsiteX1" fmla="*/ 23383 w 2622754"/>
                    <a:gd name="connsiteY1" fmla="*/ 292100 h 555625"/>
                    <a:gd name="connsiteX2" fmla="*/ 471058 w 2622754"/>
                    <a:gd name="connsiteY2" fmla="*/ 555625 h 555625"/>
                    <a:gd name="connsiteX3" fmla="*/ 2572908 w 2622754"/>
                    <a:gd name="connsiteY3" fmla="*/ 485775 h 555625"/>
                    <a:gd name="connsiteX4" fmla="*/ 2576083 w 2622754"/>
                    <a:gd name="connsiteY4" fmla="*/ 142875 h 555625"/>
                    <a:gd name="connsiteX5" fmla="*/ 1629933 w 2622754"/>
                    <a:gd name="connsiteY5" fmla="*/ 0 h 555625"/>
                    <a:gd name="connsiteX6" fmla="*/ 29733 w 2622754"/>
                    <a:gd name="connsiteY6" fmla="*/ 38100 h 555625"/>
                    <a:gd name="connsiteX7" fmla="*/ 26558 w 2622754"/>
                    <a:gd name="connsiteY7" fmla="*/ 76200 h 555625"/>
                    <a:gd name="connsiteX8" fmla="*/ 486933 w 2622754"/>
                    <a:gd name="connsiteY8" fmla="*/ 244475 h 555625"/>
                    <a:gd name="connsiteX9" fmla="*/ 2493533 w 2622754"/>
                    <a:gd name="connsiteY9" fmla="*/ 209550 h 555625"/>
                    <a:gd name="connsiteX10" fmla="*/ 2503058 w 2622754"/>
                    <a:gd name="connsiteY10" fmla="*/ 425450 h 555625"/>
                    <a:gd name="connsiteX11" fmla="*/ 496458 w 2622754"/>
                    <a:gd name="connsiteY11" fmla="*/ 492125 h 555625"/>
                    <a:gd name="connsiteX12" fmla="*/ 20208 w 2622754"/>
                    <a:gd name="connsiteY12" fmla="*/ 244475 h 555625"/>
                    <a:gd name="connsiteX0" fmla="*/ 63500 w 2599371"/>
                    <a:gd name="connsiteY0" fmla="*/ 244475 h 555625"/>
                    <a:gd name="connsiteX1" fmla="*/ 0 w 2599371"/>
                    <a:gd name="connsiteY1" fmla="*/ 292100 h 555625"/>
                    <a:gd name="connsiteX2" fmla="*/ 447675 w 2599371"/>
                    <a:gd name="connsiteY2" fmla="*/ 555625 h 555625"/>
                    <a:gd name="connsiteX3" fmla="*/ 2549525 w 2599371"/>
                    <a:gd name="connsiteY3" fmla="*/ 485775 h 555625"/>
                    <a:gd name="connsiteX4" fmla="*/ 2552700 w 2599371"/>
                    <a:gd name="connsiteY4" fmla="*/ 142875 h 555625"/>
                    <a:gd name="connsiteX5" fmla="*/ 1606550 w 2599371"/>
                    <a:gd name="connsiteY5" fmla="*/ 0 h 555625"/>
                    <a:gd name="connsiteX6" fmla="*/ 6350 w 2599371"/>
                    <a:gd name="connsiteY6" fmla="*/ 38100 h 555625"/>
                    <a:gd name="connsiteX7" fmla="*/ 3175 w 2599371"/>
                    <a:gd name="connsiteY7" fmla="*/ 76200 h 555625"/>
                    <a:gd name="connsiteX8" fmla="*/ 463550 w 2599371"/>
                    <a:gd name="connsiteY8" fmla="*/ 244475 h 555625"/>
                    <a:gd name="connsiteX9" fmla="*/ 2470150 w 2599371"/>
                    <a:gd name="connsiteY9" fmla="*/ 209550 h 555625"/>
                    <a:gd name="connsiteX10" fmla="*/ 2479675 w 2599371"/>
                    <a:gd name="connsiteY10" fmla="*/ 425450 h 555625"/>
                    <a:gd name="connsiteX11" fmla="*/ 473075 w 2599371"/>
                    <a:gd name="connsiteY11" fmla="*/ 492125 h 555625"/>
                    <a:gd name="connsiteX12" fmla="*/ 63500 w 2599371"/>
                    <a:gd name="connsiteY12" fmla="*/ 244475 h 555625"/>
                    <a:gd name="connsiteX0" fmla="*/ 63500 w 2599371"/>
                    <a:gd name="connsiteY0" fmla="*/ 244475 h 555625"/>
                    <a:gd name="connsiteX1" fmla="*/ 0 w 2599371"/>
                    <a:gd name="connsiteY1" fmla="*/ 292100 h 555625"/>
                    <a:gd name="connsiteX2" fmla="*/ 447675 w 2599371"/>
                    <a:gd name="connsiteY2" fmla="*/ 555625 h 555625"/>
                    <a:gd name="connsiteX3" fmla="*/ 2549525 w 2599371"/>
                    <a:gd name="connsiteY3" fmla="*/ 485775 h 555625"/>
                    <a:gd name="connsiteX4" fmla="*/ 2552700 w 2599371"/>
                    <a:gd name="connsiteY4" fmla="*/ 142875 h 555625"/>
                    <a:gd name="connsiteX5" fmla="*/ 1606550 w 2599371"/>
                    <a:gd name="connsiteY5" fmla="*/ 0 h 555625"/>
                    <a:gd name="connsiteX6" fmla="*/ 6350 w 2599371"/>
                    <a:gd name="connsiteY6" fmla="*/ 38100 h 555625"/>
                    <a:gd name="connsiteX7" fmla="*/ 3175 w 2599371"/>
                    <a:gd name="connsiteY7" fmla="*/ 76200 h 555625"/>
                    <a:gd name="connsiteX8" fmla="*/ 463550 w 2599371"/>
                    <a:gd name="connsiteY8" fmla="*/ 244475 h 555625"/>
                    <a:gd name="connsiteX9" fmla="*/ 2470150 w 2599371"/>
                    <a:gd name="connsiteY9" fmla="*/ 209550 h 555625"/>
                    <a:gd name="connsiteX10" fmla="*/ 2479675 w 2599371"/>
                    <a:gd name="connsiteY10" fmla="*/ 425450 h 555625"/>
                    <a:gd name="connsiteX11" fmla="*/ 485775 w 2599371"/>
                    <a:gd name="connsiteY11" fmla="*/ 488950 h 555625"/>
                    <a:gd name="connsiteX12" fmla="*/ 63500 w 2599371"/>
                    <a:gd name="connsiteY12" fmla="*/ 244475 h 555625"/>
                    <a:gd name="connsiteX0" fmla="*/ 96355 w 2632226"/>
                    <a:gd name="connsiteY0" fmla="*/ 244475 h 555625"/>
                    <a:gd name="connsiteX1" fmla="*/ 36030 w 2632226"/>
                    <a:gd name="connsiteY1" fmla="*/ 247650 h 555625"/>
                    <a:gd name="connsiteX2" fmla="*/ 32855 w 2632226"/>
                    <a:gd name="connsiteY2" fmla="*/ 292100 h 555625"/>
                    <a:gd name="connsiteX3" fmla="*/ 480530 w 2632226"/>
                    <a:gd name="connsiteY3" fmla="*/ 555625 h 555625"/>
                    <a:gd name="connsiteX4" fmla="*/ 2582380 w 2632226"/>
                    <a:gd name="connsiteY4" fmla="*/ 485775 h 555625"/>
                    <a:gd name="connsiteX5" fmla="*/ 2585555 w 2632226"/>
                    <a:gd name="connsiteY5" fmla="*/ 142875 h 555625"/>
                    <a:gd name="connsiteX6" fmla="*/ 1639405 w 2632226"/>
                    <a:gd name="connsiteY6" fmla="*/ 0 h 555625"/>
                    <a:gd name="connsiteX7" fmla="*/ 39205 w 2632226"/>
                    <a:gd name="connsiteY7" fmla="*/ 38100 h 555625"/>
                    <a:gd name="connsiteX8" fmla="*/ 36030 w 2632226"/>
                    <a:gd name="connsiteY8" fmla="*/ 76200 h 555625"/>
                    <a:gd name="connsiteX9" fmla="*/ 496405 w 2632226"/>
                    <a:gd name="connsiteY9" fmla="*/ 244475 h 555625"/>
                    <a:gd name="connsiteX10" fmla="*/ 2503005 w 2632226"/>
                    <a:gd name="connsiteY10" fmla="*/ 209550 h 555625"/>
                    <a:gd name="connsiteX11" fmla="*/ 2512530 w 2632226"/>
                    <a:gd name="connsiteY11" fmla="*/ 425450 h 555625"/>
                    <a:gd name="connsiteX12" fmla="*/ 518630 w 2632226"/>
                    <a:gd name="connsiteY12" fmla="*/ 488950 h 555625"/>
                    <a:gd name="connsiteX13" fmla="*/ 96355 w 2632226"/>
                    <a:gd name="connsiteY13" fmla="*/ 244475 h 555625"/>
                    <a:gd name="connsiteX0" fmla="*/ 105580 w 2641451"/>
                    <a:gd name="connsiteY0" fmla="*/ 244475 h 555625"/>
                    <a:gd name="connsiteX1" fmla="*/ 19061 w 2641451"/>
                    <a:gd name="connsiteY1" fmla="*/ 226218 h 555625"/>
                    <a:gd name="connsiteX2" fmla="*/ 42080 w 2641451"/>
                    <a:gd name="connsiteY2" fmla="*/ 292100 h 555625"/>
                    <a:gd name="connsiteX3" fmla="*/ 489755 w 2641451"/>
                    <a:gd name="connsiteY3" fmla="*/ 555625 h 555625"/>
                    <a:gd name="connsiteX4" fmla="*/ 2591605 w 2641451"/>
                    <a:gd name="connsiteY4" fmla="*/ 485775 h 555625"/>
                    <a:gd name="connsiteX5" fmla="*/ 2594780 w 2641451"/>
                    <a:gd name="connsiteY5" fmla="*/ 142875 h 555625"/>
                    <a:gd name="connsiteX6" fmla="*/ 1648630 w 2641451"/>
                    <a:gd name="connsiteY6" fmla="*/ 0 h 555625"/>
                    <a:gd name="connsiteX7" fmla="*/ 48430 w 2641451"/>
                    <a:gd name="connsiteY7" fmla="*/ 38100 h 555625"/>
                    <a:gd name="connsiteX8" fmla="*/ 45255 w 2641451"/>
                    <a:gd name="connsiteY8" fmla="*/ 76200 h 555625"/>
                    <a:gd name="connsiteX9" fmla="*/ 505630 w 2641451"/>
                    <a:gd name="connsiteY9" fmla="*/ 244475 h 555625"/>
                    <a:gd name="connsiteX10" fmla="*/ 2512230 w 2641451"/>
                    <a:gd name="connsiteY10" fmla="*/ 209550 h 555625"/>
                    <a:gd name="connsiteX11" fmla="*/ 2521755 w 2641451"/>
                    <a:gd name="connsiteY11" fmla="*/ 425450 h 555625"/>
                    <a:gd name="connsiteX12" fmla="*/ 527855 w 2641451"/>
                    <a:gd name="connsiteY12" fmla="*/ 488950 h 555625"/>
                    <a:gd name="connsiteX13" fmla="*/ 105580 w 2641451"/>
                    <a:gd name="connsiteY13" fmla="*/ 244475 h 555625"/>
                    <a:gd name="connsiteX0" fmla="*/ 100036 w 2635907"/>
                    <a:gd name="connsiteY0" fmla="*/ 244475 h 555625"/>
                    <a:gd name="connsiteX1" fmla="*/ 27804 w 2635907"/>
                    <a:gd name="connsiteY1" fmla="*/ 266699 h 555625"/>
                    <a:gd name="connsiteX2" fmla="*/ 36536 w 2635907"/>
                    <a:gd name="connsiteY2" fmla="*/ 292100 h 555625"/>
                    <a:gd name="connsiteX3" fmla="*/ 484211 w 2635907"/>
                    <a:gd name="connsiteY3" fmla="*/ 555625 h 555625"/>
                    <a:gd name="connsiteX4" fmla="*/ 2586061 w 2635907"/>
                    <a:gd name="connsiteY4" fmla="*/ 485775 h 555625"/>
                    <a:gd name="connsiteX5" fmla="*/ 2589236 w 2635907"/>
                    <a:gd name="connsiteY5" fmla="*/ 142875 h 555625"/>
                    <a:gd name="connsiteX6" fmla="*/ 1643086 w 2635907"/>
                    <a:gd name="connsiteY6" fmla="*/ 0 h 555625"/>
                    <a:gd name="connsiteX7" fmla="*/ 42886 w 2635907"/>
                    <a:gd name="connsiteY7" fmla="*/ 38100 h 555625"/>
                    <a:gd name="connsiteX8" fmla="*/ 39711 w 2635907"/>
                    <a:gd name="connsiteY8" fmla="*/ 76200 h 555625"/>
                    <a:gd name="connsiteX9" fmla="*/ 500086 w 2635907"/>
                    <a:gd name="connsiteY9" fmla="*/ 244475 h 555625"/>
                    <a:gd name="connsiteX10" fmla="*/ 2506686 w 2635907"/>
                    <a:gd name="connsiteY10" fmla="*/ 209550 h 555625"/>
                    <a:gd name="connsiteX11" fmla="*/ 2516211 w 2635907"/>
                    <a:gd name="connsiteY11" fmla="*/ 425450 h 555625"/>
                    <a:gd name="connsiteX12" fmla="*/ 522311 w 2635907"/>
                    <a:gd name="connsiteY12" fmla="*/ 488950 h 555625"/>
                    <a:gd name="connsiteX13" fmla="*/ 100036 w 2635907"/>
                    <a:gd name="connsiteY13" fmla="*/ 244475 h 555625"/>
                    <a:gd name="connsiteX0" fmla="*/ 103571 w 2639442"/>
                    <a:gd name="connsiteY0" fmla="*/ 244475 h 555625"/>
                    <a:gd name="connsiteX1" fmla="*/ 21814 w 2639442"/>
                    <a:gd name="connsiteY1" fmla="*/ 226218 h 555625"/>
                    <a:gd name="connsiteX2" fmla="*/ 40071 w 2639442"/>
                    <a:gd name="connsiteY2" fmla="*/ 292100 h 555625"/>
                    <a:gd name="connsiteX3" fmla="*/ 487746 w 2639442"/>
                    <a:gd name="connsiteY3" fmla="*/ 555625 h 555625"/>
                    <a:gd name="connsiteX4" fmla="*/ 2589596 w 2639442"/>
                    <a:gd name="connsiteY4" fmla="*/ 485775 h 555625"/>
                    <a:gd name="connsiteX5" fmla="*/ 2592771 w 2639442"/>
                    <a:gd name="connsiteY5" fmla="*/ 142875 h 555625"/>
                    <a:gd name="connsiteX6" fmla="*/ 1646621 w 2639442"/>
                    <a:gd name="connsiteY6" fmla="*/ 0 h 555625"/>
                    <a:gd name="connsiteX7" fmla="*/ 46421 w 2639442"/>
                    <a:gd name="connsiteY7" fmla="*/ 38100 h 555625"/>
                    <a:gd name="connsiteX8" fmla="*/ 43246 w 2639442"/>
                    <a:gd name="connsiteY8" fmla="*/ 76200 h 555625"/>
                    <a:gd name="connsiteX9" fmla="*/ 503621 w 2639442"/>
                    <a:gd name="connsiteY9" fmla="*/ 244475 h 555625"/>
                    <a:gd name="connsiteX10" fmla="*/ 2510221 w 2639442"/>
                    <a:gd name="connsiteY10" fmla="*/ 209550 h 555625"/>
                    <a:gd name="connsiteX11" fmla="*/ 2519746 w 2639442"/>
                    <a:gd name="connsiteY11" fmla="*/ 425450 h 555625"/>
                    <a:gd name="connsiteX12" fmla="*/ 525846 w 2639442"/>
                    <a:gd name="connsiteY12" fmla="*/ 488950 h 555625"/>
                    <a:gd name="connsiteX13" fmla="*/ 103571 w 2639442"/>
                    <a:gd name="connsiteY13" fmla="*/ 244475 h 555625"/>
                    <a:gd name="connsiteX0" fmla="*/ 103571 w 2639442"/>
                    <a:gd name="connsiteY0" fmla="*/ 244475 h 555625"/>
                    <a:gd name="connsiteX1" fmla="*/ 21814 w 2639442"/>
                    <a:gd name="connsiteY1" fmla="*/ 226218 h 555625"/>
                    <a:gd name="connsiteX2" fmla="*/ 40071 w 2639442"/>
                    <a:gd name="connsiteY2" fmla="*/ 292100 h 555625"/>
                    <a:gd name="connsiteX3" fmla="*/ 487746 w 2639442"/>
                    <a:gd name="connsiteY3" fmla="*/ 555625 h 555625"/>
                    <a:gd name="connsiteX4" fmla="*/ 2589596 w 2639442"/>
                    <a:gd name="connsiteY4" fmla="*/ 485775 h 555625"/>
                    <a:gd name="connsiteX5" fmla="*/ 2592771 w 2639442"/>
                    <a:gd name="connsiteY5" fmla="*/ 142875 h 555625"/>
                    <a:gd name="connsiteX6" fmla="*/ 1646621 w 2639442"/>
                    <a:gd name="connsiteY6" fmla="*/ 0 h 555625"/>
                    <a:gd name="connsiteX7" fmla="*/ 46421 w 2639442"/>
                    <a:gd name="connsiteY7" fmla="*/ 38100 h 555625"/>
                    <a:gd name="connsiteX8" fmla="*/ 43246 w 2639442"/>
                    <a:gd name="connsiteY8" fmla="*/ 76200 h 555625"/>
                    <a:gd name="connsiteX9" fmla="*/ 503621 w 2639442"/>
                    <a:gd name="connsiteY9" fmla="*/ 244475 h 555625"/>
                    <a:gd name="connsiteX10" fmla="*/ 2510221 w 2639442"/>
                    <a:gd name="connsiteY10" fmla="*/ 209550 h 555625"/>
                    <a:gd name="connsiteX11" fmla="*/ 2519746 w 2639442"/>
                    <a:gd name="connsiteY11" fmla="*/ 425450 h 555625"/>
                    <a:gd name="connsiteX12" fmla="*/ 525846 w 2639442"/>
                    <a:gd name="connsiteY12" fmla="*/ 488950 h 555625"/>
                    <a:gd name="connsiteX13" fmla="*/ 103571 w 2639442"/>
                    <a:gd name="connsiteY13" fmla="*/ 244475 h 555625"/>
                    <a:gd name="connsiteX0" fmla="*/ 98616 w 2634487"/>
                    <a:gd name="connsiteY0" fmla="*/ 244475 h 555625"/>
                    <a:gd name="connsiteX1" fmla="*/ 16859 w 2634487"/>
                    <a:gd name="connsiteY1" fmla="*/ 226218 h 555625"/>
                    <a:gd name="connsiteX2" fmla="*/ 35116 w 2634487"/>
                    <a:gd name="connsiteY2" fmla="*/ 292100 h 555625"/>
                    <a:gd name="connsiteX3" fmla="*/ 482791 w 2634487"/>
                    <a:gd name="connsiteY3" fmla="*/ 555625 h 555625"/>
                    <a:gd name="connsiteX4" fmla="*/ 2584641 w 2634487"/>
                    <a:gd name="connsiteY4" fmla="*/ 485775 h 555625"/>
                    <a:gd name="connsiteX5" fmla="*/ 2587816 w 2634487"/>
                    <a:gd name="connsiteY5" fmla="*/ 142875 h 555625"/>
                    <a:gd name="connsiteX6" fmla="*/ 1641666 w 2634487"/>
                    <a:gd name="connsiteY6" fmla="*/ 0 h 555625"/>
                    <a:gd name="connsiteX7" fmla="*/ 41466 w 2634487"/>
                    <a:gd name="connsiteY7" fmla="*/ 38100 h 555625"/>
                    <a:gd name="connsiteX8" fmla="*/ 38291 w 2634487"/>
                    <a:gd name="connsiteY8" fmla="*/ 76200 h 555625"/>
                    <a:gd name="connsiteX9" fmla="*/ 498666 w 2634487"/>
                    <a:gd name="connsiteY9" fmla="*/ 244475 h 555625"/>
                    <a:gd name="connsiteX10" fmla="*/ 2505266 w 2634487"/>
                    <a:gd name="connsiteY10" fmla="*/ 209550 h 555625"/>
                    <a:gd name="connsiteX11" fmla="*/ 2514791 w 2634487"/>
                    <a:gd name="connsiteY11" fmla="*/ 425450 h 555625"/>
                    <a:gd name="connsiteX12" fmla="*/ 520891 w 2634487"/>
                    <a:gd name="connsiteY12" fmla="*/ 488950 h 555625"/>
                    <a:gd name="connsiteX13" fmla="*/ 98616 w 2634487"/>
                    <a:gd name="connsiteY13" fmla="*/ 244475 h 555625"/>
                    <a:gd name="connsiteX0" fmla="*/ 81757 w 2617628"/>
                    <a:gd name="connsiteY0" fmla="*/ 244475 h 555625"/>
                    <a:gd name="connsiteX1" fmla="*/ 0 w 2617628"/>
                    <a:gd name="connsiteY1" fmla="*/ 226218 h 555625"/>
                    <a:gd name="connsiteX2" fmla="*/ 18257 w 2617628"/>
                    <a:gd name="connsiteY2" fmla="*/ 292100 h 555625"/>
                    <a:gd name="connsiteX3" fmla="*/ 465932 w 2617628"/>
                    <a:gd name="connsiteY3" fmla="*/ 555625 h 555625"/>
                    <a:gd name="connsiteX4" fmla="*/ 2567782 w 2617628"/>
                    <a:gd name="connsiteY4" fmla="*/ 485775 h 555625"/>
                    <a:gd name="connsiteX5" fmla="*/ 2570957 w 2617628"/>
                    <a:gd name="connsiteY5" fmla="*/ 142875 h 555625"/>
                    <a:gd name="connsiteX6" fmla="*/ 1624807 w 2617628"/>
                    <a:gd name="connsiteY6" fmla="*/ 0 h 555625"/>
                    <a:gd name="connsiteX7" fmla="*/ 24607 w 2617628"/>
                    <a:gd name="connsiteY7" fmla="*/ 38100 h 555625"/>
                    <a:gd name="connsiteX8" fmla="*/ 21432 w 2617628"/>
                    <a:gd name="connsiteY8" fmla="*/ 76200 h 555625"/>
                    <a:gd name="connsiteX9" fmla="*/ 481807 w 2617628"/>
                    <a:gd name="connsiteY9" fmla="*/ 244475 h 555625"/>
                    <a:gd name="connsiteX10" fmla="*/ 2488407 w 2617628"/>
                    <a:gd name="connsiteY10" fmla="*/ 209550 h 555625"/>
                    <a:gd name="connsiteX11" fmla="*/ 2497932 w 2617628"/>
                    <a:gd name="connsiteY11" fmla="*/ 425450 h 555625"/>
                    <a:gd name="connsiteX12" fmla="*/ 504032 w 2617628"/>
                    <a:gd name="connsiteY12" fmla="*/ 488950 h 555625"/>
                    <a:gd name="connsiteX13" fmla="*/ 81757 w 2617628"/>
                    <a:gd name="connsiteY13" fmla="*/ 244475 h 555625"/>
                    <a:gd name="connsiteX0" fmla="*/ 67469 w 2603340"/>
                    <a:gd name="connsiteY0" fmla="*/ 244475 h 555625"/>
                    <a:gd name="connsiteX1" fmla="*/ 0 w 2603340"/>
                    <a:gd name="connsiteY1" fmla="*/ 247649 h 555625"/>
                    <a:gd name="connsiteX2" fmla="*/ 3969 w 2603340"/>
                    <a:gd name="connsiteY2" fmla="*/ 292100 h 555625"/>
                    <a:gd name="connsiteX3" fmla="*/ 451644 w 2603340"/>
                    <a:gd name="connsiteY3" fmla="*/ 555625 h 555625"/>
                    <a:gd name="connsiteX4" fmla="*/ 2553494 w 2603340"/>
                    <a:gd name="connsiteY4" fmla="*/ 485775 h 555625"/>
                    <a:gd name="connsiteX5" fmla="*/ 2556669 w 2603340"/>
                    <a:gd name="connsiteY5" fmla="*/ 142875 h 555625"/>
                    <a:gd name="connsiteX6" fmla="*/ 1610519 w 2603340"/>
                    <a:gd name="connsiteY6" fmla="*/ 0 h 555625"/>
                    <a:gd name="connsiteX7" fmla="*/ 10319 w 2603340"/>
                    <a:gd name="connsiteY7" fmla="*/ 38100 h 555625"/>
                    <a:gd name="connsiteX8" fmla="*/ 7144 w 2603340"/>
                    <a:gd name="connsiteY8" fmla="*/ 76200 h 555625"/>
                    <a:gd name="connsiteX9" fmla="*/ 467519 w 2603340"/>
                    <a:gd name="connsiteY9" fmla="*/ 244475 h 555625"/>
                    <a:gd name="connsiteX10" fmla="*/ 2474119 w 2603340"/>
                    <a:gd name="connsiteY10" fmla="*/ 209550 h 555625"/>
                    <a:gd name="connsiteX11" fmla="*/ 2483644 w 2603340"/>
                    <a:gd name="connsiteY11" fmla="*/ 425450 h 555625"/>
                    <a:gd name="connsiteX12" fmla="*/ 489744 w 2603340"/>
                    <a:gd name="connsiteY12" fmla="*/ 488950 h 555625"/>
                    <a:gd name="connsiteX13" fmla="*/ 67469 w 2603340"/>
                    <a:gd name="connsiteY13" fmla="*/ 244475 h 555625"/>
                    <a:gd name="connsiteX0" fmla="*/ 67469 w 2603340"/>
                    <a:gd name="connsiteY0" fmla="*/ 244475 h 555625"/>
                    <a:gd name="connsiteX1" fmla="*/ 0 w 2603340"/>
                    <a:gd name="connsiteY1" fmla="*/ 247649 h 555625"/>
                    <a:gd name="connsiteX2" fmla="*/ 3969 w 2603340"/>
                    <a:gd name="connsiteY2" fmla="*/ 292100 h 555625"/>
                    <a:gd name="connsiteX3" fmla="*/ 451644 w 2603340"/>
                    <a:gd name="connsiteY3" fmla="*/ 555625 h 555625"/>
                    <a:gd name="connsiteX4" fmla="*/ 2553494 w 2603340"/>
                    <a:gd name="connsiteY4" fmla="*/ 485775 h 555625"/>
                    <a:gd name="connsiteX5" fmla="*/ 2556669 w 2603340"/>
                    <a:gd name="connsiteY5" fmla="*/ 142875 h 555625"/>
                    <a:gd name="connsiteX6" fmla="*/ 1610519 w 2603340"/>
                    <a:gd name="connsiteY6" fmla="*/ 0 h 555625"/>
                    <a:gd name="connsiteX7" fmla="*/ 10319 w 2603340"/>
                    <a:gd name="connsiteY7" fmla="*/ 38100 h 555625"/>
                    <a:gd name="connsiteX8" fmla="*/ 7144 w 2603340"/>
                    <a:gd name="connsiteY8" fmla="*/ 76200 h 555625"/>
                    <a:gd name="connsiteX9" fmla="*/ 467519 w 2603340"/>
                    <a:gd name="connsiteY9" fmla="*/ 244475 h 555625"/>
                    <a:gd name="connsiteX10" fmla="*/ 2474119 w 2603340"/>
                    <a:gd name="connsiteY10" fmla="*/ 209550 h 555625"/>
                    <a:gd name="connsiteX11" fmla="*/ 2483644 w 2603340"/>
                    <a:gd name="connsiteY11" fmla="*/ 425450 h 555625"/>
                    <a:gd name="connsiteX12" fmla="*/ 489744 w 2603340"/>
                    <a:gd name="connsiteY12" fmla="*/ 488950 h 555625"/>
                    <a:gd name="connsiteX13" fmla="*/ 67469 w 2603340"/>
                    <a:gd name="connsiteY13" fmla="*/ 244475 h 555625"/>
                    <a:gd name="connsiteX0" fmla="*/ 67469 w 2603340"/>
                    <a:gd name="connsiteY0" fmla="*/ 244475 h 555625"/>
                    <a:gd name="connsiteX1" fmla="*/ 0 w 2603340"/>
                    <a:gd name="connsiteY1" fmla="*/ 242887 h 555625"/>
                    <a:gd name="connsiteX2" fmla="*/ 3969 w 2603340"/>
                    <a:gd name="connsiteY2" fmla="*/ 292100 h 555625"/>
                    <a:gd name="connsiteX3" fmla="*/ 451644 w 2603340"/>
                    <a:gd name="connsiteY3" fmla="*/ 555625 h 555625"/>
                    <a:gd name="connsiteX4" fmla="*/ 2553494 w 2603340"/>
                    <a:gd name="connsiteY4" fmla="*/ 485775 h 555625"/>
                    <a:gd name="connsiteX5" fmla="*/ 2556669 w 2603340"/>
                    <a:gd name="connsiteY5" fmla="*/ 142875 h 555625"/>
                    <a:gd name="connsiteX6" fmla="*/ 1610519 w 2603340"/>
                    <a:gd name="connsiteY6" fmla="*/ 0 h 555625"/>
                    <a:gd name="connsiteX7" fmla="*/ 10319 w 2603340"/>
                    <a:gd name="connsiteY7" fmla="*/ 38100 h 555625"/>
                    <a:gd name="connsiteX8" fmla="*/ 7144 w 2603340"/>
                    <a:gd name="connsiteY8" fmla="*/ 76200 h 555625"/>
                    <a:gd name="connsiteX9" fmla="*/ 467519 w 2603340"/>
                    <a:gd name="connsiteY9" fmla="*/ 244475 h 555625"/>
                    <a:gd name="connsiteX10" fmla="*/ 2474119 w 2603340"/>
                    <a:gd name="connsiteY10" fmla="*/ 209550 h 555625"/>
                    <a:gd name="connsiteX11" fmla="*/ 2483644 w 2603340"/>
                    <a:gd name="connsiteY11" fmla="*/ 425450 h 555625"/>
                    <a:gd name="connsiteX12" fmla="*/ 489744 w 2603340"/>
                    <a:gd name="connsiteY12" fmla="*/ 488950 h 555625"/>
                    <a:gd name="connsiteX13" fmla="*/ 67469 w 2603340"/>
                    <a:gd name="connsiteY13" fmla="*/ 244475 h 555625"/>
                    <a:gd name="connsiteX0" fmla="*/ 67469 w 2603340"/>
                    <a:gd name="connsiteY0" fmla="*/ 244475 h 555625"/>
                    <a:gd name="connsiteX1" fmla="*/ 0 w 2603340"/>
                    <a:gd name="connsiteY1" fmla="*/ 242887 h 555625"/>
                    <a:gd name="connsiteX2" fmla="*/ 3969 w 2603340"/>
                    <a:gd name="connsiteY2" fmla="*/ 292100 h 555625"/>
                    <a:gd name="connsiteX3" fmla="*/ 451644 w 2603340"/>
                    <a:gd name="connsiteY3" fmla="*/ 555625 h 555625"/>
                    <a:gd name="connsiteX4" fmla="*/ 2553494 w 2603340"/>
                    <a:gd name="connsiteY4" fmla="*/ 485775 h 555625"/>
                    <a:gd name="connsiteX5" fmla="*/ 2556669 w 2603340"/>
                    <a:gd name="connsiteY5" fmla="*/ 142875 h 555625"/>
                    <a:gd name="connsiteX6" fmla="*/ 1610519 w 2603340"/>
                    <a:gd name="connsiteY6" fmla="*/ 0 h 555625"/>
                    <a:gd name="connsiteX7" fmla="*/ 19844 w 2603340"/>
                    <a:gd name="connsiteY7" fmla="*/ 33337 h 555625"/>
                    <a:gd name="connsiteX8" fmla="*/ 7144 w 2603340"/>
                    <a:gd name="connsiteY8" fmla="*/ 76200 h 555625"/>
                    <a:gd name="connsiteX9" fmla="*/ 467519 w 2603340"/>
                    <a:gd name="connsiteY9" fmla="*/ 244475 h 555625"/>
                    <a:gd name="connsiteX10" fmla="*/ 2474119 w 2603340"/>
                    <a:gd name="connsiteY10" fmla="*/ 209550 h 555625"/>
                    <a:gd name="connsiteX11" fmla="*/ 2483644 w 2603340"/>
                    <a:gd name="connsiteY11" fmla="*/ 425450 h 555625"/>
                    <a:gd name="connsiteX12" fmla="*/ 489744 w 2603340"/>
                    <a:gd name="connsiteY12" fmla="*/ 488950 h 555625"/>
                    <a:gd name="connsiteX13" fmla="*/ 67469 w 2603340"/>
                    <a:gd name="connsiteY13" fmla="*/ 244475 h 555625"/>
                    <a:gd name="connsiteX0" fmla="*/ 67469 w 2603340"/>
                    <a:gd name="connsiteY0" fmla="*/ 244475 h 555625"/>
                    <a:gd name="connsiteX1" fmla="*/ 0 w 2603340"/>
                    <a:gd name="connsiteY1" fmla="*/ 242887 h 555625"/>
                    <a:gd name="connsiteX2" fmla="*/ 3969 w 2603340"/>
                    <a:gd name="connsiteY2" fmla="*/ 292100 h 555625"/>
                    <a:gd name="connsiteX3" fmla="*/ 451644 w 2603340"/>
                    <a:gd name="connsiteY3" fmla="*/ 555625 h 555625"/>
                    <a:gd name="connsiteX4" fmla="*/ 2553494 w 2603340"/>
                    <a:gd name="connsiteY4" fmla="*/ 485775 h 555625"/>
                    <a:gd name="connsiteX5" fmla="*/ 2556669 w 2603340"/>
                    <a:gd name="connsiteY5" fmla="*/ 142875 h 555625"/>
                    <a:gd name="connsiteX6" fmla="*/ 1610519 w 2603340"/>
                    <a:gd name="connsiteY6" fmla="*/ 0 h 555625"/>
                    <a:gd name="connsiteX7" fmla="*/ 10319 w 2603340"/>
                    <a:gd name="connsiteY7" fmla="*/ 30955 h 555625"/>
                    <a:gd name="connsiteX8" fmla="*/ 7144 w 2603340"/>
                    <a:gd name="connsiteY8" fmla="*/ 76200 h 555625"/>
                    <a:gd name="connsiteX9" fmla="*/ 467519 w 2603340"/>
                    <a:gd name="connsiteY9" fmla="*/ 244475 h 555625"/>
                    <a:gd name="connsiteX10" fmla="*/ 2474119 w 2603340"/>
                    <a:gd name="connsiteY10" fmla="*/ 209550 h 555625"/>
                    <a:gd name="connsiteX11" fmla="*/ 2483644 w 2603340"/>
                    <a:gd name="connsiteY11" fmla="*/ 425450 h 555625"/>
                    <a:gd name="connsiteX12" fmla="*/ 489744 w 2603340"/>
                    <a:gd name="connsiteY12" fmla="*/ 488950 h 555625"/>
                    <a:gd name="connsiteX13" fmla="*/ 67469 w 2603340"/>
                    <a:gd name="connsiteY13" fmla="*/ 244475 h 555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03340" h="555625">
                      <a:moveTo>
                        <a:pt x="67469" y="244475"/>
                      </a:moveTo>
                      <a:cubicBezTo>
                        <a:pt x="66940" y="247651"/>
                        <a:pt x="46301" y="239713"/>
                        <a:pt x="0" y="242887"/>
                      </a:cubicBezTo>
                      <a:cubicBezTo>
                        <a:pt x="6086" y="288924"/>
                        <a:pt x="-2116" y="262732"/>
                        <a:pt x="3969" y="292100"/>
                      </a:cubicBezTo>
                      <a:lnTo>
                        <a:pt x="451644" y="555625"/>
                      </a:lnTo>
                      <a:lnTo>
                        <a:pt x="2553494" y="485775"/>
                      </a:lnTo>
                      <a:cubicBezTo>
                        <a:pt x="2605352" y="396875"/>
                        <a:pt x="2631811" y="276225"/>
                        <a:pt x="2556669" y="142875"/>
                      </a:cubicBezTo>
                      <a:lnTo>
                        <a:pt x="1610519" y="0"/>
                      </a:lnTo>
                      <a:lnTo>
                        <a:pt x="10319" y="30955"/>
                      </a:lnTo>
                      <a:lnTo>
                        <a:pt x="7144" y="76200"/>
                      </a:lnTo>
                      <a:lnTo>
                        <a:pt x="467519" y="244475"/>
                      </a:lnTo>
                      <a:lnTo>
                        <a:pt x="2474119" y="209550"/>
                      </a:lnTo>
                      <a:cubicBezTo>
                        <a:pt x="2527565" y="280988"/>
                        <a:pt x="2515923" y="346075"/>
                        <a:pt x="2483644" y="425450"/>
                      </a:cubicBezTo>
                      <a:lnTo>
                        <a:pt x="489744" y="488950"/>
                      </a:lnTo>
                      <a:lnTo>
                        <a:pt x="67469" y="244475"/>
                      </a:lnTo>
                      <a:close/>
                    </a:path>
                  </a:pathLst>
                </a:custGeom>
                <a:solidFill>
                  <a:srgbClr val="F8BA16"/>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sz="2701" b="0" i="0" u="none" strike="noStrike" kern="0" cap="none" spc="0" normalizeH="0" baseline="0" noProof="0" dirty="0">
                    <a:ln>
                      <a:noFill/>
                    </a:ln>
                    <a:solidFill>
                      <a:sysClr val="window" lastClr="FFFFFF"/>
                    </a:solidFill>
                    <a:effectLst/>
                    <a:uLnTx/>
                    <a:uFillTx/>
                    <a:latin typeface="Arial"/>
                    <a:ea typeface="Arial Unicode MS"/>
                    <a:cs typeface="+mn-cs"/>
                  </a:endParaRPr>
                </a:p>
              </p:txBody>
            </p:sp>
            <p:sp>
              <p:nvSpPr>
                <p:cNvPr id="22" name="Freeform 28">
                  <a:extLst>
                    <a:ext uri="{FF2B5EF4-FFF2-40B4-BE49-F238E27FC236}">
                      <a16:creationId xmlns:a16="http://schemas.microsoft.com/office/drawing/2014/main" id="{97747942-DAA1-67A3-E339-DE2BB7E2340C}"/>
                    </a:ext>
                  </a:extLst>
                </p:cNvPr>
                <p:cNvSpPr/>
                <p:nvPr/>
              </p:nvSpPr>
              <p:spPr>
                <a:xfrm>
                  <a:off x="3695702" y="3233738"/>
                  <a:ext cx="2458684" cy="383382"/>
                </a:xfrm>
                <a:custGeom>
                  <a:avLst/>
                  <a:gdLst>
                    <a:gd name="connsiteX0" fmla="*/ 7144 w 2424113"/>
                    <a:gd name="connsiteY0" fmla="*/ 0 h 378619"/>
                    <a:gd name="connsiteX1" fmla="*/ 0 w 2424113"/>
                    <a:gd name="connsiteY1" fmla="*/ 130969 h 378619"/>
                    <a:gd name="connsiteX2" fmla="*/ 431007 w 2424113"/>
                    <a:gd name="connsiteY2" fmla="*/ 378619 h 378619"/>
                    <a:gd name="connsiteX3" fmla="*/ 2424113 w 2424113"/>
                    <a:gd name="connsiteY3" fmla="*/ 304800 h 378619"/>
                    <a:gd name="connsiteX4" fmla="*/ 2414588 w 2424113"/>
                    <a:gd name="connsiteY4" fmla="*/ 109538 h 378619"/>
                    <a:gd name="connsiteX5" fmla="*/ 428625 w 2424113"/>
                    <a:gd name="connsiteY5" fmla="*/ 150019 h 378619"/>
                    <a:gd name="connsiteX6" fmla="*/ 7144 w 2424113"/>
                    <a:gd name="connsiteY6" fmla="*/ 0 h 378619"/>
                    <a:gd name="connsiteX0" fmla="*/ 7144 w 2436996"/>
                    <a:gd name="connsiteY0" fmla="*/ 0 h 378619"/>
                    <a:gd name="connsiteX1" fmla="*/ 0 w 2436996"/>
                    <a:gd name="connsiteY1" fmla="*/ 130969 h 378619"/>
                    <a:gd name="connsiteX2" fmla="*/ 431007 w 2436996"/>
                    <a:gd name="connsiteY2" fmla="*/ 378619 h 378619"/>
                    <a:gd name="connsiteX3" fmla="*/ 2424113 w 2436996"/>
                    <a:gd name="connsiteY3" fmla="*/ 304800 h 378619"/>
                    <a:gd name="connsiteX4" fmla="*/ 2414588 w 2436996"/>
                    <a:gd name="connsiteY4" fmla="*/ 109538 h 378619"/>
                    <a:gd name="connsiteX5" fmla="*/ 428625 w 2436996"/>
                    <a:gd name="connsiteY5" fmla="*/ 150019 h 378619"/>
                    <a:gd name="connsiteX6" fmla="*/ 7144 w 2436996"/>
                    <a:gd name="connsiteY6" fmla="*/ 0 h 378619"/>
                    <a:gd name="connsiteX0" fmla="*/ 7144 w 2448855"/>
                    <a:gd name="connsiteY0" fmla="*/ 0 h 378619"/>
                    <a:gd name="connsiteX1" fmla="*/ 0 w 2448855"/>
                    <a:gd name="connsiteY1" fmla="*/ 130969 h 378619"/>
                    <a:gd name="connsiteX2" fmla="*/ 431007 w 2448855"/>
                    <a:gd name="connsiteY2" fmla="*/ 378619 h 378619"/>
                    <a:gd name="connsiteX3" fmla="*/ 2424113 w 2448855"/>
                    <a:gd name="connsiteY3" fmla="*/ 304800 h 378619"/>
                    <a:gd name="connsiteX4" fmla="*/ 2414588 w 2448855"/>
                    <a:gd name="connsiteY4" fmla="*/ 109538 h 378619"/>
                    <a:gd name="connsiteX5" fmla="*/ 428625 w 2448855"/>
                    <a:gd name="connsiteY5" fmla="*/ 150019 h 378619"/>
                    <a:gd name="connsiteX6" fmla="*/ 7144 w 2448855"/>
                    <a:gd name="connsiteY6" fmla="*/ 0 h 378619"/>
                    <a:gd name="connsiteX0" fmla="*/ 7144 w 2444270"/>
                    <a:gd name="connsiteY0" fmla="*/ 0 h 378619"/>
                    <a:gd name="connsiteX1" fmla="*/ 0 w 2444270"/>
                    <a:gd name="connsiteY1" fmla="*/ 130969 h 378619"/>
                    <a:gd name="connsiteX2" fmla="*/ 431007 w 2444270"/>
                    <a:gd name="connsiteY2" fmla="*/ 378619 h 378619"/>
                    <a:gd name="connsiteX3" fmla="*/ 2414588 w 2444270"/>
                    <a:gd name="connsiteY3" fmla="*/ 314325 h 378619"/>
                    <a:gd name="connsiteX4" fmla="*/ 2414588 w 2444270"/>
                    <a:gd name="connsiteY4" fmla="*/ 109538 h 378619"/>
                    <a:gd name="connsiteX5" fmla="*/ 428625 w 2444270"/>
                    <a:gd name="connsiteY5" fmla="*/ 150019 h 378619"/>
                    <a:gd name="connsiteX6" fmla="*/ 7144 w 2444270"/>
                    <a:gd name="connsiteY6" fmla="*/ 0 h 378619"/>
                    <a:gd name="connsiteX0" fmla="*/ 7144 w 2446779"/>
                    <a:gd name="connsiteY0" fmla="*/ 0 h 378619"/>
                    <a:gd name="connsiteX1" fmla="*/ 0 w 2446779"/>
                    <a:gd name="connsiteY1" fmla="*/ 130969 h 378619"/>
                    <a:gd name="connsiteX2" fmla="*/ 431007 w 2446779"/>
                    <a:gd name="connsiteY2" fmla="*/ 378619 h 378619"/>
                    <a:gd name="connsiteX3" fmla="*/ 2414588 w 2446779"/>
                    <a:gd name="connsiteY3" fmla="*/ 314325 h 378619"/>
                    <a:gd name="connsiteX4" fmla="*/ 2414588 w 2446779"/>
                    <a:gd name="connsiteY4" fmla="*/ 109538 h 378619"/>
                    <a:gd name="connsiteX5" fmla="*/ 428625 w 2446779"/>
                    <a:gd name="connsiteY5" fmla="*/ 150019 h 378619"/>
                    <a:gd name="connsiteX6" fmla="*/ 7144 w 2446779"/>
                    <a:gd name="connsiteY6" fmla="*/ 0 h 378619"/>
                    <a:gd name="connsiteX0" fmla="*/ 7144 w 2446779"/>
                    <a:gd name="connsiteY0" fmla="*/ 0 h 378619"/>
                    <a:gd name="connsiteX1" fmla="*/ 0 w 2446779"/>
                    <a:gd name="connsiteY1" fmla="*/ 130969 h 378619"/>
                    <a:gd name="connsiteX2" fmla="*/ 431007 w 2446779"/>
                    <a:gd name="connsiteY2" fmla="*/ 378619 h 378619"/>
                    <a:gd name="connsiteX3" fmla="*/ 2414588 w 2446779"/>
                    <a:gd name="connsiteY3" fmla="*/ 314325 h 378619"/>
                    <a:gd name="connsiteX4" fmla="*/ 2414588 w 2446779"/>
                    <a:gd name="connsiteY4" fmla="*/ 109538 h 378619"/>
                    <a:gd name="connsiteX5" fmla="*/ 433388 w 2446779"/>
                    <a:gd name="connsiteY5" fmla="*/ 140494 h 378619"/>
                    <a:gd name="connsiteX6" fmla="*/ 7144 w 2446779"/>
                    <a:gd name="connsiteY6" fmla="*/ 0 h 378619"/>
                    <a:gd name="connsiteX0" fmla="*/ 7144 w 2446779"/>
                    <a:gd name="connsiteY0" fmla="*/ 0 h 378619"/>
                    <a:gd name="connsiteX1" fmla="*/ 0 w 2446779"/>
                    <a:gd name="connsiteY1" fmla="*/ 130969 h 378619"/>
                    <a:gd name="connsiteX2" fmla="*/ 431007 w 2446779"/>
                    <a:gd name="connsiteY2" fmla="*/ 378619 h 378619"/>
                    <a:gd name="connsiteX3" fmla="*/ 2414588 w 2446779"/>
                    <a:gd name="connsiteY3" fmla="*/ 314325 h 378619"/>
                    <a:gd name="connsiteX4" fmla="*/ 2414588 w 2446779"/>
                    <a:gd name="connsiteY4" fmla="*/ 100013 h 378619"/>
                    <a:gd name="connsiteX5" fmla="*/ 433388 w 2446779"/>
                    <a:gd name="connsiteY5" fmla="*/ 140494 h 378619"/>
                    <a:gd name="connsiteX6" fmla="*/ 7144 w 2446779"/>
                    <a:gd name="connsiteY6" fmla="*/ 0 h 378619"/>
                    <a:gd name="connsiteX0" fmla="*/ 7144 w 2446779"/>
                    <a:gd name="connsiteY0" fmla="*/ 0 h 378619"/>
                    <a:gd name="connsiteX1" fmla="*/ 0 w 2446779"/>
                    <a:gd name="connsiteY1" fmla="*/ 130969 h 378619"/>
                    <a:gd name="connsiteX2" fmla="*/ 431007 w 2446779"/>
                    <a:gd name="connsiteY2" fmla="*/ 378619 h 378619"/>
                    <a:gd name="connsiteX3" fmla="*/ 2414588 w 2446779"/>
                    <a:gd name="connsiteY3" fmla="*/ 314325 h 378619"/>
                    <a:gd name="connsiteX4" fmla="*/ 2414588 w 2446779"/>
                    <a:gd name="connsiteY4" fmla="*/ 100013 h 378619"/>
                    <a:gd name="connsiteX5" fmla="*/ 442913 w 2446779"/>
                    <a:gd name="connsiteY5" fmla="*/ 142875 h 378619"/>
                    <a:gd name="connsiteX6" fmla="*/ 7144 w 2446779"/>
                    <a:gd name="connsiteY6" fmla="*/ 0 h 378619"/>
                    <a:gd name="connsiteX0" fmla="*/ 7144 w 2446779"/>
                    <a:gd name="connsiteY0" fmla="*/ 0 h 378619"/>
                    <a:gd name="connsiteX1" fmla="*/ 0 w 2446779"/>
                    <a:gd name="connsiteY1" fmla="*/ 130969 h 378619"/>
                    <a:gd name="connsiteX2" fmla="*/ 431007 w 2446779"/>
                    <a:gd name="connsiteY2" fmla="*/ 378619 h 378619"/>
                    <a:gd name="connsiteX3" fmla="*/ 2414588 w 2446779"/>
                    <a:gd name="connsiteY3" fmla="*/ 314325 h 378619"/>
                    <a:gd name="connsiteX4" fmla="*/ 2414588 w 2446779"/>
                    <a:gd name="connsiteY4" fmla="*/ 100013 h 378619"/>
                    <a:gd name="connsiteX5" fmla="*/ 445294 w 2446779"/>
                    <a:gd name="connsiteY5" fmla="*/ 135731 h 378619"/>
                    <a:gd name="connsiteX6" fmla="*/ 7144 w 2446779"/>
                    <a:gd name="connsiteY6" fmla="*/ 0 h 378619"/>
                    <a:gd name="connsiteX0" fmla="*/ 9525 w 2446779"/>
                    <a:gd name="connsiteY0" fmla="*/ 0 h 385763"/>
                    <a:gd name="connsiteX1" fmla="*/ 0 w 2446779"/>
                    <a:gd name="connsiteY1" fmla="*/ 138113 h 385763"/>
                    <a:gd name="connsiteX2" fmla="*/ 431007 w 2446779"/>
                    <a:gd name="connsiteY2" fmla="*/ 385763 h 385763"/>
                    <a:gd name="connsiteX3" fmla="*/ 2414588 w 2446779"/>
                    <a:gd name="connsiteY3" fmla="*/ 321469 h 385763"/>
                    <a:gd name="connsiteX4" fmla="*/ 2414588 w 2446779"/>
                    <a:gd name="connsiteY4" fmla="*/ 107157 h 385763"/>
                    <a:gd name="connsiteX5" fmla="*/ 445294 w 2446779"/>
                    <a:gd name="connsiteY5" fmla="*/ 142875 h 385763"/>
                    <a:gd name="connsiteX6" fmla="*/ 9525 w 2446779"/>
                    <a:gd name="connsiteY6" fmla="*/ 0 h 385763"/>
                    <a:gd name="connsiteX0" fmla="*/ 9525 w 2446779"/>
                    <a:gd name="connsiteY0" fmla="*/ 0 h 385763"/>
                    <a:gd name="connsiteX1" fmla="*/ 0 w 2446779"/>
                    <a:gd name="connsiteY1" fmla="*/ 138113 h 385763"/>
                    <a:gd name="connsiteX2" fmla="*/ 431007 w 2446779"/>
                    <a:gd name="connsiteY2" fmla="*/ 385763 h 385763"/>
                    <a:gd name="connsiteX3" fmla="*/ 2414588 w 2446779"/>
                    <a:gd name="connsiteY3" fmla="*/ 321469 h 385763"/>
                    <a:gd name="connsiteX4" fmla="*/ 2414588 w 2446779"/>
                    <a:gd name="connsiteY4" fmla="*/ 107157 h 385763"/>
                    <a:gd name="connsiteX5" fmla="*/ 445294 w 2446779"/>
                    <a:gd name="connsiteY5" fmla="*/ 142875 h 385763"/>
                    <a:gd name="connsiteX6" fmla="*/ 9525 w 2446779"/>
                    <a:gd name="connsiteY6" fmla="*/ 0 h 385763"/>
                    <a:gd name="connsiteX0" fmla="*/ 9525 w 2446779"/>
                    <a:gd name="connsiteY0" fmla="*/ 0 h 385763"/>
                    <a:gd name="connsiteX1" fmla="*/ 0 w 2446779"/>
                    <a:gd name="connsiteY1" fmla="*/ 138113 h 385763"/>
                    <a:gd name="connsiteX2" fmla="*/ 431007 w 2446779"/>
                    <a:gd name="connsiteY2" fmla="*/ 385763 h 385763"/>
                    <a:gd name="connsiteX3" fmla="*/ 2414588 w 2446779"/>
                    <a:gd name="connsiteY3" fmla="*/ 321469 h 385763"/>
                    <a:gd name="connsiteX4" fmla="*/ 2414588 w 2446779"/>
                    <a:gd name="connsiteY4" fmla="*/ 107157 h 385763"/>
                    <a:gd name="connsiteX5" fmla="*/ 445294 w 2446779"/>
                    <a:gd name="connsiteY5" fmla="*/ 142875 h 385763"/>
                    <a:gd name="connsiteX6" fmla="*/ 9525 w 2446779"/>
                    <a:gd name="connsiteY6" fmla="*/ 0 h 385763"/>
                    <a:gd name="connsiteX0" fmla="*/ 14287 w 2451541"/>
                    <a:gd name="connsiteY0" fmla="*/ 0 h 385763"/>
                    <a:gd name="connsiteX1" fmla="*/ 0 w 2451541"/>
                    <a:gd name="connsiteY1" fmla="*/ 145257 h 385763"/>
                    <a:gd name="connsiteX2" fmla="*/ 435769 w 2451541"/>
                    <a:gd name="connsiteY2" fmla="*/ 385763 h 385763"/>
                    <a:gd name="connsiteX3" fmla="*/ 2419350 w 2451541"/>
                    <a:gd name="connsiteY3" fmla="*/ 321469 h 385763"/>
                    <a:gd name="connsiteX4" fmla="*/ 2419350 w 2451541"/>
                    <a:gd name="connsiteY4" fmla="*/ 107157 h 385763"/>
                    <a:gd name="connsiteX5" fmla="*/ 450056 w 2451541"/>
                    <a:gd name="connsiteY5" fmla="*/ 142875 h 385763"/>
                    <a:gd name="connsiteX6" fmla="*/ 14287 w 2451541"/>
                    <a:gd name="connsiteY6" fmla="*/ 0 h 385763"/>
                    <a:gd name="connsiteX0" fmla="*/ 4762 w 2451541"/>
                    <a:gd name="connsiteY0" fmla="*/ 0 h 383382"/>
                    <a:gd name="connsiteX1" fmla="*/ 0 w 2451541"/>
                    <a:gd name="connsiteY1" fmla="*/ 142876 h 383382"/>
                    <a:gd name="connsiteX2" fmla="*/ 435769 w 2451541"/>
                    <a:gd name="connsiteY2" fmla="*/ 383382 h 383382"/>
                    <a:gd name="connsiteX3" fmla="*/ 2419350 w 2451541"/>
                    <a:gd name="connsiteY3" fmla="*/ 319088 h 383382"/>
                    <a:gd name="connsiteX4" fmla="*/ 2419350 w 2451541"/>
                    <a:gd name="connsiteY4" fmla="*/ 104776 h 383382"/>
                    <a:gd name="connsiteX5" fmla="*/ 450056 w 2451541"/>
                    <a:gd name="connsiteY5" fmla="*/ 140494 h 383382"/>
                    <a:gd name="connsiteX6" fmla="*/ 4762 w 2451541"/>
                    <a:gd name="connsiteY6" fmla="*/ 0 h 383382"/>
                    <a:gd name="connsiteX0" fmla="*/ 4762 w 2451541"/>
                    <a:gd name="connsiteY0" fmla="*/ 0 h 383382"/>
                    <a:gd name="connsiteX1" fmla="*/ 0 w 2451541"/>
                    <a:gd name="connsiteY1" fmla="*/ 142876 h 383382"/>
                    <a:gd name="connsiteX2" fmla="*/ 435769 w 2451541"/>
                    <a:gd name="connsiteY2" fmla="*/ 383382 h 383382"/>
                    <a:gd name="connsiteX3" fmla="*/ 2419350 w 2451541"/>
                    <a:gd name="connsiteY3" fmla="*/ 319088 h 383382"/>
                    <a:gd name="connsiteX4" fmla="*/ 2419350 w 2451541"/>
                    <a:gd name="connsiteY4" fmla="*/ 104776 h 383382"/>
                    <a:gd name="connsiteX5" fmla="*/ 450056 w 2451541"/>
                    <a:gd name="connsiteY5" fmla="*/ 140494 h 383382"/>
                    <a:gd name="connsiteX6" fmla="*/ 4762 w 2451541"/>
                    <a:gd name="connsiteY6" fmla="*/ 0 h 383382"/>
                    <a:gd name="connsiteX0" fmla="*/ 11905 w 2458684"/>
                    <a:gd name="connsiteY0" fmla="*/ 0 h 383382"/>
                    <a:gd name="connsiteX1" fmla="*/ 0 w 2458684"/>
                    <a:gd name="connsiteY1" fmla="*/ 138114 h 383382"/>
                    <a:gd name="connsiteX2" fmla="*/ 442912 w 2458684"/>
                    <a:gd name="connsiteY2" fmla="*/ 383382 h 383382"/>
                    <a:gd name="connsiteX3" fmla="*/ 2426493 w 2458684"/>
                    <a:gd name="connsiteY3" fmla="*/ 319088 h 383382"/>
                    <a:gd name="connsiteX4" fmla="*/ 2426493 w 2458684"/>
                    <a:gd name="connsiteY4" fmla="*/ 104776 h 383382"/>
                    <a:gd name="connsiteX5" fmla="*/ 457199 w 2458684"/>
                    <a:gd name="connsiteY5" fmla="*/ 140494 h 383382"/>
                    <a:gd name="connsiteX6" fmla="*/ 11905 w 2458684"/>
                    <a:gd name="connsiteY6" fmla="*/ 0 h 383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8684" h="383382">
                      <a:moveTo>
                        <a:pt x="11905" y="0"/>
                      </a:moveTo>
                      <a:cubicBezTo>
                        <a:pt x="25399" y="53182"/>
                        <a:pt x="19843" y="123033"/>
                        <a:pt x="0" y="138114"/>
                      </a:cubicBezTo>
                      <a:lnTo>
                        <a:pt x="442912" y="383382"/>
                      </a:lnTo>
                      <a:lnTo>
                        <a:pt x="2426493" y="319088"/>
                      </a:lnTo>
                      <a:cubicBezTo>
                        <a:pt x="2466181" y="277813"/>
                        <a:pt x="2472531" y="174625"/>
                        <a:pt x="2426493" y="104776"/>
                      </a:cubicBezTo>
                      <a:lnTo>
                        <a:pt x="457199" y="140494"/>
                      </a:lnTo>
                      <a:lnTo>
                        <a:pt x="11905" y="0"/>
                      </a:lnTo>
                      <a:close/>
                    </a:path>
                  </a:pathLst>
                </a:custGeom>
                <a:solidFill>
                  <a:sysClr val="window" lastClr="FFFFFF"/>
                </a:solidFill>
                <a:ln w="12700" cap="flat" cmpd="sng" algn="ctr">
                  <a:noFill/>
                  <a:prstDash val="solid"/>
                  <a:miter lim="800000"/>
                </a:ln>
                <a:effectLst>
                  <a:outerShdw blurRad="50800" dist="38100" dir="8100000" algn="tr" rotWithShape="0">
                    <a:prstClr val="black">
                      <a:alpha val="40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ko-KR" altLang="en-US" sz="2701" b="0" i="0" u="none" strike="noStrike" kern="0" cap="none" spc="0" normalizeH="0" baseline="0" noProof="0">
                    <a:ln>
                      <a:noFill/>
                    </a:ln>
                    <a:solidFill>
                      <a:sysClr val="window" lastClr="FFFFFF"/>
                    </a:solidFill>
                    <a:effectLst/>
                    <a:uLnTx/>
                    <a:uFillTx/>
                    <a:latin typeface="Arial"/>
                    <a:ea typeface="Arial Unicode MS"/>
                    <a:cs typeface="+mn-cs"/>
                  </a:endParaRPr>
                </a:p>
              </p:txBody>
            </p:sp>
          </p:grpSp>
        </p:grpSp>
        <p:sp>
          <p:nvSpPr>
            <p:cNvPr id="10" name="Freeform: Shape 3">
              <a:extLst>
                <a:ext uri="{FF2B5EF4-FFF2-40B4-BE49-F238E27FC236}">
                  <a16:creationId xmlns:a16="http://schemas.microsoft.com/office/drawing/2014/main" id="{FF7598E9-1944-694D-8E16-C167DF79D45D}"/>
                </a:ext>
              </a:extLst>
            </p:cNvPr>
            <p:cNvSpPr/>
            <p:nvPr/>
          </p:nvSpPr>
          <p:spPr>
            <a:xfrm>
              <a:off x="668085" y="4549042"/>
              <a:ext cx="3954836" cy="1217858"/>
            </a:xfrm>
            <a:custGeom>
              <a:avLst/>
              <a:gdLst>
                <a:gd name="connsiteX0" fmla="*/ 2940786 w 5876925"/>
                <a:gd name="connsiteY0" fmla="*/ 1810802 h 1809750"/>
                <a:gd name="connsiteX1" fmla="*/ 265213 w 5876925"/>
                <a:gd name="connsiteY1" fmla="*/ 1810802 h 1809750"/>
                <a:gd name="connsiteX2" fmla="*/ 10896 w 5876925"/>
                <a:gd name="connsiteY2" fmla="*/ 1631732 h 1809750"/>
                <a:gd name="connsiteX3" fmla="*/ 54711 w 5876925"/>
                <a:gd name="connsiteY3" fmla="*/ 1386940 h 1809750"/>
                <a:gd name="connsiteX4" fmla="*/ 1051978 w 5876925"/>
                <a:gd name="connsiteY4" fmla="*/ 88682 h 1809750"/>
                <a:gd name="connsiteX5" fmla="*/ 1066266 w 5876925"/>
                <a:gd name="connsiteY5" fmla="*/ 69632 h 1809750"/>
                <a:gd name="connsiteX6" fmla="*/ 1208188 w 5876925"/>
                <a:gd name="connsiteY6" fmla="*/ 99 h 1809750"/>
                <a:gd name="connsiteX7" fmla="*/ 3893286 w 5876925"/>
                <a:gd name="connsiteY7" fmla="*/ 18197 h 1809750"/>
                <a:gd name="connsiteX8" fmla="*/ 4812448 w 5876925"/>
                <a:gd name="connsiteY8" fmla="*/ 24864 h 1809750"/>
                <a:gd name="connsiteX9" fmla="*/ 4868646 w 5876925"/>
                <a:gd name="connsiteY9" fmla="*/ 61059 h 1809750"/>
                <a:gd name="connsiteX10" fmla="*/ 4895316 w 5876925"/>
                <a:gd name="connsiteY10" fmla="*/ 105827 h 1809750"/>
                <a:gd name="connsiteX11" fmla="*/ 5849721 w 5876925"/>
                <a:gd name="connsiteY11" fmla="*/ 1482190 h 1809750"/>
                <a:gd name="connsiteX12" fmla="*/ 5862103 w 5876925"/>
                <a:gd name="connsiteY12" fmla="*/ 1672690 h 1809750"/>
                <a:gd name="connsiteX13" fmla="*/ 5635408 w 5876925"/>
                <a:gd name="connsiteY13" fmla="*/ 1810802 h 1809750"/>
                <a:gd name="connsiteX14" fmla="*/ 5287746 w 5876925"/>
                <a:gd name="connsiteY14" fmla="*/ 1810802 h 1809750"/>
                <a:gd name="connsiteX15" fmla="*/ 2940786 w 5876925"/>
                <a:gd name="connsiteY15" fmla="*/ 1810802 h 1809750"/>
                <a:gd name="connsiteX16" fmla="*/ 714793 w 5876925"/>
                <a:gd name="connsiteY16" fmla="*/ 760194 h 1809750"/>
                <a:gd name="connsiteX17" fmla="*/ 5211546 w 5876925"/>
                <a:gd name="connsiteY17" fmla="*/ 760194 h 1809750"/>
                <a:gd name="connsiteX18" fmla="*/ 5184876 w 5876925"/>
                <a:gd name="connsiteY18" fmla="*/ 717332 h 1809750"/>
                <a:gd name="connsiteX19" fmla="*/ 4838166 w 5876925"/>
                <a:gd name="connsiteY19" fmla="*/ 217269 h 1809750"/>
                <a:gd name="connsiteX20" fmla="*/ 4760061 w 5876925"/>
                <a:gd name="connsiteY20" fmla="*/ 177264 h 1809750"/>
                <a:gd name="connsiteX21" fmla="*/ 1142466 w 5876925"/>
                <a:gd name="connsiteY21" fmla="*/ 173454 h 1809750"/>
                <a:gd name="connsiteX22" fmla="*/ 1069123 w 5876925"/>
                <a:gd name="connsiteY22" fmla="*/ 211554 h 1809750"/>
                <a:gd name="connsiteX23" fmla="*/ 739558 w 5876925"/>
                <a:gd name="connsiteY23" fmla="*/ 718284 h 1809750"/>
                <a:gd name="connsiteX24" fmla="*/ 714793 w 5876925"/>
                <a:gd name="connsiteY24" fmla="*/ 760194 h 1809750"/>
                <a:gd name="connsiteX25" fmla="*/ 3505618 w 5876925"/>
                <a:gd name="connsiteY25" fmla="*/ 1132622 h 1809750"/>
                <a:gd name="connsiteX26" fmla="*/ 3443706 w 5876925"/>
                <a:gd name="connsiteY26" fmla="*/ 870684 h 1809750"/>
                <a:gd name="connsiteX27" fmla="*/ 3407511 w 5876925"/>
                <a:gd name="connsiteY27" fmla="*/ 851634 h 1809750"/>
                <a:gd name="connsiteX28" fmla="*/ 3255111 w 5876925"/>
                <a:gd name="connsiteY28" fmla="*/ 850682 h 1809750"/>
                <a:gd name="connsiteX29" fmla="*/ 2546451 w 5876925"/>
                <a:gd name="connsiteY29" fmla="*/ 854492 h 1809750"/>
                <a:gd name="connsiteX30" fmla="*/ 2495016 w 5876925"/>
                <a:gd name="connsiteY30" fmla="*/ 872589 h 1809750"/>
                <a:gd name="connsiteX31" fmla="*/ 2435008 w 5876925"/>
                <a:gd name="connsiteY31" fmla="*/ 1131669 h 1809750"/>
                <a:gd name="connsiteX32" fmla="*/ 3505618 w 5876925"/>
                <a:gd name="connsiteY32" fmla="*/ 1132622 h 1809750"/>
                <a:gd name="connsiteX33" fmla="*/ 2922688 w 5876925"/>
                <a:gd name="connsiteY33" fmla="*/ 1231682 h 1809750"/>
                <a:gd name="connsiteX34" fmla="*/ 2491206 w 5876925"/>
                <a:gd name="connsiteY34" fmla="*/ 1231682 h 1809750"/>
                <a:gd name="connsiteX35" fmla="*/ 2494063 w 5876925"/>
                <a:gd name="connsiteY35" fmla="*/ 1199297 h 1809750"/>
                <a:gd name="connsiteX36" fmla="*/ 2496921 w 5876925"/>
                <a:gd name="connsiteY36" fmla="*/ 1168817 h 1809750"/>
                <a:gd name="connsiteX37" fmla="*/ 2435008 w 5876925"/>
                <a:gd name="connsiteY37" fmla="*/ 1250732 h 1809750"/>
                <a:gd name="connsiteX38" fmla="*/ 3478948 w 5876925"/>
                <a:gd name="connsiteY38" fmla="*/ 1250732 h 1809750"/>
                <a:gd name="connsiteX39" fmla="*/ 3409416 w 5876925"/>
                <a:gd name="connsiteY39" fmla="*/ 1170722 h 1809750"/>
                <a:gd name="connsiteX40" fmla="*/ 3413226 w 5876925"/>
                <a:gd name="connsiteY40" fmla="*/ 1234540 h 1809750"/>
                <a:gd name="connsiteX41" fmla="*/ 2990316 w 5876925"/>
                <a:gd name="connsiteY41" fmla="*/ 1234540 h 1809750"/>
                <a:gd name="connsiteX42" fmla="*/ 2986506 w 5876925"/>
                <a:gd name="connsiteY42" fmla="*/ 1167865 h 1809750"/>
                <a:gd name="connsiteX43" fmla="*/ 2928403 w 5876925"/>
                <a:gd name="connsiteY43" fmla="*/ 1167865 h 1809750"/>
                <a:gd name="connsiteX44" fmla="*/ 2922688 w 5876925"/>
                <a:gd name="connsiteY44" fmla="*/ 1231682 h 1809750"/>
                <a:gd name="connsiteX45" fmla="*/ 4566703 w 5876925"/>
                <a:gd name="connsiteY45" fmla="*/ 1389797 h 1809750"/>
                <a:gd name="connsiteX46" fmla="*/ 4764823 w 5876925"/>
                <a:gd name="connsiteY46" fmla="*/ 1389797 h 1809750"/>
                <a:gd name="connsiteX47" fmla="*/ 4725771 w 5876925"/>
                <a:gd name="connsiteY47" fmla="*/ 1339315 h 1809750"/>
                <a:gd name="connsiteX48" fmla="*/ 4602898 w 5876925"/>
                <a:gd name="connsiteY48" fmla="*/ 1337409 h 1809750"/>
                <a:gd name="connsiteX49" fmla="*/ 4566703 w 5876925"/>
                <a:gd name="connsiteY49" fmla="*/ 1389797 h 1809750"/>
                <a:gd name="connsiteX50" fmla="*/ 1342491 w 5876925"/>
                <a:gd name="connsiteY50" fmla="*/ 1383129 h 1809750"/>
                <a:gd name="connsiteX51" fmla="*/ 1313916 w 5876925"/>
                <a:gd name="connsiteY51" fmla="*/ 1337409 h 1809750"/>
                <a:gd name="connsiteX52" fmla="*/ 1175803 w 5876925"/>
                <a:gd name="connsiteY52" fmla="*/ 1334552 h 1809750"/>
                <a:gd name="connsiteX53" fmla="*/ 1127226 w 5876925"/>
                <a:gd name="connsiteY53" fmla="*/ 1383129 h 1809750"/>
                <a:gd name="connsiteX54" fmla="*/ 1342491 w 5876925"/>
                <a:gd name="connsiteY54" fmla="*/ 1383129 h 180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5876925" h="1809750">
                  <a:moveTo>
                    <a:pt x="2940786" y="1810802"/>
                  </a:moveTo>
                  <a:cubicBezTo>
                    <a:pt x="2049246" y="1810802"/>
                    <a:pt x="1156753" y="1810802"/>
                    <a:pt x="265213" y="1810802"/>
                  </a:cubicBezTo>
                  <a:cubicBezTo>
                    <a:pt x="134721" y="1810802"/>
                    <a:pt x="35661" y="1745079"/>
                    <a:pt x="10896" y="1631732"/>
                  </a:cubicBezTo>
                  <a:cubicBezTo>
                    <a:pt x="-8154" y="1546959"/>
                    <a:pt x="-7202" y="1466949"/>
                    <a:pt x="54711" y="1386940"/>
                  </a:cubicBezTo>
                  <a:cubicBezTo>
                    <a:pt x="390943" y="956409"/>
                    <a:pt x="720508" y="522069"/>
                    <a:pt x="1051978" y="88682"/>
                  </a:cubicBezTo>
                  <a:cubicBezTo>
                    <a:pt x="1056741" y="82014"/>
                    <a:pt x="1064361" y="76299"/>
                    <a:pt x="1066266" y="69632"/>
                  </a:cubicBezTo>
                  <a:cubicBezTo>
                    <a:pt x="1088173" y="-5616"/>
                    <a:pt x="1145323" y="99"/>
                    <a:pt x="1208188" y="99"/>
                  </a:cubicBezTo>
                  <a:cubicBezTo>
                    <a:pt x="2103538" y="7719"/>
                    <a:pt x="2997936" y="12482"/>
                    <a:pt x="3893286" y="18197"/>
                  </a:cubicBezTo>
                  <a:cubicBezTo>
                    <a:pt x="4199991" y="20102"/>
                    <a:pt x="4505743" y="22959"/>
                    <a:pt x="4812448" y="24864"/>
                  </a:cubicBezTo>
                  <a:cubicBezTo>
                    <a:pt x="4841976" y="24864"/>
                    <a:pt x="4859121" y="32484"/>
                    <a:pt x="4868646" y="61059"/>
                  </a:cubicBezTo>
                  <a:cubicBezTo>
                    <a:pt x="4874361" y="77252"/>
                    <a:pt x="4885791" y="91539"/>
                    <a:pt x="4895316" y="105827"/>
                  </a:cubicBezTo>
                  <a:cubicBezTo>
                    <a:pt x="5213451" y="564932"/>
                    <a:pt x="5529681" y="1024989"/>
                    <a:pt x="5849721" y="1482190"/>
                  </a:cubicBezTo>
                  <a:cubicBezTo>
                    <a:pt x="5896393" y="1548865"/>
                    <a:pt x="5893536" y="1607920"/>
                    <a:pt x="5862103" y="1672690"/>
                  </a:cubicBezTo>
                  <a:cubicBezTo>
                    <a:pt x="5817336" y="1766034"/>
                    <a:pt x="5737326" y="1808897"/>
                    <a:pt x="5635408" y="1810802"/>
                  </a:cubicBezTo>
                  <a:cubicBezTo>
                    <a:pt x="5519203" y="1811754"/>
                    <a:pt x="5403951" y="1810802"/>
                    <a:pt x="5287746" y="1810802"/>
                  </a:cubicBezTo>
                  <a:cubicBezTo>
                    <a:pt x="4505743" y="1810802"/>
                    <a:pt x="3722788" y="1810802"/>
                    <a:pt x="2940786" y="1810802"/>
                  </a:cubicBezTo>
                  <a:close/>
                  <a:moveTo>
                    <a:pt x="714793" y="760194"/>
                  </a:moveTo>
                  <a:cubicBezTo>
                    <a:pt x="2214981" y="760194"/>
                    <a:pt x="3709453" y="760194"/>
                    <a:pt x="5211546" y="760194"/>
                  </a:cubicBezTo>
                  <a:cubicBezTo>
                    <a:pt x="5199164" y="740192"/>
                    <a:pt x="5193448" y="728762"/>
                    <a:pt x="5184876" y="717332"/>
                  </a:cubicBezTo>
                  <a:cubicBezTo>
                    <a:pt x="5069623" y="550644"/>
                    <a:pt x="4952466" y="384909"/>
                    <a:pt x="4838166" y="217269"/>
                  </a:cubicBezTo>
                  <a:cubicBezTo>
                    <a:pt x="4817211" y="186789"/>
                    <a:pt x="4795303" y="177264"/>
                    <a:pt x="4760061" y="177264"/>
                  </a:cubicBezTo>
                  <a:cubicBezTo>
                    <a:pt x="3554196" y="177264"/>
                    <a:pt x="2348331" y="175359"/>
                    <a:pt x="1142466" y="173454"/>
                  </a:cubicBezTo>
                  <a:cubicBezTo>
                    <a:pt x="1109128" y="173454"/>
                    <a:pt x="1088173" y="182027"/>
                    <a:pt x="1069123" y="211554"/>
                  </a:cubicBezTo>
                  <a:cubicBezTo>
                    <a:pt x="960538" y="381099"/>
                    <a:pt x="849096" y="549692"/>
                    <a:pt x="739558" y="718284"/>
                  </a:cubicBezTo>
                  <a:cubicBezTo>
                    <a:pt x="730986" y="731619"/>
                    <a:pt x="724318" y="744954"/>
                    <a:pt x="714793" y="760194"/>
                  </a:cubicBezTo>
                  <a:close/>
                  <a:moveTo>
                    <a:pt x="3505618" y="1132622"/>
                  </a:moveTo>
                  <a:cubicBezTo>
                    <a:pt x="3484663" y="1042134"/>
                    <a:pt x="3465613" y="955457"/>
                    <a:pt x="3443706" y="870684"/>
                  </a:cubicBezTo>
                  <a:cubicBezTo>
                    <a:pt x="3441801" y="862112"/>
                    <a:pt x="3419893" y="852587"/>
                    <a:pt x="3407511" y="851634"/>
                  </a:cubicBezTo>
                  <a:cubicBezTo>
                    <a:pt x="3357028" y="849729"/>
                    <a:pt x="3306546" y="850682"/>
                    <a:pt x="3255111" y="850682"/>
                  </a:cubicBezTo>
                  <a:cubicBezTo>
                    <a:pt x="3018891" y="851634"/>
                    <a:pt x="2782671" y="852587"/>
                    <a:pt x="2546451" y="854492"/>
                  </a:cubicBezTo>
                  <a:cubicBezTo>
                    <a:pt x="2528353" y="854492"/>
                    <a:pt x="2497873" y="862112"/>
                    <a:pt x="2495016" y="872589"/>
                  </a:cubicBezTo>
                  <a:cubicBezTo>
                    <a:pt x="2472156" y="956409"/>
                    <a:pt x="2455011" y="1041182"/>
                    <a:pt x="2435008" y="1131669"/>
                  </a:cubicBezTo>
                  <a:cubicBezTo>
                    <a:pt x="2794101" y="1132622"/>
                    <a:pt x="3145573" y="1132622"/>
                    <a:pt x="3505618" y="1132622"/>
                  </a:cubicBezTo>
                  <a:close/>
                  <a:moveTo>
                    <a:pt x="2922688" y="1231682"/>
                  </a:moveTo>
                  <a:cubicBezTo>
                    <a:pt x="2776003" y="1231682"/>
                    <a:pt x="2634081" y="1231682"/>
                    <a:pt x="2491206" y="1231682"/>
                  </a:cubicBezTo>
                  <a:cubicBezTo>
                    <a:pt x="2492158" y="1218347"/>
                    <a:pt x="2493111" y="1208822"/>
                    <a:pt x="2494063" y="1199297"/>
                  </a:cubicBezTo>
                  <a:cubicBezTo>
                    <a:pt x="2495016" y="1188819"/>
                    <a:pt x="2495968" y="1178342"/>
                    <a:pt x="2496921" y="1168817"/>
                  </a:cubicBezTo>
                  <a:cubicBezTo>
                    <a:pt x="2438818" y="1161197"/>
                    <a:pt x="2432151" y="1169769"/>
                    <a:pt x="2435008" y="1250732"/>
                  </a:cubicBezTo>
                  <a:cubicBezTo>
                    <a:pt x="2782671" y="1250732"/>
                    <a:pt x="3130333" y="1250732"/>
                    <a:pt x="3478948" y="1250732"/>
                  </a:cubicBezTo>
                  <a:cubicBezTo>
                    <a:pt x="3483711" y="1167865"/>
                    <a:pt x="3474186" y="1157387"/>
                    <a:pt x="3409416" y="1170722"/>
                  </a:cubicBezTo>
                  <a:cubicBezTo>
                    <a:pt x="3410368" y="1191677"/>
                    <a:pt x="3412273" y="1213584"/>
                    <a:pt x="3413226" y="1234540"/>
                  </a:cubicBezTo>
                  <a:cubicBezTo>
                    <a:pt x="3270351" y="1234540"/>
                    <a:pt x="3130333" y="1234540"/>
                    <a:pt x="2990316" y="1234540"/>
                  </a:cubicBezTo>
                  <a:cubicBezTo>
                    <a:pt x="2989363" y="1208822"/>
                    <a:pt x="2988411" y="1188819"/>
                    <a:pt x="2986506" y="1167865"/>
                  </a:cubicBezTo>
                  <a:cubicBezTo>
                    <a:pt x="2965551" y="1167865"/>
                    <a:pt x="2947453" y="1167865"/>
                    <a:pt x="2928403" y="1167865"/>
                  </a:cubicBezTo>
                  <a:cubicBezTo>
                    <a:pt x="2925546" y="1189772"/>
                    <a:pt x="2923641" y="1208822"/>
                    <a:pt x="2922688" y="1231682"/>
                  </a:cubicBezTo>
                  <a:close/>
                  <a:moveTo>
                    <a:pt x="4566703" y="1389797"/>
                  </a:moveTo>
                  <a:cubicBezTo>
                    <a:pt x="4634331" y="1389797"/>
                    <a:pt x="4700053" y="1389797"/>
                    <a:pt x="4764823" y="1389797"/>
                  </a:cubicBezTo>
                  <a:cubicBezTo>
                    <a:pt x="4771491" y="1353602"/>
                    <a:pt x="4759108" y="1338362"/>
                    <a:pt x="4725771" y="1339315"/>
                  </a:cubicBezTo>
                  <a:cubicBezTo>
                    <a:pt x="4684813" y="1340267"/>
                    <a:pt x="4643856" y="1340267"/>
                    <a:pt x="4602898" y="1337409"/>
                  </a:cubicBezTo>
                  <a:cubicBezTo>
                    <a:pt x="4563846" y="1335504"/>
                    <a:pt x="4556226" y="1353602"/>
                    <a:pt x="4566703" y="1389797"/>
                  </a:cubicBezTo>
                  <a:close/>
                  <a:moveTo>
                    <a:pt x="1342491" y="1383129"/>
                  </a:moveTo>
                  <a:cubicBezTo>
                    <a:pt x="1347253" y="1339315"/>
                    <a:pt x="1347253" y="1338362"/>
                    <a:pt x="1313916" y="1337409"/>
                  </a:cubicBezTo>
                  <a:cubicBezTo>
                    <a:pt x="1268196" y="1335504"/>
                    <a:pt x="1222476" y="1336457"/>
                    <a:pt x="1175803" y="1334552"/>
                  </a:cubicBezTo>
                  <a:cubicBezTo>
                    <a:pt x="1143418" y="1333599"/>
                    <a:pt x="1132941" y="1351697"/>
                    <a:pt x="1127226" y="1383129"/>
                  </a:cubicBezTo>
                  <a:cubicBezTo>
                    <a:pt x="1201521" y="1383129"/>
                    <a:pt x="1272006" y="1383129"/>
                    <a:pt x="1342491" y="1383129"/>
                  </a:cubicBezTo>
                  <a:close/>
                </a:path>
              </a:pathLst>
            </a:custGeom>
            <a:solidFill>
              <a:srgbClr val="454545"/>
            </a:solid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endParaRPr>
            </a:p>
          </p:txBody>
        </p:sp>
        <p:sp>
          <p:nvSpPr>
            <p:cNvPr id="11" name="Freeform: Shape 95">
              <a:extLst>
                <a:ext uri="{FF2B5EF4-FFF2-40B4-BE49-F238E27FC236}">
                  <a16:creationId xmlns:a16="http://schemas.microsoft.com/office/drawing/2014/main" id="{91CB343B-22C8-BD6D-3DD8-4DFDA82DAD9A}"/>
                </a:ext>
              </a:extLst>
            </p:cNvPr>
            <p:cNvSpPr/>
            <p:nvPr/>
          </p:nvSpPr>
          <p:spPr>
            <a:xfrm>
              <a:off x="1331139" y="4697381"/>
              <a:ext cx="2652368" cy="333742"/>
            </a:xfrm>
            <a:custGeom>
              <a:avLst/>
              <a:gdLst>
                <a:gd name="connsiteX0" fmla="*/ 2048566 w 2652368"/>
                <a:gd name="connsiteY0" fmla="*/ 278539 h 333742"/>
                <a:gd name="connsiteX1" fmla="*/ 2127406 w 2652368"/>
                <a:gd name="connsiteY1" fmla="*/ 281182 h 333742"/>
                <a:gd name="connsiteX2" fmla="*/ 2162660 w 2652368"/>
                <a:gd name="connsiteY2" fmla="*/ 321564 h 333742"/>
                <a:gd name="connsiteX3" fmla="*/ 2156250 w 2652368"/>
                <a:gd name="connsiteY3" fmla="*/ 331178 h 333742"/>
                <a:gd name="connsiteX4" fmla="*/ 1996006 w 2652368"/>
                <a:gd name="connsiteY4" fmla="*/ 329256 h 333742"/>
                <a:gd name="connsiteX5" fmla="*/ 1963316 w 2652368"/>
                <a:gd name="connsiteY5" fmla="*/ 286951 h 333742"/>
                <a:gd name="connsiteX6" fmla="*/ 1969726 w 2652368"/>
                <a:gd name="connsiteY6" fmla="*/ 279260 h 333742"/>
                <a:gd name="connsiteX7" fmla="*/ 2048566 w 2652368"/>
                <a:gd name="connsiteY7" fmla="*/ 278539 h 333742"/>
                <a:gd name="connsiteX8" fmla="*/ 517269 w 2652368"/>
                <a:gd name="connsiteY8" fmla="*/ 277977 h 333742"/>
                <a:gd name="connsiteX9" fmla="*/ 622390 w 2652368"/>
                <a:gd name="connsiteY9" fmla="*/ 277977 h 333742"/>
                <a:gd name="connsiteX10" fmla="*/ 565984 w 2652368"/>
                <a:gd name="connsiteY10" fmla="*/ 333101 h 333742"/>
                <a:gd name="connsiteX11" fmla="*/ 461504 w 2652368"/>
                <a:gd name="connsiteY11" fmla="*/ 333101 h 333742"/>
                <a:gd name="connsiteX12" fmla="*/ 517269 w 2652368"/>
                <a:gd name="connsiteY12" fmla="*/ 277977 h 333742"/>
                <a:gd name="connsiteX13" fmla="*/ 353819 w 2652368"/>
                <a:gd name="connsiteY13" fmla="*/ 277977 h 333742"/>
                <a:gd name="connsiteX14" fmla="*/ 458299 w 2652368"/>
                <a:gd name="connsiteY14" fmla="*/ 277977 h 333742"/>
                <a:gd name="connsiteX15" fmla="*/ 393560 w 2652368"/>
                <a:gd name="connsiteY15" fmla="*/ 333742 h 333742"/>
                <a:gd name="connsiteX16" fmla="*/ 291645 w 2652368"/>
                <a:gd name="connsiteY16" fmla="*/ 333742 h 333742"/>
                <a:gd name="connsiteX17" fmla="*/ 353819 w 2652368"/>
                <a:gd name="connsiteY17" fmla="*/ 277977 h 333742"/>
                <a:gd name="connsiteX18" fmla="*/ 1709408 w 2652368"/>
                <a:gd name="connsiteY18" fmla="*/ 277898 h 333742"/>
                <a:gd name="connsiteX19" fmla="*/ 1776791 w 2652368"/>
                <a:gd name="connsiteY19" fmla="*/ 280541 h 333742"/>
                <a:gd name="connsiteX20" fmla="*/ 1803712 w 2652368"/>
                <a:gd name="connsiteY20" fmla="*/ 320282 h 333742"/>
                <a:gd name="connsiteX21" fmla="*/ 1796661 w 2652368"/>
                <a:gd name="connsiteY21" fmla="*/ 331819 h 333742"/>
                <a:gd name="connsiteX22" fmla="*/ 1663979 w 2652368"/>
                <a:gd name="connsiteY22" fmla="*/ 329897 h 333742"/>
                <a:gd name="connsiteX23" fmla="*/ 1633853 w 2652368"/>
                <a:gd name="connsiteY23" fmla="*/ 278619 h 333742"/>
                <a:gd name="connsiteX24" fmla="*/ 1709408 w 2652368"/>
                <a:gd name="connsiteY24" fmla="*/ 277898 h 333742"/>
                <a:gd name="connsiteX25" fmla="*/ 2225797 w 2652368"/>
                <a:gd name="connsiteY25" fmla="*/ 277657 h 333742"/>
                <a:gd name="connsiteX26" fmla="*/ 2291497 w 2652368"/>
                <a:gd name="connsiteY26" fmla="*/ 280541 h 333742"/>
                <a:gd name="connsiteX27" fmla="*/ 2325469 w 2652368"/>
                <a:gd name="connsiteY27" fmla="*/ 320923 h 333742"/>
                <a:gd name="connsiteX28" fmla="*/ 2319700 w 2652368"/>
                <a:gd name="connsiteY28" fmla="*/ 330537 h 333742"/>
                <a:gd name="connsiteX29" fmla="*/ 2193427 w 2652368"/>
                <a:gd name="connsiteY29" fmla="*/ 328615 h 333742"/>
                <a:gd name="connsiteX30" fmla="*/ 2153687 w 2652368"/>
                <a:gd name="connsiteY30" fmla="*/ 288874 h 333742"/>
                <a:gd name="connsiteX31" fmla="*/ 2160097 w 2652368"/>
                <a:gd name="connsiteY31" fmla="*/ 278618 h 333742"/>
                <a:gd name="connsiteX32" fmla="*/ 2225797 w 2652368"/>
                <a:gd name="connsiteY32" fmla="*/ 277657 h 333742"/>
                <a:gd name="connsiteX33" fmla="*/ 2545325 w 2652368"/>
                <a:gd name="connsiteY33" fmla="*/ 277416 h 333742"/>
                <a:gd name="connsiteX34" fmla="*/ 2608782 w 2652368"/>
                <a:gd name="connsiteY34" fmla="*/ 280541 h 333742"/>
                <a:gd name="connsiteX35" fmla="*/ 2652368 w 2652368"/>
                <a:gd name="connsiteY35" fmla="*/ 320282 h 333742"/>
                <a:gd name="connsiteX36" fmla="*/ 2647881 w 2652368"/>
                <a:gd name="connsiteY36" fmla="*/ 328614 h 333742"/>
                <a:gd name="connsiteX37" fmla="*/ 2511353 w 2652368"/>
                <a:gd name="connsiteY37" fmla="*/ 326691 h 333742"/>
                <a:gd name="connsiteX38" fmla="*/ 2474176 w 2652368"/>
                <a:gd name="connsiteY38" fmla="*/ 278618 h 333742"/>
                <a:gd name="connsiteX39" fmla="*/ 2545325 w 2652368"/>
                <a:gd name="connsiteY39" fmla="*/ 277416 h 333742"/>
                <a:gd name="connsiteX40" fmla="*/ 686487 w 2652368"/>
                <a:gd name="connsiteY40" fmla="*/ 277336 h 333742"/>
                <a:gd name="connsiteX41" fmla="*/ 787762 w 2652368"/>
                <a:gd name="connsiteY41" fmla="*/ 277336 h 333742"/>
                <a:gd name="connsiteX42" fmla="*/ 735202 w 2652368"/>
                <a:gd name="connsiteY42" fmla="*/ 333101 h 333742"/>
                <a:gd name="connsiteX43" fmla="*/ 627517 w 2652368"/>
                <a:gd name="connsiteY43" fmla="*/ 333101 h 333742"/>
                <a:gd name="connsiteX44" fmla="*/ 686487 w 2652368"/>
                <a:gd name="connsiteY44" fmla="*/ 277336 h 333742"/>
                <a:gd name="connsiteX45" fmla="*/ 69226 w 2652368"/>
                <a:gd name="connsiteY45" fmla="*/ 277336 h 333742"/>
                <a:gd name="connsiteX46" fmla="*/ 290363 w 2652368"/>
                <a:gd name="connsiteY46" fmla="*/ 277336 h 333742"/>
                <a:gd name="connsiteX47" fmla="*/ 230111 w 2652368"/>
                <a:gd name="connsiteY47" fmla="*/ 333101 h 333742"/>
                <a:gd name="connsiteX48" fmla="*/ 31408 w 2652368"/>
                <a:gd name="connsiteY48" fmla="*/ 333101 h 333742"/>
                <a:gd name="connsiteX49" fmla="*/ 0 w 2652368"/>
                <a:gd name="connsiteY49" fmla="*/ 331819 h 333742"/>
                <a:gd name="connsiteX50" fmla="*/ 69226 w 2652368"/>
                <a:gd name="connsiteY50" fmla="*/ 277336 h 333742"/>
                <a:gd name="connsiteX51" fmla="*/ 1870534 w 2652368"/>
                <a:gd name="connsiteY51" fmla="*/ 277016 h 333742"/>
                <a:gd name="connsiteX52" fmla="*/ 1935112 w 2652368"/>
                <a:gd name="connsiteY52" fmla="*/ 279900 h 333742"/>
                <a:gd name="connsiteX53" fmla="*/ 1969084 w 2652368"/>
                <a:gd name="connsiteY53" fmla="*/ 320922 h 333742"/>
                <a:gd name="connsiteX54" fmla="*/ 1963315 w 2652368"/>
                <a:gd name="connsiteY54" fmla="*/ 329896 h 333742"/>
                <a:gd name="connsiteX55" fmla="*/ 1827428 w 2652368"/>
                <a:gd name="connsiteY55" fmla="*/ 327974 h 333742"/>
                <a:gd name="connsiteX56" fmla="*/ 1797302 w 2652368"/>
                <a:gd name="connsiteY56" fmla="*/ 277977 h 333742"/>
                <a:gd name="connsiteX57" fmla="*/ 1870534 w 2652368"/>
                <a:gd name="connsiteY57" fmla="*/ 277016 h 333742"/>
                <a:gd name="connsiteX58" fmla="*/ 2384278 w 2652368"/>
                <a:gd name="connsiteY58" fmla="*/ 276775 h 333742"/>
                <a:gd name="connsiteX59" fmla="*/ 2444048 w 2652368"/>
                <a:gd name="connsiteY59" fmla="*/ 279900 h 333742"/>
                <a:gd name="connsiteX60" fmla="*/ 2490200 w 2652368"/>
                <a:gd name="connsiteY60" fmla="*/ 318999 h 333742"/>
                <a:gd name="connsiteX61" fmla="*/ 2484430 w 2652368"/>
                <a:gd name="connsiteY61" fmla="*/ 329255 h 333742"/>
                <a:gd name="connsiteX62" fmla="*/ 2349825 w 2652368"/>
                <a:gd name="connsiteY62" fmla="*/ 327332 h 333742"/>
                <a:gd name="connsiteX63" fmla="*/ 2316494 w 2652368"/>
                <a:gd name="connsiteY63" fmla="*/ 286310 h 333742"/>
                <a:gd name="connsiteX64" fmla="*/ 2323545 w 2652368"/>
                <a:gd name="connsiteY64" fmla="*/ 277977 h 333742"/>
                <a:gd name="connsiteX65" fmla="*/ 2384278 w 2652368"/>
                <a:gd name="connsiteY65" fmla="*/ 276775 h 333742"/>
                <a:gd name="connsiteX66" fmla="*/ 848655 w 2652368"/>
                <a:gd name="connsiteY66" fmla="*/ 276695 h 333742"/>
                <a:gd name="connsiteX67" fmla="*/ 1588985 w 2652368"/>
                <a:gd name="connsiteY67" fmla="*/ 277337 h 333742"/>
                <a:gd name="connsiteX68" fmla="*/ 1630007 w 2652368"/>
                <a:gd name="connsiteY68" fmla="*/ 329897 h 333742"/>
                <a:gd name="connsiteX69" fmla="*/ 799941 w 2652368"/>
                <a:gd name="connsiteY69" fmla="*/ 329897 h 333742"/>
                <a:gd name="connsiteX70" fmla="*/ 848655 w 2652368"/>
                <a:gd name="connsiteY70" fmla="*/ 276695 h 333742"/>
                <a:gd name="connsiteX71" fmla="*/ 1376820 w 2652368"/>
                <a:gd name="connsiteY71" fmla="*/ 216444 h 333742"/>
                <a:gd name="connsiteX72" fmla="*/ 1522963 w 2652368"/>
                <a:gd name="connsiteY72" fmla="*/ 216444 h 333742"/>
                <a:gd name="connsiteX73" fmla="*/ 1530655 w 2652368"/>
                <a:gd name="connsiteY73" fmla="*/ 263235 h 333742"/>
                <a:gd name="connsiteX74" fmla="*/ 1396049 w 2652368"/>
                <a:gd name="connsiteY74" fmla="*/ 261312 h 333742"/>
                <a:gd name="connsiteX75" fmla="*/ 1376820 w 2652368"/>
                <a:gd name="connsiteY75" fmla="*/ 216444 h 333742"/>
                <a:gd name="connsiteX76" fmla="*/ 1768377 w 2652368"/>
                <a:gd name="connsiteY76" fmla="*/ 215322 h 333742"/>
                <a:gd name="connsiteX77" fmla="*/ 1835119 w 2652368"/>
                <a:gd name="connsiteY77" fmla="*/ 217726 h 333742"/>
                <a:gd name="connsiteX78" fmla="*/ 1856913 w 2652368"/>
                <a:gd name="connsiteY78" fmla="*/ 263876 h 333742"/>
                <a:gd name="connsiteX79" fmla="*/ 1728717 w 2652368"/>
                <a:gd name="connsiteY79" fmla="*/ 261953 h 333742"/>
                <a:gd name="connsiteX80" fmla="*/ 1694745 w 2652368"/>
                <a:gd name="connsiteY80" fmla="*/ 227982 h 333742"/>
                <a:gd name="connsiteX81" fmla="*/ 1701155 w 2652368"/>
                <a:gd name="connsiteY81" fmla="*/ 215803 h 333742"/>
                <a:gd name="connsiteX82" fmla="*/ 1768377 w 2652368"/>
                <a:gd name="connsiteY82" fmla="*/ 215322 h 333742"/>
                <a:gd name="connsiteX83" fmla="*/ 2508708 w 2652368"/>
                <a:gd name="connsiteY83" fmla="*/ 214841 h 333742"/>
                <a:gd name="connsiteX84" fmla="*/ 2570963 w 2652368"/>
                <a:gd name="connsiteY84" fmla="*/ 217726 h 333742"/>
                <a:gd name="connsiteX85" fmla="*/ 2610063 w 2652368"/>
                <a:gd name="connsiteY85" fmla="*/ 254261 h 333742"/>
                <a:gd name="connsiteX86" fmla="*/ 2604293 w 2652368"/>
                <a:gd name="connsiteY86" fmla="*/ 263875 h 333742"/>
                <a:gd name="connsiteX87" fmla="*/ 2481867 w 2652368"/>
                <a:gd name="connsiteY87" fmla="*/ 261952 h 333742"/>
                <a:gd name="connsiteX88" fmla="*/ 2441485 w 2652368"/>
                <a:gd name="connsiteY88" fmla="*/ 224776 h 333742"/>
                <a:gd name="connsiteX89" fmla="*/ 2445972 w 2652368"/>
                <a:gd name="connsiteY89" fmla="*/ 215802 h 333742"/>
                <a:gd name="connsiteX90" fmla="*/ 2508708 w 2652368"/>
                <a:gd name="connsiteY90" fmla="*/ 214841 h 333742"/>
                <a:gd name="connsiteX91" fmla="*/ 1545398 w 2652368"/>
                <a:gd name="connsiteY91" fmla="*/ 214521 h 333742"/>
                <a:gd name="connsiteX92" fmla="*/ 1666542 w 2652368"/>
                <a:gd name="connsiteY92" fmla="*/ 215161 h 333742"/>
                <a:gd name="connsiteX93" fmla="*/ 1690900 w 2652368"/>
                <a:gd name="connsiteY93" fmla="*/ 263875 h 333742"/>
                <a:gd name="connsiteX94" fmla="*/ 1562063 w 2652368"/>
                <a:gd name="connsiteY94" fmla="*/ 261953 h 333742"/>
                <a:gd name="connsiteX95" fmla="*/ 1536424 w 2652368"/>
                <a:gd name="connsiteY95" fmla="*/ 223494 h 333742"/>
                <a:gd name="connsiteX96" fmla="*/ 1545398 w 2652368"/>
                <a:gd name="connsiteY96" fmla="*/ 214521 h 333742"/>
                <a:gd name="connsiteX97" fmla="*/ 2351028 w 2652368"/>
                <a:gd name="connsiteY97" fmla="*/ 214200 h 333742"/>
                <a:gd name="connsiteX98" fmla="*/ 2412001 w 2652368"/>
                <a:gd name="connsiteY98" fmla="*/ 217085 h 333742"/>
                <a:gd name="connsiteX99" fmla="*/ 2449178 w 2652368"/>
                <a:gd name="connsiteY99" fmla="*/ 254260 h 333742"/>
                <a:gd name="connsiteX100" fmla="*/ 2443409 w 2652368"/>
                <a:gd name="connsiteY100" fmla="*/ 263875 h 333742"/>
                <a:gd name="connsiteX101" fmla="*/ 2322905 w 2652368"/>
                <a:gd name="connsiteY101" fmla="*/ 261953 h 333742"/>
                <a:gd name="connsiteX102" fmla="*/ 2283805 w 2652368"/>
                <a:gd name="connsiteY102" fmla="*/ 226058 h 333742"/>
                <a:gd name="connsiteX103" fmla="*/ 2289574 w 2652368"/>
                <a:gd name="connsiteY103" fmla="*/ 215161 h 333742"/>
                <a:gd name="connsiteX104" fmla="*/ 2351028 w 2652368"/>
                <a:gd name="connsiteY104" fmla="*/ 214200 h 333742"/>
                <a:gd name="connsiteX105" fmla="*/ 2136460 w 2652368"/>
                <a:gd name="connsiteY105" fmla="*/ 214040 h 333742"/>
                <a:gd name="connsiteX106" fmla="*/ 2251756 w 2652368"/>
                <a:gd name="connsiteY106" fmla="*/ 216444 h 333742"/>
                <a:gd name="connsiteX107" fmla="*/ 2290855 w 2652368"/>
                <a:gd name="connsiteY107" fmla="*/ 252979 h 333742"/>
                <a:gd name="connsiteX108" fmla="*/ 2285087 w 2652368"/>
                <a:gd name="connsiteY108" fmla="*/ 263876 h 333742"/>
                <a:gd name="connsiteX109" fmla="*/ 2203682 w 2652368"/>
                <a:gd name="connsiteY109" fmla="*/ 263876 h 333742"/>
                <a:gd name="connsiteX110" fmla="*/ 2069718 w 2652368"/>
                <a:gd name="connsiteY110" fmla="*/ 263876 h 333742"/>
                <a:gd name="connsiteX111" fmla="*/ 2019722 w 2652368"/>
                <a:gd name="connsiteY111" fmla="*/ 214521 h 333742"/>
                <a:gd name="connsiteX112" fmla="*/ 2136460 w 2652368"/>
                <a:gd name="connsiteY112" fmla="*/ 214040 h 333742"/>
                <a:gd name="connsiteX113" fmla="*/ 1288205 w 2652368"/>
                <a:gd name="connsiteY113" fmla="*/ 214040 h 333742"/>
                <a:gd name="connsiteX114" fmla="*/ 1353104 w 2652368"/>
                <a:gd name="connsiteY114" fmla="*/ 216444 h 333742"/>
                <a:gd name="connsiteX115" fmla="*/ 1374898 w 2652368"/>
                <a:gd name="connsiteY115" fmla="*/ 263876 h 333742"/>
                <a:gd name="connsiteX116" fmla="*/ 1238369 w 2652368"/>
                <a:gd name="connsiteY116" fmla="*/ 263235 h 333742"/>
                <a:gd name="connsiteX117" fmla="*/ 1220421 w 2652368"/>
                <a:gd name="connsiteY117" fmla="*/ 214521 h 333742"/>
                <a:gd name="connsiteX118" fmla="*/ 1288205 w 2652368"/>
                <a:gd name="connsiteY118" fmla="*/ 214040 h 333742"/>
                <a:gd name="connsiteX119" fmla="*/ 1100560 w 2652368"/>
                <a:gd name="connsiteY119" fmla="*/ 213880 h 333742"/>
                <a:gd name="connsiteX120" fmla="*/ 1200551 w 2652368"/>
                <a:gd name="connsiteY120" fmla="*/ 213880 h 333742"/>
                <a:gd name="connsiteX121" fmla="*/ 1164657 w 2652368"/>
                <a:gd name="connsiteY121" fmla="*/ 264517 h 333742"/>
                <a:gd name="connsiteX122" fmla="*/ 1060818 w 2652368"/>
                <a:gd name="connsiteY122" fmla="*/ 264517 h 333742"/>
                <a:gd name="connsiteX123" fmla="*/ 1100560 w 2652368"/>
                <a:gd name="connsiteY123" fmla="*/ 213880 h 333742"/>
                <a:gd name="connsiteX124" fmla="*/ 937110 w 2652368"/>
                <a:gd name="connsiteY124" fmla="*/ 213880 h 333742"/>
                <a:gd name="connsiteX125" fmla="*/ 1040948 w 2652368"/>
                <a:gd name="connsiteY125" fmla="*/ 213880 h 333742"/>
                <a:gd name="connsiteX126" fmla="*/ 1000567 w 2652368"/>
                <a:gd name="connsiteY126" fmla="*/ 263876 h 333742"/>
                <a:gd name="connsiteX127" fmla="*/ 899292 w 2652368"/>
                <a:gd name="connsiteY127" fmla="*/ 263876 h 333742"/>
                <a:gd name="connsiteX128" fmla="*/ 937110 w 2652368"/>
                <a:gd name="connsiteY128" fmla="*/ 213880 h 333742"/>
                <a:gd name="connsiteX129" fmla="*/ 778146 w 2652368"/>
                <a:gd name="connsiteY129" fmla="*/ 213880 h 333742"/>
                <a:gd name="connsiteX130" fmla="*/ 878780 w 2652368"/>
                <a:gd name="connsiteY130" fmla="*/ 213880 h 333742"/>
                <a:gd name="connsiteX131" fmla="*/ 840322 w 2652368"/>
                <a:gd name="connsiteY131" fmla="*/ 263876 h 333742"/>
                <a:gd name="connsiteX132" fmla="*/ 733278 w 2652368"/>
                <a:gd name="connsiteY132" fmla="*/ 263876 h 333742"/>
                <a:gd name="connsiteX133" fmla="*/ 778146 w 2652368"/>
                <a:gd name="connsiteY133" fmla="*/ 213880 h 333742"/>
                <a:gd name="connsiteX134" fmla="*/ 616620 w 2652368"/>
                <a:gd name="connsiteY134" fmla="*/ 213880 h 333742"/>
                <a:gd name="connsiteX135" fmla="*/ 721099 w 2652368"/>
                <a:gd name="connsiteY135" fmla="*/ 213880 h 333742"/>
                <a:gd name="connsiteX136" fmla="*/ 674308 w 2652368"/>
                <a:gd name="connsiteY136" fmla="*/ 263876 h 333742"/>
                <a:gd name="connsiteX137" fmla="*/ 569188 w 2652368"/>
                <a:gd name="connsiteY137" fmla="*/ 263876 h 333742"/>
                <a:gd name="connsiteX138" fmla="*/ 616620 w 2652368"/>
                <a:gd name="connsiteY138" fmla="*/ 213880 h 333742"/>
                <a:gd name="connsiteX139" fmla="*/ 455094 w 2652368"/>
                <a:gd name="connsiteY139" fmla="*/ 213880 h 333742"/>
                <a:gd name="connsiteX140" fmla="*/ 560215 w 2652368"/>
                <a:gd name="connsiteY140" fmla="*/ 213880 h 333742"/>
                <a:gd name="connsiteX141" fmla="*/ 508936 w 2652368"/>
                <a:gd name="connsiteY141" fmla="*/ 263876 h 333742"/>
                <a:gd name="connsiteX142" fmla="*/ 403816 w 2652368"/>
                <a:gd name="connsiteY142" fmla="*/ 263876 h 333742"/>
                <a:gd name="connsiteX143" fmla="*/ 455094 w 2652368"/>
                <a:gd name="connsiteY143" fmla="*/ 213880 h 333742"/>
                <a:gd name="connsiteX144" fmla="*/ 1923254 w 2652368"/>
                <a:gd name="connsiteY144" fmla="*/ 213559 h 333742"/>
                <a:gd name="connsiteX145" fmla="*/ 1985109 w 2652368"/>
                <a:gd name="connsiteY145" fmla="*/ 216443 h 333742"/>
                <a:gd name="connsiteX146" fmla="*/ 2017799 w 2652368"/>
                <a:gd name="connsiteY146" fmla="*/ 254261 h 333742"/>
                <a:gd name="connsiteX147" fmla="*/ 2009466 w 2652368"/>
                <a:gd name="connsiteY147" fmla="*/ 263875 h 333742"/>
                <a:gd name="connsiteX148" fmla="*/ 1888321 w 2652368"/>
                <a:gd name="connsiteY148" fmla="*/ 261953 h 333742"/>
                <a:gd name="connsiteX149" fmla="*/ 1854349 w 2652368"/>
                <a:gd name="connsiteY149" fmla="*/ 223494 h 333742"/>
                <a:gd name="connsiteX150" fmla="*/ 1861400 w 2652368"/>
                <a:gd name="connsiteY150" fmla="*/ 214520 h 333742"/>
                <a:gd name="connsiteX151" fmla="*/ 1923254 w 2652368"/>
                <a:gd name="connsiteY151" fmla="*/ 213559 h 333742"/>
                <a:gd name="connsiteX152" fmla="*/ 292926 w 2652368"/>
                <a:gd name="connsiteY152" fmla="*/ 212598 h 333742"/>
                <a:gd name="connsiteX153" fmla="*/ 398047 w 2652368"/>
                <a:gd name="connsiteY153" fmla="*/ 213239 h 333742"/>
                <a:gd name="connsiteX154" fmla="*/ 342282 w 2652368"/>
                <a:gd name="connsiteY154" fmla="*/ 263876 h 333742"/>
                <a:gd name="connsiteX155" fmla="*/ 236520 w 2652368"/>
                <a:gd name="connsiteY155" fmla="*/ 263876 h 333742"/>
                <a:gd name="connsiteX156" fmla="*/ 292926 w 2652368"/>
                <a:gd name="connsiteY156" fmla="*/ 212598 h 333742"/>
                <a:gd name="connsiteX157" fmla="*/ 109606 w 2652368"/>
                <a:gd name="connsiteY157" fmla="*/ 212597 h 333742"/>
                <a:gd name="connsiteX158" fmla="*/ 233956 w 2652368"/>
                <a:gd name="connsiteY158" fmla="*/ 213239 h 333742"/>
                <a:gd name="connsiteX159" fmla="*/ 179473 w 2652368"/>
                <a:gd name="connsiteY159" fmla="*/ 263235 h 333742"/>
                <a:gd name="connsiteX160" fmla="*/ 40381 w 2652368"/>
                <a:gd name="connsiteY160" fmla="*/ 263875 h 333742"/>
                <a:gd name="connsiteX161" fmla="*/ 109606 w 2652368"/>
                <a:gd name="connsiteY161" fmla="*/ 212597 h 333742"/>
                <a:gd name="connsiteX162" fmla="*/ 1309518 w 2652368"/>
                <a:gd name="connsiteY162" fmla="*/ 157473 h 333742"/>
                <a:gd name="connsiteX163" fmla="*/ 1444123 w 2652368"/>
                <a:gd name="connsiteY163" fmla="*/ 157473 h 333742"/>
                <a:gd name="connsiteX164" fmla="*/ 1450533 w 2652368"/>
                <a:gd name="connsiteY164" fmla="*/ 196574 h 333742"/>
                <a:gd name="connsiteX165" fmla="*/ 1309518 w 2652368"/>
                <a:gd name="connsiteY165" fmla="*/ 196574 h 333742"/>
                <a:gd name="connsiteX166" fmla="*/ 1309518 w 2652368"/>
                <a:gd name="connsiteY166" fmla="*/ 157473 h 333742"/>
                <a:gd name="connsiteX167" fmla="*/ 2473775 w 2652368"/>
                <a:gd name="connsiteY167" fmla="*/ 156753 h 333742"/>
                <a:gd name="connsiteX168" fmla="*/ 2535710 w 2652368"/>
                <a:gd name="connsiteY168" fmla="*/ 159396 h 333742"/>
                <a:gd name="connsiteX169" fmla="*/ 2573528 w 2652368"/>
                <a:gd name="connsiteY169" fmla="*/ 199779 h 333742"/>
                <a:gd name="connsiteX170" fmla="*/ 2441486 w 2652368"/>
                <a:gd name="connsiteY170" fmla="*/ 198497 h 333742"/>
                <a:gd name="connsiteX171" fmla="*/ 2408155 w 2652368"/>
                <a:gd name="connsiteY171" fmla="*/ 165806 h 333742"/>
                <a:gd name="connsiteX172" fmla="*/ 2411360 w 2652368"/>
                <a:gd name="connsiteY172" fmla="*/ 157474 h 333742"/>
                <a:gd name="connsiteX173" fmla="*/ 2473775 w 2652368"/>
                <a:gd name="connsiteY173" fmla="*/ 156753 h 333742"/>
                <a:gd name="connsiteX174" fmla="*/ 1679283 w 2652368"/>
                <a:gd name="connsiteY174" fmla="*/ 156352 h 333742"/>
                <a:gd name="connsiteX175" fmla="*/ 1741538 w 2652368"/>
                <a:gd name="connsiteY175" fmla="*/ 158756 h 333742"/>
                <a:gd name="connsiteX176" fmla="*/ 1767818 w 2652368"/>
                <a:gd name="connsiteY176" fmla="*/ 200420 h 333742"/>
                <a:gd name="connsiteX177" fmla="*/ 1637699 w 2652368"/>
                <a:gd name="connsiteY177" fmla="*/ 199138 h 333742"/>
                <a:gd name="connsiteX178" fmla="*/ 1610137 w 2652368"/>
                <a:gd name="connsiteY178" fmla="*/ 167088 h 333742"/>
                <a:gd name="connsiteX179" fmla="*/ 1616547 w 2652368"/>
                <a:gd name="connsiteY179" fmla="*/ 156833 h 333742"/>
                <a:gd name="connsiteX180" fmla="*/ 1679283 w 2652368"/>
                <a:gd name="connsiteY180" fmla="*/ 156352 h 333742"/>
                <a:gd name="connsiteX181" fmla="*/ 1831836 w 2652368"/>
                <a:gd name="connsiteY181" fmla="*/ 156112 h 333742"/>
                <a:gd name="connsiteX182" fmla="*/ 1892808 w 2652368"/>
                <a:gd name="connsiteY182" fmla="*/ 158755 h 333742"/>
                <a:gd name="connsiteX183" fmla="*/ 1919089 w 2652368"/>
                <a:gd name="connsiteY183" fmla="*/ 194009 h 333742"/>
                <a:gd name="connsiteX184" fmla="*/ 1909474 w 2652368"/>
                <a:gd name="connsiteY184" fmla="*/ 201059 h 333742"/>
                <a:gd name="connsiteX185" fmla="*/ 1811404 w 2652368"/>
                <a:gd name="connsiteY185" fmla="*/ 201059 h 333742"/>
                <a:gd name="connsiteX186" fmla="*/ 1770382 w 2652368"/>
                <a:gd name="connsiteY186" fmla="*/ 156833 h 333742"/>
                <a:gd name="connsiteX187" fmla="*/ 1831836 w 2652368"/>
                <a:gd name="connsiteY187" fmla="*/ 156112 h 333742"/>
                <a:gd name="connsiteX188" fmla="*/ 1525127 w 2652368"/>
                <a:gd name="connsiteY188" fmla="*/ 154830 h 333742"/>
                <a:gd name="connsiteX189" fmla="*/ 1585139 w 2652368"/>
                <a:gd name="connsiteY189" fmla="*/ 157473 h 333742"/>
                <a:gd name="connsiteX190" fmla="*/ 1610137 w 2652368"/>
                <a:gd name="connsiteY190" fmla="*/ 192086 h 333742"/>
                <a:gd name="connsiteX191" fmla="*/ 1603727 w 2652368"/>
                <a:gd name="connsiteY191" fmla="*/ 200419 h 333742"/>
                <a:gd name="connsiteX192" fmla="*/ 1480018 w 2652368"/>
                <a:gd name="connsiteY192" fmla="*/ 198495 h 333742"/>
                <a:gd name="connsiteX193" fmla="*/ 1456943 w 2652368"/>
                <a:gd name="connsiteY193" fmla="*/ 163883 h 333742"/>
                <a:gd name="connsiteX194" fmla="*/ 1464635 w 2652368"/>
                <a:gd name="connsiteY194" fmla="*/ 155551 h 333742"/>
                <a:gd name="connsiteX195" fmla="*/ 1525127 w 2652368"/>
                <a:gd name="connsiteY195" fmla="*/ 154830 h 333742"/>
                <a:gd name="connsiteX196" fmla="*/ 2131653 w 2652368"/>
                <a:gd name="connsiteY196" fmla="*/ 154509 h 333742"/>
                <a:gd name="connsiteX197" fmla="*/ 2188299 w 2652368"/>
                <a:gd name="connsiteY197" fmla="*/ 156832 h 333742"/>
                <a:gd name="connsiteX198" fmla="*/ 2228681 w 2652368"/>
                <a:gd name="connsiteY198" fmla="*/ 186958 h 333742"/>
                <a:gd name="connsiteX199" fmla="*/ 2223553 w 2652368"/>
                <a:gd name="connsiteY199" fmla="*/ 198496 h 333742"/>
                <a:gd name="connsiteX200" fmla="*/ 2093434 w 2652368"/>
                <a:gd name="connsiteY200" fmla="*/ 196573 h 333742"/>
                <a:gd name="connsiteX201" fmla="*/ 2067795 w 2652368"/>
                <a:gd name="connsiteY201" fmla="*/ 155550 h 333742"/>
                <a:gd name="connsiteX202" fmla="*/ 2131653 w 2652368"/>
                <a:gd name="connsiteY202" fmla="*/ 154509 h 333742"/>
                <a:gd name="connsiteX203" fmla="*/ 1981184 w 2652368"/>
                <a:gd name="connsiteY203" fmla="*/ 154509 h 333742"/>
                <a:gd name="connsiteX204" fmla="*/ 2037670 w 2652368"/>
                <a:gd name="connsiteY204" fmla="*/ 156832 h 333742"/>
                <a:gd name="connsiteX205" fmla="*/ 2074206 w 2652368"/>
                <a:gd name="connsiteY205" fmla="*/ 189521 h 333742"/>
                <a:gd name="connsiteX206" fmla="*/ 2067796 w 2652368"/>
                <a:gd name="connsiteY206" fmla="*/ 199777 h 333742"/>
                <a:gd name="connsiteX207" fmla="*/ 1945369 w 2652368"/>
                <a:gd name="connsiteY207" fmla="*/ 197854 h 333742"/>
                <a:gd name="connsiteX208" fmla="*/ 1916525 w 2652368"/>
                <a:gd name="connsiteY208" fmla="*/ 163883 h 333742"/>
                <a:gd name="connsiteX209" fmla="*/ 1924217 w 2652368"/>
                <a:gd name="connsiteY209" fmla="*/ 155550 h 333742"/>
                <a:gd name="connsiteX210" fmla="*/ 1981184 w 2652368"/>
                <a:gd name="connsiteY210" fmla="*/ 154509 h 333742"/>
                <a:gd name="connsiteX211" fmla="*/ 1190296 w 2652368"/>
                <a:gd name="connsiteY211" fmla="*/ 154268 h 333742"/>
                <a:gd name="connsiteX212" fmla="*/ 1257599 w 2652368"/>
                <a:gd name="connsiteY212" fmla="*/ 154910 h 333742"/>
                <a:gd name="connsiteX213" fmla="*/ 1289006 w 2652368"/>
                <a:gd name="connsiteY213" fmla="*/ 198496 h 333742"/>
                <a:gd name="connsiteX214" fmla="*/ 1156965 w 2652368"/>
                <a:gd name="connsiteY214" fmla="*/ 198496 h 333742"/>
                <a:gd name="connsiteX215" fmla="*/ 1190296 w 2652368"/>
                <a:gd name="connsiteY215" fmla="*/ 154268 h 333742"/>
                <a:gd name="connsiteX216" fmla="*/ 1039666 w 2652368"/>
                <a:gd name="connsiteY216" fmla="*/ 152987 h 333742"/>
                <a:gd name="connsiteX217" fmla="*/ 1122351 w 2652368"/>
                <a:gd name="connsiteY217" fmla="*/ 154909 h 333742"/>
                <a:gd name="connsiteX218" fmla="*/ 1137735 w 2652368"/>
                <a:gd name="connsiteY218" fmla="*/ 175420 h 333742"/>
                <a:gd name="connsiteX219" fmla="*/ 1121710 w 2652368"/>
                <a:gd name="connsiteY219" fmla="*/ 199137 h 333742"/>
                <a:gd name="connsiteX220" fmla="*/ 998002 w 2652368"/>
                <a:gd name="connsiteY220" fmla="*/ 200418 h 333742"/>
                <a:gd name="connsiteX221" fmla="*/ 1039666 w 2652368"/>
                <a:gd name="connsiteY221" fmla="*/ 152987 h 333742"/>
                <a:gd name="connsiteX222" fmla="*/ 879422 w 2652368"/>
                <a:gd name="connsiteY222" fmla="*/ 152987 h 333742"/>
                <a:gd name="connsiteX223" fmla="*/ 981978 w 2652368"/>
                <a:gd name="connsiteY223" fmla="*/ 152987 h 333742"/>
                <a:gd name="connsiteX224" fmla="*/ 945442 w 2652368"/>
                <a:gd name="connsiteY224" fmla="*/ 201701 h 333742"/>
                <a:gd name="connsiteX225" fmla="*/ 844168 w 2652368"/>
                <a:gd name="connsiteY225" fmla="*/ 201060 h 333742"/>
                <a:gd name="connsiteX226" fmla="*/ 879422 w 2652368"/>
                <a:gd name="connsiteY226" fmla="*/ 152987 h 333742"/>
                <a:gd name="connsiteX227" fmla="*/ 727509 w 2652368"/>
                <a:gd name="connsiteY227" fmla="*/ 152346 h 333742"/>
                <a:gd name="connsiteX228" fmla="*/ 828143 w 2652368"/>
                <a:gd name="connsiteY228" fmla="*/ 152988 h 333742"/>
                <a:gd name="connsiteX229" fmla="*/ 786479 w 2652368"/>
                <a:gd name="connsiteY229" fmla="*/ 201060 h 333742"/>
                <a:gd name="connsiteX230" fmla="*/ 684564 w 2652368"/>
                <a:gd name="connsiteY230" fmla="*/ 200419 h 333742"/>
                <a:gd name="connsiteX231" fmla="*/ 727509 w 2652368"/>
                <a:gd name="connsiteY231" fmla="*/ 152346 h 333742"/>
                <a:gd name="connsiteX232" fmla="*/ 136528 w 2652368"/>
                <a:gd name="connsiteY232" fmla="*/ 152346 h 333742"/>
                <a:gd name="connsiteX233" fmla="*/ 351896 w 2652368"/>
                <a:gd name="connsiteY233" fmla="*/ 152346 h 333742"/>
                <a:gd name="connsiteX234" fmla="*/ 295491 w 2652368"/>
                <a:gd name="connsiteY234" fmla="*/ 201060 h 333742"/>
                <a:gd name="connsiteX235" fmla="*/ 79481 w 2652368"/>
                <a:gd name="connsiteY235" fmla="*/ 200418 h 333742"/>
                <a:gd name="connsiteX236" fmla="*/ 136528 w 2652368"/>
                <a:gd name="connsiteY236" fmla="*/ 152346 h 333742"/>
                <a:gd name="connsiteX237" fmla="*/ 570471 w 2652368"/>
                <a:gd name="connsiteY237" fmla="*/ 151705 h 333742"/>
                <a:gd name="connsiteX238" fmla="*/ 673027 w 2652368"/>
                <a:gd name="connsiteY238" fmla="*/ 152346 h 333742"/>
                <a:gd name="connsiteX239" fmla="*/ 623671 w 2652368"/>
                <a:gd name="connsiteY239" fmla="*/ 200419 h 333742"/>
                <a:gd name="connsiteX240" fmla="*/ 523679 w 2652368"/>
                <a:gd name="connsiteY240" fmla="*/ 199778 h 333742"/>
                <a:gd name="connsiteX241" fmla="*/ 570471 w 2652368"/>
                <a:gd name="connsiteY241" fmla="*/ 151705 h 333742"/>
                <a:gd name="connsiteX242" fmla="*/ 415353 w 2652368"/>
                <a:gd name="connsiteY242" fmla="*/ 151704 h 333742"/>
                <a:gd name="connsiteX243" fmla="*/ 517910 w 2652368"/>
                <a:gd name="connsiteY243" fmla="*/ 152345 h 333742"/>
                <a:gd name="connsiteX244" fmla="*/ 467913 w 2652368"/>
                <a:gd name="connsiteY244" fmla="*/ 201059 h 333742"/>
                <a:gd name="connsiteX245" fmla="*/ 365357 w 2652368"/>
                <a:gd name="connsiteY245" fmla="*/ 200418 h 333742"/>
                <a:gd name="connsiteX246" fmla="*/ 415353 w 2652368"/>
                <a:gd name="connsiteY246" fmla="*/ 151704 h 333742"/>
                <a:gd name="connsiteX247" fmla="*/ 1239010 w 2652368"/>
                <a:gd name="connsiteY247" fmla="*/ 101067 h 333742"/>
                <a:gd name="connsiteX248" fmla="*/ 1370411 w 2652368"/>
                <a:gd name="connsiteY248" fmla="*/ 101067 h 333742"/>
                <a:gd name="connsiteX249" fmla="*/ 1372334 w 2652368"/>
                <a:gd name="connsiteY249" fmla="*/ 139526 h 333742"/>
                <a:gd name="connsiteX250" fmla="*/ 1239010 w 2652368"/>
                <a:gd name="connsiteY250" fmla="*/ 139526 h 333742"/>
                <a:gd name="connsiteX251" fmla="*/ 1239010 w 2652368"/>
                <a:gd name="connsiteY251" fmla="*/ 101067 h 333742"/>
                <a:gd name="connsiteX252" fmla="*/ 1088380 w 2652368"/>
                <a:gd name="connsiteY252" fmla="*/ 100426 h 333742"/>
                <a:gd name="connsiteX253" fmla="*/ 1220421 w 2652368"/>
                <a:gd name="connsiteY253" fmla="*/ 100426 h 333742"/>
                <a:gd name="connsiteX254" fmla="*/ 1220421 w 2652368"/>
                <a:gd name="connsiteY254" fmla="*/ 138885 h 333742"/>
                <a:gd name="connsiteX255" fmla="*/ 1083894 w 2652368"/>
                <a:gd name="connsiteY255" fmla="*/ 138885 h 333742"/>
                <a:gd name="connsiteX256" fmla="*/ 1088380 w 2652368"/>
                <a:gd name="connsiteY256" fmla="*/ 100426 h 333742"/>
                <a:gd name="connsiteX257" fmla="*/ 2437240 w 2652368"/>
                <a:gd name="connsiteY257" fmla="*/ 99385 h 333742"/>
                <a:gd name="connsiteX258" fmla="*/ 2493405 w 2652368"/>
                <a:gd name="connsiteY258" fmla="*/ 101708 h 333742"/>
                <a:gd name="connsiteX259" fmla="*/ 2530582 w 2652368"/>
                <a:gd name="connsiteY259" fmla="*/ 133757 h 333742"/>
                <a:gd name="connsiteX260" fmla="*/ 2526095 w 2652368"/>
                <a:gd name="connsiteY260" fmla="*/ 142090 h 333742"/>
                <a:gd name="connsiteX261" fmla="*/ 2409437 w 2652368"/>
                <a:gd name="connsiteY261" fmla="*/ 140809 h 333742"/>
                <a:gd name="connsiteX262" fmla="*/ 2376106 w 2652368"/>
                <a:gd name="connsiteY262" fmla="*/ 109400 h 333742"/>
                <a:gd name="connsiteX263" fmla="*/ 2380593 w 2652368"/>
                <a:gd name="connsiteY263" fmla="*/ 100426 h 333742"/>
                <a:gd name="connsiteX264" fmla="*/ 2437240 w 2652368"/>
                <a:gd name="connsiteY264" fmla="*/ 99385 h 333742"/>
                <a:gd name="connsiteX265" fmla="*/ 1595314 w 2652368"/>
                <a:gd name="connsiteY265" fmla="*/ 99225 h 333742"/>
                <a:gd name="connsiteX266" fmla="*/ 1655005 w 2652368"/>
                <a:gd name="connsiteY266" fmla="*/ 101067 h 333742"/>
                <a:gd name="connsiteX267" fmla="*/ 1678721 w 2652368"/>
                <a:gd name="connsiteY267" fmla="*/ 133116 h 333742"/>
                <a:gd name="connsiteX268" fmla="*/ 1672952 w 2652368"/>
                <a:gd name="connsiteY268" fmla="*/ 141450 h 333742"/>
                <a:gd name="connsiteX269" fmla="*/ 1553089 w 2652368"/>
                <a:gd name="connsiteY269" fmla="*/ 140168 h 333742"/>
                <a:gd name="connsiteX270" fmla="*/ 1527450 w 2652368"/>
                <a:gd name="connsiteY270" fmla="*/ 99785 h 333742"/>
                <a:gd name="connsiteX271" fmla="*/ 1595314 w 2652368"/>
                <a:gd name="connsiteY271" fmla="*/ 99225 h 333742"/>
                <a:gd name="connsiteX272" fmla="*/ 1447969 w 2652368"/>
                <a:gd name="connsiteY272" fmla="*/ 99225 h 333742"/>
                <a:gd name="connsiteX273" fmla="*/ 1507580 w 2652368"/>
                <a:gd name="connsiteY273" fmla="*/ 101067 h 333742"/>
                <a:gd name="connsiteX274" fmla="*/ 1532578 w 2652368"/>
                <a:gd name="connsiteY274" fmla="*/ 142090 h 333742"/>
                <a:gd name="connsiteX275" fmla="*/ 1404382 w 2652368"/>
                <a:gd name="connsiteY275" fmla="*/ 140808 h 333742"/>
                <a:gd name="connsiteX276" fmla="*/ 1381307 w 2652368"/>
                <a:gd name="connsiteY276" fmla="*/ 109400 h 333742"/>
                <a:gd name="connsiteX277" fmla="*/ 1388358 w 2652368"/>
                <a:gd name="connsiteY277" fmla="*/ 99785 h 333742"/>
                <a:gd name="connsiteX278" fmla="*/ 1447969 w 2652368"/>
                <a:gd name="connsiteY278" fmla="*/ 99225 h 333742"/>
                <a:gd name="connsiteX279" fmla="*/ 2138303 w 2652368"/>
                <a:gd name="connsiteY279" fmla="*/ 99144 h 333742"/>
                <a:gd name="connsiteX280" fmla="*/ 2264575 w 2652368"/>
                <a:gd name="connsiteY280" fmla="*/ 99144 h 333742"/>
                <a:gd name="connsiteX281" fmla="*/ 2408156 w 2652368"/>
                <a:gd name="connsiteY281" fmla="*/ 186318 h 333742"/>
                <a:gd name="connsiteX282" fmla="*/ 2415206 w 2652368"/>
                <a:gd name="connsiteY282" fmla="*/ 202342 h 333742"/>
                <a:gd name="connsiteX283" fmla="*/ 2262011 w 2652368"/>
                <a:gd name="connsiteY283" fmla="*/ 201060 h 333742"/>
                <a:gd name="connsiteX284" fmla="*/ 2238296 w 2652368"/>
                <a:gd name="connsiteY284" fmla="*/ 174780 h 333742"/>
                <a:gd name="connsiteX285" fmla="*/ 2185735 w 2652368"/>
                <a:gd name="connsiteY285" fmla="*/ 141449 h 333742"/>
                <a:gd name="connsiteX286" fmla="*/ 2138303 w 2652368"/>
                <a:gd name="connsiteY286" fmla="*/ 99144 h 333742"/>
                <a:gd name="connsiteX287" fmla="*/ 2041435 w 2652368"/>
                <a:gd name="connsiteY287" fmla="*/ 98984 h 333742"/>
                <a:gd name="connsiteX288" fmla="*/ 2099203 w 2652368"/>
                <a:gd name="connsiteY288" fmla="*/ 101067 h 333742"/>
                <a:gd name="connsiteX289" fmla="*/ 2128688 w 2652368"/>
                <a:gd name="connsiteY289" fmla="*/ 131835 h 333742"/>
                <a:gd name="connsiteX290" fmla="*/ 2122919 w 2652368"/>
                <a:gd name="connsiteY290" fmla="*/ 142090 h 333742"/>
                <a:gd name="connsiteX291" fmla="*/ 2008824 w 2652368"/>
                <a:gd name="connsiteY291" fmla="*/ 140808 h 333742"/>
                <a:gd name="connsiteX292" fmla="*/ 1977417 w 2652368"/>
                <a:gd name="connsiteY292" fmla="*/ 109400 h 333742"/>
                <a:gd name="connsiteX293" fmla="*/ 1983185 w 2652368"/>
                <a:gd name="connsiteY293" fmla="*/ 99785 h 333742"/>
                <a:gd name="connsiteX294" fmla="*/ 2041435 w 2652368"/>
                <a:gd name="connsiteY294" fmla="*/ 98984 h 333742"/>
                <a:gd name="connsiteX295" fmla="*/ 1892487 w 2652368"/>
                <a:gd name="connsiteY295" fmla="*/ 98984 h 333742"/>
                <a:gd name="connsiteX296" fmla="*/ 1949214 w 2652368"/>
                <a:gd name="connsiteY296" fmla="*/ 101067 h 333742"/>
                <a:gd name="connsiteX297" fmla="*/ 1979981 w 2652368"/>
                <a:gd name="connsiteY297" fmla="*/ 132476 h 333742"/>
                <a:gd name="connsiteX298" fmla="*/ 1971648 w 2652368"/>
                <a:gd name="connsiteY298" fmla="*/ 142090 h 333742"/>
                <a:gd name="connsiteX299" fmla="*/ 1860759 w 2652368"/>
                <a:gd name="connsiteY299" fmla="*/ 140808 h 333742"/>
                <a:gd name="connsiteX300" fmla="*/ 1828710 w 2652368"/>
                <a:gd name="connsiteY300" fmla="*/ 110041 h 333742"/>
                <a:gd name="connsiteX301" fmla="*/ 1835761 w 2652368"/>
                <a:gd name="connsiteY301" fmla="*/ 99785 h 333742"/>
                <a:gd name="connsiteX302" fmla="*/ 1892487 w 2652368"/>
                <a:gd name="connsiteY302" fmla="*/ 98984 h 333742"/>
                <a:gd name="connsiteX303" fmla="*/ 1744021 w 2652368"/>
                <a:gd name="connsiteY303" fmla="*/ 98343 h 333742"/>
                <a:gd name="connsiteX304" fmla="*/ 1799225 w 2652368"/>
                <a:gd name="connsiteY304" fmla="*/ 100426 h 333742"/>
                <a:gd name="connsiteX305" fmla="*/ 1828710 w 2652368"/>
                <a:gd name="connsiteY305" fmla="*/ 130553 h 333742"/>
                <a:gd name="connsiteX306" fmla="*/ 1822300 w 2652368"/>
                <a:gd name="connsiteY306" fmla="*/ 140809 h 333742"/>
                <a:gd name="connsiteX307" fmla="*/ 1703078 w 2652368"/>
                <a:gd name="connsiteY307" fmla="*/ 139527 h 333742"/>
                <a:gd name="connsiteX308" fmla="*/ 1681285 w 2652368"/>
                <a:gd name="connsiteY308" fmla="*/ 108118 h 333742"/>
                <a:gd name="connsiteX309" fmla="*/ 1688336 w 2652368"/>
                <a:gd name="connsiteY309" fmla="*/ 99144 h 333742"/>
                <a:gd name="connsiteX310" fmla="*/ 1744021 w 2652368"/>
                <a:gd name="connsiteY310" fmla="*/ 98343 h 333742"/>
                <a:gd name="connsiteX311" fmla="*/ 971723 w 2652368"/>
                <a:gd name="connsiteY311" fmla="*/ 97222 h 333742"/>
                <a:gd name="connsiteX312" fmla="*/ 1070432 w 2652368"/>
                <a:gd name="connsiteY312" fmla="*/ 97863 h 333742"/>
                <a:gd name="connsiteX313" fmla="*/ 1033897 w 2652368"/>
                <a:gd name="connsiteY313" fmla="*/ 142090 h 333742"/>
                <a:gd name="connsiteX314" fmla="*/ 935827 w 2652368"/>
                <a:gd name="connsiteY314" fmla="*/ 141449 h 333742"/>
                <a:gd name="connsiteX315" fmla="*/ 971723 w 2652368"/>
                <a:gd name="connsiteY315" fmla="*/ 97222 h 333742"/>
                <a:gd name="connsiteX316" fmla="*/ 819810 w 2652368"/>
                <a:gd name="connsiteY316" fmla="*/ 97222 h 333742"/>
                <a:gd name="connsiteX317" fmla="*/ 917880 w 2652368"/>
                <a:gd name="connsiteY317" fmla="*/ 97863 h 333742"/>
                <a:gd name="connsiteX318" fmla="*/ 884549 w 2652368"/>
                <a:gd name="connsiteY318" fmla="*/ 142090 h 333742"/>
                <a:gd name="connsiteX319" fmla="*/ 783916 w 2652368"/>
                <a:gd name="connsiteY319" fmla="*/ 141449 h 333742"/>
                <a:gd name="connsiteX320" fmla="*/ 819810 w 2652368"/>
                <a:gd name="connsiteY320" fmla="*/ 97222 h 333742"/>
                <a:gd name="connsiteX321" fmla="*/ 519191 w 2652368"/>
                <a:gd name="connsiteY321" fmla="*/ 96581 h 333742"/>
                <a:gd name="connsiteX322" fmla="*/ 619184 w 2652368"/>
                <a:gd name="connsiteY322" fmla="*/ 97221 h 333742"/>
                <a:gd name="connsiteX323" fmla="*/ 574956 w 2652368"/>
                <a:gd name="connsiteY323" fmla="*/ 142089 h 333742"/>
                <a:gd name="connsiteX324" fmla="*/ 474964 w 2652368"/>
                <a:gd name="connsiteY324" fmla="*/ 141449 h 333742"/>
                <a:gd name="connsiteX325" fmla="*/ 519191 w 2652368"/>
                <a:gd name="connsiteY325" fmla="*/ 96581 h 333742"/>
                <a:gd name="connsiteX326" fmla="*/ 670463 w 2652368"/>
                <a:gd name="connsiteY326" fmla="*/ 96580 h 333742"/>
                <a:gd name="connsiteX327" fmla="*/ 769814 w 2652368"/>
                <a:gd name="connsiteY327" fmla="*/ 97221 h 333742"/>
                <a:gd name="connsiteX328" fmla="*/ 726869 w 2652368"/>
                <a:gd name="connsiteY328" fmla="*/ 142089 h 333742"/>
                <a:gd name="connsiteX329" fmla="*/ 628799 w 2652368"/>
                <a:gd name="connsiteY329" fmla="*/ 141448 h 333742"/>
                <a:gd name="connsiteX330" fmla="*/ 670463 w 2652368"/>
                <a:gd name="connsiteY330" fmla="*/ 96580 h 333742"/>
                <a:gd name="connsiteX331" fmla="*/ 381621 w 2652368"/>
                <a:gd name="connsiteY331" fmla="*/ 95539 h 333742"/>
                <a:gd name="connsiteX332" fmla="*/ 467271 w 2652368"/>
                <a:gd name="connsiteY332" fmla="*/ 100426 h 333742"/>
                <a:gd name="connsiteX333" fmla="*/ 423044 w 2652368"/>
                <a:gd name="connsiteY333" fmla="*/ 141448 h 333742"/>
                <a:gd name="connsiteX334" fmla="*/ 146142 w 2652368"/>
                <a:gd name="connsiteY334" fmla="*/ 141448 h 333742"/>
                <a:gd name="connsiteX335" fmla="*/ 116657 w 2652368"/>
                <a:gd name="connsiteY335" fmla="*/ 138884 h 333742"/>
                <a:gd name="connsiteX336" fmla="*/ 168576 w 2652368"/>
                <a:gd name="connsiteY336" fmla="*/ 96580 h 333742"/>
                <a:gd name="connsiteX337" fmla="*/ 299336 w 2652368"/>
                <a:gd name="connsiteY337" fmla="*/ 97862 h 333742"/>
                <a:gd name="connsiteX338" fmla="*/ 330103 w 2652368"/>
                <a:gd name="connsiteY338" fmla="*/ 107477 h 333742"/>
                <a:gd name="connsiteX339" fmla="*/ 381621 w 2652368"/>
                <a:gd name="connsiteY339" fmla="*/ 95539 h 333742"/>
                <a:gd name="connsiteX340" fmla="*/ 1482582 w 2652368"/>
                <a:gd name="connsiteY340" fmla="*/ 48507 h 333742"/>
                <a:gd name="connsiteX341" fmla="*/ 1611418 w 2652368"/>
                <a:gd name="connsiteY341" fmla="*/ 48507 h 333742"/>
                <a:gd name="connsiteX342" fmla="*/ 1617187 w 2652368"/>
                <a:gd name="connsiteY342" fmla="*/ 83761 h 333742"/>
                <a:gd name="connsiteX343" fmla="*/ 1488992 w 2652368"/>
                <a:gd name="connsiteY343" fmla="*/ 83761 h 333742"/>
                <a:gd name="connsiteX344" fmla="*/ 1482582 w 2652368"/>
                <a:gd name="connsiteY344" fmla="*/ 48507 h 333742"/>
                <a:gd name="connsiteX345" fmla="*/ 2407114 w 2652368"/>
                <a:gd name="connsiteY345" fmla="*/ 47705 h 333742"/>
                <a:gd name="connsiteX346" fmla="*/ 2463279 w 2652368"/>
                <a:gd name="connsiteY346" fmla="*/ 49788 h 333742"/>
                <a:gd name="connsiteX347" fmla="*/ 2501097 w 2652368"/>
                <a:gd name="connsiteY347" fmla="*/ 86325 h 333742"/>
                <a:gd name="connsiteX348" fmla="*/ 2379311 w 2652368"/>
                <a:gd name="connsiteY348" fmla="*/ 85043 h 333742"/>
                <a:gd name="connsiteX349" fmla="*/ 2345980 w 2652368"/>
                <a:gd name="connsiteY349" fmla="*/ 58121 h 333742"/>
                <a:gd name="connsiteX350" fmla="*/ 2350467 w 2652368"/>
                <a:gd name="connsiteY350" fmla="*/ 48506 h 333742"/>
                <a:gd name="connsiteX351" fmla="*/ 2407114 w 2652368"/>
                <a:gd name="connsiteY351" fmla="*/ 47705 h 333742"/>
                <a:gd name="connsiteX352" fmla="*/ 1830873 w 2652368"/>
                <a:gd name="connsiteY352" fmla="*/ 47306 h 333742"/>
                <a:gd name="connsiteX353" fmla="*/ 1887039 w 2652368"/>
                <a:gd name="connsiteY353" fmla="*/ 49148 h 333742"/>
                <a:gd name="connsiteX354" fmla="*/ 1912037 w 2652368"/>
                <a:gd name="connsiteY354" fmla="*/ 77993 h 333742"/>
                <a:gd name="connsiteX355" fmla="*/ 1906268 w 2652368"/>
                <a:gd name="connsiteY355" fmla="*/ 85685 h 333742"/>
                <a:gd name="connsiteX356" fmla="*/ 1794738 w 2652368"/>
                <a:gd name="connsiteY356" fmla="*/ 84403 h 333742"/>
                <a:gd name="connsiteX357" fmla="*/ 1768458 w 2652368"/>
                <a:gd name="connsiteY357" fmla="*/ 57481 h 333742"/>
                <a:gd name="connsiteX358" fmla="*/ 1774226 w 2652368"/>
                <a:gd name="connsiteY358" fmla="*/ 47866 h 333742"/>
                <a:gd name="connsiteX359" fmla="*/ 1830873 w 2652368"/>
                <a:gd name="connsiteY359" fmla="*/ 47306 h 333742"/>
                <a:gd name="connsiteX360" fmla="*/ 1972851 w 2652368"/>
                <a:gd name="connsiteY360" fmla="*/ 46665 h 333742"/>
                <a:gd name="connsiteX361" fmla="*/ 2029336 w 2652368"/>
                <a:gd name="connsiteY361" fmla="*/ 48507 h 333742"/>
                <a:gd name="connsiteX362" fmla="*/ 2057539 w 2652368"/>
                <a:gd name="connsiteY362" fmla="*/ 75429 h 333742"/>
                <a:gd name="connsiteX363" fmla="*/ 2053053 w 2652368"/>
                <a:gd name="connsiteY363" fmla="*/ 85044 h 333742"/>
                <a:gd name="connsiteX364" fmla="*/ 1938318 w 2652368"/>
                <a:gd name="connsiteY364" fmla="*/ 83762 h 333742"/>
                <a:gd name="connsiteX365" fmla="*/ 1908192 w 2652368"/>
                <a:gd name="connsiteY365" fmla="*/ 47225 h 333742"/>
                <a:gd name="connsiteX366" fmla="*/ 1972851 w 2652368"/>
                <a:gd name="connsiteY366" fmla="*/ 46665 h 333742"/>
                <a:gd name="connsiteX367" fmla="*/ 1687695 w 2652368"/>
                <a:gd name="connsiteY367" fmla="*/ 46665 h 333742"/>
                <a:gd name="connsiteX368" fmla="*/ 1745383 w 2652368"/>
                <a:gd name="connsiteY368" fmla="*/ 48507 h 333742"/>
                <a:gd name="connsiteX369" fmla="*/ 1766535 w 2652368"/>
                <a:gd name="connsiteY369" fmla="*/ 77352 h 333742"/>
                <a:gd name="connsiteX370" fmla="*/ 1759484 w 2652368"/>
                <a:gd name="connsiteY370" fmla="*/ 85684 h 333742"/>
                <a:gd name="connsiteX371" fmla="*/ 1652441 w 2652368"/>
                <a:gd name="connsiteY371" fmla="*/ 84402 h 333742"/>
                <a:gd name="connsiteX372" fmla="*/ 1623597 w 2652368"/>
                <a:gd name="connsiteY372" fmla="*/ 59404 h 333742"/>
                <a:gd name="connsiteX373" fmla="*/ 1630007 w 2652368"/>
                <a:gd name="connsiteY373" fmla="*/ 47225 h 333742"/>
                <a:gd name="connsiteX374" fmla="*/ 1687695 w 2652368"/>
                <a:gd name="connsiteY374" fmla="*/ 46665 h 333742"/>
                <a:gd name="connsiteX375" fmla="*/ 2062666 w 2652368"/>
                <a:gd name="connsiteY375" fmla="*/ 46584 h 333742"/>
                <a:gd name="connsiteX376" fmla="*/ 2205605 w 2652368"/>
                <a:gd name="connsiteY376" fmla="*/ 46584 h 333742"/>
                <a:gd name="connsiteX377" fmla="*/ 2298547 w 2652368"/>
                <a:gd name="connsiteY377" fmla="*/ 46584 h 333742"/>
                <a:gd name="connsiteX378" fmla="*/ 2346620 w 2652368"/>
                <a:gd name="connsiteY378" fmla="*/ 85683 h 333742"/>
                <a:gd name="connsiteX379" fmla="*/ 2090229 w 2652368"/>
                <a:gd name="connsiteY379" fmla="*/ 84402 h 333742"/>
                <a:gd name="connsiteX380" fmla="*/ 2056898 w 2652368"/>
                <a:gd name="connsiteY380" fmla="*/ 56840 h 333742"/>
                <a:gd name="connsiteX381" fmla="*/ 2062666 w 2652368"/>
                <a:gd name="connsiteY381" fmla="*/ 46584 h 333742"/>
                <a:gd name="connsiteX382" fmla="*/ 1367205 w 2652368"/>
                <a:gd name="connsiteY382" fmla="*/ 45303 h 333742"/>
                <a:gd name="connsiteX383" fmla="*/ 1440278 w 2652368"/>
                <a:gd name="connsiteY383" fmla="*/ 45303 h 333742"/>
                <a:gd name="connsiteX384" fmla="*/ 1467840 w 2652368"/>
                <a:gd name="connsiteY384" fmla="*/ 83121 h 333742"/>
                <a:gd name="connsiteX385" fmla="*/ 1342849 w 2652368"/>
                <a:gd name="connsiteY385" fmla="*/ 83121 h 333742"/>
                <a:gd name="connsiteX386" fmla="*/ 1367205 w 2652368"/>
                <a:gd name="connsiteY386" fmla="*/ 45303 h 333742"/>
                <a:gd name="connsiteX387" fmla="*/ 1223627 w 2652368"/>
                <a:gd name="connsiteY387" fmla="*/ 44021 h 333742"/>
                <a:gd name="connsiteX388" fmla="*/ 1293493 w 2652368"/>
                <a:gd name="connsiteY388" fmla="*/ 45302 h 333742"/>
                <a:gd name="connsiteX389" fmla="*/ 1320414 w 2652368"/>
                <a:gd name="connsiteY389" fmla="*/ 83761 h 333742"/>
                <a:gd name="connsiteX390" fmla="*/ 1195423 w 2652368"/>
                <a:gd name="connsiteY390" fmla="*/ 83761 h 333742"/>
                <a:gd name="connsiteX391" fmla="*/ 1223627 w 2652368"/>
                <a:gd name="connsiteY391" fmla="*/ 44021 h 333742"/>
                <a:gd name="connsiteX392" fmla="*/ 919162 w 2652368"/>
                <a:gd name="connsiteY392" fmla="*/ 44020 h 333742"/>
                <a:gd name="connsiteX393" fmla="*/ 1028129 w 2652368"/>
                <a:gd name="connsiteY393" fmla="*/ 44020 h 333742"/>
                <a:gd name="connsiteX394" fmla="*/ 995439 w 2652368"/>
                <a:gd name="connsiteY394" fmla="*/ 85684 h 333742"/>
                <a:gd name="connsiteX395" fmla="*/ 900574 w 2652368"/>
                <a:gd name="connsiteY395" fmla="*/ 85043 h 333742"/>
                <a:gd name="connsiteX396" fmla="*/ 919162 w 2652368"/>
                <a:gd name="connsiteY396" fmla="*/ 44020 h 333742"/>
                <a:gd name="connsiteX397" fmla="*/ 1076842 w 2652368"/>
                <a:gd name="connsiteY397" fmla="*/ 43380 h 333742"/>
                <a:gd name="connsiteX398" fmla="*/ 1175553 w 2652368"/>
                <a:gd name="connsiteY398" fmla="*/ 43380 h 333742"/>
                <a:gd name="connsiteX399" fmla="*/ 1175553 w 2652368"/>
                <a:gd name="connsiteY399" fmla="*/ 82479 h 333742"/>
                <a:gd name="connsiteX400" fmla="*/ 1047998 w 2652368"/>
                <a:gd name="connsiteY400" fmla="*/ 82479 h 333742"/>
                <a:gd name="connsiteX401" fmla="*/ 1076842 w 2652368"/>
                <a:gd name="connsiteY401" fmla="*/ 43380 h 333742"/>
                <a:gd name="connsiteX402" fmla="*/ 643541 w 2652368"/>
                <a:gd name="connsiteY402" fmla="*/ 42739 h 333742"/>
                <a:gd name="connsiteX403" fmla="*/ 737765 w 2652368"/>
                <a:gd name="connsiteY403" fmla="*/ 43380 h 333742"/>
                <a:gd name="connsiteX404" fmla="*/ 698665 w 2652368"/>
                <a:gd name="connsiteY404" fmla="*/ 85685 h 333742"/>
                <a:gd name="connsiteX405" fmla="*/ 601237 w 2652368"/>
                <a:gd name="connsiteY405" fmla="*/ 85044 h 333742"/>
                <a:gd name="connsiteX406" fmla="*/ 643541 w 2652368"/>
                <a:gd name="connsiteY406" fmla="*/ 42739 h 333742"/>
                <a:gd name="connsiteX407" fmla="*/ 783915 w 2652368"/>
                <a:gd name="connsiteY407" fmla="*/ 42738 h 333742"/>
                <a:gd name="connsiteX408" fmla="*/ 883268 w 2652368"/>
                <a:gd name="connsiteY408" fmla="*/ 43379 h 333742"/>
                <a:gd name="connsiteX409" fmla="*/ 847373 w 2652368"/>
                <a:gd name="connsiteY409" fmla="*/ 85684 h 333742"/>
                <a:gd name="connsiteX410" fmla="*/ 751226 w 2652368"/>
                <a:gd name="connsiteY410" fmla="*/ 85043 h 333742"/>
                <a:gd name="connsiteX411" fmla="*/ 783915 w 2652368"/>
                <a:gd name="connsiteY411" fmla="*/ 42738 h 333742"/>
                <a:gd name="connsiteX412" fmla="*/ 496757 w 2652368"/>
                <a:gd name="connsiteY412" fmla="*/ 42097 h 333742"/>
                <a:gd name="connsiteX413" fmla="*/ 592262 w 2652368"/>
                <a:gd name="connsiteY413" fmla="*/ 42739 h 333742"/>
                <a:gd name="connsiteX414" fmla="*/ 547394 w 2652368"/>
                <a:gd name="connsiteY414" fmla="*/ 85044 h 333742"/>
                <a:gd name="connsiteX415" fmla="*/ 451889 w 2652368"/>
                <a:gd name="connsiteY415" fmla="*/ 84402 h 333742"/>
                <a:gd name="connsiteX416" fmla="*/ 496757 w 2652368"/>
                <a:gd name="connsiteY416" fmla="*/ 42097 h 333742"/>
                <a:gd name="connsiteX417" fmla="*/ 352537 w 2652368"/>
                <a:gd name="connsiteY417" fmla="*/ 42097 h 333742"/>
                <a:gd name="connsiteX418" fmla="*/ 444837 w 2652368"/>
                <a:gd name="connsiteY418" fmla="*/ 42738 h 333742"/>
                <a:gd name="connsiteX419" fmla="*/ 401252 w 2652368"/>
                <a:gd name="connsiteY419" fmla="*/ 85684 h 333742"/>
                <a:gd name="connsiteX420" fmla="*/ 301900 w 2652368"/>
                <a:gd name="connsiteY420" fmla="*/ 85043 h 333742"/>
                <a:gd name="connsiteX421" fmla="*/ 352537 w 2652368"/>
                <a:gd name="connsiteY421" fmla="*/ 42097 h 333742"/>
                <a:gd name="connsiteX422" fmla="*/ 229870 w 2652368"/>
                <a:gd name="connsiteY422" fmla="*/ 39344 h 333742"/>
                <a:gd name="connsiteX423" fmla="*/ 296772 w 2652368"/>
                <a:gd name="connsiteY423" fmla="*/ 45303 h 333742"/>
                <a:gd name="connsiteX424" fmla="*/ 253186 w 2652368"/>
                <a:gd name="connsiteY424" fmla="*/ 85684 h 333742"/>
                <a:gd name="connsiteX425" fmla="*/ 151270 w 2652368"/>
                <a:gd name="connsiteY425" fmla="*/ 85043 h 333742"/>
                <a:gd name="connsiteX426" fmla="*/ 229870 w 2652368"/>
                <a:gd name="connsiteY426" fmla="*/ 39344 h 333742"/>
                <a:gd name="connsiteX427" fmla="*/ 1149914 w 2652368"/>
                <a:gd name="connsiteY427" fmla="*/ 5561 h 333742"/>
                <a:gd name="connsiteX428" fmla="*/ 1242856 w 2652368"/>
                <a:gd name="connsiteY428" fmla="*/ 5561 h 333742"/>
                <a:gd name="connsiteX429" fmla="*/ 1253753 w 2652368"/>
                <a:gd name="connsiteY429" fmla="*/ 17099 h 333742"/>
                <a:gd name="connsiteX430" fmla="*/ 1242856 w 2652368"/>
                <a:gd name="connsiteY430" fmla="*/ 31841 h 333742"/>
                <a:gd name="connsiteX431" fmla="*/ 1194783 w 2652368"/>
                <a:gd name="connsiteY431" fmla="*/ 32482 h 333742"/>
                <a:gd name="connsiteX432" fmla="*/ 1149914 w 2652368"/>
                <a:gd name="connsiteY432" fmla="*/ 31841 h 333742"/>
                <a:gd name="connsiteX433" fmla="*/ 1137095 w 2652368"/>
                <a:gd name="connsiteY433" fmla="*/ 19022 h 333742"/>
                <a:gd name="connsiteX434" fmla="*/ 1149914 w 2652368"/>
                <a:gd name="connsiteY434" fmla="*/ 5561 h 333742"/>
                <a:gd name="connsiteX435" fmla="*/ 2398300 w 2652368"/>
                <a:gd name="connsiteY435" fmla="*/ 5401 h 333742"/>
                <a:gd name="connsiteX436" fmla="*/ 2461356 w 2652368"/>
                <a:gd name="connsiteY436" fmla="*/ 26714 h 333742"/>
                <a:gd name="connsiteX437" fmla="*/ 2331878 w 2652368"/>
                <a:gd name="connsiteY437" fmla="*/ 6202 h 333742"/>
                <a:gd name="connsiteX438" fmla="*/ 2398300 w 2652368"/>
                <a:gd name="connsiteY438" fmla="*/ 5401 h 333742"/>
                <a:gd name="connsiteX439" fmla="*/ 2240910 w 2652368"/>
                <a:gd name="connsiteY439" fmla="*/ 4950 h 333742"/>
                <a:gd name="connsiteX440" fmla="*/ 2324828 w 2652368"/>
                <a:gd name="connsiteY440" fmla="*/ 35687 h 333742"/>
                <a:gd name="connsiteX441" fmla="*/ 2193427 w 2652368"/>
                <a:gd name="connsiteY441" fmla="*/ 12612 h 333742"/>
                <a:gd name="connsiteX442" fmla="*/ 2240910 w 2652368"/>
                <a:gd name="connsiteY442" fmla="*/ 4950 h 333742"/>
                <a:gd name="connsiteX443" fmla="*/ 1557576 w 2652368"/>
                <a:gd name="connsiteY443" fmla="*/ 4921 h 333742"/>
                <a:gd name="connsiteX444" fmla="*/ 1637699 w 2652368"/>
                <a:gd name="connsiteY444" fmla="*/ 5562 h 333742"/>
                <a:gd name="connsiteX445" fmla="*/ 1661415 w 2652368"/>
                <a:gd name="connsiteY445" fmla="*/ 22868 h 333742"/>
                <a:gd name="connsiteX446" fmla="*/ 1655646 w 2652368"/>
                <a:gd name="connsiteY446" fmla="*/ 33124 h 333742"/>
                <a:gd name="connsiteX447" fmla="*/ 1557576 w 2652368"/>
                <a:gd name="connsiteY447" fmla="*/ 32483 h 333742"/>
                <a:gd name="connsiteX448" fmla="*/ 1538988 w 2652368"/>
                <a:gd name="connsiteY448" fmla="*/ 16459 h 333742"/>
                <a:gd name="connsiteX449" fmla="*/ 1557576 w 2652368"/>
                <a:gd name="connsiteY449" fmla="*/ 4921 h 333742"/>
                <a:gd name="connsiteX450" fmla="*/ 1421689 w 2652368"/>
                <a:gd name="connsiteY450" fmla="*/ 4921 h 333742"/>
                <a:gd name="connsiteX451" fmla="*/ 1505016 w 2652368"/>
                <a:gd name="connsiteY451" fmla="*/ 5562 h 333742"/>
                <a:gd name="connsiteX452" fmla="*/ 1526168 w 2652368"/>
                <a:gd name="connsiteY452" fmla="*/ 24150 h 333742"/>
                <a:gd name="connsiteX453" fmla="*/ 1520400 w 2652368"/>
                <a:gd name="connsiteY453" fmla="*/ 33124 h 333742"/>
                <a:gd name="connsiteX454" fmla="*/ 1421689 w 2652368"/>
                <a:gd name="connsiteY454" fmla="*/ 32483 h 333742"/>
                <a:gd name="connsiteX455" fmla="*/ 1405024 w 2652368"/>
                <a:gd name="connsiteY455" fmla="*/ 18381 h 333742"/>
                <a:gd name="connsiteX456" fmla="*/ 1421689 w 2652368"/>
                <a:gd name="connsiteY456" fmla="*/ 4921 h 333742"/>
                <a:gd name="connsiteX457" fmla="*/ 2020523 w 2652368"/>
                <a:gd name="connsiteY457" fmla="*/ 4920 h 333742"/>
                <a:gd name="connsiteX458" fmla="*/ 2058181 w 2652368"/>
                <a:gd name="connsiteY458" fmla="*/ 29277 h 333742"/>
                <a:gd name="connsiteX459" fmla="*/ 1937677 w 2652368"/>
                <a:gd name="connsiteY459" fmla="*/ 9407 h 333742"/>
                <a:gd name="connsiteX460" fmla="*/ 2020523 w 2652368"/>
                <a:gd name="connsiteY460" fmla="*/ 4920 h 333742"/>
                <a:gd name="connsiteX461" fmla="*/ 2107156 w 2652368"/>
                <a:gd name="connsiteY461" fmla="*/ 4429 h 333742"/>
                <a:gd name="connsiteX462" fmla="*/ 2192787 w 2652368"/>
                <a:gd name="connsiteY462" fmla="*/ 36970 h 333742"/>
                <a:gd name="connsiteX463" fmla="*/ 2061386 w 2652368"/>
                <a:gd name="connsiteY463" fmla="*/ 13253 h 333742"/>
                <a:gd name="connsiteX464" fmla="*/ 2107156 w 2652368"/>
                <a:gd name="connsiteY464" fmla="*/ 4429 h 333742"/>
                <a:gd name="connsiteX465" fmla="*/ 888716 w 2652368"/>
                <a:gd name="connsiteY465" fmla="*/ 4359 h 333742"/>
                <a:gd name="connsiteX466" fmla="*/ 993516 w 2652368"/>
                <a:gd name="connsiteY466" fmla="*/ 5562 h 333742"/>
                <a:gd name="connsiteX467" fmla="*/ 968518 w 2652368"/>
                <a:gd name="connsiteY467" fmla="*/ 31201 h 333742"/>
                <a:gd name="connsiteX468" fmla="*/ 866602 w 2652368"/>
                <a:gd name="connsiteY468" fmla="*/ 32483 h 333742"/>
                <a:gd name="connsiteX469" fmla="*/ 888716 w 2652368"/>
                <a:gd name="connsiteY469" fmla="*/ 4359 h 333742"/>
                <a:gd name="connsiteX470" fmla="*/ 1331312 w 2652368"/>
                <a:gd name="connsiteY470" fmla="*/ 4279 h 333742"/>
                <a:gd name="connsiteX471" fmla="*/ 1372334 w 2652368"/>
                <a:gd name="connsiteY471" fmla="*/ 4920 h 333742"/>
                <a:gd name="connsiteX472" fmla="*/ 1389641 w 2652368"/>
                <a:gd name="connsiteY472" fmla="*/ 18381 h 333742"/>
                <a:gd name="connsiteX473" fmla="*/ 1373616 w 2652368"/>
                <a:gd name="connsiteY473" fmla="*/ 32483 h 333742"/>
                <a:gd name="connsiteX474" fmla="*/ 1287725 w 2652368"/>
                <a:gd name="connsiteY474" fmla="*/ 32483 h 333742"/>
                <a:gd name="connsiteX475" fmla="*/ 1270419 w 2652368"/>
                <a:gd name="connsiteY475" fmla="*/ 19022 h 333742"/>
                <a:gd name="connsiteX476" fmla="*/ 1289648 w 2652368"/>
                <a:gd name="connsiteY476" fmla="*/ 4920 h 333742"/>
                <a:gd name="connsiteX477" fmla="*/ 1331312 w 2652368"/>
                <a:gd name="connsiteY477" fmla="*/ 4279 h 333742"/>
                <a:gd name="connsiteX478" fmla="*/ 1759405 w 2652368"/>
                <a:gd name="connsiteY478" fmla="*/ 3799 h 333742"/>
                <a:gd name="connsiteX479" fmla="*/ 1790252 w 2652368"/>
                <a:gd name="connsiteY479" fmla="*/ 27996 h 333742"/>
                <a:gd name="connsiteX480" fmla="*/ 1674235 w 2652368"/>
                <a:gd name="connsiteY480" fmla="*/ 7485 h 333742"/>
                <a:gd name="connsiteX481" fmla="*/ 1759405 w 2652368"/>
                <a:gd name="connsiteY481" fmla="*/ 3799 h 333742"/>
                <a:gd name="connsiteX482" fmla="*/ 1117224 w 2652368"/>
                <a:gd name="connsiteY482" fmla="*/ 3638 h 333742"/>
                <a:gd name="connsiteX483" fmla="*/ 1124916 w 2652368"/>
                <a:gd name="connsiteY483" fmla="*/ 13253 h 333742"/>
                <a:gd name="connsiteX484" fmla="*/ 1105045 w 2652368"/>
                <a:gd name="connsiteY484" fmla="*/ 31201 h 333742"/>
                <a:gd name="connsiteX485" fmla="*/ 1003771 w 2652368"/>
                <a:gd name="connsiteY485" fmla="*/ 31842 h 333742"/>
                <a:gd name="connsiteX486" fmla="*/ 998643 w 2652368"/>
                <a:gd name="connsiteY486" fmla="*/ 20945 h 333742"/>
                <a:gd name="connsiteX487" fmla="*/ 1021718 w 2652368"/>
                <a:gd name="connsiteY487" fmla="*/ 4280 h 333742"/>
                <a:gd name="connsiteX488" fmla="*/ 1117224 w 2652368"/>
                <a:gd name="connsiteY488" fmla="*/ 3638 h 333742"/>
                <a:gd name="connsiteX489" fmla="*/ 1848320 w 2652368"/>
                <a:gd name="connsiteY489" fmla="*/ 2697 h 333742"/>
                <a:gd name="connsiteX490" fmla="*/ 1924216 w 2652368"/>
                <a:gd name="connsiteY490" fmla="*/ 29919 h 333742"/>
                <a:gd name="connsiteX491" fmla="*/ 1806917 w 2652368"/>
                <a:gd name="connsiteY491" fmla="*/ 10049 h 333742"/>
                <a:gd name="connsiteX492" fmla="*/ 1848320 w 2652368"/>
                <a:gd name="connsiteY492" fmla="*/ 2697 h 333742"/>
                <a:gd name="connsiteX493" fmla="*/ 360550 w 2652368"/>
                <a:gd name="connsiteY493" fmla="*/ 1876 h 333742"/>
                <a:gd name="connsiteX494" fmla="*/ 446120 w 2652368"/>
                <a:gd name="connsiteY494" fmla="*/ 6203 h 333742"/>
                <a:gd name="connsiteX495" fmla="*/ 323052 w 2652368"/>
                <a:gd name="connsiteY495" fmla="*/ 27355 h 333742"/>
                <a:gd name="connsiteX496" fmla="*/ 360550 w 2652368"/>
                <a:gd name="connsiteY496" fmla="*/ 1876 h 333742"/>
                <a:gd name="connsiteX497" fmla="*/ 716613 w 2652368"/>
                <a:gd name="connsiteY497" fmla="*/ 1716 h 333742"/>
                <a:gd name="connsiteX498" fmla="*/ 595468 w 2652368"/>
                <a:gd name="connsiteY498" fmla="*/ 23509 h 333742"/>
                <a:gd name="connsiteX499" fmla="*/ 716613 w 2652368"/>
                <a:gd name="connsiteY499" fmla="*/ 1716 h 333742"/>
                <a:gd name="connsiteX500" fmla="*/ 800382 w 2652368"/>
                <a:gd name="connsiteY500" fmla="*/ 1645 h 333742"/>
                <a:gd name="connsiteX501" fmla="*/ 859552 w 2652368"/>
                <a:gd name="connsiteY501" fmla="*/ 6843 h 333742"/>
                <a:gd name="connsiteX502" fmla="*/ 833913 w 2652368"/>
                <a:gd name="connsiteY502" fmla="*/ 30559 h 333742"/>
                <a:gd name="connsiteX503" fmla="*/ 730074 w 2652368"/>
                <a:gd name="connsiteY503" fmla="*/ 31841 h 333742"/>
                <a:gd name="connsiteX504" fmla="*/ 800382 w 2652368"/>
                <a:gd name="connsiteY504" fmla="*/ 1645 h 333742"/>
                <a:gd name="connsiteX505" fmla="*/ 529888 w 2652368"/>
                <a:gd name="connsiteY505" fmla="*/ 603 h 333742"/>
                <a:gd name="connsiteX506" fmla="*/ 581367 w 2652368"/>
                <a:gd name="connsiteY506" fmla="*/ 6202 h 333742"/>
                <a:gd name="connsiteX507" fmla="*/ 459581 w 2652368"/>
                <a:gd name="connsiteY507" fmla="*/ 28637 h 333742"/>
                <a:gd name="connsiteX508" fmla="*/ 529888 w 2652368"/>
                <a:gd name="connsiteY508" fmla="*/ 603 h 333742"/>
                <a:gd name="connsiteX509" fmla="*/ 310875 w 2652368"/>
                <a:gd name="connsiteY509" fmla="*/ 434 h 333742"/>
                <a:gd name="connsiteX510" fmla="*/ 179474 w 2652368"/>
                <a:gd name="connsiteY510" fmla="*/ 24151 h 333742"/>
                <a:gd name="connsiteX511" fmla="*/ 310875 w 2652368"/>
                <a:gd name="connsiteY511" fmla="*/ 434 h 333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Lst>
              <a:rect l="l" t="t" r="r" b="b"/>
              <a:pathLst>
                <a:path w="2652368" h="333742">
                  <a:moveTo>
                    <a:pt x="2048566" y="278539"/>
                  </a:moveTo>
                  <a:cubicBezTo>
                    <a:pt x="2074846" y="278458"/>
                    <a:pt x="2101126" y="278939"/>
                    <a:pt x="2127406" y="281182"/>
                  </a:cubicBezTo>
                  <a:cubicBezTo>
                    <a:pt x="2140226" y="282464"/>
                    <a:pt x="2150481" y="307463"/>
                    <a:pt x="2162660" y="321564"/>
                  </a:cubicBezTo>
                  <a:cubicBezTo>
                    <a:pt x="2160096" y="324128"/>
                    <a:pt x="2158173" y="327333"/>
                    <a:pt x="2156250" y="331178"/>
                  </a:cubicBezTo>
                  <a:cubicBezTo>
                    <a:pt x="2102408" y="331178"/>
                    <a:pt x="2049207" y="333742"/>
                    <a:pt x="1996006" y="329256"/>
                  </a:cubicBezTo>
                  <a:cubicBezTo>
                    <a:pt x="1983827" y="327974"/>
                    <a:pt x="1974213" y="301694"/>
                    <a:pt x="1963316" y="286951"/>
                  </a:cubicBezTo>
                  <a:cubicBezTo>
                    <a:pt x="1965239" y="284388"/>
                    <a:pt x="1967803" y="281824"/>
                    <a:pt x="1969726" y="279260"/>
                  </a:cubicBezTo>
                  <a:cubicBezTo>
                    <a:pt x="1996006" y="279260"/>
                    <a:pt x="2022286" y="278619"/>
                    <a:pt x="2048566" y="278539"/>
                  </a:cubicBezTo>
                  <a:close/>
                  <a:moveTo>
                    <a:pt x="517269" y="277977"/>
                  </a:moveTo>
                  <a:cubicBezTo>
                    <a:pt x="552523" y="277977"/>
                    <a:pt x="587136" y="277977"/>
                    <a:pt x="622390" y="277977"/>
                  </a:cubicBezTo>
                  <a:cubicBezTo>
                    <a:pt x="615980" y="331178"/>
                    <a:pt x="614057" y="333101"/>
                    <a:pt x="565984" y="333101"/>
                  </a:cubicBezTo>
                  <a:cubicBezTo>
                    <a:pt x="532012" y="333101"/>
                    <a:pt x="498039" y="333101"/>
                    <a:pt x="461504" y="333101"/>
                  </a:cubicBezTo>
                  <a:cubicBezTo>
                    <a:pt x="469837" y="279900"/>
                    <a:pt x="472400" y="277977"/>
                    <a:pt x="517269" y="277977"/>
                  </a:cubicBezTo>
                  <a:close/>
                  <a:moveTo>
                    <a:pt x="353819" y="277977"/>
                  </a:moveTo>
                  <a:cubicBezTo>
                    <a:pt x="388433" y="277336"/>
                    <a:pt x="421764" y="277977"/>
                    <a:pt x="458299" y="277977"/>
                  </a:cubicBezTo>
                  <a:cubicBezTo>
                    <a:pt x="443556" y="333742"/>
                    <a:pt x="443556" y="333742"/>
                    <a:pt x="393560" y="333742"/>
                  </a:cubicBezTo>
                  <a:cubicBezTo>
                    <a:pt x="360229" y="333742"/>
                    <a:pt x="326258" y="333742"/>
                    <a:pt x="291645" y="333742"/>
                  </a:cubicBezTo>
                  <a:cubicBezTo>
                    <a:pt x="303183" y="281182"/>
                    <a:pt x="306388" y="278618"/>
                    <a:pt x="353819" y="277977"/>
                  </a:cubicBezTo>
                  <a:close/>
                  <a:moveTo>
                    <a:pt x="1709408" y="277898"/>
                  </a:moveTo>
                  <a:cubicBezTo>
                    <a:pt x="1732884" y="277817"/>
                    <a:pt x="1754998" y="278298"/>
                    <a:pt x="1776791" y="280541"/>
                  </a:cubicBezTo>
                  <a:cubicBezTo>
                    <a:pt x="1787046" y="281823"/>
                    <a:pt x="1794738" y="306822"/>
                    <a:pt x="1803712" y="320282"/>
                  </a:cubicBezTo>
                  <a:cubicBezTo>
                    <a:pt x="1801148" y="324128"/>
                    <a:pt x="1798584" y="327973"/>
                    <a:pt x="1796661" y="331819"/>
                  </a:cubicBezTo>
                  <a:cubicBezTo>
                    <a:pt x="1752434" y="331819"/>
                    <a:pt x="1708206" y="334383"/>
                    <a:pt x="1663979" y="329897"/>
                  </a:cubicBezTo>
                  <a:cubicBezTo>
                    <a:pt x="1653723" y="328615"/>
                    <a:pt x="1646672" y="302334"/>
                    <a:pt x="1633853" y="278619"/>
                  </a:cubicBezTo>
                  <a:cubicBezTo>
                    <a:pt x="1661095" y="278619"/>
                    <a:pt x="1685933" y="277978"/>
                    <a:pt x="1709408" y="277898"/>
                  </a:cubicBezTo>
                  <a:close/>
                  <a:moveTo>
                    <a:pt x="2225797" y="277657"/>
                  </a:moveTo>
                  <a:cubicBezTo>
                    <a:pt x="2247751" y="277497"/>
                    <a:pt x="2269704" y="277977"/>
                    <a:pt x="2291497" y="280541"/>
                  </a:cubicBezTo>
                  <a:cubicBezTo>
                    <a:pt x="2304317" y="281823"/>
                    <a:pt x="2314572" y="306821"/>
                    <a:pt x="2325469" y="320923"/>
                  </a:cubicBezTo>
                  <a:cubicBezTo>
                    <a:pt x="2323546" y="324127"/>
                    <a:pt x="2321623" y="327333"/>
                    <a:pt x="2319700" y="330537"/>
                  </a:cubicBezTo>
                  <a:cubicBezTo>
                    <a:pt x="2277395" y="330537"/>
                    <a:pt x="2234450" y="334383"/>
                    <a:pt x="2193427" y="328615"/>
                  </a:cubicBezTo>
                  <a:cubicBezTo>
                    <a:pt x="2178685" y="326691"/>
                    <a:pt x="2167148" y="302334"/>
                    <a:pt x="2153687" y="288874"/>
                  </a:cubicBezTo>
                  <a:cubicBezTo>
                    <a:pt x="2155609" y="285669"/>
                    <a:pt x="2158174" y="282464"/>
                    <a:pt x="2160097" y="278618"/>
                  </a:cubicBezTo>
                  <a:cubicBezTo>
                    <a:pt x="2181890" y="278618"/>
                    <a:pt x="2203843" y="277817"/>
                    <a:pt x="2225797" y="277657"/>
                  </a:cubicBezTo>
                  <a:close/>
                  <a:moveTo>
                    <a:pt x="2545325" y="277416"/>
                  </a:moveTo>
                  <a:cubicBezTo>
                    <a:pt x="2567439" y="277176"/>
                    <a:pt x="2588271" y="277657"/>
                    <a:pt x="2608782" y="280541"/>
                  </a:cubicBezTo>
                  <a:cubicBezTo>
                    <a:pt x="2624806" y="282464"/>
                    <a:pt x="2637626" y="306180"/>
                    <a:pt x="2652368" y="320282"/>
                  </a:cubicBezTo>
                  <a:cubicBezTo>
                    <a:pt x="2651086" y="322846"/>
                    <a:pt x="2649804" y="326050"/>
                    <a:pt x="2647881" y="328614"/>
                  </a:cubicBezTo>
                  <a:cubicBezTo>
                    <a:pt x="2602372" y="328614"/>
                    <a:pt x="2556221" y="331819"/>
                    <a:pt x="2511353" y="326691"/>
                  </a:cubicBezTo>
                  <a:cubicBezTo>
                    <a:pt x="2499815" y="324768"/>
                    <a:pt x="2490201" y="299129"/>
                    <a:pt x="2474176" y="278618"/>
                  </a:cubicBezTo>
                  <a:cubicBezTo>
                    <a:pt x="2499815" y="278618"/>
                    <a:pt x="2523211" y="277656"/>
                    <a:pt x="2545325" y="277416"/>
                  </a:cubicBezTo>
                  <a:close/>
                  <a:moveTo>
                    <a:pt x="686487" y="277336"/>
                  </a:moveTo>
                  <a:cubicBezTo>
                    <a:pt x="720459" y="277336"/>
                    <a:pt x="753790" y="277336"/>
                    <a:pt x="787762" y="277336"/>
                  </a:cubicBezTo>
                  <a:cubicBezTo>
                    <a:pt x="785839" y="331178"/>
                    <a:pt x="783275" y="333101"/>
                    <a:pt x="735202" y="333101"/>
                  </a:cubicBezTo>
                  <a:cubicBezTo>
                    <a:pt x="699948" y="333101"/>
                    <a:pt x="665335" y="333101"/>
                    <a:pt x="627517" y="333101"/>
                  </a:cubicBezTo>
                  <a:cubicBezTo>
                    <a:pt x="640978" y="277978"/>
                    <a:pt x="640978" y="277978"/>
                    <a:pt x="686487" y="277336"/>
                  </a:cubicBezTo>
                  <a:close/>
                  <a:moveTo>
                    <a:pt x="69226" y="277336"/>
                  </a:moveTo>
                  <a:cubicBezTo>
                    <a:pt x="142938" y="277336"/>
                    <a:pt x="216009" y="277336"/>
                    <a:pt x="290363" y="277336"/>
                  </a:cubicBezTo>
                  <a:cubicBezTo>
                    <a:pt x="279466" y="328614"/>
                    <a:pt x="274979" y="333101"/>
                    <a:pt x="230111" y="333101"/>
                  </a:cubicBezTo>
                  <a:cubicBezTo>
                    <a:pt x="164090" y="333101"/>
                    <a:pt x="97429" y="333101"/>
                    <a:pt x="31408" y="333101"/>
                  </a:cubicBezTo>
                  <a:cubicBezTo>
                    <a:pt x="21153" y="333101"/>
                    <a:pt x="10896" y="332460"/>
                    <a:pt x="0" y="331819"/>
                  </a:cubicBezTo>
                  <a:cubicBezTo>
                    <a:pt x="16665" y="281182"/>
                    <a:pt x="21153" y="277336"/>
                    <a:pt x="69226" y="277336"/>
                  </a:cubicBezTo>
                  <a:close/>
                  <a:moveTo>
                    <a:pt x="1870534" y="277016"/>
                  </a:moveTo>
                  <a:cubicBezTo>
                    <a:pt x="1893128" y="276855"/>
                    <a:pt x="1914280" y="277336"/>
                    <a:pt x="1935112" y="279900"/>
                  </a:cubicBezTo>
                  <a:cubicBezTo>
                    <a:pt x="1947932" y="281823"/>
                    <a:pt x="1957546" y="306821"/>
                    <a:pt x="1969084" y="320922"/>
                  </a:cubicBezTo>
                  <a:cubicBezTo>
                    <a:pt x="1967161" y="324128"/>
                    <a:pt x="1965238" y="327332"/>
                    <a:pt x="1963315" y="329896"/>
                  </a:cubicBezTo>
                  <a:cubicBezTo>
                    <a:pt x="1917806" y="329896"/>
                    <a:pt x="1872297" y="332460"/>
                    <a:pt x="1827428" y="327974"/>
                  </a:cubicBezTo>
                  <a:cubicBezTo>
                    <a:pt x="1817172" y="326692"/>
                    <a:pt x="1810121" y="299771"/>
                    <a:pt x="1797302" y="277977"/>
                  </a:cubicBezTo>
                  <a:cubicBezTo>
                    <a:pt x="1823903" y="277977"/>
                    <a:pt x="1847939" y="277176"/>
                    <a:pt x="1870534" y="277016"/>
                  </a:cubicBezTo>
                  <a:close/>
                  <a:moveTo>
                    <a:pt x="2384278" y="276775"/>
                  </a:moveTo>
                  <a:cubicBezTo>
                    <a:pt x="2404468" y="276535"/>
                    <a:pt x="2424499" y="277016"/>
                    <a:pt x="2444048" y="279900"/>
                  </a:cubicBezTo>
                  <a:cubicBezTo>
                    <a:pt x="2460714" y="282463"/>
                    <a:pt x="2474816" y="305539"/>
                    <a:pt x="2490200" y="318999"/>
                  </a:cubicBezTo>
                  <a:cubicBezTo>
                    <a:pt x="2488276" y="322205"/>
                    <a:pt x="2486354" y="325409"/>
                    <a:pt x="2484430" y="329255"/>
                  </a:cubicBezTo>
                  <a:cubicBezTo>
                    <a:pt x="2439562" y="329255"/>
                    <a:pt x="2394693" y="332460"/>
                    <a:pt x="2349825" y="327332"/>
                  </a:cubicBezTo>
                  <a:cubicBezTo>
                    <a:pt x="2337647" y="326050"/>
                    <a:pt x="2327391" y="301052"/>
                    <a:pt x="2316494" y="286310"/>
                  </a:cubicBezTo>
                  <a:cubicBezTo>
                    <a:pt x="2319699" y="283105"/>
                    <a:pt x="2321622" y="280541"/>
                    <a:pt x="2323545" y="277977"/>
                  </a:cubicBezTo>
                  <a:cubicBezTo>
                    <a:pt x="2343736" y="277977"/>
                    <a:pt x="2364087" y="277015"/>
                    <a:pt x="2384278" y="276775"/>
                  </a:cubicBezTo>
                  <a:close/>
                  <a:moveTo>
                    <a:pt x="848655" y="276695"/>
                  </a:moveTo>
                  <a:cubicBezTo>
                    <a:pt x="1095432" y="276695"/>
                    <a:pt x="1342208" y="276695"/>
                    <a:pt x="1588985" y="277337"/>
                  </a:cubicBezTo>
                  <a:cubicBezTo>
                    <a:pt x="1630649" y="277337"/>
                    <a:pt x="1633213" y="280541"/>
                    <a:pt x="1630007" y="329897"/>
                  </a:cubicBezTo>
                  <a:cubicBezTo>
                    <a:pt x="1353105" y="329897"/>
                    <a:pt x="1076843" y="329897"/>
                    <a:pt x="799941" y="329897"/>
                  </a:cubicBezTo>
                  <a:cubicBezTo>
                    <a:pt x="801223" y="279900"/>
                    <a:pt x="803146" y="276695"/>
                    <a:pt x="848655" y="276695"/>
                  </a:cubicBezTo>
                  <a:close/>
                  <a:moveTo>
                    <a:pt x="1376820" y="216444"/>
                  </a:moveTo>
                  <a:cubicBezTo>
                    <a:pt x="1430662" y="216444"/>
                    <a:pt x="1476172" y="216444"/>
                    <a:pt x="1522963" y="216444"/>
                  </a:cubicBezTo>
                  <a:cubicBezTo>
                    <a:pt x="1525527" y="230546"/>
                    <a:pt x="1527450" y="244006"/>
                    <a:pt x="1530655" y="263235"/>
                  </a:cubicBezTo>
                  <a:cubicBezTo>
                    <a:pt x="1483864" y="263235"/>
                    <a:pt x="1439636" y="265158"/>
                    <a:pt x="1396049" y="261312"/>
                  </a:cubicBezTo>
                  <a:cubicBezTo>
                    <a:pt x="1389639" y="260671"/>
                    <a:pt x="1384512" y="235673"/>
                    <a:pt x="1376820" y="216444"/>
                  </a:cubicBezTo>
                  <a:close/>
                  <a:moveTo>
                    <a:pt x="1768377" y="215322"/>
                  </a:moveTo>
                  <a:cubicBezTo>
                    <a:pt x="1790732" y="215322"/>
                    <a:pt x="1813006" y="215803"/>
                    <a:pt x="1835119" y="217726"/>
                  </a:cubicBezTo>
                  <a:cubicBezTo>
                    <a:pt x="1842170" y="218367"/>
                    <a:pt x="1847298" y="243365"/>
                    <a:pt x="1856913" y="263876"/>
                  </a:cubicBezTo>
                  <a:cubicBezTo>
                    <a:pt x="1807557" y="263876"/>
                    <a:pt x="1767817" y="266440"/>
                    <a:pt x="1728717" y="261953"/>
                  </a:cubicBezTo>
                  <a:cubicBezTo>
                    <a:pt x="1716538" y="260671"/>
                    <a:pt x="1706283" y="239519"/>
                    <a:pt x="1694745" y="227982"/>
                  </a:cubicBezTo>
                  <a:cubicBezTo>
                    <a:pt x="1696668" y="224136"/>
                    <a:pt x="1699232" y="219649"/>
                    <a:pt x="1701155" y="215803"/>
                  </a:cubicBezTo>
                  <a:cubicBezTo>
                    <a:pt x="1723589" y="215803"/>
                    <a:pt x="1746023" y="215322"/>
                    <a:pt x="1768377" y="215322"/>
                  </a:cubicBezTo>
                  <a:close/>
                  <a:moveTo>
                    <a:pt x="2508708" y="214841"/>
                  </a:moveTo>
                  <a:cubicBezTo>
                    <a:pt x="2529620" y="214681"/>
                    <a:pt x="2550452" y="215162"/>
                    <a:pt x="2570963" y="217726"/>
                  </a:cubicBezTo>
                  <a:cubicBezTo>
                    <a:pt x="2585064" y="219648"/>
                    <a:pt x="2596602" y="241441"/>
                    <a:pt x="2610063" y="254261"/>
                  </a:cubicBezTo>
                  <a:cubicBezTo>
                    <a:pt x="2607498" y="256825"/>
                    <a:pt x="2605575" y="260670"/>
                    <a:pt x="2604293" y="263875"/>
                  </a:cubicBezTo>
                  <a:cubicBezTo>
                    <a:pt x="2563271" y="263875"/>
                    <a:pt x="2521608" y="267080"/>
                    <a:pt x="2481867" y="261952"/>
                  </a:cubicBezTo>
                  <a:cubicBezTo>
                    <a:pt x="2467124" y="260029"/>
                    <a:pt x="2454946" y="237595"/>
                    <a:pt x="2441485" y="224776"/>
                  </a:cubicBezTo>
                  <a:cubicBezTo>
                    <a:pt x="2442767" y="221571"/>
                    <a:pt x="2444690" y="218366"/>
                    <a:pt x="2445972" y="215802"/>
                  </a:cubicBezTo>
                  <a:cubicBezTo>
                    <a:pt x="2466804" y="215802"/>
                    <a:pt x="2487796" y="215001"/>
                    <a:pt x="2508708" y="214841"/>
                  </a:cubicBezTo>
                  <a:close/>
                  <a:moveTo>
                    <a:pt x="1545398" y="214521"/>
                  </a:moveTo>
                  <a:cubicBezTo>
                    <a:pt x="1585779" y="214521"/>
                    <a:pt x="1626161" y="213239"/>
                    <a:pt x="1666542" y="215161"/>
                  </a:cubicBezTo>
                  <a:cubicBezTo>
                    <a:pt x="1696027" y="216444"/>
                    <a:pt x="1685772" y="242083"/>
                    <a:pt x="1690900" y="263875"/>
                  </a:cubicBezTo>
                  <a:cubicBezTo>
                    <a:pt x="1646031" y="263875"/>
                    <a:pt x="1603727" y="266439"/>
                    <a:pt x="1562063" y="261953"/>
                  </a:cubicBezTo>
                  <a:cubicBezTo>
                    <a:pt x="1552449" y="260671"/>
                    <a:pt x="1544756" y="236955"/>
                    <a:pt x="1536424" y="223494"/>
                  </a:cubicBezTo>
                  <a:cubicBezTo>
                    <a:pt x="1539629" y="220290"/>
                    <a:pt x="1542834" y="217726"/>
                    <a:pt x="1545398" y="214521"/>
                  </a:cubicBezTo>
                  <a:close/>
                  <a:moveTo>
                    <a:pt x="2351028" y="214200"/>
                  </a:moveTo>
                  <a:cubicBezTo>
                    <a:pt x="2371459" y="214040"/>
                    <a:pt x="2391810" y="214521"/>
                    <a:pt x="2412001" y="217085"/>
                  </a:cubicBezTo>
                  <a:cubicBezTo>
                    <a:pt x="2426103" y="219007"/>
                    <a:pt x="2437000" y="241441"/>
                    <a:pt x="2449178" y="254260"/>
                  </a:cubicBezTo>
                  <a:cubicBezTo>
                    <a:pt x="2447255" y="256824"/>
                    <a:pt x="2445332" y="260029"/>
                    <a:pt x="2443409" y="263875"/>
                  </a:cubicBezTo>
                  <a:cubicBezTo>
                    <a:pt x="2403027" y="263875"/>
                    <a:pt x="2362646" y="267080"/>
                    <a:pt x="2322905" y="261953"/>
                  </a:cubicBezTo>
                  <a:cubicBezTo>
                    <a:pt x="2308803" y="260029"/>
                    <a:pt x="2296624" y="238236"/>
                    <a:pt x="2283805" y="226058"/>
                  </a:cubicBezTo>
                  <a:cubicBezTo>
                    <a:pt x="2285728" y="222212"/>
                    <a:pt x="2287651" y="219007"/>
                    <a:pt x="2289574" y="215161"/>
                  </a:cubicBezTo>
                  <a:cubicBezTo>
                    <a:pt x="2310085" y="215161"/>
                    <a:pt x="2330597" y="214360"/>
                    <a:pt x="2351028" y="214200"/>
                  </a:cubicBezTo>
                  <a:close/>
                  <a:moveTo>
                    <a:pt x="2136460" y="214040"/>
                  </a:moveTo>
                  <a:cubicBezTo>
                    <a:pt x="2174999" y="214040"/>
                    <a:pt x="2213297" y="214521"/>
                    <a:pt x="2251756" y="216444"/>
                  </a:cubicBezTo>
                  <a:cubicBezTo>
                    <a:pt x="2265216" y="217085"/>
                    <a:pt x="2278036" y="240160"/>
                    <a:pt x="2290855" y="252979"/>
                  </a:cubicBezTo>
                  <a:cubicBezTo>
                    <a:pt x="2288933" y="256825"/>
                    <a:pt x="2287010" y="260671"/>
                    <a:pt x="2285087" y="263876"/>
                  </a:cubicBezTo>
                  <a:cubicBezTo>
                    <a:pt x="2258166" y="263876"/>
                    <a:pt x="2231245" y="263876"/>
                    <a:pt x="2203682" y="263876"/>
                  </a:cubicBezTo>
                  <a:cubicBezTo>
                    <a:pt x="2158814" y="263876"/>
                    <a:pt x="2113945" y="263876"/>
                    <a:pt x="2069718" y="263876"/>
                  </a:cubicBezTo>
                  <a:cubicBezTo>
                    <a:pt x="2028696" y="263876"/>
                    <a:pt x="2027414" y="263235"/>
                    <a:pt x="2019722" y="214521"/>
                  </a:cubicBezTo>
                  <a:cubicBezTo>
                    <a:pt x="2059142" y="214521"/>
                    <a:pt x="2097921" y="214040"/>
                    <a:pt x="2136460" y="214040"/>
                  </a:cubicBezTo>
                  <a:close/>
                  <a:moveTo>
                    <a:pt x="1288205" y="214040"/>
                  </a:moveTo>
                  <a:cubicBezTo>
                    <a:pt x="1310159" y="214040"/>
                    <a:pt x="1331631" y="214521"/>
                    <a:pt x="1353104" y="216444"/>
                  </a:cubicBezTo>
                  <a:cubicBezTo>
                    <a:pt x="1360796" y="217726"/>
                    <a:pt x="1365283" y="242723"/>
                    <a:pt x="1374898" y="263876"/>
                  </a:cubicBezTo>
                  <a:cubicBezTo>
                    <a:pt x="1321055" y="263876"/>
                    <a:pt x="1280033" y="265798"/>
                    <a:pt x="1238369" y="263235"/>
                  </a:cubicBezTo>
                  <a:cubicBezTo>
                    <a:pt x="1203115" y="261312"/>
                    <a:pt x="1226831" y="235032"/>
                    <a:pt x="1220421" y="214521"/>
                  </a:cubicBezTo>
                  <a:cubicBezTo>
                    <a:pt x="1243817" y="214521"/>
                    <a:pt x="1266252" y="214040"/>
                    <a:pt x="1288205" y="214040"/>
                  </a:cubicBezTo>
                  <a:close/>
                  <a:moveTo>
                    <a:pt x="1100560" y="213880"/>
                  </a:moveTo>
                  <a:cubicBezTo>
                    <a:pt x="1133890" y="213880"/>
                    <a:pt x="1167862" y="213880"/>
                    <a:pt x="1200551" y="213880"/>
                  </a:cubicBezTo>
                  <a:cubicBezTo>
                    <a:pt x="1208884" y="262594"/>
                    <a:pt x="1208243" y="264517"/>
                    <a:pt x="1164657" y="264517"/>
                  </a:cubicBezTo>
                  <a:cubicBezTo>
                    <a:pt x="1130044" y="264517"/>
                    <a:pt x="1095431" y="264517"/>
                    <a:pt x="1060818" y="264517"/>
                  </a:cubicBezTo>
                  <a:cubicBezTo>
                    <a:pt x="1056973" y="215803"/>
                    <a:pt x="1058254" y="214522"/>
                    <a:pt x="1100560" y="213880"/>
                  </a:cubicBezTo>
                  <a:close/>
                  <a:moveTo>
                    <a:pt x="937110" y="213880"/>
                  </a:moveTo>
                  <a:cubicBezTo>
                    <a:pt x="971081" y="213880"/>
                    <a:pt x="1005053" y="213880"/>
                    <a:pt x="1040948" y="213880"/>
                  </a:cubicBezTo>
                  <a:cubicBezTo>
                    <a:pt x="1044794" y="263235"/>
                    <a:pt x="1044153" y="263876"/>
                    <a:pt x="1000567" y="263876"/>
                  </a:cubicBezTo>
                  <a:cubicBezTo>
                    <a:pt x="966595" y="263876"/>
                    <a:pt x="932623" y="263876"/>
                    <a:pt x="899292" y="263876"/>
                  </a:cubicBezTo>
                  <a:cubicBezTo>
                    <a:pt x="893523" y="218367"/>
                    <a:pt x="896728" y="213880"/>
                    <a:pt x="937110" y="213880"/>
                  </a:cubicBezTo>
                  <a:close/>
                  <a:moveTo>
                    <a:pt x="778146" y="213880"/>
                  </a:moveTo>
                  <a:cubicBezTo>
                    <a:pt x="812119" y="213880"/>
                    <a:pt x="845449" y="213880"/>
                    <a:pt x="878780" y="213880"/>
                  </a:cubicBezTo>
                  <a:cubicBezTo>
                    <a:pt x="884549" y="258748"/>
                    <a:pt x="880703" y="263876"/>
                    <a:pt x="840322" y="263876"/>
                  </a:cubicBezTo>
                  <a:cubicBezTo>
                    <a:pt x="804427" y="263876"/>
                    <a:pt x="769173" y="263876"/>
                    <a:pt x="733278" y="263876"/>
                  </a:cubicBezTo>
                  <a:cubicBezTo>
                    <a:pt x="736483" y="215803"/>
                    <a:pt x="737765" y="213880"/>
                    <a:pt x="778146" y="213880"/>
                  </a:cubicBezTo>
                  <a:close/>
                  <a:moveTo>
                    <a:pt x="616620" y="213880"/>
                  </a:moveTo>
                  <a:cubicBezTo>
                    <a:pt x="650592" y="213880"/>
                    <a:pt x="684564" y="213880"/>
                    <a:pt x="721099" y="213880"/>
                  </a:cubicBezTo>
                  <a:cubicBezTo>
                    <a:pt x="716613" y="263235"/>
                    <a:pt x="715972" y="263876"/>
                    <a:pt x="674308" y="263876"/>
                  </a:cubicBezTo>
                  <a:cubicBezTo>
                    <a:pt x="639695" y="263876"/>
                    <a:pt x="604442" y="263876"/>
                    <a:pt x="569188" y="263876"/>
                  </a:cubicBezTo>
                  <a:cubicBezTo>
                    <a:pt x="572393" y="217085"/>
                    <a:pt x="575598" y="213880"/>
                    <a:pt x="616620" y="213880"/>
                  </a:cubicBezTo>
                  <a:close/>
                  <a:moveTo>
                    <a:pt x="455094" y="213880"/>
                  </a:moveTo>
                  <a:cubicBezTo>
                    <a:pt x="489707" y="213880"/>
                    <a:pt x="524961" y="213880"/>
                    <a:pt x="560215" y="213880"/>
                  </a:cubicBezTo>
                  <a:cubicBezTo>
                    <a:pt x="552523" y="263235"/>
                    <a:pt x="551241" y="263876"/>
                    <a:pt x="508936" y="263876"/>
                  </a:cubicBezTo>
                  <a:cubicBezTo>
                    <a:pt x="473682" y="263876"/>
                    <a:pt x="439070" y="263876"/>
                    <a:pt x="403816" y="263876"/>
                  </a:cubicBezTo>
                  <a:cubicBezTo>
                    <a:pt x="410867" y="217726"/>
                    <a:pt x="414712" y="213880"/>
                    <a:pt x="455094" y="213880"/>
                  </a:cubicBezTo>
                  <a:close/>
                  <a:moveTo>
                    <a:pt x="1923254" y="213559"/>
                  </a:moveTo>
                  <a:cubicBezTo>
                    <a:pt x="1943926" y="213398"/>
                    <a:pt x="1964598" y="213879"/>
                    <a:pt x="1985109" y="216443"/>
                  </a:cubicBezTo>
                  <a:cubicBezTo>
                    <a:pt x="1997288" y="217725"/>
                    <a:pt x="2006902" y="241441"/>
                    <a:pt x="2017799" y="254261"/>
                  </a:cubicBezTo>
                  <a:cubicBezTo>
                    <a:pt x="2015235" y="257465"/>
                    <a:pt x="2012030" y="260671"/>
                    <a:pt x="2009466" y="263875"/>
                  </a:cubicBezTo>
                  <a:cubicBezTo>
                    <a:pt x="1969085" y="263875"/>
                    <a:pt x="1928062" y="267080"/>
                    <a:pt x="1888321" y="261953"/>
                  </a:cubicBezTo>
                  <a:cubicBezTo>
                    <a:pt x="1875502" y="260029"/>
                    <a:pt x="1865246" y="236954"/>
                    <a:pt x="1854349" y="223494"/>
                  </a:cubicBezTo>
                  <a:cubicBezTo>
                    <a:pt x="1856913" y="220289"/>
                    <a:pt x="1859477" y="217084"/>
                    <a:pt x="1861400" y="214520"/>
                  </a:cubicBezTo>
                  <a:cubicBezTo>
                    <a:pt x="1881911" y="214520"/>
                    <a:pt x="1902583" y="213719"/>
                    <a:pt x="1923254" y="213559"/>
                  </a:cubicBezTo>
                  <a:close/>
                  <a:moveTo>
                    <a:pt x="292926" y="212598"/>
                  </a:moveTo>
                  <a:cubicBezTo>
                    <a:pt x="327539" y="215803"/>
                    <a:pt x="362793" y="213239"/>
                    <a:pt x="398047" y="213239"/>
                  </a:cubicBezTo>
                  <a:cubicBezTo>
                    <a:pt x="387791" y="261953"/>
                    <a:pt x="385869" y="263235"/>
                    <a:pt x="342282" y="263876"/>
                  </a:cubicBezTo>
                  <a:cubicBezTo>
                    <a:pt x="308951" y="263876"/>
                    <a:pt x="274979" y="263876"/>
                    <a:pt x="236520" y="263876"/>
                  </a:cubicBezTo>
                  <a:cubicBezTo>
                    <a:pt x="244212" y="229263"/>
                    <a:pt x="257031" y="210034"/>
                    <a:pt x="292926" y="212598"/>
                  </a:cubicBezTo>
                  <a:close/>
                  <a:moveTo>
                    <a:pt x="109606" y="212597"/>
                  </a:moveTo>
                  <a:cubicBezTo>
                    <a:pt x="150629" y="215803"/>
                    <a:pt x="192292" y="213239"/>
                    <a:pt x="233956" y="213239"/>
                  </a:cubicBezTo>
                  <a:cubicBezTo>
                    <a:pt x="226264" y="257466"/>
                    <a:pt x="219854" y="263235"/>
                    <a:pt x="179473" y="263235"/>
                  </a:cubicBezTo>
                  <a:cubicBezTo>
                    <a:pt x="133964" y="263875"/>
                    <a:pt x="88455" y="263875"/>
                    <a:pt x="40381" y="263875"/>
                  </a:cubicBezTo>
                  <a:cubicBezTo>
                    <a:pt x="51277" y="223494"/>
                    <a:pt x="73070" y="210033"/>
                    <a:pt x="109606" y="212597"/>
                  </a:cubicBezTo>
                  <a:close/>
                  <a:moveTo>
                    <a:pt x="1309518" y="157473"/>
                  </a:moveTo>
                  <a:cubicBezTo>
                    <a:pt x="1354386" y="157473"/>
                    <a:pt x="1397973" y="157473"/>
                    <a:pt x="1444123" y="157473"/>
                  </a:cubicBezTo>
                  <a:cubicBezTo>
                    <a:pt x="1446046" y="169652"/>
                    <a:pt x="1447969" y="180549"/>
                    <a:pt x="1450533" y="196574"/>
                  </a:cubicBezTo>
                  <a:cubicBezTo>
                    <a:pt x="1403742" y="196574"/>
                    <a:pt x="1358232" y="196574"/>
                    <a:pt x="1309518" y="196574"/>
                  </a:cubicBezTo>
                  <a:cubicBezTo>
                    <a:pt x="1309518" y="183754"/>
                    <a:pt x="1309518" y="172857"/>
                    <a:pt x="1309518" y="157473"/>
                  </a:cubicBezTo>
                  <a:close/>
                  <a:moveTo>
                    <a:pt x="2473775" y="156753"/>
                  </a:moveTo>
                  <a:cubicBezTo>
                    <a:pt x="2494527" y="156672"/>
                    <a:pt x="2515199" y="157153"/>
                    <a:pt x="2535710" y="159396"/>
                  </a:cubicBezTo>
                  <a:cubicBezTo>
                    <a:pt x="2547889" y="160678"/>
                    <a:pt x="2557503" y="181831"/>
                    <a:pt x="2573528" y="199779"/>
                  </a:cubicBezTo>
                  <a:cubicBezTo>
                    <a:pt x="2522890" y="199779"/>
                    <a:pt x="2481868" y="202343"/>
                    <a:pt x="2441486" y="198497"/>
                  </a:cubicBezTo>
                  <a:cubicBezTo>
                    <a:pt x="2429307" y="197215"/>
                    <a:pt x="2419051" y="177344"/>
                    <a:pt x="2408155" y="165806"/>
                  </a:cubicBezTo>
                  <a:cubicBezTo>
                    <a:pt x="2409437" y="163242"/>
                    <a:pt x="2410719" y="160038"/>
                    <a:pt x="2411360" y="157474"/>
                  </a:cubicBezTo>
                  <a:cubicBezTo>
                    <a:pt x="2432192" y="157474"/>
                    <a:pt x="2453024" y="156833"/>
                    <a:pt x="2473775" y="156753"/>
                  </a:cubicBezTo>
                  <a:close/>
                  <a:moveTo>
                    <a:pt x="1679283" y="156352"/>
                  </a:moveTo>
                  <a:cubicBezTo>
                    <a:pt x="1700194" y="156352"/>
                    <a:pt x="1721026" y="156833"/>
                    <a:pt x="1741538" y="158756"/>
                  </a:cubicBezTo>
                  <a:cubicBezTo>
                    <a:pt x="1750511" y="158756"/>
                    <a:pt x="1756921" y="181190"/>
                    <a:pt x="1767818" y="200420"/>
                  </a:cubicBezTo>
                  <a:cubicBezTo>
                    <a:pt x="1718462" y="200420"/>
                    <a:pt x="1678081" y="202343"/>
                    <a:pt x="1637699" y="199138"/>
                  </a:cubicBezTo>
                  <a:cubicBezTo>
                    <a:pt x="1627443" y="198497"/>
                    <a:pt x="1619111" y="177986"/>
                    <a:pt x="1610137" y="167088"/>
                  </a:cubicBezTo>
                  <a:cubicBezTo>
                    <a:pt x="1612059" y="163884"/>
                    <a:pt x="1614623" y="160679"/>
                    <a:pt x="1616547" y="156833"/>
                  </a:cubicBezTo>
                  <a:cubicBezTo>
                    <a:pt x="1637379" y="156833"/>
                    <a:pt x="1658371" y="156352"/>
                    <a:pt x="1679283" y="156352"/>
                  </a:cubicBezTo>
                  <a:close/>
                  <a:moveTo>
                    <a:pt x="1831836" y="156112"/>
                  </a:moveTo>
                  <a:cubicBezTo>
                    <a:pt x="1852267" y="156031"/>
                    <a:pt x="1872618" y="156512"/>
                    <a:pt x="1892808" y="158755"/>
                  </a:cubicBezTo>
                  <a:cubicBezTo>
                    <a:pt x="1902423" y="160037"/>
                    <a:pt x="1910115" y="181830"/>
                    <a:pt x="1919089" y="194009"/>
                  </a:cubicBezTo>
                  <a:cubicBezTo>
                    <a:pt x="1915243" y="195932"/>
                    <a:pt x="1912679" y="198496"/>
                    <a:pt x="1909474" y="201059"/>
                  </a:cubicBezTo>
                  <a:cubicBezTo>
                    <a:pt x="1876784" y="201059"/>
                    <a:pt x="1844095" y="201059"/>
                    <a:pt x="1811404" y="201059"/>
                  </a:cubicBezTo>
                  <a:cubicBezTo>
                    <a:pt x="1774868" y="201059"/>
                    <a:pt x="1774868" y="200419"/>
                    <a:pt x="1770382" y="156833"/>
                  </a:cubicBezTo>
                  <a:cubicBezTo>
                    <a:pt x="1790893" y="156833"/>
                    <a:pt x="1811404" y="156192"/>
                    <a:pt x="1831836" y="156112"/>
                  </a:cubicBezTo>
                  <a:close/>
                  <a:moveTo>
                    <a:pt x="1525127" y="154830"/>
                  </a:moveTo>
                  <a:cubicBezTo>
                    <a:pt x="1545238" y="154749"/>
                    <a:pt x="1565268" y="155230"/>
                    <a:pt x="1585139" y="157473"/>
                  </a:cubicBezTo>
                  <a:cubicBezTo>
                    <a:pt x="1594754" y="158115"/>
                    <a:pt x="1601804" y="179908"/>
                    <a:pt x="1610137" y="192086"/>
                  </a:cubicBezTo>
                  <a:cubicBezTo>
                    <a:pt x="1608214" y="194650"/>
                    <a:pt x="1605650" y="197855"/>
                    <a:pt x="1603727" y="200419"/>
                  </a:cubicBezTo>
                  <a:cubicBezTo>
                    <a:pt x="1562705" y="200419"/>
                    <a:pt x="1521041" y="202341"/>
                    <a:pt x="1480018" y="198495"/>
                  </a:cubicBezTo>
                  <a:cubicBezTo>
                    <a:pt x="1471686" y="197855"/>
                    <a:pt x="1464635" y="176062"/>
                    <a:pt x="1456943" y="163883"/>
                  </a:cubicBezTo>
                  <a:cubicBezTo>
                    <a:pt x="1459507" y="161319"/>
                    <a:pt x="1462071" y="158755"/>
                    <a:pt x="1464635" y="155551"/>
                  </a:cubicBezTo>
                  <a:cubicBezTo>
                    <a:pt x="1484826" y="155551"/>
                    <a:pt x="1505016" y="154910"/>
                    <a:pt x="1525127" y="154830"/>
                  </a:cubicBezTo>
                  <a:close/>
                  <a:moveTo>
                    <a:pt x="2131653" y="154509"/>
                  </a:moveTo>
                  <a:cubicBezTo>
                    <a:pt x="2151443" y="154268"/>
                    <a:pt x="2170031" y="154589"/>
                    <a:pt x="2188299" y="156832"/>
                  </a:cubicBezTo>
                  <a:cubicBezTo>
                    <a:pt x="2203042" y="158755"/>
                    <a:pt x="2215220" y="176062"/>
                    <a:pt x="2228681" y="186958"/>
                  </a:cubicBezTo>
                  <a:cubicBezTo>
                    <a:pt x="2226758" y="190804"/>
                    <a:pt x="2225476" y="194650"/>
                    <a:pt x="2223553" y="198496"/>
                  </a:cubicBezTo>
                  <a:cubicBezTo>
                    <a:pt x="2179967" y="198496"/>
                    <a:pt x="2136379" y="200419"/>
                    <a:pt x="2093434" y="196573"/>
                  </a:cubicBezTo>
                  <a:cubicBezTo>
                    <a:pt x="2085101" y="196573"/>
                    <a:pt x="2078691" y="174780"/>
                    <a:pt x="2067795" y="155550"/>
                  </a:cubicBezTo>
                  <a:cubicBezTo>
                    <a:pt x="2090870" y="155550"/>
                    <a:pt x="2111862" y="154749"/>
                    <a:pt x="2131653" y="154509"/>
                  </a:cubicBezTo>
                  <a:close/>
                  <a:moveTo>
                    <a:pt x="1981184" y="154509"/>
                  </a:moveTo>
                  <a:cubicBezTo>
                    <a:pt x="2000173" y="154268"/>
                    <a:pt x="2019082" y="154589"/>
                    <a:pt x="2037670" y="156832"/>
                  </a:cubicBezTo>
                  <a:cubicBezTo>
                    <a:pt x="2051130" y="158755"/>
                    <a:pt x="2062027" y="177984"/>
                    <a:pt x="2074206" y="189521"/>
                  </a:cubicBezTo>
                  <a:cubicBezTo>
                    <a:pt x="2072282" y="192727"/>
                    <a:pt x="2069719" y="196572"/>
                    <a:pt x="2067796" y="199777"/>
                  </a:cubicBezTo>
                  <a:cubicBezTo>
                    <a:pt x="2026773" y="199777"/>
                    <a:pt x="1985751" y="202341"/>
                    <a:pt x="1945369" y="197854"/>
                  </a:cubicBezTo>
                  <a:cubicBezTo>
                    <a:pt x="1934472" y="196572"/>
                    <a:pt x="1926140" y="176061"/>
                    <a:pt x="1916525" y="163883"/>
                  </a:cubicBezTo>
                  <a:cubicBezTo>
                    <a:pt x="1919730" y="161960"/>
                    <a:pt x="1922293" y="158755"/>
                    <a:pt x="1924217" y="155550"/>
                  </a:cubicBezTo>
                  <a:cubicBezTo>
                    <a:pt x="1943126" y="155550"/>
                    <a:pt x="1962195" y="154749"/>
                    <a:pt x="1981184" y="154509"/>
                  </a:cubicBezTo>
                  <a:close/>
                  <a:moveTo>
                    <a:pt x="1190296" y="154268"/>
                  </a:moveTo>
                  <a:cubicBezTo>
                    <a:pt x="1212731" y="154268"/>
                    <a:pt x="1235164" y="154268"/>
                    <a:pt x="1257599" y="154910"/>
                  </a:cubicBezTo>
                  <a:cubicBezTo>
                    <a:pt x="1296058" y="155550"/>
                    <a:pt x="1296698" y="156192"/>
                    <a:pt x="1289006" y="198496"/>
                  </a:cubicBezTo>
                  <a:cubicBezTo>
                    <a:pt x="1245420" y="198496"/>
                    <a:pt x="1201193" y="198496"/>
                    <a:pt x="1156965" y="198496"/>
                  </a:cubicBezTo>
                  <a:cubicBezTo>
                    <a:pt x="1149274" y="156832"/>
                    <a:pt x="1151197" y="154910"/>
                    <a:pt x="1190296" y="154268"/>
                  </a:cubicBezTo>
                  <a:close/>
                  <a:moveTo>
                    <a:pt x="1039666" y="152987"/>
                  </a:moveTo>
                  <a:cubicBezTo>
                    <a:pt x="1067227" y="152987"/>
                    <a:pt x="1094789" y="152345"/>
                    <a:pt x="1122351" y="154909"/>
                  </a:cubicBezTo>
                  <a:cubicBezTo>
                    <a:pt x="1128120" y="155550"/>
                    <a:pt x="1138375" y="169011"/>
                    <a:pt x="1137735" y="175420"/>
                  </a:cubicBezTo>
                  <a:cubicBezTo>
                    <a:pt x="1137093" y="184394"/>
                    <a:pt x="1128120" y="199137"/>
                    <a:pt x="1121710" y="199137"/>
                  </a:cubicBezTo>
                  <a:cubicBezTo>
                    <a:pt x="1080047" y="201059"/>
                    <a:pt x="1039024" y="200418"/>
                    <a:pt x="998002" y="200418"/>
                  </a:cubicBezTo>
                  <a:cubicBezTo>
                    <a:pt x="998643" y="154269"/>
                    <a:pt x="999284" y="152987"/>
                    <a:pt x="1039666" y="152987"/>
                  </a:cubicBezTo>
                  <a:close/>
                  <a:moveTo>
                    <a:pt x="879422" y="152987"/>
                  </a:moveTo>
                  <a:cubicBezTo>
                    <a:pt x="912752" y="152346"/>
                    <a:pt x="946724" y="152987"/>
                    <a:pt x="981978" y="152987"/>
                  </a:cubicBezTo>
                  <a:cubicBezTo>
                    <a:pt x="986464" y="188241"/>
                    <a:pt x="978132" y="203624"/>
                    <a:pt x="945442" y="201701"/>
                  </a:cubicBezTo>
                  <a:cubicBezTo>
                    <a:pt x="911470" y="199137"/>
                    <a:pt x="877498" y="201060"/>
                    <a:pt x="844168" y="201060"/>
                  </a:cubicBezTo>
                  <a:cubicBezTo>
                    <a:pt x="839040" y="160679"/>
                    <a:pt x="844168" y="153628"/>
                    <a:pt x="879422" y="152987"/>
                  </a:cubicBezTo>
                  <a:close/>
                  <a:moveTo>
                    <a:pt x="727509" y="152346"/>
                  </a:moveTo>
                  <a:cubicBezTo>
                    <a:pt x="760840" y="152346"/>
                    <a:pt x="794171" y="152988"/>
                    <a:pt x="828143" y="152988"/>
                  </a:cubicBezTo>
                  <a:cubicBezTo>
                    <a:pt x="830065" y="189523"/>
                    <a:pt x="819169" y="203624"/>
                    <a:pt x="786479" y="201060"/>
                  </a:cubicBezTo>
                  <a:cubicBezTo>
                    <a:pt x="752507" y="198496"/>
                    <a:pt x="718536" y="200419"/>
                    <a:pt x="684564" y="200419"/>
                  </a:cubicBezTo>
                  <a:cubicBezTo>
                    <a:pt x="686487" y="156833"/>
                    <a:pt x="689692" y="152988"/>
                    <a:pt x="727509" y="152346"/>
                  </a:cubicBezTo>
                  <a:close/>
                  <a:moveTo>
                    <a:pt x="136528" y="152346"/>
                  </a:moveTo>
                  <a:cubicBezTo>
                    <a:pt x="207677" y="153628"/>
                    <a:pt x="278826" y="152346"/>
                    <a:pt x="351896" y="152346"/>
                  </a:cubicBezTo>
                  <a:cubicBezTo>
                    <a:pt x="346128" y="190804"/>
                    <a:pt x="328181" y="201700"/>
                    <a:pt x="295491" y="201060"/>
                  </a:cubicBezTo>
                  <a:cubicBezTo>
                    <a:pt x="224342" y="198496"/>
                    <a:pt x="153194" y="200418"/>
                    <a:pt x="79481" y="200418"/>
                  </a:cubicBezTo>
                  <a:cubicBezTo>
                    <a:pt x="88455" y="169011"/>
                    <a:pt x="101916" y="151063"/>
                    <a:pt x="136528" y="152346"/>
                  </a:cubicBezTo>
                  <a:close/>
                  <a:moveTo>
                    <a:pt x="570471" y="151705"/>
                  </a:moveTo>
                  <a:cubicBezTo>
                    <a:pt x="605083" y="154269"/>
                    <a:pt x="639055" y="152346"/>
                    <a:pt x="673027" y="152346"/>
                  </a:cubicBezTo>
                  <a:cubicBezTo>
                    <a:pt x="673668" y="194009"/>
                    <a:pt x="655080" y="202983"/>
                    <a:pt x="623671" y="200419"/>
                  </a:cubicBezTo>
                  <a:cubicBezTo>
                    <a:pt x="590982" y="197855"/>
                    <a:pt x="558292" y="199778"/>
                    <a:pt x="523679" y="199778"/>
                  </a:cubicBezTo>
                  <a:cubicBezTo>
                    <a:pt x="525602" y="167088"/>
                    <a:pt x="537140" y="149782"/>
                    <a:pt x="570471" y="151705"/>
                  </a:cubicBezTo>
                  <a:close/>
                  <a:moveTo>
                    <a:pt x="415353" y="151704"/>
                  </a:moveTo>
                  <a:cubicBezTo>
                    <a:pt x="448684" y="153627"/>
                    <a:pt x="482656" y="152345"/>
                    <a:pt x="517910" y="152345"/>
                  </a:cubicBezTo>
                  <a:cubicBezTo>
                    <a:pt x="515987" y="188881"/>
                    <a:pt x="501886" y="203623"/>
                    <a:pt x="467913" y="201059"/>
                  </a:cubicBezTo>
                  <a:cubicBezTo>
                    <a:pt x="434583" y="197854"/>
                    <a:pt x="400611" y="200418"/>
                    <a:pt x="365357" y="200418"/>
                  </a:cubicBezTo>
                  <a:cubicBezTo>
                    <a:pt x="369843" y="165806"/>
                    <a:pt x="382663" y="150422"/>
                    <a:pt x="415353" y="151704"/>
                  </a:cubicBezTo>
                  <a:close/>
                  <a:moveTo>
                    <a:pt x="1239010" y="101067"/>
                  </a:moveTo>
                  <a:cubicBezTo>
                    <a:pt x="1281315" y="101067"/>
                    <a:pt x="1324261" y="101067"/>
                    <a:pt x="1370411" y="101067"/>
                  </a:cubicBezTo>
                  <a:cubicBezTo>
                    <a:pt x="1371052" y="115169"/>
                    <a:pt x="1371693" y="126065"/>
                    <a:pt x="1372334" y="139526"/>
                  </a:cubicBezTo>
                  <a:cubicBezTo>
                    <a:pt x="1326183" y="139526"/>
                    <a:pt x="1283878" y="139526"/>
                    <a:pt x="1239010" y="139526"/>
                  </a:cubicBezTo>
                  <a:cubicBezTo>
                    <a:pt x="1239010" y="126707"/>
                    <a:pt x="1239010" y="115169"/>
                    <a:pt x="1239010" y="101067"/>
                  </a:cubicBezTo>
                  <a:close/>
                  <a:moveTo>
                    <a:pt x="1088380" y="100426"/>
                  </a:moveTo>
                  <a:cubicBezTo>
                    <a:pt x="1133249" y="100426"/>
                    <a:pt x="1175553" y="100426"/>
                    <a:pt x="1220421" y="100426"/>
                  </a:cubicBezTo>
                  <a:cubicBezTo>
                    <a:pt x="1220421" y="113887"/>
                    <a:pt x="1220421" y="124784"/>
                    <a:pt x="1220421" y="138885"/>
                  </a:cubicBezTo>
                  <a:cubicBezTo>
                    <a:pt x="1175553" y="138885"/>
                    <a:pt x="1131967" y="138885"/>
                    <a:pt x="1083894" y="138885"/>
                  </a:cubicBezTo>
                  <a:cubicBezTo>
                    <a:pt x="1085816" y="125424"/>
                    <a:pt x="1087099" y="113887"/>
                    <a:pt x="1088380" y="100426"/>
                  </a:cubicBezTo>
                  <a:close/>
                  <a:moveTo>
                    <a:pt x="2437240" y="99385"/>
                  </a:moveTo>
                  <a:cubicBezTo>
                    <a:pt x="2456068" y="99144"/>
                    <a:pt x="2474817" y="99465"/>
                    <a:pt x="2493405" y="101708"/>
                  </a:cubicBezTo>
                  <a:cubicBezTo>
                    <a:pt x="2506866" y="103631"/>
                    <a:pt x="2518404" y="122860"/>
                    <a:pt x="2530582" y="133757"/>
                  </a:cubicBezTo>
                  <a:cubicBezTo>
                    <a:pt x="2529300" y="136963"/>
                    <a:pt x="2528018" y="139526"/>
                    <a:pt x="2526095" y="142090"/>
                  </a:cubicBezTo>
                  <a:cubicBezTo>
                    <a:pt x="2486995" y="142090"/>
                    <a:pt x="2447896" y="144654"/>
                    <a:pt x="2409437" y="140809"/>
                  </a:cubicBezTo>
                  <a:cubicBezTo>
                    <a:pt x="2397258" y="139526"/>
                    <a:pt x="2387002" y="120296"/>
                    <a:pt x="2376106" y="109400"/>
                  </a:cubicBezTo>
                  <a:cubicBezTo>
                    <a:pt x="2377388" y="106195"/>
                    <a:pt x="2379311" y="103631"/>
                    <a:pt x="2380593" y="100426"/>
                  </a:cubicBezTo>
                  <a:cubicBezTo>
                    <a:pt x="2399502" y="100426"/>
                    <a:pt x="2418411" y="99625"/>
                    <a:pt x="2437240" y="99385"/>
                  </a:cubicBezTo>
                  <a:close/>
                  <a:moveTo>
                    <a:pt x="1595314" y="99225"/>
                  </a:moveTo>
                  <a:cubicBezTo>
                    <a:pt x="1616226" y="99145"/>
                    <a:pt x="1635776" y="99465"/>
                    <a:pt x="1655005" y="101067"/>
                  </a:cubicBezTo>
                  <a:cubicBezTo>
                    <a:pt x="1663979" y="101709"/>
                    <a:pt x="1671029" y="122220"/>
                    <a:pt x="1678721" y="133116"/>
                  </a:cubicBezTo>
                  <a:cubicBezTo>
                    <a:pt x="1676798" y="136322"/>
                    <a:pt x="1674875" y="138886"/>
                    <a:pt x="1672952" y="141450"/>
                  </a:cubicBezTo>
                  <a:cubicBezTo>
                    <a:pt x="1633212" y="141450"/>
                    <a:pt x="1592830" y="143372"/>
                    <a:pt x="1553089" y="140168"/>
                  </a:cubicBezTo>
                  <a:cubicBezTo>
                    <a:pt x="1544757" y="139526"/>
                    <a:pt x="1538987" y="118374"/>
                    <a:pt x="1527450" y="99785"/>
                  </a:cubicBezTo>
                  <a:cubicBezTo>
                    <a:pt x="1552128" y="99785"/>
                    <a:pt x="1574402" y="99305"/>
                    <a:pt x="1595314" y="99225"/>
                  </a:cubicBezTo>
                  <a:close/>
                  <a:moveTo>
                    <a:pt x="1447969" y="99225"/>
                  </a:moveTo>
                  <a:cubicBezTo>
                    <a:pt x="1467839" y="99145"/>
                    <a:pt x="1487710" y="99465"/>
                    <a:pt x="1507580" y="101067"/>
                  </a:cubicBezTo>
                  <a:cubicBezTo>
                    <a:pt x="1515271" y="101709"/>
                    <a:pt x="1521040" y="122861"/>
                    <a:pt x="1532578" y="142090"/>
                  </a:cubicBezTo>
                  <a:cubicBezTo>
                    <a:pt x="1481941" y="142090"/>
                    <a:pt x="1442841" y="144013"/>
                    <a:pt x="1404382" y="140808"/>
                  </a:cubicBezTo>
                  <a:cubicBezTo>
                    <a:pt x="1396049" y="140168"/>
                    <a:pt x="1388999" y="120297"/>
                    <a:pt x="1381307" y="109400"/>
                  </a:cubicBezTo>
                  <a:cubicBezTo>
                    <a:pt x="1383871" y="106195"/>
                    <a:pt x="1385794" y="102991"/>
                    <a:pt x="1388358" y="99785"/>
                  </a:cubicBezTo>
                  <a:cubicBezTo>
                    <a:pt x="1408228" y="99785"/>
                    <a:pt x="1428098" y="99305"/>
                    <a:pt x="1447969" y="99225"/>
                  </a:cubicBezTo>
                  <a:close/>
                  <a:moveTo>
                    <a:pt x="2138303" y="99144"/>
                  </a:moveTo>
                  <a:cubicBezTo>
                    <a:pt x="2180607" y="99144"/>
                    <a:pt x="2222912" y="99144"/>
                    <a:pt x="2264575" y="99144"/>
                  </a:cubicBezTo>
                  <a:cubicBezTo>
                    <a:pt x="2362646" y="99144"/>
                    <a:pt x="2362646" y="99144"/>
                    <a:pt x="2408156" y="186318"/>
                  </a:cubicBezTo>
                  <a:cubicBezTo>
                    <a:pt x="2410078" y="190164"/>
                    <a:pt x="2412001" y="194009"/>
                    <a:pt x="2415206" y="202342"/>
                  </a:cubicBezTo>
                  <a:cubicBezTo>
                    <a:pt x="2361364" y="202342"/>
                    <a:pt x="2311367" y="203624"/>
                    <a:pt x="2262011" y="201060"/>
                  </a:cubicBezTo>
                  <a:cubicBezTo>
                    <a:pt x="2253679" y="200419"/>
                    <a:pt x="2242141" y="185677"/>
                    <a:pt x="2238296" y="174780"/>
                  </a:cubicBezTo>
                  <a:cubicBezTo>
                    <a:pt x="2228681" y="148499"/>
                    <a:pt x="2213297" y="137603"/>
                    <a:pt x="2185735" y="141449"/>
                  </a:cubicBezTo>
                  <a:cubicBezTo>
                    <a:pt x="2157532" y="145936"/>
                    <a:pt x="2141508" y="133116"/>
                    <a:pt x="2138303" y="99144"/>
                  </a:cubicBezTo>
                  <a:close/>
                  <a:moveTo>
                    <a:pt x="2041435" y="98984"/>
                  </a:moveTo>
                  <a:cubicBezTo>
                    <a:pt x="2060744" y="98824"/>
                    <a:pt x="2079973" y="99144"/>
                    <a:pt x="2099203" y="101067"/>
                  </a:cubicBezTo>
                  <a:cubicBezTo>
                    <a:pt x="2110100" y="102349"/>
                    <a:pt x="2119073" y="120938"/>
                    <a:pt x="2128688" y="131835"/>
                  </a:cubicBezTo>
                  <a:cubicBezTo>
                    <a:pt x="2126764" y="135680"/>
                    <a:pt x="2124842" y="138886"/>
                    <a:pt x="2122919" y="142090"/>
                  </a:cubicBezTo>
                  <a:cubicBezTo>
                    <a:pt x="2084461" y="142090"/>
                    <a:pt x="2046002" y="144654"/>
                    <a:pt x="2008824" y="140808"/>
                  </a:cubicBezTo>
                  <a:cubicBezTo>
                    <a:pt x="1997288" y="139526"/>
                    <a:pt x="1987673" y="120297"/>
                    <a:pt x="1977417" y="109400"/>
                  </a:cubicBezTo>
                  <a:cubicBezTo>
                    <a:pt x="1979339" y="106195"/>
                    <a:pt x="1981263" y="102991"/>
                    <a:pt x="1983185" y="99785"/>
                  </a:cubicBezTo>
                  <a:cubicBezTo>
                    <a:pt x="2002735" y="99785"/>
                    <a:pt x="2022125" y="99144"/>
                    <a:pt x="2041435" y="98984"/>
                  </a:cubicBezTo>
                  <a:close/>
                  <a:moveTo>
                    <a:pt x="1892487" y="98984"/>
                  </a:moveTo>
                  <a:cubicBezTo>
                    <a:pt x="1911396" y="98824"/>
                    <a:pt x="1930305" y="99144"/>
                    <a:pt x="1949214" y="101067"/>
                  </a:cubicBezTo>
                  <a:cubicBezTo>
                    <a:pt x="1960111" y="102349"/>
                    <a:pt x="1969725" y="121579"/>
                    <a:pt x="1979981" y="132476"/>
                  </a:cubicBezTo>
                  <a:cubicBezTo>
                    <a:pt x="1976776" y="135680"/>
                    <a:pt x="1974212" y="138886"/>
                    <a:pt x="1971648" y="142090"/>
                  </a:cubicBezTo>
                  <a:cubicBezTo>
                    <a:pt x="1934472" y="142090"/>
                    <a:pt x="1897295" y="144654"/>
                    <a:pt x="1860759" y="140808"/>
                  </a:cubicBezTo>
                  <a:cubicBezTo>
                    <a:pt x="1849221" y="139526"/>
                    <a:pt x="1838966" y="120938"/>
                    <a:pt x="1828710" y="110041"/>
                  </a:cubicBezTo>
                  <a:cubicBezTo>
                    <a:pt x="1831274" y="106837"/>
                    <a:pt x="1833197" y="102991"/>
                    <a:pt x="1835761" y="99785"/>
                  </a:cubicBezTo>
                  <a:cubicBezTo>
                    <a:pt x="1854670" y="99785"/>
                    <a:pt x="1873579" y="99144"/>
                    <a:pt x="1892487" y="98984"/>
                  </a:cubicBezTo>
                  <a:close/>
                  <a:moveTo>
                    <a:pt x="1744021" y="98343"/>
                  </a:moveTo>
                  <a:cubicBezTo>
                    <a:pt x="1762529" y="98183"/>
                    <a:pt x="1780957" y="98503"/>
                    <a:pt x="1799225" y="100426"/>
                  </a:cubicBezTo>
                  <a:cubicBezTo>
                    <a:pt x="1810122" y="101708"/>
                    <a:pt x="1819096" y="120297"/>
                    <a:pt x="1828710" y="130553"/>
                  </a:cubicBezTo>
                  <a:cubicBezTo>
                    <a:pt x="1826787" y="133757"/>
                    <a:pt x="1824223" y="137603"/>
                    <a:pt x="1822300" y="140809"/>
                  </a:cubicBezTo>
                  <a:cubicBezTo>
                    <a:pt x="1782559" y="140809"/>
                    <a:pt x="1742178" y="142731"/>
                    <a:pt x="1703078" y="139527"/>
                  </a:cubicBezTo>
                  <a:cubicBezTo>
                    <a:pt x="1694746" y="138885"/>
                    <a:pt x="1688336" y="119015"/>
                    <a:pt x="1681285" y="108118"/>
                  </a:cubicBezTo>
                  <a:cubicBezTo>
                    <a:pt x="1683849" y="105554"/>
                    <a:pt x="1686413" y="102350"/>
                    <a:pt x="1688336" y="99144"/>
                  </a:cubicBezTo>
                  <a:cubicBezTo>
                    <a:pt x="1706924" y="99144"/>
                    <a:pt x="1725513" y="98503"/>
                    <a:pt x="1744021" y="98343"/>
                  </a:cubicBezTo>
                  <a:close/>
                  <a:moveTo>
                    <a:pt x="971723" y="97222"/>
                  </a:moveTo>
                  <a:cubicBezTo>
                    <a:pt x="1004412" y="99145"/>
                    <a:pt x="1037101" y="97863"/>
                    <a:pt x="1070432" y="97863"/>
                  </a:cubicBezTo>
                  <a:cubicBezTo>
                    <a:pt x="1075560" y="130553"/>
                    <a:pt x="1065946" y="144013"/>
                    <a:pt x="1033897" y="142090"/>
                  </a:cubicBezTo>
                  <a:cubicBezTo>
                    <a:pt x="1001848" y="140167"/>
                    <a:pt x="969158" y="141449"/>
                    <a:pt x="935827" y="141449"/>
                  </a:cubicBezTo>
                  <a:cubicBezTo>
                    <a:pt x="930699" y="106196"/>
                    <a:pt x="942878" y="95299"/>
                    <a:pt x="971723" y="97222"/>
                  </a:cubicBezTo>
                  <a:close/>
                  <a:moveTo>
                    <a:pt x="819810" y="97222"/>
                  </a:moveTo>
                  <a:cubicBezTo>
                    <a:pt x="852500" y="99145"/>
                    <a:pt x="885190" y="97863"/>
                    <a:pt x="917880" y="97863"/>
                  </a:cubicBezTo>
                  <a:cubicBezTo>
                    <a:pt x="924930" y="130553"/>
                    <a:pt x="915316" y="143372"/>
                    <a:pt x="884549" y="142090"/>
                  </a:cubicBezTo>
                  <a:cubicBezTo>
                    <a:pt x="851218" y="140167"/>
                    <a:pt x="817246" y="141449"/>
                    <a:pt x="783916" y="141449"/>
                  </a:cubicBezTo>
                  <a:cubicBezTo>
                    <a:pt x="779429" y="108118"/>
                    <a:pt x="790325" y="95940"/>
                    <a:pt x="819810" y="97222"/>
                  </a:cubicBezTo>
                  <a:close/>
                  <a:moveTo>
                    <a:pt x="519191" y="96581"/>
                  </a:moveTo>
                  <a:cubicBezTo>
                    <a:pt x="551881" y="98503"/>
                    <a:pt x="584571" y="97221"/>
                    <a:pt x="619184" y="97221"/>
                  </a:cubicBezTo>
                  <a:cubicBezTo>
                    <a:pt x="618543" y="131834"/>
                    <a:pt x="604441" y="144013"/>
                    <a:pt x="574956" y="142089"/>
                  </a:cubicBezTo>
                  <a:cubicBezTo>
                    <a:pt x="542267" y="140167"/>
                    <a:pt x="509577" y="141449"/>
                    <a:pt x="474964" y="141449"/>
                  </a:cubicBezTo>
                  <a:cubicBezTo>
                    <a:pt x="476886" y="108759"/>
                    <a:pt x="489065" y="95299"/>
                    <a:pt x="519191" y="96581"/>
                  </a:cubicBezTo>
                  <a:close/>
                  <a:moveTo>
                    <a:pt x="670463" y="96580"/>
                  </a:moveTo>
                  <a:cubicBezTo>
                    <a:pt x="703152" y="98503"/>
                    <a:pt x="736483" y="97221"/>
                    <a:pt x="769814" y="97221"/>
                  </a:cubicBezTo>
                  <a:cubicBezTo>
                    <a:pt x="771096" y="133116"/>
                    <a:pt x="756353" y="144012"/>
                    <a:pt x="726869" y="142089"/>
                  </a:cubicBezTo>
                  <a:cubicBezTo>
                    <a:pt x="694820" y="140166"/>
                    <a:pt x="662130" y="141448"/>
                    <a:pt x="628799" y="141448"/>
                  </a:cubicBezTo>
                  <a:cubicBezTo>
                    <a:pt x="627517" y="106836"/>
                    <a:pt x="640336" y="95298"/>
                    <a:pt x="670463" y="96580"/>
                  </a:cubicBezTo>
                  <a:close/>
                  <a:moveTo>
                    <a:pt x="381621" y="95539"/>
                  </a:moveTo>
                  <a:cubicBezTo>
                    <a:pt x="406699" y="94016"/>
                    <a:pt x="437466" y="95298"/>
                    <a:pt x="467271" y="100426"/>
                  </a:cubicBezTo>
                  <a:cubicBezTo>
                    <a:pt x="460862" y="138243"/>
                    <a:pt x="458298" y="141448"/>
                    <a:pt x="423044" y="141448"/>
                  </a:cubicBezTo>
                  <a:cubicBezTo>
                    <a:pt x="330744" y="141448"/>
                    <a:pt x="238443" y="141448"/>
                    <a:pt x="146142" y="141448"/>
                  </a:cubicBezTo>
                  <a:cubicBezTo>
                    <a:pt x="136528" y="141448"/>
                    <a:pt x="127554" y="139526"/>
                    <a:pt x="116657" y="138884"/>
                  </a:cubicBezTo>
                  <a:cubicBezTo>
                    <a:pt x="124349" y="109400"/>
                    <a:pt x="138450" y="95298"/>
                    <a:pt x="168576" y="96580"/>
                  </a:cubicBezTo>
                  <a:cubicBezTo>
                    <a:pt x="212163" y="98503"/>
                    <a:pt x="255749" y="96580"/>
                    <a:pt x="299336" y="97862"/>
                  </a:cubicBezTo>
                  <a:cubicBezTo>
                    <a:pt x="308310" y="97862"/>
                    <a:pt x="316642" y="103631"/>
                    <a:pt x="330103" y="107477"/>
                  </a:cubicBezTo>
                  <a:cubicBezTo>
                    <a:pt x="337154" y="101388"/>
                    <a:pt x="356543" y="97061"/>
                    <a:pt x="381621" y="95539"/>
                  </a:cubicBezTo>
                  <a:close/>
                  <a:moveTo>
                    <a:pt x="1482582" y="48507"/>
                  </a:moveTo>
                  <a:cubicBezTo>
                    <a:pt x="1526810" y="48507"/>
                    <a:pt x="1569114" y="48507"/>
                    <a:pt x="1611418" y="48507"/>
                  </a:cubicBezTo>
                  <a:cubicBezTo>
                    <a:pt x="1613341" y="61327"/>
                    <a:pt x="1615264" y="71583"/>
                    <a:pt x="1617187" y="83761"/>
                  </a:cubicBezTo>
                  <a:cubicBezTo>
                    <a:pt x="1573600" y="83761"/>
                    <a:pt x="1532578" y="83761"/>
                    <a:pt x="1488992" y="83761"/>
                  </a:cubicBezTo>
                  <a:cubicBezTo>
                    <a:pt x="1487069" y="72864"/>
                    <a:pt x="1485146" y="61968"/>
                    <a:pt x="1482582" y="48507"/>
                  </a:cubicBezTo>
                  <a:close/>
                  <a:moveTo>
                    <a:pt x="2407114" y="47705"/>
                  </a:moveTo>
                  <a:cubicBezTo>
                    <a:pt x="2425942" y="47545"/>
                    <a:pt x="2444691" y="47865"/>
                    <a:pt x="2463279" y="49788"/>
                  </a:cubicBezTo>
                  <a:cubicBezTo>
                    <a:pt x="2474176" y="51070"/>
                    <a:pt x="2483791" y="69018"/>
                    <a:pt x="2501097" y="86325"/>
                  </a:cubicBezTo>
                  <a:cubicBezTo>
                    <a:pt x="2453024" y="86325"/>
                    <a:pt x="2415847" y="88889"/>
                    <a:pt x="2379311" y="85043"/>
                  </a:cubicBezTo>
                  <a:cubicBezTo>
                    <a:pt x="2367773" y="83761"/>
                    <a:pt x="2356877" y="67095"/>
                    <a:pt x="2345980" y="58121"/>
                  </a:cubicBezTo>
                  <a:cubicBezTo>
                    <a:pt x="2347262" y="54916"/>
                    <a:pt x="2348544" y="51712"/>
                    <a:pt x="2350467" y="48506"/>
                  </a:cubicBezTo>
                  <a:cubicBezTo>
                    <a:pt x="2369376" y="48506"/>
                    <a:pt x="2388285" y="47865"/>
                    <a:pt x="2407114" y="47705"/>
                  </a:cubicBezTo>
                  <a:close/>
                  <a:moveTo>
                    <a:pt x="1830873" y="47306"/>
                  </a:moveTo>
                  <a:cubicBezTo>
                    <a:pt x="1849702" y="47226"/>
                    <a:pt x="1868451" y="47546"/>
                    <a:pt x="1887039" y="49148"/>
                  </a:cubicBezTo>
                  <a:cubicBezTo>
                    <a:pt x="1896012" y="49790"/>
                    <a:pt x="1903704" y="67737"/>
                    <a:pt x="1912037" y="77993"/>
                  </a:cubicBezTo>
                  <a:cubicBezTo>
                    <a:pt x="1909473" y="80557"/>
                    <a:pt x="1907550" y="83121"/>
                    <a:pt x="1906268" y="85685"/>
                  </a:cubicBezTo>
                  <a:cubicBezTo>
                    <a:pt x="1869092" y="85685"/>
                    <a:pt x="1831914" y="87607"/>
                    <a:pt x="1794738" y="84403"/>
                  </a:cubicBezTo>
                  <a:cubicBezTo>
                    <a:pt x="1785123" y="83761"/>
                    <a:pt x="1776791" y="67096"/>
                    <a:pt x="1768458" y="57481"/>
                  </a:cubicBezTo>
                  <a:cubicBezTo>
                    <a:pt x="1770381" y="54276"/>
                    <a:pt x="1772304" y="51072"/>
                    <a:pt x="1774226" y="47866"/>
                  </a:cubicBezTo>
                  <a:cubicBezTo>
                    <a:pt x="1793135" y="47866"/>
                    <a:pt x="1812044" y="47386"/>
                    <a:pt x="1830873" y="47306"/>
                  </a:cubicBezTo>
                  <a:close/>
                  <a:moveTo>
                    <a:pt x="1972851" y="46665"/>
                  </a:moveTo>
                  <a:cubicBezTo>
                    <a:pt x="1992641" y="46585"/>
                    <a:pt x="2011069" y="46905"/>
                    <a:pt x="2029336" y="48507"/>
                  </a:cubicBezTo>
                  <a:cubicBezTo>
                    <a:pt x="2039593" y="49149"/>
                    <a:pt x="2047925" y="65814"/>
                    <a:pt x="2057539" y="75429"/>
                  </a:cubicBezTo>
                  <a:cubicBezTo>
                    <a:pt x="2056258" y="78634"/>
                    <a:pt x="2054335" y="81838"/>
                    <a:pt x="2053053" y="85044"/>
                  </a:cubicBezTo>
                  <a:cubicBezTo>
                    <a:pt x="2014594" y="85044"/>
                    <a:pt x="1976136" y="86966"/>
                    <a:pt x="1938318" y="83762"/>
                  </a:cubicBezTo>
                  <a:cubicBezTo>
                    <a:pt x="1929344" y="83120"/>
                    <a:pt x="1921652" y="64532"/>
                    <a:pt x="1908192" y="47225"/>
                  </a:cubicBezTo>
                  <a:cubicBezTo>
                    <a:pt x="1931908" y="47225"/>
                    <a:pt x="1953060" y="46745"/>
                    <a:pt x="1972851" y="46665"/>
                  </a:cubicBezTo>
                  <a:close/>
                  <a:moveTo>
                    <a:pt x="1687695" y="46665"/>
                  </a:moveTo>
                  <a:cubicBezTo>
                    <a:pt x="1706924" y="46585"/>
                    <a:pt x="1726153" y="46905"/>
                    <a:pt x="1745383" y="48507"/>
                  </a:cubicBezTo>
                  <a:cubicBezTo>
                    <a:pt x="1753074" y="49149"/>
                    <a:pt x="1759484" y="67096"/>
                    <a:pt x="1766535" y="77352"/>
                  </a:cubicBezTo>
                  <a:cubicBezTo>
                    <a:pt x="1763330" y="79916"/>
                    <a:pt x="1761407" y="83120"/>
                    <a:pt x="1759484" y="85684"/>
                  </a:cubicBezTo>
                  <a:cubicBezTo>
                    <a:pt x="1723589" y="85684"/>
                    <a:pt x="1687695" y="87608"/>
                    <a:pt x="1652441" y="84402"/>
                  </a:cubicBezTo>
                  <a:cubicBezTo>
                    <a:pt x="1642186" y="83762"/>
                    <a:pt x="1633212" y="68378"/>
                    <a:pt x="1623597" y="59404"/>
                  </a:cubicBezTo>
                  <a:cubicBezTo>
                    <a:pt x="1625520" y="55558"/>
                    <a:pt x="1627443" y="51071"/>
                    <a:pt x="1630007" y="47225"/>
                  </a:cubicBezTo>
                  <a:cubicBezTo>
                    <a:pt x="1649236" y="47225"/>
                    <a:pt x="1668465" y="46745"/>
                    <a:pt x="1687695" y="46665"/>
                  </a:cubicBezTo>
                  <a:close/>
                  <a:moveTo>
                    <a:pt x="2062666" y="46584"/>
                  </a:moveTo>
                  <a:cubicBezTo>
                    <a:pt x="2110099" y="46584"/>
                    <a:pt x="2158172" y="46584"/>
                    <a:pt x="2205605" y="46584"/>
                  </a:cubicBezTo>
                  <a:cubicBezTo>
                    <a:pt x="2236372" y="46584"/>
                    <a:pt x="2267779" y="48506"/>
                    <a:pt x="2298547" y="46584"/>
                  </a:cubicBezTo>
                  <a:cubicBezTo>
                    <a:pt x="2325467" y="44661"/>
                    <a:pt x="2339570" y="56198"/>
                    <a:pt x="2346620" y="85683"/>
                  </a:cubicBezTo>
                  <a:cubicBezTo>
                    <a:pt x="2258806" y="85683"/>
                    <a:pt x="2174197" y="86965"/>
                    <a:pt x="2090229" y="84402"/>
                  </a:cubicBezTo>
                  <a:cubicBezTo>
                    <a:pt x="2078691" y="84402"/>
                    <a:pt x="2067795" y="66454"/>
                    <a:pt x="2056898" y="56840"/>
                  </a:cubicBezTo>
                  <a:cubicBezTo>
                    <a:pt x="2058821" y="53634"/>
                    <a:pt x="2060744" y="50430"/>
                    <a:pt x="2062666" y="46584"/>
                  </a:cubicBezTo>
                  <a:close/>
                  <a:moveTo>
                    <a:pt x="1367205" y="45303"/>
                  </a:moveTo>
                  <a:cubicBezTo>
                    <a:pt x="1391563" y="46585"/>
                    <a:pt x="1415920" y="46585"/>
                    <a:pt x="1440278" y="45303"/>
                  </a:cubicBezTo>
                  <a:cubicBezTo>
                    <a:pt x="1467840" y="44662"/>
                    <a:pt x="1473608" y="58122"/>
                    <a:pt x="1467840" y="83121"/>
                  </a:cubicBezTo>
                  <a:cubicBezTo>
                    <a:pt x="1426176" y="83121"/>
                    <a:pt x="1385153" y="83121"/>
                    <a:pt x="1342849" y="83121"/>
                  </a:cubicBezTo>
                  <a:cubicBezTo>
                    <a:pt x="1334516" y="58763"/>
                    <a:pt x="1336439" y="44021"/>
                    <a:pt x="1367205" y="45303"/>
                  </a:cubicBezTo>
                  <a:close/>
                  <a:moveTo>
                    <a:pt x="1223627" y="44021"/>
                  </a:moveTo>
                  <a:cubicBezTo>
                    <a:pt x="1246702" y="45302"/>
                    <a:pt x="1270418" y="45943"/>
                    <a:pt x="1293493" y="45302"/>
                  </a:cubicBezTo>
                  <a:cubicBezTo>
                    <a:pt x="1319132" y="44021"/>
                    <a:pt x="1329388" y="53635"/>
                    <a:pt x="1320414" y="83761"/>
                  </a:cubicBezTo>
                  <a:cubicBezTo>
                    <a:pt x="1278751" y="83761"/>
                    <a:pt x="1237728" y="83761"/>
                    <a:pt x="1195423" y="83761"/>
                  </a:cubicBezTo>
                  <a:cubicBezTo>
                    <a:pt x="1187090" y="56840"/>
                    <a:pt x="1192859" y="42098"/>
                    <a:pt x="1223627" y="44021"/>
                  </a:cubicBezTo>
                  <a:close/>
                  <a:moveTo>
                    <a:pt x="919162" y="44020"/>
                  </a:moveTo>
                  <a:cubicBezTo>
                    <a:pt x="955057" y="42097"/>
                    <a:pt x="991593" y="44020"/>
                    <a:pt x="1028129" y="44020"/>
                  </a:cubicBezTo>
                  <a:cubicBezTo>
                    <a:pt x="1036462" y="78633"/>
                    <a:pt x="1023001" y="87607"/>
                    <a:pt x="995439" y="85684"/>
                  </a:cubicBezTo>
                  <a:cubicBezTo>
                    <a:pt x="964672" y="83761"/>
                    <a:pt x="933905" y="85043"/>
                    <a:pt x="900574" y="85043"/>
                  </a:cubicBezTo>
                  <a:cubicBezTo>
                    <a:pt x="896728" y="65172"/>
                    <a:pt x="892882" y="45943"/>
                    <a:pt x="919162" y="44020"/>
                  </a:cubicBezTo>
                  <a:close/>
                  <a:moveTo>
                    <a:pt x="1076842" y="43380"/>
                  </a:moveTo>
                  <a:cubicBezTo>
                    <a:pt x="1109533" y="44020"/>
                    <a:pt x="1141582" y="43380"/>
                    <a:pt x="1175553" y="43380"/>
                  </a:cubicBezTo>
                  <a:cubicBezTo>
                    <a:pt x="1175553" y="59404"/>
                    <a:pt x="1175553" y="69660"/>
                    <a:pt x="1175553" y="82479"/>
                  </a:cubicBezTo>
                  <a:cubicBezTo>
                    <a:pt x="1132608" y="82479"/>
                    <a:pt x="1090944" y="82479"/>
                    <a:pt x="1047998" y="82479"/>
                  </a:cubicBezTo>
                  <a:cubicBezTo>
                    <a:pt x="1040947" y="56840"/>
                    <a:pt x="1046716" y="42098"/>
                    <a:pt x="1076842" y="43380"/>
                  </a:cubicBezTo>
                  <a:close/>
                  <a:moveTo>
                    <a:pt x="643541" y="42739"/>
                  </a:moveTo>
                  <a:cubicBezTo>
                    <a:pt x="674949" y="44021"/>
                    <a:pt x="706357" y="43380"/>
                    <a:pt x="737765" y="43380"/>
                  </a:cubicBezTo>
                  <a:cubicBezTo>
                    <a:pt x="739688" y="77352"/>
                    <a:pt x="726868" y="87608"/>
                    <a:pt x="698665" y="85685"/>
                  </a:cubicBezTo>
                  <a:cubicBezTo>
                    <a:pt x="666616" y="83762"/>
                    <a:pt x="635209" y="85044"/>
                    <a:pt x="601237" y="85044"/>
                  </a:cubicBezTo>
                  <a:cubicBezTo>
                    <a:pt x="601237" y="52354"/>
                    <a:pt x="615338" y="41458"/>
                    <a:pt x="643541" y="42739"/>
                  </a:cubicBezTo>
                  <a:close/>
                  <a:moveTo>
                    <a:pt x="783915" y="42738"/>
                  </a:moveTo>
                  <a:cubicBezTo>
                    <a:pt x="817246" y="44020"/>
                    <a:pt x="849937" y="43379"/>
                    <a:pt x="883268" y="43379"/>
                  </a:cubicBezTo>
                  <a:cubicBezTo>
                    <a:pt x="887114" y="77351"/>
                    <a:pt x="874294" y="87607"/>
                    <a:pt x="847373" y="85684"/>
                  </a:cubicBezTo>
                  <a:cubicBezTo>
                    <a:pt x="815964" y="83761"/>
                    <a:pt x="783915" y="85043"/>
                    <a:pt x="751226" y="85043"/>
                  </a:cubicBezTo>
                  <a:cubicBezTo>
                    <a:pt x="747380" y="56199"/>
                    <a:pt x="755712" y="42097"/>
                    <a:pt x="783915" y="42738"/>
                  </a:cubicBezTo>
                  <a:close/>
                  <a:moveTo>
                    <a:pt x="496757" y="42097"/>
                  </a:moveTo>
                  <a:cubicBezTo>
                    <a:pt x="528165" y="44021"/>
                    <a:pt x="559573" y="42739"/>
                    <a:pt x="592262" y="42739"/>
                  </a:cubicBezTo>
                  <a:cubicBezTo>
                    <a:pt x="590340" y="78634"/>
                    <a:pt x="574316" y="86966"/>
                    <a:pt x="547394" y="85044"/>
                  </a:cubicBezTo>
                  <a:cubicBezTo>
                    <a:pt x="515986" y="83120"/>
                    <a:pt x="484579" y="84402"/>
                    <a:pt x="451889" y="84402"/>
                  </a:cubicBezTo>
                  <a:cubicBezTo>
                    <a:pt x="453812" y="52994"/>
                    <a:pt x="467914" y="40175"/>
                    <a:pt x="496757" y="42097"/>
                  </a:cubicBezTo>
                  <a:close/>
                  <a:moveTo>
                    <a:pt x="352537" y="42097"/>
                  </a:moveTo>
                  <a:cubicBezTo>
                    <a:pt x="382663" y="44020"/>
                    <a:pt x="413430" y="42738"/>
                    <a:pt x="444837" y="42738"/>
                  </a:cubicBezTo>
                  <a:cubicBezTo>
                    <a:pt x="440992" y="72864"/>
                    <a:pt x="430095" y="86966"/>
                    <a:pt x="401252" y="85684"/>
                  </a:cubicBezTo>
                  <a:cubicBezTo>
                    <a:pt x="369203" y="83120"/>
                    <a:pt x="336513" y="85043"/>
                    <a:pt x="301900" y="85043"/>
                  </a:cubicBezTo>
                  <a:cubicBezTo>
                    <a:pt x="307668" y="49788"/>
                    <a:pt x="324975" y="40815"/>
                    <a:pt x="352537" y="42097"/>
                  </a:cubicBezTo>
                  <a:close/>
                  <a:moveTo>
                    <a:pt x="229870" y="39344"/>
                  </a:moveTo>
                  <a:cubicBezTo>
                    <a:pt x="247377" y="39975"/>
                    <a:pt x="269210" y="42098"/>
                    <a:pt x="296772" y="45303"/>
                  </a:cubicBezTo>
                  <a:cubicBezTo>
                    <a:pt x="294208" y="72223"/>
                    <a:pt x="282671" y="86966"/>
                    <a:pt x="253186" y="85684"/>
                  </a:cubicBezTo>
                  <a:cubicBezTo>
                    <a:pt x="219214" y="83761"/>
                    <a:pt x="185883" y="85043"/>
                    <a:pt x="151270" y="85043"/>
                  </a:cubicBezTo>
                  <a:cubicBezTo>
                    <a:pt x="163769" y="48988"/>
                    <a:pt x="177350" y="37451"/>
                    <a:pt x="229870" y="39344"/>
                  </a:cubicBezTo>
                  <a:close/>
                  <a:moveTo>
                    <a:pt x="1149914" y="5561"/>
                  </a:moveTo>
                  <a:cubicBezTo>
                    <a:pt x="1180681" y="4279"/>
                    <a:pt x="1212090" y="4920"/>
                    <a:pt x="1242856" y="5561"/>
                  </a:cubicBezTo>
                  <a:cubicBezTo>
                    <a:pt x="1246702" y="5561"/>
                    <a:pt x="1254394" y="13894"/>
                    <a:pt x="1253753" y="17099"/>
                  </a:cubicBezTo>
                  <a:cubicBezTo>
                    <a:pt x="1252471" y="22867"/>
                    <a:pt x="1247343" y="31841"/>
                    <a:pt x="1242856" y="31841"/>
                  </a:cubicBezTo>
                  <a:cubicBezTo>
                    <a:pt x="1226832" y="33764"/>
                    <a:pt x="1210807" y="32482"/>
                    <a:pt x="1194783" y="32482"/>
                  </a:cubicBezTo>
                  <a:cubicBezTo>
                    <a:pt x="1180041" y="32482"/>
                    <a:pt x="1164657" y="33764"/>
                    <a:pt x="1149914" y="31841"/>
                  </a:cubicBezTo>
                  <a:cubicBezTo>
                    <a:pt x="1144787" y="31200"/>
                    <a:pt x="1136454" y="22867"/>
                    <a:pt x="1137095" y="19022"/>
                  </a:cubicBezTo>
                  <a:cubicBezTo>
                    <a:pt x="1137736" y="13894"/>
                    <a:pt x="1145428" y="5561"/>
                    <a:pt x="1149914" y="5561"/>
                  </a:cubicBezTo>
                  <a:close/>
                  <a:moveTo>
                    <a:pt x="2398300" y="5401"/>
                  </a:moveTo>
                  <a:cubicBezTo>
                    <a:pt x="2420013" y="5241"/>
                    <a:pt x="2441165" y="8767"/>
                    <a:pt x="2461356" y="26714"/>
                  </a:cubicBezTo>
                  <a:cubicBezTo>
                    <a:pt x="2405591" y="43379"/>
                    <a:pt x="2347903" y="36329"/>
                    <a:pt x="2331878" y="6202"/>
                  </a:cubicBezTo>
                  <a:cubicBezTo>
                    <a:pt x="2354312" y="9407"/>
                    <a:pt x="2376587" y="5562"/>
                    <a:pt x="2398300" y="5401"/>
                  </a:cubicBezTo>
                  <a:close/>
                  <a:moveTo>
                    <a:pt x="2240910" y="4950"/>
                  </a:moveTo>
                  <a:cubicBezTo>
                    <a:pt x="2284566" y="2035"/>
                    <a:pt x="2315694" y="13093"/>
                    <a:pt x="2324828" y="35687"/>
                  </a:cubicBezTo>
                  <a:cubicBezTo>
                    <a:pt x="2282523" y="26072"/>
                    <a:pt x="2237654" y="50429"/>
                    <a:pt x="2193427" y="12612"/>
                  </a:cubicBezTo>
                  <a:cubicBezTo>
                    <a:pt x="2210413" y="8445"/>
                    <a:pt x="2226357" y="5922"/>
                    <a:pt x="2240910" y="4950"/>
                  </a:cubicBezTo>
                  <a:close/>
                  <a:moveTo>
                    <a:pt x="1557576" y="4921"/>
                  </a:moveTo>
                  <a:cubicBezTo>
                    <a:pt x="1583856" y="3639"/>
                    <a:pt x="1610778" y="2997"/>
                    <a:pt x="1637699" y="5562"/>
                  </a:cubicBezTo>
                  <a:cubicBezTo>
                    <a:pt x="1646031" y="6203"/>
                    <a:pt x="1653082" y="17099"/>
                    <a:pt x="1661415" y="22868"/>
                  </a:cubicBezTo>
                  <a:cubicBezTo>
                    <a:pt x="1658851" y="26714"/>
                    <a:pt x="1657569" y="29919"/>
                    <a:pt x="1655646" y="33124"/>
                  </a:cubicBezTo>
                  <a:cubicBezTo>
                    <a:pt x="1622956" y="33124"/>
                    <a:pt x="1590266" y="33765"/>
                    <a:pt x="1557576" y="32483"/>
                  </a:cubicBezTo>
                  <a:cubicBezTo>
                    <a:pt x="1551166" y="32483"/>
                    <a:pt x="1545398" y="22227"/>
                    <a:pt x="1538988" y="16459"/>
                  </a:cubicBezTo>
                  <a:cubicBezTo>
                    <a:pt x="1545398" y="12613"/>
                    <a:pt x="1551166" y="5562"/>
                    <a:pt x="1557576" y="4921"/>
                  </a:cubicBezTo>
                  <a:close/>
                  <a:moveTo>
                    <a:pt x="1421689" y="4921"/>
                  </a:moveTo>
                  <a:cubicBezTo>
                    <a:pt x="1449251" y="3639"/>
                    <a:pt x="1477454" y="2997"/>
                    <a:pt x="1505016" y="5562"/>
                  </a:cubicBezTo>
                  <a:cubicBezTo>
                    <a:pt x="1512708" y="6203"/>
                    <a:pt x="1519118" y="17741"/>
                    <a:pt x="1526168" y="24150"/>
                  </a:cubicBezTo>
                  <a:cubicBezTo>
                    <a:pt x="1524246" y="26714"/>
                    <a:pt x="1522322" y="29919"/>
                    <a:pt x="1520400" y="33124"/>
                  </a:cubicBezTo>
                  <a:cubicBezTo>
                    <a:pt x="1487710" y="33124"/>
                    <a:pt x="1454379" y="33765"/>
                    <a:pt x="1421689" y="32483"/>
                  </a:cubicBezTo>
                  <a:cubicBezTo>
                    <a:pt x="1415920" y="32483"/>
                    <a:pt x="1410152" y="23509"/>
                    <a:pt x="1405024" y="18381"/>
                  </a:cubicBezTo>
                  <a:cubicBezTo>
                    <a:pt x="1410792" y="13895"/>
                    <a:pt x="1415920" y="5562"/>
                    <a:pt x="1421689" y="4921"/>
                  </a:cubicBezTo>
                  <a:close/>
                  <a:moveTo>
                    <a:pt x="2020523" y="4920"/>
                  </a:moveTo>
                  <a:cubicBezTo>
                    <a:pt x="2040554" y="8285"/>
                    <a:pt x="2053053" y="16458"/>
                    <a:pt x="2058181" y="29277"/>
                  </a:cubicBezTo>
                  <a:cubicBezTo>
                    <a:pt x="1999852" y="44020"/>
                    <a:pt x="1947292" y="35687"/>
                    <a:pt x="1937677" y="9407"/>
                  </a:cubicBezTo>
                  <a:cubicBezTo>
                    <a:pt x="1972931" y="2997"/>
                    <a:pt x="2000493" y="1555"/>
                    <a:pt x="2020523" y="4920"/>
                  </a:cubicBezTo>
                  <a:close/>
                  <a:moveTo>
                    <a:pt x="2107156" y="4429"/>
                  </a:moveTo>
                  <a:cubicBezTo>
                    <a:pt x="2150122" y="674"/>
                    <a:pt x="2183173" y="11972"/>
                    <a:pt x="2192787" y="36970"/>
                  </a:cubicBezTo>
                  <a:cubicBezTo>
                    <a:pt x="2148559" y="25432"/>
                    <a:pt x="2103691" y="50430"/>
                    <a:pt x="2061386" y="13253"/>
                  </a:cubicBezTo>
                  <a:cubicBezTo>
                    <a:pt x="2077410" y="8606"/>
                    <a:pt x="2092834" y="5682"/>
                    <a:pt x="2107156" y="4429"/>
                  </a:cubicBezTo>
                  <a:close/>
                  <a:moveTo>
                    <a:pt x="888716" y="4359"/>
                  </a:moveTo>
                  <a:cubicBezTo>
                    <a:pt x="904901" y="914"/>
                    <a:pt x="934866" y="2356"/>
                    <a:pt x="993516" y="5562"/>
                  </a:cubicBezTo>
                  <a:cubicBezTo>
                    <a:pt x="981978" y="17740"/>
                    <a:pt x="975568" y="30559"/>
                    <a:pt x="968518" y="31201"/>
                  </a:cubicBezTo>
                  <a:cubicBezTo>
                    <a:pt x="935828" y="33123"/>
                    <a:pt x="902497" y="32483"/>
                    <a:pt x="866602" y="32483"/>
                  </a:cubicBezTo>
                  <a:cubicBezTo>
                    <a:pt x="870127" y="16138"/>
                    <a:pt x="872531" y="7805"/>
                    <a:pt x="888716" y="4359"/>
                  </a:cubicBezTo>
                  <a:close/>
                  <a:moveTo>
                    <a:pt x="1331312" y="4279"/>
                  </a:moveTo>
                  <a:cubicBezTo>
                    <a:pt x="1344772" y="4279"/>
                    <a:pt x="1358874" y="2997"/>
                    <a:pt x="1372334" y="4920"/>
                  </a:cubicBezTo>
                  <a:cubicBezTo>
                    <a:pt x="1378744" y="5562"/>
                    <a:pt x="1383872" y="13894"/>
                    <a:pt x="1389641" y="18381"/>
                  </a:cubicBezTo>
                  <a:cubicBezTo>
                    <a:pt x="1384513" y="23509"/>
                    <a:pt x="1379385" y="32483"/>
                    <a:pt x="1373616" y="32483"/>
                  </a:cubicBezTo>
                  <a:cubicBezTo>
                    <a:pt x="1345413" y="33765"/>
                    <a:pt x="1316569" y="33765"/>
                    <a:pt x="1287725" y="32483"/>
                  </a:cubicBezTo>
                  <a:cubicBezTo>
                    <a:pt x="1281956" y="32483"/>
                    <a:pt x="1276187" y="23509"/>
                    <a:pt x="1270419" y="19022"/>
                  </a:cubicBezTo>
                  <a:cubicBezTo>
                    <a:pt x="1276829" y="13894"/>
                    <a:pt x="1282597" y="6202"/>
                    <a:pt x="1289648" y="4920"/>
                  </a:cubicBezTo>
                  <a:cubicBezTo>
                    <a:pt x="1303750" y="2356"/>
                    <a:pt x="1317210" y="4279"/>
                    <a:pt x="1331312" y="4279"/>
                  </a:cubicBezTo>
                  <a:close/>
                  <a:moveTo>
                    <a:pt x="1759405" y="3799"/>
                  </a:moveTo>
                  <a:cubicBezTo>
                    <a:pt x="1777593" y="7004"/>
                    <a:pt x="1786726" y="14856"/>
                    <a:pt x="1790252" y="27996"/>
                  </a:cubicBezTo>
                  <a:cubicBezTo>
                    <a:pt x="1735769" y="44662"/>
                    <a:pt x="1678081" y="35688"/>
                    <a:pt x="1674235" y="7485"/>
                  </a:cubicBezTo>
                  <a:cubicBezTo>
                    <a:pt x="1713975" y="2036"/>
                    <a:pt x="1741217" y="594"/>
                    <a:pt x="1759405" y="3799"/>
                  </a:cubicBezTo>
                  <a:close/>
                  <a:moveTo>
                    <a:pt x="1117224" y="3638"/>
                  </a:moveTo>
                  <a:cubicBezTo>
                    <a:pt x="1119788" y="6843"/>
                    <a:pt x="1122352" y="10049"/>
                    <a:pt x="1124916" y="13253"/>
                  </a:cubicBezTo>
                  <a:cubicBezTo>
                    <a:pt x="1118506" y="19663"/>
                    <a:pt x="1112096" y="30560"/>
                    <a:pt x="1105045" y="31201"/>
                  </a:cubicBezTo>
                  <a:cubicBezTo>
                    <a:pt x="1071074" y="33124"/>
                    <a:pt x="1037743" y="31842"/>
                    <a:pt x="1003771" y="31842"/>
                  </a:cubicBezTo>
                  <a:cubicBezTo>
                    <a:pt x="1001848" y="27996"/>
                    <a:pt x="999925" y="24791"/>
                    <a:pt x="998643" y="20945"/>
                  </a:cubicBezTo>
                  <a:cubicBezTo>
                    <a:pt x="1006335" y="15176"/>
                    <a:pt x="1013386" y="4280"/>
                    <a:pt x="1021718" y="4280"/>
                  </a:cubicBezTo>
                  <a:cubicBezTo>
                    <a:pt x="1053126" y="2356"/>
                    <a:pt x="1085175" y="3638"/>
                    <a:pt x="1117224" y="3638"/>
                  </a:cubicBezTo>
                  <a:close/>
                  <a:moveTo>
                    <a:pt x="1848320" y="2697"/>
                  </a:moveTo>
                  <a:cubicBezTo>
                    <a:pt x="1887680" y="-127"/>
                    <a:pt x="1918928" y="10209"/>
                    <a:pt x="1924216" y="29919"/>
                  </a:cubicBezTo>
                  <a:cubicBezTo>
                    <a:pt x="1856913" y="43380"/>
                    <a:pt x="1812685" y="35688"/>
                    <a:pt x="1806917" y="10049"/>
                  </a:cubicBezTo>
                  <a:cubicBezTo>
                    <a:pt x="1821179" y="6043"/>
                    <a:pt x="1835200" y="3639"/>
                    <a:pt x="1848320" y="2697"/>
                  </a:cubicBezTo>
                  <a:close/>
                  <a:moveTo>
                    <a:pt x="360550" y="1876"/>
                  </a:moveTo>
                  <a:cubicBezTo>
                    <a:pt x="380901" y="-1649"/>
                    <a:pt x="409264" y="-207"/>
                    <a:pt x="446120" y="6203"/>
                  </a:cubicBezTo>
                  <a:cubicBezTo>
                    <a:pt x="437146" y="33765"/>
                    <a:pt x="386509" y="42098"/>
                    <a:pt x="323052" y="27355"/>
                  </a:cubicBezTo>
                  <a:cubicBezTo>
                    <a:pt x="327859" y="13895"/>
                    <a:pt x="340198" y="5402"/>
                    <a:pt x="360550" y="1876"/>
                  </a:cubicBezTo>
                  <a:close/>
                  <a:moveTo>
                    <a:pt x="716613" y="1716"/>
                  </a:moveTo>
                  <a:cubicBezTo>
                    <a:pt x="712126" y="35047"/>
                    <a:pt x="675590" y="41457"/>
                    <a:pt x="595468" y="23509"/>
                  </a:cubicBezTo>
                  <a:cubicBezTo>
                    <a:pt x="630081" y="-13668"/>
                    <a:pt x="675590" y="12613"/>
                    <a:pt x="716613" y="1716"/>
                  </a:cubicBezTo>
                  <a:close/>
                  <a:moveTo>
                    <a:pt x="800382" y="1645"/>
                  </a:moveTo>
                  <a:cubicBezTo>
                    <a:pt x="816246" y="2316"/>
                    <a:pt x="835675" y="4119"/>
                    <a:pt x="859552" y="6843"/>
                  </a:cubicBezTo>
                  <a:cubicBezTo>
                    <a:pt x="848014" y="17740"/>
                    <a:pt x="841604" y="29919"/>
                    <a:pt x="833913" y="30559"/>
                  </a:cubicBezTo>
                  <a:cubicBezTo>
                    <a:pt x="800582" y="33123"/>
                    <a:pt x="767251" y="31841"/>
                    <a:pt x="730074" y="31841"/>
                  </a:cubicBezTo>
                  <a:cubicBezTo>
                    <a:pt x="737285" y="7805"/>
                    <a:pt x="752789" y="-368"/>
                    <a:pt x="800382" y="1645"/>
                  </a:cubicBezTo>
                  <a:close/>
                  <a:moveTo>
                    <a:pt x="529888" y="603"/>
                  </a:moveTo>
                  <a:cubicBezTo>
                    <a:pt x="544430" y="1274"/>
                    <a:pt x="561497" y="3157"/>
                    <a:pt x="581367" y="6202"/>
                  </a:cubicBezTo>
                  <a:cubicBezTo>
                    <a:pt x="574957" y="34406"/>
                    <a:pt x="532652" y="42097"/>
                    <a:pt x="459581" y="28637"/>
                  </a:cubicBezTo>
                  <a:cubicBezTo>
                    <a:pt x="465350" y="7484"/>
                    <a:pt x="486262" y="-1410"/>
                    <a:pt x="529888" y="603"/>
                  </a:cubicBezTo>
                  <a:close/>
                  <a:moveTo>
                    <a:pt x="310875" y="434"/>
                  </a:moveTo>
                  <a:cubicBezTo>
                    <a:pt x="302542" y="33765"/>
                    <a:pt x="253187" y="42098"/>
                    <a:pt x="179474" y="24151"/>
                  </a:cubicBezTo>
                  <a:cubicBezTo>
                    <a:pt x="221138" y="-16232"/>
                    <a:pt x="268570" y="13254"/>
                    <a:pt x="310875" y="434"/>
                  </a:cubicBezTo>
                  <a:close/>
                </a:path>
              </a:pathLst>
            </a:custGeom>
            <a:solidFill>
              <a:srgbClr val="F8BA16">
                <a:lumMod val="75000"/>
              </a:srgbClr>
            </a:solidFill>
            <a:ln w="9525" cap="flat">
              <a:noFill/>
              <a:prstDash val="solid"/>
              <a:miter/>
            </a:ln>
          </p:spPr>
          <p:txBody>
            <a:bodyPr wrap="square" rtlCol="0" anchor="ctr">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endParaRPr>
            </a:p>
          </p:txBody>
        </p:sp>
        <p:sp>
          <p:nvSpPr>
            <p:cNvPr id="12" name="Freeform: Shape 90">
              <a:extLst>
                <a:ext uri="{FF2B5EF4-FFF2-40B4-BE49-F238E27FC236}">
                  <a16:creationId xmlns:a16="http://schemas.microsoft.com/office/drawing/2014/main" id="{AD451FA6-82DC-E0FD-0D53-F01E2E7D9D57}"/>
                </a:ext>
              </a:extLst>
            </p:cNvPr>
            <p:cNvSpPr/>
            <p:nvPr/>
          </p:nvSpPr>
          <p:spPr>
            <a:xfrm>
              <a:off x="2354140" y="5141372"/>
              <a:ext cx="621749" cy="153835"/>
            </a:xfrm>
            <a:custGeom>
              <a:avLst/>
              <a:gdLst>
                <a:gd name="connsiteX0" fmla="*/ 874395 w 923925"/>
                <a:gd name="connsiteY0" fmla="*/ 0 h 228600"/>
                <a:gd name="connsiteX1" fmla="*/ 926782 w 923925"/>
                <a:gd name="connsiteY1" fmla="*/ 228600 h 228600"/>
                <a:gd name="connsiteX2" fmla="*/ 0 w 923925"/>
                <a:gd name="connsiteY2" fmla="*/ 228600 h 228600"/>
                <a:gd name="connsiteX3" fmla="*/ 46672 w 923925"/>
                <a:gd name="connsiteY3" fmla="*/ 18097 h 228600"/>
                <a:gd name="connsiteX4" fmla="*/ 75247 w 923925"/>
                <a:gd name="connsiteY4" fmla="*/ 953 h 228600"/>
                <a:gd name="connsiteX5" fmla="*/ 874395 w 923925"/>
                <a:gd name="connsiteY5" fmla="*/ 0 h 228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3925" h="228600">
                  <a:moveTo>
                    <a:pt x="874395" y="0"/>
                  </a:moveTo>
                  <a:cubicBezTo>
                    <a:pt x="891540" y="74295"/>
                    <a:pt x="908685" y="149543"/>
                    <a:pt x="926782" y="228600"/>
                  </a:cubicBezTo>
                  <a:cubicBezTo>
                    <a:pt x="618172" y="228600"/>
                    <a:pt x="313372" y="228600"/>
                    <a:pt x="0" y="228600"/>
                  </a:cubicBezTo>
                  <a:cubicBezTo>
                    <a:pt x="16192" y="155257"/>
                    <a:pt x="29528" y="85725"/>
                    <a:pt x="46672" y="18097"/>
                  </a:cubicBezTo>
                  <a:cubicBezTo>
                    <a:pt x="48578" y="10478"/>
                    <a:pt x="64770" y="953"/>
                    <a:pt x="75247" y="953"/>
                  </a:cubicBezTo>
                  <a:cubicBezTo>
                    <a:pt x="339090" y="0"/>
                    <a:pt x="603885" y="0"/>
                    <a:pt x="874395" y="0"/>
                  </a:cubicBezTo>
                  <a:close/>
                </a:path>
              </a:pathLst>
            </a:custGeom>
            <a:solidFill>
              <a:srgbClr val="F8BA16">
                <a:lumMod val="75000"/>
              </a:srgbClr>
            </a:solid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endParaRPr>
            </a:p>
          </p:txBody>
        </p:sp>
        <p:sp>
          <p:nvSpPr>
            <p:cNvPr id="13" name="Freeform: Shape 94">
              <a:extLst>
                <a:ext uri="{FF2B5EF4-FFF2-40B4-BE49-F238E27FC236}">
                  <a16:creationId xmlns:a16="http://schemas.microsoft.com/office/drawing/2014/main" id="{93437AAD-754A-2B77-1A3C-0D1DD19B73C0}"/>
                </a:ext>
              </a:extLst>
            </p:cNvPr>
            <p:cNvSpPr/>
            <p:nvPr/>
          </p:nvSpPr>
          <p:spPr>
            <a:xfrm>
              <a:off x="2709333" y="2077401"/>
              <a:ext cx="2660060" cy="2756206"/>
            </a:xfrm>
            <a:custGeom>
              <a:avLst/>
              <a:gdLst>
                <a:gd name="connsiteX0" fmla="*/ 3877491 w 3952875"/>
                <a:gd name="connsiteY0" fmla="*/ 3295792 h 4095750"/>
                <a:gd name="connsiteX1" fmla="*/ 3034528 w 3952875"/>
                <a:gd name="connsiteY1" fmla="*/ 2520458 h 4095750"/>
                <a:gd name="connsiteX2" fmla="*/ 2997381 w 3952875"/>
                <a:gd name="connsiteY2" fmla="*/ 2485215 h 4095750"/>
                <a:gd name="connsiteX3" fmla="*/ 3021193 w 3952875"/>
                <a:gd name="connsiteY3" fmla="*/ 2444258 h 4095750"/>
                <a:gd name="connsiteX4" fmla="*/ 3215503 w 3952875"/>
                <a:gd name="connsiteY4" fmla="*/ 1302210 h 4095750"/>
                <a:gd name="connsiteX5" fmla="*/ 1768656 w 3952875"/>
                <a:gd name="connsiteY5" fmla="*/ 4905 h 4095750"/>
                <a:gd name="connsiteX6" fmla="*/ 217986 w 3952875"/>
                <a:gd name="connsiteY6" fmla="*/ 810720 h 4095750"/>
                <a:gd name="connsiteX7" fmla="*/ 78921 w 3952875"/>
                <a:gd name="connsiteY7" fmla="*/ 1110757 h 4095750"/>
                <a:gd name="connsiteX8" fmla="*/ 325618 w 3952875"/>
                <a:gd name="connsiteY8" fmla="*/ 2589037 h 4095750"/>
                <a:gd name="connsiteX9" fmla="*/ 1662928 w 3952875"/>
                <a:gd name="connsiteY9" fmla="*/ 3242452 h 4095750"/>
                <a:gd name="connsiteX10" fmla="*/ 2351586 w 3952875"/>
                <a:gd name="connsiteY10" fmla="*/ 3085290 h 4095750"/>
                <a:gd name="connsiteX11" fmla="*/ 2367778 w 3952875"/>
                <a:gd name="connsiteY11" fmla="*/ 3106245 h 4095750"/>
                <a:gd name="connsiteX12" fmla="*/ 3026908 w 3952875"/>
                <a:gd name="connsiteY12" fmla="*/ 4010167 h 4095750"/>
                <a:gd name="connsiteX13" fmla="*/ 3383143 w 3952875"/>
                <a:gd name="connsiteY13" fmla="*/ 4050173 h 4095750"/>
                <a:gd name="connsiteX14" fmla="*/ 3854631 w 3952875"/>
                <a:gd name="connsiteY14" fmla="*/ 3633930 h 4095750"/>
                <a:gd name="connsiteX15" fmla="*/ 3892731 w 3952875"/>
                <a:gd name="connsiteY15" fmla="*/ 3592020 h 4095750"/>
                <a:gd name="connsiteX16" fmla="*/ 3957501 w 3952875"/>
                <a:gd name="connsiteY16" fmla="*/ 3442477 h 4095750"/>
                <a:gd name="connsiteX17" fmla="*/ 3877491 w 3952875"/>
                <a:gd name="connsiteY17" fmla="*/ 3295792 h 4095750"/>
                <a:gd name="connsiteX18" fmla="*/ 1598158 w 3952875"/>
                <a:gd name="connsiteY18" fmla="*/ 3039570 h 4095750"/>
                <a:gd name="connsiteX19" fmla="*/ 194173 w 3952875"/>
                <a:gd name="connsiteY19" fmla="*/ 1613677 h 4095750"/>
                <a:gd name="connsiteX20" fmla="*/ 1625781 w 3952875"/>
                <a:gd name="connsiteY20" fmla="*/ 206835 h 4095750"/>
                <a:gd name="connsiteX21" fmla="*/ 3028813 w 3952875"/>
                <a:gd name="connsiteY21" fmla="*/ 1634632 h 4095750"/>
                <a:gd name="connsiteX22" fmla="*/ 1598158 w 3952875"/>
                <a:gd name="connsiteY22" fmla="*/ 3039570 h 4095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952875" h="4095750">
                  <a:moveTo>
                    <a:pt x="3877491" y="3295792"/>
                  </a:moveTo>
                  <a:cubicBezTo>
                    <a:pt x="3595551" y="3038617"/>
                    <a:pt x="3315516" y="2778585"/>
                    <a:pt x="3034528" y="2520458"/>
                  </a:cubicBezTo>
                  <a:cubicBezTo>
                    <a:pt x="3022146" y="2509027"/>
                    <a:pt x="3009763" y="2496645"/>
                    <a:pt x="2997381" y="2485215"/>
                  </a:cubicBezTo>
                  <a:cubicBezTo>
                    <a:pt x="3006906" y="2469023"/>
                    <a:pt x="3013574" y="2456640"/>
                    <a:pt x="3021193" y="2444258"/>
                  </a:cubicBezTo>
                  <a:cubicBezTo>
                    <a:pt x="3227886" y="2088022"/>
                    <a:pt x="3294561" y="1706070"/>
                    <a:pt x="3215503" y="1302210"/>
                  </a:cubicBezTo>
                  <a:cubicBezTo>
                    <a:pt x="3077391" y="597360"/>
                    <a:pt x="2480174" y="53482"/>
                    <a:pt x="1768656" y="4905"/>
                  </a:cubicBezTo>
                  <a:cubicBezTo>
                    <a:pt x="1094286" y="-40815"/>
                    <a:pt x="574221" y="233505"/>
                    <a:pt x="217986" y="810720"/>
                  </a:cubicBezTo>
                  <a:cubicBezTo>
                    <a:pt x="196078" y="846915"/>
                    <a:pt x="104638" y="1035510"/>
                    <a:pt x="78921" y="1110757"/>
                  </a:cubicBezTo>
                  <a:cubicBezTo>
                    <a:pt x="-76337" y="1647967"/>
                    <a:pt x="-6804" y="2144220"/>
                    <a:pt x="325618" y="2589037"/>
                  </a:cubicBezTo>
                  <a:cubicBezTo>
                    <a:pt x="657088" y="3031950"/>
                    <a:pt x="1113336" y="3237690"/>
                    <a:pt x="1662928" y="3242452"/>
                  </a:cubicBezTo>
                  <a:cubicBezTo>
                    <a:pt x="1761036" y="3242452"/>
                    <a:pt x="2142036" y="3175777"/>
                    <a:pt x="2351586" y="3085290"/>
                  </a:cubicBezTo>
                  <a:cubicBezTo>
                    <a:pt x="2352538" y="3086242"/>
                    <a:pt x="2360158" y="3095767"/>
                    <a:pt x="2367778" y="3106245"/>
                  </a:cubicBezTo>
                  <a:cubicBezTo>
                    <a:pt x="2587806" y="3407235"/>
                    <a:pt x="2806881" y="3709177"/>
                    <a:pt x="3026908" y="4010167"/>
                  </a:cubicBezTo>
                  <a:cubicBezTo>
                    <a:pt x="3101203" y="4111133"/>
                    <a:pt x="3289799" y="4132087"/>
                    <a:pt x="3383143" y="4050173"/>
                  </a:cubicBezTo>
                  <a:cubicBezTo>
                    <a:pt x="3540306" y="3912060"/>
                    <a:pt x="3697468" y="3772995"/>
                    <a:pt x="3854631" y="3633930"/>
                  </a:cubicBezTo>
                  <a:cubicBezTo>
                    <a:pt x="3868918" y="3621548"/>
                    <a:pt x="3881301" y="3607260"/>
                    <a:pt x="3892731" y="3592020"/>
                  </a:cubicBezTo>
                  <a:cubicBezTo>
                    <a:pt x="3932736" y="3538680"/>
                    <a:pt x="3952738" y="3503437"/>
                    <a:pt x="3957501" y="3442477"/>
                  </a:cubicBezTo>
                  <a:cubicBezTo>
                    <a:pt x="3959406" y="3398662"/>
                    <a:pt x="3910828" y="3326273"/>
                    <a:pt x="3877491" y="3295792"/>
                  </a:cubicBezTo>
                  <a:close/>
                  <a:moveTo>
                    <a:pt x="1598158" y="3039570"/>
                  </a:moveTo>
                  <a:cubicBezTo>
                    <a:pt x="811393" y="3026235"/>
                    <a:pt x="181791" y="2387108"/>
                    <a:pt x="194173" y="1613677"/>
                  </a:cubicBezTo>
                  <a:cubicBezTo>
                    <a:pt x="206556" y="821197"/>
                    <a:pt x="845683" y="193500"/>
                    <a:pt x="1625781" y="206835"/>
                  </a:cubicBezTo>
                  <a:cubicBezTo>
                    <a:pt x="2411593" y="220170"/>
                    <a:pt x="3040243" y="860250"/>
                    <a:pt x="3028813" y="1634632"/>
                  </a:cubicBezTo>
                  <a:cubicBezTo>
                    <a:pt x="3016431" y="2420445"/>
                    <a:pt x="2373493" y="3052905"/>
                    <a:pt x="1598158" y="3039570"/>
                  </a:cubicBezTo>
                  <a:close/>
                </a:path>
              </a:pathLst>
            </a:custGeom>
            <a:solidFill>
              <a:srgbClr val="F8BA16"/>
            </a:solid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endParaRPr>
            </a:p>
          </p:txBody>
        </p:sp>
        <p:sp>
          <p:nvSpPr>
            <p:cNvPr id="14" name="Freeform: Shape 96">
              <a:extLst>
                <a:ext uri="{FF2B5EF4-FFF2-40B4-BE49-F238E27FC236}">
                  <a16:creationId xmlns:a16="http://schemas.microsoft.com/office/drawing/2014/main" id="{2651C563-BE0B-2FB7-0AFE-2F821709FB4E}"/>
                </a:ext>
              </a:extLst>
            </p:cNvPr>
            <p:cNvSpPr/>
            <p:nvPr/>
          </p:nvSpPr>
          <p:spPr>
            <a:xfrm>
              <a:off x="3600791" y="2447478"/>
              <a:ext cx="439253" cy="1392068"/>
            </a:xfrm>
            <a:custGeom>
              <a:avLst/>
              <a:gdLst>
                <a:gd name="connsiteX0" fmla="*/ 25050 w 439253"/>
                <a:gd name="connsiteY0" fmla="*/ 443420 h 1392068"/>
                <a:gd name="connsiteX1" fmla="*/ 413483 w 439253"/>
                <a:gd name="connsiteY1" fmla="*/ 443420 h 1392068"/>
                <a:gd name="connsiteX2" fmla="*/ 413483 w 439253"/>
                <a:gd name="connsiteY2" fmla="*/ 1392068 h 1392068"/>
                <a:gd name="connsiteX3" fmla="*/ 25050 w 439253"/>
                <a:gd name="connsiteY3" fmla="*/ 1392068 h 1392068"/>
                <a:gd name="connsiteX4" fmla="*/ 25050 w 439253"/>
                <a:gd name="connsiteY4" fmla="*/ 443420 h 1392068"/>
                <a:gd name="connsiteX5" fmla="*/ 230242 w 439253"/>
                <a:gd name="connsiteY5" fmla="*/ 103 h 1392068"/>
                <a:gd name="connsiteX6" fmla="*/ 328232 w 439253"/>
                <a:gd name="connsiteY6" fmla="*/ 21015 h 1392068"/>
                <a:gd name="connsiteX7" fmla="*/ 439121 w 439253"/>
                <a:gd name="connsiteY7" fmla="*/ 174849 h 1392068"/>
                <a:gd name="connsiteX8" fmla="*/ 335924 w 439253"/>
                <a:gd name="connsiteY8" fmla="*/ 343427 h 1392068"/>
                <a:gd name="connsiteX9" fmla="*/ 217984 w 439253"/>
                <a:gd name="connsiteY9" fmla="*/ 374194 h 1392068"/>
                <a:gd name="connsiteX10" fmla="*/ 101966 w 439253"/>
                <a:gd name="connsiteY10" fmla="*/ 340222 h 1392068"/>
                <a:gd name="connsiteX11" fmla="*/ 692 w 439253"/>
                <a:gd name="connsiteY11" fmla="*/ 169722 h 1392068"/>
                <a:gd name="connsiteX12" fmla="*/ 130811 w 439253"/>
                <a:gd name="connsiteY12" fmla="*/ 13323 h 1392068"/>
                <a:gd name="connsiteX13" fmla="*/ 230242 w 439253"/>
                <a:gd name="connsiteY13" fmla="*/ 103 h 1392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9253" h="1392068">
                  <a:moveTo>
                    <a:pt x="25050" y="443420"/>
                  </a:moveTo>
                  <a:cubicBezTo>
                    <a:pt x="154528" y="443420"/>
                    <a:pt x="282724" y="443420"/>
                    <a:pt x="413483" y="443420"/>
                  </a:cubicBezTo>
                  <a:cubicBezTo>
                    <a:pt x="413483" y="759422"/>
                    <a:pt x="413483" y="1074783"/>
                    <a:pt x="413483" y="1392068"/>
                  </a:cubicBezTo>
                  <a:cubicBezTo>
                    <a:pt x="285287" y="1392068"/>
                    <a:pt x="156451" y="1392068"/>
                    <a:pt x="25050" y="1392068"/>
                  </a:cubicBezTo>
                  <a:cubicBezTo>
                    <a:pt x="25050" y="1074143"/>
                    <a:pt x="25050" y="760063"/>
                    <a:pt x="25050" y="443420"/>
                  </a:cubicBezTo>
                  <a:close/>
                  <a:moveTo>
                    <a:pt x="230242" y="103"/>
                  </a:moveTo>
                  <a:cubicBezTo>
                    <a:pt x="263333" y="984"/>
                    <a:pt x="296183" y="7554"/>
                    <a:pt x="328232" y="21015"/>
                  </a:cubicBezTo>
                  <a:cubicBezTo>
                    <a:pt x="395534" y="49218"/>
                    <a:pt x="435916" y="99214"/>
                    <a:pt x="439121" y="174849"/>
                  </a:cubicBezTo>
                  <a:cubicBezTo>
                    <a:pt x="441685" y="253690"/>
                    <a:pt x="407072" y="312019"/>
                    <a:pt x="335924" y="343427"/>
                  </a:cubicBezTo>
                  <a:cubicBezTo>
                    <a:pt x="300670" y="358810"/>
                    <a:pt x="259647" y="363938"/>
                    <a:pt x="217984" y="374194"/>
                  </a:cubicBezTo>
                  <a:cubicBezTo>
                    <a:pt x="178243" y="362656"/>
                    <a:pt x="137861" y="356887"/>
                    <a:pt x="101966" y="340222"/>
                  </a:cubicBezTo>
                  <a:cubicBezTo>
                    <a:pt x="32741" y="308173"/>
                    <a:pt x="-5718" y="238307"/>
                    <a:pt x="692" y="169722"/>
                  </a:cubicBezTo>
                  <a:cubicBezTo>
                    <a:pt x="8384" y="92164"/>
                    <a:pt x="53893" y="35758"/>
                    <a:pt x="130811" y="13323"/>
                  </a:cubicBezTo>
                  <a:cubicBezTo>
                    <a:pt x="163821" y="4029"/>
                    <a:pt x="197152" y="-778"/>
                    <a:pt x="230242" y="103"/>
                  </a:cubicBezTo>
                  <a:close/>
                </a:path>
              </a:pathLst>
            </a:custGeom>
            <a:solidFill>
              <a:srgbClr val="F8BA16"/>
            </a:solidFill>
            <a:ln w="9525" cap="flat">
              <a:noFill/>
              <a:prstDash val="solid"/>
              <a:miter/>
            </a:ln>
          </p:spPr>
          <p:txBody>
            <a:bodyPr wrap="square" rtlCol="0" anchor="ctr">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endParaRPr>
            </a:p>
          </p:txBody>
        </p:sp>
      </p:grpSp>
    </p:spTree>
    <p:extLst>
      <p:ext uri="{BB962C8B-B14F-4D97-AF65-F5344CB8AC3E}">
        <p14:creationId xmlns:p14="http://schemas.microsoft.com/office/powerpoint/2010/main" val="2805431124"/>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7534B4-DBCC-9D4E-47D5-32216ED74A5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108A442-614A-4F63-D756-1E063016945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BBC75299-03B7-A4DC-0950-022FE4F03780}"/>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خطوات العمل الإعلامي</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56879DCA-7A65-DC76-D57C-E1FD7FFFC88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BD771A05-A6B9-A00C-3406-80A8AAB1A586}"/>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531298B5-6BB0-F072-AB35-F04BA2C0810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4D9C8582-8B41-3CA4-E303-79A586113CFD}"/>
              </a:ext>
            </a:extLst>
          </p:cNvPr>
          <p:cNvSpPr txBox="1"/>
          <p:nvPr/>
        </p:nvSpPr>
        <p:spPr>
          <a:xfrm>
            <a:off x="1198880" y="2295121"/>
            <a:ext cx="9604873" cy="2246769"/>
          </a:xfrm>
          <a:prstGeom prst="rect">
            <a:avLst/>
          </a:prstGeom>
          <a:noFill/>
        </p:spPr>
        <p:txBody>
          <a:bodyPr wrap="square" rtlCol="0">
            <a:spAutoFit/>
          </a:bodyPr>
          <a:lstStyle/>
          <a:p>
            <a:pPr algn="r" rtl="1"/>
            <a:r>
              <a:rPr lang="ar-EG" sz="2800" b="1" dirty="0">
                <a:latin typeface="Alexandria" charset="0"/>
                <a:cs typeface="+mj-cs"/>
              </a:rPr>
              <a:t>3  – الكتابة:</a:t>
            </a:r>
          </a:p>
          <a:p>
            <a:pPr algn="r" rtl="1"/>
            <a:endParaRPr lang="ar-EG" sz="2800" b="1" dirty="0">
              <a:solidFill>
                <a:srgbClr val="00AEEF"/>
              </a:solidFill>
              <a:latin typeface="Alexandria" charset="0"/>
              <a:cs typeface="+mj-cs"/>
            </a:endParaRPr>
          </a:p>
          <a:p>
            <a:pPr algn="r" rtl="1"/>
            <a:r>
              <a:rPr lang="ar-EG" sz="2800" dirty="0"/>
              <a:t>يختلف طريقة أسلوب الكتابة من شخص لآخر، لجذب القراء، فهناك صحفي لديه القدرة على الكتابة بشكل سهل وجذاب، بينما آخرون ليس لديهم هذه القدرة، فمن ينجح ومن يفشل في ذلك ؟</a:t>
            </a:r>
            <a:r>
              <a:rPr lang="en-US" sz="2800" dirty="0"/>
              <a:t>.</a:t>
            </a:r>
            <a:endParaRPr lang="ar-EG" sz="2800" b="1" dirty="0">
              <a:solidFill>
                <a:srgbClr val="00AEEF"/>
              </a:solidFill>
              <a:latin typeface="Alexandria" charset="0"/>
              <a:cs typeface="+mj-cs"/>
            </a:endParaRPr>
          </a:p>
        </p:txBody>
      </p:sp>
      <p:pic>
        <p:nvPicPr>
          <p:cNvPr id="2" name="Picture 1">
            <a:extLst>
              <a:ext uri="{FF2B5EF4-FFF2-40B4-BE49-F238E27FC236}">
                <a16:creationId xmlns:a16="http://schemas.microsoft.com/office/drawing/2014/main" id="{CC84BB73-5F40-FF74-3E91-2DFCDA6F25C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3855" y="4226560"/>
            <a:ext cx="2121473" cy="1799594"/>
          </a:xfrm>
          <a:prstGeom prst="rect">
            <a:avLst/>
          </a:prstGeom>
        </p:spPr>
      </p:pic>
    </p:spTree>
    <p:extLst>
      <p:ext uri="{BB962C8B-B14F-4D97-AF65-F5344CB8AC3E}">
        <p14:creationId xmlns:p14="http://schemas.microsoft.com/office/powerpoint/2010/main" val="3921696680"/>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D20B02-C442-3907-6CC4-4E9F28E98EA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D694ADC-8FFE-7CEA-2617-F0618B83C6BF}"/>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9E88D486-20FA-0D25-9271-2A9759846EC7}"/>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خطوات العمل الإعلامي</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0428FFE9-4719-7A75-E501-712856F4523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B0B3DEF3-0915-32C4-955D-2B6B97A462BD}"/>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B07A3030-BCF8-455B-5976-FD327CBB293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1B0ABC69-B8A3-BCA2-3239-7A26C7DB5A1E}"/>
              </a:ext>
            </a:extLst>
          </p:cNvPr>
          <p:cNvSpPr txBox="1"/>
          <p:nvPr/>
        </p:nvSpPr>
        <p:spPr>
          <a:xfrm>
            <a:off x="1950720" y="2483532"/>
            <a:ext cx="8880700" cy="2246769"/>
          </a:xfrm>
          <a:prstGeom prst="rect">
            <a:avLst/>
          </a:prstGeom>
          <a:noFill/>
        </p:spPr>
        <p:txBody>
          <a:bodyPr wrap="square" rtlCol="0">
            <a:spAutoFit/>
          </a:bodyPr>
          <a:lstStyle/>
          <a:p>
            <a:pPr algn="r" rtl="1"/>
            <a:r>
              <a:rPr lang="ar-EG" sz="2800" b="1" dirty="0">
                <a:latin typeface="Alexandria" charset="0"/>
                <a:cs typeface="+mj-cs"/>
              </a:rPr>
              <a:t>4 – طريقة العرض:</a:t>
            </a:r>
          </a:p>
          <a:p>
            <a:pPr algn="r" rtl="1"/>
            <a:endParaRPr lang="ar-EG" sz="2800" b="1" dirty="0">
              <a:solidFill>
                <a:srgbClr val="00AEEF"/>
              </a:solidFill>
              <a:latin typeface="Alexandria" charset="0"/>
              <a:cs typeface="+mj-cs"/>
            </a:endParaRPr>
          </a:p>
          <a:p>
            <a:pPr algn="just" rtl="1"/>
            <a:r>
              <a:rPr lang="ar-EG" sz="2800" dirty="0"/>
              <a:t>يتميز العمل الإعلامي الجيد بطريقة عرض شيقة وجذابة واستخدام الصور والفيديوهات والعناوين الفرعية والهايبر لينك</a:t>
            </a:r>
            <a:r>
              <a:rPr lang="en-US" sz="2800" dirty="0"/>
              <a:t>. </a:t>
            </a:r>
            <a:r>
              <a:rPr lang="ar-EG" sz="2800" dirty="0"/>
              <a:t>(</a:t>
            </a:r>
            <a:r>
              <a:rPr lang="en-US" sz="2800" dirty="0"/>
              <a:t>hyperlink</a:t>
            </a:r>
            <a:r>
              <a:rPr lang="ar-EG" sz="2800" dirty="0"/>
              <a:t>)</a:t>
            </a:r>
            <a:r>
              <a:rPr lang="en-US" sz="2800" dirty="0"/>
              <a:t>.</a:t>
            </a:r>
          </a:p>
          <a:p>
            <a:pPr algn="r" rtl="1"/>
            <a:endParaRPr lang="ar-EG" sz="2800" b="1" dirty="0">
              <a:solidFill>
                <a:srgbClr val="00AEEF"/>
              </a:solidFill>
              <a:latin typeface="Alexandria" charset="0"/>
              <a:cs typeface="+mj-cs"/>
            </a:endParaRPr>
          </a:p>
        </p:txBody>
      </p:sp>
      <p:pic>
        <p:nvPicPr>
          <p:cNvPr id="4" name="Picture 3">
            <a:extLst>
              <a:ext uri="{FF2B5EF4-FFF2-40B4-BE49-F238E27FC236}">
                <a16:creationId xmlns:a16="http://schemas.microsoft.com/office/drawing/2014/main" id="{1354D668-8C30-1D4A-3A19-BD61D2037E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2308" y="4043679"/>
            <a:ext cx="2553183" cy="1953281"/>
          </a:xfrm>
          <a:prstGeom prst="rect">
            <a:avLst/>
          </a:prstGeom>
        </p:spPr>
      </p:pic>
    </p:spTree>
    <p:extLst>
      <p:ext uri="{BB962C8B-B14F-4D97-AF65-F5344CB8AC3E}">
        <p14:creationId xmlns:p14="http://schemas.microsoft.com/office/powerpoint/2010/main" val="49015741"/>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7EFC66-ED2B-4AEC-DAFA-23B8A608DC6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110709B-706D-A9FF-19B7-AA3BADD42E8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CA165B53-9682-78D5-AEA3-F893E1DCAFF1}"/>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خطوات العمل الإعلامي</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E50E04CD-C050-FBDA-CB6C-111A66BFAF5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67E943C-4DCC-88A4-E3BA-25AE24773974}"/>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DB7153C1-D9F5-1C81-C280-B301FAC272C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28FC1EC0-EABB-2726-9C2E-03B878EBEFF1}"/>
              </a:ext>
            </a:extLst>
          </p:cNvPr>
          <p:cNvSpPr txBox="1"/>
          <p:nvPr/>
        </p:nvSpPr>
        <p:spPr>
          <a:xfrm>
            <a:off x="3264751" y="2395543"/>
            <a:ext cx="7422926" cy="2677656"/>
          </a:xfrm>
          <a:prstGeom prst="rect">
            <a:avLst/>
          </a:prstGeom>
          <a:noFill/>
        </p:spPr>
        <p:txBody>
          <a:bodyPr wrap="square" rtlCol="0">
            <a:spAutoFit/>
          </a:bodyPr>
          <a:lstStyle/>
          <a:p>
            <a:pPr algn="r" rtl="1"/>
            <a:r>
              <a:rPr lang="ar-EG" sz="2800" b="1" dirty="0">
                <a:latin typeface="Alexandria" charset="0"/>
                <a:cs typeface="+mj-cs"/>
              </a:rPr>
              <a:t>5  – النشر:</a:t>
            </a:r>
          </a:p>
          <a:p>
            <a:pPr algn="r" rtl="1"/>
            <a:endParaRPr lang="ar-EG" sz="2800" b="1" dirty="0">
              <a:solidFill>
                <a:srgbClr val="00AEEF"/>
              </a:solidFill>
              <a:latin typeface="Alexandria" charset="0"/>
              <a:cs typeface="+mj-cs"/>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SY" sz="2800" b="0" i="0" u="none" strike="noStrike" kern="1200" cap="none" spc="0" normalizeH="0" baseline="0" noProof="0" dirty="0">
                <a:ln>
                  <a:noFill/>
                </a:ln>
                <a:solidFill>
                  <a:prstClr val="black"/>
                </a:solidFill>
                <a:effectLst/>
                <a:uLnTx/>
                <a:uFillTx/>
                <a:latin typeface="Simplified Arabic" panose="02020603050405020304" pitchFamily="18" charset="-78"/>
                <a:ea typeface="+mn-ea"/>
                <a:cs typeface="Simplified Arabic" panose="02020603050405020304" pitchFamily="18" charset="-78"/>
              </a:rPr>
              <a:t>هو القرار الأخير في إتاحة العمل </a:t>
            </a:r>
            <a:r>
              <a:rPr lang="ar-EG" sz="2800" dirty="0">
                <a:solidFill>
                  <a:prstClr val="black"/>
                </a:solidFill>
                <a:latin typeface="Simplified Arabic" panose="02020603050405020304" pitchFamily="18" charset="-78"/>
                <a:cs typeface="Simplified Arabic" panose="02020603050405020304" pitchFamily="18" charset="-78"/>
              </a:rPr>
              <a:t>الإعلامي</a:t>
            </a:r>
            <a:r>
              <a:rPr kumimoji="0" lang="ar-SY" sz="2800" b="0" i="0" u="none" strike="noStrike" kern="1200" cap="none" spc="0" normalizeH="0" baseline="0" noProof="0" dirty="0">
                <a:ln>
                  <a:noFill/>
                </a:ln>
                <a:solidFill>
                  <a:prstClr val="black"/>
                </a:solidFill>
                <a:effectLst/>
                <a:uLnTx/>
                <a:uFillTx/>
                <a:latin typeface="Simplified Arabic" panose="02020603050405020304" pitchFamily="18" charset="-78"/>
                <a:ea typeface="+mn-ea"/>
                <a:cs typeface="Simplified Arabic" panose="02020603050405020304" pitchFamily="18" charset="-78"/>
              </a:rPr>
              <a:t> للقراء</a:t>
            </a:r>
            <a:r>
              <a:rPr kumimoji="0" lang="ar-EG" sz="2800" b="0" i="0" u="none" strike="noStrike" kern="1200" cap="none" spc="0" normalizeH="0" baseline="0" noProof="0" dirty="0">
                <a:ln>
                  <a:noFill/>
                </a:ln>
                <a:solidFill>
                  <a:prstClr val="black"/>
                </a:solidFill>
                <a:effectLst/>
                <a:uLnTx/>
                <a:uFillTx/>
                <a:latin typeface="Simplified Arabic" panose="02020603050405020304" pitchFamily="18" charset="-78"/>
                <a:ea typeface="+mn-ea"/>
                <a:cs typeface="Simplified Arabic" panose="02020603050405020304" pitchFamily="18" charset="-78"/>
              </a:rPr>
              <a:t>ة</a:t>
            </a:r>
            <a:r>
              <a:rPr kumimoji="0" lang="ar-SY" sz="2800" b="0" i="0" u="none" strike="noStrike" kern="1200" cap="none" spc="0" normalizeH="0" baseline="0" noProof="0" dirty="0">
                <a:ln>
                  <a:noFill/>
                </a:ln>
                <a:solidFill>
                  <a:prstClr val="black"/>
                </a:solidFill>
                <a:effectLst/>
                <a:uLnTx/>
                <a:uFillTx/>
                <a:latin typeface="Simplified Arabic" panose="02020603050405020304" pitchFamily="18" charset="-78"/>
                <a:ea typeface="+mn-ea"/>
                <a:cs typeface="Simplified Arabic" panose="02020603050405020304" pitchFamily="18" charset="-78"/>
              </a:rPr>
              <a:t> ويتوقف على عدة عوامل (التوقيت – مكان  النشر – طريقة إظهاره على الموقع)</a:t>
            </a:r>
            <a:r>
              <a:rPr kumimoji="0" lang="en-US" sz="2800" b="0" i="0" u="none" strike="noStrike" kern="1200" cap="none" spc="0" normalizeH="0" baseline="0" noProof="0" dirty="0">
                <a:ln>
                  <a:noFill/>
                </a:ln>
                <a:solidFill>
                  <a:prstClr val="black"/>
                </a:solidFill>
                <a:effectLst/>
                <a:uLnTx/>
                <a:uFillTx/>
                <a:latin typeface="Simplified Arabic" panose="02020603050405020304" pitchFamily="18" charset="-78"/>
                <a:ea typeface="+mn-ea"/>
                <a:cs typeface="Simplified Arabic" panose="02020603050405020304" pitchFamily="18" charset="-78"/>
              </a:rPr>
              <a:t>.</a:t>
            </a:r>
          </a:p>
          <a:p>
            <a:pPr algn="r" rtl="1"/>
            <a:endParaRPr lang="ar-EG" sz="2800" b="1" dirty="0">
              <a:solidFill>
                <a:srgbClr val="00AEEF"/>
              </a:solidFill>
              <a:latin typeface="Alexandria" charset="0"/>
              <a:cs typeface="+mj-cs"/>
            </a:endParaRPr>
          </a:p>
        </p:txBody>
      </p:sp>
      <p:pic>
        <p:nvPicPr>
          <p:cNvPr id="4" name="Picture 2" descr="C:\Users\ahmed nabil\Desktop\website.png">
            <a:extLst>
              <a:ext uri="{FF2B5EF4-FFF2-40B4-BE49-F238E27FC236}">
                <a16:creationId xmlns:a16="http://schemas.microsoft.com/office/drawing/2014/main" id="{3AD2A277-9E88-48A2-AE24-65035D95F9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2308" y="3626196"/>
            <a:ext cx="2322443" cy="23224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4437020"/>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84F71E-27EB-9879-9A97-EE58ACBD239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53EFD81-56A8-82FB-AC58-161148F4642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7407411C-DF30-CB18-552E-ABB3414BCFF3}"/>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طرق ابتكار فكرة إعلامية جيدة </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03B2D979-1688-1904-283B-038BC820CD3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F6A5A74-E3C2-E6A2-0EA3-33424CAEA99B}"/>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20BB0B3C-F84A-33ED-027A-51DB5B28312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0" name="Picture 9">
            <a:extLst>
              <a:ext uri="{FF2B5EF4-FFF2-40B4-BE49-F238E27FC236}">
                <a16:creationId xmlns:a16="http://schemas.microsoft.com/office/drawing/2014/main" id="{A5872718-1F14-4C2D-75E8-498AD3958005}"/>
              </a:ext>
            </a:extLst>
          </p:cNvPr>
          <p:cNvPicPr>
            <a:picLocks noChangeAspect="1"/>
          </p:cNvPicPr>
          <p:nvPr/>
        </p:nvPicPr>
        <p:blipFill>
          <a:blip r:embed="rId3"/>
          <a:stretch>
            <a:fillRect/>
          </a:stretch>
        </p:blipFill>
        <p:spPr>
          <a:xfrm>
            <a:off x="3911390" y="1685494"/>
            <a:ext cx="3657917" cy="4190883"/>
          </a:xfrm>
          <a:prstGeom prst="rect">
            <a:avLst/>
          </a:prstGeom>
        </p:spPr>
      </p:pic>
      <p:sp>
        <p:nvSpPr>
          <p:cNvPr id="11" name="Subtitle 2">
            <a:extLst>
              <a:ext uri="{FF2B5EF4-FFF2-40B4-BE49-F238E27FC236}">
                <a16:creationId xmlns:a16="http://schemas.microsoft.com/office/drawing/2014/main" id="{C207994D-F0A1-C615-AC80-4D16A55A47F1}"/>
              </a:ext>
            </a:extLst>
          </p:cNvPr>
          <p:cNvSpPr txBox="1">
            <a:spLocks/>
          </p:cNvSpPr>
          <p:nvPr/>
        </p:nvSpPr>
        <p:spPr>
          <a:xfrm>
            <a:off x="6490656" y="2175619"/>
            <a:ext cx="1820532" cy="353943"/>
          </a:xfrm>
          <a:prstGeom prst="rect">
            <a:avLst/>
          </a:prstGeom>
        </p:spPr>
        <p:txBody>
          <a:bodyPr vert="horz" wrap="square" lIns="45720" tIns="22860" rIns="45720" bIns="22860" rtlCol="0" anchor="t">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nSpc>
                <a:spcPct val="100000"/>
              </a:lnSpc>
            </a:pPr>
            <a:r>
              <a:rPr lang="ar-EG" sz="2000" b="1" dirty="0">
                <a:solidFill>
                  <a:srgbClr val="FFFFFF"/>
                </a:solidFill>
                <a:latin typeface="DIN Next LT Arabic" pitchFamily="34" charset="-78"/>
                <a:ea typeface="Lato Light" panose="020F0502020204030203" pitchFamily="34" charset="0"/>
                <a:cs typeface="DIN Next LT Arabic" pitchFamily="34" charset="-78"/>
              </a:rPr>
              <a:t>هل جديدة ؟ </a:t>
            </a:r>
            <a:endParaRPr lang="en-US" sz="2000" b="1" dirty="0">
              <a:solidFill>
                <a:srgbClr val="FFFFFF"/>
              </a:solidFill>
              <a:latin typeface="DIN Next LT Arabic" pitchFamily="34" charset="-78"/>
              <a:ea typeface="Lato Light" panose="020F0502020204030203" pitchFamily="34" charset="0"/>
              <a:cs typeface="DIN Next LT Arabic" pitchFamily="34" charset="-78"/>
            </a:endParaRPr>
          </a:p>
        </p:txBody>
      </p:sp>
      <p:sp>
        <p:nvSpPr>
          <p:cNvPr id="12" name="Round Diagonal Corner Rectangle 16">
            <a:extLst>
              <a:ext uri="{FF2B5EF4-FFF2-40B4-BE49-F238E27FC236}">
                <a16:creationId xmlns:a16="http://schemas.microsoft.com/office/drawing/2014/main" id="{7DFEF492-153B-4F3A-2A3B-1BBC76291C09}"/>
              </a:ext>
            </a:extLst>
          </p:cNvPr>
          <p:cNvSpPr/>
          <p:nvPr/>
        </p:nvSpPr>
        <p:spPr>
          <a:xfrm>
            <a:off x="7663689" y="2923220"/>
            <a:ext cx="2157301" cy="744558"/>
          </a:xfrm>
          <a:prstGeom prst="round2DiagRect">
            <a:avLst>
              <a:gd name="adj1" fmla="val 0"/>
              <a:gd name="adj2" fmla="val 26554"/>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217"/>
            <a:endParaRPr lang="en-US" dirty="0">
              <a:solidFill>
                <a:srgbClr val="FFFFFF"/>
              </a:solidFill>
              <a:latin typeface="Lato Light" panose="020F0502020204030203" pitchFamily="34" charset="0"/>
            </a:endParaRPr>
          </a:p>
        </p:txBody>
      </p:sp>
      <p:sp>
        <p:nvSpPr>
          <p:cNvPr id="13" name="Subtitle 2">
            <a:extLst>
              <a:ext uri="{FF2B5EF4-FFF2-40B4-BE49-F238E27FC236}">
                <a16:creationId xmlns:a16="http://schemas.microsoft.com/office/drawing/2014/main" id="{9CA04ADF-1682-296B-742E-05D9C2A1FAF5}"/>
              </a:ext>
            </a:extLst>
          </p:cNvPr>
          <p:cNvSpPr txBox="1">
            <a:spLocks/>
          </p:cNvSpPr>
          <p:nvPr/>
        </p:nvSpPr>
        <p:spPr>
          <a:xfrm>
            <a:off x="7663689" y="3129375"/>
            <a:ext cx="2104220" cy="353943"/>
          </a:xfrm>
          <a:prstGeom prst="rect">
            <a:avLst/>
          </a:prstGeom>
        </p:spPr>
        <p:txBody>
          <a:bodyPr vert="horz" wrap="square" lIns="45720" tIns="22860" rIns="45720" bIns="22860" rtlCol="0" anchor="t">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nSpc>
                <a:spcPct val="100000"/>
              </a:lnSpc>
            </a:pPr>
            <a:r>
              <a:rPr lang="ar-EG" sz="2000" b="1" dirty="0">
                <a:solidFill>
                  <a:srgbClr val="FFFFFF"/>
                </a:solidFill>
                <a:latin typeface="DIN Next LT Arabic" pitchFamily="34" charset="-78"/>
                <a:ea typeface="Lato Light" panose="020F0502020204030203" pitchFamily="34" charset="0"/>
                <a:cs typeface="DIN Next LT Arabic" pitchFamily="34" charset="-78"/>
              </a:rPr>
              <a:t>هل حصرية ؟ </a:t>
            </a:r>
            <a:endParaRPr lang="en-US" sz="2000" b="1" dirty="0">
              <a:solidFill>
                <a:srgbClr val="FFFFFF"/>
              </a:solidFill>
              <a:latin typeface="DIN Next LT Arabic" pitchFamily="34" charset="-78"/>
              <a:ea typeface="Lato Light" panose="020F0502020204030203" pitchFamily="34" charset="0"/>
              <a:cs typeface="DIN Next LT Arabic" pitchFamily="34" charset="-78"/>
            </a:endParaRPr>
          </a:p>
        </p:txBody>
      </p:sp>
      <p:sp>
        <p:nvSpPr>
          <p:cNvPr id="14" name="Subtitle 2">
            <a:extLst>
              <a:ext uri="{FF2B5EF4-FFF2-40B4-BE49-F238E27FC236}">
                <a16:creationId xmlns:a16="http://schemas.microsoft.com/office/drawing/2014/main" id="{9E2149D9-0FD5-1288-97D3-53CFF19A05BC}"/>
              </a:ext>
            </a:extLst>
          </p:cNvPr>
          <p:cNvSpPr txBox="1">
            <a:spLocks/>
          </p:cNvSpPr>
          <p:nvPr/>
        </p:nvSpPr>
        <p:spPr>
          <a:xfrm>
            <a:off x="6991878" y="4102209"/>
            <a:ext cx="1820532" cy="353943"/>
          </a:xfrm>
          <a:prstGeom prst="rect">
            <a:avLst/>
          </a:prstGeom>
        </p:spPr>
        <p:txBody>
          <a:bodyPr vert="horz" wrap="square" lIns="45720" tIns="22860" rIns="45720" bIns="22860" rtlCol="0" anchor="t">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nSpc>
                <a:spcPct val="100000"/>
              </a:lnSpc>
            </a:pPr>
            <a:r>
              <a:rPr lang="ar-EG" sz="2000" b="1" dirty="0">
                <a:solidFill>
                  <a:srgbClr val="FFFFFF"/>
                </a:solidFill>
                <a:latin typeface="DIN Next LT Arabic" pitchFamily="34" charset="-78"/>
                <a:ea typeface="Lato Light" panose="020F0502020204030203" pitchFamily="34" charset="0"/>
                <a:cs typeface="DIN Next LT Arabic" pitchFamily="34" charset="-78"/>
              </a:rPr>
              <a:t>عناصر الصراع</a:t>
            </a:r>
            <a:endParaRPr lang="en-US" sz="2000" b="1" dirty="0">
              <a:solidFill>
                <a:srgbClr val="FFFFFF"/>
              </a:solidFill>
              <a:latin typeface="DIN Next LT Arabic" pitchFamily="34" charset="-78"/>
              <a:ea typeface="Lato Light" panose="020F0502020204030203" pitchFamily="34" charset="0"/>
              <a:cs typeface="DIN Next LT Arabic" pitchFamily="34" charset="-78"/>
            </a:endParaRPr>
          </a:p>
        </p:txBody>
      </p:sp>
      <p:sp>
        <p:nvSpPr>
          <p:cNvPr id="15" name="Round Diagonal Corner Rectangle 14">
            <a:extLst>
              <a:ext uri="{FF2B5EF4-FFF2-40B4-BE49-F238E27FC236}">
                <a16:creationId xmlns:a16="http://schemas.microsoft.com/office/drawing/2014/main" id="{88EA9E40-0D92-FE87-B677-BBB901EDAC6F}"/>
              </a:ext>
            </a:extLst>
          </p:cNvPr>
          <p:cNvSpPr/>
          <p:nvPr/>
        </p:nvSpPr>
        <p:spPr>
          <a:xfrm>
            <a:off x="7607462" y="4883201"/>
            <a:ext cx="2157301" cy="744558"/>
          </a:xfrm>
          <a:prstGeom prst="round2DiagRect">
            <a:avLst>
              <a:gd name="adj1" fmla="val 26795"/>
              <a:gd name="adj2" fmla="val 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217"/>
            <a:endParaRPr lang="en-US" dirty="0">
              <a:solidFill>
                <a:srgbClr val="FFFFFF"/>
              </a:solidFill>
              <a:latin typeface="Lato Light" panose="020F0502020204030203" pitchFamily="34" charset="0"/>
            </a:endParaRPr>
          </a:p>
        </p:txBody>
      </p:sp>
      <p:sp>
        <p:nvSpPr>
          <p:cNvPr id="16" name="Subtitle 2">
            <a:extLst>
              <a:ext uri="{FF2B5EF4-FFF2-40B4-BE49-F238E27FC236}">
                <a16:creationId xmlns:a16="http://schemas.microsoft.com/office/drawing/2014/main" id="{0679963E-2214-62EC-1E31-B836FCE4C6CB}"/>
              </a:ext>
            </a:extLst>
          </p:cNvPr>
          <p:cNvSpPr txBox="1">
            <a:spLocks/>
          </p:cNvSpPr>
          <p:nvPr/>
        </p:nvSpPr>
        <p:spPr>
          <a:xfrm>
            <a:off x="7391902" y="5132549"/>
            <a:ext cx="1820532" cy="353943"/>
          </a:xfrm>
          <a:prstGeom prst="rect">
            <a:avLst/>
          </a:prstGeom>
        </p:spPr>
        <p:txBody>
          <a:bodyPr vert="horz" wrap="square" lIns="45720" tIns="22860" rIns="45720" bIns="22860" rtlCol="0" anchor="t">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nSpc>
                <a:spcPct val="100000"/>
              </a:lnSpc>
            </a:pPr>
            <a:r>
              <a:rPr lang="ar-EG" sz="2000" b="1" dirty="0">
                <a:solidFill>
                  <a:srgbClr val="FFFFFF"/>
                </a:solidFill>
                <a:latin typeface="DIN Next LT Arabic" pitchFamily="34" charset="-78"/>
                <a:ea typeface="Lato Light" panose="020F0502020204030203" pitchFamily="34" charset="0"/>
                <a:cs typeface="DIN Next LT Arabic" pitchFamily="34" charset="-78"/>
              </a:rPr>
              <a:t>الخلفية</a:t>
            </a:r>
            <a:endParaRPr lang="en-US" sz="2000" b="1" dirty="0">
              <a:solidFill>
                <a:srgbClr val="FFFFFF"/>
              </a:solidFill>
              <a:latin typeface="DIN Next LT Arabic" pitchFamily="34" charset="-78"/>
              <a:ea typeface="Lato Light" panose="020F0502020204030203" pitchFamily="34" charset="0"/>
              <a:cs typeface="DIN Next LT Arabic" pitchFamily="34" charset="-78"/>
            </a:endParaRPr>
          </a:p>
        </p:txBody>
      </p:sp>
      <p:sp>
        <p:nvSpPr>
          <p:cNvPr id="17" name="Round Diagonal Corner Rectangle 19">
            <a:extLst>
              <a:ext uri="{FF2B5EF4-FFF2-40B4-BE49-F238E27FC236}">
                <a16:creationId xmlns:a16="http://schemas.microsoft.com/office/drawing/2014/main" id="{7EB78AB2-9553-9AF1-F3FE-DA90C9EACFA3}"/>
              </a:ext>
            </a:extLst>
          </p:cNvPr>
          <p:cNvSpPr/>
          <p:nvPr/>
        </p:nvSpPr>
        <p:spPr>
          <a:xfrm>
            <a:off x="2548277" y="2116031"/>
            <a:ext cx="2157984" cy="744558"/>
          </a:xfrm>
          <a:prstGeom prst="round2DiagRect">
            <a:avLst>
              <a:gd name="adj1" fmla="val 0"/>
              <a:gd name="adj2" fmla="val 26554"/>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217"/>
            <a:endParaRPr lang="en-US" dirty="0">
              <a:solidFill>
                <a:srgbClr val="FFFFFF"/>
              </a:solidFill>
              <a:latin typeface="Lato Light" panose="020F0502020204030203" pitchFamily="34" charset="0"/>
            </a:endParaRPr>
          </a:p>
        </p:txBody>
      </p:sp>
      <p:sp>
        <p:nvSpPr>
          <p:cNvPr id="19" name="Subtitle 2">
            <a:extLst>
              <a:ext uri="{FF2B5EF4-FFF2-40B4-BE49-F238E27FC236}">
                <a16:creationId xmlns:a16="http://schemas.microsoft.com/office/drawing/2014/main" id="{53698FB9-5925-F894-F606-AB2F6EBAAC64}"/>
              </a:ext>
            </a:extLst>
          </p:cNvPr>
          <p:cNvSpPr txBox="1">
            <a:spLocks/>
          </p:cNvSpPr>
          <p:nvPr/>
        </p:nvSpPr>
        <p:spPr>
          <a:xfrm>
            <a:off x="2668287" y="2291145"/>
            <a:ext cx="1820532" cy="353943"/>
          </a:xfrm>
          <a:prstGeom prst="rect">
            <a:avLst/>
          </a:prstGeom>
        </p:spPr>
        <p:txBody>
          <a:bodyPr vert="horz" wrap="square" lIns="45720" tIns="22860" rIns="45720" bIns="22860" rtlCol="0" anchor="t">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nSpc>
                <a:spcPct val="100000"/>
              </a:lnSpc>
            </a:pPr>
            <a:r>
              <a:rPr lang="ar-EG" sz="2000" b="1" dirty="0">
                <a:solidFill>
                  <a:srgbClr val="FFFFFF"/>
                </a:solidFill>
                <a:latin typeface="DIN Next LT Arabic" pitchFamily="34" charset="-78"/>
                <a:ea typeface="Lato Light" panose="020F0502020204030203" pitchFamily="34" charset="0"/>
                <a:cs typeface="DIN Next LT Arabic" pitchFamily="34" charset="-78"/>
              </a:rPr>
              <a:t>العنوان</a:t>
            </a:r>
            <a:endParaRPr lang="en-US" sz="2000" b="1" dirty="0">
              <a:solidFill>
                <a:srgbClr val="FFFFFF"/>
              </a:solidFill>
              <a:latin typeface="DIN Next LT Arabic" pitchFamily="34" charset="-78"/>
              <a:ea typeface="Lato Light" panose="020F0502020204030203" pitchFamily="34" charset="0"/>
              <a:cs typeface="DIN Next LT Arabic" pitchFamily="34" charset="-78"/>
            </a:endParaRPr>
          </a:p>
        </p:txBody>
      </p:sp>
      <p:sp>
        <p:nvSpPr>
          <p:cNvPr id="20" name="Round Diagonal Corner Rectangle 18">
            <a:extLst>
              <a:ext uri="{FF2B5EF4-FFF2-40B4-BE49-F238E27FC236}">
                <a16:creationId xmlns:a16="http://schemas.microsoft.com/office/drawing/2014/main" id="{D9D3F788-6E89-96D8-1FBD-971DFBEF6DA5}"/>
              </a:ext>
            </a:extLst>
          </p:cNvPr>
          <p:cNvSpPr/>
          <p:nvPr/>
        </p:nvSpPr>
        <p:spPr>
          <a:xfrm>
            <a:off x="1623763" y="3147108"/>
            <a:ext cx="2157984" cy="744558"/>
          </a:xfrm>
          <a:prstGeom prst="round2DiagRect">
            <a:avLst>
              <a:gd name="adj1" fmla="val 0"/>
              <a:gd name="adj2" fmla="val 26554"/>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217"/>
            <a:endParaRPr lang="en-US" dirty="0">
              <a:solidFill>
                <a:srgbClr val="FFFFFF"/>
              </a:solidFill>
              <a:latin typeface="Lato Light" panose="020F0502020204030203" pitchFamily="34" charset="0"/>
            </a:endParaRPr>
          </a:p>
        </p:txBody>
      </p:sp>
      <p:sp>
        <p:nvSpPr>
          <p:cNvPr id="21" name="Subtitle 2">
            <a:extLst>
              <a:ext uri="{FF2B5EF4-FFF2-40B4-BE49-F238E27FC236}">
                <a16:creationId xmlns:a16="http://schemas.microsoft.com/office/drawing/2014/main" id="{2FD58D9A-7358-BFBD-D86A-A4D637B60173}"/>
              </a:ext>
            </a:extLst>
          </p:cNvPr>
          <p:cNvSpPr txBox="1">
            <a:spLocks/>
          </p:cNvSpPr>
          <p:nvPr/>
        </p:nvSpPr>
        <p:spPr>
          <a:xfrm>
            <a:off x="1939130" y="3342415"/>
            <a:ext cx="1820532" cy="353943"/>
          </a:xfrm>
          <a:prstGeom prst="rect">
            <a:avLst/>
          </a:prstGeom>
        </p:spPr>
        <p:txBody>
          <a:bodyPr vert="horz" wrap="square" lIns="45720" tIns="22860" rIns="45720" bIns="22860" rtlCol="0" anchor="t">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nSpc>
                <a:spcPct val="100000"/>
              </a:lnSpc>
            </a:pPr>
            <a:r>
              <a:rPr lang="ar-EG" sz="2000" b="1" dirty="0">
                <a:solidFill>
                  <a:srgbClr val="FFFFFF"/>
                </a:solidFill>
                <a:latin typeface="DIN Next LT Arabic" pitchFamily="34" charset="-78"/>
                <a:ea typeface="Lato Light" panose="020F0502020204030203" pitchFamily="34" charset="0"/>
                <a:cs typeface="DIN Next LT Arabic" pitchFamily="34" charset="-78"/>
              </a:rPr>
              <a:t>السياق</a:t>
            </a:r>
            <a:endParaRPr lang="en-US" sz="2000" b="1" dirty="0">
              <a:solidFill>
                <a:srgbClr val="FFFFFF"/>
              </a:solidFill>
              <a:latin typeface="DIN Next LT Arabic" pitchFamily="34" charset="-78"/>
              <a:ea typeface="Lato Light" panose="020F0502020204030203" pitchFamily="34" charset="0"/>
              <a:cs typeface="DIN Next LT Arabic" pitchFamily="34" charset="-78"/>
            </a:endParaRPr>
          </a:p>
        </p:txBody>
      </p:sp>
      <p:sp>
        <p:nvSpPr>
          <p:cNvPr id="22" name="Round Diagonal Corner Rectangle 10">
            <a:extLst>
              <a:ext uri="{FF2B5EF4-FFF2-40B4-BE49-F238E27FC236}">
                <a16:creationId xmlns:a16="http://schemas.microsoft.com/office/drawing/2014/main" id="{512C1AF6-25E3-F477-D283-6ED2AFD1B274}"/>
              </a:ext>
            </a:extLst>
          </p:cNvPr>
          <p:cNvSpPr/>
          <p:nvPr/>
        </p:nvSpPr>
        <p:spPr>
          <a:xfrm>
            <a:off x="2413826" y="4096454"/>
            <a:ext cx="2157984" cy="744558"/>
          </a:xfrm>
          <a:prstGeom prst="round2DiagRect">
            <a:avLst>
              <a:gd name="adj1" fmla="val 26795"/>
              <a:gd name="adj2"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217"/>
            <a:endParaRPr lang="en-US" dirty="0">
              <a:solidFill>
                <a:srgbClr val="FFFFFF"/>
              </a:solidFill>
              <a:latin typeface="Lato Light" panose="020F0502020204030203" pitchFamily="34" charset="0"/>
            </a:endParaRPr>
          </a:p>
        </p:txBody>
      </p:sp>
      <p:sp>
        <p:nvSpPr>
          <p:cNvPr id="23" name="Subtitle 2">
            <a:extLst>
              <a:ext uri="{FF2B5EF4-FFF2-40B4-BE49-F238E27FC236}">
                <a16:creationId xmlns:a16="http://schemas.microsoft.com/office/drawing/2014/main" id="{3FF3289C-8302-5BE5-28A9-8C867F4DA9B5}"/>
              </a:ext>
            </a:extLst>
          </p:cNvPr>
          <p:cNvSpPr txBox="1">
            <a:spLocks/>
          </p:cNvSpPr>
          <p:nvPr/>
        </p:nvSpPr>
        <p:spPr>
          <a:xfrm>
            <a:off x="2499902" y="4270939"/>
            <a:ext cx="1820532" cy="353943"/>
          </a:xfrm>
          <a:prstGeom prst="rect">
            <a:avLst/>
          </a:prstGeom>
        </p:spPr>
        <p:txBody>
          <a:bodyPr vert="horz" wrap="square" lIns="45720" tIns="22860" rIns="45720" bIns="22860" rtlCol="0" anchor="t">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nSpc>
                <a:spcPct val="100000"/>
              </a:lnSpc>
            </a:pPr>
            <a:r>
              <a:rPr lang="ar-EG" sz="2000" b="1" dirty="0">
                <a:solidFill>
                  <a:srgbClr val="FFFFFF"/>
                </a:solidFill>
                <a:latin typeface="DIN Next LT Arabic" pitchFamily="34" charset="-78"/>
                <a:ea typeface="Lato Light" panose="020F0502020204030203" pitchFamily="34" charset="0"/>
                <a:cs typeface="DIN Next LT Arabic" pitchFamily="34" charset="-78"/>
              </a:rPr>
              <a:t>صور وفيديو </a:t>
            </a:r>
            <a:endParaRPr lang="en-US" sz="2000" b="1" dirty="0">
              <a:solidFill>
                <a:srgbClr val="FFFFFF"/>
              </a:solidFill>
              <a:latin typeface="DIN Next LT Arabic" pitchFamily="34" charset="-78"/>
              <a:ea typeface="Lato Light" panose="020F0502020204030203" pitchFamily="34" charset="0"/>
              <a:cs typeface="DIN Next LT Arabic" pitchFamily="34" charset="-78"/>
            </a:endParaRPr>
          </a:p>
        </p:txBody>
      </p:sp>
      <p:sp>
        <p:nvSpPr>
          <p:cNvPr id="24" name="Round Diagonal Corner Rectangle 17">
            <a:extLst>
              <a:ext uri="{FF2B5EF4-FFF2-40B4-BE49-F238E27FC236}">
                <a16:creationId xmlns:a16="http://schemas.microsoft.com/office/drawing/2014/main" id="{1B7E0638-6CEF-B30B-C42B-08452FB257B6}"/>
              </a:ext>
            </a:extLst>
          </p:cNvPr>
          <p:cNvSpPr/>
          <p:nvPr/>
        </p:nvSpPr>
        <p:spPr>
          <a:xfrm>
            <a:off x="1627351" y="5015497"/>
            <a:ext cx="2157984" cy="744558"/>
          </a:xfrm>
          <a:prstGeom prst="round2DiagRect">
            <a:avLst>
              <a:gd name="adj1" fmla="val 0"/>
              <a:gd name="adj2" fmla="val 26554"/>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217"/>
            <a:endParaRPr lang="en-US" dirty="0">
              <a:solidFill>
                <a:srgbClr val="FFFFFF"/>
              </a:solidFill>
              <a:latin typeface="Lato Light" panose="020F0502020204030203" pitchFamily="34" charset="0"/>
            </a:endParaRPr>
          </a:p>
        </p:txBody>
      </p:sp>
      <p:sp>
        <p:nvSpPr>
          <p:cNvPr id="26" name="Subtitle 2">
            <a:extLst>
              <a:ext uri="{FF2B5EF4-FFF2-40B4-BE49-F238E27FC236}">
                <a16:creationId xmlns:a16="http://schemas.microsoft.com/office/drawing/2014/main" id="{00EF20C3-4165-DB0B-9762-3C53A47BCB7A}"/>
              </a:ext>
            </a:extLst>
          </p:cNvPr>
          <p:cNvSpPr txBox="1">
            <a:spLocks/>
          </p:cNvSpPr>
          <p:nvPr/>
        </p:nvSpPr>
        <p:spPr>
          <a:xfrm>
            <a:off x="1982511" y="5189709"/>
            <a:ext cx="1820532" cy="353943"/>
          </a:xfrm>
          <a:prstGeom prst="rect">
            <a:avLst/>
          </a:prstGeom>
        </p:spPr>
        <p:txBody>
          <a:bodyPr vert="horz" wrap="square" lIns="45720" tIns="22860" rIns="45720" bIns="22860" rtlCol="0" anchor="t">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nSpc>
                <a:spcPct val="100000"/>
              </a:lnSpc>
            </a:pPr>
            <a:r>
              <a:rPr lang="ar-EG" sz="2000" b="1" dirty="0">
                <a:solidFill>
                  <a:srgbClr val="FFFFFF"/>
                </a:solidFill>
                <a:latin typeface="DIN Next LT Arabic" pitchFamily="34" charset="-78"/>
                <a:ea typeface="Lato Light" panose="020F0502020204030203" pitchFamily="34" charset="0"/>
                <a:cs typeface="DIN Next LT Arabic" pitchFamily="34" charset="-78"/>
              </a:rPr>
              <a:t>المتابعات</a:t>
            </a:r>
            <a:endParaRPr lang="en-US" sz="2000" b="1" dirty="0">
              <a:solidFill>
                <a:srgbClr val="FFFFFF"/>
              </a:solidFill>
              <a:latin typeface="DIN Next LT Arabic" pitchFamily="34" charset="-78"/>
              <a:ea typeface="Lato Light" panose="020F0502020204030203" pitchFamily="34" charset="0"/>
              <a:cs typeface="DIN Next LT Arabic" pitchFamily="34" charset="-78"/>
            </a:endParaRPr>
          </a:p>
        </p:txBody>
      </p:sp>
      <p:sp>
        <p:nvSpPr>
          <p:cNvPr id="27" name="TextBox 26">
            <a:extLst>
              <a:ext uri="{FF2B5EF4-FFF2-40B4-BE49-F238E27FC236}">
                <a16:creationId xmlns:a16="http://schemas.microsoft.com/office/drawing/2014/main" id="{D510022A-185D-D4D7-F3B8-434ABAC479C7}"/>
              </a:ext>
            </a:extLst>
          </p:cNvPr>
          <p:cNvSpPr txBox="1"/>
          <p:nvPr/>
        </p:nvSpPr>
        <p:spPr>
          <a:xfrm>
            <a:off x="2593188" y="1988226"/>
            <a:ext cx="9372600" cy="560410"/>
          </a:xfrm>
          <a:prstGeom prst="rect">
            <a:avLst/>
          </a:prstGeom>
          <a:noFill/>
        </p:spPr>
        <p:txBody>
          <a:bodyPr wrap="square">
            <a:spAutoFit/>
          </a:bodyPr>
          <a:lstStyle/>
          <a:p>
            <a:pPr marL="0" marR="0" lvl="0" indent="0" algn="l" defTabSz="914400" rtl="0" eaLnBrk="1" fontAlgn="auto" latinLnBrk="0" hangingPunct="1">
              <a:lnSpc>
                <a:spcPct val="2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endParaRPr>
          </a:p>
        </p:txBody>
      </p:sp>
      <p:sp>
        <p:nvSpPr>
          <p:cNvPr id="28" name="Subtitle 2">
            <a:extLst>
              <a:ext uri="{FF2B5EF4-FFF2-40B4-BE49-F238E27FC236}">
                <a16:creationId xmlns:a16="http://schemas.microsoft.com/office/drawing/2014/main" id="{A67BEA4F-ED2C-0235-C1CE-4334E8AF81F0}"/>
              </a:ext>
            </a:extLst>
          </p:cNvPr>
          <p:cNvSpPr txBox="1">
            <a:spLocks/>
          </p:cNvSpPr>
          <p:nvPr/>
        </p:nvSpPr>
        <p:spPr>
          <a:xfrm>
            <a:off x="6643056" y="2328019"/>
            <a:ext cx="1820532" cy="353943"/>
          </a:xfrm>
          <a:prstGeom prst="rect">
            <a:avLst/>
          </a:prstGeom>
        </p:spPr>
        <p:txBody>
          <a:bodyPr vert="horz" wrap="square" lIns="45720" tIns="22860" rIns="45720" bIns="22860" rtlCol="0" anchor="t">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nSpc>
                <a:spcPct val="100000"/>
              </a:lnSpc>
            </a:pPr>
            <a:r>
              <a:rPr lang="ar-EG" sz="2000" b="1" dirty="0">
                <a:solidFill>
                  <a:srgbClr val="FFFFFF"/>
                </a:solidFill>
                <a:latin typeface="DIN Next LT Arabic" pitchFamily="34" charset="-78"/>
                <a:ea typeface="Lato Light" panose="020F0502020204030203" pitchFamily="34" charset="0"/>
                <a:cs typeface="DIN Next LT Arabic" pitchFamily="34" charset="-78"/>
              </a:rPr>
              <a:t>هل جديدة ؟ </a:t>
            </a:r>
            <a:endParaRPr lang="en-US" sz="2000" b="1" dirty="0">
              <a:solidFill>
                <a:srgbClr val="FFFFFF"/>
              </a:solidFill>
              <a:latin typeface="DIN Next LT Arabic" pitchFamily="34" charset="-78"/>
              <a:ea typeface="Lato Light" panose="020F0502020204030203" pitchFamily="34" charset="0"/>
              <a:cs typeface="DIN Next LT Arabic" pitchFamily="34" charset="-78"/>
            </a:endParaRPr>
          </a:p>
        </p:txBody>
      </p:sp>
      <p:sp>
        <p:nvSpPr>
          <p:cNvPr id="29" name="Round Diagonal Corner Rectangle 15">
            <a:extLst>
              <a:ext uri="{FF2B5EF4-FFF2-40B4-BE49-F238E27FC236}">
                <a16:creationId xmlns:a16="http://schemas.microsoft.com/office/drawing/2014/main" id="{408E8E6D-409F-C6A0-61B3-2615A9E13A9B}"/>
              </a:ext>
            </a:extLst>
          </p:cNvPr>
          <p:cNvSpPr/>
          <p:nvPr/>
        </p:nvSpPr>
        <p:spPr>
          <a:xfrm>
            <a:off x="6727436" y="3870701"/>
            <a:ext cx="2157301" cy="744558"/>
          </a:xfrm>
          <a:prstGeom prst="round2DiagRect">
            <a:avLst>
              <a:gd name="adj1" fmla="val 0"/>
              <a:gd name="adj2" fmla="val 26554"/>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217"/>
            <a:endParaRPr lang="en-US" dirty="0">
              <a:solidFill>
                <a:srgbClr val="FFFFFF"/>
              </a:solidFill>
              <a:latin typeface="Lato Light" panose="020F0502020204030203" pitchFamily="34" charset="0"/>
            </a:endParaRPr>
          </a:p>
        </p:txBody>
      </p:sp>
      <p:sp>
        <p:nvSpPr>
          <p:cNvPr id="30" name="Subtitle 2">
            <a:extLst>
              <a:ext uri="{FF2B5EF4-FFF2-40B4-BE49-F238E27FC236}">
                <a16:creationId xmlns:a16="http://schemas.microsoft.com/office/drawing/2014/main" id="{22B327AD-D11F-70BC-5ED2-991ED96446DD}"/>
              </a:ext>
            </a:extLst>
          </p:cNvPr>
          <p:cNvSpPr txBox="1">
            <a:spLocks/>
          </p:cNvSpPr>
          <p:nvPr/>
        </p:nvSpPr>
        <p:spPr>
          <a:xfrm>
            <a:off x="6866763" y="4101110"/>
            <a:ext cx="1820532" cy="353943"/>
          </a:xfrm>
          <a:prstGeom prst="rect">
            <a:avLst/>
          </a:prstGeom>
        </p:spPr>
        <p:txBody>
          <a:bodyPr vert="horz" wrap="square" lIns="45720" tIns="22860" rIns="45720" bIns="22860" rtlCol="0" anchor="t">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nSpc>
                <a:spcPct val="100000"/>
              </a:lnSpc>
            </a:pPr>
            <a:r>
              <a:rPr lang="ar-EG" sz="2000" b="1" dirty="0">
                <a:solidFill>
                  <a:srgbClr val="FFFFFF"/>
                </a:solidFill>
                <a:latin typeface="DIN Next LT Arabic" pitchFamily="34" charset="-78"/>
                <a:ea typeface="Lato Light" panose="020F0502020204030203" pitchFamily="34" charset="0"/>
                <a:cs typeface="DIN Next LT Arabic" pitchFamily="34" charset="-78"/>
              </a:rPr>
              <a:t>عناصر الصراع</a:t>
            </a:r>
            <a:endParaRPr lang="en-US" sz="2000" b="1" dirty="0">
              <a:solidFill>
                <a:srgbClr val="FFFFFF"/>
              </a:solidFill>
              <a:latin typeface="DIN Next LT Arabic" pitchFamily="34" charset="-78"/>
              <a:ea typeface="Lato Light" panose="020F0502020204030203" pitchFamily="34" charset="0"/>
              <a:cs typeface="DIN Next LT Arabic" pitchFamily="34" charset="-78"/>
            </a:endParaRPr>
          </a:p>
        </p:txBody>
      </p:sp>
      <p:sp>
        <p:nvSpPr>
          <p:cNvPr id="31" name="Round Diagonal Corner Rectangle 12">
            <a:extLst>
              <a:ext uri="{FF2B5EF4-FFF2-40B4-BE49-F238E27FC236}">
                <a16:creationId xmlns:a16="http://schemas.microsoft.com/office/drawing/2014/main" id="{F750A6B5-7F12-64B4-CD52-E3B6C1445BAE}"/>
              </a:ext>
            </a:extLst>
          </p:cNvPr>
          <p:cNvSpPr/>
          <p:nvPr/>
        </p:nvSpPr>
        <p:spPr>
          <a:xfrm>
            <a:off x="6698379" y="1927274"/>
            <a:ext cx="2157301" cy="744558"/>
          </a:xfrm>
          <a:prstGeom prst="round2DiagRect">
            <a:avLst>
              <a:gd name="adj1" fmla="val 26795"/>
              <a:gd name="adj2"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217"/>
            <a:endParaRPr lang="en-US" dirty="0">
              <a:solidFill>
                <a:srgbClr val="FFFFFF"/>
              </a:solidFill>
              <a:latin typeface="Lato Light" panose="020F0502020204030203" pitchFamily="34" charset="0"/>
            </a:endParaRPr>
          </a:p>
        </p:txBody>
      </p:sp>
      <p:sp>
        <p:nvSpPr>
          <p:cNvPr id="32" name="Subtitle 2">
            <a:extLst>
              <a:ext uri="{FF2B5EF4-FFF2-40B4-BE49-F238E27FC236}">
                <a16:creationId xmlns:a16="http://schemas.microsoft.com/office/drawing/2014/main" id="{8FE45040-8A8E-A03B-B430-C3154B8F48BB}"/>
              </a:ext>
            </a:extLst>
          </p:cNvPr>
          <p:cNvSpPr txBox="1">
            <a:spLocks/>
          </p:cNvSpPr>
          <p:nvPr/>
        </p:nvSpPr>
        <p:spPr>
          <a:xfrm>
            <a:off x="6698379" y="2129322"/>
            <a:ext cx="1820532" cy="353943"/>
          </a:xfrm>
          <a:prstGeom prst="rect">
            <a:avLst/>
          </a:prstGeom>
        </p:spPr>
        <p:txBody>
          <a:bodyPr vert="horz" wrap="square" lIns="45720" tIns="22860" rIns="45720" bIns="22860" rtlCol="0" anchor="t">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nSpc>
                <a:spcPct val="100000"/>
              </a:lnSpc>
            </a:pPr>
            <a:r>
              <a:rPr lang="ar-EG" sz="2000" b="1" dirty="0">
                <a:solidFill>
                  <a:srgbClr val="FFFFFF"/>
                </a:solidFill>
                <a:latin typeface="DIN Next LT Arabic" pitchFamily="34" charset="-78"/>
                <a:ea typeface="Lato Light" panose="020F0502020204030203" pitchFamily="34" charset="0"/>
                <a:cs typeface="DIN Next LT Arabic" pitchFamily="34" charset="-78"/>
              </a:rPr>
              <a:t>هل جديدة ؟ </a:t>
            </a:r>
            <a:endParaRPr lang="en-US" sz="2000" b="1" dirty="0">
              <a:solidFill>
                <a:srgbClr val="FFFFFF"/>
              </a:solidFill>
              <a:latin typeface="DIN Next LT Arabic" pitchFamily="34" charset="-78"/>
              <a:ea typeface="Lato Light" panose="020F0502020204030203" pitchFamily="34" charset="0"/>
              <a:cs typeface="DIN Next LT Arabic" pitchFamily="34" charset="-78"/>
            </a:endParaRPr>
          </a:p>
        </p:txBody>
      </p:sp>
    </p:spTree>
    <p:extLst>
      <p:ext uri="{BB962C8B-B14F-4D97-AF65-F5344CB8AC3E}">
        <p14:creationId xmlns:p14="http://schemas.microsoft.com/office/powerpoint/2010/main" val="3015212844"/>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3B7952-CBFD-F926-0204-8444E3B3F45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44EFBDB-873D-0881-E956-E35231888AF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5DDDB4EE-9B97-5C89-C3E1-3D93609F142D}"/>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طرق ابتكار فكرة إعلامية جيدة</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E7CECD61-51A3-1EFD-A8B1-183CF64F60F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DF6E09DE-3886-CDAD-CB7C-4F0AA73656AC}"/>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AD9F03D7-C0EE-D1A8-C3A4-9F183980132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2C3F7EB5-F71F-4049-3189-5368220D27E2}"/>
              </a:ext>
            </a:extLst>
          </p:cNvPr>
          <p:cNvSpPr txBox="1"/>
          <p:nvPr/>
        </p:nvSpPr>
        <p:spPr>
          <a:xfrm>
            <a:off x="3264751" y="2395543"/>
            <a:ext cx="7422926" cy="3108543"/>
          </a:xfrm>
          <a:prstGeom prst="rect">
            <a:avLst/>
          </a:prstGeom>
          <a:noFill/>
        </p:spPr>
        <p:txBody>
          <a:bodyPr wrap="square" rtlCol="0">
            <a:spAutoFit/>
          </a:bodyPr>
          <a:lstStyle/>
          <a:p>
            <a:pPr algn="r" rtl="1"/>
            <a:r>
              <a:rPr lang="ar-EG" sz="2800" b="1" dirty="0">
                <a:latin typeface="Alexandria" charset="0"/>
                <a:cs typeface="+mj-cs"/>
              </a:rPr>
              <a:t>1- هل قصتك جديدة ؟</a:t>
            </a:r>
          </a:p>
          <a:p>
            <a:pPr algn="r" rtl="1"/>
            <a:r>
              <a:rPr lang="ar-EG" sz="2800" b="1" dirty="0">
                <a:latin typeface="Alexandria" charset="0"/>
                <a:cs typeface="+mj-cs"/>
              </a:rPr>
              <a:t> </a:t>
            </a:r>
          </a:p>
          <a:p>
            <a:pPr algn="r" rtl="1"/>
            <a:r>
              <a:rPr lang="ar-EG" sz="2800" dirty="0">
                <a:latin typeface="Alexandria" charset="0"/>
                <a:cs typeface="+mj-cs"/>
              </a:rPr>
              <a:t>كلما كان الموضوع الذي ستطرحه جديدًا ولم يطرَح من قبل في وسائل الإعلام؛ فله أهميته أو على الأقل كانت (الزاوية التي تريد تناول الموضوع من خلالها) مختلفة وجديدة وتنتج معلومات تهم الجمهور فهو موضوع جديد وفريد.</a:t>
            </a:r>
          </a:p>
          <a:p>
            <a:pPr algn="r" rtl="1"/>
            <a:endParaRPr lang="ar-EG" sz="2800" b="1" dirty="0">
              <a:latin typeface="Alexandria" charset="0"/>
              <a:cs typeface="+mj-cs"/>
            </a:endParaRPr>
          </a:p>
        </p:txBody>
      </p:sp>
      <p:pic>
        <p:nvPicPr>
          <p:cNvPr id="2" name="Picture 2" descr="C:\Users\ahmed nabil\Downloads\light-bulb.png">
            <a:extLst>
              <a:ext uri="{FF2B5EF4-FFF2-40B4-BE49-F238E27FC236}">
                <a16:creationId xmlns:a16="http://schemas.microsoft.com/office/drawing/2014/main" id="{445F57C8-E8CA-18D3-DD26-5FF7A980DD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3117858"/>
            <a:ext cx="2656740" cy="2656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2013988"/>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826B3A-7701-59AC-C1E2-4830332DDF0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A41CC8B-CA3A-5330-D082-2A5C3E7BE7E8}"/>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EA38CDCD-1460-3731-99BF-B3DF52948933}"/>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طرق ابتكار فكرة إعلامية جيدة</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1161A312-D9F5-5A7A-1AEC-87DF7736B87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48B6C3A-D319-4AD6-97E4-0B2985150B2F}"/>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EE23B4B0-1C2E-6356-C02C-26F0FE04BF0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F444A5AF-C88A-0371-53A1-EF4863721AA7}"/>
              </a:ext>
            </a:extLst>
          </p:cNvPr>
          <p:cNvSpPr txBox="1"/>
          <p:nvPr/>
        </p:nvSpPr>
        <p:spPr>
          <a:xfrm>
            <a:off x="3264751" y="2395543"/>
            <a:ext cx="7422926" cy="2246769"/>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effectLst/>
                <a:uLnTx/>
                <a:uFillTx/>
                <a:latin typeface="Simplified Arabic" panose="02020603050405020304" pitchFamily="18" charset="-78"/>
                <a:ea typeface="+mn-ea"/>
                <a:cs typeface="Simplified Arabic" panose="02020603050405020304" pitchFamily="18" charset="-78"/>
              </a:rPr>
              <a:t>2 – العنوان:</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24A9E1"/>
                </a:solidFill>
                <a:effectLst/>
                <a:uLnTx/>
                <a:uFillTx/>
                <a:latin typeface="Simplified Arabic" panose="02020603050405020304" pitchFamily="18" charset="-78"/>
                <a:ea typeface="+mn-ea"/>
                <a:cs typeface="Simplified Arabic" panose="02020603050405020304" pitchFamily="18" charset="-78"/>
              </a:rPr>
              <a:t> </a:t>
            </a:r>
            <a:endParaRPr lang="ar-EG" sz="2800" dirty="0">
              <a:solidFill>
                <a:prstClr val="black"/>
              </a:solidFill>
              <a:latin typeface="Simplified Arabic" panose="02020603050405020304" pitchFamily="18" charset="-78"/>
              <a:cs typeface="Simplified Arabic" panose="02020603050405020304" pitchFamily="18"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SY" sz="2800" i="0" u="none" strike="noStrike" kern="1200" cap="none" spc="0" normalizeH="0" baseline="0" noProof="0" dirty="0">
                <a:ln>
                  <a:noFill/>
                </a:ln>
                <a:effectLst/>
                <a:uLnTx/>
                <a:uFillTx/>
                <a:latin typeface="Simplified Arabic" panose="02020603050405020304" pitchFamily="18" charset="-78"/>
                <a:ea typeface="+mn-ea"/>
                <a:cs typeface="Simplified Arabic" panose="02020603050405020304" pitchFamily="18" charset="-78"/>
              </a:rPr>
              <a:t>الموضوع الذي يمكنك اختصار شرحه في ثلاث أو أربع كلمات هو موضوع مهم؛ ويعبّر عن قدرة الصحفي على فهم الموضوع بشكل متكامل، ومقنع لرؤسائه.</a:t>
            </a:r>
          </a:p>
        </p:txBody>
      </p:sp>
      <p:grpSp>
        <p:nvGrpSpPr>
          <p:cNvPr id="4" name="Group 3">
            <a:extLst>
              <a:ext uri="{FF2B5EF4-FFF2-40B4-BE49-F238E27FC236}">
                <a16:creationId xmlns:a16="http://schemas.microsoft.com/office/drawing/2014/main" id="{237AF337-3741-22DE-A6BD-E35333701AEE}"/>
              </a:ext>
            </a:extLst>
          </p:cNvPr>
          <p:cNvGrpSpPr/>
          <p:nvPr/>
        </p:nvGrpSpPr>
        <p:grpSpPr>
          <a:xfrm>
            <a:off x="1023590" y="2331826"/>
            <a:ext cx="1577627" cy="3234767"/>
            <a:chOff x="896897" y="372794"/>
            <a:chExt cx="2425766" cy="6145697"/>
          </a:xfrm>
        </p:grpSpPr>
        <p:sp>
          <p:nvSpPr>
            <p:cNvPr id="8" name="Freeform: Shape 21">
              <a:extLst>
                <a:ext uri="{FF2B5EF4-FFF2-40B4-BE49-F238E27FC236}">
                  <a16:creationId xmlns:a16="http://schemas.microsoft.com/office/drawing/2014/main" id="{44D8D16D-0CCA-9098-8553-4398E22CC618}"/>
                </a:ext>
              </a:extLst>
            </p:cNvPr>
            <p:cNvSpPr/>
            <p:nvPr/>
          </p:nvSpPr>
          <p:spPr>
            <a:xfrm>
              <a:off x="1884251" y="5904482"/>
              <a:ext cx="908701" cy="422652"/>
            </a:xfrm>
            <a:custGeom>
              <a:avLst/>
              <a:gdLst>
                <a:gd name="connsiteX0" fmla="*/ 46881 w 1005941"/>
                <a:gd name="connsiteY0" fmla="*/ 266526 h 467879"/>
                <a:gd name="connsiteX1" fmla="*/ 46881 w 1005941"/>
                <a:gd name="connsiteY1" fmla="*/ 175289 h 467879"/>
                <a:gd name="connsiteX2" fmla="*/ 67935 w 1005941"/>
                <a:gd name="connsiteY2" fmla="*/ 107447 h 467879"/>
                <a:gd name="connsiteX3" fmla="*/ 355681 w 1005941"/>
                <a:gd name="connsiteY3" fmla="*/ 105107 h 467879"/>
                <a:gd name="connsiteX4" fmla="*/ 472651 w 1005941"/>
                <a:gd name="connsiteY4" fmla="*/ 44283 h 467879"/>
                <a:gd name="connsiteX5" fmla="*/ 507742 w 1005941"/>
                <a:gd name="connsiteY5" fmla="*/ 72356 h 467879"/>
                <a:gd name="connsiteX6" fmla="*/ 739343 w 1005941"/>
                <a:gd name="connsiteY6" fmla="*/ 247811 h 467879"/>
                <a:gd name="connsiteX7" fmla="*/ 790810 w 1005941"/>
                <a:gd name="connsiteY7" fmla="*/ 259508 h 467879"/>
                <a:gd name="connsiteX8" fmla="*/ 917137 w 1005941"/>
                <a:gd name="connsiteY8" fmla="*/ 273545 h 467879"/>
                <a:gd name="connsiteX9" fmla="*/ 973283 w 1005941"/>
                <a:gd name="connsiteY9" fmla="*/ 329690 h 467879"/>
                <a:gd name="connsiteX10" fmla="*/ 926495 w 1005941"/>
                <a:gd name="connsiteY10" fmla="*/ 392854 h 467879"/>
                <a:gd name="connsiteX11" fmla="*/ 470312 w 1005941"/>
                <a:gd name="connsiteY11" fmla="*/ 392854 h 467879"/>
                <a:gd name="connsiteX12" fmla="*/ 320590 w 1005941"/>
                <a:gd name="connsiteY12" fmla="*/ 376478 h 467879"/>
                <a:gd name="connsiteX13" fmla="*/ 96008 w 1005941"/>
                <a:gd name="connsiteY13" fmla="*/ 362441 h 467879"/>
                <a:gd name="connsiteX14" fmla="*/ 46881 w 1005941"/>
                <a:gd name="connsiteY14" fmla="*/ 296938 h 467879"/>
                <a:gd name="connsiteX15" fmla="*/ 46881 w 1005941"/>
                <a:gd name="connsiteY15" fmla="*/ 266526 h 46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5941" h="467879">
                  <a:moveTo>
                    <a:pt x="46881" y="266526"/>
                  </a:moveTo>
                  <a:cubicBezTo>
                    <a:pt x="44541" y="236114"/>
                    <a:pt x="44541" y="208041"/>
                    <a:pt x="46881" y="175289"/>
                  </a:cubicBezTo>
                  <a:cubicBezTo>
                    <a:pt x="53899" y="151895"/>
                    <a:pt x="60917" y="130841"/>
                    <a:pt x="67935" y="107447"/>
                  </a:cubicBezTo>
                  <a:cubicBezTo>
                    <a:pt x="163851" y="107447"/>
                    <a:pt x="259766" y="112126"/>
                    <a:pt x="355681" y="105107"/>
                  </a:cubicBezTo>
                  <a:cubicBezTo>
                    <a:pt x="402469" y="100429"/>
                    <a:pt x="442239" y="79374"/>
                    <a:pt x="472651" y="44283"/>
                  </a:cubicBezTo>
                  <a:cubicBezTo>
                    <a:pt x="498385" y="37265"/>
                    <a:pt x="498385" y="60659"/>
                    <a:pt x="507742" y="72356"/>
                  </a:cubicBezTo>
                  <a:cubicBezTo>
                    <a:pt x="568567" y="154235"/>
                    <a:pt x="624712" y="215060"/>
                    <a:pt x="739343" y="247811"/>
                  </a:cubicBezTo>
                  <a:cubicBezTo>
                    <a:pt x="751040" y="252490"/>
                    <a:pt x="776773" y="259508"/>
                    <a:pt x="790810" y="259508"/>
                  </a:cubicBezTo>
                  <a:cubicBezTo>
                    <a:pt x="835258" y="266526"/>
                    <a:pt x="868010" y="271205"/>
                    <a:pt x="917137" y="273545"/>
                  </a:cubicBezTo>
                  <a:cubicBezTo>
                    <a:pt x="959246" y="280562"/>
                    <a:pt x="970943" y="296938"/>
                    <a:pt x="973283" y="329690"/>
                  </a:cubicBezTo>
                  <a:cubicBezTo>
                    <a:pt x="977962" y="364781"/>
                    <a:pt x="956907" y="383496"/>
                    <a:pt x="926495" y="392854"/>
                  </a:cubicBezTo>
                  <a:cubicBezTo>
                    <a:pt x="776773" y="448999"/>
                    <a:pt x="617694" y="460696"/>
                    <a:pt x="470312" y="392854"/>
                  </a:cubicBezTo>
                  <a:cubicBezTo>
                    <a:pt x="421185" y="369460"/>
                    <a:pt x="376736" y="367120"/>
                    <a:pt x="320590" y="376478"/>
                  </a:cubicBezTo>
                  <a:cubicBezTo>
                    <a:pt x="219996" y="395193"/>
                    <a:pt x="173208" y="378817"/>
                    <a:pt x="96008" y="362441"/>
                  </a:cubicBezTo>
                  <a:cubicBezTo>
                    <a:pt x="58578" y="355423"/>
                    <a:pt x="32844" y="336708"/>
                    <a:pt x="46881" y="296938"/>
                  </a:cubicBezTo>
                  <a:cubicBezTo>
                    <a:pt x="51559" y="287581"/>
                    <a:pt x="46881" y="287581"/>
                    <a:pt x="46881" y="266526"/>
                  </a:cubicBezTo>
                  <a:close/>
                </a:path>
              </a:pathLst>
            </a:custGeom>
            <a:solidFill>
              <a:sysClr val="window" lastClr="FFFFFF">
                <a:lumMod val="85000"/>
              </a:sysClr>
            </a:solidFill>
            <a:ln w="23341"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endParaRPr>
            </a:p>
          </p:txBody>
        </p:sp>
        <p:sp>
          <p:nvSpPr>
            <p:cNvPr id="9" name="Freeform: Shape 22">
              <a:extLst>
                <a:ext uri="{FF2B5EF4-FFF2-40B4-BE49-F238E27FC236}">
                  <a16:creationId xmlns:a16="http://schemas.microsoft.com/office/drawing/2014/main" id="{1EF32451-A518-1E32-648F-327CC968E46F}"/>
                </a:ext>
              </a:extLst>
            </p:cNvPr>
            <p:cNvSpPr/>
            <p:nvPr/>
          </p:nvSpPr>
          <p:spPr>
            <a:xfrm>
              <a:off x="1403251" y="5981252"/>
              <a:ext cx="401519" cy="528315"/>
            </a:xfrm>
            <a:custGeom>
              <a:avLst/>
              <a:gdLst>
                <a:gd name="connsiteX0" fmla="*/ 102117 w 444485"/>
                <a:gd name="connsiteY0" fmla="*/ 247044 h 584849"/>
                <a:gd name="connsiteX1" fmla="*/ 111474 w 444485"/>
                <a:gd name="connsiteY1" fmla="*/ 76268 h 584849"/>
                <a:gd name="connsiteX2" fmla="*/ 319681 w 444485"/>
                <a:gd name="connsiteY2" fmla="*/ 43516 h 584849"/>
                <a:gd name="connsiteX3" fmla="*/ 382844 w 444485"/>
                <a:gd name="connsiteY3" fmla="*/ 55213 h 584849"/>
                <a:gd name="connsiteX4" fmla="*/ 392202 w 444485"/>
                <a:gd name="connsiteY4" fmla="*/ 300850 h 584849"/>
                <a:gd name="connsiteX5" fmla="*/ 417935 w 444485"/>
                <a:gd name="connsiteY5" fmla="*/ 424839 h 584849"/>
                <a:gd name="connsiteX6" fmla="*/ 340735 w 444485"/>
                <a:gd name="connsiteY6" fmla="*/ 537130 h 584849"/>
                <a:gd name="connsiteX7" fmla="*/ 102117 w 444485"/>
                <a:gd name="connsiteY7" fmla="*/ 532450 h 584849"/>
                <a:gd name="connsiteX8" fmla="*/ 55329 w 444485"/>
                <a:gd name="connsiteY8" fmla="*/ 389748 h 584849"/>
                <a:gd name="connsiteX9" fmla="*/ 102117 w 444485"/>
                <a:gd name="connsiteY9" fmla="*/ 247044 h 584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4485" h="584849">
                  <a:moveTo>
                    <a:pt x="102117" y="247044"/>
                  </a:moveTo>
                  <a:cubicBezTo>
                    <a:pt x="113814" y="190899"/>
                    <a:pt x="120832" y="151129"/>
                    <a:pt x="111474" y="76268"/>
                  </a:cubicBezTo>
                  <a:cubicBezTo>
                    <a:pt x="181656" y="66910"/>
                    <a:pt x="247159" y="38838"/>
                    <a:pt x="319681" y="43516"/>
                  </a:cubicBezTo>
                  <a:cubicBezTo>
                    <a:pt x="340735" y="45856"/>
                    <a:pt x="364129" y="45856"/>
                    <a:pt x="382844" y="55213"/>
                  </a:cubicBezTo>
                  <a:cubicBezTo>
                    <a:pt x="394541" y="141771"/>
                    <a:pt x="373487" y="218971"/>
                    <a:pt x="392202" y="300850"/>
                  </a:cubicBezTo>
                  <a:cubicBezTo>
                    <a:pt x="403899" y="342960"/>
                    <a:pt x="413257" y="382729"/>
                    <a:pt x="417935" y="424839"/>
                  </a:cubicBezTo>
                  <a:cubicBezTo>
                    <a:pt x="427293" y="502039"/>
                    <a:pt x="413257" y="523093"/>
                    <a:pt x="340735" y="537130"/>
                  </a:cubicBezTo>
                  <a:cubicBezTo>
                    <a:pt x="258856" y="551166"/>
                    <a:pt x="183996" y="548827"/>
                    <a:pt x="102117" y="532450"/>
                  </a:cubicBezTo>
                  <a:cubicBezTo>
                    <a:pt x="43632" y="520753"/>
                    <a:pt x="29595" y="459930"/>
                    <a:pt x="55329" y="389748"/>
                  </a:cubicBezTo>
                  <a:cubicBezTo>
                    <a:pt x="71704" y="340620"/>
                    <a:pt x="88080" y="300850"/>
                    <a:pt x="102117" y="247044"/>
                  </a:cubicBezTo>
                  <a:close/>
                </a:path>
              </a:pathLst>
            </a:custGeom>
            <a:solidFill>
              <a:sysClr val="window" lastClr="FFFFFF">
                <a:lumMod val="85000"/>
              </a:sysClr>
            </a:solidFill>
            <a:ln w="23341"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endParaRPr>
            </a:p>
          </p:txBody>
        </p:sp>
        <p:sp>
          <p:nvSpPr>
            <p:cNvPr id="10" name="Freeform: Shape 24">
              <a:extLst>
                <a:ext uri="{FF2B5EF4-FFF2-40B4-BE49-F238E27FC236}">
                  <a16:creationId xmlns:a16="http://schemas.microsoft.com/office/drawing/2014/main" id="{33AF9DF4-F801-F518-5D98-C55540CF48C2}"/>
                </a:ext>
              </a:extLst>
            </p:cNvPr>
            <p:cNvSpPr/>
            <p:nvPr/>
          </p:nvSpPr>
          <p:spPr>
            <a:xfrm>
              <a:off x="896897" y="1140047"/>
              <a:ext cx="1606075" cy="1415883"/>
            </a:xfrm>
            <a:custGeom>
              <a:avLst/>
              <a:gdLst>
                <a:gd name="connsiteX0" fmla="*/ 1731761 w 1777943"/>
                <a:gd name="connsiteY0" fmla="*/ 1163792 h 1567397"/>
                <a:gd name="connsiteX1" fmla="*/ 1729422 w 1777943"/>
                <a:gd name="connsiteY1" fmla="*/ 1009392 h 1567397"/>
                <a:gd name="connsiteX2" fmla="*/ 1717725 w 1777943"/>
                <a:gd name="connsiteY2" fmla="*/ 971961 h 1567397"/>
                <a:gd name="connsiteX3" fmla="*/ 1663918 w 1777943"/>
                <a:gd name="connsiteY3" fmla="*/ 567245 h 1567397"/>
                <a:gd name="connsiteX4" fmla="*/ 1633506 w 1777943"/>
                <a:gd name="connsiteY4" fmla="*/ 461972 h 1567397"/>
                <a:gd name="connsiteX5" fmla="*/ 1523554 w 1777943"/>
                <a:gd name="connsiteY5" fmla="*/ 314590 h 1567397"/>
                <a:gd name="connsiteX6" fmla="*/ 1296633 w 1777943"/>
                <a:gd name="connsiteY6" fmla="*/ 192941 h 1567397"/>
                <a:gd name="connsiteX7" fmla="*/ 1294293 w 1777943"/>
                <a:gd name="connsiteY7" fmla="*/ 249087 h 1567397"/>
                <a:gd name="connsiteX8" fmla="*/ 1298972 w 1777943"/>
                <a:gd name="connsiteY8" fmla="*/ 330966 h 1567397"/>
                <a:gd name="connsiteX9" fmla="*/ 1284936 w 1777943"/>
                <a:gd name="connsiteY9" fmla="*/ 354360 h 1567397"/>
                <a:gd name="connsiteX10" fmla="*/ 1270899 w 1777943"/>
                <a:gd name="connsiteY10" fmla="*/ 349681 h 1567397"/>
                <a:gd name="connsiteX11" fmla="*/ 1280257 w 1777943"/>
                <a:gd name="connsiteY11" fmla="*/ 328627 h 1567397"/>
                <a:gd name="connsiteX12" fmla="*/ 1277918 w 1777943"/>
                <a:gd name="connsiteY12" fmla="*/ 263123 h 1567397"/>
                <a:gd name="connsiteX13" fmla="*/ 1263881 w 1777943"/>
                <a:gd name="connsiteY13" fmla="*/ 148493 h 1567397"/>
                <a:gd name="connsiteX14" fmla="*/ 1247505 w 1777943"/>
                <a:gd name="connsiteY14" fmla="*/ 134456 h 1567397"/>
                <a:gd name="connsiteX15" fmla="*/ 1224111 w 1777943"/>
                <a:gd name="connsiteY15" fmla="*/ 132117 h 1567397"/>
                <a:gd name="connsiteX16" fmla="*/ 1196039 w 1777943"/>
                <a:gd name="connsiteY16" fmla="*/ 213996 h 1567397"/>
                <a:gd name="connsiteX17" fmla="*/ 1184342 w 1777943"/>
                <a:gd name="connsiteY17" fmla="*/ 253766 h 1567397"/>
                <a:gd name="connsiteX18" fmla="*/ 1172645 w 1777943"/>
                <a:gd name="connsiteY18" fmla="*/ 394130 h 1567397"/>
                <a:gd name="connsiteX19" fmla="*/ 1128196 w 1777943"/>
                <a:gd name="connsiteY19" fmla="*/ 635088 h 1567397"/>
                <a:gd name="connsiteX20" fmla="*/ 835771 w 1777943"/>
                <a:gd name="connsiteY20" fmla="*/ 307572 h 1567397"/>
                <a:gd name="connsiteX21" fmla="*/ 760910 w 1777943"/>
                <a:gd name="connsiteY21" fmla="*/ 221014 h 1567397"/>
                <a:gd name="connsiteX22" fmla="*/ 756232 w 1777943"/>
                <a:gd name="connsiteY22" fmla="*/ 68953 h 1567397"/>
                <a:gd name="connsiteX23" fmla="*/ 737516 w 1777943"/>
                <a:gd name="connsiteY23" fmla="*/ 43220 h 1567397"/>
                <a:gd name="connsiteX24" fmla="*/ 601831 w 1777943"/>
                <a:gd name="connsiteY24" fmla="*/ 192941 h 1567397"/>
                <a:gd name="connsiteX25" fmla="*/ 627565 w 1777943"/>
                <a:gd name="connsiteY25" fmla="*/ 359039 h 1567397"/>
                <a:gd name="connsiteX26" fmla="*/ 629904 w 1777943"/>
                <a:gd name="connsiteY26" fmla="*/ 361378 h 1567397"/>
                <a:gd name="connsiteX27" fmla="*/ 646280 w 1777943"/>
                <a:gd name="connsiteY27" fmla="*/ 267802 h 1567397"/>
                <a:gd name="connsiteX28" fmla="*/ 730498 w 1777943"/>
                <a:gd name="connsiteY28" fmla="*/ 230372 h 1567397"/>
                <a:gd name="connsiteX29" fmla="*/ 646280 w 1777943"/>
                <a:gd name="connsiteY29" fmla="*/ 370736 h 1567397"/>
                <a:gd name="connsiteX30" fmla="*/ 629904 w 1777943"/>
                <a:gd name="connsiteY30" fmla="*/ 394130 h 1567397"/>
                <a:gd name="connsiteX31" fmla="*/ 606510 w 1777943"/>
                <a:gd name="connsiteY31" fmla="*/ 373075 h 1567397"/>
                <a:gd name="connsiteX32" fmla="*/ 578437 w 1777943"/>
                <a:gd name="connsiteY32" fmla="*/ 204638 h 1567397"/>
                <a:gd name="connsiteX33" fmla="*/ 470825 w 1777943"/>
                <a:gd name="connsiteY33" fmla="*/ 242069 h 1567397"/>
                <a:gd name="connsiteX34" fmla="*/ 314085 w 1777943"/>
                <a:gd name="connsiteY34" fmla="*/ 326287 h 1567397"/>
                <a:gd name="connsiteX35" fmla="*/ 288352 w 1777943"/>
                <a:gd name="connsiteY35" fmla="*/ 340323 h 1567397"/>
                <a:gd name="connsiteX36" fmla="*/ 147988 w 1777943"/>
                <a:gd name="connsiteY36" fmla="*/ 585960 h 1567397"/>
                <a:gd name="connsiteX37" fmla="*/ 73127 w 1777943"/>
                <a:gd name="connsiteY37" fmla="*/ 810543 h 1567397"/>
                <a:gd name="connsiteX38" fmla="*/ 122254 w 1777943"/>
                <a:gd name="connsiteY38" fmla="*/ 918155 h 1567397"/>
                <a:gd name="connsiteX39" fmla="*/ 307067 w 1777943"/>
                <a:gd name="connsiteY39" fmla="*/ 1114665 h 1567397"/>
                <a:gd name="connsiteX40" fmla="*/ 311746 w 1777943"/>
                <a:gd name="connsiteY40" fmla="*/ 1124022 h 1567397"/>
                <a:gd name="connsiteX41" fmla="*/ 307067 w 1777943"/>
                <a:gd name="connsiteY41" fmla="*/ 1117004 h 1567397"/>
                <a:gd name="connsiteX42" fmla="*/ 318764 w 1777943"/>
                <a:gd name="connsiteY42" fmla="*/ 1147416 h 1567397"/>
                <a:gd name="connsiteX43" fmla="*/ 257940 w 1777943"/>
                <a:gd name="connsiteY43" fmla="*/ 1053840 h 1567397"/>
                <a:gd name="connsiteX44" fmla="*/ 157345 w 1777943"/>
                <a:gd name="connsiteY44" fmla="*/ 953246 h 1567397"/>
                <a:gd name="connsiteX45" fmla="*/ 119915 w 1777943"/>
                <a:gd name="connsiteY45" fmla="*/ 960264 h 1567397"/>
                <a:gd name="connsiteX46" fmla="*/ 56751 w 1777943"/>
                <a:gd name="connsiteY46" fmla="*/ 1283102 h 1567397"/>
                <a:gd name="connsiteX47" fmla="*/ 59091 w 1777943"/>
                <a:gd name="connsiteY47" fmla="*/ 1519381 h 1567397"/>
                <a:gd name="connsiteX48" fmla="*/ 110557 w 1777943"/>
                <a:gd name="connsiteY48" fmla="*/ 1517041 h 1567397"/>
                <a:gd name="connsiteX49" fmla="*/ 243903 w 1777943"/>
                <a:gd name="connsiteY49" fmla="*/ 1379017 h 1567397"/>
                <a:gd name="connsiteX50" fmla="*/ 501237 w 1777943"/>
                <a:gd name="connsiteY50" fmla="*/ 1290120 h 1567397"/>
                <a:gd name="connsiteX51" fmla="*/ 821735 w 1777943"/>
                <a:gd name="connsiteY51" fmla="*/ 1285441 h 1567397"/>
                <a:gd name="connsiteX52" fmla="*/ 1731761 w 1777943"/>
                <a:gd name="connsiteY52" fmla="*/ 1163792 h 1567397"/>
                <a:gd name="connsiteX53" fmla="*/ 59091 w 1777943"/>
                <a:gd name="connsiteY53" fmla="*/ 1404750 h 1567397"/>
                <a:gd name="connsiteX54" fmla="*/ 164364 w 1777943"/>
                <a:gd name="connsiteY54" fmla="*/ 1322871 h 1567397"/>
                <a:gd name="connsiteX55" fmla="*/ 59091 w 1777943"/>
                <a:gd name="connsiteY55" fmla="*/ 1404750 h 1567397"/>
                <a:gd name="connsiteX56" fmla="*/ 131612 w 1777943"/>
                <a:gd name="connsiteY56" fmla="*/ 1285441 h 1567397"/>
                <a:gd name="connsiteX57" fmla="*/ 316424 w 1777943"/>
                <a:gd name="connsiteY57" fmla="*/ 1264386 h 1567397"/>
                <a:gd name="connsiteX58" fmla="*/ 131612 w 1777943"/>
                <a:gd name="connsiteY58" fmla="*/ 1285441 h 1567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777943" h="1567397">
                  <a:moveTo>
                    <a:pt x="1731761" y="1163792"/>
                  </a:moveTo>
                  <a:cubicBezTo>
                    <a:pt x="1755155" y="1124022"/>
                    <a:pt x="1759834" y="1049162"/>
                    <a:pt x="1729422" y="1009392"/>
                  </a:cubicBezTo>
                  <a:cubicBezTo>
                    <a:pt x="1722403" y="1000034"/>
                    <a:pt x="1717725" y="983658"/>
                    <a:pt x="1717725" y="971961"/>
                  </a:cubicBezTo>
                  <a:cubicBezTo>
                    <a:pt x="1724743" y="833937"/>
                    <a:pt x="1659240" y="705270"/>
                    <a:pt x="1663918" y="567245"/>
                  </a:cubicBezTo>
                  <a:cubicBezTo>
                    <a:pt x="1666258" y="529815"/>
                    <a:pt x="1654561" y="492384"/>
                    <a:pt x="1633506" y="461972"/>
                  </a:cubicBezTo>
                  <a:cubicBezTo>
                    <a:pt x="1598415" y="410505"/>
                    <a:pt x="1582039" y="342663"/>
                    <a:pt x="1523554" y="314590"/>
                  </a:cubicBezTo>
                  <a:cubicBezTo>
                    <a:pt x="1444015" y="279499"/>
                    <a:pt x="1378512" y="223354"/>
                    <a:pt x="1296633" y="192941"/>
                  </a:cubicBezTo>
                  <a:cubicBezTo>
                    <a:pt x="1275578" y="211657"/>
                    <a:pt x="1294293" y="230372"/>
                    <a:pt x="1294293" y="249087"/>
                  </a:cubicBezTo>
                  <a:cubicBezTo>
                    <a:pt x="1296633" y="277160"/>
                    <a:pt x="1296633" y="302893"/>
                    <a:pt x="1298972" y="330966"/>
                  </a:cubicBezTo>
                  <a:cubicBezTo>
                    <a:pt x="1298972" y="340323"/>
                    <a:pt x="1298972" y="352020"/>
                    <a:pt x="1284936" y="354360"/>
                  </a:cubicBezTo>
                  <a:cubicBezTo>
                    <a:pt x="1280257" y="354360"/>
                    <a:pt x="1275578" y="352020"/>
                    <a:pt x="1270899" y="349681"/>
                  </a:cubicBezTo>
                  <a:cubicBezTo>
                    <a:pt x="1259202" y="335645"/>
                    <a:pt x="1277918" y="335645"/>
                    <a:pt x="1280257" y="328627"/>
                  </a:cubicBezTo>
                  <a:cubicBezTo>
                    <a:pt x="1287275" y="307572"/>
                    <a:pt x="1280257" y="286517"/>
                    <a:pt x="1277918" y="263123"/>
                  </a:cubicBezTo>
                  <a:cubicBezTo>
                    <a:pt x="1273239" y="225693"/>
                    <a:pt x="1268560" y="185923"/>
                    <a:pt x="1263881" y="148493"/>
                  </a:cubicBezTo>
                  <a:cubicBezTo>
                    <a:pt x="1259202" y="143814"/>
                    <a:pt x="1252184" y="139135"/>
                    <a:pt x="1247505" y="134456"/>
                  </a:cubicBezTo>
                  <a:cubicBezTo>
                    <a:pt x="1240487" y="129778"/>
                    <a:pt x="1233469" y="129778"/>
                    <a:pt x="1224111" y="132117"/>
                  </a:cubicBezTo>
                  <a:cubicBezTo>
                    <a:pt x="1207736" y="155511"/>
                    <a:pt x="1212414" y="188263"/>
                    <a:pt x="1196039" y="213996"/>
                  </a:cubicBezTo>
                  <a:cubicBezTo>
                    <a:pt x="1191360" y="225693"/>
                    <a:pt x="1184342" y="239729"/>
                    <a:pt x="1184342" y="253766"/>
                  </a:cubicBezTo>
                  <a:cubicBezTo>
                    <a:pt x="1186681" y="300554"/>
                    <a:pt x="1179663" y="347342"/>
                    <a:pt x="1172645" y="394130"/>
                  </a:cubicBezTo>
                  <a:cubicBezTo>
                    <a:pt x="1160948" y="468990"/>
                    <a:pt x="1144572" y="602336"/>
                    <a:pt x="1128196" y="635088"/>
                  </a:cubicBezTo>
                  <a:cubicBezTo>
                    <a:pt x="1043978" y="511100"/>
                    <a:pt x="971456" y="382433"/>
                    <a:pt x="835771" y="307572"/>
                  </a:cubicBezTo>
                  <a:cubicBezTo>
                    <a:pt x="800680" y="288857"/>
                    <a:pt x="777286" y="258445"/>
                    <a:pt x="760910" y="221014"/>
                  </a:cubicBezTo>
                  <a:cubicBezTo>
                    <a:pt x="737516" y="169547"/>
                    <a:pt x="735177" y="120420"/>
                    <a:pt x="756232" y="68953"/>
                  </a:cubicBezTo>
                  <a:cubicBezTo>
                    <a:pt x="753892" y="57256"/>
                    <a:pt x="758571" y="40880"/>
                    <a:pt x="737516" y="43220"/>
                  </a:cubicBezTo>
                  <a:cubicBezTo>
                    <a:pt x="653298" y="57256"/>
                    <a:pt x="627565" y="125099"/>
                    <a:pt x="601831" y="192941"/>
                  </a:cubicBezTo>
                  <a:cubicBezTo>
                    <a:pt x="606510" y="244408"/>
                    <a:pt x="597152" y="300554"/>
                    <a:pt x="627565" y="359039"/>
                  </a:cubicBezTo>
                  <a:cubicBezTo>
                    <a:pt x="627565" y="359039"/>
                    <a:pt x="629904" y="361378"/>
                    <a:pt x="629904" y="361378"/>
                  </a:cubicBezTo>
                  <a:cubicBezTo>
                    <a:pt x="629904" y="321608"/>
                    <a:pt x="629904" y="291196"/>
                    <a:pt x="646280" y="267802"/>
                  </a:cubicBezTo>
                  <a:cubicBezTo>
                    <a:pt x="664995" y="239729"/>
                    <a:pt x="690728" y="223354"/>
                    <a:pt x="730498" y="230372"/>
                  </a:cubicBezTo>
                  <a:cubicBezTo>
                    <a:pt x="657977" y="251426"/>
                    <a:pt x="634583" y="300554"/>
                    <a:pt x="646280" y="370736"/>
                  </a:cubicBezTo>
                  <a:cubicBezTo>
                    <a:pt x="648619" y="380093"/>
                    <a:pt x="643940" y="391790"/>
                    <a:pt x="629904" y="394130"/>
                  </a:cubicBezTo>
                  <a:cubicBezTo>
                    <a:pt x="615868" y="396469"/>
                    <a:pt x="611189" y="384772"/>
                    <a:pt x="606510" y="373075"/>
                  </a:cubicBezTo>
                  <a:cubicBezTo>
                    <a:pt x="585455" y="319269"/>
                    <a:pt x="583116" y="260784"/>
                    <a:pt x="578437" y="204638"/>
                  </a:cubicBezTo>
                  <a:cubicBezTo>
                    <a:pt x="541007" y="211657"/>
                    <a:pt x="501237" y="218675"/>
                    <a:pt x="470825" y="242069"/>
                  </a:cubicBezTo>
                  <a:cubicBezTo>
                    <a:pt x="421697" y="277160"/>
                    <a:pt x="370231" y="305233"/>
                    <a:pt x="314085" y="326287"/>
                  </a:cubicBezTo>
                  <a:cubicBezTo>
                    <a:pt x="304727" y="330966"/>
                    <a:pt x="295370" y="333305"/>
                    <a:pt x="288352" y="340323"/>
                  </a:cubicBezTo>
                  <a:cubicBezTo>
                    <a:pt x="211152" y="405827"/>
                    <a:pt x="187758" y="504081"/>
                    <a:pt x="147988" y="585960"/>
                  </a:cubicBezTo>
                  <a:cubicBezTo>
                    <a:pt x="115236" y="653803"/>
                    <a:pt x="84824" y="731003"/>
                    <a:pt x="73127" y="810543"/>
                  </a:cubicBezTo>
                  <a:cubicBezTo>
                    <a:pt x="63769" y="876046"/>
                    <a:pt x="63769" y="892422"/>
                    <a:pt x="122254" y="918155"/>
                  </a:cubicBezTo>
                  <a:cubicBezTo>
                    <a:pt x="213491" y="955586"/>
                    <a:pt x="269637" y="1028107"/>
                    <a:pt x="307067" y="1114665"/>
                  </a:cubicBezTo>
                  <a:cubicBezTo>
                    <a:pt x="309406" y="1117004"/>
                    <a:pt x="309406" y="1121683"/>
                    <a:pt x="311746" y="1124022"/>
                  </a:cubicBezTo>
                  <a:cubicBezTo>
                    <a:pt x="309406" y="1121683"/>
                    <a:pt x="309406" y="1119344"/>
                    <a:pt x="307067" y="1117004"/>
                  </a:cubicBezTo>
                  <a:cubicBezTo>
                    <a:pt x="311746" y="1126362"/>
                    <a:pt x="316424" y="1138059"/>
                    <a:pt x="318764" y="1147416"/>
                  </a:cubicBezTo>
                  <a:cubicBezTo>
                    <a:pt x="297709" y="1117004"/>
                    <a:pt x="278994" y="1084253"/>
                    <a:pt x="257940" y="1053840"/>
                  </a:cubicBezTo>
                  <a:cubicBezTo>
                    <a:pt x="229867" y="1014071"/>
                    <a:pt x="197115" y="981319"/>
                    <a:pt x="157345" y="953246"/>
                  </a:cubicBezTo>
                  <a:cubicBezTo>
                    <a:pt x="138630" y="939210"/>
                    <a:pt x="129273" y="939210"/>
                    <a:pt x="119915" y="960264"/>
                  </a:cubicBezTo>
                  <a:cubicBezTo>
                    <a:pt x="87163" y="1065537"/>
                    <a:pt x="80145" y="1175489"/>
                    <a:pt x="56751" y="1283102"/>
                  </a:cubicBezTo>
                  <a:cubicBezTo>
                    <a:pt x="40375" y="1362641"/>
                    <a:pt x="35697" y="1439841"/>
                    <a:pt x="59091" y="1519381"/>
                  </a:cubicBezTo>
                  <a:cubicBezTo>
                    <a:pt x="75466" y="1528738"/>
                    <a:pt x="91842" y="1526399"/>
                    <a:pt x="110557" y="1517041"/>
                  </a:cubicBezTo>
                  <a:cubicBezTo>
                    <a:pt x="152667" y="1467914"/>
                    <a:pt x="187758" y="1407090"/>
                    <a:pt x="243903" y="1379017"/>
                  </a:cubicBezTo>
                  <a:cubicBezTo>
                    <a:pt x="342158" y="1329890"/>
                    <a:pt x="442752" y="1287780"/>
                    <a:pt x="501237" y="1290120"/>
                  </a:cubicBezTo>
                  <a:cubicBezTo>
                    <a:pt x="590134" y="1294799"/>
                    <a:pt x="737516" y="1313514"/>
                    <a:pt x="821735" y="1285441"/>
                  </a:cubicBezTo>
                  <a:lnTo>
                    <a:pt x="1731761" y="1163792"/>
                  </a:lnTo>
                  <a:close/>
                  <a:moveTo>
                    <a:pt x="59091" y="1404750"/>
                  </a:moveTo>
                  <a:cubicBezTo>
                    <a:pt x="80145" y="1360302"/>
                    <a:pt x="115236" y="1334568"/>
                    <a:pt x="164364" y="1322871"/>
                  </a:cubicBezTo>
                  <a:cubicBezTo>
                    <a:pt x="129273" y="1350944"/>
                    <a:pt x="94182" y="1376678"/>
                    <a:pt x="59091" y="1404750"/>
                  </a:cubicBezTo>
                  <a:close/>
                  <a:moveTo>
                    <a:pt x="131612" y="1285441"/>
                  </a:moveTo>
                  <a:cubicBezTo>
                    <a:pt x="187758" y="1243332"/>
                    <a:pt x="250921" y="1240992"/>
                    <a:pt x="316424" y="1264386"/>
                  </a:cubicBezTo>
                  <a:cubicBezTo>
                    <a:pt x="253261" y="1257368"/>
                    <a:pt x="192436" y="1266726"/>
                    <a:pt x="131612" y="1285441"/>
                  </a:cubicBezTo>
                  <a:close/>
                </a:path>
              </a:pathLst>
            </a:custGeom>
            <a:solidFill>
              <a:srgbClr val="2C2F45"/>
            </a:solidFill>
            <a:ln w="23341"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Text" lastClr="000000"/>
                </a:solidFill>
                <a:effectLst/>
                <a:uLnTx/>
                <a:uFillTx/>
              </a:endParaRPr>
            </a:p>
          </p:txBody>
        </p:sp>
        <p:sp>
          <p:nvSpPr>
            <p:cNvPr id="11" name="Freeform: Shape 26">
              <a:extLst>
                <a:ext uri="{FF2B5EF4-FFF2-40B4-BE49-F238E27FC236}">
                  <a16:creationId xmlns:a16="http://schemas.microsoft.com/office/drawing/2014/main" id="{91195FD8-2B74-96DE-940D-9469B9CA86F3}"/>
                </a:ext>
              </a:extLst>
            </p:cNvPr>
            <p:cNvSpPr/>
            <p:nvPr/>
          </p:nvSpPr>
          <p:spPr>
            <a:xfrm>
              <a:off x="1235707" y="2205536"/>
              <a:ext cx="1289086" cy="3888394"/>
            </a:xfrm>
            <a:custGeom>
              <a:avLst/>
              <a:gdLst>
                <a:gd name="connsiteX0" fmla="*/ 1305229 w 1427033"/>
                <a:gd name="connsiteY0" fmla="*/ 73181 h 4304494"/>
                <a:gd name="connsiteX1" fmla="*/ 1279495 w 1427033"/>
                <a:gd name="connsiteY1" fmla="*/ 87218 h 4304494"/>
                <a:gd name="connsiteX2" fmla="*/ 673591 w 1427033"/>
                <a:gd name="connsiteY2" fmla="*/ 122309 h 4304494"/>
                <a:gd name="connsiteX3" fmla="*/ 638500 w 1427033"/>
                <a:gd name="connsiteY3" fmla="*/ 143363 h 4304494"/>
                <a:gd name="connsiteX4" fmla="*/ 109796 w 1427033"/>
                <a:gd name="connsiteY4" fmla="*/ 407715 h 4304494"/>
                <a:gd name="connsiteX5" fmla="*/ 91081 w 1427033"/>
                <a:gd name="connsiteY5" fmla="*/ 454503 h 4304494"/>
                <a:gd name="connsiteX6" fmla="*/ 91081 w 1427033"/>
                <a:gd name="connsiteY6" fmla="*/ 524685 h 4304494"/>
                <a:gd name="connsiteX7" fmla="*/ 74705 w 1427033"/>
                <a:gd name="connsiteY7" fmla="*/ 583170 h 4304494"/>
                <a:gd name="connsiteX8" fmla="*/ 55990 w 1427033"/>
                <a:gd name="connsiteY8" fmla="*/ 693122 h 4304494"/>
                <a:gd name="connsiteX9" fmla="*/ 95759 w 1427033"/>
                <a:gd name="connsiteY9" fmla="*/ 739910 h 4304494"/>
                <a:gd name="connsiteX10" fmla="*/ 123832 w 1427033"/>
                <a:gd name="connsiteY10" fmla="*/ 805413 h 4304494"/>
                <a:gd name="connsiteX11" fmla="*/ 116814 w 1427033"/>
                <a:gd name="connsiteY11" fmla="*/ 1086141 h 4304494"/>
                <a:gd name="connsiteX12" fmla="*/ 114475 w 1427033"/>
                <a:gd name="connsiteY12" fmla="*/ 1100177 h 4304494"/>
                <a:gd name="connsiteX13" fmla="*/ 114475 w 1427033"/>
                <a:gd name="connsiteY13" fmla="*/ 1359851 h 4304494"/>
                <a:gd name="connsiteX14" fmla="*/ 109796 w 1427033"/>
                <a:gd name="connsiteY14" fmla="*/ 1504894 h 4304494"/>
                <a:gd name="connsiteX15" fmla="*/ 133190 w 1427033"/>
                <a:gd name="connsiteY15" fmla="*/ 1713100 h 4304494"/>
                <a:gd name="connsiteX16" fmla="*/ 156584 w 1427033"/>
                <a:gd name="connsiteY16" fmla="*/ 1851125 h 4304494"/>
                <a:gd name="connsiteX17" fmla="*/ 186996 w 1427033"/>
                <a:gd name="connsiteY17" fmla="*/ 2021901 h 4304494"/>
                <a:gd name="connsiteX18" fmla="*/ 210390 w 1427033"/>
                <a:gd name="connsiteY18" fmla="*/ 2309647 h 4304494"/>
                <a:gd name="connsiteX19" fmla="*/ 198693 w 1427033"/>
                <a:gd name="connsiteY19" fmla="*/ 2333041 h 4304494"/>
                <a:gd name="connsiteX20" fmla="*/ 208050 w 1427033"/>
                <a:gd name="connsiteY20" fmla="*/ 2494460 h 4304494"/>
                <a:gd name="connsiteX21" fmla="*/ 215069 w 1427033"/>
                <a:gd name="connsiteY21" fmla="*/ 2545926 h 4304494"/>
                <a:gd name="connsiteX22" fmla="*/ 172959 w 1427033"/>
                <a:gd name="connsiteY22" fmla="*/ 2690969 h 4304494"/>
                <a:gd name="connsiteX23" fmla="*/ 172959 w 1427033"/>
                <a:gd name="connsiteY23" fmla="*/ 2705006 h 4304494"/>
                <a:gd name="connsiteX24" fmla="*/ 175299 w 1427033"/>
                <a:gd name="connsiteY24" fmla="*/ 2903855 h 4304494"/>
                <a:gd name="connsiteX25" fmla="*/ 161262 w 1427033"/>
                <a:gd name="connsiteY25" fmla="*/ 3151831 h 4304494"/>
                <a:gd name="connsiteX26" fmla="*/ 158923 w 1427033"/>
                <a:gd name="connsiteY26" fmla="*/ 3161188 h 4304494"/>
                <a:gd name="connsiteX27" fmla="*/ 149565 w 1427033"/>
                <a:gd name="connsiteY27" fmla="*/ 3413844 h 4304494"/>
                <a:gd name="connsiteX28" fmla="*/ 151905 w 1427033"/>
                <a:gd name="connsiteY28" fmla="*/ 3647784 h 4304494"/>
                <a:gd name="connsiteX29" fmla="*/ 194014 w 1427033"/>
                <a:gd name="connsiteY29" fmla="*/ 4008051 h 4304494"/>
                <a:gd name="connsiteX30" fmla="*/ 226766 w 1427033"/>
                <a:gd name="connsiteY30" fmla="*/ 4197542 h 4304494"/>
                <a:gd name="connsiteX31" fmla="*/ 275893 w 1427033"/>
                <a:gd name="connsiteY31" fmla="*/ 4256027 h 4304494"/>
                <a:gd name="connsiteX32" fmla="*/ 299287 w 1427033"/>
                <a:gd name="connsiteY32" fmla="*/ 4265385 h 4304494"/>
                <a:gd name="connsiteX33" fmla="*/ 374148 w 1427033"/>
                <a:gd name="connsiteY33" fmla="*/ 4256027 h 4304494"/>
                <a:gd name="connsiteX34" fmla="*/ 572997 w 1427033"/>
                <a:gd name="connsiteY34" fmla="*/ 4244330 h 4304494"/>
                <a:gd name="connsiteX35" fmla="*/ 624464 w 1427033"/>
                <a:gd name="connsiteY35" fmla="*/ 4234973 h 4304494"/>
                <a:gd name="connsiteX36" fmla="*/ 640839 w 1427033"/>
                <a:gd name="connsiteY36" fmla="*/ 4199882 h 4304494"/>
                <a:gd name="connsiteX37" fmla="*/ 636161 w 1427033"/>
                <a:gd name="connsiteY37" fmla="*/ 3872366 h 4304494"/>
                <a:gd name="connsiteX38" fmla="*/ 610427 w 1427033"/>
                <a:gd name="connsiteY38" fmla="*/ 3549529 h 4304494"/>
                <a:gd name="connsiteX39" fmla="*/ 605748 w 1427033"/>
                <a:gd name="connsiteY39" fmla="*/ 3467650 h 4304494"/>
                <a:gd name="connsiteX40" fmla="*/ 622124 w 1427033"/>
                <a:gd name="connsiteY40" fmla="*/ 2807939 h 4304494"/>
                <a:gd name="connsiteX41" fmla="*/ 666573 w 1427033"/>
                <a:gd name="connsiteY41" fmla="*/ 2457029 h 4304494"/>
                <a:gd name="connsiteX42" fmla="*/ 696985 w 1427033"/>
                <a:gd name="connsiteY42" fmla="*/ 2005525 h 4304494"/>
                <a:gd name="connsiteX43" fmla="*/ 795240 w 1427033"/>
                <a:gd name="connsiteY43" fmla="*/ 1537645 h 4304494"/>
                <a:gd name="connsiteX44" fmla="*/ 771846 w 1427033"/>
                <a:gd name="connsiteY44" fmla="*/ 1766906 h 4304494"/>
                <a:gd name="connsiteX45" fmla="*/ 746112 w 1427033"/>
                <a:gd name="connsiteY45" fmla="*/ 1977452 h 4304494"/>
                <a:gd name="connsiteX46" fmla="*/ 769506 w 1427033"/>
                <a:gd name="connsiteY46" fmla="*/ 2209053 h 4304494"/>
                <a:gd name="connsiteX47" fmla="*/ 785882 w 1427033"/>
                <a:gd name="connsiteY47" fmla="*/ 2335380 h 4304494"/>
                <a:gd name="connsiteX48" fmla="*/ 795240 w 1427033"/>
                <a:gd name="connsiteY48" fmla="*/ 2714363 h 4304494"/>
                <a:gd name="connsiteX49" fmla="*/ 748452 w 1427033"/>
                <a:gd name="connsiteY49" fmla="*/ 3114400 h 4304494"/>
                <a:gd name="connsiteX50" fmla="*/ 755470 w 1427033"/>
                <a:gd name="connsiteY50" fmla="*/ 3647784 h 4304494"/>
                <a:gd name="connsiteX51" fmla="*/ 757809 w 1427033"/>
                <a:gd name="connsiteY51" fmla="*/ 3769432 h 4304494"/>
                <a:gd name="connsiteX52" fmla="*/ 760149 w 1427033"/>
                <a:gd name="connsiteY52" fmla="*/ 4052500 h 4304494"/>
                <a:gd name="connsiteX53" fmla="*/ 767167 w 1427033"/>
                <a:gd name="connsiteY53" fmla="*/ 4185845 h 4304494"/>
                <a:gd name="connsiteX54" fmla="*/ 792900 w 1427033"/>
                <a:gd name="connsiteY54" fmla="*/ 4206900 h 4304494"/>
                <a:gd name="connsiteX55" fmla="*/ 1045555 w 1427033"/>
                <a:gd name="connsiteY55" fmla="*/ 4211579 h 4304494"/>
                <a:gd name="connsiteX56" fmla="*/ 1197616 w 1427033"/>
                <a:gd name="connsiteY56" fmla="*/ 4143736 h 4304494"/>
                <a:gd name="connsiteX57" fmla="*/ 1211653 w 1427033"/>
                <a:gd name="connsiteY57" fmla="*/ 4071215 h 4304494"/>
                <a:gd name="connsiteX58" fmla="*/ 1185919 w 1427033"/>
                <a:gd name="connsiteY58" fmla="*/ 3888742 h 4304494"/>
                <a:gd name="connsiteX59" fmla="*/ 1171883 w 1427033"/>
                <a:gd name="connsiteY59" fmla="*/ 3757735 h 4304494"/>
                <a:gd name="connsiteX60" fmla="*/ 1174222 w 1427033"/>
                <a:gd name="connsiteY60" fmla="*/ 3610353 h 4304494"/>
                <a:gd name="connsiteX61" fmla="*/ 1157847 w 1427033"/>
                <a:gd name="connsiteY61" fmla="*/ 3404486 h 4304494"/>
                <a:gd name="connsiteX62" fmla="*/ 1195277 w 1427033"/>
                <a:gd name="connsiteY62" fmla="*/ 2992752 h 4304494"/>
                <a:gd name="connsiteX63" fmla="*/ 1258441 w 1427033"/>
                <a:gd name="connsiteY63" fmla="*/ 2751794 h 4304494"/>
                <a:gd name="connsiteX64" fmla="*/ 1274817 w 1427033"/>
                <a:gd name="connsiteY64" fmla="*/ 2655878 h 4304494"/>
                <a:gd name="connsiteX65" fmla="*/ 1274817 w 1427033"/>
                <a:gd name="connsiteY65" fmla="*/ 2578678 h 4304494"/>
                <a:gd name="connsiteX66" fmla="*/ 1302889 w 1427033"/>
                <a:gd name="connsiteY66" fmla="*/ 2209053 h 4304494"/>
                <a:gd name="connsiteX67" fmla="*/ 1302889 w 1427033"/>
                <a:gd name="connsiteY67" fmla="*/ 2192677 h 4304494"/>
                <a:gd name="connsiteX68" fmla="*/ 1314586 w 1427033"/>
                <a:gd name="connsiteY68" fmla="*/ 1649936 h 4304494"/>
                <a:gd name="connsiteX69" fmla="*/ 1181241 w 1427033"/>
                <a:gd name="connsiteY69" fmla="*/ 898989 h 4304494"/>
                <a:gd name="connsiteX70" fmla="*/ 1202295 w 1427033"/>
                <a:gd name="connsiteY70" fmla="*/ 714177 h 4304494"/>
                <a:gd name="connsiteX71" fmla="*/ 1190598 w 1427033"/>
                <a:gd name="connsiteY71" fmla="*/ 475558 h 4304494"/>
                <a:gd name="connsiteX72" fmla="*/ 1302889 w 1427033"/>
                <a:gd name="connsiteY72" fmla="*/ 452164 h 4304494"/>
                <a:gd name="connsiteX73" fmla="*/ 1293532 w 1427033"/>
                <a:gd name="connsiteY73" fmla="*/ 435788 h 4304494"/>
                <a:gd name="connsiteX74" fmla="*/ 1272477 w 1427033"/>
                <a:gd name="connsiteY74" fmla="*/ 435788 h 4304494"/>
                <a:gd name="connsiteX75" fmla="*/ 1178901 w 1427033"/>
                <a:gd name="connsiteY75" fmla="*/ 367946 h 4304494"/>
                <a:gd name="connsiteX76" fmla="*/ 1169544 w 1427033"/>
                <a:gd name="connsiteY76" fmla="*/ 314139 h 4304494"/>
                <a:gd name="connsiteX77" fmla="*/ 1176562 w 1427033"/>
                <a:gd name="connsiteY77" fmla="*/ 236939 h 4304494"/>
                <a:gd name="connsiteX78" fmla="*/ 1314586 w 1427033"/>
                <a:gd name="connsiteY78" fmla="*/ 150382 h 4304494"/>
                <a:gd name="connsiteX79" fmla="*/ 1354356 w 1427033"/>
                <a:gd name="connsiteY79" fmla="*/ 77860 h 4304494"/>
                <a:gd name="connsiteX80" fmla="*/ 1382429 w 1427033"/>
                <a:gd name="connsiteY80" fmla="*/ 73181 h 4304494"/>
                <a:gd name="connsiteX81" fmla="*/ 1394126 w 1427033"/>
                <a:gd name="connsiteY81" fmla="*/ 63824 h 4304494"/>
                <a:gd name="connsiteX82" fmla="*/ 1305229 w 1427033"/>
                <a:gd name="connsiteY82" fmla="*/ 73181 h 430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427033" h="4304494">
                  <a:moveTo>
                    <a:pt x="1305229" y="73181"/>
                  </a:moveTo>
                  <a:cubicBezTo>
                    <a:pt x="1300550" y="82539"/>
                    <a:pt x="1291192" y="84878"/>
                    <a:pt x="1279495" y="87218"/>
                  </a:cubicBezTo>
                  <a:cubicBezTo>
                    <a:pt x="1176562" y="96575"/>
                    <a:pt x="680609" y="152721"/>
                    <a:pt x="673591" y="122309"/>
                  </a:cubicBezTo>
                  <a:cubicBezTo>
                    <a:pt x="666573" y="126988"/>
                    <a:pt x="652536" y="136345"/>
                    <a:pt x="638500" y="143363"/>
                  </a:cubicBezTo>
                  <a:cubicBezTo>
                    <a:pt x="470063" y="246297"/>
                    <a:pt x="306305" y="358588"/>
                    <a:pt x="109796" y="407715"/>
                  </a:cubicBezTo>
                  <a:cubicBezTo>
                    <a:pt x="88741" y="417073"/>
                    <a:pt x="98099" y="440467"/>
                    <a:pt x="91081" y="454503"/>
                  </a:cubicBezTo>
                  <a:cubicBezTo>
                    <a:pt x="84062" y="477897"/>
                    <a:pt x="79384" y="503631"/>
                    <a:pt x="91081" y="524685"/>
                  </a:cubicBezTo>
                  <a:cubicBezTo>
                    <a:pt x="112135" y="555097"/>
                    <a:pt x="95759" y="566794"/>
                    <a:pt x="74705" y="583170"/>
                  </a:cubicBezTo>
                  <a:cubicBezTo>
                    <a:pt x="41953" y="608904"/>
                    <a:pt x="32596" y="658031"/>
                    <a:pt x="55990" y="693122"/>
                  </a:cubicBezTo>
                  <a:cubicBezTo>
                    <a:pt x="67687" y="709498"/>
                    <a:pt x="81723" y="728213"/>
                    <a:pt x="95759" y="739910"/>
                  </a:cubicBezTo>
                  <a:cubicBezTo>
                    <a:pt x="119153" y="758625"/>
                    <a:pt x="121493" y="777340"/>
                    <a:pt x="123832" y="805413"/>
                  </a:cubicBezTo>
                  <a:cubicBezTo>
                    <a:pt x="126172" y="898989"/>
                    <a:pt x="84062" y="992565"/>
                    <a:pt x="116814" y="1086141"/>
                  </a:cubicBezTo>
                  <a:cubicBezTo>
                    <a:pt x="119153" y="1090820"/>
                    <a:pt x="116814" y="1095499"/>
                    <a:pt x="114475" y="1100177"/>
                  </a:cubicBezTo>
                  <a:cubicBezTo>
                    <a:pt x="91081" y="1186736"/>
                    <a:pt x="88741" y="1273293"/>
                    <a:pt x="114475" y="1359851"/>
                  </a:cubicBezTo>
                  <a:cubicBezTo>
                    <a:pt x="128511" y="1408978"/>
                    <a:pt x="119153" y="1458106"/>
                    <a:pt x="109796" y="1504894"/>
                  </a:cubicBezTo>
                  <a:cubicBezTo>
                    <a:pt x="93420" y="1577415"/>
                    <a:pt x="100438" y="1645258"/>
                    <a:pt x="133190" y="1713100"/>
                  </a:cubicBezTo>
                  <a:cubicBezTo>
                    <a:pt x="154244" y="1755209"/>
                    <a:pt x="163602" y="1799658"/>
                    <a:pt x="156584" y="1851125"/>
                  </a:cubicBezTo>
                  <a:cubicBezTo>
                    <a:pt x="149565" y="1909610"/>
                    <a:pt x="170620" y="1965755"/>
                    <a:pt x="186996" y="2021901"/>
                  </a:cubicBezTo>
                  <a:cubicBezTo>
                    <a:pt x="215069" y="2113137"/>
                    <a:pt x="203372" y="2213732"/>
                    <a:pt x="210390" y="2309647"/>
                  </a:cubicBezTo>
                  <a:cubicBezTo>
                    <a:pt x="210390" y="2316665"/>
                    <a:pt x="203372" y="2323683"/>
                    <a:pt x="198693" y="2333041"/>
                  </a:cubicBezTo>
                  <a:cubicBezTo>
                    <a:pt x="177638" y="2389187"/>
                    <a:pt x="161262" y="2442993"/>
                    <a:pt x="208050" y="2494460"/>
                  </a:cubicBezTo>
                  <a:cubicBezTo>
                    <a:pt x="219747" y="2506157"/>
                    <a:pt x="224426" y="2524872"/>
                    <a:pt x="215069" y="2545926"/>
                  </a:cubicBezTo>
                  <a:cubicBezTo>
                    <a:pt x="196353" y="2592714"/>
                    <a:pt x="203372" y="2646521"/>
                    <a:pt x="172959" y="2690969"/>
                  </a:cubicBezTo>
                  <a:cubicBezTo>
                    <a:pt x="170620" y="2693309"/>
                    <a:pt x="170620" y="2700327"/>
                    <a:pt x="172959" y="2705006"/>
                  </a:cubicBezTo>
                  <a:cubicBezTo>
                    <a:pt x="184656" y="2770509"/>
                    <a:pt x="177638" y="2838351"/>
                    <a:pt x="175299" y="2903855"/>
                  </a:cubicBezTo>
                  <a:cubicBezTo>
                    <a:pt x="170620" y="2985734"/>
                    <a:pt x="126172" y="3067612"/>
                    <a:pt x="161262" y="3151831"/>
                  </a:cubicBezTo>
                  <a:cubicBezTo>
                    <a:pt x="161262" y="3154170"/>
                    <a:pt x="161262" y="3158849"/>
                    <a:pt x="158923" y="3161188"/>
                  </a:cubicBezTo>
                  <a:cubicBezTo>
                    <a:pt x="144887" y="3245407"/>
                    <a:pt x="142547" y="3329625"/>
                    <a:pt x="149565" y="3413844"/>
                  </a:cubicBezTo>
                  <a:cubicBezTo>
                    <a:pt x="154244" y="3491044"/>
                    <a:pt x="151905" y="3570583"/>
                    <a:pt x="151905" y="3647784"/>
                  </a:cubicBezTo>
                  <a:cubicBezTo>
                    <a:pt x="151905" y="3769432"/>
                    <a:pt x="177638" y="3888742"/>
                    <a:pt x="194014" y="4008051"/>
                  </a:cubicBezTo>
                  <a:cubicBezTo>
                    <a:pt x="203372" y="4071215"/>
                    <a:pt x="236123" y="4129700"/>
                    <a:pt x="226766" y="4197542"/>
                  </a:cubicBezTo>
                  <a:cubicBezTo>
                    <a:pt x="219747" y="4237312"/>
                    <a:pt x="238463" y="4253688"/>
                    <a:pt x="275893" y="4256027"/>
                  </a:cubicBezTo>
                  <a:cubicBezTo>
                    <a:pt x="282911" y="4260706"/>
                    <a:pt x="292269" y="4263046"/>
                    <a:pt x="299287" y="4265385"/>
                  </a:cubicBezTo>
                  <a:cubicBezTo>
                    <a:pt x="325020" y="4270064"/>
                    <a:pt x="348414" y="4260706"/>
                    <a:pt x="374148" y="4256027"/>
                  </a:cubicBezTo>
                  <a:cubicBezTo>
                    <a:pt x="439651" y="4239652"/>
                    <a:pt x="505154" y="4232633"/>
                    <a:pt x="572997" y="4244330"/>
                  </a:cubicBezTo>
                  <a:cubicBezTo>
                    <a:pt x="589373" y="4241991"/>
                    <a:pt x="608088" y="4241991"/>
                    <a:pt x="624464" y="4234973"/>
                  </a:cubicBezTo>
                  <a:cubicBezTo>
                    <a:pt x="638500" y="4227955"/>
                    <a:pt x="638500" y="4211579"/>
                    <a:pt x="640839" y="4199882"/>
                  </a:cubicBezTo>
                  <a:cubicBezTo>
                    <a:pt x="657215" y="4089930"/>
                    <a:pt x="659555" y="3977639"/>
                    <a:pt x="636161" y="3872366"/>
                  </a:cubicBezTo>
                  <a:cubicBezTo>
                    <a:pt x="612767" y="3764754"/>
                    <a:pt x="619785" y="3657141"/>
                    <a:pt x="610427" y="3549529"/>
                  </a:cubicBezTo>
                  <a:cubicBezTo>
                    <a:pt x="608088" y="3521456"/>
                    <a:pt x="608088" y="3495723"/>
                    <a:pt x="605748" y="3467650"/>
                  </a:cubicBezTo>
                  <a:cubicBezTo>
                    <a:pt x="587033" y="3247746"/>
                    <a:pt x="575336" y="3025503"/>
                    <a:pt x="622124" y="2807939"/>
                  </a:cubicBezTo>
                  <a:cubicBezTo>
                    <a:pt x="647858" y="2693309"/>
                    <a:pt x="659555" y="2573999"/>
                    <a:pt x="666573" y="2457029"/>
                  </a:cubicBezTo>
                  <a:cubicBezTo>
                    <a:pt x="673591" y="2307308"/>
                    <a:pt x="687627" y="2155247"/>
                    <a:pt x="696985" y="2005525"/>
                  </a:cubicBezTo>
                  <a:cubicBezTo>
                    <a:pt x="704003" y="1888555"/>
                    <a:pt x="750791" y="1642918"/>
                    <a:pt x="795240" y="1537645"/>
                  </a:cubicBezTo>
                  <a:cubicBezTo>
                    <a:pt x="790561" y="1539985"/>
                    <a:pt x="783543" y="1699064"/>
                    <a:pt x="771846" y="1766906"/>
                  </a:cubicBezTo>
                  <a:cubicBezTo>
                    <a:pt x="760149" y="1846446"/>
                    <a:pt x="750791" y="1900252"/>
                    <a:pt x="746112" y="1977452"/>
                  </a:cubicBezTo>
                  <a:cubicBezTo>
                    <a:pt x="769506" y="2047634"/>
                    <a:pt x="767167" y="2134192"/>
                    <a:pt x="769506" y="2209053"/>
                  </a:cubicBezTo>
                  <a:cubicBezTo>
                    <a:pt x="769506" y="2251162"/>
                    <a:pt x="776524" y="2293271"/>
                    <a:pt x="785882" y="2335380"/>
                  </a:cubicBezTo>
                  <a:cubicBezTo>
                    <a:pt x="811615" y="2459369"/>
                    <a:pt x="809276" y="2590375"/>
                    <a:pt x="795240" y="2714363"/>
                  </a:cubicBezTo>
                  <a:cubicBezTo>
                    <a:pt x="781203" y="2847709"/>
                    <a:pt x="755470" y="2981055"/>
                    <a:pt x="748452" y="3114400"/>
                  </a:cubicBezTo>
                  <a:cubicBezTo>
                    <a:pt x="739094" y="3292195"/>
                    <a:pt x="732076" y="3469989"/>
                    <a:pt x="755470" y="3647784"/>
                  </a:cubicBezTo>
                  <a:cubicBezTo>
                    <a:pt x="760149" y="3687553"/>
                    <a:pt x="769506" y="3732002"/>
                    <a:pt x="757809" y="3769432"/>
                  </a:cubicBezTo>
                  <a:cubicBezTo>
                    <a:pt x="729736" y="3865348"/>
                    <a:pt x="748452" y="3958924"/>
                    <a:pt x="760149" y="4052500"/>
                  </a:cubicBezTo>
                  <a:cubicBezTo>
                    <a:pt x="764827" y="4096948"/>
                    <a:pt x="748452" y="4141397"/>
                    <a:pt x="767167" y="4185845"/>
                  </a:cubicBezTo>
                  <a:cubicBezTo>
                    <a:pt x="774185" y="4195203"/>
                    <a:pt x="781203" y="4204561"/>
                    <a:pt x="792900" y="4206900"/>
                  </a:cubicBezTo>
                  <a:cubicBezTo>
                    <a:pt x="877119" y="4213918"/>
                    <a:pt x="961337" y="4211579"/>
                    <a:pt x="1045555" y="4211579"/>
                  </a:cubicBezTo>
                  <a:cubicBezTo>
                    <a:pt x="1104040" y="4211579"/>
                    <a:pt x="1160186" y="4192864"/>
                    <a:pt x="1197616" y="4143736"/>
                  </a:cubicBezTo>
                  <a:cubicBezTo>
                    <a:pt x="1213992" y="4122682"/>
                    <a:pt x="1202295" y="4094609"/>
                    <a:pt x="1211653" y="4071215"/>
                  </a:cubicBezTo>
                  <a:cubicBezTo>
                    <a:pt x="1204635" y="4010390"/>
                    <a:pt x="1199956" y="3947227"/>
                    <a:pt x="1185919" y="3888742"/>
                  </a:cubicBezTo>
                  <a:cubicBezTo>
                    <a:pt x="1176562" y="3844293"/>
                    <a:pt x="1169544" y="3804523"/>
                    <a:pt x="1171883" y="3757735"/>
                  </a:cubicBezTo>
                  <a:cubicBezTo>
                    <a:pt x="1174222" y="3708608"/>
                    <a:pt x="1192938" y="3657141"/>
                    <a:pt x="1174222" y="3610353"/>
                  </a:cubicBezTo>
                  <a:cubicBezTo>
                    <a:pt x="1146150" y="3542511"/>
                    <a:pt x="1146150" y="3472329"/>
                    <a:pt x="1157847" y="3404486"/>
                  </a:cubicBezTo>
                  <a:cubicBezTo>
                    <a:pt x="1183580" y="3268801"/>
                    <a:pt x="1171883" y="3128437"/>
                    <a:pt x="1195277" y="2992752"/>
                  </a:cubicBezTo>
                  <a:cubicBezTo>
                    <a:pt x="1209313" y="2908533"/>
                    <a:pt x="1206974" y="2824315"/>
                    <a:pt x="1258441" y="2751794"/>
                  </a:cubicBezTo>
                  <a:cubicBezTo>
                    <a:pt x="1277156" y="2726060"/>
                    <a:pt x="1277156" y="2688630"/>
                    <a:pt x="1274817" y="2655878"/>
                  </a:cubicBezTo>
                  <a:cubicBezTo>
                    <a:pt x="1272477" y="2630145"/>
                    <a:pt x="1272477" y="2604411"/>
                    <a:pt x="1274817" y="2578678"/>
                  </a:cubicBezTo>
                  <a:cubicBezTo>
                    <a:pt x="1286514" y="2454690"/>
                    <a:pt x="1312247" y="2333041"/>
                    <a:pt x="1302889" y="2209053"/>
                  </a:cubicBezTo>
                  <a:cubicBezTo>
                    <a:pt x="1302889" y="2204374"/>
                    <a:pt x="1302889" y="2199695"/>
                    <a:pt x="1302889" y="2192677"/>
                  </a:cubicBezTo>
                  <a:cubicBezTo>
                    <a:pt x="1298211" y="2012543"/>
                    <a:pt x="1319265" y="1832410"/>
                    <a:pt x="1314586" y="1649936"/>
                  </a:cubicBezTo>
                  <a:cubicBezTo>
                    <a:pt x="1307568" y="1392602"/>
                    <a:pt x="1258441" y="1142287"/>
                    <a:pt x="1181241" y="898989"/>
                  </a:cubicBezTo>
                  <a:cubicBezTo>
                    <a:pt x="1167204" y="891971"/>
                    <a:pt x="1190598" y="770322"/>
                    <a:pt x="1202295" y="714177"/>
                  </a:cubicBezTo>
                  <a:cubicBezTo>
                    <a:pt x="1216332" y="639316"/>
                    <a:pt x="1216332" y="555097"/>
                    <a:pt x="1190598" y="475558"/>
                  </a:cubicBezTo>
                  <a:cubicBezTo>
                    <a:pt x="1230368" y="470879"/>
                    <a:pt x="1272477" y="487255"/>
                    <a:pt x="1302889" y="452164"/>
                  </a:cubicBezTo>
                  <a:cubicBezTo>
                    <a:pt x="1305229" y="442806"/>
                    <a:pt x="1300550" y="438128"/>
                    <a:pt x="1293532" y="435788"/>
                  </a:cubicBezTo>
                  <a:cubicBezTo>
                    <a:pt x="1286514" y="433449"/>
                    <a:pt x="1279495" y="433449"/>
                    <a:pt x="1272477" y="435788"/>
                  </a:cubicBezTo>
                  <a:cubicBezTo>
                    <a:pt x="1204635" y="442806"/>
                    <a:pt x="1195277" y="435788"/>
                    <a:pt x="1178901" y="367946"/>
                  </a:cubicBezTo>
                  <a:cubicBezTo>
                    <a:pt x="1174222" y="349230"/>
                    <a:pt x="1171883" y="332855"/>
                    <a:pt x="1169544" y="314139"/>
                  </a:cubicBezTo>
                  <a:cubicBezTo>
                    <a:pt x="1167204" y="288406"/>
                    <a:pt x="1157847" y="260333"/>
                    <a:pt x="1176562" y="236939"/>
                  </a:cubicBezTo>
                  <a:cubicBezTo>
                    <a:pt x="1213992" y="192491"/>
                    <a:pt x="1256101" y="159739"/>
                    <a:pt x="1314586" y="150382"/>
                  </a:cubicBezTo>
                  <a:cubicBezTo>
                    <a:pt x="1380090" y="141024"/>
                    <a:pt x="1384768" y="136345"/>
                    <a:pt x="1354356" y="77860"/>
                  </a:cubicBezTo>
                  <a:cubicBezTo>
                    <a:pt x="1363714" y="70842"/>
                    <a:pt x="1373071" y="75521"/>
                    <a:pt x="1382429" y="73181"/>
                  </a:cubicBezTo>
                  <a:cubicBezTo>
                    <a:pt x="1387108" y="70842"/>
                    <a:pt x="1391787" y="68503"/>
                    <a:pt x="1394126" y="63824"/>
                  </a:cubicBezTo>
                  <a:cubicBezTo>
                    <a:pt x="1363714" y="42769"/>
                    <a:pt x="1330962" y="26393"/>
                    <a:pt x="1305229" y="73181"/>
                  </a:cubicBezTo>
                  <a:close/>
                </a:path>
              </a:pathLst>
            </a:custGeom>
            <a:solidFill>
              <a:srgbClr val="2C2F45"/>
            </a:solidFill>
            <a:ln w="23341"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endParaRPr>
            </a:p>
          </p:txBody>
        </p:sp>
        <p:sp>
          <p:nvSpPr>
            <p:cNvPr id="12" name="Freeform: Shape 27">
              <a:extLst>
                <a:ext uri="{FF2B5EF4-FFF2-40B4-BE49-F238E27FC236}">
                  <a16:creationId xmlns:a16="http://schemas.microsoft.com/office/drawing/2014/main" id="{93119814-4756-2870-D167-E6B99B54918D}"/>
                </a:ext>
              </a:extLst>
            </p:cNvPr>
            <p:cNvSpPr/>
            <p:nvPr/>
          </p:nvSpPr>
          <p:spPr>
            <a:xfrm>
              <a:off x="1870706" y="5880287"/>
              <a:ext cx="929833" cy="486049"/>
            </a:xfrm>
            <a:custGeom>
              <a:avLst/>
              <a:gdLst>
                <a:gd name="connsiteX0" fmla="*/ 1002314 w 1029335"/>
                <a:gd name="connsiteY0" fmla="*/ 349456 h 538061"/>
                <a:gd name="connsiteX1" fmla="*/ 936811 w 1029335"/>
                <a:gd name="connsiteY1" fmla="*/ 283952 h 538061"/>
                <a:gd name="connsiteX2" fmla="*/ 819841 w 1029335"/>
                <a:gd name="connsiteY2" fmla="*/ 274595 h 538061"/>
                <a:gd name="connsiteX3" fmla="*/ 819841 w 1029335"/>
                <a:gd name="connsiteY3" fmla="*/ 274595 h 538061"/>
                <a:gd name="connsiteX4" fmla="*/ 819841 w 1029335"/>
                <a:gd name="connsiteY4" fmla="*/ 274595 h 538061"/>
                <a:gd name="connsiteX5" fmla="*/ 819841 w 1029335"/>
                <a:gd name="connsiteY5" fmla="*/ 274595 h 538061"/>
                <a:gd name="connsiteX6" fmla="*/ 775393 w 1029335"/>
                <a:gd name="connsiteY6" fmla="*/ 265237 h 538061"/>
                <a:gd name="connsiteX7" fmla="*/ 525077 w 1029335"/>
                <a:gd name="connsiteY7" fmla="*/ 68728 h 538061"/>
                <a:gd name="connsiteX8" fmla="*/ 501683 w 1029335"/>
                <a:gd name="connsiteY8" fmla="*/ 42994 h 538061"/>
                <a:gd name="connsiteX9" fmla="*/ 482968 w 1029335"/>
                <a:gd name="connsiteY9" fmla="*/ 71067 h 538061"/>
                <a:gd name="connsiteX10" fmla="*/ 508701 w 1029335"/>
                <a:gd name="connsiteY10" fmla="*/ 85103 h 538061"/>
                <a:gd name="connsiteX11" fmla="*/ 791768 w 1029335"/>
                <a:gd name="connsiteY11" fmla="*/ 288631 h 538061"/>
                <a:gd name="connsiteX12" fmla="*/ 925114 w 1029335"/>
                <a:gd name="connsiteY12" fmla="*/ 305007 h 538061"/>
                <a:gd name="connsiteX13" fmla="*/ 981260 w 1029335"/>
                <a:gd name="connsiteY13" fmla="*/ 365831 h 538061"/>
                <a:gd name="connsiteX14" fmla="*/ 929793 w 1029335"/>
                <a:gd name="connsiteY14" fmla="*/ 428995 h 538061"/>
                <a:gd name="connsiteX15" fmla="*/ 475950 w 1029335"/>
                <a:gd name="connsiteY15" fmla="*/ 424316 h 538061"/>
                <a:gd name="connsiteX16" fmla="*/ 302834 w 1029335"/>
                <a:gd name="connsiteY16" fmla="*/ 414959 h 538061"/>
                <a:gd name="connsiteX17" fmla="*/ 108664 w 1029335"/>
                <a:gd name="connsiteY17" fmla="*/ 393904 h 538061"/>
                <a:gd name="connsiteX18" fmla="*/ 59536 w 1029335"/>
                <a:gd name="connsiteY18" fmla="*/ 328401 h 538061"/>
                <a:gd name="connsiteX19" fmla="*/ 57197 w 1029335"/>
                <a:gd name="connsiteY19" fmla="*/ 213770 h 538061"/>
                <a:gd name="connsiteX20" fmla="*/ 80591 w 1029335"/>
                <a:gd name="connsiteY20" fmla="*/ 141249 h 538061"/>
                <a:gd name="connsiteX21" fmla="*/ 68894 w 1029335"/>
                <a:gd name="connsiteY21" fmla="*/ 134231 h 538061"/>
                <a:gd name="connsiteX22" fmla="*/ 50179 w 1029335"/>
                <a:gd name="connsiteY22" fmla="*/ 199734 h 538061"/>
                <a:gd name="connsiteX23" fmla="*/ 50179 w 1029335"/>
                <a:gd name="connsiteY23" fmla="*/ 309686 h 538061"/>
                <a:gd name="connsiteX24" fmla="*/ 80591 w 1029335"/>
                <a:gd name="connsiteY24" fmla="*/ 403262 h 538061"/>
                <a:gd name="connsiteX25" fmla="*/ 314531 w 1029335"/>
                <a:gd name="connsiteY25" fmla="*/ 431335 h 538061"/>
                <a:gd name="connsiteX26" fmla="*/ 487647 w 1029335"/>
                <a:gd name="connsiteY26" fmla="*/ 447710 h 538061"/>
                <a:gd name="connsiteX27" fmla="*/ 950847 w 1029335"/>
                <a:gd name="connsiteY27" fmla="*/ 445371 h 538061"/>
                <a:gd name="connsiteX28" fmla="*/ 1002314 w 1029335"/>
                <a:gd name="connsiteY28" fmla="*/ 349456 h 538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29335" h="538061">
                  <a:moveTo>
                    <a:pt x="1002314" y="349456"/>
                  </a:moveTo>
                  <a:cubicBezTo>
                    <a:pt x="997635" y="309686"/>
                    <a:pt x="971902" y="288631"/>
                    <a:pt x="936811" y="283952"/>
                  </a:cubicBezTo>
                  <a:cubicBezTo>
                    <a:pt x="899381" y="279274"/>
                    <a:pt x="859611" y="276934"/>
                    <a:pt x="819841" y="274595"/>
                  </a:cubicBezTo>
                  <a:cubicBezTo>
                    <a:pt x="819841" y="274595"/>
                    <a:pt x="819841" y="274595"/>
                    <a:pt x="819841" y="274595"/>
                  </a:cubicBezTo>
                  <a:cubicBezTo>
                    <a:pt x="819841" y="274595"/>
                    <a:pt x="819841" y="274595"/>
                    <a:pt x="819841" y="274595"/>
                  </a:cubicBezTo>
                  <a:cubicBezTo>
                    <a:pt x="819841" y="274595"/>
                    <a:pt x="819841" y="274595"/>
                    <a:pt x="819841" y="274595"/>
                  </a:cubicBezTo>
                  <a:cubicBezTo>
                    <a:pt x="803465" y="272255"/>
                    <a:pt x="787090" y="269916"/>
                    <a:pt x="775393" y="265237"/>
                  </a:cubicBezTo>
                  <a:cubicBezTo>
                    <a:pt x="651404" y="227807"/>
                    <a:pt x="592920" y="174001"/>
                    <a:pt x="525077" y="68728"/>
                  </a:cubicBezTo>
                  <a:cubicBezTo>
                    <a:pt x="513380" y="50012"/>
                    <a:pt x="501683" y="64049"/>
                    <a:pt x="501683" y="42994"/>
                  </a:cubicBezTo>
                  <a:cubicBezTo>
                    <a:pt x="497004" y="52352"/>
                    <a:pt x="492325" y="59370"/>
                    <a:pt x="482968" y="71067"/>
                  </a:cubicBezTo>
                  <a:cubicBezTo>
                    <a:pt x="485307" y="71067"/>
                    <a:pt x="499344" y="66388"/>
                    <a:pt x="508701" y="85103"/>
                  </a:cubicBezTo>
                  <a:cubicBezTo>
                    <a:pt x="574204" y="178679"/>
                    <a:pt x="630350" y="248861"/>
                    <a:pt x="791768" y="288631"/>
                  </a:cubicBezTo>
                  <a:cubicBezTo>
                    <a:pt x="843235" y="297989"/>
                    <a:pt x="883005" y="297989"/>
                    <a:pt x="925114" y="305007"/>
                  </a:cubicBezTo>
                  <a:cubicBezTo>
                    <a:pt x="967223" y="314365"/>
                    <a:pt x="978920" y="335419"/>
                    <a:pt x="981260" y="365831"/>
                  </a:cubicBezTo>
                  <a:cubicBezTo>
                    <a:pt x="983599" y="400922"/>
                    <a:pt x="953187" y="419638"/>
                    <a:pt x="929793" y="428995"/>
                  </a:cubicBezTo>
                  <a:cubicBezTo>
                    <a:pt x="726265" y="494498"/>
                    <a:pt x="611635" y="482801"/>
                    <a:pt x="475950" y="424316"/>
                  </a:cubicBezTo>
                  <a:cubicBezTo>
                    <a:pt x="412786" y="396244"/>
                    <a:pt x="370677" y="405601"/>
                    <a:pt x="302834" y="414959"/>
                  </a:cubicBezTo>
                  <a:cubicBezTo>
                    <a:pt x="237331" y="424316"/>
                    <a:pt x="169488" y="410280"/>
                    <a:pt x="108664" y="393904"/>
                  </a:cubicBezTo>
                  <a:cubicBezTo>
                    <a:pt x="87609" y="386886"/>
                    <a:pt x="38482" y="382207"/>
                    <a:pt x="59536" y="328401"/>
                  </a:cubicBezTo>
                  <a:cubicBezTo>
                    <a:pt x="57197" y="272255"/>
                    <a:pt x="59536" y="213770"/>
                    <a:pt x="57197" y="213770"/>
                  </a:cubicBezTo>
                  <a:cubicBezTo>
                    <a:pt x="59536" y="197395"/>
                    <a:pt x="66555" y="188037"/>
                    <a:pt x="80591" y="141249"/>
                  </a:cubicBezTo>
                  <a:cubicBezTo>
                    <a:pt x="73573" y="136570"/>
                    <a:pt x="75912" y="138910"/>
                    <a:pt x="68894" y="134231"/>
                  </a:cubicBezTo>
                  <a:cubicBezTo>
                    <a:pt x="66555" y="157625"/>
                    <a:pt x="52518" y="176340"/>
                    <a:pt x="50179" y="199734"/>
                  </a:cubicBezTo>
                  <a:cubicBezTo>
                    <a:pt x="45500" y="237164"/>
                    <a:pt x="45500" y="272255"/>
                    <a:pt x="50179" y="309686"/>
                  </a:cubicBezTo>
                  <a:cubicBezTo>
                    <a:pt x="43161" y="344777"/>
                    <a:pt x="29124" y="384547"/>
                    <a:pt x="80591" y="403262"/>
                  </a:cubicBezTo>
                  <a:cubicBezTo>
                    <a:pt x="157791" y="428995"/>
                    <a:pt x="234991" y="445371"/>
                    <a:pt x="314531" y="431335"/>
                  </a:cubicBezTo>
                  <a:cubicBezTo>
                    <a:pt x="375355" y="419638"/>
                    <a:pt x="431501" y="421977"/>
                    <a:pt x="487647" y="447710"/>
                  </a:cubicBezTo>
                  <a:cubicBezTo>
                    <a:pt x="642047" y="520232"/>
                    <a:pt x="796447" y="501517"/>
                    <a:pt x="950847" y="445371"/>
                  </a:cubicBezTo>
                  <a:cubicBezTo>
                    <a:pt x="997635" y="421977"/>
                    <a:pt x="1004654" y="389225"/>
                    <a:pt x="1002314" y="349456"/>
                  </a:cubicBezTo>
                  <a:close/>
                </a:path>
              </a:pathLst>
            </a:custGeom>
            <a:solidFill>
              <a:srgbClr val="504D4D"/>
            </a:solidFill>
            <a:ln w="23341"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endParaRPr>
            </a:p>
          </p:txBody>
        </p:sp>
        <p:sp>
          <p:nvSpPr>
            <p:cNvPr id="13" name="Freeform: Shape 28">
              <a:extLst>
                <a:ext uri="{FF2B5EF4-FFF2-40B4-BE49-F238E27FC236}">
                  <a16:creationId xmlns:a16="http://schemas.microsoft.com/office/drawing/2014/main" id="{C97E59B3-9518-2C75-5DEE-54E14AA64C0B}"/>
                </a:ext>
              </a:extLst>
            </p:cNvPr>
            <p:cNvSpPr/>
            <p:nvPr/>
          </p:nvSpPr>
          <p:spPr>
            <a:xfrm>
              <a:off x="1518804" y="372794"/>
              <a:ext cx="697375" cy="591712"/>
            </a:xfrm>
            <a:custGeom>
              <a:avLst/>
              <a:gdLst>
                <a:gd name="connsiteX0" fmla="*/ 49058 w 772001"/>
                <a:gd name="connsiteY0" fmla="*/ 434054 h 655031"/>
                <a:gd name="connsiteX1" fmla="*/ 105204 w 772001"/>
                <a:gd name="connsiteY1" fmla="*/ 160344 h 655031"/>
                <a:gd name="connsiteX2" fmla="*/ 233871 w 772001"/>
                <a:gd name="connsiteY2" fmla="*/ 85484 h 655031"/>
                <a:gd name="connsiteX3" fmla="*/ 285338 w 772001"/>
                <a:gd name="connsiteY3" fmla="*/ 69108 h 655031"/>
                <a:gd name="connsiteX4" fmla="*/ 399968 w 772001"/>
                <a:gd name="connsiteY4" fmla="*/ 57411 h 655031"/>
                <a:gd name="connsiteX5" fmla="*/ 552029 w 772001"/>
                <a:gd name="connsiteY5" fmla="*/ 104199 h 655031"/>
                <a:gd name="connsiteX6" fmla="*/ 736842 w 772001"/>
                <a:gd name="connsiteY6" fmla="*/ 314745 h 655031"/>
                <a:gd name="connsiteX7" fmla="*/ 701751 w 772001"/>
                <a:gd name="connsiteY7" fmla="*/ 424697 h 655031"/>
                <a:gd name="connsiteX8" fmla="*/ 666660 w 772001"/>
                <a:gd name="connsiteY8" fmla="*/ 452769 h 655031"/>
                <a:gd name="connsiteX9" fmla="*/ 495883 w 772001"/>
                <a:gd name="connsiteY9" fmla="*/ 396624 h 655031"/>
                <a:gd name="connsiteX10" fmla="*/ 360198 w 772001"/>
                <a:gd name="connsiteY10" fmla="*/ 431715 h 655031"/>
                <a:gd name="connsiteX11" fmla="*/ 275980 w 772001"/>
                <a:gd name="connsiteY11" fmla="*/ 499557 h 655031"/>
                <a:gd name="connsiteX12" fmla="*/ 236210 w 772001"/>
                <a:gd name="connsiteY12" fmla="*/ 541667 h 655031"/>
                <a:gd name="connsiteX13" fmla="*/ 231531 w 772001"/>
                <a:gd name="connsiteY13" fmla="*/ 576758 h 655031"/>
                <a:gd name="connsiteX14" fmla="*/ 198780 w 772001"/>
                <a:gd name="connsiteY14" fmla="*/ 616527 h 655031"/>
                <a:gd name="connsiteX15" fmla="*/ 175386 w 772001"/>
                <a:gd name="connsiteY15" fmla="*/ 576758 h 655031"/>
                <a:gd name="connsiteX16" fmla="*/ 53737 w 772001"/>
                <a:gd name="connsiteY16" fmla="*/ 478503 h 655031"/>
                <a:gd name="connsiteX17" fmla="*/ 49058 w 772001"/>
                <a:gd name="connsiteY17" fmla="*/ 434054 h 655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72001" h="655031">
                  <a:moveTo>
                    <a:pt x="49058" y="434054"/>
                  </a:moveTo>
                  <a:cubicBezTo>
                    <a:pt x="28004" y="335799"/>
                    <a:pt x="65434" y="244563"/>
                    <a:pt x="105204" y="160344"/>
                  </a:cubicBezTo>
                  <a:cubicBezTo>
                    <a:pt x="123919" y="118235"/>
                    <a:pt x="173046" y="80805"/>
                    <a:pt x="233871" y="85484"/>
                  </a:cubicBezTo>
                  <a:cubicBezTo>
                    <a:pt x="254925" y="87823"/>
                    <a:pt x="268962" y="83144"/>
                    <a:pt x="285338" y="69108"/>
                  </a:cubicBezTo>
                  <a:cubicBezTo>
                    <a:pt x="318089" y="43375"/>
                    <a:pt x="353180" y="31678"/>
                    <a:pt x="399968" y="57411"/>
                  </a:cubicBezTo>
                  <a:cubicBezTo>
                    <a:pt x="446756" y="80805"/>
                    <a:pt x="502902" y="83144"/>
                    <a:pt x="552029" y="104199"/>
                  </a:cubicBezTo>
                  <a:cubicBezTo>
                    <a:pt x="650284" y="143969"/>
                    <a:pt x="708769" y="216490"/>
                    <a:pt x="736842" y="314745"/>
                  </a:cubicBezTo>
                  <a:cubicBezTo>
                    <a:pt x="748539" y="356854"/>
                    <a:pt x="736842" y="396624"/>
                    <a:pt x="701751" y="424697"/>
                  </a:cubicBezTo>
                  <a:cubicBezTo>
                    <a:pt x="692393" y="438733"/>
                    <a:pt x="683035" y="450430"/>
                    <a:pt x="666660" y="452769"/>
                  </a:cubicBezTo>
                  <a:cubicBezTo>
                    <a:pt x="605835" y="448091"/>
                    <a:pt x="547350" y="434054"/>
                    <a:pt x="495883" y="396624"/>
                  </a:cubicBezTo>
                  <a:cubicBezTo>
                    <a:pt x="442077" y="356854"/>
                    <a:pt x="385932" y="373230"/>
                    <a:pt x="360198" y="431715"/>
                  </a:cubicBezTo>
                  <a:cubicBezTo>
                    <a:pt x="343823" y="469145"/>
                    <a:pt x="322768" y="499557"/>
                    <a:pt x="275980" y="499557"/>
                  </a:cubicBezTo>
                  <a:cubicBezTo>
                    <a:pt x="247907" y="499557"/>
                    <a:pt x="236210" y="515933"/>
                    <a:pt x="236210" y="541667"/>
                  </a:cubicBezTo>
                  <a:cubicBezTo>
                    <a:pt x="236210" y="553364"/>
                    <a:pt x="236210" y="565061"/>
                    <a:pt x="231531" y="576758"/>
                  </a:cubicBezTo>
                  <a:cubicBezTo>
                    <a:pt x="226853" y="595473"/>
                    <a:pt x="217495" y="616527"/>
                    <a:pt x="198780" y="616527"/>
                  </a:cubicBezTo>
                  <a:cubicBezTo>
                    <a:pt x="177725" y="616527"/>
                    <a:pt x="177725" y="593133"/>
                    <a:pt x="175386" y="576758"/>
                  </a:cubicBezTo>
                  <a:cubicBezTo>
                    <a:pt x="161349" y="511254"/>
                    <a:pt x="109883" y="492539"/>
                    <a:pt x="53737" y="478503"/>
                  </a:cubicBezTo>
                  <a:cubicBezTo>
                    <a:pt x="39701" y="466806"/>
                    <a:pt x="46719" y="450430"/>
                    <a:pt x="49058" y="434054"/>
                  </a:cubicBezTo>
                  <a:close/>
                </a:path>
              </a:pathLst>
            </a:custGeom>
            <a:solidFill>
              <a:srgbClr val="0D0402"/>
            </a:solidFill>
            <a:ln w="23341"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endParaRPr>
            </a:p>
          </p:txBody>
        </p:sp>
        <p:sp>
          <p:nvSpPr>
            <p:cNvPr id="14" name="Freeform: Shape 31">
              <a:extLst>
                <a:ext uri="{FF2B5EF4-FFF2-40B4-BE49-F238E27FC236}">
                  <a16:creationId xmlns:a16="http://schemas.microsoft.com/office/drawing/2014/main" id="{59087FAB-CAEA-0073-FCBA-03FA67CC2412}"/>
                </a:ext>
              </a:extLst>
            </p:cNvPr>
            <p:cNvSpPr/>
            <p:nvPr/>
          </p:nvSpPr>
          <p:spPr>
            <a:xfrm>
              <a:off x="1389934" y="5990176"/>
              <a:ext cx="443784" cy="528315"/>
            </a:xfrm>
            <a:custGeom>
              <a:avLst/>
              <a:gdLst>
                <a:gd name="connsiteX0" fmla="*/ 439696 w 491273"/>
                <a:gd name="connsiteY0" fmla="*/ 361153 h 584849"/>
                <a:gd name="connsiteX1" fmla="*/ 418641 w 491273"/>
                <a:gd name="connsiteY1" fmla="*/ 251201 h 584849"/>
                <a:gd name="connsiteX2" fmla="*/ 418641 w 491273"/>
                <a:gd name="connsiteY2" fmla="*/ 117855 h 584849"/>
                <a:gd name="connsiteX3" fmla="*/ 423320 w 491273"/>
                <a:gd name="connsiteY3" fmla="*/ 50013 h 584849"/>
                <a:gd name="connsiteX4" fmla="*/ 397587 w 491273"/>
                <a:gd name="connsiteY4" fmla="*/ 42994 h 584849"/>
                <a:gd name="connsiteX5" fmla="*/ 399926 w 491273"/>
                <a:gd name="connsiteY5" fmla="*/ 117855 h 584849"/>
                <a:gd name="connsiteX6" fmla="*/ 404605 w 491273"/>
                <a:gd name="connsiteY6" fmla="*/ 279274 h 584849"/>
                <a:gd name="connsiteX7" fmla="*/ 432678 w 491273"/>
                <a:gd name="connsiteY7" fmla="*/ 426656 h 584849"/>
                <a:gd name="connsiteX8" fmla="*/ 357817 w 491273"/>
                <a:gd name="connsiteY8" fmla="*/ 522571 h 584849"/>
                <a:gd name="connsiteX9" fmla="*/ 107501 w 491273"/>
                <a:gd name="connsiteY9" fmla="*/ 515553 h 584849"/>
                <a:gd name="connsiteX10" fmla="*/ 72410 w 491273"/>
                <a:gd name="connsiteY10" fmla="*/ 370510 h 584849"/>
                <a:gd name="connsiteX11" fmla="*/ 116859 w 491273"/>
                <a:gd name="connsiteY11" fmla="*/ 232486 h 584849"/>
                <a:gd name="connsiteX12" fmla="*/ 126216 w 491273"/>
                <a:gd name="connsiteY12" fmla="*/ 61710 h 584849"/>
                <a:gd name="connsiteX13" fmla="*/ 105162 w 491273"/>
                <a:gd name="connsiteY13" fmla="*/ 64050 h 584849"/>
                <a:gd name="connsiteX14" fmla="*/ 105162 w 491273"/>
                <a:gd name="connsiteY14" fmla="*/ 225468 h 584849"/>
                <a:gd name="connsiteX15" fmla="*/ 105162 w 491273"/>
                <a:gd name="connsiteY15" fmla="*/ 225468 h 584849"/>
                <a:gd name="connsiteX16" fmla="*/ 105162 w 491273"/>
                <a:gd name="connsiteY16" fmla="*/ 225468 h 584849"/>
                <a:gd name="connsiteX17" fmla="*/ 56034 w 491273"/>
                <a:gd name="connsiteY17" fmla="*/ 372850 h 584849"/>
                <a:gd name="connsiteX18" fmla="*/ 98143 w 491273"/>
                <a:gd name="connsiteY18" fmla="*/ 531929 h 584849"/>
                <a:gd name="connsiteX19" fmla="*/ 98143 w 491273"/>
                <a:gd name="connsiteY19" fmla="*/ 531929 h 584849"/>
                <a:gd name="connsiteX20" fmla="*/ 177683 w 491273"/>
                <a:gd name="connsiteY20" fmla="*/ 543626 h 584849"/>
                <a:gd name="connsiteX21" fmla="*/ 353138 w 491273"/>
                <a:gd name="connsiteY21" fmla="*/ 543626 h 584849"/>
                <a:gd name="connsiteX22" fmla="*/ 453732 w 491273"/>
                <a:gd name="connsiteY22" fmla="*/ 440692 h 584849"/>
                <a:gd name="connsiteX23" fmla="*/ 439696 w 491273"/>
                <a:gd name="connsiteY23" fmla="*/ 361153 h 584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1273" h="584849">
                  <a:moveTo>
                    <a:pt x="439696" y="361153"/>
                  </a:moveTo>
                  <a:cubicBezTo>
                    <a:pt x="427999" y="326062"/>
                    <a:pt x="420981" y="288631"/>
                    <a:pt x="418641" y="251201"/>
                  </a:cubicBezTo>
                  <a:cubicBezTo>
                    <a:pt x="413962" y="197395"/>
                    <a:pt x="418641" y="171661"/>
                    <a:pt x="418641" y="117855"/>
                  </a:cubicBezTo>
                  <a:cubicBezTo>
                    <a:pt x="418641" y="92122"/>
                    <a:pt x="416302" y="71067"/>
                    <a:pt x="423320" y="50013"/>
                  </a:cubicBezTo>
                  <a:cubicBezTo>
                    <a:pt x="413962" y="50013"/>
                    <a:pt x="409284" y="45334"/>
                    <a:pt x="397587" y="42994"/>
                  </a:cubicBezTo>
                  <a:cubicBezTo>
                    <a:pt x="397587" y="57031"/>
                    <a:pt x="402265" y="108498"/>
                    <a:pt x="399926" y="117855"/>
                  </a:cubicBezTo>
                  <a:cubicBezTo>
                    <a:pt x="392908" y="183358"/>
                    <a:pt x="399926" y="244183"/>
                    <a:pt x="404605" y="279274"/>
                  </a:cubicBezTo>
                  <a:cubicBezTo>
                    <a:pt x="416302" y="328401"/>
                    <a:pt x="427999" y="372850"/>
                    <a:pt x="432678" y="426656"/>
                  </a:cubicBezTo>
                  <a:cubicBezTo>
                    <a:pt x="437356" y="489820"/>
                    <a:pt x="418641" y="508535"/>
                    <a:pt x="357817" y="522571"/>
                  </a:cubicBezTo>
                  <a:cubicBezTo>
                    <a:pt x="304011" y="534268"/>
                    <a:pt x="180022" y="536608"/>
                    <a:pt x="107501" y="515553"/>
                  </a:cubicBezTo>
                  <a:cubicBezTo>
                    <a:pt x="74749" y="508535"/>
                    <a:pt x="37319" y="452389"/>
                    <a:pt x="72410" y="370510"/>
                  </a:cubicBezTo>
                  <a:cubicBezTo>
                    <a:pt x="86446" y="337759"/>
                    <a:pt x="112180" y="255880"/>
                    <a:pt x="116859" y="232486"/>
                  </a:cubicBezTo>
                  <a:cubicBezTo>
                    <a:pt x="133234" y="178680"/>
                    <a:pt x="133234" y="124873"/>
                    <a:pt x="126216" y="61710"/>
                  </a:cubicBezTo>
                  <a:cubicBezTo>
                    <a:pt x="119198" y="61710"/>
                    <a:pt x="112180" y="64050"/>
                    <a:pt x="105162" y="64050"/>
                  </a:cubicBezTo>
                  <a:cubicBezTo>
                    <a:pt x="119198" y="122535"/>
                    <a:pt x="112180" y="183358"/>
                    <a:pt x="105162" y="225468"/>
                  </a:cubicBezTo>
                  <a:lnTo>
                    <a:pt x="105162" y="225468"/>
                  </a:lnTo>
                  <a:cubicBezTo>
                    <a:pt x="105162" y="225468"/>
                    <a:pt x="105162" y="225468"/>
                    <a:pt x="105162" y="225468"/>
                  </a:cubicBezTo>
                  <a:cubicBezTo>
                    <a:pt x="91125" y="274595"/>
                    <a:pt x="74749" y="326062"/>
                    <a:pt x="56034" y="372850"/>
                  </a:cubicBezTo>
                  <a:cubicBezTo>
                    <a:pt x="27961" y="443032"/>
                    <a:pt x="46677" y="503856"/>
                    <a:pt x="98143" y="531929"/>
                  </a:cubicBezTo>
                  <a:lnTo>
                    <a:pt x="98143" y="531929"/>
                  </a:lnTo>
                  <a:cubicBezTo>
                    <a:pt x="123877" y="541287"/>
                    <a:pt x="149610" y="543626"/>
                    <a:pt x="177683" y="543626"/>
                  </a:cubicBezTo>
                  <a:cubicBezTo>
                    <a:pt x="240847" y="550644"/>
                    <a:pt x="294653" y="548305"/>
                    <a:pt x="353138" y="543626"/>
                  </a:cubicBezTo>
                  <a:cubicBezTo>
                    <a:pt x="435017" y="534268"/>
                    <a:pt x="453732" y="517893"/>
                    <a:pt x="453732" y="440692"/>
                  </a:cubicBezTo>
                  <a:cubicBezTo>
                    <a:pt x="451393" y="417298"/>
                    <a:pt x="446714" y="389226"/>
                    <a:pt x="439696" y="361153"/>
                  </a:cubicBezTo>
                  <a:close/>
                </a:path>
              </a:pathLst>
            </a:custGeom>
            <a:solidFill>
              <a:srgbClr val="5D5A5A"/>
            </a:solidFill>
            <a:ln w="23341"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endParaRPr>
            </a:p>
          </p:txBody>
        </p:sp>
        <p:sp>
          <p:nvSpPr>
            <p:cNvPr id="15" name="Freeform: Shape 56">
              <a:extLst>
                <a:ext uri="{FF2B5EF4-FFF2-40B4-BE49-F238E27FC236}">
                  <a16:creationId xmlns:a16="http://schemas.microsoft.com/office/drawing/2014/main" id="{89617C06-F3C2-44AE-9FC3-0C02FE0BF5FD}"/>
                </a:ext>
              </a:extLst>
            </p:cNvPr>
            <p:cNvSpPr/>
            <p:nvPr/>
          </p:nvSpPr>
          <p:spPr>
            <a:xfrm>
              <a:off x="988313" y="705022"/>
              <a:ext cx="1914616" cy="1929923"/>
            </a:xfrm>
            <a:custGeom>
              <a:avLst/>
              <a:gdLst>
                <a:gd name="connsiteX0" fmla="*/ 1895064 w 1914616"/>
                <a:gd name="connsiteY0" fmla="*/ 1476543 h 1929923"/>
                <a:gd name="connsiteX1" fmla="*/ 1912499 w 1914616"/>
                <a:gd name="connsiteY1" fmla="*/ 1486317 h 1929923"/>
                <a:gd name="connsiteX2" fmla="*/ 1893480 w 1914616"/>
                <a:gd name="connsiteY2" fmla="*/ 1518016 h 1929923"/>
                <a:gd name="connsiteX3" fmla="*/ 1597623 w 1914616"/>
                <a:gd name="connsiteY3" fmla="*/ 1777947 h 1929923"/>
                <a:gd name="connsiteX4" fmla="*/ 1415882 w 1914616"/>
                <a:gd name="connsiteY4" fmla="*/ 1902629 h 1929923"/>
                <a:gd name="connsiteX5" fmla="*/ 1299653 w 1914616"/>
                <a:gd name="connsiteY5" fmla="*/ 1832892 h 1929923"/>
                <a:gd name="connsiteX6" fmla="*/ 1453921 w 1914616"/>
                <a:gd name="connsiteY6" fmla="*/ 1627905 h 1929923"/>
                <a:gd name="connsiteX7" fmla="*/ 1481394 w 1914616"/>
                <a:gd name="connsiteY7" fmla="*/ 1617339 h 1929923"/>
                <a:gd name="connsiteX8" fmla="*/ 1472941 w 1914616"/>
                <a:gd name="connsiteY8" fmla="*/ 1598319 h 1929923"/>
                <a:gd name="connsiteX9" fmla="*/ 1441242 w 1914616"/>
                <a:gd name="connsiteY9" fmla="*/ 1564507 h 1929923"/>
                <a:gd name="connsiteX10" fmla="*/ 1496186 w 1914616"/>
                <a:gd name="connsiteY10" fmla="*/ 1560281 h 1929923"/>
                <a:gd name="connsiteX11" fmla="*/ 1553244 w 1914616"/>
                <a:gd name="connsiteY11" fmla="*/ 1583527 h 1929923"/>
                <a:gd name="connsiteX12" fmla="*/ 1553244 w 1914616"/>
                <a:gd name="connsiteY12" fmla="*/ 1541262 h 1929923"/>
                <a:gd name="connsiteX13" fmla="*/ 1606076 w 1914616"/>
                <a:gd name="connsiteY13" fmla="*/ 1541262 h 1929923"/>
                <a:gd name="connsiteX14" fmla="*/ 1707512 w 1914616"/>
                <a:gd name="connsiteY14" fmla="*/ 1539148 h 1929923"/>
                <a:gd name="connsiteX15" fmla="*/ 1815289 w 1914616"/>
                <a:gd name="connsiteY15" fmla="*/ 1515903 h 1929923"/>
                <a:gd name="connsiteX16" fmla="*/ 1874460 w 1914616"/>
                <a:gd name="connsiteY16" fmla="*/ 1477864 h 1929923"/>
                <a:gd name="connsiteX17" fmla="*/ 1895064 w 1914616"/>
                <a:gd name="connsiteY17" fmla="*/ 1476543 h 1929923"/>
                <a:gd name="connsiteX18" fmla="*/ 1244180 w 1914616"/>
                <a:gd name="connsiteY18" fmla="*/ 1396504 h 1929923"/>
                <a:gd name="connsiteX19" fmla="*/ 1430676 w 1914616"/>
                <a:gd name="connsiteY19" fmla="*/ 1431372 h 1929923"/>
                <a:gd name="connsiteX20" fmla="*/ 1443355 w 1914616"/>
                <a:gd name="connsiteY20" fmla="*/ 1441939 h 1929923"/>
                <a:gd name="connsiteX21" fmla="*/ 1428562 w 1914616"/>
                <a:gd name="connsiteY21" fmla="*/ 1456732 h 1929923"/>
                <a:gd name="connsiteX22" fmla="*/ 1363051 w 1914616"/>
                <a:gd name="connsiteY22" fmla="*/ 1463072 h 1929923"/>
                <a:gd name="connsiteX23" fmla="*/ 1286973 w 1914616"/>
                <a:gd name="connsiteY23" fmla="*/ 1450392 h 1929923"/>
                <a:gd name="connsiteX24" fmla="*/ 1198217 w 1914616"/>
                <a:gd name="connsiteY24" fmla="*/ 1446166 h 1929923"/>
                <a:gd name="connsiteX25" fmla="*/ 1286973 w 1914616"/>
                <a:gd name="connsiteY25" fmla="*/ 1467298 h 1929923"/>
                <a:gd name="connsiteX26" fmla="*/ 1240482 w 1914616"/>
                <a:gd name="connsiteY26" fmla="*/ 1496883 h 1929923"/>
                <a:gd name="connsiteX27" fmla="*/ 1147498 w 1914616"/>
                <a:gd name="connsiteY27" fmla="*/ 1486317 h 1929923"/>
                <a:gd name="connsiteX28" fmla="*/ 1109460 w 1914616"/>
                <a:gd name="connsiteY28" fmla="*/ 1494770 h 1929923"/>
                <a:gd name="connsiteX29" fmla="*/ 1147498 w 1914616"/>
                <a:gd name="connsiteY29" fmla="*/ 1496883 h 1929923"/>
                <a:gd name="connsiteX30" fmla="*/ 1210896 w 1914616"/>
                <a:gd name="connsiteY30" fmla="*/ 1513790 h 1929923"/>
                <a:gd name="connsiteX31" fmla="*/ 1073535 w 1914616"/>
                <a:gd name="connsiteY31" fmla="*/ 1551829 h 1929923"/>
                <a:gd name="connsiteX32" fmla="*/ 898134 w 1914616"/>
                <a:gd name="connsiteY32" fmla="*/ 1581414 h 1929923"/>
                <a:gd name="connsiteX33" fmla="*/ 862209 w 1914616"/>
                <a:gd name="connsiteY33" fmla="*/ 1606773 h 1929923"/>
                <a:gd name="connsiteX34" fmla="*/ 813604 w 1914616"/>
                <a:gd name="connsiteY34" fmla="*/ 1638472 h 1929923"/>
                <a:gd name="connsiteX35" fmla="*/ 678355 w 1914616"/>
                <a:gd name="connsiteY35" fmla="*/ 1720889 h 1929923"/>
                <a:gd name="connsiteX36" fmla="*/ 342348 w 1914616"/>
                <a:gd name="connsiteY36" fmla="*/ 1870931 h 1929923"/>
                <a:gd name="connsiteX37" fmla="*/ 156381 w 1914616"/>
                <a:gd name="connsiteY37" fmla="*/ 1917423 h 1929923"/>
                <a:gd name="connsiteX38" fmla="*/ 57058 w 1914616"/>
                <a:gd name="connsiteY38" fmla="*/ 1908969 h 1929923"/>
                <a:gd name="connsiteX39" fmla="*/ 0 w 1914616"/>
                <a:gd name="connsiteY39" fmla="*/ 1809646 h 1929923"/>
                <a:gd name="connsiteX40" fmla="*/ 112003 w 1914616"/>
                <a:gd name="connsiteY40" fmla="*/ 1691303 h 1929923"/>
                <a:gd name="connsiteX41" fmla="*/ 416312 w 1914616"/>
                <a:gd name="connsiteY41" fmla="*/ 1598320 h 1929923"/>
                <a:gd name="connsiteX42" fmla="*/ 608618 w 1914616"/>
                <a:gd name="connsiteY42" fmla="*/ 1566621 h 1929923"/>
                <a:gd name="connsiteX43" fmla="*/ 836849 w 1914616"/>
                <a:gd name="connsiteY43" fmla="*/ 1511676 h 1929923"/>
                <a:gd name="connsiteX44" fmla="*/ 1048175 w 1914616"/>
                <a:gd name="connsiteY44" fmla="*/ 1412353 h 1929923"/>
                <a:gd name="connsiteX45" fmla="*/ 1244180 w 1914616"/>
                <a:gd name="connsiteY45" fmla="*/ 1396504 h 1929923"/>
                <a:gd name="connsiteX46" fmla="*/ 946179 w 1914616"/>
                <a:gd name="connsiteY46" fmla="*/ 991 h 1929923"/>
                <a:gd name="connsiteX47" fmla="*/ 982666 w 1914616"/>
                <a:gd name="connsiteY47" fmla="*/ 18162 h 1929923"/>
                <a:gd name="connsiteX48" fmla="*/ 1151726 w 1914616"/>
                <a:gd name="connsiteY48" fmla="*/ 70993 h 1929923"/>
                <a:gd name="connsiteX49" fmla="*/ 1155953 w 1914616"/>
                <a:gd name="connsiteY49" fmla="*/ 111145 h 1929923"/>
                <a:gd name="connsiteX50" fmla="*/ 1155953 w 1914616"/>
                <a:gd name="connsiteY50" fmla="*/ 208355 h 1929923"/>
                <a:gd name="connsiteX51" fmla="*/ 1117914 w 1914616"/>
                <a:gd name="connsiteY51" fmla="*/ 373189 h 1929923"/>
                <a:gd name="connsiteX52" fmla="*/ 1067196 w 1914616"/>
                <a:gd name="connsiteY52" fmla="*/ 493645 h 1929923"/>
                <a:gd name="connsiteX53" fmla="*/ 1016478 w 1914616"/>
                <a:gd name="connsiteY53" fmla="*/ 563382 h 1929923"/>
                <a:gd name="connsiteX54" fmla="*/ 989006 w 1914616"/>
                <a:gd name="connsiteY54" fmla="*/ 624667 h 1929923"/>
                <a:gd name="connsiteX55" fmla="*/ 965495 w 1914616"/>
                <a:gd name="connsiteY55" fmla="*/ 646328 h 1929923"/>
                <a:gd name="connsiteX56" fmla="*/ 959415 w 1914616"/>
                <a:gd name="connsiteY56" fmla="*/ 645000 h 1929923"/>
                <a:gd name="connsiteX57" fmla="*/ 880948 w 1914616"/>
                <a:gd name="connsiteY57" fmla="*/ 615551 h 1929923"/>
                <a:gd name="connsiteX58" fmla="*/ 856567 w 1914616"/>
                <a:gd name="connsiteY58" fmla="*/ 604576 h 1929923"/>
                <a:gd name="connsiteX59" fmla="*/ 773453 w 1914616"/>
                <a:gd name="connsiteY59" fmla="*/ 559156 h 1929923"/>
                <a:gd name="connsiteX60" fmla="*/ 846625 w 1914616"/>
                <a:gd name="connsiteY60" fmla="*/ 600101 h 1929923"/>
                <a:gd name="connsiteX61" fmla="*/ 856567 w 1914616"/>
                <a:gd name="connsiteY61" fmla="*/ 604576 h 1929923"/>
                <a:gd name="connsiteX62" fmla="*/ 867229 w 1914616"/>
                <a:gd name="connsiteY62" fmla="*/ 610403 h 1929923"/>
                <a:gd name="connsiteX63" fmla="*/ 880948 w 1914616"/>
                <a:gd name="connsiteY63" fmla="*/ 615551 h 1929923"/>
                <a:gd name="connsiteX64" fmla="*/ 934060 w 1914616"/>
                <a:gd name="connsiteY64" fmla="*/ 639460 h 1929923"/>
                <a:gd name="connsiteX65" fmla="*/ 959415 w 1914616"/>
                <a:gd name="connsiteY65" fmla="*/ 645000 h 1929923"/>
                <a:gd name="connsiteX66" fmla="*/ 978439 w 1914616"/>
                <a:gd name="connsiteY66" fmla="*/ 652139 h 1929923"/>
                <a:gd name="connsiteX67" fmla="*/ 984779 w 1914616"/>
                <a:gd name="connsiteY67" fmla="*/ 662705 h 1929923"/>
                <a:gd name="connsiteX68" fmla="*/ 955193 w 1914616"/>
                <a:gd name="connsiteY68" fmla="*/ 918410 h 1929923"/>
                <a:gd name="connsiteX69" fmla="*/ 938287 w 1914616"/>
                <a:gd name="connsiteY69" fmla="*/ 994487 h 1929923"/>
                <a:gd name="connsiteX70" fmla="*/ 921381 w 1914616"/>
                <a:gd name="connsiteY70" fmla="*/ 1030413 h 1929923"/>
                <a:gd name="connsiteX71" fmla="*/ 754433 w 1914616"/>
                <a:gd name="connsiteY71" fmla="*/ 797954 h 1929923"/>
                <a:gd name="connsiteX72" fmla="*/ 655111 w 1914616"/>
                <a:gd name="connsiteY72" fmla="*/ 728217 h 1929923"/>
                <a:gd name="connsiteX73" fmla="*/ 579033 w 1914616"/>
                <a:gd name="connsiteY73" fmla="*/ 508438 h 1929923"/>
                <a:gd name="connsiteX74" fmla="*/ 616511 w 1914616"/>
                <a:gd name="connsiteY74" fmla="*/ 312772 h 1929923"/>
                <a:gd name="connsiteX75" fmla="*/ 699489 w 1914616"/>
                <a:gd name="connsiteY75" fmla="*/ 333037 h 1929923"/>
                <a:gd name="connsiteX76" fmla="*/ 614958 w 1914616"/>
                <a:gd name="connsiteY76" fmla="*/ 265413 h 1929923"/>
                <a:gd name="connsiteX77" fmla="*/ 585372 w 1914616"/>
                <a:gd name="connsiteY77" fmla="*/ 197789 h 1929923"/>
                <a:gd name="connsiteX78" fmla="*/ 576920 w 1914616"/>
                <a:gd name="connsiteY78" fmla="*/ 101013 h 1929923"/>
                <a:gd name="connsiteX79" fmla="*/ 710055 w 1914616"/>
                <a:gd name="connsiteY79" fmla="*/ 229487 h 1929923"/>
                <a:gd name="connsiteX80" fmla="*/ 737527 w 1914616"/>
                <a:gd name="connsiteY80" fmla="*/ 157637 h 1929923"/>
                <a:gd name="connsiteX81" fmla="*/ 777680 w 1914616"/>
                <a:gd name="connsiteY81" fmla="*/ 115372 h 1929923"/>
                <a:gd name="connsiteX82" fmla="*/ 853757 w 1914616"/>
                <a:gd name="connsiteY82" fmla="*/ 60427 h 1929923"/>
                <a:gd name="connsiteX83" fmla="*/ 946179 w 1914616"/>
                <a:gd name="connsiteY83" fmla="*/ 991 h 1929923"/>
                <a:gd name="connsiteX0" fmla="*/ 1895064 w 1914616"/>
                <a:gd name="connsiteY0" fmla="*/ 1476543 h 1929923"/>
                <a:gd name="connsiteX1" fmla="*/ 1912499 w 1914616"/>
                <a:gd name="connsiteY1" fmla="*/ 1486317 h 1929923"/>
                <a:gd name="connsiteX2" fmla="*/ 1893480 w 1914616"/>
                <a:gd name="connsiteY2" fmla="*/ 1518016 h 1929923"/>
                <a:gd name="connsiteX3" fmla="*/ 1597623 w 1914616"/>
                <a:gd name="connsiteY3" fmla="*/ 1777947 h 1929923"/>
                <a:gd name="connsiteX4" fmla="*/ 1415882 w 1914616"/>
                <a:gd name="connsiteY4" fmla="*/ 1902629 h 1929923"/>
                <a:gd name="connsiteX5" fmla="*/ 1299653 w 1914616"/>
                <a:gd name="connsiteY5" fmla="*/ 1832892 h 1929923"/>
                <a:gd name="connsiteX6" fmla="*/ 1453921 w 1914616"/>
                <a:gd name="connsiteY6" fmla="*/ 1627905 h 1929923"/>
                <a:gd name="connsiteX7" fmla="*/ 1481394 w 1914616"/>
                <a:gd name="connsiteY7" fmla="*/ 1617339 h 1929923"/>
                <a:gd name="connsiteX8" fmla="*/ 1472941 w 1914616"/>
                <a:gd name="connsiteY8" fmla="*/ 1598319 h 1929923"/>
                <a:gd name="connsiteX9" fmla="*/ 1441242 w 1914616"/>
                <a:gd name="connsiteY9" fmla="*/ 1564507 h 1929923"/>
                <a:gd name="connsiteX10" fmla="*/ 1496186 w 1914616"/>
                <a:gd name="connsiteY10" fmla="*/ 1560281 h 1929923"/>
                <a:gd name="connsiteX11" fmla="*/ 1553244 w 1914616"/>
                <a:gd name="connsiteY11" fmla="*/ 1583527 h 1929923"/>
                <a:gd name="connsiteX12" fmla="*/ 1553244 w 1914616"/>
                <a:gd name="connsiteY12" fmla="*/ 1541262 h 1929923"/>
                <a:gd name="connsiteX13" fmla="*/ 1606076 w 1914616"/>
                <a:gd name="connsiteY13" fmla="*/ 1541262 h 1929923"/>
                <a:gd name="connsiteX14" fmla="*/ 1707512 w 1914616"/>
                <a:gd name="connsiteY14" fmla="*/ 1539148 h 1929923"/>
                <a:gd name="connsiteX15" fmla="*/ 1815289 w 1914616"/>
                <a:gd name="connsiteY15" fmla="*/ 1515903 h 1929923"/>
                <a:gd name="connsiteX16" fmla="*/ 1874460 w 1914616"/>
                <a:gd name="connsiteY16" fmla="*/ 1477864 h 1929923"/>
                <a:gd name="connsiteX17" fmla="*/ 1895064 w 1914616"/>
                <a:gd name="connsiteY17" fmla="*/ 1476543 h 1929923"/>
                <a:gd name="connsiteX18" fmla="*/ 1244180 w 1914616"/>
                <a:gd name="connsiteY18" fmla="*/ 1396504 h 1929923"/>
                <a:gd name="connsiteX19" fmla="*/ 1430676 w 1914616"/>
                <a:gd name="connsiteY19" fmla="*/ 1431372 h 1929923"/>
                <a:gd name="connsiteX20" fmla="*/ 1443355 w 1914616"/>
                <a:gd name="connsiteY20" fmla="*/ 1441939 h 1929923"/>
                <a:gd name="connsiteX21" fmla="*/ 1428562 w 1914616"/>
                <a:gd name="connsiteY21" fmla="*/ 1456732 h 1929923"/>
                <a:gd name="connsiteX22" fmla="*/ 1363051 w 1914616"/>
                <a:gd name="connsiteY22" fmla="*/ 1463072 h 1929923"/>
                <a:gd name="connsiteX23" fmla="*/ 1286973 w 1914616"/>
                <a:gd name="connsiteY23" fmla="*/ 1450392 h 1929923"/>
                <a:gd name="connsiteX24" fmla="*/ 1198217 w 1914616"/>
                <a:gd name="connsiteY24" fmla="*/ 1446166 h 1929923"/>
                <a:gd name="connsiteX25" fmla="*/ 1286973 w 1914616"/>
                <a:gd name="connsiteY25" fmla="*/ 1467298 h 1929923"/>
                <a:gd name="connsiteX26" fmla="*/ 1240482 w 1914616"/>
                <a:gd name="connsiteY26" fmla="*/ 1496883 h 1929923"/>
                <a:gd name="connsiteX27" fmla="*/ 1147498 w 1914616"/>
                <a:gd name="connsiteY27" fmla="*/ 1486317 h 1929923"/>
                <a:gd name="connsiteX28" fmla="*/ 1109460 w 1914616"/>
                <a:gd name="connsiteY28" fmla="*/ 1494770 h 1929923"/>
                <a:gd name="connsiteX29" fmla="*/ 1147498 w 1914616"/>
                <a:gd name="connsiteY29" fmla="*/ 1496883 h 1929923"/>
                <a:gd name="connsiteX30" fmla="*/ 1210896 w 1914616"/>
                <a:gd name="connsiteY30" fmla="*/ 1513790 h 1929923"/>
                <a:gd name="connsiteX31" fmla="*/ 1073535 w 1914616"/>
                <a:gd name="connsiteY31" fmla="*/ 1551829 h 1929923"/>
                <a:gd name="connsiteX32" fmla="*/ 898134 w 1914616"/>
                <a:gd name="connsiteY32" fmla="*/ 1581414 h 1929923"/>
                <a:gd name="connsiteX33" fmla="*/ 862209 w 1914616"/>
                <a:gd name="connsiteY33" fmla="*/ 1606773 h 1929923"/>
                <a:gd name="connsiteX34" fmla="*/ 813604 w 1914616"/>
                <a:gd name="connsiteY34" fmla="*/ 1638472 h 1929923"/>
                <a:gd name="connsiteX35" fmla="*/ 678355 w 1914616"/>
                <a:gd name="connsiteY35" fmla="*/ 1720889 h 1929923"/>
                <a:gd name="connsiteX36" fmla="*/ 342348 w 1914616"/>
                <a:gd name="connsiteY36" fmla="*/ 1870931 h 1929923"/>
                <a:gd name="connsiteX37" fmla="*/ 156381 w 1914616"/>
                <a:gd name="connsiteY37" fmla="*/ 1917423 h 1929923"/>
                <a:gd name="connsiteX38" fmla="*/ 57058 w 1914616"/>
                <a:gd name="connsiteY38" fmla="*/ 1908969 h 1929923"/>
                <a:gd name="connsiteX39" fmla="*/ 0 w 1914616"/>
                <a:gd name="connsiteY39" fmla="*/ 1809646 h 1929923"/>
                <a:gd name="connsiteX40" fmla="*/ 112003 w 1914616"/>
                <a:gd name="connsiteY40" fmla="*/ 1691303 h 1929923"/>
                <a:gd name="connsiteX41" fmla="*/ 416312 w 1914616"/>
                <a:gd name="connsiteY41" fmla="*/ 1598320 h 1929923"/>
                <a:gd name="connsiteX42" fmla="*/ 608618 w 1914616"/>
                <a:gd name="connsiteY42" fmla="*/ 1566621 h 1929923"/>
                <a:gd name="connsiteX43" fmla="*/ 836849 w 1914616"/>
                <a:gd name="connsiteY43" fmla="*/ 1511676 h 1929923"/>
                <a:gd name="connsiteX44" fmla="*/ 1048175 w 1914616"/>
                <a:gd name="connsiteY44" fmla="*/ 1412353 h 1929923"/>
                <a:gd name="connsiteX45" fmla="*/ 1244180 w 1914616"/>
                <a:gd name="connsiteY45" fmla="*/ 1396504 h 1929923"/>
                <a:gd name="connsiteX46" fmla="*/ 946179 w 1914616"/>
                <a:gd name="connsiteY46" fmla="*/ 991 h 1929923"/>
                <a:gd name="connsiteX47" fmla="*/ 982666 w 1914616"/>
                <a:gd name="connsiteY47" fmla="*/ 18162 h 1929923"/>
                <a:gd name="connsiteX48" fmla="*/ 1151726 w 1914616"/>
                <a:gd name="connsiteY48" fmla="*/ 70993 h 1929923"/>
                <a:gd name="connsiteX49" fmla="*/ 1155953 w 1914616"/>
                <a:gd name="connsiteY49" fmla="*/ 111145 h 1929923"/>
                <a:gd name="connsiteX50" fmla="*/ 1155953 w 1914616"/>
                <a:gd name="connsiteY50" fmla="*/ 208355 h 1929923"/>
                <a:gd name="connsiteX51" fmla="*/ 1117914 w 1914616"/>
                <a:gd name="connsiteY51" fmla="*/ 373189 h 1929923"/>
                <a:gd name="connsiteX52" fmla="*/ 1067196 w 1914616"/>
                <a:gd name="connsiteY52" fmla="*/ 493645 h 1929923"/>
                <a:gd name="connsiteX53" fmla="*/ 1016478 w 1914616"/>
                <a:gd name="connsiteY53" fmla="*/ 563382 h 1929923"/>
                <a:gd name="connsiteX54" fmla="*/ 989006 w 1914616"/>
                <a:gd name="connsiteY54" fmla="*/ 624667 h 1929923"/>
                <a:gd name="connsiteX55" fmla="*/ 965495 w 1914616"/>
                <a:gd name="connsiteY55" fmla="*/ 646328 h 1929923"/>
                <a:gd name="connsiteX56" fmla="*/ 959415 w 1914616"/>
                <a:gd name="connsiteY56" fmla="*/ 645000 h 1929923"/>
                <a:gd name="connsiteX57" fmla="*/ 880948 w 1914616"/>
                <a:gd name="connsiteY57" fmla="*/ 615551 h 1929923"/>
                <a:gd name="connsiteX58" fmla="*/ 856567 w 1914616"/>
                <a:gd name="connsiteY58" fmla="*/ 604576 h 1929923"/>
                <a:gd name="connsiteX59" fmla="*/ 773453 w 1914616"/>
                <a:gd name="connsiteY59" fmla="*/ 559156 h 1929923"/>
                <a:gd name="connsiteX60" fmla="*/ 846625 w 1914616"/>
                <a:gd name="connsiteY60" fmla="*/ 600101 h 1929923"/>
                <a:gd name="connsiteX61" fmla="*/ 856567 w 1914616"/>
                <a:gd name="connsiteY61" fmla="*/ 604576 h 1929923"/>
                <a:gd name="connsiteX62" fmla="*/ 867229 w 1914616"/>
                <a:gd name="connsiteY62" fmla="*/ 610403 h 1929923"/>
                <a:gd name="connsiteX63" fmla="*/ 880948 w 1914616"/>
                <a:gd name="connsiteY63" fmla="*/ 615551 h 1929923"/>
                <a:gd name="connsiteX64" fmla="*/ 934060 w 1914616"/>
                <a:gd name="connsiteY64" fmla="*/ 639460 h 1929923"/>
                <a:gd name="connsiteX65" fmla="*/ 959415 w 1914616"/>
                <a:gd name="connsiteY65" fmla="*/ 645000 h 1929923"/>
                <a:gd name="connsiteX66" fmla="*/ 978439 w 1914616"/>
                <a:gd name="connsiteY66" fmla="*/ 652139 h 1929923"/>
                <a:gd name="connsiteX67" fmla="*/ 984779 w 1914616"/>
                <a:gd name="connsiteY67" fmla="*/ 662705 h 1929923"/>
                <a:gd name="connsiteX68" fmla="*/ 955193 w 1914616"/>
                <a:gd name="connsiteY68" fmla="*/ 918410 h 1929923"/>
                <a:gd name="connsiteX69" fmla="*/ 938287 w 1914616"/>
                <a:gd name="connsiteY69" fmla="*/ 994487 h 1929923"/>
                <a:gd name="connsiteX70" fmla="*/ 921381 w 1914616"/>
                <a:gd name="connsiteY70" fmla="*/ 1030413 h 1929923"/>
                <a:gd name="connsiteX71" fmla="*/ 754433 w 1914616"/>
                <a:gd name="connsiteY71" fmla="*/ 797954 h 1929923"/>
                <a:gd name="connsiteX72" fmla="*/ 655111 w 1914616"/>
                <a:gd name="connsiteY72" fmla="*/ 728217 h 1929923"/>
                <a:gd name="connsiteX73" fmla="*/ 579033 w 1914616"/>
                <a:gd name="connsiteY73" fmla="*/ 508438 h 1929923"/>
                <a:gd name="connsiteX74" fmla="*/ 616511 w 1914616"/>
                <a:gd name="connsiteY74" fmla="*/ 312772 h 1929923"/>
                <a:gd name="connsiteX75" fmla="*/ 699489 w 1914616"/>
                <a:gd name="connsiteY75" fmla="*/ 333037 h 1929923"/>
                <a:gd name="connsiteX76" fmla="*/ 614958 w 1914616"/>
                <a:gd name="connsiteY76" fmla="*/ 265413 h 1929923"/>
                <a:gd name="connsiteX77" fmla="*/ 585372 w 1914616"/>
                <a:gd name="connsiteY77" fmla="*/ 197789 h 1929923"/>
                <a:gd name="connsiteX78" fmla="*/ 576920 w 1914616"/>
                <a:gd name="connsiteY78" fmla="*/ 101013 h 1929923"/>
                <a:gd name="connsiteX79" fmla="*/ 710055 w 1914616"/>
                <a:gd name="connsiteY79" fmla="*/ 229487 h 1929923"/>
                <a:gd name="connsiteX80" fmla="*/ 737527 w 1914616"/>
                <a:gd name="connsiteY80" fmla="*/ 157637 h 1929923"/>
                <a:gd name="connsiteX81" fmla="*/ 777680 w 1914616"/>
                <a:gd name="connsiteY81" fmla="*/ 115372 h 1929923"/>
                <a:gd name="connsiteX82" fmla="*/ 853757 w 1914616"/>
                <a:gd name="connsiteY82" fmla="*/ 60427 h 1929923"/>
                <a:gd name="connsiteX83" fmla="*/ 946179 w 1914616"/>
                <a:gd name="connsiteY83" fmla="*/ 991 h 1929923"/>
                <a:gd name="connsiteX0" fmla="*/ 1895064 w 1914616"/>
                <a:gd name="connsiteY0" fmla="*/ 1476543 h 1929923"/>
                <a:gd name="connsiteX1" fmla="*/ 1912499 w 1914616"/>
                <a:gd name="connsiteY1" fmla="*/ 1486317 h 1929923"/>
                <a:gd name="connsiteX2" fmla="*/ 1893480 w 1914616"/>
                <a:gd name="connsiteY2" fmla="*/ 1518016 h 1929923"/>
                <a:gd name="connsiteX3" fmla="*/ 1597623 w 1914616"/>
                <a:gd name="connsiteY3" fmla="*/ 1777947 h 1929923"/>
                <a:gd name="connsiteX4" fmla="*/ 1415882 w 1914616"/>
                <a:gd name="connsiteY4" fmla="*/ 1902629 h 1929923"/>
                <a:gd name="connsiteX5" fmla="*/ 1299653 w 1914616"/>
                <a:gd name="connsiteY5" fmla="*/ 1832892 h 1929923"/>
                <a:gd name="connsiteX6" fmla="*/ 1453921 w 1914616"/>
                <a:gd name="connsiteY6" fmla="*/ 1627905 h 1929923"/>
                <a:gd name="connsiteX7" fmla="*/ 1481394 w 1914616"/>
                <a:gd name="connsiteY7" fmla="*/ 1617339 h 1929923"/>
                <a:gd name="connsiteX8" fmla="*/ 1472941 w 1914616"/>
                <a:gd name="connsiteY8" fmla="*/ 1598319 h 1929923"/>
                <a:gd name="connsiteX9" fmla="*/ 1441242 w 1914616"/>
                <a:gd name="connsiteY9" fmla="*/ 1564507 h 1929923"/>
                <a:gd name="connsiteX10" fmla="*/ 1496186 w 1914616"/>
                <a:gd name="connsiteY10" fmla="*/ 1560281 h 1929923"/>
                <a:gd name="connsiteX11" fmla="*/ 1553244 w 1914616"/>
                <a:gd name="connsiteY11" fmla="*/ 1583527 h 1929923"/>
                <a:gd name="connsiteX12" fmla="*/ 1553244 w 1914616"/>
                <a:gd name="connsiteY12" fmla="*/ 1541262 h 1929923"/>
                <a:gd name="connsiteX13" fmla="*/ 1606076 w 1914616"/>
                <a:gd name="connsiteY13" fmla="*/ 1541262 h 1929923"/>
                <a:gd name="connsiteX14" fmla="*/ 1707512 w 1914616"/>
                <a:gd name="connsiteY14" fmla="*/ 1539148 h 1929923"/>
                <a:gd name="connsiteX15" fmla="*/ 1815289 w 1914616"/>
                <a:gd name="connsiteY15" fmla="*/ 1515903 h 1929923"/>
                <a:gd name="connsiteX16" fmla="*/ 1874460 w 1914616"/>
                <a:gd name="connsiteY16" fmla="*/ 1477864 h 1929923"/>
                <a:gd name="connsiteX17" fmla="*/ 1895064 w 1914616"/>
                <a:gd name="connsiteY17" fmla="*/ 1476543 h 1929923"/>
                <a:gd name="connsiteX18" fmla="*/ 1244180 w 1914616"/>
                <a:gd name="connsiteY18" fmla="*/ 1396504 h 1929923"/>
                <a:gd name="connsiteX19" fmla="*/ 1430676 w 1914616"/>
                <a:gd name="connsiteY19" fmla="*/ 1431372 h 1929923"/>
                <a:gd name="connsiteX20" fmla="*/ 1443355 w 1914616"/>
                <a:gd name="connsiteY20" fmla="*/ 1441939 h 1929923"/>
                <a:gd name="connsiteX21" fmla="*/ 1428562 w 1914616"/>
                <a:gd name="connsiteY21" fmla="*/ 1456732 h 1929923"/>
                <a:gd name="connsiteX22" fmla="*/ 1363051 w 1914616"/>
                <a:gd name="connsiteY22" fmla="*/ 1463072 h 1929923"/>
                <a:gd name="connsiteX23" fmla="*/ 1286973 w 1914616"/>
                <a:gd name="connsiteY23" fmla="*/ 1450392 h 1929923"/>
                <a:gd name="connsiteX24" fmla="*/ 1198217 w 1914616"/>
                <a:gd name="connsiteY24" fmla="*/ 1446166 h 1929923"/>
                <a:gd name="connsiteX25" fmla="*/ 1286973 w 1914616"/>
                <a:gd name="connsiteY25" fmla="*/ 1467298 h 1929923"/>
                <a:gd name="connsiteX26" fmla="*/ 1240482 w 1914616"/>
                <a:gd name="connsiteY26" fmla="*/ 1496883 h 1929923"/>
                <a:gd name="connsiteX27" fmla="*/ 1147498 w 1914616"/>
                <a:gd name="connsiteY27" fmla="*/ 1486317 h 1929923"/>
                <a:gd name="connsiteX28" fmla="*/ 1109460 w 1914616"/>
                <a:gd name="connsiteY28" fmla="*/ 1494770 h 1929923"/>
                <a:gd name="connsiteX29" fmla="*/ 1147498 w 1914616"/>
                <a:gd name="connsiteY29" fmla="*/ 1496883 h 1929923"/>
                <a:gd name="connsiteX30" fmla="*/ 1210896 w 1914616"/>
                <a:gd name="connsiteY30" fmla="*/ 1513790 h 1929923"/>
                <a:gd name="connsiteX31" fmla="*/ 1073535 w 1914616"/>
                <a:gd name="connsiteY31" fmla="*/ 1551829 h 1929923"/>
                <a:gd name="connsiteX32" fmla="*/ 898134 w 1914616"/>
                <a:gd name="connsiteY32" fmla="*/ 1581414 h 1929923"/>
                <a:gd name="connsiteX33" fmla="*/ 862209 w 1914616"/>
                <a:gd name="connsiteY33" fmla="*/ 1606773 h 1929923"/>
                <a:gd name="connsiteX34" fmla="*/ 813604 w 1914616"/>
                <a:gd name="connsiteY34" fmla="*/ 1638472 h 1929923"/>
                <a:gd name="connsiteX35" fmla="*/ 678355 w 1914616"/>
                <a:gd name="connsiteY35" fmla="*/ 1720889 h 1929923"/>
                <a:gd name="connsiteX36" fmla="*/ 342348 w 1914616"/>
                <a:gd name="connsiteY36" fmla="*/ 1870931 h 1929923"/>
                <a:gd name="connsiteX37" fmla="*/ 156381 w 1914616"/>
                <a:gd name="connsiteY37" fmla="*/ 1917423 h 1929923"/>
                <a:gd name="connsiteX38" fmla="*/ 57058 w 1914616"/>
                <a:gd name="connsiteY38" fmla="*/ 1908969 h 1929923"/>
                <a:gd name="connsiteX39" fmla="*/ 0 w 1914616"/>
                <a:gd name="connsiteY39" fmla="*/ 1809646 h 1929923"/>
                <a:gd name="connsiteX40" fmla="*/ 112003 w 1914616"/>
                <a:gd name="connsiteY40" fmla="*/ 1691303 h 1929923"/>
                <a:gd name="connsiteX41" fmla="*/ 416312 w 1914616"/>
                <a:gd name="connsiteY41" fmla="*/ 1598320 h 1929923"/>
                <a:gd name="connsiteX42" fmla="*/ 608618 w 1914616"/>
                <a:gd name="connsiteY42" fmla="*/ 1566621 h 1929923"/>
                <a:gd name="connsiteX43" fmla="*/ 836849 w 1914616"/>
                <a:gd name="connsiteY43" fmla="*/ 1511676 h 1929923"/>
                <a:gd name="connsiteX44" fmla="*/ 1048175 w 1914616"/>
                <a:gd name="connsiteY44" fmla="*/ 1412353 h 1929923"/>
                <a:gd name="connsiteX45" fmla="*/ 1244180 w 1914616"/>
                <a:gd name="connsiteY45" fmla="*/ 1396504 h 1929923"/>
                <a:gd name="connsiteX46" fmla="*/ 946179 w 1914616"/>
                <a:gd name="connsiteY46" fmla="*/ 991 h 1929923"/>
                <a:gd name="connsiteX47" fmla="*/ 982666 w 1914616"/>
                <a:gd name="connsiteY47" fmla="*/ 18162 h 1929923"/>
                <a:gd name="connsiteX48" fmla="*/ 1151726 w 1914616"/>
                <a:gd name="connsiteY48" fmla="*/ 70993 h 1929923"/>
                <a:gd name="connsiteX49" fmla="*/ 1155953 w 1914616"/>
                <a:gd name="connsiteY49" fmla="*/ 111145 h 1929923"/>
                <a:gd name="connsiteX50" fmla="*/ 1155953 w 1914616"/>
                <a:gd name="connsiteY50" fmla="*/ 208355 h 1929923"/>
                <a:gd name="connsiteX51" fmla="*/ 1117914 w 1914616"/>
                <a:gd name="connsiteY51" fmla="*/ 373189 h 1929923"/>
                <a:gd name="connsiteX52" fmla="*/ 1067196 w 1914616"/>
                <a:gd name="connsiteY52" fmla="*/ 493645 h 1929923"/>
                <a:gd name="connsiteX53" fmla="*/ 1016478 w 1914616"/>
                <a:gd name="connsiteY53" fmla="*/ 563382 h 1929923"/>
                <a:gd name="connsiteX54" fmla="*/ 989006 w 1914616"/>
                <a:gd name="connsiteY54" fmla="*/ 624667 h 1929923"/>
                <a:gd name="connsiteX55" fmla="*/ 965495 w 1914616"/>
                <a:gd name="connsiteY55" fmla="*/ 646328 h 1929923"/>
                <a:gd name="connsiteX56" fmla="*/ 959415 w 1914616"/>
                <a:gd name="connsiteY56" fmla="*/ 645000 h 1929923"/>
                <a:gd name="connsiteX57" fmla="*/ 880948 w 1914616"/>
                <a:gd name="connsiteY57" fmla="*/ 615551 h 1929923"/>
                <a:gd name="connsiteX58" fmla="*/ 856567 w 1914616"/>
                <a:gd name="connsiteY58" fmla="*/ 604576 h 1929923"/>
                <a:gd name="connsiteX59" fmla="*/ 773453 w 1914616"/>
                <a:gd name="connsiteY59" fmla="*/ 559156 h 1929923"/>
                <a:gd name="connsiteX60" fmla="*/ 846625 w 1914616"/>
                <a:gd name="connsiteY60" fmla="*/ 600101 h 1929923"/>
                <a:gd name="connsiteX61" fmla="*/ 856567 w 1914616"/>
                <a:gd name="connsiteY61" fmla="*/ 604576 h 1929923"/>
                <a:gd name="connsiteX62" fmla="*/ 867229 w 1914616"/>
                <a:gd name="connsiteY62" fmla="*/ 610403 h 1929923"/>
                <a:gd name="connsiteX63" fmla="*/ 880948 w 1914616"/>
                <a:gd name="connsiteY63" fmla="*/ 615551 h 1929923"/>
                <a:gd name="connsiteX64" fmla="*/ 934060 w 1914616"/>
                <a:gd name="connsiteY64" fmla="*/ 639460 h 1929923"/>
                <a:gd name="connsiteX65" fmla="*/ 959415 w 1914616"/>
                <a:gd name="connsiteY65" fmla="*/ 645000 h 1929923"/>
                <a:gd name="connsiteX66" fmla="*/ 978439 w 1914616"/>
                <a:gd name="connsiteY66" fmla="*/ 652139 h 1929923"/>
                <a:gd name="connsiteX67" fmla="*/ 984779 w 1914616"/>
                <a:gd name="connsiteY67" fmla="*/ 662705 h 1929923"/>
                <a:gd name="connsiteX68" fmla="*/ 955193 w 1914616"/>
                <a:gd name="connsiteY68" fmla="*/ 918410 h 1929923"/>
                <a:gd name="connsiteX69" fmla="*/ 938287 w 1914616"/>
                <a:gd name="connsiteY69" fmla="*/ 994487 h 1929923"/>
                <a:gd name="connsiteX70" fmla="*/ 921381 w 1914616"/>
                <a:gd name="connsiteY70" fmla="*/ 1030413 h 1929923"/>
                <a:gd name="connsiteX71" fmla="*/ 754433 w 1914616"/>
                <a:gd name="connsiteY71" fmla="*/ 797954 h 1929923"/>
                <a:gd name="connsiteX72" fmla="*/ 655111 w 1914616"/>
                <a:gd name="connsiteY72" fmla="*/ 728217 h 1929923"/>
                <a:gd name="connsiteX73" fmla="*/ 579033 w 1914616"/>
                <a:gd name="connsiteY73" fmla="*/ 508438 h 1929923"/>
                <a:gd name="connsiteX74" fmla="*/ 616511 w 1914616"/>
                <a:gd name="connsiteY74" fmla="*/ 312772 h 1929923"/>
                <a:gd name="connsiteX75" fmla="*/ 699489 w 1914616"/>
                <a:gd name="connsiteY75" fmla="*/ 333037 h 1929923"/>
                <a:gd name="connsiteX76" fmla="*/ 614958 w 1914616"/>
                <a:gd name="connsiteY76" fmla="*/ 265413 h 1929923"/>
                <a:gd name="connsiteX77" fmla="*/ 585372 w 1914616"/>
                <a:gd name="connsiteY77" fmla="*/ 197789 h 1929923"/>
                <a:gd name="connsiteX78" fmla="*/ 576920 w 1914616"/>
                <a:gd name="connsiteY78" fmla="*/ 101013 h 1929923"/>
                <a:gd name="connsiteX79" fmla="*/ 710055 w 1914616"/>
                <a:gd name="connsiteY79" fmla="*/ 229487 h 1929923"/>
                <a:gd name="connsiteX80" fmla="*/ 737527 w 1914616"/>
                <a:gd name="connsiteY80" fmla="*/ 157637 h 1929923"/>
                <a:gd name="connsiteX81" fmla="*/ 777680 w 1914616"/>
                <a:gd name="connsiteY81" fmla="*/ 115372 h 1929923"/>
                <a:gd name="connsiteX82" fmla="*/ 853757 w 1914616"/>
                <a:gd name="connsiteY82" fmla="*/ 60427 h 1929923"/>
                <a:gd name="connsiteX83" fmla="*/ 946179 w 1914616"/>
                <a:gd name="connsiteY83" fmla="*/ 991 h 1929923"/>
                <a:gd name="connsiteX0" fmla="*/ 1895064 w 1914616"/>
                <a:gd name="connsiteY0" fmla="*/ 1476543 h 1929923"/>
                <a:gd name="connsiteX1" fmla="*/ 1912499 w 1914616"/>
                <a:gd name="connsiteY1" fmla="*/ 1486317 h 1929923"/>
                <a:gd name="connsiteX2" fmla="*/ 1893480 w 1914616"/>
                <a:gd name="connsiteY2" fmla="*/ 1518016 h 1929923"/>
                <a:gd name="connsiteX3" fmla="*/ 1597623 w 1914616"/>
                <a:gd name="connsiteY3" fmla="*/ 1777947 h 1929923"/>
                <a:gd name="connsiteX4" fmla="*/ 1415882 w 1914616"/>
                <a:gd name="connsiteY4" fmla="*/ 1902629 h 1929923"/>
                <a:gd name="connsiteX5" fmla="*/ 1299653 w 1914616"/>
                <a:gd name="connsiteY5" fmla="*/ 1832892 h 1929923"/>
                <a:gd name="connsiteX6" fmla="*/ 1453921 w 1914616"/>
                <a:gd name="connsiteY6" fmla="*/ 1627905 h 1929923"/>
                <a:gd name="connsiteX7" fmla="*/ 1481394 w 1914616"/>
                <a:gd name="connsiteY7" fmla="*/ 1617339 h 1929923"/>
                <a:gd name="connsiteX8" fmla="*/ 1472941 w 1914616"/>
                <a:gd name="connsiteY8" fmla="*/ 1598319 h 1929923"/>
                <a:gd name="connsiteX9" fmla="*/ 1441242 w 1914616"/>
                <a:gd name="connsiteY9" fmla="*/ 1564507 h 1929923"/>
                <a:gd name="connsiteX10" fmla="*/ 1496186 w 1914616"/>
                <a:gd name="connsiteY10" fmla="*/ 1560281 h 1929923"/>
                <a:gd name="connsiteX11" fmla="*/ 1553244 w 1914616"/>
                <a:gd name="connsiteY11" fmla="*/ 1583527 h 1929923"/>
                <a:gd name="connsiteX12" fmla="*/ 1553244 w 1914616"/>
                <a:gd name="connsiteY12" fmla="*/ 1541262 h 1929923"/>
                <a:gd name="connsiteX13" fmla="*/ 1606076 w 1914616"/>
                <a:gd name="connsiteY13" fmla="*/ 1541262 h 1929923"/>
                <a:gd name="connsiteX14" fmla="*/ 1707512 w 1914616"/>
                <a:gd name="connsiteY14" fmla="*/ 1539148 h 1929923"/>
                <a:gd name="connsiteX15" fmla="*/ 1800299 w 1914616"/>
                <a:gd name="connsiteY15" fmla="*/ 1520899 h 1929923"/>
                <a:gd name="connsiteX16" fmla="*/ 1874460 w 1914616"/>
                <a:gd name="connsiteY16" fmla="*/ 1477864 h 1929923"/>
                <a:gd name="connsiteX17" fmla="*/ 1895064 w 1914616"/>
                <a:gd name="connsiteY17" fmla="*/ 1476543 h 1929923"/>
                <a:gd name="connsiteX18" fmla="*/ 1244180 w 1914616"/>
                <a:gd name="connsiteY18" fmla="*/ 1396504 h 1929923"/>
                <a:gd name="connsiteX19" fmla="*/ 1430676 w 1914616"/>
                <a:gd name="connsiteY19" fmla="*/ 1431372 h 1929923"/>
                <a:gd name="connsiteX20" fmla="*/ 1443355 w 1914616"/>
                <a:gd name="connsiteY20" fmla="*/ 1441939 h 1929923"/>
                <a:gd name="connsiteX21" fmla="*/ 1428562 w 1914616"/>
                <a:gd name="connsiteY21" fmla="*/ 1456732 h 1929923"/>
                <a:gd name="connsiteX22" fmla="*/ 1363051 w 1914616"/>
                <a:gd name="connsiteY22" fmla="*/ 1463072 h 1929923"/>
                <a:gd name="connsiteX23" fmla="*/ 1286973 w 1914616"/>
                <a:gd name="connsiteY23" fmla="*/ 1450392 h 1929923"/>
                <a:gd name="connsiteX24" fmla="*/ 1198217 w 1914616"/>
                <a:gd name="connsiteY24" fmla="*/ 1446166 h 1929923"/>
                <a:gd name="connsiteX25" fmla="*/ 1286973 w 1914616"/>
                <a:gd name="connsiteY25" fmla="*/ 1467298 h 1929923"/>
                <a:gd name="connsiteX26" fmla="*/ 1240482 w 1914616"/>
                <a:gd name="connsiteY26" fmla="*/ 1496883 h 1929923"/>
                <a:gd name="connsiteX27" fmla="*/ 1147498 w 1914616"/>
                <a:gd name="connsiteY27" fmla="*/ 1486317 h 1929923"/>
                <a:gd name="connsiteX28" fmla="*/ 1109460 w 1914616"/>
                <a:gd name="connsiteY28" fmla="*/ 1494770 h 1929923"/>
                <a:gd name="connsiteX29" fmla="*/ 1147498 w 1914616"/>
                <a:gd name="connsiteY29" fmla="*/ 1496883 h 1929923"/>
                <a:gd name="connsiteX30" fmla="*/ 1210896 w 1914616"/>
                <a:gd name="connsiteY30" fmla="*/ 1513790 h 1929923"/>
                <a:gd name="connsiteX31" fmla="*/ 1073535 w 1914616"/>
                <a:gd name="connsiteY31" fmla="*/ 1551829 h 1929923"/>
                <a:gd name="connsiteX32" fmla="*/ 898134 w 1914616"/>
                <a:gd name="connsiteY32" fmla="*/ 1581414 h 1929923"/>
                <a:gd name="connsiteX33" fmla="*/ 862209 w 1914616"/>
                <a:gd name="connsiteY33" fmla="*/ 1606773 h 1929923"/>
                <a:gd name="connsiteX34" fmla="*/ 813604 w 1914616"/>
                <a:gd name="connsiteY34" fmla="*/ 1638472 h 1929923"/>
                <a:gd name="connsiteX35" fmla="*/ 678355 w 1914616"/>
                <a:gd name="connsiteY35" fmla="*/ 1720889 h 1929923"/>
                <a:gd name="connsiteX36" fmla="*/ 342348 w 1914616"/>
                <a:gd name="connsiteY36" fmla="*/ 1870931 h 1929923"/>
                <a:gd name="connsiteX37" fmla="*/ 156381 w 1914616"/>
                <a:gd name="connsiteY37" fmla="*/ 1917423 h 1929923"/>
                <a:gd name="connsiteX38" fmla="*/ 57058 w 1914616"/>
                <a:gd name="connsiteY38" fmla="*/ 1908969 h 1929923"/>
                <a:gd name="connsiteX39" fmla="*/ 0 w 1914616"/>
                <a:gd name="connsiteY39" fmla="*/ 1809646 h 1929923"/>
                <a:gd name="connsiteX40" fmla="*/ 112003 w 1914616"/>
                <a:gd name="connsiteY40" fmla="*/ 1691303 h 1929923"/>
                <a:gd name="connsiteX41" fmla="*/ 416312 w 1914616"/>
                <a:gd name="connsiteY41" fmla="*/ 1598320 h 1929923"/>
                <a:gd name="connsiteX42" fmla="*/ 608618 w 1914616"/>
                <a:gd name="connsiteY42" fmla="*/ 1566621 h 1929923"/>
                <a:gd name="connsiteX43" fmla="*/ 836849 w 1914616"/>
                <a:gd name="connsiteY43" fmla="*/ 1511676 h 1929923"/>
                <a:gd name="connsiteX44" fmla="*/ 1048175 w 1914616"/>
                <a:gd name="connsiteY44" fmla="*/ 1412353 h 1929923"/>
                <a:gd name="connsiteX45" fmla="*/ 1244180 w 1914616"/>
                <a:gd name="connsiteY45" fmla="*/ 1396504 h 1929923"/>
                <a:gd name="connsiteX46" fmla="*/ 946179 w 1914616"/>
                <a:gd name="connsiteY46" fmla="*/ 991 h 1929923"/>
                <a:gd name="connsiteX47" fmla="*/ 982666 w 1914616"/>
                <a:gd name="connsiteY47" fmla="*/ 18162 h 1929923"/>
                <a:gd name="connsiteX48" fmla="*/ 1151726 w 1914616"/>
                <a:gd name="connsiteY48" fmla="*/ 70993 h 1929923"/>
                <a:gd name="connsiteX49" fmla="*/ 1155953 w 1914616"/>
                <a:gd name="connsiteY49" fmla="*/ 111145 h 1929923"/>
                <a:gd name="connsiteX50" fmla="*/ 1155953 w 1914616"/>
                <a:gd name="connsiteY50" fmla="*/ 208355 h 1929923"/>
                <a:gd name="connsiteX51" fmla="*/ 1117914 w 1914616"/>
                <a:gd name="connsiteY51" fmla="*/ 373189 h 1929923"/>
                <a:gd name="connsiteX52" fmla="*/ 1067196 w 1914616"/>
                <a:gd name="connsiteY52" fmla="*/ 493645 h 1929923"/>
                <a:gd name="connsiteX53" fmla="*/ 1016478 w 1914616"/>
                <a:gd name="connsiteY53" fmla="*/ 563382 h 1929923"/>
                <a:gd name="connsiteX54" fmla="*/ 989006 w 1914616"/>
                <a:gd name="connsiteY54" fmla="*/ 624667 h 1929923"/>
                <a:gd name="connsiteX55" fmla="*/ 965495 w 1914616"/>
                <a:gd name="connsiteY55" fmla="*/ 646328 h 1929923"/>
                <a:gd name="connsiteX56" fmla="*/ 959415 w 1914616"/>
                <a:gd name="connsiteY56" fmla="*/ 645000 h 1929923"/>
                <a:gd name="connsiteX57" fmla="*/ 880948 w 1914616"/>
                <a:gd name="connsiteY57" fmla="*/ 615551 h 1929923"/>
                <a:gd name="connsiteX58" fmla="*/ 856567 w 1914616"/>
                <a:gd name="connsiteY58" fmla="*/ 604576 h 1929923"/>
                <a:gd name="connsiteX59" fmla="*/ 773453 w 1914616"/>
                <a:gd name="connsiteY59" fmla="*/ 559156 h 1929923"/>
                <a:gd name="connsiteX60" fmla="*/ 846625 w 1914616"/>
                <a:gd name="connsiteY60" fmla="*/ 600101 h 1929923"/>
                <a:gd name="connsiteX61" fmla="*/ 856567 w 1914616"/>
                <a:gd name="connsiteY61" fmla="*/ 604576 h 1929923"/>
                <a:gd name="connsiteX62" fmla="*/ 867229 w 1914616"/>
                <a:gd name="connsiteY62" fmla="*/ 610403 h 1929923"/>
                <a:gd name="connsiteX63" fmla="*/ 880948 w 1914616"/>
                <a:gd name="connsiteY63" fmla="*/ 615551 h 1929923"/>
                <a:gd name="connsiteX64" fmla="*/ 934060 w 1914616"/>
                <a:gd name="connsiteY64" fmla="*/ 639460 h 1929923"/>
                <a:gd name="connsiteX65" fmla="*/ 959415 w 1914616"/>
                <a:gd name="connsiteY65" fmla="*/ 645000 h 1929923"/>
                <a:gd name="connsiteX66" fmla="*/ 978439 w 1914616"/>
                <a:gd name="connsiteY66" fmla="*/ 652139 h 1929923"/>
                <a:gd name="connsiteX67" fmla="*/ 984779 w 1914616"/>
                <a:gd name="connsiteY67" fmla="*/ 662705 h 1929923"/>
                <a:gd name="connsiteX68" fmla="*/ 955193 w 1914616"/>
                <a:gd name="connsiteY68" fmla="*/ 918410 h 1929923"/>
                <a:gd name="connsiteX69" fmla="*/ 938287 w 1914616"/>
                <a:gd name="connsiteY69" fmla="*/ 994487 h 1929923"/>
                <a:gd name="connsiteX70" fmla="*/ 921381 w 1914616"/>
                <a:gd name="connsiteY70" fmla="*/ 1030413 h 1929923"/>
                <a:gd name="connsiteX71" fmla="*/ 754433 w 1914616"/>
                <a:gd name="connsiteY71" fmla="*/ 797954 h 1929923"/>
                <a:gd name="connsiteX72" fmla="*/ 655111 w 1914616"/>
                <a:gd name="connsiteY72" fmla="*/ 728217 h 1929923"/>
                <a:gd name="connsiteX73" fmla="*/ 579033 w 1914616"/>
                <a:gd name="connsiteY73" fmla="*/ 508438 h 1929923"/>
                <a:gd name="connsiteX74" fmla="*/ 616511 w 1914616"/>
                <a:gd name="connsiteY74" fmla="*/ 312772 h 1929923"/>
                <a:gd name="connsiteX75" fmla="*/ 699489 w 1914616"/>
                <a:gd name="connsiteY75" fmla="*/ 333037 h 1929923"/>
                <a:gd name="connsiteX76" fmla="*/ 614958 w 1914616"/>
                <a:gd name="connsiteY76" fmla="*/ 265413 h 1929923"/>
                <a:gd name="connsiteX77" fmla="*/ 585372 w 1914616"/>
                <a:gd name="connsiteY77" fmla="*/ 197789 h 1929923"/>
                <a:gd name="connsiteX78" fmla="*/ 576920 w 1914616"/>
                <a:gd name="connsiteY78" fmla="*/ 101013 h 1929923"/>
                <a:gd name="connsiteX79" fmla="*/ 710055 w 1914616"/>
                <a:gd name="connsiteY79" fmla="*/ 229487 h 1929923"/>
                <a:gd name="connsiteX80" fmla="*/ 737527 w 1914616"/>
                <a:gd name="connsiteY80" fmla="*/ 157637 h 1929923"/>
                <a:gd name="connsiteX81" fmla="*/ 777680 w 1914616"/>
                <a:gd name="connsiteY81" fmla="*/ 115372 h 1929923"/>
                <a:gd name="connsiteX82" fmla="*/ 853757 w 1914616"/>
                <a:gd name="connsiteY82" fmla="*/ 60427 h 1929923"/>
                <a:gd name="connsiteX83" fmla="*/ 946179 w 1914616"/>
                <a:gd name="connsiteY83" fmla="*/ 991 h 1929923"/>
                <a:gd name="connsiteX0" fmla="*/ 1895064 w 1914616"/>
                <a:gd name="connsiteY0" fmla="*/ 1476543 h 1929923"/>
                <a:gd name="connsiteX1" fmla="*/ 1912499 w 1914616"/>
                <a:gd name="connsiteY1" fmla="*/ 1486317 h 1929923"/>
                <a:gd name="connsiteX2" fmla="*/ 1893480 w 1914616"/>
                <a:gd name="connsiteY2" fmla="*/ 1518016 h 1929923"/>
                <a:gd name="connsiteX3" fmla="*/ 1597623 w 1914616"/>
                <a:gd name="connsiteY3" fmla="*/ 1777947 h 1929923"/>
                <a:gd name="connsiteX4" fmla="*/ 1415882 w 1914616"/>
                <a:gd name="connsiteY4" fmla="*/ 1902629 h 1929923"/>
                <a:gd name="connsiteX5" fmla="*/ 1299653 w 1914616"/>
                <a:gd name="connsiteY5" fmla="*/ 1832892 h 1929923"/>
                <a:gd name="connsiteX6" fmla="*/ 1453921 w 1914616"/>
                <a:gd name="connsiteY6" fmla="*/ 1627905 h 1929923"/>
                <a:gd name="connsiteX7" fmla="*/ 1481394 w 1914616"/>
                <a:gd name="connsiteY7" fmla="*/ 1617339 h 1929923"/>
                <a:gd name="connsiteX8" fmla="*/ 1472941 w 1914616"/>
                <a:gd name="connsiteY8" fmla="*/ 1598319 h 1929923"/>
                <a:gd name="connsiteX9" fmla="*/ 1441242 w 1914616"/>
                <a:gd name="connsiteY9" fmla="*/ 1564507 h 1929923"/>
                <a:gd name="connsiteX10" fmla="*/ 1496186 w 1914616"/>
                <a:gd name="connsiteY10" fmla="*/ 1560281 h 1929923"/>
                <a:gd name="connsiteX11" fmla="*/ 1553244 w 1914616"/>
                <a:gd name="connsiteY11" fmla="*/ 1583527 h 1929923"/>
                <a:gd name="connsiteX12" fmla="*/ 1553244 w 1914616"/>
                <a:gd name="connsiteY12" fmla="*/ 1541262 h 1929923"/>
                <a:gd name="connsiteX13" fmla="*/ 1606076 w 1914616"/>
                <a:gd name="connsiteY13" fmla="*/ 1541262 h 1929923"/>
                <a:gd name="connsiteX14" fmla="*/ 1725000 w 1914616"/>
                <a:gd name="connsiteY14" fmla="*/ 1534151 h 1929923"/>
                <a:gd name="connsiteX15" fmla="*/ 1800299 w 1914616"/>
                <a:gd name="connsiteY15" fmla="*/ 1520899 h 1929923"/>
                <a:gd name="connsiteX16" fmla="*/ 1874460 w 1914616"/>
                <a:gd name="connsiteY16" fmla="*/ 1477864 h 1929923"/>
                <a:gd name="connsiteX17" fmla="*/ 1895064 w 1914616"/>
                <a:gd name="connsiteY17" fmla="*/ 1476543 h 1929923"/>
                <a:gd name="connsiteX18" fmla="*/ 1244180 w 1914616"/>
                <a:gd name="connsiteY18" fmla="*/ 1396504 h 1929923"/>
                <a:gd name="connsiteX19" fmla="*/ 1430676 w 1914616"/>
                <a:gd name="connsiteY19" fmla="*/ 1431372 h 1929923"/>
                <a:gd name="connsiteX20" fmla="*/ 1443355 w 1914616"/>
                <a:gd name="connsiteY20" fmla="*/ 1441939 h 1929923"/>
                <a:gd name="connsiteX21" fmla="*/ 1428562 w 1914616"/>
                <a:gd name="connsiteY21" fmla="*/ 1456732 h 1929923"/>
                <a:gd name="connsiteX22" fmla="*/ 1363051 w 1914616"/>
                <a:gd name="connsiteY22" fmla="*/ 1463072 h 1929923"/>
                <a:gd name="connsiteX23" fmla="*/ 1286973 w 1914616"/>
                <a:gd name="connsiteY23" fmla="*/ 1450392 h 1929923"/>
                <a:gd name="connsiteX24" fmla="*/ 1198217 w 1914616"/>
                <a:gd name="connsiteY24" fmla="*/ 1446166 h 1929923"/>
                <a:gd name="connsiteX25" fmla="*/ 1286973 w 1914616"/>
                <a:gd name="connsiteY25" fmla="*/ 1467298 h 1929923"/>
                <a:gd name="connsiteX26" fmla="*/ 1240482 w 1914616"/>
                <a:gd name="connsiteY26" fmla="*/ 1496883 h 1929923"/>
                <a:gd name="connsiteX27" fmla="*/ 1147498 w 1914616"/>
                <a:gd name="connsiteY27" fmla="*/ 1486317 h 1929923"/>
                <a:gd name="connsiteX28" fmla="*/ 1109460 w 1914616"/>
                <a:gd name="connsiteY28" fmla="*/ 1494770 h 1929923"/>
                <a:gd name="connsiteX29" fmla="*/ 1147498 w 1914616"/>
                <a:gd name="connsiteY29" fmla="*/ 1496883 h 1929923"/>
                <a:gd name="connsiteX30" fmla="*/ 1210896 w 1914616"/>
                <a:gd name="connsiteY30" fmla="*/ 1513790 h 1929923"/>
                <a:gd name="connsiteX31" fmla="*/ 1073535 w 1914616"/>
                <a:gd name="connsiteY31" fmla="*/ 1551829 h 1929923"/>
                <a:gd name="connsiteX32" fmla="*/ 898134 w 1914616"/>
                <a:gd name="connsiteY32" fmla="*/ 1581414 h 1929923"/>
                <a:gd name="connsiteX33" fmla="*/ 862209 w 1914616"/>
                <a:gd name="connsiteY33" fmla="*/ 1606773 h 1929923"/>
                <a:gd name="connsiteX34" fmla="*/ 813604 w 1914616"/>
                <a:gd name="connsiteY34" fmla="*/ 1638472 h 1929923"/>
                <a:gd name="connsiteX35" fmla="*/ 678355 w 1914616"/>
                <a:gd name="connsiteY35" fmla="*/ 1720889 h 1929923"/>
                <a:gd name="connsiteX36" fmla="*/ 342348 w 1914616"/>
                <a:gd name="connsiteY36" fmla="*/ 1870931 h 1929923"/>
                <a:gd name="connsiteX37" fmla="*/ 156381 w 1914616"/>
                <a:gd name="connsiteY37" fmla="*/ 1917423 h 1929923"/>
                <a:gd name="connsiteX38" fmla="*/ 57058 w 1914616"/>
                <a:gd name="connsiteY38" fmla="*/ 1908969 h 1929923"/>
                <a:gd name="connsiteX39" fmla="*/ 0 w 1914616"/>
                <a:gd name="connsiteY39" fmla="*/ 1809646 h 1929923"/>
                <a:gd name="connsiteX40" fmla="*/ 112003 w 1914616"/>
                <a:gd name="connsiteY40" fmla="*/ 1691303 h 1929923"/>
                <a:gd name="connsiteX41" fmla="*/ 416312 w 1914616"/>
                <a:gd name="connsiteY41" fmla="*/ 1598320 h 1929923"/>
                <a:gd name="connsiteX42" fmla="*/ 608618 w 1914616"/>
                <a:gd name="connsiteY42" fmla="*/ 1566621 h 1929923"/>
                <a:gd name="connsiteX43" fmla="*/ 836849 w 1914616"/>
                <a:gd name="connsiteY43" fmla="*/ 1511676 h 1929923"/>
                <a:gd name="connsiteX44" fmla="*/ 1048175 w 1914616"/>
                <a:gd name="connsiteY44" fmla="*/ 1412353 h 1929923"/>
                <a:gd name="connsiteX45" fmla="*/ 1244180 w 1914616"/>
                <a:gd name="connsiteY45" fmla="*/ 1396504 h 1929923"/>
                <a:gd name="connsiteX46" fmla="*/ 946179 w 1914616"/>
                <a:gd name="connsiteY46" fmla="*/ 991 h 1929923"/>
                <a:gd name="connsiteX47" fmla="*/ 982666 w 1914616"/>
                <a:gd name="connsiteY47" fmla="*/ 18162 h 1929923"/>
                <a:gd name="connsiteX48" fmla="*/ 1151726 w 1914616"/>
                <a:gd name="connsiteY48" fmla="*/ 70993 h 1929923"/>
                <a:gd name="connsiteX49" fmla="*/ 1155953 w 1914616"/>
                <a:gd name="connsiteY49" fmla="*/ 111145 h 1929923"/>
                <a:gd name="connsiteX50" fmla="*/ 1155953 w 1914616"/>
                <a:gd name="connsiteY50" fmla="*/ 208355 h 1929923"/>
                <a:gd name="connsiteX51" fmla="*/ 1117914 w 1914616"/>
                <a:gd name="connsiteY51" fmla="*/ 373189 h 1929923"/>
                <a:gd name="connsiteX52" fmla="*/ 1067196 w 1914616"/>
                <a:gd name="connsiteY52" fmla="*/ 493645 h 1929923"/>
                <a:gd name="connsiteX53" fmla="*/ 1016478 w 1914616"/>
                <a:gd name="connsiteY53" fmla="*/ 563382 h 1929923"/>
                <a:gd name="connsiteX54" fmla="*/ 989006 w 1914616"/>
                <a:gd name="connsiteY54" fmla="*/ 624667 h 1929923"/>
                <a:gd name="connsiteX55" fmla="*/ 965495 w 1914616"/>
                <a:gd name="connsiteY55" fmla="*/ 646328 h 1929923"/>
                <a:gd name="connsiteX56" fmla="*/ 959415 w 1914616"/>
                <a:gd name="connsiteY56" fmla="*/ 645000 h 1929923"/>
                <a:gd name="connsiteX57" fmla="*/ 880948 w 1914616"/>
                <a:gd name="connsiteY57" fmla="*/ 615551 h 1929923"/>
                <a:gd name="connsiteX58" fmla="*/ 856567 w 1914616"/>
                <a:gd name="connsiteY58" fmla="*/ 604576 h 1929923"/>
                <a:gd name="connsiteX59" fmla="*/ 773453 w 1914616"/>
                <a:gd name="connsiteY59" fmla="*/ 559156 h 1929923"/>
                <a:gd name="connsiteX60" fmla="*/ 846625 w 1914616"/>
                <a:gd name="connsiteY60" fmla="*/ 600101 h 1929923"/>
                <a:gd name="connsiteX61" fmla="*/ 856567 w 1914616"/>
                <a:gd name="connsiteY61" fmla="*/ 604576 h 1929923"/>
                <a:gd name="connsiteX62" fmla="*/ 867229 w 1914616"/>
                <a:gd name="connsiteY62" fmla="*/ 610403 h 1929923"/>
                <a:gd name="connsiteX63" fmla="*/ 880948 w 1914616"/>
                <a:gd name="connsiteY63" fmla="*/ 615551 h 1929923"/>
                <a:gd name="connsiteX64" fmla="*/ 934060 w 1914616"/>
                <a:gd name="connsiteY64" fmla="*/ 639460 h 1929923"/>
                <a:gd name="connsiteX65" fmla="*/ 959415 w 1914616"/>
                <a:gd name="connsiteY65" fmla="*/ 645000 h 1929923"/>
                <a:gd name="connsiteX66" fmla="*/ 978439 w 1914616"/>
                <a:gd name="connsiteY66" fmla="*/ 652139 h 1929923"/>
                <a:gd name="connsiteX67" fmla="*/ 984779 w 1914616"/>
                <a:gd name="connsiteY67" fmla="*/ 662705 h 1929923"/>
                <a:gd name="connsiteX68" fmla="*/ 955193 w 1914616"/>
                <a:gd name="connsiteY68" fmla="*/ 918410 h 1929923"/>
                <a:gd name="connsiteX69" fmla="*/ 938287 w 1914616"/>
                <a:gd name="connsiteY69" fmla="*/ 994487 h 1929923"/>
                <a:gd name="connsiteX70" fmla="*/ 921381 w 1914616"/>
                <a:gd name="connsiteY70" fmla="*/ 1030413 h 1929923"/>
                <a:gd name="connsiteX71" fmla="*/ 754433 w 1914616"/>
                <a:gd name="connsiteY71" fmla="*/ 797954 h 1929923"/>
                <a:gd name="connsiteX72" fmla="*/ 655111 w 1914616"/>
                <a:gd name="connsiteY72" fmla="*/ 728217 h 1929923"/>
                <a:gd name="connsiteX73" fmla="*/ 579033 w 1914616"/>
                <a:gd name="connsiteY73" fmla="*/ 508438 h 1929923"/>
                <a:gd name="connsiteX74" fmla="*/ 616511 w 1914616"/>
                <a:gd name="connsiteY74" fmla="*/ 312772 h 1929923"/>
                <a:gd name="connsiteX75" fmla="*/ 699489 w 1914616"/>
                <a:gd name="connsiteY75" fmla="*/ 333037 h 1929923"/>
                <a:gd name="connsiteX76" fmla="*/ 614958 w 1914616"/>
                <a:gd name="connsiteY76" fmla="*/ 265413 h 1929923"/>
                <a:gd name="connsiteX77" fmla="*/ 585372 w 1914616"/>
                <a:gd name="connsiteY77" fmla="*/ 197789 h 1929923"/>
                <a:gd name="connsiteX78" fmla="*/ 576920 w 1914616"/>
                <a:gd name="connsiteY78" fmla="*/ 101013 h 1929923"/>
                <a:gd name="connsiteX79" fmla="*/ 710055 w 1914616"/>
                <a:gd name="connsiteY79" fmla="*/ 229487 h 1929923"/>
                <a:gd name="connsiteX80" fmla="*/ 737527 w 1914616"/>
                <a:gd name="connsiteY80" fmla="*/ 157637 h 1929923"/>
                <a:gd name="connsiteX81" fmla="*/ 777680 w 1914616"/>
                <a:gd name="connsiteY81" fmla="*/ 115372 h 1929923"/>
                <a:gd name="connsiteX82" fmla="*/ 853757 w 1914616"/>
                <a:gd name="connsiteY82" fmla="*/ 60427 h 1929923"/>
                <a:gd name="connsiteX83" fmla="*/ 946179 w 1914616"/>
                <a:gd name="connsiteY83" fmla="*/ 991 h 1929923"/>
                <a:gd name="connsiteX0" fmla="*/ 1895064 w 1914616"/>
                <a:gd name="connsiteY0" fmla="*/ 1476543 h 1929923"/>
                <a:gd name="connsiteX1" fmla="*/ 1912499 w 1914616"/>
                <a:gd name="connsiteY1" fmla="*/ 1486317 h 1929923"/>
                <a:gd name="connsiteX2" fmla="*/ 1893480 w 1914616"/>
                <a:gd name="connsiteY2" fmla="*/ 1518016 h 1929923"/>
                <a:gd name="connsiteX3" fmla="*/ 1597623 w 1914616"/>
                <a:gd name="connsiteY3" fmla="*/ 1777947 h 1929923"/>
                <a:gd name="connsiteX4" fmla="*/ 1415882 w 1914616"/>
                <a:gd name="connsiteY4" fmla="*/ 1902629 h 1929923"/>
                <a:gd name="connsiteX5" fmla="*/ 1299653 w 1914616"/>
                <a:gd name="connsiteY5" fmla="*/ 1832892 h 1929923"/>
                <a:gd name="connsiteX6" fmla="*/ 1453921 w 1914616"/>
                <a:gd name="connsiteY6" fmla="*/ 1627905 h 1929923"/>
                <a:gd name="connsiteX7" fmla="*/ 1481394 w 1914616"/>
                <a:gd name="connsiteY7" fmla="*/ 1617339 h 1929923"/>
                <a:gd name="connsiteX8" fmla="*/ 1472941 w 1914616"/>
                <a:gd name="connsiteY8" fmla="*/ 1598319 h 1929923"/>
                <a:gd name="connsiteX9" fmla="*/ 1441242 w 1914616"/>
                <a:gd name="connsiteY9" fmla="*/ 1564507 h 1929923"/>
                <a:gd name="connsiteX10" fmla="*/ 1496186 w 1914616"/>
                <a:gd name="connsiteY10" fmla="*/ 1560281 h 1929923"/>
                <a:gd name="connsiteX11" fmla="*/ 1553244 w 1914616"/>
                <a:gd name="connsiteY11" fmla="*/ 1583527 h 1929923"/>
                <a:gd name="connsiteX12" fmla="*/ 1553244 w 1914616"/>
                <a:gd name="connsiteY12" fmla="*/ 1541262 h 1929923"/>
                <a:gd name="connsiteX13" fmla="*/ 1606076 w 1914616"/>
                <a:gd name="connsiteY13" fmla="*/ 1541262 h 1929923"/>
                <a:gd name="connsiteX14" fmla="*/ 1725000 w 1914616"/>
                <a:gd name="connsiteY14" fmla="*/ 1534151 h 1929923"/>
                <a:gd name="connsiteX15" fmla="*/ 1800299 w 1914616"/>
                <a:gd name="connsiteY15" fmla="*/ 1520899 h 1929923"/>
                <a:gd name="connsiteX16" fmla="*/ 1874460 w 1914616"/>
                <a:gd name="connsiteY16" fmla="*/ 1477864 h 1929923"/>
                <a:gd name="connsiteX17" fmla="*/ 1895064 w 1914616"/>
                <a:gd name="connsiteY17" fmla="*/ 1476543 h 1929923"/>
                <a:gd name="connsiteX18" fmla="*/ 1244180 w 1914616"/>
                <a:gd name="connsiteY18" fmla="*/ 1396504 h 1929923"/>
                <a:gd name="connsiteX19" fmla="*/ 1430676 w 1914616"/>
                <a:gd name="connsiteY19" fmla="*/ 1431372 h 1929923"/>
                <a:gd name="connsiteX20" fmla="*/ 1443355 w 1914616"/>
                <a:gd name="connsiteY20" fmla="*/ 1441939 h 1929923"/>
                <a:gd name="connsiteX21" fmla="*/ 1428562 w 1914616"/>
                <a:gd name="connsiteY21" fmla="*/ 1456732 h 1929923"/>
                <a:gd name="connsiteX22" fmla="*/ 1363051 w 1914616"/>
                <a:gd name="connsiteY22" fmla="*/ 1463072 h 1929923"/>
                <a:gd name="connsiteX23" fmla="*/ 1286973 w 1914616"/>
                <a:gd name="connsiteY23" fmla="*/ 1450392 h 1929923"/>
                <a:gd name="connsiteX24" fmla="*/ 1198217 w 1914616"/>
                <a:gd name="connsiteY24" fmla="*/ 1446166 h 1929923"/>
                <a:gd name="connsiteX25" fmla="*/ 1286973 w 1914616"/>
                <a:gd name="connsiteY25" fmla="*/ 1467298 h 1929923"/>
                <a:gd name="connsiteX26" fmla="*/ 1240482 w 1914616"/>
                <a:gd name="connsiteY26" fmla="*/ 1496883 h 1929923"/>
                <a:gd name="connsiteX27" fmla="*/ 1147498 w 1914616"/>
                <a:gd name="connsiteY27" fmla="*/ 1486317 h 1929923"/>
                <a:gd name="connsiteX28" fmla="*/ 1109460 w 1914616"/>
                <a:gd name="connsiteY28" fmla="*/ 1494770 h 1929923"/>
                <a:gd name="connsiteX29" fmla="*/ 1147498 w 1914616"/>
                <a:gd name="connsiteY29" fmla="*/ 1496883 h 1929923"/>
                <a:gd name="connsiteX30" fmla="*/ 1210896 w 1914616"/>
                <a:gd name="connsiteY30" fmla="*/ 1513790 h 1929923"/>
                <a:gd name="connsiteX31" fmla="*/ 1073535 w 1914616"/>
                <a:gd name="connsiteY31" fmla="*/ 1551829 h 1929923"/>
                <a:gd name="connsiteX32" fmla="*/ 898134 w 1914616"/>
                <a:gd name="connsiteY32" fmla="*/ 1581414 h 1929923"/>
                <a:gd name="connsiteX33" fmla="*/ 862209 w 1914616"/>
                <a:gd name="connsiteY33" fmla="*/ 1606773 h 1929923"/>
                <a:gd name="connsiteX34" fmla="*/ 813604 w 1914616"/>
                <a:gd name="connsiteY34" fmla="*/ 1638472 h 1929923"/>
                <a:gd name="connsiteX35" fmla="*/ 678355 w 1914616"/>
                <a:gd name="connsiteY35" fmla="*/ 1720889 h 1929923"/>
                <a:gd name="connsiteX36" fmla="*/ 342348 w 1914616"/>
                <a:gd name="connsiteY36" fmla="*/ 1870931 h 1929923"/>
                <a:gd name="connsiteX37" fmla="*/ 156381 w 1914616"/>
                <a:gd name="connsiteY37" fmla="*/ 1917423 h 1929923"/>
                <a:gd name="connsiteX38" fmla="*/ 57058 w 1914616"/>
                <a:gd name="connsiteY38" fmla="*/ 1908969 h 1929923"/>
                <a:gd name="connsiteX39" fmla="*/ 0 w 1914616"/>
                <a:gd name="connsiteY39" fmla="*/ 1809646 h 1929923"/>
                <a:gd name="connsiteX40" fmla="*/ 112003 w 1914616"/>
                <a:gd name="connsiteY40" fmla="*/ 1691303 h 1929923"/>
                <a:gd name="connsiteX41" fmla="*/ 416312 w 1914616"/>
                <a:gd name="connsiteY41" fmla="*/ 1598320 h 1929923"/>
                <a:gd name="connsiteX42" fmla="*/ 608618 w 1914616"/>
                <a:gd name="connsiteY42" fmla="*/ 1566621 h 1929923"/>
                <a:gd name="connsiteX43" fmla="*/ 836849 w 1914616"/>
                <a:gd name="connsiteY43" fmla="*/ 1511676 h 1929923"/>
                <a:gd name="connsiteX44" fmla="*/ 1048175 w 1914616"/>
                <a:gd name="connsiteY44" fmla="*/ 1412353 h 1929923"/>
                <a:gd name="connsiteX45" fmla="*/ 1244180 w 1914616"/>
                <a:gd name="connsiteY45" fmla="*/ 1396504 h 1929923"/>
                <a:gd name="connsiteX46" fmla="*/ 946179 w 1914616"/>
                <a:gd name="connsiteY46" fmla="*/ 991 h 1929923"/>
                <a:gd name="connsiteX47" fmla="*/ 982666 w 1914616"/>
                <a:gd name="connsiteY47" fmla="*/ 18162 h 1929923"/>
                <a:gd name="connsiteX48" fmla="*/ 1151726 w 1914616"/>
                <a:gd name="connsiteY48" fmla="*/ 70993 h 1929923"/>
                <a:gd name="connsiteX49" fmla="*/ 1155953 w 1914616"/>
                <a:gd name="connsiteY49" fmla="*/ 111145 h 1929923"/>
                <a:gd name="connsiteX50" fmla="*/ 1155953 w 1914616"/>
                <a:gd name="connsiteY50" fmla="*/ 208355 h 1929923"/>
                <a:gd name="connsiteX51" fmla="*/ 1117914 w 1914616"/>
                <a:gd name="connsiteY51" fmla="*/ 373189 h 1929923"/>
                <a:gd name="connsiteX52" fmla="*/ 1067196 w 1914616"/>
                <a:gd name="connsiteY52" fmla="*/ 493645 h 1929923"/>
                <a:gd name="connsiteX53" fmla="*/ 1016478 w 1914616"/>
                <a:gd name="connsiteY53" fmla="*/ 563382 h 1929923"/>
                <a:gd name="connsiteX54" fmla="*/ 989006 w 1914616"/>
                <a:gd name="connsiteY54" fmla="*/ 624667 h 1929923"/>
                <a:gd name="connsiteX55" fmla="*/ 965495 w 1914616"/>
                <a:gd name="connsiteY55" fmla="*/ 646328 h 1929923"/>
                <a:gd name="connsiteX56" fmla="*/ 959415 w 1914616"/>
                <a:gd name="connsiteY56" fmla="*/ 645000 h 1929923"/>
                <a:gd name="connsiteX57" fmla="*/ 880948 w 1914616"/>
                <a:gd name="connsiteY57" fmla="*/ 615551 h 1929923"/>
                <a:gd name="connsiteX58" fmla="*/ 856567 w 1914616"/>
                <a:gd name="connsiteY58" fmla="*/ 604576 h 1929923"/>
                <a:gd name="connsiteX59" fmla="*/ 773453 w 1914616"/>
                <a:gd name="connsiteY59" fmla="*/ 559156 h 1929923"/>
                <a:gd name="connsiteX60" fmla="*/ 846625 w 1914616"/>
                <a:gd name="connsiteY60" fmla="*/ 600101 h 1929923"/>
                <a:gd name="connsiteX61" fmla="*/ 856567 w 1914616"/>
                <a:gd name="connsiteY61" fmla="*/ 604576 h 1929923"/>
                <a:gd name="connsiteX62" fmla="*/ 867229 w 1914616"/>
                <a:gd name="connsiteY62" fmla="*/ 610403 h 1929923"/>
                <a:gd name="connsiteX63" fmla="*/ 880948 w 1914616"/>
                <a:gd name="connsiteY63" fmla="*/ 615551 h 1929923"/>
                <a:gd name="connsiteX64" fmla="*/ 934060 w 1914616"/>
                <a:gd name="connsiteY64" fmla="*/ 639460 h 1929923"/>
                <a:gd name="connsiteX65" fmla="*/ 959415 w 1914616"/>
                <a:gd name="connsiteY65" fmla="*/ 645000 h 1929923"/>
                <a:gd name="connsiteX66" fmla="*/ 978439 w 1914616"/>
                <a:gd name="connsiteY66" fmla="*/ 652139 h 1929923"/>
                <a:gd name="connsiteX67" fmla="*/ 984779 w 1914616"/>
                <a:gd name="connsiteY67" fmla="*/ 662705 h 1929923"/>
                <a:gd name="connsiteX68" fmla="*/ 955193 w 1914616"/>
                <a:gd name="connsiteY68" fmla="*/ 918410 h 1929923"/>
                <a:gd name="connsiteX69" fmla="*/ 938287 w 1914616"/>
                <a:gd name="connsiteY69" fmla="*/ 994487 h 1929923"/>
                <a:gd name="connsiteX70" fmla="*/ 921381 w 1914616"/>
                <a:gd name="connsiteY70" fmla="*/ 1030413 h 1929923"/>
                <a:gd name="connsiteX71" fmla="*/ 754433 w 1914616"/>
                <a:gd name="connsiteY71" fmla="*/ 797954 h 1929923"/>
                <a:gd name="connsiteX72" fmla="*/ 655111 w 1914616"/>
                <a:gd name="connsiteY72" fmla="*/ 728217 h 1929923"/>
                <a:gd name="connsiteX73" fmla="*/ 579033 w 1914616"/>
                <a:gd name="connsiteY73" fmla="*/ 508438 h 1929923"/>
                <a:gd name="connsiteX74" fmla="*/ 616511 w 1914616"/>
                <a:gd name="connsiteY74" fmla="*/ 312772 h 1929923"/>
                <a:gd name="connsiteX75" fmla="*/ 699489 w 1914616"/>
                <a:gd name="connsiteY75" fmla="*/ 333037 h 1929923"/>
                <a:gd name="connsiteX76" fmla="*/ 614958 w 1914616"/>
                <a:gd name="connsiteY76" fmla="*/ 265413 h 1929923"/>
                <a:gd name="connsiteX77" fmla="*/ 585372 w 1914616"/>
                <a:gd name="connsiteY77" fmla="*/ 197789 h 1929923"/>
                <a:gd name="connsiteX78" fmla="*/ 576920 w 1914616"/>
                <a:gd name="connsiteY78" fmla="*/ 101013 h 1929923"/>
                <a:gd name="connsiteX79" fmla="*/ 710055 w 1914616"/>
                <a:gd name="connsiteY79" fmla="*/ 229487 h 1929923"/>
                <a:gd name="connsiteX80" fmla="*/ 737527 w 1914616"/>
                <a:gd name="connsiteY80" fmla="*/ 157637 h 1929923"/>
                <a:gd name="connsiteX81" fmla="*/ 777680 w 1914616"/>
                <a:gd name="connsiteY81" fmla="*/ 115372 h 1929923"/>
                <a:gd name="connsiteX82" fmla="*/ 853757 w 1914616"/>
                <a:gd name="connsiteY82" fmla="*/ 60427 h 1929923"/>
                <a:gd name="connsiteX83" fmla="*/ 946179 w 1914616"/>
                <a:gd name="connsiteY83" fmla="*/ 991 h 1929923"/>
                <a:gd name="connsiteX0" fmla="*/ 1895064 w 1914616"/>
                <a:gd name="connsiteY0" fmla="*/ 1476543 h 1929923"/>
                <a:gd name="connsiteX1" fmla="*/ 1912499 w 1914616"/>
                <a:gd name="connsiteY1" fmla="*/ 1486317 h 1929923"/>
                <a:gd name="connsiteX2" fmla="*/ 1893480 w 1914616"/>
                <a:gd name="connsiteY2" fmla="*/ 1518016 h 1929923"/>
                <a:gd name="connsiteX3" fmla="*/ 1597623 w 1914616"/>
                <a:gd name="connsiteY3" fmla="*/ 1777947 h 1929923"/>
                <a:gd name="connsiteX4" fmla="*/ 1415882 w 1914616"/>
                <a:gd name="connsiteY4" fmla="*/ 1902629 h 1929923"/>
                <a:gd name="connsiteX5" fmla="*/ 1299653 w 1914616"/>
                <a:gd name="connsiteY5" fmla="*/ 1832892 h 1929923"/>
                <a:gd name="connsiteX6" fmla="*/ 1453921 w 1914616"/>
                <a:gd name="connsiteY6" fmla="*/ 1627905 h 1929923"/>
                <a:gd name="connsiteX7" fmla="*/ 1481394 w 1914616"/>
                <a:gd name="connsiteY7" fmla="*/ 1617339 h 1929923"/>
                <a:gd name="connsiteX8" fmla="*/ 1472941 w 1914616"/>
                <a:gd name="connsiteY8" fmla="*/ 1598319 h 1929923"/>
                <a:gd name="connsiteX9" fmla="*/ 1441242 w 1914616"/>
                <a:gd name="connsiteY9" fmla="*/ 1564507 h 1929923"/>
                <a:gd name="connsiteX10" fmla="*/ 1496186 w 1914616"/>
                <a:gd name="connsiteY10" fmla="*/ 1560281 h 1929923"/>
                <a:gd name="connsiteX11" fmla="*/ 1553244 w 1914616"/>
                <a:gd name="connsiteY11" fmla="*/ 1583527 h 1929923"/>
                <a:gd name="connsiteX12" fmla="*/ 1553244 w 1914616"/>
                <a:gd name="connsiteY12" fmla="*/ 1541262 h 1929923"/>
                <a:gd name="connsiteX13" fmla="*/ 1606076 w 1914616"/>
                <a:gd name="connsiteY13" fmla="*/ 1541262 h 1929923"/>
                <a:gd name="connsiteX14" fmla="*/ 1725000 w 1914616"/>
                <a:gd name="connsiteY14" fmla="*/ 1534151 h 1929923"/>
                <a:gd name="connsiteX15" fmla="*/ 1800299 w 1914616"/>
                <a:gd name="connsiteY15" fmla="*/ 1520899 h 1929923"/>
                <a:gd name="connsiteX16" fmla="*/ 1874460 w 1914616"/>
                <a:gd name="connsiteY16" fmla="*/ 1477864 h 1929923"/>
                <a:gd name="connsiteX17" fmla="*/ 1895064 w 1914616"/>
                <a:gd name="connsiteY17" fmla="*/ 1476543 h 1929923"/>
                <a:gd name="connsiteX18" fmla="*/ 1244180 w 1914616"/>
                <a:gd name="connsiteY18" fmla="*/ 1396504 h 1929923"/>
                <a:gd name="connsiteX19" fmla="*/ 1430676 w 1914616"/>
                <a:gd name="connsiteY19" fmla="*/ 1431372 h 1929923"/>
                <a:gd name="connsiteX20" fmla="*/ 1443355 w 1914616"/>
                <a:gd name="connsiteY20" fmla="*/ 1441939 h 1929923"/>
                <a:gd name="connsiteX21" fmla="*/ 1428562 w 1914616"/>
                <a:gd name="connsiteY21" fmla="*/ 1456732 h 1929923"/>
                <a:gd name="connsiteX22" fmla="*/ 1363051 w 1914616"/>
                <a:gd name="connsiteY22" fmla="*/ 1463072 h 1929923"/>
                <a:gd name="connsiteX23" fmla="*/ 1286973 w 1914616"/>
                <a:gd name="connsiteY23" fmla="*/ 1450392 h 1929923"/>
                <a:gd name="connsiteX24" fmla="*/ 1198217 w 1914616"/>
                <a:gd name="connsiteY24" fmla="*/ 1446166 h 1929923"/>
                <a:gd name="connsiteX25" fmla="*/ 1286973 w 1914616"/>
                <a:gd name="connsiteY25" fmla="*/ 1467298 h 1929923"/>
                <a:gd name="connsiteX26" fmla="*/ 1240482 w 1914616"/>
                <a:gd name="connsiteY26" fmla="*/ 1496883 h 1929923"/>
                <a:gd name="connsiteX27" fmla="*/ 1147498 w 1914616"/>
                <a:gd name="connsiteY27" fmla="*/ 1486317 h 1929923"/>
                <a:gd name="connsiteX28" fmla="*/ 1109460 w 1914616"/>
                <a:gd name="connsiteY28" fmla="*/ 1494770 h 1929923"/>
                <a:gd name="connsiteX29" fmla="*/ 1147498 w 1914616"/>
                <a:gd name="connsiteY29" fmla="*/ 1496883 h 1929923"/>
                <a:gd name="connsiteX30" fmla="*/ 1210896 w 1914616"/>
                <a:gd name="connsiteY30" fmla="*/ 1513790 h 1929923"/>
                <a:gd name="connsiteX31" fmla="*/ 1073535 w 1914616"/>
                <a:gd name="connsiteY31" fmla="*/ 1551829 h 1929923"/>
                <a:gd name="connsiteX32" fmla="*/ 898134 w 1914616"/>
                <a:gd name="connsiteY32" fmla="*/ 1581414 h 1929923"/>
                <a:gd name="connsiteX33" fmla="*/ 862209 w 1914616"/>
                <a:gd name="connsiteY33" fmla="*/ 1606773 h 1929923"/>
                <a:gd name="connsiteX34" fmla="*/ 813604 w 1914616"/>
                <a:gd name="connsiteY34" fmla="*/ 1638472 h 1929923"/>
                <a:gd name="connsiteX35" fmla="*/ 678355 w 1914616"/>
                <a:gd name="connsiteY35" fmla="*/ 1720889 h 1929923"/>
                <a:gd name="connsiteX36" fmla="*/ 342348 w 1914616"/>
                <a:gd name="connsiteY36" fmla="*/ 1870931 h 1929923"/>
                <a:gd name="connsiteX37" fmla="*/ 156381 w 1914616"/>
                <a:gd name="connsiteY37" fmla="*/ 1917423 h 1929923"/>
                <a:gd name="connsiteX38" fmla="*/ 57058 w 1914616"/>
                <a:gd name="connsiteY38" fmla="*/ 1908969 h 1929923"/>
                <a:gd name="connsiteX39" fmla="*/ 0 w 1914616"/>
                <a:gd name="connsiteY39" fmla="*/ 1809646 h 1929923"/>
                <a:gd name="connsiteX40" fmla="*/ 112003 w 1914616"/>
                <a:gd name="connsiteY40" fmla="*/ 1691303 h 1929923"/>
                <a:gd name="connsiteX41" fmla="*/ 416312 w 1914616"/>
                <a:gd name="connsiteY41" fmla="*/ 1598320 h 1929923"/>
                <a:gd name="connsiteX42" fmla="*/ 608618 w 1914616"/>
                <a:gd name="connsiteY42" fmla="*/ 1566621 h 1929923"/>
                <a:gd name="connsiteX43" fmla="*/ 836849 w 1914616"/>
                <a:gd name="connsiteY43" fmla="*/ 1511676 h 1929923"/>
                <a:gd name="connsiteX44" fmla="*/ 1048175 w 1914616"/>
                <a:gd name="connsiteY44" fmla="*/ 1412353 h 1929923"/>
                <a:gd name="connsiteX45" fmla="*/ 1244180 w 1914616"/>
                <a:gd name="connsiteY45" fmla="*/ 1396504 h 1929923"/>
                <a:gd name="connsiteX46" fmla="*/ 946179 w 1914616"/>
                <a:gd name="connsiteY46" fmla="*/ 991 h 1929923"/>
                <a:gd name="connsiteX47" fmla="*/ 982666 w 1914616"/>
                <a:gd name="connsiteY47" fmla="*/ 18162 h 1929923"/>
                <a:gd name="connsiteX48" fmla="*/ 1151726 w 1914616"/>
                <a:gd name="connsiteY48" fmla="*/ 70993 h 1929923"/>
                <a:gd name="connsiteX49" fmla="*/ 1155953 w 1914616"/>
                <a:gd name="connsiteY49" fmla="*/ 111145 h 1929923"/>
                <a:gd name="connsiteX50" fmla="*/ 1155953 w 1914616"/>
                <a:gd name="connsiteY50" fmla="*/ 208355 h 1929923"/>
                <a:gd name="connsiteX51" fmla="*/ 1117914 w 1914616"/>
                <a:gd name="connsiteY51" fmla="*/ 373189 h 1929923"/>
                <a:gd name="connsiteX52" fmla="*/ 1067196 w 1914616"/>
                <a:gd name="connsiteY52" fmla="*/ 493645 h 1929923"/>
                <a:gd name="connsiteX53" fmla="*/ 1016478 w 1914616"/>
                <a:gd name="connsiteY53" fmla="*/ 563382 h 1929923"/>
                <a:gd name="connsiteX54" fmla="*/ 989006 w 1914616"/>
                <a:gd name="connsiteY54" fmla="*/ 624667 h 1929923"/>
                <a:gd name="connsiteX55" fmla="*/ 965495 w 1914616"/>
                <a:gd name="connsiteY55" fmla="*/ 646328 h 1929923"/>
                <a:gd name="connsiteX56" fmla="*/ 959415 w 1914616"/>
                <a:gd name="connsiteY56" fmla="*/ 645000 h 1929923"/>
                <a:gd name="connsiteX57" fmla="*/ 880948 w 1914616"/>
                <a:gd name="connsiteY57" fmla="*/ 615551 h 1929923"/>
                <a:gd name="connsiteX58" fmla="*/ 856567 w 1914616"/>
                <a:gd name="connsiteY58" fmla="*/ 604576 h 1929923"/>
                <a:gd name="connsiteX59" fmla="*/ 773453 w 1914616"/>
                <a:gd name="connsiteY59" fmla="*/ 559156 h 1929923"/>
                <a:gd name="connsiteX60" fmla="*/ 846625 w 1914616"/>
                <a:gd name="connsiteY60" fmla="*/ 600101 h 1929923"/>
                <a:gd name="connsiteX61" fmla="*/ 856567 w 1914616"/>
                <a:gd name="connsiteY61" fmla="*/ 604576 h 1929923"/>
                <a:gd name="connsiteX62" fmla="*/ 867229 w 1914616"/>
                <a:gd name="connsiteY62" fmla="*/ 610403 h 1929923"/>
                <a:gd name="connsiteX63" fmla="*/ 880948 w 1914616"/>
                <a:gd name="connsiteY63" fmla="*/ 615551 h 1929923"/>
                <a:gd name="connsiteX64" fmla="*/ 934060 w 1914616"/>
                <a:gd name="connsiteY64" fmla="*/ 639460 h 1929923"/>
                <a:gd name="connsiteX65" fmla="*/ 959415 w 1914616"/>
                <a:gd name="connsiteY65" fmla="*/ 645000 h 1929923"/>
                <a:gd name="connsiteX66" fmla="*/ 978439 w 1914616"/>
                <a:gd name="connsiteY66" fmla="*/ 652139 h 1929923"/>
                <a:gd name="connsiteX67" fmla="*/ 984779 w 1914616"/>
                <a:gd name="connsiteY67" fmla="*/ 662705 h 1929923"/>
                <a:gd name="connsiteX68" fmla="*/ 955193 w 1914616"/>
                <a:gd name="connsiteY68" fmla="*/ 918410 h 1929923"/>
                <a:gd name="connsiteX69" fmla="*/ 938287 w 1914616"/>
                <a:gd name="connsiteY69" fmla="*/ 994487 h 1929923"/>
                <a:gd name="connsiteX70" fmla="*/ 921381 w 1914616"/>
                <a:gd name="connsiteY70" fmla="*/ 1030413 h 1929923"/>
                <a:gd name="connsiteX71" fmla="*/ 754433 w 1914616"/>
                <a:gd name="connsiteY71" fmla="*/ 797954 h 1929923"/>
                <a:gd name="connsiteX72" fmla="*/ 655111 w 1914616"/>
                <a:gd name="connsiteY72" fmla="*/ 728217 h 1929923"/>
                <a:gd name="connsiteX73" fmla="*/ 579033 w 1914616"/>
                <a:gd name="connsiteY73" fmla="*/ 508438 h 1929923"/>
                <a:gd name="connsiteX74" fmla="*/ 616511 w 1914616"/>
                <a:gd name="connsiteY74" fmla="*/ 312772 h 1929923"/>
                <a:gd name="connsiteX75" fmla="*/ 699489 w 1914616"/>
                <a:gd name="connsiteY75" fmla="*/ 333037 h 1929923"/>
                <a:gd name="connsiteX76" fmla="*/ 614958 w 1914616"/>
                <a:gd name="connsiteY76" fmla="*/ 265413 h 1929923"/>
                <a:gd name="connsiteX77" fmla="*/ 585372 w 1914616"/>
                <a:gd name="connsiteY77" fmla="*/ 197789 h 1929923"/>
                <a:gd name="connsiteX78" fmla="*/ 576920 w 1914616"/>
                <a:gd name="connsiteY78" fmla="*/ 101013 h 1929923"/>
                <a:gd name="connsiteX79" fmla="*/ 710055 w 1914616"/>
                <a:gd name="connsiteY79" fmla="*/ 229487 h 1929923"/>
                <a:gd name="connsiteX80" fmla="*/ 737527 w 1914616"/>
                <a:gd name="connsiteY80" fmla="*/ 157637 h 1929923"/>
                <a:gd name="connsiteX81" fmla="*/ 777680 w 1914616"/>
                <a:gd name="connsiteY81" fmla="*/ 115372 h 1929923"/>
                <a:gd name="connsiteX82" fmla="*/ 853757 w 1914616"/>
                <a:gd name="connsiteY82" fmla="*/ 60427 h 1929923"/>
                <a:gd name="connsiteX83" fmla="*/ 946179 w 1914616"/>
                <a:gd name="connsiteY83" fmla="*/ 991 h 1929923"/>
                <a:gd name="connsiteX0" fmla="*/ 1895064 w 1914616"/>
                <a:gd name="connsiteY0" fmla="*/ 1476543 h 1929923"/>
                <a:gd name="connsiteX1" fmla="*/ 1912499 w 1914616"/>
                <a:gd name="connsiteY1" fmla="*/ 1486317 h 1929923"/>
                <a:gd name="connsiteX2" fmla="*/ 1893480 w 1914616"/>
                <a:gd name="connsiteY2" fmla="*/ 1518016 h 1929923"/>
                <a:gd name="connsiteX3" fmla="*/ 1597623 w 1914616"/>
                <a:gd name="connsiteY3" fmla="*/ 1777947 h 1929923"/>
                <a:gd name="connsiteX4" fmla="*/ 1415882 w 1914616"/>
                <a:gd name="connsiteY4" fmla="*/ 1902629 h 1929923"/>
                <a:gd name="connsiteX5" fmla="*/ 1299653 w 1914616"/>
                <a:gd name="connsiteY5" fmla="*/ 1832892 h 1929923"/>
                <a:gd name="connsiteX6" fmla="*/ 1453921 w 1914616"/>
                <a:gd name="connsiteY6" fmla="*/ 1627905 h 1929923"/>
                <a:gd name="connsiteX7" fmla="*/ 1481394 w 1914616"/>
                <a:gd name="connsiteY7" fmla="*/ 1617339 h 1929923"/>
                <a:gd name="connsiteX8" fmla="*/ 1472941 w 1914616"/>
                <a:gd name="connsiteY8" fmla="*/ 1598319 h 1929923"/>
                <a:gd name="connsiteX9" fmla="*/ 1441242 w 1914616"/>
                <a:gd name="connsiteY9" fmla="*/ 1564507 h 1929923"/>
                <a:gd name="connsiteX10" fmla="*/ 1496186 w 1914616"/>
                <a:gd name="connsiteY10" fmla="*/ 1560281 h 1929923"/>
                <a:gd name="connsiteX11" fmla="*/ 1553244 w 1914616"/>
                <a:gd name="connsiteY11" fmla="*/ 1583527 h 1929923"/>
                <a:gd name="connsiteX12" fmla="*/ 1553244 w 1914616"/>
                <a:gd name="connsiteY12" fmla="*/ 1541262 h 1929923"/>
                <a:gd name="connsiteX13" fmla="*/ 1606076 w 1914616"/>
                <a:gd name="connsiteY13" fmla="*/ 1541262 h 1929923"/>
                <a:gd name="connsiteX14" fmla="*/ 1715007 w 1914616"/>
                <a:gd name="connsiteY14" fmla="*/ 1529154 h 1929923"/>
                <a:gd name="connsiteX15" fmla="*/ 1800299 w 1914616"/>
                <a:gd name="connsiteY15" fmla="*/ 1520899 h 1929923"/>
                <a:gd name="connsiteX16" fmla="*/ 1874460 w 1914616"/>
                <a:gd name="connsiteY16" fmla="*/ 1477864 h 1929923"/>
                <a:gd name="connsiteX17" fmla="*/ 1895064 w 1914616"/>
                <a:gd name="connsiteY17" fmla="*/ 1476543 h 1929923"/>
                <a:gd name="connsiteX18" fmla="*/ 1244180 w 1914616"/>
                <a:gd name="connsiteY18" fmla="*/ 1396504 h 1929923"/>
                <a:gd name="connsiteX19" fmla="*/ 1430676 w 1914616"/>
                <a:gd name="connsiteY19" fmla="*/ 1431372 h 1929923"/>
                <a:gd name="connsiteX20" fmla="*/ 1443355 w 1914616"/>
                <a:gd name="connsiteY20" fmla="*/ 1441939 h 1929923"/>
                <a:gd name="connsiteX21" fmla="*/ 1428562 w 1914616"/>
                <a:gd name="connsiteY21" fmla="*/ 1456732 h 1929923"/>
                <a:gd name="connsiteX22" fmla="*/ 1363051 w 1914616"/>
                <a:gd name="connsiteY22" fmla="*/ 1463072 h 1929923"/>
                <a:gd name="connsiteX23" fmla="*/ 1286973 w 1914616"/>
                <a:gd name="connsiteY23" fmla="*/ 1450392 h 1929923"/>
                <a:gd name="connsiteX24" fmla="*/ 1198217 w 1914616"/>
                <a:gd name="connsiteY24" fmla="*/ 1446166 h 1929923"/>
                <a:gd name="connsiteX25" fmla="*/ 1286973 w 1914616"/>
                <a:gd name="connsiteY25" fmla="*/ 1467298 h 1929923"/>
                <a:gd name="connsiteX26" fmla="*/ 1240482 w 1914616"/>
                <a:gd name="connsiteY26" fmla="*/ 1496883 h 1929923"/>
                <a:gd name="connsiteX27" fmla="*/ 1147498 w 1914616"/>
                <a:gd name="connsiteY27" fmla="*/ 1486317 h 1929923"/>
                <a:gd name="connsiteX28" fmla="*/ 1109460 w 1914616"/>
                <a:gd name="connsiteY28" fmla="*/ 1494770 h 1929923"/>
                <a:gd name="connsiteX29" fmla="*/ 1147498 w 1914616"/>
                <a:gd name="connsiteY29" fmla="*/ 1496883 h 1929923"/>
                <a:gd name="connsiteX30" fmla="*/ 1210896 w 1914616"/>
                <a:gd name="connsiteY30" fmla="*/ 1513790 h 1929923"/>
                <a:gd name="connsiteX31" fmla="*/ 1073535 w 1914616"/>
                <a:gd name="connsiteY31" fmla="*/ 1551829 h 1929923"/>
                <a:gd name="connsiteX32" fmla="*/ 898134 w 1914616"/>
                <a:gd name="connsiteY32" fmla="*/ 1581414 h 1929923"/>
                <a:gd name="connsiteX33" fmla="*/ 862209 w 1914616"/>
                <a:gd name="connsiteY33" fmla="*/ 1606773 h 1929923"/>
                <a:gd name="connsiteX34" fmla="*/ 813604 w 1914616"/>
                <a:gd name="connsiteY34" fmla="*/ 1638472 h 1929923"/>
                <a:gd name="connsiteX35" fmla="*/ 678355 w 1914616"/>
                <a:gd name="connsiteY35" fmla="*/ 1720889 h 1929923"/>
                <a:gd name="connsiteX36" fmla="*/ 342348 w 1914616"/>
                <a:gd name="connsiteY36" fmla="*/ 1870931 h 1929923"/>
                <a:gd name="connsiteX37" fmla="*/ 156381 w 1914616"/>
                <a:gd name="connsiteY37" fmla="*/ 1917423 h 1929923"/>
                <a:gd name="connsiteX38" fmla="*/ 57058 w 1914616"/>
                <a:gd name="connsiteY38" fmla="*/ 1908969 h 1929923"/>
                <a:gd name="connsiteX39" fmla="*/ 0 w 1914616"/>
                <a:gd name="connsiteY39" fmla="*/ 1809646 h 1929923"/>
                <a:gd name="connsiteX40" fmla="*/ 112003 w 1914616"/>
                <a:gd name="connsiteY40" fmla="*/ 1691303 h 1929923"/>
                <a:gd name="connsiteX41" fmla="*/ 416312 w 1914616"/>
                <a:gd name="connsiteY41" fmla="*/ 1598320 h 1929923"/>
                <a:gd name="connsiteX42" fmla="*/ 608618 w 1914616"/>
                <a:gd name="connsiteY42" fmla="*/ 1566621 h 1929923"/>
                <a:gd name="connsiteX43" fmla="*/ 836849 w 1914616"/>
                <a:gd name="connsiteY43" fmla="*/ 1511676 h 1929923"/>
                <a:gd name="connsiteX44" fmla="*/ 1048175 w 1914616"/>
                <a:gd name="connsiteY44" fmla="*/ 1412353 h 1929923"/>
                <a:gd name="connsiteX45" fmla="*/ 1244180 w 1914616"/>
                <a:gd name="connsiteY45" fmla="*/ 1396504 h 1929923"/>
                <a:gd name="connsiteX46" fmla="*/ 946179 w 1914616"/>
                <a:gd name="connsiteY46" fmla="*/ 991 h 1929923"/>
                <a:gd name="connsiteX47" fmla="*/ 982666 w 1914616"/>
                <a:gd name="connsiteY47" fmla="*/ 18162 h 1929923"/>
                <a:gd name="connsiteX48" fmla="*/ 1151726 w 1914616"/>
                <a:gd name="connsiteY48" fmla="*/ 70993 h 1929923"/>
                <a:gd name="connsiteX49" fmla="*/ 1155953 w 1914616"/>
                <a:gd name="connsiteY49" fmla="*/ 111145 h 1929923"/>
                <a:gd name="connsiteX50" fmla="*/ 1155953 w 1914616"/>
                <a:gd name="connsiteY50" fmla="*/ 208355 h 1929923"/>
                <a:gd name="connsiteX51" fmla="*/ 1117914 w 1914616"/>
                <a:gd name="connsiteY51" fmla="*/ 373189 h 1929923"/>
                <a:gd name="connsiteX52" fmla="*/ 1067196 w 1914616"/>
                <a:gd name="connsiteY52" fmla="*/ 493645 h 1929923"/>
                <a:gd name="connsiteX53" fmla="*/ 1016478 w 1914616"/>
                <a:gd name="connsiteY53" fmla="*/ 563382 h 1929923"/>
                <a:gd name="connsiteX54" fmla="*/ 989006 w 1914616"/>
                <a:gd name="connsiteY54" fmla="*/ 624667 h 1929923"/>
                <a:gd name="connsiteX55" fmla="*/ 965495 w 1914616"/>
                <a:gd name="connsiteY55" fmla="*/ 646328 h 1929923"/>
                <a:gd name="connsiteX56" fmla="*/ 959415 w 1914616"/>
                <a:gd name="connsiteY56" fmla="*/ 645000 h 1929923"/>
                <a:gd name="connsiteX57" fmla="*/ 880948 w 1914616"/>
                <a:gd name="connsiteY57" fmla="*/ 615551 h 1929923"/>
                <a:gd name="connsiteX58" fmla="*/ 856567 w 1914616"/>
                <a:gd name="connsiteY58" fmla="*/ 604576 h 1929923"/>
                <a:gd name="connsiteX59" fmla="*/ 773453 w 1914616"/>
                <a:gd name="connsiteY59" fmla="*/ 559156 h 1929923"/>
                <a:gd name="connsiteX60" fmla="*/ 846625 w 1914616"/>
                <a:gd name="connsiteY60" fmla="*/ 600101 h 1929923"/>
                <a:gd name="connsiteX61" fmla="*/ 856567 w 1914616"/>
                <a:gd name="connsiteY61" fmla="*/ 604576 h 1929923"/>
                <a:gd name="connsiteX62" fmla="*/ 867229 w 1914616"/>
                <a:gd name="connsiteY62" fmla="*/ 610403 h 1929923"/>
                <a:gd name="connsiteX63" fmla="*/ 880948 w 1914616"/>
                <a:gd name="connsiteY63" fmla="*/ 615551 h 1929923"/>
                <a:gd name="connsiteX64" fmla="*/ 934060 w 1914616"/>
                <a:gd name="connsiteY64" fmla="*/ 639460 h 1929923"/>
                <a:gd name="connsiteX65" fmla="*/ 959415 w 1914616"/>
                <a:gd name="connsiteY65" fmla="*/ 645000 h 1929923"/>
                <a:gd name="connsiteX66" fmla="*/ 978439 w 1914616"/>
                <a:gd name="connsiteY66" fmla="*/ 652139 h 1929923"/>
                <a:gd name="connsiteX67" fmla="*/ 984779 w 1914616"/>
                <a:gd name="connsiteY67" fmla="*/ 662705 h 1929923"/>
                <a:gd name="connsiteX68" fmla="*/ 955193 w 1914616"/>
                <a:gd name="connsiteY68" fmla="*/ 918410 h 1929923"/>
                <a:gd name="connsiteX69" fmla="*/ 938287 w 1914616"/>
                <a:gd name="connsiteY69" fmla="*/ 994487 h 1929923"/>
                <a:gd name="connsiteX70" fmla="*/ 921381 w 1914616"/>
                <a:gd name="connsiteY70" fmla="*/ 1030413 h 1929923"/>
                <a:gd name="connsiteX71" fmla="*/ 754433 w 1914616"/>
                <a:gd name="connsiteY71" fmla="*/ 797954 h 1929923"/>
                <a:gd name="connsiteX72" fmla="*/ 655111 w 1914616"/>
                <a:gd name="connsiteY72" fmla="*/ 728217 h 1929923"/>
                <a:gd name="connsiteX73" fmla="*/ 579033 w 1914616"/>
                <a:gd name="connsiteY73" fmla="*/ 508438 h 1929923"/>
                <a:gd name="connsiteX74" fmla="*/ 616511 w 1914616"/>
                <a:gd name="connsiteY74" fmla="*/ 312772 h 1929923"/>
                <a:gd name="connsiteX75" fmla="*/ 699489 w 1914616"/>
                <a:gd name="connsiteY75" fmla="*/ 333037 h 1929923"/>
                <a:gd name="connsiteX76" fmla="*/ 614958 w 1914616"/>
                <a:gd name="connsiteY76" fmla="*/ 265413 h 1929923"/>
                <a:gd name="connsiteX77" fmla="*/ 585372 w 1914616"/>
                <a:gd name="connsiteY77" fmla="*/ 197789 h 1929923"/>
                <a:gd name="connsiteX78" fmla="*/ 576920 w 1914616"/>
                <a:gd name="connsiteY78" fmla="*/ 101013 h 1929923"/>
                <a:gd name="connsiteX79" fmla="*/ 710055 w 1914616"/>
                <a:gd name="connsiteY79" fmla="*/ 229487 h 1929923"/>
                <a:gd name="connsiteX80" fmla="*/ 737527 w 1914616"/>
                <a:gd name="connsiteY80" fmla="*/ 157637 h 1929923"/>
                <a:gd name="connsiteX81" fmla="*/ 777680 w 1914616"/>
                <a:gd name="connsiteY81" fmla="*/ 115372 h 1929923"/>
                <a:gd name="connsiteX82" fmla="*/ 853757 w 1914616"/>
                <a:gd name="connsiteY82" fmla="*/ 60427 h 1929923"/>
                <a:gd name="connsiteX83" fmla="*/ 946179 w 1914616"/>
                <a:gd name="connsiteY83" fmla="*/ 991 h 1929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Lst>
              <a:rect l="l" t="t" r="r" b="b"/>
              <a:pathLst>
                <a:path w="1914616" h="1929923">
                  <a:moveTo>
                    <a:pt x="1895064" y="1476543"/>
                  </a:moveTo>
                  <a:lnTo>
                    <a:pt x="1912499" y="1486317"/>
                  </a:lnTo>
                  <a:cubicBezTo>
                    <a:pt x="1920952" y="1503222"/>
                    <a:pt x="1901932" y="1507449"/>
                    <a:pt x="1893480" y="1518016"/>
                  </a:cubicBezTo>
                  <a:cubicBezTo>
                    <a:pt x="1802609" y="1613112"/>
                    <a:pt x="1696946" y="1691303"/>
                    <a:pt x="1597623" y="1777947"/>
                  </a:cubicBezTo>
                  <a:cubicBezTo>
                    <a:pt x="1542678" y="1826552"/>
                    <a:pt x="1479280" y="1864591"/>
                    <a:pt x="1415882" y="1902629"/>
                  </a:cubicBezTo>
                  <a:cubicBezTo>
                    <a:pt x="1335579" y="1921649"/>
                    <a:pt x="1318673" y="1911083"/>
                    <a:pt x="1299653" y="1832892"/>
                  </a:cubicBezTo>
                  <a:cubicBezTo>
                    <a:pt x="1270068" y="1710323"/>
                    <a:pt x="1322899" y="1638472"/>
                    <a:pt x="1453921" y="1627905"/>
                  </a:cubicBezTo>
                  <a:cubicBezTo>
                    <a:pt x="1464487" y="1627905"/>
                    <a:pt x="1475054" y="1627905"/>
                    <a:pt x="1481394" y="1617339"/>
                  </a:cubicBezTo>
                  <a:cubicBezTo>
                    <a:pt x="1485620" y="1608886"/>
                    <a:pt x="1479280" y="1604660"/>
                    <a:pt x="1472941" y="1598319"/>
                  </a:cubicBezTo>
                  <a:cubicBezTo>
                    <a:pt x="1462374" y="1585640"/>
                    <a:pt x="1432788" y="1583527"/>
                    <a:pt x="1441242" y="1564507"/>
                  </a:cubicBezTo>
                  <a:cubicBezTo>
                    <a:pt x="1451808" y="1543375"/>
                    <a:pt x="1477167" y="1556054"/>
                    <a:pt x="1496186" y="1560281"/>
                  </a:cubicBezTo>
                  <a:cubicBezTo>
                    <a:pt x="1515206" y="1568734"/>
                    <a:pt x="1536338" y="1570847"/>
                    <a:pt x="1553244" y="1583527"/>
                  </a:cubicBezTo>
                  <a:cubicBezTo>
                    <a:pt x="1563811" y="1566620"/>
                    <a:pt x="1536338" y="1556054"/>
                    <a:pt x="1553244" y="1541262"/>
                  </a:cubicBezTo>
                  <a:cubicBezTo>
                    <a:pt x="1572264" y="1520129"/>
                    <a:pt x="1589170" y="1526469"/>
                    <a:pt x="1606076" y="1541262"/>
                  </a:cubicBezTo>
                  <a:cubicBezTo>
                    <a:pt x="1642001" y="1589867"/>
                    <a:pt x="1618736" y="1597569"/>
                    <a:pt x="1715007" y="1529154"/>
                  </a:cubicBezTo>
                  <a:cubicBezTo>
                    <a:pt x="1743824" y="1568556"/>
                    <a:pt x="1732092" y="1565690"/>
                    <a:pt x="1800299" y="1520899"/>
                  </a:cubicBezTo>
                  <a:cubicBezTo>
                    <a:pt x="1808751" y="1533578"/>
                    <a:pt x="1855440" y="1494770"/>
                    <a:pt x="1874460" y="1477864"/>
                  </a:cubicBezTo>
                  <a:cubicBezTo>
                    <a:pt x="1880800" y="1479977"/>
                    <a:pt x="1888196" y="1477335"/>
                    <a:pt x="1895064" y="1476543"/>
                  </a:cubicBezTo>
                  <a:close/>
                  <a:moveTo>
                    <a:pt x="1244180" y="1396504"/>
                  </a:moveTo>
                  <a:cubicBezTo>
                    <a:pt x="1304408" y="1400202"/>
                    <a:pt x="1363051" y="1412353"/>
                    <a:pt x="1430676" y="1431372"/>
                  </a:cubicBezTo>
                  <a:cubicBezTo>
                    <a:pt x="1437015" y="1433485"/>
                    <a:pt x="1443355" y="1433485"/>
                    <a:pt x="1443355" y="1441939"/>
                  </a:cubicBezTo>
                  <a:cubicBezTo>
                    <a:pt x="1445468" y="1452505"/>
                    <a:pt x="1437015" y="1454618"/>
                    <a:pt x="1428562" y="1456732"/>
                  </a:cubicBezTo>
                  <a:cubicBezTo>
                    <a:pt x="1407429" y="1465184"/>
                    <a:pt x="1388411" y="1473638"/>
                    <a:pt x="1363051" y="1463072"/>
                  </a:cubicBezTo>
                  <a:cubicBezTo>
                    <a:pt x="1339805" y="1452505"/>
                    <a:pt x="1312333" y="1454618"/>
                    <a:pt x="1286973" y="1450392"/>
                  </a:cubicBezTo>
                  <a:cubicBezTo>
                    <a:pt x="1261615" y="1439826"/>
                    <a:pt x="1227802" y="1437712"/>
                    <a:pt x="1198217" y="1446166"/>
                  </a:cubicBezTo>
                  <a:cubicBezTo>
                    <a:pt x="1227802" y="1450392"/>
                    <a:pt x="1267955" y="1454618"/>
                    <a:pt x="1286973" y="1467298"/>
                  </a:cubicBezTo>
                  <a:cubicBezTo>
                    <a:pt x="1289087" y="1509563"/>
                    <a:pt x="1257388" y="1492658"/>
                    <a:pt x="1240482" y="1496883"/>
                  </a:cubicBezTo>
                  <a:cubicBezTo>
                    <a:pt x="1213009" y="1490544"/>
                    <a:pt x="1170744" y="1482091"/>
                    <a:pt x="1147498" y="1486317"/>
                  </a:cubicBezTo>
                  <a:cubicBezTo>
                    <a:pt x="1134819" y="1490544"/>
                    <a:pt x="1115800" y="1492658"/>
                    <a:pt x="1109460" y="1494770"/>
                  </a:cubicBezTo>
                  <a:cubicBezTo>
                    <a:pt x="1115800" y="1496883"/>
                    <a:pt x="1132705" y="1498997"/>
                    <a:pt x="1147498" y="1496883"/>
                  </a:cubicBezTo>
                  <a:cubicBezTo>
                    <a:pt x="1181310" y="1492658"/>
                    <a:pt x="1202443" y="1494770"/>
                    <a:pt x="1210896" y="1513790"/>
                  </a:cubicBezTo>
                  <a:cubicBezTo>
                    <a:pt x="1166518" y="1530696"/>
                    <a:pt x="1115800" y="1524356"/>
                    <a:pt x="1073535" y="1551829"/>
                  </a:cubicBezTo>
                  <a:cubicBezTo>
                    <a:pt x="1014363" y="1562395"/>
                    <a:pt x="957305" y="1572961"/>
                    <a:pt x="898134" y="1581414"/>
                  </a:cubicBezTo>
                  <a:cubicBezTo>
                    <a:pt x="881228" y="1583528"/>
                    <a:pt x="870662" y="1591980"/>
                    <a:pt x="862209" y="1606773"/>
                  </a:cubicBezTo>
                  <a:cubicBezTo>
                    <a:pt x="857982" y="1613113"/>
                    <a:pt x="832624" y="1625793"/>
                    <a:pt x="813604" y="1638472"/>
                  </a:cubicBezTo>
                  <a:lnTo>
                    <a:pt x="678355" y="1720889"/>
                  </a:lnTo>
                  <a:cubicBezTo>
                    <a:pt x="572693" y="1788513"/>
                    <a:pt x="467030" y="1839232"/>
                    <a:pt x="342348" y="1870931"/>
                  </a:cubicBezTo>
                  <a:cubicBezTo>
                    <a:pt x="333894" y="1873043"/>
                    <a:pt x="228231" y="1887837"/>
                    <a:pt x="156381" y="1917423"/>
                  </a:cubicBezTo>
                  <a:cubicBezTo>
                    <a:pt x="118343" y="1934328"/>
                    <a:pt x="84530" y="1936441"/>
                    <a:pt x="57058" y="1908969"/>
                  </a:cubicBezTo>
                  <a:cubicBezTo>
                    <a:pt x="29586" y="1879384"/>
                    <a:pt x="14793" y="1851911"/>
                    <a:pt x="0" y="1809646"/>
                  </a:cubicBezTo>
                  <a:cubicBezTo>
                    <a:pt x="69738" y="1750475"/>
                    <a:pt x="57058" y="1731456"/>
                    <a:pt x="112003" y="1691303"/>
                  </a:cubicBezTo>
                  <a:cubicBezTo>
                    <a:pt x="293743" y="1579301"/>
                    <a:pt x="369820" y="1600433"/>
                    <a:pt x="416312" y="1598320"/>
                  </a:cubicBezTo>
                  <a:cubicBezTo>
                    <a:pt x="469143" y="1591980"/>
                    <a:pt x="530428" y="1591980"/>
                    <a:pt x="608618" y="1566621"/>
                  </a:cubicBezTo>
                  <a:cubicBezTo>
                    <a:pt x="712168" y="1534922"/>
                    <a:pt x="762885" y="1532809"/>
                    <a:pt x="836849" y="1511676"/>
                  </a:cubicBezTo>
                  <a:cubicBezTo>
                    <a:pt x="934060" y="1486317"/>
                    <a:pt x="982665" y="1439826"/>
                    <a:pt x="1048175" y="1412353"/>
                  </a:cubicBezTo>
                  <a:cubicBezTo>
                    <a:pt x="1122139" y="1397560"/>
                    <a:pt x="1183952" y="1392805"/>
                    <a:pt x="1244180" y="1396504"/>
                  </a:cubicBezTo>
                  <a:close/>
                  <a:moveTo>
                    <a:pt x="946179" y="991"/>
                  </a:moveTo>
                  <a:cubicBezTo>
                    <a:pt x="959024" y="3105"/>
                    <a:pt x="971571" y="8652"/>
                    <a:pt x="982666" y="18162"/>
                  </a:cubicBezTo>
                  <a:cubicBezTo>
                    <a:pt x="1031271" y="51974"/>
                    <a:pt x="1096782" y="60427"/>
                    <a:pt x="1151726" y="70993"/>
                  </a:cubicBezTo>
                  <a:cubicBezTo>
                    <a:pt x="1153840" y="90013"/>
                    <a:pt x="1155953" y="98466"/>
                    <a:pt x="1155953" y="111145"/>
                  </a:cubicBezTo>
                  <a:lnTo>
                    <a:pt x="1155953" y="208355"/>
                  </a:lnTo>
                  <a:cubicBezTo>
                    <a:pt x="1122141" y="261186"/>
                    <a:pt x="1115801" y="307678"/>
                    <a:pt x="1117914" y="373189"/>
                  </a:cubicBezTo>
                  <a:cubicBezTo>
                    <a:pt x="1120027" y="417568"/>
                    <a:pt x="1098895" y="459833"/>
                    <a:pt x="1067196" y="493645"/>
                  </a:cubicBezTo>
                  <a:cubicBezTo>
                    <a:pt x="1048177" y="514777"/>
                    <a:pt x="1033384" y="529570"/>
                    <a:pt x="1016478" y="563382"/>
                  </a:cubicBezTo>
                  <a:cubicBezTo>
                    <a:pt x="1005912" y="586628"/>
                    <a:pt x="999572" y="605647"/>
                    <a:pt x="989006" y="624667"/>
                  </a:cubicBezTo>
                  <a:cubicBezTo>
                    <a:pt x="983723" y="638403"/>
                    <a:pt x="975269" y="644743"/>
                    <a:pt x="965495" y="646328"/>
                  </a:cubicBezTo>
                  <a:lnTo>
                    <a:pt x="959415" y="645000"/>
                  </a:lnTo>
                  <a:lnTo>
                    <a:pt x="880948" y="615551"/>
                  </a:lnTo>
                  <a:lnTo>
                    <a:pt x="856567" y="604576"/>
                  </a:lnTo>
                  <a:lnTo>
                    <a:pt x="773453" y="559156"/>
                  </a:lnTo>
                  <a:cubicBezTo>
                    <a:pt x="792472" y="576062"/>
                    <a:pt x="818360" y="588213"/>
                    <a:pt x="846625" y="600101"/>
                  </a:cubicBezTo>
                  <a:lnTo>
                    <a:pt x="856567" y="604576"/>
                  </a:lnTo>
                  <a:lnTo>
                    <a:pt x="867229" y="610403"/>
                  </a:lnTo>
                  <a:lnTo>
                    <a:pt x="880948" y="615551"/>
                  </a:lnTo>
                  <a:lnTo>
                    <a:pt x="934060" y="639460"/>
                  </a:lnTo>
                  <a:lnTo>
                    <a:pt x="959415" y="645000"/>
                  </a:lnTo>
                  <a:lnTo>
                    <a:pt x="978439" y="652139"/>
                  </a:lnTo>
                  <a:cubicBezTo>
                    <a:pt x="982666" y="654253"/>
                    <a:pt x="984779" y="658479"/>
                    <a:pt x="984779" y="662705"/>
                  </a:cubicBezTo>
                  <a:cubicBezTo>
                    <a:pt x="1001685" y="751463"/>
                    <a:pt x="965759" y="831766"/>
                    <a:pt x="955193" y="918410"/>
                  </a:cubicBezTo>
                  <a:cubicBezTo>
                    <a:pt x="953080" y="943769"/>
                    <a:pt x="944627" y="969128"/>
                    <a:pt x="938287" y="994487"/>
                  </a:cubicBezTo>
                  <a:cubicBezTo>
                    <a:pt x="925608" y="1002941"/>
                    <a:pt x="944627" y="1026186"/>
                    <a:pt x="921381" y="1030413"/>
                  </a:cubicBezTo>
                  <a:cubicBezTo>
                    <a:pt x="879116" y="943769"/>
                    <a:pt x="813605" y="871918"/>
                    <a:pt x="754433" y="797954"/>
                  </a:cubicBezTo>
                  <a:cubicBezTo>
                    <a:pt x="729075" y="768368"/>
                    <a:pt x="688922" y="749350"/>
                    <a:pt x="655111" y="728217"/>
                  </a:cubicBezTo>
                  <a:cubicBezTo>
                    <a:pt x="574806" y="677498"/>
                    <a:pt x="547334" y="595081"/>
                    <a:pt x="579033" y="508438"/>
                  </a:cubicBezTo>
                  <a:cubicBezTo>
                    <a:pt x="602279" y="451380"/>
                    <a:pt x="605945" y="374057"/>
                    <a:pt x="616511" y="312772"/>
                  </a:cubicBezTo>
                  <a:cubicBezTo>
                    <a:pt x="641870" y="325451"/>
                    <a:pt x="669903" y="366849"/>
                    <a:pt x="699489" y="333037"/>
                  </a:cubicBezTo>
                  <a:cubicBezTo>
                    <a:pt x="640318" y="333037"/>
                    <a:pt x="629751" y="320357"/>
                    <a:pt x="614958" y="265413"/>
                  </a:cubicBezTo>
                  <a:cubicBezTo>
                    <a:pt x="608619" y="242168"/>
                    <a:pt x="591712" y="225188"/>
                    <a:pt x="585372" y="197789"/>
                  </a:cubicBezTo>
                  <a:cubicBezTo>
                    <a:pt x="579033" y="170389"/>
                    <a:pt x="553673" y="130598"/>
                    <a:pt x="576920" y="101013"/>
                  </a:cubicBezTo>
                  <a:cubicBezTo>
                    <a:pt x="644544" y="98899"/>
                    <a:pt x="705828" y="136505"/>
                    <a:pt x="710055" y="229487"/>
                  </a:cubicBezTo>
                  <a:cubicBezTo>
                    <a:pt x="739641" y="212582"/>
                    <a:pt x="739641" y="185109"/>
                    <a:pt x="737527" y="157637"/>
                  </a:cubicBezTo>
                  <a:cubicBezTo>
                    <a:pt x="735414" y="128051"/>
                    <a:pt x="741754" y="109032"/>
                    <a:pt x="777680" y="115372"/>
                  </a:cubicBezTo>
                  <a:cubicBezTo>
                    <a:pt x="822058" y="123824"/>
                    <a:pt x="841077" y="96352"/>
                    <a:pt x="853757" y="60427"/>
                  </a:cubicBezTo>
                  <a:cubicBezTo>
                    <a:pt x="866436" y="19218"/>
                    <a:pt x="907645" y="-5348"/>
                    <a:pt x="946179" y="991"/>
                  </a:cubicBezTo>
                  <a:close/>
                </a:path>
              </a:pathLst>
            </a:custGeom>
            <a:solidFill>
              <a:srgbClr val="FECBA3"/>
            </a:solid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endParaRPr>
            </a:p>
          </p:txBody>
        </p:sp>
        <p:grpSp>
          <p:nvGrpSpPr>
            <p:cNvPr id="16" name="Group 15">
              <a:extLst>
                <a:ext uri="{FF2B5EF4-FFF2-40B4-BE49-F238E27FC236}">
                  <a16:creationId xmlns:a16="http://schemas.microsoft.com/office/drawing/2014/main" id="{5B6A1FE3-BFCB-8B86-F271-86D9ADC35EDC}"/>
                </a:ext>
              </a:extLst>
            </p:cNvPr>
            <p:cNvGrpSpPr/>
            <p:nvPr/>
          </p:nvGrpSpPr>
          <p:grpSpPr>
            <a:xfrm>
              <a:off x="1314164" y="2864343"/>
              <a:ext cx="1013391" cy="285088"/>
              <a:chOff x="8963351" y="2835327"/>
              <a:chExt cx="1121835" cy="315595"/>
            </a:xfrm>
          </p:grpSpPr>
          <p:sp>
            <p:nvSpPr>
              <p:cNvPr id="21" name="Freeform: Shape 49">
                <a:extLst>
                  <a:ext uri="{FF2B5EF4-FFF2-40B4-BE49-F238E27FC236}">
                    <a16:creationId xmlns:a16="http://schemas.microsoft.com/office/drawing/2014/main" id="{C1026D08-5FC8-657A-8C0C-BAF23874A285}"/>
                  </a:ext>
                </a:extLst>
              </p:cNvPr>
              <p:cNvSpPr/>
              <p:nvPr/>
            </p:nvSpPr>
            <p:spPr>
              <a:xfrm>
                <a:off x="9991610" y="2901191"/>
                <a:ext cx="93576" cy="163758"/>
              </a:xfrm>
              <a:custGeom>
                <a:avLst/>
                <a:gdLst>
                  <a:gd name="connsiteX0" fmla="*/ 66128 w 93575"/>
                  <a:gd name="connsiteY0" fmla="*/ 106158 h 163757"/>
                  <a:gd name="connsiteX1" fmla="*/ 45074 w 93575"/>
                  <a:gd name="connsiteY1" fmla="*/ 108498 h 163757"/>
                  <a:gd name="connsiteX2" fmla="*/ 45074 w 93575"/>
                  <a:gd name="connsiteY2" fmla="*/ 42994 h 163757"/>
                  <a:gd name="connsiteX3" fmla="*/ 66128 w 93575"/>
                  <a:gd name="connsiteY3" fmla="*/ 87443 h 163757"/>
                  <a:gd name="connsiteX4" fmla="*/ 66128 w 93575"/>
                  <a:gd name="connsiteY4" fmla="*/ 106158 h 163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575" h="163757">
                    <a:moveTo>
                      <a:pt x="66128" y="106158"/>
                    </a:moveTo>
                    <a:cubicBezTo>
                      <a:pt x="59110" y="110837"/>
                      <a:pt x="52092" y="141249"/>
                      <a:pt x="45074" y="108498"/>
                    </a:cubicBezTo>
                    <a:cubicBezTo>
                      <a:pt x="40395" y="89782"/>
                      <a:pt x="45074" y="68728"/>
                      <a:pt x="45074" y="42994"/>
                    </a:cubicBezTo>
                    <a:cubicBezTo>
                      <a:pt x="63789" y="57031"/>
                      <a:pt x="49753" y="80425"/>
                      <a:pt x="66128" y="87443"/>
                    </a:cubicBezTo>
                    <a:cubicBezTo>
                      <a:pt x="66128" y="94461"/>
                      <a:pt x="66128" y="101479"/>
                      <a:pt x="66128" y="106158"/>
                    </a:cubicBezTo>
                    <a:close/>
                  </a:path>
                </a:pathLst>
              </a:custGeom>
              <a:solidFill>
                <a:srgbClr val="050505"/>
              </a:solidFill>
              <a:ln w="23341"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endParaRPr>
              </a:p>
            </p:txBody>
          </p:sp>
          <p:sp>
            <p:nvSpPr>
              <p:cNvPr id="22" name="Freeform: Shape 50">
                <a:extLst>
                  <a:ext uri="{FF2B5EF4-FFF2-40B4-BE49-F238E27FC236}">
                    <a16:creationId xmlns:a16="http://schemas.microsoft.com/office/drawing/2014/main" id="{49DFBDBE-7A54-A39E-09FE-131A5EEE34B4}"/>
                  </a:ext>
                </a:extLst>
              </p:cNvPr>
              <p:cNvSpPr/>
              <p:nvPr/>
            </p:nvSpPr>
            <p:spPr>
              <a:xfrm>
                <a:off x="9071658" y="2854204"/>
                <a:ext cx="444486" cy="257334"/>
              </a:xfrm>
              <a:custGeom>
                <a:avLst/>
                <a:gdLst>
                  <a:gd name="connsiteX0" fmla="*/ 422284 w 444485"/>
                  <a:gd name="connsiteY0" fmla="*/ 183557 h 257333"/>
                  <a:gd name="connsiteX1" fmla="*/ 375496 w 444485"/>
                  <a:gd name="connsiteY1" fmla="*/ 223327 h 257333"/>
                  <a:gd name="connsiteX2" fmla="*/ 66696 w 444485"/>
                  <a:gd name="connsiteY2" fmla="*/ 150805 h 257333"/>
                  <a:gd name="connsiteX3" fmla="*/ 45641 w 444485"/>
                  <a:gd name="connsiteY3" fmla="*/ 94660 h 257333"/>
                  <a:gd name="connsiteX4" fmla="*/ 104126 w 444485"/>
                  <a:gd name="connsiteY4" fmla="*/ 47872 h 257333"/>
                  <a:gd name="connsiteX5" fmla="*/ 377836 w 444485"/>
                  <a:gd name="connsiteY5" fmla="*/ 120393 h 257333"/>
                  <a:gd name="connsiteX6" fmla="*/ 422284 w 444485"/>
                  <a:gd name="connsiteY6" fmla="*/ 183557 h 257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85" h="257333">
                    <a:moveTo>
                      <a:pt x="422284" y="183557"/>
                    </a:moveTo>
                    <a:cubicBezTo>
                      <a:pt x="429303" y="223327"/>
                      <a:pt x="408248" y="232684"/>
                      <a:pt x="375496" y="223327"/>
                    </a:cubicBezTo>
                    <a:cubicBezTo>
                      <a:pt x="272563" y="199933"/>
                      <a:pt x="169629" y="174199"/>
                      <a:pt x="66696" y="150805"/>
                    </a:cubicBezTo>
                    <a:cubicBezTo>
                      <a:pt x="29265" y="141448"/>
                      <a:pt x="47981" y="115714"/>
                      <a:pt x="45641" y="94660"/>
                    </a:cubicBezTo>
                    <a:cubicBezTo>
                      <a:pt x="38623" y="43193"/>
                      <a:pt x="54999" y="36175"/>
                      <a:pt x="104126" y="47872"/>
                    </a:cubicBezTo>
                    <a:cubicBezTo>
                      <a:pt x="197702" y="66587"/>
                      <a:pt x="286599" y="94660"/>
                      <a:pt x="377836" y="120393"/>
                    </a:cubicBezTo>
                    <a:cubicBezTo>
                      <a:pt x="415266" y="132090"/>
                      <a:pt x="431642" y="146127"/>
                      <a:pt x="422284" y="183557"/>
                    </a:cubicBezTo>
                    <a:close/>
                  </a:path>
                </a:pathLst>
              </a:custGeom>
              <a:solidFill>
                <a:srgbClr val="000000"/>
              </a:solidFill>
              <a:ln w="23341"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endParaRPr>
              </a:p>
            </p:txBody>
          </p:sp>
          <p:sp>
            <p:nvSpPr>
              <p:cNvPr id="23" name="Freeform: Shape 51">
                <a:extLst>
                  <a:ext uri="{FF2B5EF4-FFF2-40B4-BE49-F238E27FC236}">
                    <a16:creationId xmlns:a16="http://schemas.microsoft.com/office/drawing/2014/main" id="{65815DF0-753E-41CB-FED4-C0CA8F872058}"/>
                  </a:ext>
                </a:extLst>
              </p:cNvPr>
              <p:cNvSpPr/>
              <p:nvPr/>
            </p:nvSpPr>
            <p:spPr>
              <a:xfrm>
                <a:off x="9480134" y="2950191"/>
                <a:ext cx="257334" cy="187152"/>
              </a:xfrm>
              <a:custGeom>
                <a:avLst/>
                <a:gdLst>
                  <a:gd name="connsiteX0" fmla="*/ 229034 w 257333"/>
                  <a:gd name="connsiteY0" fmla="*/ 80552 h 187151"/>
                  <a:gd name="connsiteX1" fmla="*/ 219676 w 257333"/>
                  <a:gd name="connsiteY1" fmla="*/ 122661 h 187151"/>
                  <a:gd name="connsiteX2" fmla="*/ 189264 w 257333"/>
                  <a:gd name="connsiteY2" fmla="*/ 153074 h 187151"/>
                  <a:gd name="connsiteX3" fmla="*/ 67615 w 257333"/>
                  <a:gd name="connsiteY3" fmla="*/ 141377 h 187151"/>
                  <a:gd name="connsiteX4" fmla="*/ 46561 w 257333"/>
                  <a:gd name="connsiteY4" fmla="*/ 89910 h 187151"/>
                  <a:gd name="connsiteX5" fmla="*/ 69955 w 257333"/>
                  <a:gd name="connsiteY5" fmla="*/ 43122 h 187151"/>
                  <a:gd name="connsiteX6" fmla="*/ 224355 w 257333"/>
                  <a:gd name="connsiteY6" fmla="*/ 66516 h 187151"/>
                  <a:gd name="connsiteX7" fmla="*/ 229034 w 257333"/>
                  <a:gd name="connsiteY7" fmla="*/ 80552 h 187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7333" h="187151">
                    <a:moveTo>
                      <a:pt x="229034" y="80552"/>
                    </a:moveTo>
                    <a:cubicBezTo>
                      <a:pt x="214997" y="92249"/>
                      <a:pt x="219676" y="108625"/>
                      <a:pt x="219676" y="122661"/>
                    </a:cubicBezTo>
                    <a:cubicBezTo>
                      <a:pt x="222016" y="143716"/>
                      <a:pt x="212658" y="155413"/>
                      <a:pt x="189264" y="153074"/>
                    </a:cubicBezTo>
                    <a:cubicBezTo>
                      <a:pt x="149494" y="148395"/>
                      <a:pt x="107385" y="146055"/>
                      <a:pt x="67615" y="141377"/>
                    </a:cubicBezTo>
                    <a:cubicBezTo>
                      <a:pt x="30185" y="136698"/>
                      <a:pt x="46561" y="108625"/>
                      <a:pt x="46561" y="89910"/>
                    </a:cubicBezTo>
                    <a:cubicBezTo>
                      <a:pt x="44221" y="71195"/>
                      <a:pt x="41882" y="40782"/>
                      <a:pt x="69955" y="43122"/>
                    </a:cubicBezTo>
                    <a:cubicBezTo>
                      <a:pt x="121421" y="47801"/>
                      <a:pt x="172888" y="57158"/>
                      <a:pt x="224355" y="66516"/>
                    </a:cubicBezTo>
                    <a:cubicBezTo>
                      <a:pt x="229034" y="66516"/>
                      <a:pt x="229034" y="75873"/>
                      <a:pt x="229034" y="80552"/>
                    </a:cubicBezTo>
                    <a:close/>
                  </a:path>
                </a:pathLst>
              </a:custGeom>
              <a:solidFill>
                <a:srgbClr val="020202"/>
              </a:solidFill>
              <a:ln w="23341"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endParaRPr>
              </a:p>
            </p:txBody>
          </p:sp>
          <p:sp>
            <p:nvSpPr>
              <p:cNvPr id="24" name="Freeform: Shape 52">
                <a:extLst>
                  <a:ext uri="{FF2B5EF4-FFF2-40B4-BE49-F238E27FC236}">
                    <a16:creationId xmlns:a16="http://schemas.microsoft.com/office/drawing/2014/main" id="{BA6719F8-1967-38F2-400D-82F62FF07194}"/>
                  </a:ext>
                </a:extLst>
              </p:cNvPr>
              <p:cNvSpPr/>
              <p:nvPr/>
            </p:nvSpPr>
            <p:spPr>
              <a:xfrm>
                <a:off x="9682317" y="2963770"/>
                <a:ext cx="280728" cy="187152"/>
              </a:xfrm>
              <a:custGeom>
                <a:avLst/>
                <a:gdLst>
                  <a:gd name="connsiteX0" fmla="*/ 239736 w 280727"/>
                  <a:gd name="connsiteY0" fmla="*/ 57616 h 187151"/>
                  <a:gd name="connsiteX1" fmla="*/ 237397 w 280727"/>
                  <a:gd name="connsiteY1" fmla="*/ 104404 h 187151"/>
                  <a:gd name="connsiteX2" fmla="*/ 211663 w 280727"/>
                  <a:gd name="connsiteY2" fmla="*/ 141834 h 187151"/>
                  <a:gd name="connsiteX3" fmla="*/ 80657 w 280727"/>
                  <a:gd name="connsiteY3" fmla="*/ 151192 h 187151"/>
                  <a:gd name="connsiteX4" fmla="*/ 47906 w 280727"/>
                  <a:gd name="connsiteY4" fmla="*/ 99725 h 187151"/>
                  <a:gd name="connsiteX5" fmla="*/ 66621 w 280727"/>
                  <a:gd name="connsiteY5" fmla="*/ 45919 h 187151"/>
                  <a:gd name="connsiteX6" fmla="*/ 235057 w 280727"/>
                  <a:gd name="connsiteY6" fmla="*/ 43579 h 187151"/>
                  <a:gd name="connsiteX7" fmla="*/ 239736 w 280727"/>
                  <a:gd name="connsiteY7" fmla="*/ 57616 h 187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727" h="187151">
                    <a:moveTo>
                      <a:pt x="239736" y="57616"/>
                    </a:moveTo>
                    <a:cubicBezTo>
                      <a:pt x="225700" y="71652"/>
                      <a:pt x="235057" y="88028"/>
                      <a:pt x="237397" y="104404"/>
                    </a:cubicBezTo>
                    <a:cubicBezTo>
                      <a:pt x="244415" y="127798"/>
                      <a:pt x="235057" y="139495"/>
                      <a:pt x="211663" y="141834"/>
                    </a:cubicBezTo>
                    <a:cubicBezTo>
                      <a:pt x="167215" y="144173"/>
                      <a:pt x="125106" y="148852"/>
                      <a:pt x="80657" y="151192"/>
                    </a:cubicBezTo>
                    <a:cubicBezTo>
                      <a:pt x="40887" y="153531"/>
                      <a:pt x="52584" y="120779"/>
                      <a:pt x="47906" y="99725"/>
                    </a:cubicBezTo>
                    <a:cubicBezTo>
                      <a:pt x="43227" y="78670"/>
                      <a:pt x="33869" y="48258"/>
                      <a:pt x="66621" y="45919"/>
                    </a:cubicBezTo>
                    <a:cubicBezTo>
                      <a:pt x="122766" y="41240"/>
                      <a:pt x="178912" y="43579"/>
                      <a:pt x="235057" y="43579"/>
                    </a:cubicBezTo>
                    <a:cubicBezTo>
                      <a:pt x="235057" y="43579"/>
                      <a:pt x="237397" y="52937"/>
                      <a:pt x="239736" y="57616"/>
                    </a:cubicBezTo>
                    <a:close/>
                  </a:path>
                </a:pathLst>
              </a:custGeom>
              <a:solidFill>
                <a:srgbClr val="020202"/>
              </a:solidFill>
              <a:ln w="23341"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endParaRPr>
              </a:p>
            </p:txBody>
          </p:sp>
          <p:sp>
            <p:nvSpPr>
              <p:cNvPr id="26" name="Freeform: Shape 53">
                <a:extLst>
                  <a:ext uri="{FF2B5EF4-FFF2-40B4-BE49-F238E27FC236}">
                    <a16:creationId xmlns:a16="http://schemas.microsoft.com/office/drawing/2014/main" id="{63DEFE89-E05E-5DB0-7269-C47E9F76914F}"/>
                  </a:ext>
                </a:extLst>
              </p:cNvPr>
              <p:cNvSpPr/>
              <p:nvPr/>
            </p:nvSpPr>
            <p:spPr>
              <a:xfrm>
                <a:off x="8963351" y="2835327"/>
                <a:ext cx="140364" cy="187152"/>
              </a:xfrm>
              <a:custGeom>
                <a:avLst/>
                <a:gdLst>
                  <a:gd name="connsiteX0" fmla="*/ 43997 w 140363"/>
                  <a:gd name="connsiteY0" fmla="*/ 99500 h 187151"/>
                  <a:gd name="connsiteX1" fmla="*/ 76749 w 140363"/>
                  <a:gd name="connsiteY1" fmla="*/ 43355 h 187151"/>
                  <a:gd name="connsiteX2" fmla="*/ 104821 w 140363"/>
                  <a:gd name="connsiteY2" fmla="*/ 113537 h 187151"/>
                  <a:gd name="connsiteX3" fmla="*/ 72070 w 140363"/>
                  <a:gd name="connsiteY3" fmla="*/ 155646 h 187151"/>
                  <a:gd name="connsiteX4" fmla="*/ 43997 w 140363"/>
                  <a:gd name="connsiteY4" fmla="*/ 99500 h 187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363" h="187151">
                    <a:moveTo>
                      <a:pt x="43997" y="99500"/>
                    </a:moveTo>
                    <a:cubicBezTo>
                      <a:pt x="53355" y="80785"/>
                      <a:pt x="27621" y="38676"/>
                      <a:pt x="76749" y="43355"/>
                    </a:cubicBezTo>
                    <a:cubicBezTo>
                      <a:pt x="130555" y="48033"/>
                      <a:pt x="100143" y="90143"/>
                      <a:pt x="104821" y="113537"/>
                    </a:cubicBezTo>
                    <a:cubicBezTo>
                      <a:pt x="109500" y="134591"/>
                      <a:pt x="107161" y="157985"/>
                      <a:pt x="72070" y="155646"/>
                    </a:cubicBezTo>
                    <a:cubicBezTo>
                      <a:pt x="27621" y="153306"/>
                      <a:pt x="48676" y="120555"/>
                      <a:pt x="43997" y="99500"/>
                    </a:cubicBezTo>
                    <a:close/>
                  </a:path>
                </a:pathLst>
              </a:custGeom>
              <a:solidFill>
                <a:srgbClr val="000000"/>
              </a:solidFill>
              <a:ln w="23341"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endParaRPr>
              </a:p>
            </p:txBody>
          </p:sp>
          <p:sp>
            <p:nvSpPr>
              <p:cNvPr id="27" name="Freeform: Shape 54">
                <a:extLst>
                  <a:ext uri="{FF2B5EF4-FFF2-40B4-BE49-F238E27FC236}">
                    <a16:creationId xmlns:a16="http://schemas.microsoft.com/office/drawing/2014/main" id="{912B0786-B23D-8F04-FA2E-CC5EE8602AB5}"/>
                  </a:ext>
                </a:extLst>
              </p:cNvPr>
              <p:cNvSpPr/>
              <p:nvPr/>
            </p:nvSpPr>
            <p:spPr>
              <a:xfrm>
                <a:off x="9892135" y="2926594"/>
                <a:ext cx="163758" cy="187152"/>
              </a:xfrm>
              <a:custGeom>
                <a:avLst/>
                <a:gdLst>
                  <a:gd name="connsiteX0" fmla="*/ 46294 w 163757"/>
                  <a:gd name="connsiteY0" fmla="*/ 155616 h 187151"/>
                  <a:gd name="connsiteX1" fmla="*/ 43954 w 163757"/>
                  <a:gd name="connsiteY1" fmla="*/ 111167 h 187151"/>
                  <a:gd name="connsiteX2" fmla="*/ 100100 w 163757"/>
                  <a:gd name="connsiteY2" fmla="*/ 45664 h 187151"/>
                  <a:gd name="connsiteX3" fmla="*/ 123494 w 163757"/>
                  <a:gd name="connsiteY3" fmla="*/ 64379 h 187151"/>
                  <a:gd name="connsiteX4" fmla="*/ 46294 w 163757"/>
                  <a:gd name="connsiteY4" fmla="*/ 155616 h 187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757" h="187151">
                    <a:moveTo>
                      <a:pt x="46294" y="155616"/>
                    </a:moveTo>
                    <a:cubicBezTo>
                      <a:pt x="46294" y="141579"/>
                      <a:pt x="46294" y="125204"/>
                      <a:pt x="43954" y="111167"/>
                    </a:cubicBezTo>
                    <a:cubicBezTo>
                      <a:pt x="36936" y="66719"/>
                      <a:pt x="69688" y="57361"/>
                      <a:pt x="100100" y="45664"/>
                    </a:cubicBezTo>
                    <a:cubicBezTo>
                      <a:pt x="116476" y="38646"/>
                      <a:pt x="123494" y="45664"/>
                      <a:pt x="123494" y="64379"/>
                    </a:cubicBezTo>
                    <a:cubicBezTo>
                      <a:pt x="121155" y="115846"/>
                      <a:pt x="102439" y="153276"/>
                      <a:pt x="46294" y="155616"/>
                    </a:cubicBezTo>
                    <a:close/>
                  </a:path>
                </a:pathLst>
              </a:custGeom>
              <a:solidFill>
                <a:srgbClr val="020202"/>
              </a:solidFill>
              <a:ln w="23341"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endParaRPr>
              </a:p>
            </p:txBody>
          </p:sp>
        </p:grpSp>
        <p:sp>
          <p:nvSpPr>
            <p:cNvPr id="17" name="Freeform: Shape 57">
              <a:extLst>
                <a:ext uri="{FF2B5EF4-FFF2-40B4-BE49-F238E27FC236}">
                  <a16:creationId xmlns:a16="http://schemas.microsoft.com/office/drawing/2014/main" id="{6F6B1D78-3F54-05D6-1BB9-1A6EC3298626}"/>
                </a:ext>
              </a:extLst>
            </p:cNvPr>
            <p:cNvSpPr/>
            <p:nvPr/>
          </p:nvSpPr>
          <p:spPr>
            <a:xfrm>
              <a:off x="1909694" y="1707401"/>
              <a:ext cx="217666" cy="1291202"/>
            </a:xfrm>
            <a:custGeom>
              <a:avLst/>
              <a:gdLst>
                <a:gd name="connsiteX0" fmla="*/ 200760 w 217666"/>
                <a:gd name="connsiteY0" fmla="*/ 1217238 h 1291202"/>
                <a:gd name="connsiteX1" fmla="*/ 217666 w 217666"/>
                <a:gd name="connsiteY1" fmla="*/ 1232030 h 1291202"/>
                <a:gd name="connsiteX2" fmla="*/ 202873 w 217666"/>
                <a:gd name="connsiteY2" fmla="*/ 1251050 h 1291202"/>
                <a:gd name="connsiteX3" fmla="*/ 183853 w 217666"/>
                <a:gd name="connsiteY3" fmla="*/ 1236257 h 1291202"/>
                <a:gd name="connsiteX4" fmla="*/ 200760 w 217666"/>
                <a:gd name="connsiteY4" fmla="*/ 1217238 h 1291202"/>
                <a:gd name="connsiteX5" fmla="*/ 188082 w 217666"/>
                <a:gd name="connsiteY5" fmla="*/ 929834 h 1291202"/>
                <a:gd name="connsiteX6" fmla="*/ 204988 w 217666"/>
                <a:gd name="connsiteY6" fmla="*/ 950967 h 1291202"/>
                <a:gd name="connsiteX7" fmla="*/ 181742 w 217666"/>
                <a:gd name="connsiteY7" fmla="*/ 969987 h 1291202"/>
                <a:gd name="connsiteX8" fmla="*/ 166949 w 217666"/>
                <a:gd name="connsiteY8" fmla="*/ 946740 h 1291202"/>
                <a:gd name="connsiteX9" fmla="*/ 188082 w 217666"/>
                <a:gd name="connsiteY9" fmla="*/ 929834 h 1291202"/>
                <a:gd name="connsiteX10" fmla="*/ 128909 w 217666"/>
                <a:gd name="connsiteY10" fmla="*/ 657225 h 1291202"/>
                <a:gd name="connsiteX11" fmla="*/ 141589 w 217666"/>
                <a:gd name="connsiteY11" fmla="*/ 674131 h 1291202"/>
                <a:gd name="connsiteX12" fmla="*/ 124682 w 217666"/>
                <a:gd name="connsiteY12" fmla="*/ 691037 h 1291202"/>
                <a:gd name="connsiteX13" fmla="*/ 109890 w 217666"/>
                <a:gd name="connsiteY13" fmla="*/ 672017 h 1291202"/>
                <a:gd name="connsiteX14" fmla="*/ 128909 w 217666"/>
                <a:gd name="connsiteY14" fmla="*/ 657225 h 1291202"/>
                <a:gd name="connsiteX15" fmla="*/ 69737 w 217666"/>
                <a:gd name="connsiteY15" fmla="*/ 623411 h 1291202"/>
                <a:gd name="connsiteX16" fmla="*/ 88757 w 217666"/>
                <a:gd name="connsiteY16" fmla="*/ 648770 h 1291202"/>
                <a:gd name="connsiteX17" fmla="*/ 120456 w 217666"/>
                <a:gd name="connsiteY17" fmla="*/ 828398 h 1291202"/>
                <a:gd name="connsiteX18" fmla="*/ 164834 w 217666"/>
                <a:gd name="connsiteY18" fmla="*/ 980552 h 1291202"/>
                <a:gd name="connsiteX19" fmla="*/ 173288 w 217666"/>
                <a:gd name="connsiteY19" fmla="*/ 1219351 h 1291202"/>
                <a:gd name="connsiteX20" fmla="*/ 147928 w 217666"/>
                <a:gd name="connsiteY20" fmla="*/ 1291202 h 1291202"/>
                <a:gd name="connsiteX21" fmla="*/ 137362 w 217666"/>
                <a:gd name="connsiteY21" fmla="*/ 1289088 h 1291202"/>
                <a:gd name="connsiteX22" fmla="*/ 158495 w 217666"/>
                <a:gd name="connsiteY22" fmla="*/ 1217238 h 1291202"/>
                <a:gd name="connsiteX23" fmla="*/ 150042 w 217666"/>
                <a:gd name="connsiteY23" fmla="*/ 980552 h 1291202"/>
                <a:gd name="connsiteX24" fmla="*/ 105663 w 217666"/>
                <a:gd name="connsiteY24" fmla="*/ 800925 h 1291202"/>
                <a:gd name="connsiteX25" fmla="*/ 69737 w 217666"/>
                <a:gd name="connsiteY25" fmla="*/ 623411 h 1291202"/>
                <a:gd name="connsiteX26" fmla="*/ 50719 w 217666"/>
                <a:gd name="connsiteY26" fmla="*/ 120456 h 1291202"/>
                <a:gd name="connsiteX27" fmla="*/ 67625 w 217666"/>
                <a:gd name="connsiteY27" fmla="*/ 137363 h 1291202"/>
                <a:gd name="connsiteX28" fmla="*/ 52832 w 217666"/>
                <a:gd name="connsiteY28" fmla="*/ 154269 h 1291202"/>
                <a:gd name="connsiteX29" fmla="*/ 33812 w 217666"/>
                <a:gd name="connsiteY29" fmla="*/ 139476 h 1291202"/>
                <a:gd name="connsiteX30" fmla="*/ 50719 w 217666"/>
                <a:gd name="connsiteY30" fmla="*/ 120456 h 1291202"/>
                <a:gd name="connsiteX31" fmla="*/ 8454 w 217666"/>
                <a:gd name="connsiteY31" fmla="*/ 0 h 1291202"/>
                <a:gd name="connsiteX32" fmla="*/ 10567 w 217666"/>
                <a:gd name="connsiteY32" fmla="*/ 99323 h 1291202"/>
                <a:gd name="connsiteX33" fmla="*/ 23247 w 217666"/>
                <a:gd name="connsiteY33" fmla="*/ 226119 h 1291202"/>
                <a:gd name="connsiteX34" fmla="*/ 42266 w 217666"/>
                <a:gd name="connsiteY34" fmla="*/ 460692 h 1291202"/>
                <a:gd name="connsiteX35" fmla="*/ 25360 w 217666"/>
                <a:gd name="connsiteY35" fmla="*/ 469144 h 1291202"/>
                <a:gd name="connsiteX36" fmla="*/ 2114 w 217666"/>
                <a:gd name="connsiteY36" fmla="*/ 109890 h 1291202"/>
                <a:gd name="connsiteX37" fmla="*/ 0 w 217666"/>
                <a:gd name="connsiteY37" fmla="*/ 29586 h 1291202"/>
                <a:gd name="connsiteX38" fmla="*/ 8454 w 217666"/>
                <a:gd name="connsiteY38" fmla="*/ 0 h 1291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217666" h="1291202">
                  <a:moveTo>
                    <a:pt x="200760" y="1217238"/>
                  </a:moveTo>
                  <a:cubicBezTo>
                    <a:pt x="209213" y="1215124"/>
                    <a:pt x="215553" y="1221464"/>
                    <a:pt x="217666" y="1232030"/>
                  </a:cubicBezTo>
                  <a:cubicBezTo>
                    <a:pt x="217666" y="1242597"/>
                    <a:pt x="213440" y="1248937"/>
                    <a:pt x="202873" y="1251050"/>
                  </a:cubicBezTo>
                  <a:cubicBezTo>
                    <a:pt x="192307" y="1251050"/>
                    <a:pt x="185967" y="1244710"/>
                    <a:pt x="183853" y="1236257"/>
                  </a:cubicBezTo>
                  <a:cubicBezTo>
                    <a:pt x="183853" y="1225691"/>
                    <a:pt x="190194" y="1219351"/>
                    <a:pt x="200760" y="1217238"/>
                  </a:cubicBezTo>
                  <a:close/>
                  <a:moveTo>
                    <a:pt x="188082" y="929834"/>
                  </a:moveTo>
                  <a:cubicBezTo>
                    <a:pt x="198648" y="931948"/>
                    <a:pt x="207101" y="940401"/>
                    <a:pt x="204988" y="950967"/>
                  </a:cubicBezTo>
                  <a:cubicBezTo>
                    <a:pt x="204988" y="963647"/>
                    <a:pt x="196534" y="974214"/>
                    <a:pt x="181742" y="969987"/>
                  </a:cubicBezTo>
                  <a:cubicBezTo>
                    <a:pt x="169062" y="967873"/>
                    <a:pt x="164835" y="957307"/>
                    <a:pt x="166949" y="946740"/>
                  </a:cubicBezTo>
                  <a:cubicBezTo>
                    <a:pt x="169062" y="936174"/>
                    <a:pt x="175401" y="929834"/>
                    <a:pt x="188082" y="929834"/>
                  </a:cubicBezTo>
                  <a:close/>
                  <a:moveTo>
                    <a:pt x="128909" y="657225"/>
                  </a:moveTo>
                  <a:cubicBezTo>
                    <a:pt x="137362" y="659338"/>
                    <a:pt x="143702" y="665678"/>
                    <a:pt x="141589" y="674131"/>
                  </a:cubicBezTo>
                  <a:cubicBezTo>
                    <a:pt x="141589" y="684697"/>
                    <a:pt x="135249" y="691037"/>
                    <a:pt x="124682" y="691037"/>
                  </a:cubicBezTo>
                  <a:cubicBezTo>
                    <a:pt x="114116" y="688924"/>
                    <a:pt x="107776" y="684697"/>
                    <a:pt x="109890" y="672017"/>
                  </a:cubicBezTo>
                  <a:cubicBezTo>
                    <a:pt x="112003" y="661451"/>
                    <a:pt x="118343" y="655111"/>
                    <a:pt x="128909" y="657225"/>
                  </a:cubicBezTo>
                  <a:close/>
                  <a:moveTo>
                    <a:pt x="69737" y="623411"/>
                  </a:moveTo>
                  <a:cubicBezTo>
                    <a:pt x="86644" y="623411"/>
                    <a:pt x="86644" y="636091"/>
                    <a:pt x="88757" y="648770"/>
                  </a:cubicBezTo>
                  <a:cubicBezTo>
                    <a:pt x="103550" y="707942"/>
                    <a:pt x="122569" y="765000"/>
                    <a:pt x="120456" y="828398"/>
                  </a:cubicBezTo>
                  <a:cubicBezTo>
                    <a:pt x="118343" y="879116"/>
                    <a:pt x="139476" y="931948"/>
                    <a:pt x="164834" y="980552"/>
                  </a:cubicBezTo>
                  <a:cubicBezTo>
                    <a:pt x="204987" y="1058743"/>
                    <a:pt x="224007" y="1136933"/>
                    <a:pt x="173288" y="1219351"/>
                  </a:cubicBezTo>
                  <a:cubicBezTo>
                    <a:pt x="160608" y="1240483"/>
                    <a:pt x="156382" y="1267956"/>
                    <a:pt x="147928" y="1291202"/>
                  </a:cubicBezTo>
                  <a:cubicBezTo>
                    <a:pt x="143702" y="1291202"/>
                    <a:pt x="141589" y="1289088"/>
                    <a:pt x="137362" y="1289088"/>
                  </a:cubicBezTo>
                  <a:cubicBezTo>
                    <a:pt x="143702" y="1265843"/>
                    <a:pt x="145815" y="1238370"/>
                    <a:pt x="158495" y="1217238"/>
                  </a:cubicBezTo>
                  <a:cubicBezTo>
                    <a:pt x="207100" y="1134820"/>
                    <a:pt x="188081" y="1056630"/>
                    <a:pt x="150042" y="980552"/>
                  </a:cubicBezTo>
                  <a:cubicBezTo>
                    <a:pt x="122569" y="923494"/>
                    <a:pt x="101436" y="864323"/>
                    <a:pt x="105663" y="800925"/>
                  </a:cubicBezTo>
                  <a:cubicBezTo>
                    <a:pt x="109890" y="739640"/>
                    <a:pt x="73964" y="684696"/>
                    <a:pt x="69737" y="623411"/>
                  </a:cubicBezTo>
                  <a:close/>
                  <a:moveTo>
                    <a:pt x="50719" y="120456"/>
                  </a:moveTo>
                  <a:cubicBezTo>
                    <a:pt x="61286" y="120456"/>
                    <a:pt x="67625" y="126797"/>
                    <a:pt x="67625" y="137363"/>
                  </a:cubicBezTo>
                  <a:cubicBezTo>
                    <a:pt x="67625" y="147930"/>
                    <a:pt x="63399" y="154269"/>
                    <a:pt x="52832" y="154269"/>
                  </a:cubicBezTo>
                  <a:cubicBezTo>
                    <a:pt x="42266" y="154269"/>
                    <a:pt x="35926" y="150043"/>
                    <a:pt x="33812" y="139476"/>
                  </a:cubicBezTo>
                  <a:cubicBezTo>
                    <a:pt x="33812" y="128910"/>
                    <a:pt x="40153" y="124683"/>
                    <a:pt x="50719" y="120456"/>
                  </a:cubicBezTo>
                  <a:close/>
                  <a:moveTo>
                    <a:pt x="8454" y="0"/>
                  </a:moveTo>
                  <a:cubicBezTo>
                    <a:pt x="8454" y="35926"/>
                    <a:pt x="10567" y="63399"/>
                    <a:pt x="10567" y="99323"/>
                  </a:cubicBezTo>
                  <a:cubicBezTo>
                    <a:pt x="12681" y="139476"/>
                    <a:pt x="21133" y="190194"/>
                    <a:pt x="23247" y="226119"/>
                  </a:cubicBezTo>
                  <a:cubicBezTo>
                    <a:pt x="27474" y="291631"/>
                    <a:pt x="42266" y="458578"/>
                    <a:pt x="42266" y="460692"/>
                  </a:cubicBezTo>
                  <a:cubicBezTo>
                    <a:pt x="33814" y="462805"/>
                    <a:pt x="33814" y="464917"/>
                    <a:pt x="25360" y="469144"/>
                  </a:cubicBezTo>
                  <a:cubicBezTo>
                    <a:pt x="6341" y="350802"/>
                    <a:pt x="10567" y="221893"/>
                    <a:pt x="2114" y="109890"/>
                  </a:cubicBezTo>
                  <a:cubicBezTo>
                    <a:pt x="-2113" y="80305"/>
                    <a:pt x="2114" y="54945"/>
                    <a:pt x="0" y="29586"/>
                  </a:cubicBezTo>
                  <a:cubicBezTo>
                    <a:pt x="4227" y="10566"/>
                    <a:pt x="4227" y="14793"/>
                    <a:pt x="8454" y="0"/>
                  </a:cubicBezTo>
                  <a:close/>
                </a:path>
              </a:pathLst>
            </a:custGeom>
            <a:solidFill>
              <a:sysClr val="window" lastClr="FFFFFF"/>
            </a:solidFill>
            <a:ln w="9525" cap="flat">
              <a:noFill/>
              <a:prstDash val="solid"/>
              <a:miter/>
            </a:ln>
          </p:spPr>
          <p:txBody>
            <a:bodyPr wrap="square" rtlCol="0" anchor="ctr">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endParaRPr>
            </a:p>
          </p:txBody>
        </p:sp>
        <p:sp>
          <p:nvSpPr>
            <p:cNvPr id="19" name="Freeform: Shape 60">
              <a:extLst>
                <a:ext uri="{FF2B5EF4-FFF2-40B4-BE49-F238E27FC236}">
                  <a16:creationId xmlns:a16="http://schemas.microsoft.com/office/drawing/2014/main" id="{0AD33F1A-1524-481E-9418-490BE931A7F2}"/>
                </a:ext>
              </a:extLst>
            </p:cNvPr>
            <p:cNvSpPr/>
            <p:nvPr/>
          </p:nvSpPr>
          <p:spPr>
            <a:xfrm>
              <a:off x="971407" y="764890"/>
              <a:ext cx="1967442" cy="1883145"/>
            </a:xfrm>
            <a:custGeom>
              <a:avLst/>
              <a:gdLst>
                <a:gd name="connsiteX0" fmla="*/ 16907 w 1967442"/>
                <a:gd name="connsiteY0" fmla="*/ 1749777 h 1883145"/>
                <a:gd name="connsiteX1" fmla="*/ 59172 w 1967442"/>
                <a:gd name="connsiteY1" fmla="*/ 1832195 h 1883145"/>
                <a:gd name="connsiteX2" fmla="*/ 173288 w 1967442"/>
                <a:gd name="connsiteY2" fmla="*/ 1857554 h 1883145"/>
                <a:gd name="connsiteX3" fmla="*/ 323329 w 1967442"/>
                <a:gd name="connsiteY3" fmla="*/ 1817402 h 1883145"/>
                <a:gd name="connsiteX4" fmla="*/ 359255 w 1967442"/>
                <a:gd name="connsiteY4" fmla="*/ 1811062 h 1883145"/>
                <a:gd name="connsiteX5" fmla="*/ 346576 w 1967442"/>
                <a:gd name="connsiteY5" fmla="*/ 1851215 h 1883145"/>
                <a:gd name="connsiteX6" fmla="*/ 327556 w 1967442"/>
                <a:gd name="connsiteY6" fmla="*/ 1825855 h 1883145"/>
                <a:gd name="connsiteX7" fmla="*/ 177515 w 1967442"/>
                <a:gd name="connsiteY7" fmla="*/ 1872347 h 1883145"/>
                <a:gd name="connsiteX8" fmla="*/ 50719 w 1967442"/>
                <a:gd name="connsiteY8" fmla="*/ 1842761 h 1883145"/>
                <a:gd name="connsiteX9" fmla="*/ 12680 w 1967442"/>
                <a:gd name="connsiteY9" fmla="*/ 1779363 h 1883145"/>
                <a:gd name="connsiteX10" fmla="*/ 0 w 1967442"/>
                <a:gd name="connsiteY10" fmla="*/ 1751891 h 1883145"/>
                <a:gd name="connsiteX11" fmla="*/ 16907 w 1967442"/>
                <a:gd name="connsiteY11" fmla="*/ 1749777 h 1883145"/>
                <a:gd name="connsiteX12" fmla="*/ 1572262 w 1967442"/>
                <a:gd name="connsiteY12" fmla="*/ 1487733 h 1883145"/>
                <a:gd name="connsiteX13" fmla="*/ 1587056 w 1967442"/>
                <a:gd name="connsiteY13" fmla="*/ 1536339 h 1883145"/>
                <a:gd name="connsiteX14" fmla="*/ 1532111 w 1967442"/>
                <a:gd name="connsiteY14" fmla="*/ 1513093 h 1883145"/>
                <a:gd name="connsiteX15" fmla="*/ 1515204 w 1967442"/>
                <a:gd name="connsiteY15" fmla="*/ 1500413 h 1883145"/>
                <a:gd name="connsiteX16" fmla="*/ 1532111 w 1967442"/>
                <a:gd name="connsiteY16" fmla="*/ 1502526 h 1883145"/>
                <a:gd name="connsiteX17" fmla="*/ 1580716 w 1967442"/>
                <a:gd name="connsiteY17" fmla="*/ 1529998 h 1883145"/>
                <a:gd name="connsiteX18" fmla="*/ 1572262 w 1967442"/>
                <a:gd name="connsiteY18" fmla="*/ 1487733 h 1883145"/>
                <a:gd name="connsiteX19" fmla="*/ 1697209 w 1967442"/>
                <a:gd name="connsiteY19" fmla="*/ 1483508 h 1883145"/>
                <a:gd name="connsiteX20" fmla="*/ 1709624 w 1967442"/>
                <a:gd name="connsiteY20" fmla="*/ 1487734 h 1883145"/>
                <a:gd name="connsiteX21" fmla="*/ 1682151 w 1967442"/>
                <a:gd name="connsiteY21" fmla="*/ 1510981 h 1883145"/>
                <a:gd name="connsiteX22" fmla="*/ 1625093 w 1967442"/>
                <a:gd name="connsiteY22" fmla="*/ 1489848 h 1883145"/>
                <a:gd name="connsiteX23" fmla="*/ 1646226 w 1967442"/>
                <a:gd name="connsiteY23" fmla="*/ 1487734 h 1883145"/>
                <a:gd name="connsiteX24" fmla="*/ 1644113 w 1967442"/>
                <a:gd name="connsiteY24" fmla="*/ 1508867 h 1883145"/>
                <a:gd name="connsiteX25" fmla="*/ 1667358 w 1967442"/>
                <a:gd name="connsiteY25" fmla="*/ 1508867 h 1883145"/>
                <a:gd name="connsiteX26" fmla="*/ 1686378 w 1967442"/>
                <a:gd name="connsiteY26" fmla="*/ 1485621 h 1883145"/>
                <a:gd name="connsiteX27" fmla="*/ 1697209 w 1967442"/>
                <a:gd name="connsiteY27" fmla="*/ 1483508 h 1883145"/>
                <a:gd name="connsiteX28" fmla="*/ 1800494 w 1967442"/>
                <a:gd name="connsiteY28" fmla="*/ 1459997 h 1883145"/>
                <a:gd name="connsiteX29" fmla="*/ 1808947 w 1967442"/>
                <a:gd name="connsiteY29" fmla="*/ 1462375 h 1883145"/>
                <a:gd name="connsiteX30" fmla="*/ 1787814 w 1967442"/>
                <a:gd name="connsiteY30" fmla="*/ 1485621 h 1883145"/>
                <a:gd name="connsiteX31" fmla="*/ 1745549 w 1967442"/>
                <a:gd name="connsiteY31" fmla="*/ 1464488 h 1883145"/>
                <a:gd name="connsiteX32" fmla="*/ 1762456 w 1967442"/>
                <a:gd name="connsiteY32" fmla="*/ 1464488 h 1883145"/>
                <a:gd name="connsiteX33" fmla="*/ 1760342 w 1967442"/>
                <a:gd name="connsiteY33" fmla="*/ 1485621 h 1883145"/>
                <a:gd name="connsiteX34" fmla="*/ 1777248 w 1967442"/>
                <a:gd name="connsiteY34" fmla="*/ 1485621 h 1883145"/>
                <a:gd name="connsiteX35" fmla="*/ 1792041 w 1967442"/>
                <a:gd name="connsiteY35" fmla="*/ 1462375 h 1883145"/>
                <a:gd name="connsiteX36" fmla="*/ 1800494 w 1967442"/>
                <a:gd name="connsiteY36" fmla="*/ 1459997 h 1883145"/>
                <a:gd name="connsiteX37" fmla="*/ 1187122 w 1967442"/>
                <a:gd name="connsiteY37" fmla="*/ 1428033 h 1883145"/>
                <a:gd name="connsiteX38" fmla="*/ 1255275 w 1967442"/>
                <a:gd name="connsiteY38" fmla="*/ 1439128 h 1883145"/>
                <a:gd name="connsiteX39" fmla="*/ 1227802 w 1967442"/>
                <a:gd name="connsiteY39" fmla="*/ 1456034 h 1883145"/>
                <a:gd name="connsiteX40" fmla="*/ 1122139 w 1967442"/>
                <a:gd name="connsiteY40" fmla="*/ 1439128 h 1883145"/>
                <a:gd name="connsiteX41" fmla="*/ 1187122 w 1967442"/>
                <a:gd name="connsiteY41" fmla="*/ 1428033 h 1883145"/>
                <a:gd name="connsiteX42" fmla="*/ 1923328 w 1967442"/>
                <a:gd name="connsiteY42" fmla="*/ 1407165 h 1883145"/>
                <a:gd name="connsiteX43" fmla="*/ 1942084 w 1967442"/>
                <a:gd name="connsiteY43" fmla="*/ 1430675 h 1883145"/>
                <a:gd name="connsiteX44" fmla="*/ 1967442 w 1967442"/>
                <a:gd name="connsiteY44" fmla="*/ 1447581 h 1883145"/>
                <a:gd name="connsiteX45" fmla="*/ 1868120 w 1967442"/>
                <a:gd name="connsiteY45" fmla="*/ 1517319 h 1883145"/>
                <a:gd name="connsiteX46" fmla="*/ 1544791 w 1967442"/>
                <a:gd name="connsiteY46" fmla="*/ 1792043 h 1883145"/>
                <a:gd name="connsiteX47" fmla="*/ 1441240 w 1967442"/>
                <a:gd name="connsiteY47" fmla="*/ 1851214 h 1883145"/>
                <a:gd name="connsiteX48" fmla="*/ 1432787 w 1967442"/>
                <a:gd name="connsiteY48" fmla="*/ 1842761 h 1883145"/>
                <a:gd name="connsiteX49" fmla="*/ 1464486 w 1967442"/>
                <a:gd name="connsiteY49" fmla="*/ 1811063 h 1883145"/>
                <a:gd name="connsiteX50" fmla="*/ 1637774 w 1967442"/>
                <a:gd name="connsiteY50" fmla="*/ 1684267 h 1883145"/>
                <a:gd name="connsiteX51" fmla="*/ 1889252 w 1967442"/>
                <a:gd name="connsiteY51" fmla="*/ 1462374 h 1883145"/>
                <a:gd name="connsiteX52" fmla="*/ 1893478 w 1967442"/>
                <a:gd name="connsiteY52" fmla="*/ 1420109 h 1883145"/>
                <a:gd name="connsiteX53" fmla="*/ 1923328 w 1967442"/>
                <a:gd name="connsiteY53" fmla="*/ 1407165 h 1883145"/>
                <a:gd name="connsiteX54" fmla="*/ 1238469 w 1967442"/>
                <a:gd name="connsiteY54" fmla="*/ 1382533 h 1883145"/>
                <a:gd name="connsiteX55" fmla="*/ 1261880 w 1967442"/>
                <a:gd name="connsiteY55" fmla="*/ 1382599 h 1883145"/>
                <a:gd name="connsiteX56" fmla="*/ 1301768 w 1967442"/>
                <a:gd name="connsiteY56" fmla="*/ 1392637 h 1883145"/>
                <a:gd name="connsiteX57" fmla="*/ 1301768 w 1967442"/>
                <a:gd name="connsiteY57" fmla="*/ 1409543 h 1883145"/>
                <a:gd name="connsiteX58" fmla="*/ 1210896 w 1967442"/>
                <a:gd name="connsiteY58" fmla="*/ 1388410 h 1883145"/>
                <a:gd name="connsiteX59" fmla="*/ 1238469 w 1967442"/>
                <a:gd name="connsiteY59" fmla="*/ 1382533 h 1883145"/>
                <a:gd name="connsiteX60" fmla="*/ 657224 w 1967442"/>
                <a:gd name="connsiteY60" fmla="*/ 128910 h 1883145"/>
                <a:gd name="connsiteX61" fmla="*/ 659336 w 1967442"/>
                <a:gd name="connsiteY61" fmla="*/ 147929 h 1883145"/>
                <a:gd name="connsiteX62" fmla="*/ 663563 w 1967442"/>
                <a:gd name="connsiteY62" fmla="*/ 196534 h 1883145"/>
                <a:gd name="connsiteX63" fmla="*/ 636091 w 1967442"/>
                <a:gd name="connsiteY63" fmla="*/ 152155 h 1883145"/>
                <a:gd name="connsiteX64" fmla="*/ 640317 w 1967442"/>
                <a:gd name="connsiteY64" fmla="*/ 133136 h 1883145"/>
                <a:gd name="connsiteX65" fmla="*/ 657224 w 1967442"/>
                <a:gd name="connsiteY65" fmla="*/ 128910 h 1883145"/>
                <a:gd name="connsiteX66" fmla="*/ 589599 w 1967442"/>
                <a:gd name="connsiteY66" fmla="*/ 31698 h 1883145"/>
                <a:gd name="connsiteX67" fmla="*/ 598052 w 1967442"/>
                <a:gd name="connsiteY67" fmla="*/ 42264 h 1883145"/>
                <a:gd name="connsiteX68" fmla="*/ 642430 w 1967442"/>
                <a:gd name="connsiteY68" fmla="*/ 224006 h 1883145"/>
                <a:gd name="connsiteX69" fmla="*/ 678356 w 1967442"/>
                <a:gd name="connsiteY69" fmla="*/ 262044 h 1883145"/>
                <a:gd name="connsiteX70" fmla="*/ 710055 w 1967442"/>
                <a:gd name="connsiteY70" fmla="*/ 266271 h 1883145"/>
                <a:gd name="connsiteX71" fmla="*/ 682582 w 1967442"/>
                <a:gd name="connsiteY71" fmla="*/ 283177 h 1883145"/>
                <a:gd name="connsiteX72" fmla="*/ 642430 w 1967442"/>
                <a:gd name="connsiteY72" fmla="*/ 264157 h 1883145"/>
                <a:gd name="connsiteX73" fmla="*/ 629751 w 1967442"/>
                <a:gd name="connsiteY73" fmla="*/ 340235 h 1883145"/>
                <a:gd name="connsiteX74" fmla="*/ 606505 w 1967442"/>
                <a:gd name="connsiteY74" fmla="*/ 420539 h 1883145"/>
                <a:gd name="connsiteX75" fmla="*/ 598052 w 1967442"/>
                <a:gd name="connsiteY75" fmla="*/ 414199 h 1883145"/>
                <a:gd name="connsiteX76" fmla="*/ 627637 w 1967442"/>
                <a:gd name="connsiteY76" fmla="*/ 238798 h 1883145"/>
                <a:gd name="connsiteX77" fmla="*/ 610731 w 1967442"/>
                <a:gd name="connsiteY77" fmla="*/ 158494 h 1883145"/>
                <a:gd name="connsiteX78" fmla="*/ 589599 w 1967442"/>
                <a:gd name="connsiteY78" fmla="*/ 31698 h 1883145"/>
                <a:gd name="connsiteX79" fmla="*/ 1177085 w 1967442"/>
                <a:gd name="connsiteY79" fmla="*/ 0 h 1883145"/>
                <a:gd name="connsiteX80" fmla="*/ 1177085 w 1967442"/>
                <a:gd name="connsiteY80" fmla="*/ 147928 h 1883145"/>
                <a:gd name="connsiteX81" fmla="*/ 1134820 w 1967442"/>
                <a:gd name="connsiteY81" fmla="*/ 333895 h 1883145"/>
                <a:gd name="connsiteX82" fmla="*/ 1071422 w 1967442"/>
                <a:gd name="connsiteY82" fmla="*/ 452238 h 1883145"/>
                <a:gd name="connsiteX83" fmla="*/ 1039723 w 1967442"/>
                <a:gd name="connsiteY83" fmla="*/ 498730 h 1883145"/>
                <a:gd name="connsiteX84" fmla="*/ 1005911 w 1967442"/>
                <a:gd name="connsiteY84" fmla="*/ 576920 h 1883145"/>
                <a:gd name="connsiteX85" fmla="*/ 967872 w 1967442"/>
                <a:gd name="connsiteY85" fmla="*/ 593827 h 1883145"/>
                <a:gd name="connsiteX86" fmla="*/ 750206 w 1967442"/>
                <a:gd name="connsiteY86" fmla="*/ 471257 h 1883145"/>
                <a:gd name="connsiteX87" fmla="*/ 976325 w 1967442"/>
                <a:gd name="connsiteY87" fmla="*/ 585374 h 1883145"/>
                <a:gd name="connsiteX88" fmla="*/ 1029157 w 1967442"/>
                <a:gd name="connsiteY88" fmla="*/ 500843 h 1883145"/>
                <a:gd name="connsiteX89" fmla="*/ 1069309 w 1967442"/>
                <a:gd name="connsiteY89" fmla="*/ 443785 h 1883145"/>
                <a:gd name="connsiteX90" fmla="*/ 1168632 w 1967442"/>
                <a:gd name="connsiteY90" fmla="*/ 145815 h 1883145"/>
                <a:gd name="connsiteX91" fmla="*/ 1164406 w 1967442"/>
                <a:gd name="connsiteY91" fmla="*/ 12680 h 1883145"/>
                <a:gd name="connsiteX92" fmla="*/ 1177085 w 1967442"/>
                <a:gd name="connsiteY92" fmla="*/ 0 h 1883145"/>
                <a:gd name="connsiteX0" fmla="*/ 16907 w 1967442"/>
                <a:gd name="connsiteY0" fmla="*/ 1749777 h 1883145"/>
                <a:gd name="connsiteX1" fmla="*/ 59172 w 1967442"/>
                <a:gd name="connsiteY1" fmla="*/ 1832195 h 1883145"/>
                <a:gd name="connsiteX2" fmla="*/ 173288 w 1967442"/>
                <a:gd name="connsiteY2" fmla="*/ 1857554 h 1883145"/>
                <a:gd name="connsiteX3" fmla="*/ 323329 w 1967442"/>
                <a:gd name="connsiteY3" fmla="*/ 1817402 h 1883145"/>
                <a:gd name="connsiteX4" fmla="*/ 359255 w 1967442"/>
                <a:gd name="connsiteY4" fmla="*/ 1811062 h 1883145"/>
                <a:gd name="connsiteX5" fmla="*/ 346576 w 1967442"/>
                <a:gd name="connsiteY5" fmla="*/ 1851215 h 1883145"/>
                <a:gd name="connsiteX6" fmla="*/ 327556 w 1967442"/>
                <a:gd name="connsiteY6" fmla="*/ 1825855 h 1883145"/>
                <a:gd name="connsiteX7" fmla="*/ 177515 w 1967442"/>
                <a:gd name="connsiteY7" fmla="*/ 1872347 h 1883145"/>
                <a:gd name="connsiteX8" fmla="*/ 50719 w 1967442"/>
                <a:gd name="connsiteY8" fmla="*/ 1842761 h 1883145"/>
                <a:gd name="connsiteX9" fmla="*/ 12680 w 1967442"/>
                <a:gd name="connsiteY9" fmla="*/ 1779363 h 1883145"/>
                <a:gd name="connsiteX10" fmla="*/ 0 w 1967442"/>
                <a:gd name="connsiteY10" fmla="*/ 1751891 h 1883145"/>
                <a:gd name="connsiteX11" fmla="*/ 16907 w 1967442"/>
                <a:gd name="connsiteY11" fmla="*/ 1749777 h 1883145"/>
                <a:gd name="connsiteX12" fmla="*/ 1572262 w 1967442"/>
                <a:gd name="connsiteY12" fmla="*/ 1487733 h 1883145"/>
                <a:gd name="connsiteX13" fmla="*/ 1587056 w 1967442"/>
                <a:gd name="connsiteY13" fmla="*/ 1536339 h 1883145"/>
                <a:gd name="connsiteX14" fmla="*/ 1532111 w 1967442"/>
                <a:gd name="connsiteY14" fmla="*/ 1513093 h 1883145"/>
                <a:gd name="connsiteX15" fmla="*/ 1515204 w 1967442"/>
                <a:gd name="connsiteY15" fmla="*/ 1500413 h 1883145"/>
                <a:gd name="connsiteX16" fmla="*/ 1532111 w 1967442"/>
                <a:gd name="connsiteY16" fmla="*/ 1502526 h 1883145"/>
                <a:gd name="connsiteX17" fmla="*/ 1580716 w 1967442"/>
                <a:gd name="connsiteY17" fmla="*/ 1529998 h 1883145"/>
                <a:gd name="connsiteX18" fmla="*/ 1572262 w 1967442"/>
                <a:gd name="connsiteY18" fmla="*/ 1487733 h 1883145"/>
                <a:gd name="connsiteX19" fmla="*/ 1697209 w 1967442"/>
                <a:gd name="connsiteY19" fmla="*/ 1483508 h 1883145"/>
                <a:gd name="connsiteX20" fmla="*/ 1709624 w 1967442"/>
                <a:gd name="connsiteY20" fmla="*/ 1487734 h 1883145"/>
                <a:gd name="connsiteX21" fmla="*/ 1682151 w 1967442"/>
                <a:gd name="connsiteY21" fmla="*/ 1510981 h 1883145"/>
                <a:gd name="connsiteX22" fmla="*/ 1625093 w 1967442"/>
                <a:gd name="connsiteY22" fmla="*/ 1489848 h 1883145"/>
                <a:gd name="connsiteX23" fmla="*/ 1646226 w 1967442"/>
                <a:gd name="connsiteY23" fmla="*/ 1487734 h 1883145"/>
                <a:gd name="connsiteX24" fmla="*/ 1644113 w 1967442"/>
                <a:gd name="connsiteY24" fmla="*/ 1508867 h 1883145"/>
                <a:gd name="connsiteX25" fmla="*/ 1667358 w 1967442"/>
                <a:gd name="connsiteY25" fmla="*/ 1508867 h 1883145"/>
                <a:gd name="connsiteX26" fmla="*/ 1686378 w 1967442"/>
                <a:gd name="connsiteY26" fmla="*/ 1485621 h 1883145"/>
                <a:gd name="connsiteX27" fmla="*/ 1697209 w 1967442"/>
                <a:gd name="connsiteY27" fmla="*/ 1483508 h 1883145"/>
                <a:gd name="connsiteX28" fmla="*/ 1800494 w 1967442"/>
                <a:gd name="connsiteY28" fmla="*/ 1459997 h 1883145"/>
                <a:gd name="connsiteX29" fmla="*/ 1808947 w 1967442"/>
                <a:gd name="connsiteY29" fmla="*/ 1462375 h 1883145"/>
                <a:gd name="connsiteX30" fmla="*/ 1787814 w 1967442"/>
                <a:gd name="connsiteY30" fmla="*/ 1485621 h 1883145"/>
                <a:gd name="connsiteX31" fmla="*/ 1745549 w 1967442"/>
                <a:gd name="connsiteY31" fmla="*/ 1464488 h 1883145"/>
                <a:gd name="connsiteX32" fmla="*/ 1762456 w 1967442"/>
                <a:gd name="connsiteY32" fmla="*/ 1464488 h 1883145"/>
                <a:gd name="connsiteX33" fmla="*/ 1760342 w 1967442"/>
                <a:gd name="connsiteY33" fmla="*/ 1485621 h 1883145"/>
                <a:gd name="connsiteX34" fmla="*/ 1777248 w 1967442"/>
                <a:gd name="connsiteY34" fmla="*/ 1485621 h 1883145"/>
                <a:gd name="connsiteX35" fmla="*/ 1792041 w 1967442"/>
                <a:gd name="connsiteY35" fmla="*/ 1462375 h 1883145"/>
                <a:gd name="connsiteX36" fmla="*/ 1800494 w 1967442"/>
                <a:gd name="connsiteY36" fmla="*/ 1459997 h 1883145"/>
                <a:gd name="connsiteX37" fmla="*/ 1187122 w 1967442"/>
                <a:gd name="connsiteY37" fmla="*/ 1428033 h 1883145"/>
                <a:gd name="connsiteX38" fmla="*/ 1255275 w 1967442"/>
                <a:gd name="connsiteY38" fmla="*/ 1439128 h 1883145"/>
                <a:gd name="connsiteX39" fmla="*/ 1227802 w 1967442"/>
                <a:gd name="connsiteY39" fmla="*/ 1456034 h 1883145"/>
                <a:gd name="connsiteX40" fmla="*/ 1122139 w 1967442"/>
                <a:gd name="connsiteY40" fmla="*/ 1439128 h 1883145"/>
                <a:gd name="connsiteX41" fmla="*/ 1187122 w 1967442"/>
                <a:gd name="connsiteY41" fmla="*/ 1428033 h 1883145"/>
                <a:gd name="connsiteX42" fmla="*/ 1923328 w 1967442"/>
                <a:gd name="connsiteY42" fmla="*/ 1407165 h 1883145"/>
                <a:gd name="connsiteX43" fmla="*/ 1942084 w 1967442"/>
                <a:gd name="connsiteY43" fmla="*/ 1430675 h 1883145"/>
                <a:gd name="connsiteX44" fmla="*/ 1967442 w 1967442"/>
                <a:gd name="connsiteY44" fmla="*/ 1447581 h 1883145"/>
                <a:gd name="connsiteX45" fmla="*/ 1868120 w 1967442"/>
                <a:gd name="connsiteY45" fmla="*/ 1517319 h 1883145"/>
                <a:gd name="connsiteX46" fmla="*/ 1544791 w 1967442"/>
                <a:gd name="connsiteY46" fmla="*/ 1792043 h 1883145"/>
                <a:gd name="connsiteX47" fmla="*/ 1441240 w 1967442"/>
                <a:gd name="connsiteY47" fmla="*/ 1851214 h 1883145"/>
                <a:gd name="connsiteX48" fmla="*/ 1432787 w 1967442"/>
                <a:gd name="connsiteY48" fmla="*/ 1842761 h 1883145"/>
                <a:gd name="connsiteX49" fmla="*/ 1464486 w 1967442"/>
                <a:gd name="connsiteY49" fmla="*/ 1811063 h 1883145"/>
                <a:gd name="connsiteX50" fmla="*/ 1637774 w 1967442"/>
                <a:gd name="connsiteY50" fmla="*/ 1684267 h 1883145"/>
                <a:gd name="connsiteX51" fmla="*/ 1905777 w 1967442"/>
                <a:gd name="connsiteY51" fmla="*/ 1462374 h 1883145"/>
                <a:gd name="connsiteX52" fmla="*/ 1893478 w 1967442"/>
                <a:gd name="connsiteY52" fmla="*/ 1420109 h 1883145"/>
                <a:gd name="connsiteX53" fmla="*/ 1923328 w 1967442"/>
                <a:gd name="connsiteY53" fmla="*/ 1407165 h 1883145"/>
                <a:gd name="connsiteX54" fmla="*/ 1238469 w 1967442"/>
                <a:gd name="connsiteY54" fmla="*/ 1382533 h 1883145"/>
                <a:gd name="connsiteX55" fmla="*/ 1261880 w 1967442"/>
                <a:gd name="connsiteY55" fmla="*/ 1382599 h 1883145"/>
                <a:gd name="connsiteX56" fmla="*/ 1301768 w 1967442"/>
                <a:gd name="connsiteY56" fmla="*/ 1392637 h 1883145"/>
                <a:gd name="connsiteX57" fmla="*/ 1301768 w 1967442"/>
                <a:gd name="connsiteY57" fmla="*/ 1409543 h 1883145"/>
                <a:gd name="connsiteX58" fmla="*/ 1210896 w 1967442"/>
                <a:gd name="connsiteY58" fmla="*/ 1388410 h 1883145"/>
                <a:gd name="connsiteX59" fmla="*/ 1238469 w 1967442"/>
                <a:gd name="connsiteY59" fmla="*/ 1382533 h 1883145"/>
                <a:gd name="connsiteX60" fmla="*/ 657224 w 1967442"/>
                <a:gd name="connsiteY60" fmla="*/ 128910 h 1883145"/>
                <a:gd name="connsiteX61" fmla="*/ 659336 w 1967442"/>
                <a:gd name="connsiteY61" fmla="*/ 147929 h 1883145"/>
                <a:gd name="connsiteX62" fmla="*/ 663563 w 1967442"/>
                <a:gd name="connsiteY62" fmla="*/ 196534 h 1883145"/>
                <a:gd name="connsiteX63" fmla="*/ 636091 w 1967442"/>
                <a:gd name="connsiteY63" fmla="*/ 152155 h 1883145"/>
                <a:gd name="connsiteX64" fmla="*/ 640317 w 1967442"/>
                <a:gd name="connsiteY64" fmla="*/ 133136 h 1883145"/>
                <a:gd name="connsiteX65" fmla="*/ 657224 w 1967442"/>
                <a:gd name="connsiteY65" fmla="*/ 128910 h 1883145"/>
                <a:gd name="connsiteX66" fmla="*/ 589599 w 1967442"/>
                <a:gd name="connsiteY66" fmla="*/ 31698 h 1883145"/>
                <a:gd name="connsiteX67" fmla="*/ 598052 w 1967442"/>
                <a:gd name="connsiteY67" fmla="*/ 42264 h 1883145"/>
                <a:gd name="connsiteX68" fmla="*/ 642430 w 1967442"/>
                <a:gd name="connsiteY68" fmla="*/ 224006 h 1883145"/>
                <a:gd name="connsiteX69" fmla="*/ 678356 w 1967442"/>
                <a:gd name="connsiteY69" fmla="*/ 262044 h 1883145"/>
                <a:gd name="connsiteX70" fmla="*/ 710055 w 1967442"/>
                <a:gd name="connsiteY70" fmla="*/ 266271 h 1883145"/>
                <a:gd name="connsiteX71" fmla="*/ 682582 w 1967442"/>
                <a:gd name="connsiteY71" fmla="*/ 283177 h 1883145"/>
                <a:gd name="connsiteX72" fmla="*/ 642430 w 1967442"/>
                <a:gd name="connsiteY72" fmla="*/ 264157 h 1883145"/>
                <a:gd name="connsiteX73" fmla="*/ 629751 w 1967442"/>
                <a:gd name="connsiteY73" fmla="*/ 340235 h 1883145"/>
                <a:gd name="connsiteX74" fmla="*/ 606505 w 1967442"/>
                <a:gd name="connsiteY74" fmla="*/ 420539 h 1883145"/>
                <a:gd name="connsiteX75" fmla="*/ 598052 w 1967442"/>
                <a:gd name="connsiteY75" fmla="*/ 414199 h 1883145"/>
                <a:gd name="connsiteX76" fmla="*/ 627637 w 1967442"/>
                <a:gd name="connsiteY76" fmla="*/ 238798 h 1883145"/>
                <a:gd name="connsiteX77" fmla="*/ 610731 w 1967442"/>
                <a:gd name="connsiteY77" fmla="*/ 158494 h 1883145"/>
                <a:gd name="connsiteX78" fmla="*/ 589599 w 1967442"/>
                <a:gd name="connsiteY78" fmla="*/ 31698 h 1883145"/>
                <a:gd name="connsiteX79" fmla="*/ 1177085 w 1967442"/>
                <a:gd name="connsiteY79" fmla="*/ 0 h 1883145"/>
                <a:gd name="connsiteX80" fmla="*/ 1177085 w 1967442"/>
                <a:gd name="connsiteY80" fmla="*/ 147928 h 1883145"/>
                <a:gd name="connsiteX81" fmla="*/ 1134820 w 1967442"/>
                <a:gd name="connsiteY81" fmla="*/ 333895 h 1883145"/>
                <a:gd name="connsiteX82" fmla="*/ 1071422 w 1967442"/>
                <a:gd name="connsiteY82" fmla="*/ 452238 h 1883145"/>
                <a:gd name="connsiteX83" fmla="*/ 1039723 w 1967442"/>
                <a:gd name="connsiteY83" fmla="*/ 498730 h 1883145"/>
                <a:gd name="connsiteX84" fmla="*/ 1005911 w 1967442"/>
                <a:gd name="connsiteY84" fmla="*/ 576920 h 1883145"/>
                <a:gd name="connsiteX85" fmla="*/ 967872 w 1967442"/>
                <a:gd name="connsiteY85" fmla="*/ 593827 h 1883145"/>
                <a:gd name="connsiteX86" fmla="*/ 750206 w 1967442"/>
                <a:gd name="connsiteY86" fmla="*/ 471257 h 1883145"/>
                <a:gd name="connsiteX87" fmla="*/ 976325 w 1967442"/>
                <a:gd name="connsiteY87" fmla="*/ 585374 h 1883145"/>
                <a:gd name="connsiteX88" fmla="*/ 1029157 w 1967442"/>
                <a:gd name="connsiteY88" fmla="*/ 500843 h 1883145"/>
                <a:gd name="connsiteX89" fmla="*/ 1069309 w 1967442"/>
                <a:gd name="connsiteY89" fmla="*/ 443785 h 1883145"/>
                <a:gd name="connsiteX90" fmla="*/ 1168632 w 1967442"/>
                <a:gd name="connsiteY90" fmla="*/ 145815 h 1883145"/>
                <a:gd name="connsiteX91" fmla="*/ 1164406 w 1967442"/>
                <a:gd name="connsiteY91" fmla="*/ 12680 h 1883145"/>
                <a:gd name="connsiteX92" fmla="*/ 1177085 w 1967442"/>
                <a:gd name="connsiteY92" fmla="*/ 0 h 1883145"/>
                <a:gd name="connsiteX0" fmla="*/ 16907 w 1967442"/>
                <a:gd name="connsiteY0" fmla="*/ 1749777 h 1883145"/>
                <a:gd name="connsiteX1" fmla="*/ 59172 w 1967442"/>
                <a:gd name="connsiteY1" fmla="*/ 1832195 h 1883145"/>
                <a:gd name="connsiteX2" fmla="*/ 173288 w 1967442"/>
                <a:gd name="connsiteY2" fmla="*/ 1857554 h 1883145"/>
                <a:gd name="connsiteX3" fmla="*/ 323329 w 1967442"/>
                <a:gd name="connsiteY3" fmla="*/ 1817402 h 1883145"/>
                <a:gd name="connsiteX4" fmla="*/ 359255 w 1967442"/>
                <a:gd name="connsiteY4" fmla="*/ 1811062 h 1883145"/>
                <a:gd name="connsiteX5" fmla="*/ 346576 w 1967442"/>
                <a:gd name="connsiteY5" fmla="*/ 1851215 h 1883145"/>
                <a:gd name="connsiteX6" fmla="*/ 327556 w 1967442"/>
                <a:gd name="connsiteY6" fmla="*/ 1825855 h 1883145"/>
                <a:gd name="connsiteX7" fmla="*/ 177515 w 1967442"/>
                <a:gd name="connsiteY7" fmla="*/ 1872347 h 1883145"/>
                <a:gd name="connsiteX8" fmla="*/ 50719 w 1967442"/>
                <a:gd name="connsiteY8" fmla="*/ 1842761 h 1883145"/>
                <a:gd name="connsiteX9" fmla="*/ 12680 w 1967442"/>
                <a:gd name="connsiteY9" fmla="*/ 1779363 h 1883145"/>
                <a:gd name="connsiteX10" fmla="*/ 0 w 1967442"/>
                <a:gd name="connsiteY10" fmla="*/ 1751891 h 1883145"/>
                <a:gd name="connsiteX11" fmla="*/ 16907 w 1967442"/>
                <a:gd name="connsiteY11" fmla="*/ 1749777 h 1883145"/>
                <a:gd name="connsiteX12" fmla="*/ 1572262 w 1967442"/>
                <a:gd name="connsiteY12" fmla="*/ 1487733 h 1883145"/>
                <a:gd name="connsiteX13" fmla="*/ 1587056 w 1967442"/>
                <a:gd name="connsiteY13" fmla="*/ 1536339 h 1883145"/>
                <a:gd name="connsiteX14" fmla="*/ 1532111 w 1967442"/>
                <a:gd name="connsiteY14" fmla="*/ 1513093 h 1883145"/>
                <a:gd name="connsiteX15" fmla="*/ 1515204 w 1967442"/>
                <a:gd name="connsiteY15" fmla="*/ 1500413 h 1883145"/>
                <a:gd name="connsiteX16" fmla="*/ 1532111 w 1967442"/>
                <a:gd name="connsiteY16" fmla="*/ 1502526 h 1883145"/>
                <a:gd name="connsiteX17" fmla="*/ 1580716 w 1967442"/>
                <a:gd name="connsiteY17" fmla="*/ 1529998 h 1883145"/>
                <a:gd name="connsiteX18" fmla="*/ 1572262 w 1967442"/>
                <a:gd name="connsiteY18" fmla="*/ 1487733 h 1883145"/>
                <a:gd name="connsiteX19" fmla="*/ 1697209 w 1967442"/>
                <a:gd name="connsiteY19" fmla="*/ 1483508 h 1883145"/>
                <a:gd name="connsiteX20" fmla="*/ 1709624 w 1967442"/>
                <a:gd name="connsiteY20" fmla="*/ 1487734 h 1883145"/>
                <a:gd name="connsiteX21" fmla="*/ 1682151 w 1967442"/>
                <a:gd name="connsiteY21" fmla="*/ 1510981 h 1883145"/>
                <a:gd name="connsiteX22" fmla="*/ 1625093 w 1967442"/>
                <a:gd name="connsiteY22" fmla="*/ 1489848 h 1883145"/>
                <a:gd name="connsiteX23" fmla="*/ 1646226 w 1967442"/>
                <a:gd name="connsiteY23" fmla="*/ 1487734 h 1883145"/>
                <a:gd name="connsiteX24" fmla="*/ 1644113 w 1967442"/>
                <a:gd name="connsiteY24" fmla="*/ 1508867 h 1883145"/>
                <a:gd name="connsiteX25" fmla="*/ 1667358 w 1967442"/>
                <a:gd name="connsiteY25" fmla="*/ 1508867 h 1883145"/>
                <a:gd name="connsiteX26" fmla="*/ 1686378 w 1967442"/>
                <a:gd name="connsiteY26" fmla="*/ 1485621 h 1883145"/>
                <a:gd name="connsiteX27" fmla="*/ 1697209 w 1967442"/>
                <a:gd name="connsiteY27" fmla="*/ 1483508 h 1883145"/>
                <a:gd name="connsiteX28" fmla="*/ 1800494 w 1967442"/>
                <a:gd name="connsiteY28" fmla="*/ 1459997 h 1883145"/>
                <a:gd name="connsiteX29" fmla="*/ 1808947 w 1967442"/>
                <a:gd name="connsiteY29" fmla="*/ 1462375 h 1883145"/>
                <a:gd name="connsiteX30" fmla="*/ 1787814 w 1967442"/>
                <a:gd name="connsiteY30" fmla="*/ 1485621 h 1883145"/>
                <a:gd name="connsiteX31" fmla="*/ 1745549 w 1967442"/>
                <a:gd name="connsiteY31" fmla="*/ 1464488 h 1883145"/>
                <a:gd name="connsiteX32" fmla="*/ 1762456 w 1967442"/>
                <a:gd name="connsiteY32" fmla="*/ 1464488 h 1883145"/>
                <a:gd name="connsiteX33" fmla="*/ 1760342 w 1967442"/>
                <a:gd name="connsiteY33" fmla="*/ 1485621 h 1883145"/>
                <a:gd name="connsiteX34" fmla="*/ 1777248 w 1967442"/>
                <a:gd name="connsiteY34" fmla="*/ 1485621 h 1883145"/>
                <a:gd name="connsiteX35" fmla="*/ 1792041 w 1967442"/>
                <a:gd name="connsiteY35" fmla="*/ 1462375 h 1883145"/>
                <a:gd name="connsiteX36" fmla="*/ 1800494 w 1967442"/>
                <a:gd name="connsiteY36" fmla="*/ 1459997 h 1883145"/>
                <a:gd name="connsiteX37" fmla="*/ 1187122 w 1967442"/>
                <a:gd name="connsiteY37" fmla="*/ 1428033 h 1883145"/>
                <a:gd name="connsiteX38" fmla="*/ 1255275 w 1967442"/>
                <a:gd name="connsiteY38" fmla="*/ 1439128 h 1883145"/>
                <a:gd name="connsiteX39" fmla="*/ 1227802 w 1967442"/>
                <a:gd name="connsiteY39" fmla="*/ 1456034 h 1883145"/>
                <a:gd name="connsiteX40" fmla="*/ 1122139 w 1967442"/>
                <a:gd name="connsiteY40" fmla="*/ 1439128 h 1883145"/>
                <a:gd name="connsiteX41" fmla="*/ 1187122 w 1967442"/>
                <a:gd name="connsiteY41" fmla="*/ 1428033 h 1883145"/>
                <a:gd name="connsiteX42" fmla="*/ 1923328 w 1967442"/>
                <a:gd name="connsiteY42" fmla="*/ 1407165 h 1883145"/>
                <a:gd name="connsiteX43" fmla="*/ 1942084 w 1967442"/>
                <a:gd name="connsiteY43" fmla="*/ 1430675 h 1883145"/>
                <a:gd name="connsiteX44" fmla="*/ 1967442 w 1967442"/>
                <a:gd name="connsiteY44" fmla="*/ 1447581 h 1883145"/>
                <a:gd name="connsiteX45" fmla="*/ 1868120 w 1967442"/>
                <a:gd name="connsiteY45" fmla="*/ 1517319 h 1883145"/>
                <a:gd name="connsiteX46" fmla="*/ 1544791 w 1967442"/>
                <a:gd name="connsiteY46" fmla="*/ 1792043 h 1883145"/>
                <a:gd name="connsiteX47" fmla="*/ 1441240 w 1967442"/>
                <a:gd name="connsiteY47" fmla="*/ 1851214 h 1883145"/>
                <a:gd name="connsiteX48" fmla="*/ 1432787 w 1967442"/>
                <a:gd name="connsiteY48" fmla="*/ 1842761 h 1883145"/>
                <a:gd name="connsiteX49" fmla="*/ 1464486 w 1967442"/>
                <a:gd name="connsiteY49" fmla="*/ 1811063 h 1883145"/>
                <a:gd name="connsiteX50" fmla="*/ 1654300 w 1967442"/>
                <a:gd name="connsiteY50" fmla="*/ 1692529 h 1883145"/>
                <a:gd name="connsiteX51" fmla="*/ 1905777 w 1967442"/>
                <a:gd name="connsiteY51" fmla="*/ 1462374 h 1883145"/>
                <a:gd name="connsiteX52" fmla="*/ 1893478 w 1967442"/>
                <a:gd name="connsiteY52" fmla="*/ 1420109 h 1883145"/>
                <a:gd name="connsiteX53" fmla="*/ 1923328 w 1967442"/>
                <a:gd name="connsiteY53" fmla="*/ 1407165 h 1883145"/>
                <a:gd name="connsiteX54" fmla="*/ 1238469 w 1967442"/>
                <a:gd name="connsiteY54" fmla="*/ 1382533 h 1883145"/>
                <a:gd name="connsiteX55" fmla="*/ 1261880 w 1967442"/>
                <a:gd name="connsiteY55" fmla="*/ 1382599 h 1883145"/>
                <a:gd name="connsiteX56" fmla="*/ 1301768 w 1967442"/>
                <a:gd name="connsiteY56" fmla="*/ 1392637 h 1883145"/>
                <a:gd name="connsiteX57" fmla="*/ 1301768 w 1967442"/>
                <a:gd name="connsiteY57" fmla="*/ 1409543 h 1883145"/>
                <a:gd name="connsiteX58" fmla="*/ 1210896 w 1967442"/>
                <a:gd name="connsiteY58" fmla="*/ 1388410 h 1883145"/>
                <a:gd name="connsiteX59" fmla="*/ 1238469 w 1967442"/>
                <a:gd name="connsiteY59" fmla="*/ 1382533 h 1883145"/>
                <a:gd name="connsiteX60" fmla="*/ 657224 w 1967442"/>
                <a:gd name="connsiteY60" fmla="*/ 128910 h 1883145"/>
                <a:gd name="connsiteX61" fmla="*/ 659336 w 1967442"/>
                <a:gd name="connsiteY61" fmla="*/ 147929 h 1883145"/>
                <a:gd name="connsiteX62" fmla="*/ 663563 w 1967442"/>
                <a:gd name="connsiteY62" fmla="*/ 196534 h 1883145"/>
                <a:gd name="connsiteX63" fmla="*/ 636091 w 1967442"/>
                <a:gd name="connsiteY63" fmla="*/ 152155 h 1883145"/>
                <a:gd name="connsiteX64" fmla="*/ 640317 w 1967442"/>
                <a:gd name="connsiteY64" fmla="*/ 133136 h 1883145"/>
                <a:gd name="connsiteX65" fmla="*/ 657224 w 1967442"/>
                <a:gd name="connsiteY65" fmla="*/ 128910 h 1883145"/>
                <a:gd name="connsiteX66" fmla="*/ 589599 w 1967442"/>
                <a:gd name="connsiteY66" fmla="*/ 31698 h 1883145"/>
                <a:gd name="connsiteX67" fmla="*/ 598052 w 1967442"/>
                <a:gd name="connsiteY67" fmla="*/ 42264 h 1883145"/>
                <a:gd name="connsiteX68" fmla="*/ 642430 w 1967442"/>
                <a:gd name="connsiteY68" fmla="*/ 224006 h 1883145"/>
                <a:gd name="connsiteX69" fmla="*/ 678356 w 1967442"/>
                <a:gd name="connsiteY69" fmla="*/ 262044 h 1883145"/>
                <a:gd name="connsiteX70" fmla="*/ 710055 w 1967442"/>
                <a:gd name="connsiteY70" fmla="*/ 266271 h 1883145"/>
                <a:gd name="connsiteX71" fmla="*/ 682582 w 1967442"/>
                <a:gd name="connsiteY71" fmla="*/ 283177 h 1883145"/>
                <a:gd name="connsiteX72" fmla="*/ 642430 w 1967442"/>
                <a:gd name="connsiteY72" fmla="*/ 264157 h 1883145"/>
                <a:gd name="connsiteX73" fmla="*/ 629751 w 1967442"/>
                <a:gd name="connsiteY73" fmla="*/ 340235 h 1883145"/>
                <a:gd name="connsiteX74" fmla="*/ 606505 w 1967442"/>
                <a:gd name="connsiteY74" fmla="*/ 420539 h 1883145"/>
                <a:gd name="connsiteX75" fmla="*/ 598052 w 1967442"/>
                <a:gd name="connsiteY75" fmla="*/ 414199 h 1883145"/>
                <a:gd name="connsiteX76" fmla="*/ 627637 w 1967442"/>
                <a:gd name="connsiteY76" fmla="*/ 238798 h 1883145"/>
                <a:gd name="connsiteX77" fmla="*/ 610731 w 1967442"/>
                <a:gd name="connsiteY77" fmla="*/ 158494 h 1883145"/>
                <a:gd name="connsiteX78" fmla="*/ 589599 w 1967442"/>
                <a:gd name="connsiteY78" fmla="*/ 31698 h 1883145"/>
                <a:gd name="connsiteX79" fmla="*/ 1177085 w 1967442"/>
                <a:gd name="connsiteY79" fmla="*/ 0 h 1883145"/>
                <a:gd name="connsiteX80" fmla="*/ 1177085 w 1967442"/>
                <a:gd name="connsiteY80" fmla="*/ 147928 h 1883145"/>
                <a:gd name="connsiteX81" fmla="*/ 1134820 w 1967442"/>
                <a:gd name="connsiteY81" fmla="*/ 333895 h 1883145"/>
                <a:gd name="connsiteX82" fmla="*/ 1071422 w 1967442"/>
                <a:gd name="connsiteY82" fmla="*/ 452238 h 1883145"/>
                <a:gd name="connsiteX83" fmla="*/ 1039723 w 1967442"/>
                <a:gd name="connsiteY83" fmla="*/ 498730 h 1883145"/>
                <a:gd name="connsiteX84" fmla="*/ 1005911 w 1967442"/>
                <a:gd name="connsiteY84" fmla="*/ 576920 h 1883145"/>
                <a:gd name="connsiteX85" fmla="*/ 967872 w 1967442"/>
                <a:gd name="connsiteY85" fmla="*/ 593827 h 1883145"/>
                <a:gd name="connsiteX86" fmla="*/ 750206 w 1967442"/>
                <a:gd name="connsiteY86" fmla="*/ 471257 h 1883145"/>
                <a:gd name="connsiteX87" fmla="*/ 976325 w 1967442"/>
                <a:gd name="connsiteY87" fmla="*/ 585374 h 1883145"/>
                <a:gd name="connsiteX88" fmla="*/ 1029157 w 1967442"/>
                <a:gd name="connsiteY88" fmla="*/ 500843 h 1883145"/>
                <a:gd name="connsiteX89" fmla="*/ 1069309 w 1967442"/>
                <a:gd name="connsiteY89" fmla="*/ 443785 h 1883145"/>
                <a:gd name="connsiteX90" fmla="*/ 1168632 w 1967442"/>
                <a:gd name="connsiteY90" fmla="*/ 145815 h 1883145"/>
                <a:gd name="connsiteX91" fmla="*/ 1164406 w 1967442"/>
                <a:gd name="connsiteY91" fmla="*/ 12680 h 1883145"/>
                <a:gd name="connsiteX92" fmla="*/ 1177085 w 1967442"/>
                <a:gd name="connsiteY92" fmla="*/ 0 h 1883145"/>
                <a:gd name="connsiteX0" fmla="*/ 16907 w 1967442"/>
                <a:gd name="connsiteY0" fmla="*/ 1749777 h 1883145"/>
                <a:gd name="connsiteX1" fmla="*/ 59172 w 1967442"/>
                <a:gd name="connsiteY1" fmla="*/ 1832195 h 1883145"/>
                <a:gd name="connsiteX2" fmla="*/ 173288 w 1967442"/>
                <a:gd name="connsiteY2" fmla="*/ 1857554 h 1883145"/>
                <a:gd name="connsiteX3" fmla="*/ 323329 w 1967442"/>
                <a:gd name="connsiteY3" fmla="*/ 1817402 h 1883145"/>
                <a:gd name="connsiteX4" fmla="*/ 359255 w 1967442"/>
                <a:gd name="connsiteY4" fmla="*/ 1811062 h 1883145"/>
                <a:gd name="connsiteX5" fmla="*/ 346576 w 1967442"/>
                <a:gd name="connsiteY5" fmla="*/ 1851215 h 1883145"/>
                <a:gd name="connsiteX6" fmla="*/ 327556 w 1967442"/>
                <a:gd name="connsiteY6" fmla="*/ 1825855 h 1883145"/>
                <a:gd name="connsiteX7" fmla="*/ 177515 w 1967442"/>
                <a:gd name="connsiteY7" fmla="*/ 1872347 h 1883145"/>
                <a:gd name="connsiteX8" fmla="*/ 50719 w 1967442"/>
                <a:gd name="connsiteY8" fmla="*/ 1842761 h 1883145"/>
                <a:gd name="connsiteX9" fmla="*/ 12680 w 1967442"/>
                <a:gd name="connsiteY9" fmla="*/ 1779363 h 1883145"/>
                <a:gd name="connsiteX10" fmla="*/ 0 w 1967442"/>
                <a:gd name="connsiteY10" fmla="*/ 1751891 h 1883145"/>
                <a:gd name="connsiteX11" fmla="*/ 16907 w 1967442"/>
                <a:gd name="connsiteY11" fmla="*/ 1749777 h 1883145"/>
                <a:gd name="connsiteX12" fmla="*/ 1572262 w 1967442"/>
                <a:gd name="connsiteY12" fmla="*/ 1487733 h 1883145"/>
                <a:gd name="connsiteX13" fmla="*/ 1587056 w 1967442"/>
                <a:gd name="connsiteY13" fmla="*/ 1536339 h 1883145"/>
                <a:gd name="connsiteX14" fmla="*/ 1532111 w 1967442"/>
                <a:gd name="connsiteY14" fmla="*/ 1513093 h 1883145"/>
                <a:gd name="connsiteX15" fmla="*/ 1515204 w 1967442"/>
                <a:gd name="connsiteY15" fmla="*/ 1500413 h 1883145"/>
                <a:gd name="connsiteX16" fmla="*/ 1532111 w 1967442"/>
                <a:gd name="connsiteY16" fmla="*/ 1502526 h 1883145"/>
                <a:gd name="connsiteX17" fmla="*/ 1580716 w 1967442"/>
                <a:gd name="connsiteY17" fmla="*/ 1529998 h 1883145"/>
                <a:gd name="connsiteX18" fmla="*/ 1572262 w 1967442"/>
                <a:gd name="connsiteY18" fmla="*/ 1487733 h 1883145"/>
                <a:gd name="connsiteX19" fmla="*/ 1697209 w 1967442"/>
                <a:gd name="connsiteY19" fmla="*/ 1483508 h 1883145"/>
                <a:gd name="connsiteX20" fmla="*/ 1709624 w 1967442"/>
                <a:gd name="connsiteY20" fmla="*/ 1487734 h 1883145"/>
                <a:gd name="connsiteX21" fmla="*/ 1682151 w 1967442"/>
                <a:gd name="connsiteY21" fmla="*/ 1510981 h 1883145"/>
                <a:gd name="connsiteX22" fmla="*/ 1625093 w 1967442"/>
                <a:gd name="connsiteY22" fmla="*/ 1489848 h 1883145"/>
                <a:gd name="connsiteX23" fmla="*/ 1646226 w 1967442"/>
                <a:gd name="connsiteY23" fmla="*/ 1487734 h 1883145"/>
                <a:gd name="connsiteX24" fmla="*/ 1644113 w 1967442"/>
                <a:gd name="connsiteY24" fmla="*/ 1508867 h 1883145"/>
                <a:gd name="connsiteX25" fmla="*/ 1667358 w 1967442"/>
                <a:gd name="connsiteY25" fmla="*/ 1508867 h 1883145"/>
                <a:gd name="connsiteX26" fmla="*/ 1686378 w 1967442"/>
                <a:gd name="connsiteY26" fmla="*/ 1485621 h 1883145"/>
                <a:gd name="connsiteX27" fmla="*/ 1697209 w 1967442"/>
                <a:gd name="connsiteY27" fmla="*/ 1483508 h 1883145"/>
                <a:gd name="connsiteX28" fmla="*/ 1800494 w 1967442"/>
                <a:gd name="connsiteY28" fmla="*/ 1459997 h 1883145"/>
                <a:gd name="connsiteX29" fmla="*/ 1808947 w 1967442"/>
                <a:gd name="connsiteY29" fmla="*/ 1462375 h 1883145"/>
                <a:gd name="connsiteX30" fmla="*/ 1787814 w 1967442"/>
                <a:gd name="connsiteY30" fmla="*/ 1485621 h 1883145"/>
                <a:gd name="connsiteX31" fmla="*/ 1745549 w 1967442"/>
                <a:gd name="connsiteY31" fmla="*/ 1464488 h 1883145"/>
                <a:gd name="connsiteX32" fmla="*/ 1762456 w 1967442"/>
                <a:gd name="connsiteY32" fmla="*/ 1464488 h 1883145"/>
                <a:gd name="connsiteX33" fmla="*/ 1760342 w 1967442"/>
                <a:gd name="connsiteY33" fmla="*/ 1485621 h 1883145"/>
                <a:gd name="connsiteX34" fmla="*/ 1777248 w 1967442"/>
                <a:gd name="connsiteY34" fmla="*/ 1485621 h 1883145"/>
                <a:gd name="connsiteX35" fmla="*/ 1792041 w 1967442"/>
                <a:gd name="connsiteY35" fmla="*/ 1462375 h 1883145"/>
                <a:gd name="connsiteX36" fmla="*/ 1800494 w 1967442"/>
                <a:gd name="connsiteY36" fmla="*/ 1459997 h 1883145"/>
                <a:gd name="connsiteX37" fmla="*/ 1187122 w 1967442"/>
                <a:gd name="connsiteY37" fmla="*/ 1428033 h 1883145"/>
                <a:gd name="connsiteX38" fmla="*/ 1255275 w 1967442"/>
                <a:gd name="connsiteY38" fmla="*/ 1439128 h 1883145"/>
                <a:gd name="connsiteX39" fmla="*/ 1227802 w 1967442"/>
                <a:gd name="connsiteY39" fmla="*/ 1456034 h 1883145"/>
                <a:gd name="connsiteX40" fmla="*/ 1122139 w 1967442"/>
                <a:gd name="connsiteY40" fmla="*/ 1439128 h 1883145"/>
                <a:gd name="connsiteX41" fmla="*/ 1187122 w 1967442"/>
                <a:gd name="connsiteY41" fmla="*/ 1428033 h 1883145"/>
                <a:gd name="connsiteX42" fmla="*/ 1923328 w 1967442"/>
                <a:gd name="connsiteY42" fmla="*/ 1407165 h 1883145"/>
                <a:gd name="connsiteX43" fmla="*/ 1942084 w 1967442"/>
                <a:gd name="connsiteY43" fmla="*/ 1430675 h 1883145"/>
                <a:gd name="connsiteX44" fmla="*/ 1967442 w 1967442"/>
                <a:gd name="connsiteY44" fmla="*/ 1447581 h 1883145"/>
                <a:gd name="connsiteX45" fmla="*/ 1868120 w 1967442"/>
                <a:gd name="connsiteY45" fmla="*/ 1517319 h 1883145"/>
                <a:gd name="connsiteX46" fmla="*/ 1544791 w 1967442"/>
                <a:gd name="connsiteY46" fmla="*/ 1792043 h 1883145"/>
                <a:gd name="connsiteX47" fmla="*/ 1441240 w 1967442"/>
                <a:gd name="connsiteY47" fmla="*/ 1851214 h 1883145"/>
                <a:gd name="connsiteX48" fmla="*/ 1432787 w 1967442"/>
                <a:gd name="connsiteY48" fmla="*/ 1842761 h 1883145"/>
                <a:gd name="connsiteX49" fmla="*/ 1475503 w 1967442"/>
                <a:gd name="connsiteY49" fmla="*/ 1819326 h 1883145"/>
                <a:gd name="connsiteX50" fmla="*/ 1654300 w 1967442"/>
                <a:gd name="connsiteY50" fmla="*/ 1692529 h 1883145"/>
                <a:gd name="connsiteX51" fmla="*/ 1905777 w 1967442"/>
                <a:gd name="connsiteY51" fmla="*/ 1462374 h 1883145"/>
                <a:gd name="connsiteX52" fmla="*/ 1893478 w 1967442"/>
                <a:gd name="connsiteY52" fmla="*/ 1420109 h 1883145"/>
                <a:gd name="connsiteX53" fmla="*/ 1923328 w 1967442"/>
                <a:gd name="connsiteY53" fmla="*/ 1407165 h 1883145"/>
                <a:gd name="connsiteX54" fmla="*/ 1238469 w 1967442"/>
                <a:gd name="connsiteY54" fmla="*/ 1382533 h 1883145"/>
                <a:gd name="connsiteX55" fmla="*/ 1261880 w 1967442"/>
                <a:gd name="connsiteY55" fmla="*/ 1382599 h 1883145"/>
                <a:gd name="connsiteX56" fmla="*/ 1301768 w 1967442"/>
                <a:gd name="connsiteY56" fmla="*/ 1392637 h 1883145"/>
                <a:gd name="connsiteX57" fmla="*/ 1301768 w 1967442"/>
                <a:gd name="connsiteY57" fmla="*/ 1409543 h 1883145"/>
                <a:gd name="connsiteX58" fmla="*/ 1210896 w 1967442"/>
                <a:gd name="connsiteY58" fmla="*/ 1388410 h 1883145"/>
                <a:gd name="connsiteX59" fmla="*/ 1238469 w 1967442"/>
                <a:gd name="connsiteY59" fmla="*/ 1382533 h 1883145"/>
                <a:gd name="connsiteX60" fmla="*/ 657224 w 1967442"/>
                <a:gd name="connsiteY60" fmla="*/ 128910 h 1883145"/>
                <a:gd name="connsiteX61" fmla="*/ 659336 w 1967442"/>
                <a:gd name="connsiteY61" fmla="*/ 147929 h 1883145"/>
                <a:gd name="connsiteX62" fmla="*/ 663563 w 1967442"/>
                <a:gd name="connsiteY62" fmla="*/ 196534 h 1883145"/>
                <a:gd name="connsiteX63" fmla="*/ 636091 w 1967442"/>
                <a:gd name="connsiteY63" fmla="*/ 152155 h 1883145"/>
                <a:gd name="connsiteX64" fmla="*/ 640317 w 1967442"/>
                <a:gd name="connsiteY64" fmla="*/ 133136 h 1883145"/>
                <a:gd name="connsiteX65" fmla="*/ 657224 w 1967442"/>
                <a:gd name="connsiteY65" fmla="*/ 128910 h 1883145"/>
                <a:gd name="connsiteX66" fmla="*/ 589599 w 1967442"/>
                <a:gd name="connsiteY66" fmla="*/ 31698 h 1883145"/>
                <a:gd name="connsiteX67" fmla="*/ 598052 w 1967442"/>
                <a:gd name="connsiteY67" fmla="*/ 42264 h 1883145"/>
                <a:gd name="connsiteX68" fmla="*/ 642430 w 1967442"/>
                <a:gd name="connsiteY68" fmla="*/ 224006 h 1883145"/>
                <a:gd name="connsiteX69" fmla="*/ 678356 w 1967442"/>
                <a:gd name="connsiteY69" fmla="*/ 262044 h 1883145"/>
                <a:gd name="connsiteX70" fmla="*/ 710055 w 1967442"/>
                <a:gd name="connsiteY70" fmla="*/ 266271 h 1883145"/>
                <a:gd name="connsiteX71" fmla="*/ 682582 w 1967442"/>
                <a:gd name="connsiteY71" fmla="*/ 283177 h 1883145"/>
                <a:gd name="connsiteX72" fmla="*/ 642430 w 1967442"/>
                <a:gd name="connsiteY72" fmla="*/ 264157 h 1883145"/>
                <a:gd name="connsiteX73" fmla="*/ 629751 w 1967442"/>
                <a:gd name="connsiteY73" fmla="*/ 340235 h 1883145"/>
                <a:gd name="connsiteX74" fmla="*/ 606505 w 1967442"/>
                <a:gd name="connsiteY74" fmla="*/ 420539 h 1883145"/>
                <a:gd name="connsiteX75" fmla="*/ 598052 w 1967442"/>
                <a:gd name="connsiteY75" fmla="*/ 414199 h 1883145"/>
                <a:gd name="connsiteX76" fmla="*/ 627637 w 1967442"/>
                <a:gd name="connsiteY76" fmla="*/ 238798 h 1883145"/>
                <a:gd name="connsiteX77" fmla="*/ 610731 w 1967442"/>
                <a:gd name="connsiteY77" fmla="*/ 158494 h 1883145"/>
                <a:gd name="connsiteX78" fmla="*/ 589599 w 1967442"/>
                <a:gd name="connsiteY78" fmla="*/ 31698 h 1883145"/>
                <a:gd name="connsiteX79" fmla="*/ 1177085 w 1967442"/>
                <a:gd name="connsiteY79" fmla="*/ 0 h 1883145"/>
                <a:gd name="connsiteX80" fmla="*/ 1177085 w 1967442"/>
                <a:gd name="connsiteY80" fmla="*/ 147928 h 1883145"/>
                <a:gd name="connsiteX81" fmla="*/ 1134820 w 1967442"/>
                <a:gd name="connsiteY81" fmla="*/ 333895 h 1883145"/>
                <a:gd name="connsiteX82" fmla="*/ 1071422 w 1967442"/>
                <a:gd name="connsiteY82" fmla="*/ 452238 h 1883145"/>
                <a:gd name="connsiteX83" fmla="*/ 1039723 w 1967442"/>
                <a:gd name="connsiteY83" fmla="*/ 498730 h 1883145"/>
                <a:gd name="connsiteX84" fmla="*/ 1005911 w 1967442"/>
                <a:gd name="connsiteY84" fmla="*/ 576920 h 1883145"/>
                <a:gd name="connsiteX85" fmla="*/ 967872 w 1967442"/>
                <a:gd name="connsiteY85" fmla="*/ 593827 h 1883145"/>
                <a:gd name="connsiteX86" fmla="*/ 750206 w 1967442"/>
                <a:gd name="connsiteY86" fmla="*/ 471257 h 1883145"/>
                <a:gd name="connsiteX87" fmla="*/ 976325 w 1967442"/>
                <a:gd name="connsiteY87" fmla="*/ 585374 h 1883145"/>
                <a:gd name="connsiteX88" fmla="*/ 1029157 w 1967442"/>
                <a:gd name="connsiteY88" fmla="*/ 500843 h 1883145"/>
                <a:gd name="connsiteX89" fmla="*/ 1069309 w 1967442"/>
                <a:gd name="connsiteY89" fmla="*/ 443785 h 1883145"/>
                <a:gd name="connsiteX90" fmla="*/ 1168632 w 1967442"/>
                <a:gd name="connsiteY90" fmla="*/ 145815 h 1883145"/>
                <a:gd name="connsiteX91" fmla="*/ 1164406 w 1967442"/>
                <a:gd name="connsiteY91" fmla="*/ 12680 h 1883145"/>
                <a:gd name="connsiteX92" fmla="*/ 1177085 w 1967442"/>
                <a:gd name="connsiteY92" fmla="*/ 0 h 1883145"/>
                <a:gd name="connsiteX0" fmla="*/ 16907 w 1967442"/>
                <a:gd name="connsiteY0" fmla="*/ 1749777 h 1883145"/>
                <a:gd name="connsiteX1" fmla="*/ 59172 w 1967442"/>
                <a:gd name="connsiteY1" fmla="*/ 1832195 h 1883145"/>
                <a:gd name="connsiteX2" fmla="*/ 173288 w 1967442"/>
                <a:gd name="connsiteY2" fmla="*/ 1857554 h 1883145"/>
                <a:gd name="connsiteX3" fmla="*/ 323329 w 1967442"/>
                <a:gd name="connsiteY3" fmla="*/ 1817402 h 1883145"/>
                <a:gd name="connsiteX4" fmla="*/ 359255 w 1967442"/>
                <a:gd name="connsiteY4" fmla="*/ 1811062 h 1883145"/>
                <a:gd name="connsiteX5" fmla="*/ 346576 w 1967442"/>
                <a:gd name="connsiteY5" fmla="*/ 1851215 h 1883145"/>
                <a:gd name="connsiteX6" fmla="*/ 327556 w 1967442"/>
                <a:gd name="connsiteY6" fmla="*/ 1825855 h 1883145"/>
                <a:gd name="connsiteX7" fmla="*/ 177515 w 1967442"/>
                <a:gd name="connsiteY7" fmla="*/ 1872347 h 1883145"/>
                <a:gd name="connsiteX8" fmla="*/ 50719 w 1967442"/>
                <a:gd name="connsiteY8" fmla="*/ 1842761 h 1883145"/>
                <a:gd name="connsiteX9" fmla="*/ 12680 w 1967442"/>
                <a:gd name="connsiteY9" fmla="*/ 1779363 h 1883145"/>
                <a:gd name="connsiteX10" fmla="*/ 0 w 1967442"/>
                <a:gd name="connsiteY10" fmla="*/ 1751891 h 1883145"/>
                <a:gd name="connsiteX11" fmla="*/ 16907 w 1967442"/>
                <a:gd name="connsiteY11" fmla="*/ 1749777 h 1883145"/>
                <a:gd name="connsiteX12" fmla="*/ 1572262 w 1967442"/>
                <a:gd name="connsiteY12" fmla="*/ 1487733 h 1883145"/>
                <a:gd name="connsiteX13" fmla="*/ 1587056 w 1967442"/>
                <a:gd name="connsiteY13" fmla="*/ 1536339 h 1883145"/>
                <a:gd name="connsiteX14" fmla="*/ 1532111 w 1967442"/>
                <a:gd name="connsiteY14" fmla="*/ 1513093 h 1883145"/>
                <a:gd name="connsiteX15" fmla="*/ 1515204 w 1967442"/>
                <a:gd name="connsiteY15" fmla="*/ 1500413 h 1883145"/>
                <a:gd name="connsiteX16" fmla="*/ 1532111 w 1967442"/>
                <a:gd name="connsiteY16" fmla="*/ 1502526 h 1883145"/>
                <a:gd name="connsiteX17" fmla="*/ 1580716 w 1967442"/>
                <a:gd name="connsiteY17" fmla="*/ 1529998 h 1883145"/>
                <a:gd name="connsiteX18" fmla="*/ 1572262 w 1967442"/>
                <a:gd name="connsiteY18" fmla="*/ 1487733 h 1883145"/>
                <a:gd name="connsiteX19" fmla="*/ 1697209 w 1967442"/>
                <a:gd name="connsiteY19" fmla="*/ 1483508 h 1883145"/>
                <a:gd name="connsiteX20" fmla="*/ 1709624 w 1967442"/>
                <a:gd name="connsiteY20" fmla="*/ 1487734 h 1883145"/>
                <a:gd name="connsiteX21" fmla="*/ 1682151 w 1967442"/>
                <a:gd name="connsiteY21" fmla="*/ 1510981 h 1883145"/>
                <a:gd name="connsiteX22" fmla="*/ 1625093 w 1967442"/>
                <a:gd name="connsiteY22" fmla="*/ 1489848 h 1883145"/>
                <a:gd name="connsiteX23" fmla="*/ 1646226 w 1967442"/>
                <a:gd name="connsiteY23" fmla="*/ 1487734 h 1883145"/>
                <a:gd name="connsiteX24" fmla="*/ 1644113 w 1967442"/>
                <a:gd name="connsiteY24" fmla="*/ 1508867 h 1883145"/>
                <a:gd name="connsiteX25" fmla="*/ 1667358 w 1967442"/>
                <a:gd name="connsiteY25" fmla="*/ 1508867 h 1883145"/>
                <a:gd name="connsiteX26" fmla="*/ 1686378 w 1967442"/>
                <a:gd name="connsiteY26" fmla="*/ 1485621 h 1883145"/>
                <a:gd name="connsiteX27" fmla="*/ 1697209 w 1967442"/>
                <a:gd name="connsiteY27" fmla="*/ 1483508 h 1883145"/>
                <a:gd name="connsiteX28" fmla="*/ 1800494 w 1967442"/>
                <a:gd name="connsiteY28" fmla="*/ 1459997 h 1883145"/>
                <a:gd name="connsiteX29" fmla="*/ 1808947 w 1967442"/>
                <a:gd name="connsiteY29" fmla="*/ 1462375 h 1883145"/>
                <a:gd name="connsiteX30" fmla="*/ 1787814 w 1967442"/>
                <a:gd name="connsiteY30" fmla="*/ 1485621 h 1883145"/>
                <a:gd name="connsiteX31" fmla="*/ 1745549 w 1967442"/>
                <a:gd name="connsiteY31" fmla="*/ 1464488 h 1883145"/>
                <a:gd name="connsiteX32" fmla="*/ 1762456 w 1967442"/>
                <a:gd name="connsiteY32" fmla="*/ 1464488 h 1883145"/>
                <a:gd name="connsiteX33" fmla="*/ 1760342 w 1967442"/>
                <a:gd name="connsiteY33" fmla="*/ 1485621 h 1883145"/>
                <a:gd name="connsiteX34" fmla="*/ 1777248 w 1967442"/>
                <a:gd name="connsiteY34" fmla="*/ 1485621 h 1883145"/>
                <a:gd name="connsiteX35" fmla="*/ 1792041 w 1967442"/>
                <a:gd name="connsiteY35" fmla="*/ 1462375 h 1883145"/>
                <a:gd name="connsiteX36" fmla="*/ 1800494 w 1967442"/>
                <a:gd name="connsiteY36" fmla="*/ 1459997 h 1883145"/>
                <a:gd name="connsiteX37" fmla="*/ 1187122 w 1967442"/>
                <a:gd name="connsiteY37" fmla="*/ 1428033 h 1883145"/>
                <a:gd name="connsiteX38" fmla="*/ 1255275 w 1967442"/>
                <a:gd name="connsiteY38" fmla="*/ 1439128 h 1883145"/>
                <a:gd name="connsiteX39" fmla="*/ 1227802 w 1967442"/>
                <a:gd name="connsiteY39" fmla="*/ 1456034 h 1883145"/>
                <a:gd name="connsiteX40" fmla="*/ 1122139 w 1967442"/>
                <a:gd name="connsiteY40" fmla="*/ 1439128 h 1883145"/>
                <a:gd name="connsiteX41" fmla="*/ 1187122 w 1967442"/>
                <a:gd name="connsiteY41" fmla="*/ 1428033 h 1883145"/>
                <a:gd name="connsiteX42" fmla="*/ 1923328 w 1967442"/>
                <a:gd name="connsiteY42" fmla="*/ 1407165 h 1883145"/>
                <a:gd name="connsiteX43" fmla="*/ 1942084 w 1967442"/>
                <a:gd name="connsiteY43" fmla="*/ 1430675 h 1883145"/>
                <a:gd name="connsiteX44" fmla="*/ 1967442 w 1967442"/>
                <a:gd name="connsiteY44" fmla="*/ 1447581 h 1883145"/>
                <a:gd name="connsiteX45" fmla="*/ 1868120 w 1967442"/>
                <a:gd name="connsiteY45" fmla="*/ 1517319 h 1883145"/>
                <a:gd name="connsiteX46" fmla="*/ 1544791 w 1967442"/>
                <a:gd name="connsiteY46" fmla="*/ 1792043 h 1883145"/>
                <a:gd name="connsiteX47" fmla="*/ 1441240 w 1967442"/>
                <a:gd name="connsiteY47" fmla="*/ 1851214 h 1883145"/>
                <a:gd name="connsiteX48" fmla="*/ 1432787 w 1967442"/>
                <a:gd name="connsiteY48" fmla="*/ 1842761 h 1883145"/>
                <a:gd name="connsiteX49" fmla="*/ 1475503 w 1967442"/>
                <a:gd name="connsiteY49" fmla="*/ 1819326 h 1883145"/>
                <a:gd name="connsiteX50" fmla="*/ 1654300 w 1967442"/>
                <a:gd name="connsiteY50" fmla="*/ 1689775 h 1883145"/>
                <a:gd name="connsiteX51" fmla="*/ 1905777 w 1967442"/>
                <a:gd name="connsiteY51" fmla="*/ 1462374 h 1883145"/>
                <a:gd name="connsiteX52" fmla="*/ 1893478 w 1967442"/>
                <a:gd name="connsiteY52" fmla="*/ 1420109 h 1883145"/>
                <a:gd name="connsiteX53" fmla="*/ 1923328 w 1967442"/>
                <a:gd name="connsiteY53" fmla="*/ 1407165 h 1883145"/>
                <a:gd name="connsiteX54" fmla="*/ 1238469 w 1967442"/>
                <a:gd name="connsiteY54" fmla="*/ 1382533 h 1883145"/>
                <a:gd name="connsiteX55" fmla="*/ 1261880 w 1967442"/>
                <a:gd name="connsiteY55" fmla="*/ 1382599 h 1883145"/>
                <a:gd name="connsiteX56" fmla="*/ 1301768 w 1967442"/>
                <a:gd name="connsiteY56" fmla="*/ 1392637 h 1883145"/>
                <a:gd name="connsiteX57" fmla="*/ 1301768 w 1967442"/>
                <a:gd name="connsiteY57" fmla="*/ 1409543 h 1883145"/>
                <a:gd name="connsiteX58" fmla="*/ 1210896 w 1967442"/>
                <a:gd name="connsiteY58" fmla="*/ 1388410 h 1883145"/>
                <a:gd name="connsiteX59" fmla="*/ 1238469 w 1967442"/>
                <a:gd name="connsiteY59" fmla="*/ 1382533 h 1883145"/>
                <a:gd name="connsiteX60" fmla="*/ 657224 w 1967442"/>
                <a:gd name="connsiteY60" fmla="*/ 128910 h 1883145"/>
                <a:gd name="connsiteX61" fmla="*/ 659336 w 1967442"/>
                <a:gd name="connsiteY61" fmla="*/ 147929 h 1883145"/>
                <a:gd name="connsiteX62" fmla="*/ 663563 w 1967442"/>
                <a:gd name="connsiteY62" fmla="*/ 196534 h 1883145"/>
                <a:gd name="connsiteX63" fmla="*/ 636091 w 1967442"/>
                <a:gd name="connsiteY63" fmla="*/ 152155 h 1883145"/>
                <a:gd name="connsiteX64" fmla="*/ 640317 w 1967442"/>
                <a:gd name="connsiteY64" fmla="*/ 133136 h 1883145"/>
                <a:gd name="connsiteX65" fmla="*/ 657224 w 1967442"/>
                <a:gd name="connsiteY65" fmla="*/ 128910 h 1883145"/>
                <a:gd name="connsiteX66" fmla="*/ 589599 w 1967442"/>
                <a:gd name="connsiteY66" fmla="*/ 31698 h 1883145"/>
                <a:gd name="connsiteX67" fmla="*/ 598052 w 1967442"/>
                <a:gd name="connsiteY67" fmla="*/ 42264 h 1883145"/>
                <a:gd name="connsiteX68" fmla="*/ 642430 w 1967442"/>
                <a:gd name="connsiteY68" fmla="*/ 224006 h 1883145"/>
                <a:gd name="connsiteX69" fmla="*/ 678356 w 1967442"/>
                <a:gd name="connsiteY69" fmla="*/ 262044 h 1883145"/>
                <a:gd name="connsiteX70" fmla="*/ 710055 w 1967442"/>
                <a:gd name="connsiteY70" fmla="*/ 266271 h 1883145"/>
                <a:gd name="connsiteX71" fmla="*/ 682582 w 1967442"/>
                <a:gd name="connsiteY71" fmla="*/ 283177 h 1883145"/>
                <a:gd name="connsiteX72" fmla="*/ 642430 w 1967442"/>
                <a:gd name="connsiteY72" fmla="*/ 264157 h 1883145"/>
                <a:gd name="connsiteX73" fmla="*/ 629751 w 1967442"/>
                <a:gd name="connsiteY73" fmla="*/ 340235 h 1883145"/>
                <a:gd name="connsiteX74" fmla="*/ 606505 w 1967442"/>
                <a:gd name="connsiteY74" fmla="*/ 420539 h 1883145"/>
                <a:gd name="connsiteX75" fmla="*/ 598052 w 1967442"/>
                <a:gd name="connsiteY75" fmla="*/ 414199 h 1883145"/>
                <a:gd name="connsiteX76" fmla="*/ 627637 w 1967442"/>
                <a:gd name="connsiteY76" fmla="*/ 238798 h 1883145"/>
                <a:gd name="connsiteX77" fmla="*/ 610731 w 1967442"/>
                <a:gd name="connsiteY77" fmla="*/ 158494 h 1883145"/>
                <a:gd name="connsiteX78" fmla="*/ 589599 w 1967442"/>
                <a:gd name="connsiteY78" fmla="*/ 31698 h 1883145"/>
                <a:gd name="connsiteX79" fmla="*/ 1177085 w 1967442"/>
                <a:gd name="connsiteY79" fmla="*/ 0 h 1883145"/>
                <a:gd name="connsiteX80" fmla="*/ 1177085 w 1967442"/>
                <a:gd name="connsiteY80" fmla="*/ 147928 h 1883145"/>
                <a:gd name="connsiteX81" fmla="*/ 1134820 w 1967442"/>
                <a:gd name="connsiteY81" fmla="*/ 333895 h 1883145"/>
                <a:gd name="connsiteX82" fmla="*/ 1071422 w 1967442"/>
                <a:gd name="connsiteY82" fmla="*/ 452238 h 1883145"/>
                <a:gd name="connsiteX83" fmla="*/ 1039723 w 1967442"/>
                <a:gd name="connsiteY83" fmla="*/ 498730 h 1883145"/>
                <a:gd name="connsiteX84" fmla="*/ 1005911 w 1967442"/>
                <a:gd name="connsiteY84" fmla="*/ 576920 h 1883145"/>
                <a:gd name="connsiteX85" fmla="*/ 967872 w 1967442"/>
                <a:gd name="connsiteY85" fmla="*/ 593827 h 1883145"/>
                <a:gd name="connsiteX86" fmla="*/ 750206 w 1967442"/>
                <a:gd name="connsiteY86" fmla="*/ 471257 h 1883145"/>
                <a:gd name="connsiteX87" fmla="*/ 976325 w 1967442"/>
                <a:gd name="connsiteY87" fmla="*/ 585374 h 1883145"/>
                <a:gd name="connsiteX88" fmla="*/ 1029157 w 1967442"/>
                <a:gd name="connsiteY88" fmla="*/ 500843 h 1883145"/>
                <a:gd name="connsiteX89" fmla="*/ 1069309 w 1967442"/>
                <a:gd name="connsiteY89" fmla="*/ 443785 h 1883145"/>
                <a:gd name="connsiteX90" fmla="*/ 1168632 w 1967442"/>
                <a:gd name="connsiteY90" fmla="*/ 145815 h 1883145"/>
                <a:gd name="connsiteX91" fmla="*/ 1164406 w 1967442"/>
                <a:gd name="connsiteY91" fmla="*/ 12680 h 1883145"/>
                <a:gd name="connsiteX92" fmla="*/ 1177085 w 1967442"/>
                <a:gd name="connsiteY92" fmla="*/ 0 h 1883145"/>
                <a:gd name="connsiteX0" fmla="*/ 16907 w 1967442"/>
                <a:gd name="connsiteY0" fmla="*/ 1749777 h 1883145"/>
                <a:gd name="connsiteX1" fmla="*/ 59172 w 1967442"/>
                <a:gd name="connsiteY1" fmla="*/ 1832195 h 1883145"/>
                <a:gd name="connsiteX2" fmla="*/ 173288 w 1967442"/>
                <a:gd name="connsiteY2" fmla="*/ 1857554 h 1883145"/>
                <a:gd name="connsiteX3" fmla="*/ 323329 w 1967442"/>
                <a:gd name="connsiteY3" fmla="*/ 1817402 h 1883145"/>
                <a:gd name="connsiteX4" fmla="*/ 359255 w 1967442"/>
                <a:gd name="connsiteY4" fmla="*/ 1811062 h 1883145"/>
                <a:gd name="connsiteX5" fmla="*/ 346576 w 1967442"/>
                <a:gd name="connsiteY5" fmla="*/ 1851215 h 1883145"/>
                <a:gd name="connsiteX6" fmla="*/ 327556 w 1967442"/>
                <a:gd name="connsiteY6" fmla="*/ 1825855 h 1883145"/>
                <a:gd name="connsiteX7" fmla="*/ 177515 w 1967442"/>
                <a:gd name="connsiteY7" fmla="*/ 1872347 h 1883145"/>
                <a:gd name="connsiteX8" fmla="*/ 50719 w 1967442"/>
                <a:gd name="connsiteY8" fmla="*/ 1842761 h 1883145"/>
                <a:gd name="connsiteX9" fmla="*/ 12680 w 1967442"/>
                <a:gd name="connsiteY9" fmla="*/ 1779363 h 1883145"/>
                <a:gd name="connsiteX10" fmla="*/ 0 w 1967442"/>
                <a:gd name="connsiteY10" fmla="*/ 1751891 h 1883145"/>
                <a:gd name="connsiteX11" fmla="*/ 16907 w 1967442"/>
                <a:gd name="connsiteY11" fmla="*/ 1749777 h 1883145"/>
                <a:gd name="connsiteX12" fmla="*/ 1572262 w 1967442"/>
                <a:gd name="connsiteY12" fmla="*/ 1487733 h 1883145"/>
                <a:gd name="connsiteX13" fmla="*/ 1587056 w 1967442"/>
                <a:gd name="connsiteY13" fmla="*/ 1536339 h 1883145"/>
                <a:gd name="connsiteX14" fmla="*/ 1532111 w 1967442"/>
                <a:gd name="connsiteY14" fmla="*/ 1513093 h 1883145"/>
                <a:gd name="connsiteX15" fmla="*/ 1515204 w 1967442"/>
                <a:gd name="connsiteY15" fmla="*/ 1500413 h 1883145"/>
                <a:gd name="connsiteX16" fmla="*/ 1532111 w 1967442"/>
                <a:gd name="connsiteY16" fmla="*/ 1502526 h 1883145"/>
                <a:gd name="connsiteX17" fmla="*/ 1580716 w 1967442"/>
                <a:gd name="connsiteY17" fmla="*/ 1529998 h 1883145"/>
                <a:gd name="connsiteX18" fmla="*/ 1572262 w 1967442"/>
                <a:gd name="connsiteY18" fmla="*/ 1487733 h 1883145"/>
                <a:gd name="connsiteX19" fmla="*/ 1697209 w 1967442"/>
                <a:gd name="connsiteY19" fmla="*/ 1483508 h 1883145"/>
                <a:gd name="connsiteX20" fmla="*/ 1709624 w 1967442"/>
                <a:gd name="connsiteY20" fmla="*/ 1487734 h 1883145"/>
                <a:gd name="connsiteX21" fmla="*/ 1682151 w 1967442"/>
                <a:gd name="connsiteY21" fmla="*/ 1510981 h 1883145"/>
                <a:gd name="connsiteX22" fmla="*/ 1625093 w 1967442"/>
                <a:gd name="connsiteY22" fmla="*/ 1489848 h 1883145"/>
                <a:gd name="connsiteX23" fmla="*/ 1646226 w 1967442"/>
                <a:gd name="connsiteY23" fmla="*/ 1487734 h 1883145"/>
                <a:gd name="connsiteX24" fmla="*/ 1644113 w 1967442"/>
                <a:gd name="connsiteY24" fmla="*/ 1508867 h 1883145"/>
                <a:gd name="connsiteX25" fmla="*/ 1667358 w 1967442"/>
                <a:gd name="connsiteY25" fmla="*/ 1508867 h 1883145"/>
                <a:gd name="connsiteX26" fmla="*/ 1686378 w 1967442"/>
                <a:gd name="connsiteY26" fmla="*/ 1485621 h 1883145"/>
                <a:gd name="connsiteX27" fmla="*/ 1697209 w 1967442"/>
                <a:gd name="connsiteY27" fmla="*/ 1483508 h 1883145"/>
                <a:gd name="connsiteX28" fmla="*/ 1800494 w 1967442"/>
                <a:gd name="connsiteY28" fmla="*/ 1459997 h 1883145"/>
                <a:gd name="connsiteX29" fmla="*/ 1808947 w 1967442"/>
                <a:gd name="connsiteY29" fmla="*/ 1462375 h 1883145"/>
                <a:gd name="connsiteX30" fmla="*/ 1787814 w 1967442"/>
                <a:gd name="connsiteY30" fmla="*/ 1485621 h 1883145"/>
                <a:gd name="connsiteX31" fmla="*/ 1745549 w 1967442"/>
                <a:gd name="connsiteY31" fmla="*/ 1464488 h 1883145"/>
                <a:gd name="connsiteX32" fmla="*/ 1762456 w 1967442"/>
                <a:gd name="connsiteY32" fmla="*/ 1464488 h 1883145"/>
                <a:gd name="connsiteX33" fmla="*/ 1760342 w 1967442"/>
                <a:gd name="connsiteY33" fmla="*/ 1485621 h 1883145"/>
                <a:gd name="connsiteX34" fmla="*/ 1777248 w 1967442"/>
                <a:gd name="connsiteY34" fmla="*/ 1485621 h 1883145"/>
                <a:gd name="connsiteX35" fmla="*/ 1792041 w 1967442"/>
                <a:gd name="connsiteY35" fmla="*/ 1462375 h 1883145"/>
                <a:gd name="connsiteX36" fmla="*/ 1800494 w 1967442"/>
                <a:gd name="connsiteY36" fmla="*/ 1459997 h 1883145"/>
                <a:gd name="connsiteX37" fmla="*/ 1187122 w 1967442"/>
                <a:gd name="connsiteY37" fmla="*/ 1428033 h 1883145"/>
                <a:gd name="connsiteX38" fmla="*/ 1255275 w 1967442"/>
                <a:gd name="connsiteY38" fmla="*/ 1439128 h 1883145"/>
                <a:gd name="connsiteX39" fmla="*/ 1227802 w 1967442"/>
                <a:gd name="connsiteY39" fmla="*/ 1456034 h 1883145"/>
                <a:gd name="connsiteX40" fmla="*/ 1122139 w 1967442"/>
                <a:gd name="connsiteY40" fmla="*/ 1439128 h 1883145"/>
                <a:gd name="connsiteX41" fmla="*/ 1187122 w 1967442"/>
                <a:gd name="connsiteY41" fmla="*/ 1428033 h 1883145"/>
                <a:gd name="connsiteX42" fmla="*/ 1923328 w 1967442"/>
                <a:gd name="connsiteY42" fmla="*/ 1407165 h 1883145"/>
                <a:gd name="connsiteX43" fmla="*/ 1942084 w 1967442"/>
                <a:gd name="connsiteY43" fmla="*/ 1430675 h 1883145"/>
                <a:gd name="connsiteX44" fmla="*/ 1967442 w 1967442"/>
                <a:gd name="connsiteY44" fmla="*/ 1447581 h 1883145"/>
                <a:gd name="connsiteX45" fmla="*/ 1868120 w 1967442"/>
                <a:gd name="connsiteY45" fmla="*/ 1517319 h 1883145"/>
                <a:gd name="connsiteX46" fmla="*/ 1544791 w 1967442"/>
                <a:gd name="connsiteY46" fmla="*/ 1792043 h 1883145"/>
                <a:gd name="connsiteX47" fmla="*/ 1441240 w 1967442"/>
                <a:gd name="connsiteY47" fmla="*/ 1851214 h 1883145"/>
                <a:gd name="connsiteX48" fmla="*/ 1432787 w 1967442"/>
                <a:gd name="connsiteY48" fmla="*/ 1842761 h 1883145"/>
                <a:gd name="connsiteX49" fmla="*/ 1475503 w 1967442"/>
                <a:gd name="connsiteY49" fmla="*/ 1819326 h 1883145"/>
                <a:gd name="connsiteX50" fmla="*/ 1654300 w 1967442"/>
                <a:gd name="connsiteY50" fmla="*/ 1689775 h 1883145"/>
                <a:gd name="connsiteX51" fmla="*/ 1919548 w 1967442"/>
                <a:gd name="connsiteY51" fmla="*/ 1459620 h 1883145"/>
                <a:gd name="connsiteX52" fmla="*/ 1893478 w 1967442"/>
                <a:gd name="connsiteY52" fmla="*/ 1420109 h 1883145"/>
                <a:gd name="connsiteX53" fmla="*/ 1923328 w 1967442"/>
                <a:gd name="connsiteY53" fmla="*/ 1407165 h 1883145"/>
                <a:gd name="connsiteX54" fmla="*/ 1238469 w 1967442"/>
                <a:gd name="connsiteY54" fmla="*/ 1382533 h 1883145"/>
                <a:gd name="connsiteX55" fmla="*/ 1261880 w 1967442"/>
                <a:gd name="connsiteY55" fmla="*/ 1382599 h 1883145"/>
                <a:gd name="connsiteX56" fmla="*/ 1301768 w 1967442"/>
                <a:gd name="connsiteY56" fmla="*/ 1392637 h 1883145"/>
                <a:gd name="connsiteX57" fmla="*/ 1301768 w 1967442"/>
                <a:gd name="connsiteY57" fmla="*/ 1409543 h 1883145"/>
                <a:gd name="connsiteX58" fmla="*/ 1210896 w 1967442"/>
                <a:gd name="connsiteY58" fmla="*/ 1388410 h 1883145"/>
                <a:gd name="connsiteX59" fmla="*/ 1238469 w 1967442"/>
                <a:gd name="connsiteY59" fmla="*/ 1382533 h 1883145"/>
                <a:gd name="connsiteX60" fmla="*/ 657224 w 1967442"/>
                <a:gd name="connsiteY60" fmla="*/ 128910 h 1883145"/>
                <a:gd name="connsiteX61" fmla="*/ 659336 w 1967442"/>
                <a:gd name="connsiteY61" fmla="*/ 147929 h 1883145"/>
                <a:gd name="connsiteX62" fmla="*/ 663563 w 1967442"/>
                <a:gd name="connsiteY62" fmla="*/ 196534 h 1883145"/>
                <a:gd name="connsiteX63" fmla="*/ 636091 w 1967442"/>
                <a:gd name="connsiteY63" fmla="*/ 152155 h 1883145"/>
                <a:gd name="connsiteX64" fmla="*/ 640317 w 1967442"/>
                <a:gd name="connsiteY64" fmla="*/ 133136 h 1883145"/>
                <a:gd name="connsiteX65" fmla="*/ 657224 w 1967442"/>
                <a:gd name="connsiteY65" fmla="*/ 128910 h 1883145"/>
                <a:gd name="connsiteX66" fmla="*/ 589599 w 1967442"/>
                <a:gd name="connsiteY66" fmla="*/ 31698 h 1883145"/>
                <a:gd name="connsiteX67" fmla="*/ 598052 w 1967442"/>
                <a:gd name="connsiteY67" fmla="*/ 42264 h 1883145"/>
                <a:gd name="connsiteX68" fmla="*/ 642430 w 1967442"/>
                <a:gd name="connsiteY68" fmla="*/ 224006 h 1883145"/>
                <a:gd name="connsiteX69" fmla="*/ 678356 w 1967442"/>
                <a:gd name="connsiteY69" fmla="*/ 262044 h 1883145"/>
                <a:gd name="connsiteX70" fmla="*/ 710055 w 1967442"/>
                <a:gd name="connsiteY70" fmla="*/ 266271 h 1883145"/>
                <a:gd name="connsiteX71" fmla="*/ 682582 w 1967442"/>
                <a:gd name="connsiteY71" fmla="*/ 283177 h 1883145"/>
                <a:gd name="connsiteX72" fmla="*/ 642430 w 1967442"/>
                <a:gd name="connsiteY72" fmla="*/ 264157 h 1883145"/>
                <a:gd name="connsiteX73" fmla="*/ 629751 w 1967442"/>
                <a:gd name="connsiteY73" fmla="*/ 340235 h 1883145"/>
                <a:gd name="connsiteX74" fmla="*/ 606505 w 1967442"/>
                <a:gd name="connsiteY74" fmla="*/ 420539 h 1883145"/>
                <a:gd name="connsiteX75" fmla="*/ 598052 w 1967442"/>
                <a:gd name="connsiteY75" fmla="*/ 414199 h 1883145"/>
                <a:gd name="connsiteX76" fmla="*/ 627637 w 1967442"/>
                <a:gd name="connsiteY76" fmla="*/ 238798 h 1883145"/>
                <a:gd name="connsiteX77" fmla="*/ 610731 w 1967442"/>
                <a:gd name="connsiteY77" fmla="*/ 158494 h 1883145"/>
                <a:gd name="connsiteX78" fmla="*/ 589599 w 1967442"/>
                <a:gd name="connsiteY78" fmla="*/ 31698 h 1883145"/>
                <a:gd name="connsiteX79" fmla="*/ 1177085 w 1967442"/>
                <a:gd name="connsiteY79" fmla="*/ 0 h 1883145"/>
                <a:gd name="connsiteX80" fmla="*/ 1177085 w 1967442"/>
                <a:gd name="connsiteY80" fmla="*/ 147928 h 1883145"/>
                <a:gd name="connsiteX81" fmla="*/ 1134820 w 1967442"/>
                <a:gd name="connsiteY81" fmla="*/ 333895 h 1883145"/>
                <a:gd name="connsiteX82" fmla="*/ 1071422 w 1967442"/>
                <a:gd name="connsiteY82" fmla="*/ 452238 h 1883145"/>
                <a:gd name="connsiteX83" fmla="*/ 1039723 w 1967442"/>
                <a:gd name="connsiteY83" fmla="*/ 498730 h 1883145"/>
                <a:gd name="connsiteX84" fmla="*/ 1005911 w 1967442"/>
                <a:gd name="connsiteY84" fmla="*/ 576920 h 1883145"/>
                <a:gd name="connsiteX85" fmla="*/ 967872 w 1967442"/>
                <a:gd name="connsiteY85" fmla="*/ 593827 h 1883145"/>
                <a:gd name="connsiteX86" fmla="*/ 750206 w 1967442"/>
                <a:gd name="connsiteY86" fmla="*/ 471257 h 1883145"/>
                <a:gd name="connsiteX87" fmla="*/ 976325 w 1967442"/>
                <a:gd name="connsiteY87" fmla="*/ 585374 h 1883145"/>
                <a:gd name="connsiteX88" fmla="*/ 1029157 w 1967442"/>
                <a:gd name="connsiteY88" fmla="*/ 500843 h 1883145"/>
                <a:gd name="connsiteX89" fmla="*/ 1069309 w 1967442"/>
                <a:gd name="connsiteY89" fmla="*/ 443785 h 1883145"/>
                <a:gd name="connsiteX90" fmla="*/ 1168632 w 1967442"/>
                <a:gd name="connsiteY90" fmla="*/ 145815 h 1883145"/>
                <a:gd name="connsiteX91" fmla="*/ 1164406 w 1967442"/>
                <a:gd name="connsiteY91" fmla="*/ 12680 h 1883145"/>
                <a:gd name="connsiteX92" fmla="*/ 1177085 w 1967442"/>
                <a:gd name="connsiteY92" fmla="*/ 0 h 1883145"/>
                <a:gd name="connsiteX0" fmla="*/ 16907 w 1967442"/>
                <a:gd name="connsiteY0" fmla="*/ 1749777 h 1883145"/>
                <a:gd name="connsiteX1" fmla="*/ 59172 w 1967442"/>
                <a:gd name="connsiteY1" fmla="*/ 1832195 h 1883145"/>
                <a:gd name="connsiteX2" fmla="*/ 173288 w 1967442"/>
                <a:gd name="connsiteY2" fmla="*/ 1857554 h 1883145"/>
                <a:gd name="connsiteX3" fmla="*/ 323329 w 1967442"/>
                <a:gd name="connsiteY3" fmla="*/ 1817402 h 1883145"/>
                <a:gd name="connsiteX4" fmla="*/ 359255 w 1967442"/>
                <a:gd name="connsiteY4" fmla="*/ 1811062 h 1883145"/>
                <a:gd name="connsiteX5" fmla="*/ 346576 w 1967442"/>
                <a:gd name="connsiteY5" fmla="*/ 1851215 h 1883145"/>
                <a:gd name="connsiteX6" fmla="*/ 327556 w 1967442"/>
                <a:gd name="connsiteY6" fmla="*/ 1825855 h 1883145"/>
                <a:gd name="connsiteX7" fmla="*/ 177515 w 1967442"/>
                <a:gd name="connsiteY7" fmla="*/ 1872347 h 1883145"/>
                <a:gd name="connsiteX8" fmla="*/ 50719 w 1967442"/>
                <a:gd name="connsiteY8" fmla="*/ 1842761 h 1883145"/>
                <a:gd name="connsiteX9" fmla="*/ 12680 w 1967442"/>
                <a:gd name="connsiteY9" fmla="*/ 1779363 h 1883145"/>
                <a:gd name="connsiteX10" fmla="*/ 0 w 1967442"/>
                <a:gd name="connsiteY10" fmla="*/ 1751891 h 1883145"/>
                <a:gd name="connsiteX11" fmla="*/ 16907 w 1967442"/>
                <a:gd name="connsiteY11" fmla="*/ 1749777 h 1883145"/>
                <a:gd name="connsiteX12" fmla="*/ 1572262 w 1967442"/>
                <a:gd name="connsiteY12" fmla="*/ 1487733 h 1883145"/>
                <a:gd name="connsiteX13" fmla="*/ 1587056 w 1967442"/>
                <a:gd name="connsiteY13" fmla="*/ 1536339 h 1883145"/>
                <a:gd name="connsiteX14" fmla="*/ 1532111 w 1967442"/>
                <a:gd name="connsiteY14" fmla="*/ 1513093 h 1883145"/>
                <a:gd name="connsiteX15" fmla="*/ 1515204 w 1967442"/>
                <a:gd name="connsiteY15" fmla="*/ 1500413 h 1883145"/>
                <a:gd name="connsiteX16" fmla="*/ 1532111 w 1967442"/>
                <a:gd name="connsiteY16" fmla="*/ 1502526 h 1883145"/>
                <a:gd name="connsiteX17" fmla="*/ 1580716 w 1967442"/>
                <a:gd name="connsiteY17" fmla="*/ 1529998 h 1883145"/>
                <a:gd name="connsiteX18" fmla="*/ 1572262 w 1967442"/>
                <a:gd name="connsiteY18" fmla="*/ 1487733 h 1883145"/>
                <a:gd name="connsiteX19" fmla="*/ 1697209 w 1967442"/>
                <a:gd name="connsiteY19" fmla="*/ 1483508 h 1883145"/>
                <a:gd name="connsiteX20" fmla="*/ 1709624 w 1967442"/>
                <a:gd name="connsiteY20" fmla="*/ 1487734 h 1883145"/>
                <a:gd name="connsiteX21" fmla="*/ 1682151 w 1967442"/>
                <a:gd name="connsiteY21" fmla="*/ 1510981 h 1883145"/>
                <a:gd name="connsiteX22" fmla="*/ 1625093 w 1967442"/>
                <a:gd name="connsiteY22" fmla="*/ 1489848 h 1883145"/>
                <a:gd name="connsiteX23" fmla="*/ 1646226 w 1967442"/>
                <a:gd name="connsiteY23" fmla="*/ 1487734 h 1883145"/>
                <a:gd name="connsiteX24" fmla="*/ 1644113 w 1967442"/>
                <a:gd name="connsiteY24" fmla="*/ 1508867 h 1883145"/>
                <a:gd name="connsiteX25" fmla="*/ 1667358 w 1967442"/>
                <a:gd name="connsiteY25" fmla="*/ 1508867 h 1883145"/>
                <a:gd name="connsiteX26" fmla="*/ 1686378 w 1967442"/>
                <a:gd name="connsiteY26" fmla="*/ 1485621 h 1883145"/>
                <a:gd name="connsiteX27" fmla="*/ 1697209 w 1967442"/>
                <a:gd name="connsiteY27" fmla="*/ 1483508 h 1883145"/>
                <a:gd name="connsiteX28" fmla="*/ 1800494 w 1967442"/>
                <a:gd name="connsiteY28" fmla="*/ 1459997 h 1883145"/>
                <a:gd name="connsiteX29" fmla="*/ 1808947 w 1967442"/>
                <a:gd name="connsiteY29" fmla="*/ 1462375 h 1883145"/>
                <a:gd name="connsiteX30" fmla="*/ 1787814 w 1967442"/>
                <a:gd name="connsiteY30" fmla="*/ 1485621 h 1883145"/>
                <a:gd name="connsiteX31" fmla="*/ 1745549 w 1967442"/>
                <a:gd name="connsiteY31" fmla="*/ 1464488 h 1883145"/>
                <a:gd name="connsiteX32" fmla="*/ 1762456 w 1967442"/>
                <a:gd name="connsiteY32" fmla="*/ 1464488 h 1883145"/>
                <a:gd name="connsiteX33" fmla="*/ 1760342 w 1967442"/>
                <a:gd name="connsiteY33" fmla="*/ 1485621 h 1883145"/>
                <a:gd name="connsiteX34" fmla="*/ 1777248 w 1967442"/>
                <a:gd name="connsiteY34" fmla="*/ 1485621 h 1883145"/>
                <a:gd name="connsiteX35" fmla="*/ 1792041 w 1967442"/>
                <a:gd name="connsiteY35" fmla="*/ 1462375 h 1883145"/>
                <a:gd name="connsiteX36" fmla="*/ 1800494 w 1967442"/>
                <a:gd name="connsiteY36" fmla="*/ 1459997 h 1883145"/>
                <a:gd name="connsiteX37" fmla="*/ 1187122 w 1967442"/>
                <a:gd name="connsiteY37" fmla="*/ 1428033 h 1883145"/>
                <a:gd name="connsiteX38" fmla="*/ 1255275 w 1967442"/>
                <a:gd name="connsiteY38" fmla="*/ 1439128 h 1883145"/>
                <a:gd name="connsiteX39" fmla="*/ 1227802 w 1967442"/>
                <a:gd name="connsiteY39" fmla="*/ 1456034 h 1883145"/>
                <a:gd name="connsiteX40" fmla="*/ 1122139 w 1967442"/>
                <a:gd name="connsiteY40" fmla="*/ 1439128 h 1883145"/>
                <a:gd name="connsiteX41" fmla="*/ 1187122 w 1967442"/>
                <a:gd name="connsiteY41" fmla="*/ 1428033 h 1883145"/>
                <a:gd name="connsiteX42" fmla="*/ 1923328 w 1967442"/>
                <a:gd name="connsiteY42" fmla="*/ 1407165 h 1883145"/>
                <a:gd name="connsiteX43" fmla="*/ 1942084 w 1967442"/>
                <a:gd name="connsiteY43" fmla="*/ 1430675 h 1883145"/>
                <a:gd name="connsiteX44" fmla="*/ 1967442 w 1967442"/>
                <a:gd name="connsiteY44" fmla="*/ 1447581 h 1883145"/>
                <a:gd name="connsiteX45" fmla="*/ 1868120 w 1967442"/>
                <a:gd name="connsiteY45" fmla="*/ 1517319 h 1883145"/>
                <a:gd name="connsiteX46" fmla="*/ 1544791 w 1967442"/>
                <a:gd name="connsiteY46" fmla="*/ 1792043 h 1883145"/>
                <a:gd name="connsiteX47" fmla="*/ 1441240 w 1967442"/>
                <a:gd name="connsiteY47" fmla="*/ 1851214 h 1883145"/>
                <a:gd name="connsiteX48" fmla="*/ 1432787 w 1967442"/>
                <a:gd name="connsiteY48" fmla="*/ 1842761 h 1883145"/>
                <a:gd name="connsiteX49" fmla="*/ 1475503 w 1967442"/>
                <a:gd name="connsiteY49" fmla="*/ 1819326 h 1883145"/>
                <a:gd name="connsiteX50" fmla="*/ 1654300 w 1967442"/>
                <a:gd name="connsiteY50" fmla="*/ 1689775 h 1883145"/>
                <a:gd name="connsiteX51" fmla="*/ 1914039 w 1967442"/>
                <a:gd name="connsiteY51" fmla="*/ 1459620 h 1883145"/>
                <a:gd name="connsiteX52" fmla="*/ 1893478 w 1967442"/>
                <a:gd name="connsiteY52" fmla="*/ 1420109 h 1883145"/>
                <a:gd name="connsiteX53" fmla="*/ 1923328 w 1967442"/>
                <a:gd name="connsiteY53" fmla="*/ 1407165 h 1883145"/>
                <a:gd name="connsiteX54" fmla="*/ 1238469 w 1967442"/>
                <a:gd name="connsiteY54" fmla="*/ 1382533 h 1883145"/>
                <a:gd name="connsiteX55" fmla="*/ 1261880 w 1967442"/>
                <a:gd name="connsiteY55" fmla="*/ 1382599 h 1883145"/>
                <a:gd name="connsiteX56" fmla="*/ 1301768 w 1967442"/>
                <a:gd name="connsiteY56" fmla="*/ 1392637 h 1883145"/>
                <a:gd name="connsiteX57" fmla="*/ 1301768 w 1967442"/>
                <a:gd name="connsiteY57" fmla="*/ 1409543 h 1883145"/>
                <a:gd name="connsiteX58" fmla="*/ 1210896 w 1967442"/>
                <a:gd name="connsiteY58" fmla="*/ 1388410 h 1883145"/>
                <a:gd name="connsiteX59" fmla="*/ 1238469 w 1967442"/>
                <a:gd name="connsiteY59" fmla="*/ 1382533 h 1883145"/>
                <a:gd name="connsiteX60" fmla="*/ 657224 w 1967442"/>
                <a:gd name="connsiteY60" fmla="*/ 128910 h 1883145"/>
                <a:gd name="connsiteX61" fmla="*/ 659336 w 1967442"/>
                <a:gd name="connsiteY61" fmla="*/ 147929 h 1883145"/>
                <a:gd name="connsiteX62" fmla="*/ 663563 w 1967442"/>
                <a:gd name="connsiteY62" fmla="*/ 196534 h 1883145"/>
                <a:gd name="connsiteX63" fmla="*/ 636091 w 1967442"/>
                <a:gd name="connsiteY63" fmla="*/ 152155 h 1883145"/>
                <a:gd name="connsiteX64" fmla="*/ 640317 w 1967442"/>
                <a:gd name="connsiteY64" fmla="*/ 133136 h 1883145"/>
                <a:gd name="connsiteX65" fmla="*/ 657224 w 1967442"/>
                <a:gd name="connsiteY65" fmla="*/ 128910 h 1883145"/>
                <a:gd name="connsiteX66" fmla="*/ 589599 w 1967442"/>
                <a:gd name="connsiteY66" fmla="*/ 31698 h 1883145"/>
                <a:gd name="connsiteX67" fmla="*/ 598052 w 1967442"/>
                <a:gd name="connsiteY67" fmla="*/ 42264 h 1883145"/>
                <a:gd name="connsiteX68" fmla="*/ 642430 w 1967442"/>
                <a:gd name="connsiteY68" fmla="*/ 224006 h 1883145"/>
                <a:gd name="connsiteX69" fmla="*/ 678356 w 1967442"/>
                <a:gd name="connsiteY69" fmla="*/ 262044 h 1883145"/>
                <a:gd name="connsiteX70" fmla="*/ 710055 w 1967442"/>
                <a:gd name="connsiteY70" fmla="*/ 266271 h 1883145"/>
                <a:gd name="connsiteX71" fmla="*/ 682582 w 1967442"/>
                <a:gd name="connsiteY71" fmla="*/ 283177 h 1883145"/>
                <a:gd name="connsiteX72" fmla="*/ 642430 w 1967442"/>
                <a:gd name="connsiteY72" fmla="*/ 264157 h 1883145"/>
                <a:gd name="connsiteX73" fmla="*/ 629751 w 1967442"/>
                <a:gd name="connsiteY73" fmla="*/ 340235 h 1883145"/>
                <a:gd name="connsiteX74" fmla="*/ 606505 w 1967442"/>
                <a:gd name="connsiteY74" fmla="*/ 420539 h 1883145"/>
                <a:gd name="connsiteX75" fmla="*/ 598052 w 1967442"/>
                <a:gd name="connsiteY75" fmla="*/ 414199 h 1883145"/>
                <a:gd name="connsiteX76" fmla="*/ 627637 w 1967442"/>
                <a:gd name="connsiteY76" fmla="*/ 238798 h 1883145"/>
                <a:gd name="connsiteX77" fmla="*/ 610731 w 1967442"/>
                <a:gd name="connsiteY77" fmla="*/ 158494 h 1883145"/>
                <a:gd name="connsiteX78" fmla="*/ 589599 w 1967442"/>
                <a:gd name="connsiteY78" fmla="*/ 31698 h 1883145"/>
                <a:gd name="connsiteX79" fmla="*/ 1177085 w 1967442"/>
                <a:gd name="connsiteY79" fmla="*/ 0 h 1883145"/>
                <a:gd name="connsiteX80" fmla="*/ 1177085 w 1967442"/>
                <a:gd name="connsiteY80" fmla="*/ 147928 h 1883145"/>
                <a:gd name="connsiteX81" fmla="*/ 1134820 w 1967442"/>
                <a:gd name="connsiteY81" fmla="*/ 333895 h 1883145"/>
                <a:gd name="connsiteX82" fmla="*/ 1071422 w 1967442"/>
                <a:gd name="connsiteY82" fmla="*/ 452238 h 1883145"/>
                <a:gd name="connsiteX83" fmla="*/ 1039723 w 1967442"/>
                <a:gd name="connsiteY83" fmla="*/ 498730 h 1883145"/>
                <a:gd name="connsiteX84" fmla="*/ 1005911 w 1967442"/>
                <a:gd name="connsiteY84" fmla="*/ 576920 h 1883145"/>
                <a:gd name="connsiteX85" fmla="*/ 967872 w 1967442"/>
                <a:gd name="connsiteY85" fmla="*/ 593827 h 1883145"/>
                <a:gd name="connsiteX86" fmla="*/ 750206 w 1967442"/>
                <a:gd name="connsiteY86" fmla="*/ 471257 h 1883145"/>
                <a:gd name="connsiteX87" fmla="*/ 976325 w 1967442"/>
                <a:gd name="connsiteY87" fmla="*/ 585374 h 1883145"/>
                <a:gd name="connsiteX88" fmla="*/ 1029157 w 1967442"/>
                <a:gd name="connsiteY88" fmla="*/ 500843 h 1883145"/>
                <a:gd name="connsiteX89" fmla="*/ 1069309 w 1967442"/>
                <a:gd name="connsiteY89" fmla="*/ 443785 h 1883145"/>
                <a:gd name="connsiteX90" fmla="*/ 1168632 w 1967442"/>
                <a:gd name="connsiteY90" fmla="*/ 145815 h 1883145"/>
                <a:gd name="connsiteX91" fmla="*/ 1164406 w 1967442"/>
                <a:gd name="connsiteY91" fmla="*/ 12680 h 1883145"/>
                <a:gd name="connsiteX92" fmla="*/ 1177085 w 1967442"/>
                <a:gd name="connsiteY92" fmla="*/ 0 h 188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1967442" h="1883145">
                  <a:moveTo>
                    <a:pt x="16907" y="1749777"/>
                  </a:moveTo>
                  <a:cubicBezTo>
                    <a:pt x="31699" y="1787817"/>
                    <a:pt x="40152" y="1808949"/>
                    <a:pt x="59172" y="1832195"/>
                  </a:cubicBezTo>
                  <a:cubicBezTo>
                    <a:pt x="97211" y="1880800"/>
                    <a:pt x="133136" y="1874460"/>
                    <a:pt x="173288" y="1857554"/>
                  </a:cubicBezTo>
                  <a:cubicBezTo>
                    <a:pt x="224007" y="1838535"/>
                    <a:pt x="270498" y="1823741"/>
                    <a:pt x="323329" y="1817402"/>
                  </a:cubicBezTo>
                  <a:cubicBezTo>
                    <a:pt x="338122" y="1815289"/>
                    <a:pt x="350802" y="1813175"/>
                    <a:pt x="359255" y="1811062"/>
                  </a:cubicBezTo>
                  <a:cubicBezTo>
                    <a:pt x="344462" y="1827968"/>
                    <a:pt x="350802" y="1838535"/>
                    <a:pt x="346576" y="1851215"/>
                  </a:cubicBezTo>
                  <a:cubicBezTo>
                    <a:pt x="348689" y="1830082"/>
                    <a:pt x="346576" y="1821629"/>
                    <a:pt x="327556" y="1825855"/>
                  </a:cubicBezTo>
                  <a:cubicBezTo>
                    <a:pt x="270498" y="1838535"/>
                    <a:pt x="228232" y="1851215"/>
                    <a:pt x="177515" y="1872347"/>
                  </a:cubicBezTo>
                  <a:cubicBezTo>
                    <a:pt x="145816" y="1882914"/>
                    <a:pt x="92984" y="1899820"/>
                    <a:pt x="50719" y="1842761"/>
                  </a:cubicBezTo>
                  <a:cubicBezTo>
                    <a:pt x="31699" y="1815289"/>
                    <a:pt x="27473" y="1804723"/>
                    <a:pt x="12680" y="1779363"/>
                  </a:cubicBezTo>
                  <a:cubicBezTo>
                    <a:pt x="8453" y="1768797"/>
                    <a:pt x="10566" y="1762457"/>
                    <a:pt x="0" y="1751891"/>
                  </a:cubicBezTo>
                  <a:cubicBezTo>
                    <a:pt x="12680" y="1751891"/>
                    <a:pt x="12680" y="1751891"/>
                    <a:pt x="16907" y="1749777"/>
                  </a:cubicBezTo>
                  <a:close/>
                  <a:moveTo>
                    <a:pt x="1572262" y="1487733"/>
                  </a:moveTo>
                  <a:cubicBezTo>
                    <a:pt x="1576489" y="1508866"/>
                    <a:pt x="1606075" y="1527886"/>
                    <a:pt x="1587056" y="1536339"/>
                  </a:cubicBezTo>
                  <a:cubicBezTo>
                    <a:pt x="1563810" y="1549018"/>
                    <a:pt x="1559583" y="1525773"/>
                    <a:pt x="1532111" y="1513093"/>
                  </a:cubicBezTo>
                  <a:cubicBezTo>
                    <a:pt x="1525770" y="1510980"/>
                    <a:pt x="1519431" y="1504640"/>
                    <a:pt x="1515204" y="1500413"/>
                  </a:cubicBezTo>
                  <a:cubicBezTo>
                    <a:pt x="1519431" y="1500413"/>
                    <a:pt x="1529997" y="1502526"/>
                    <a:pt x="1532111" y="1502526"/>
                  </a:cubicBezTo>
                  <a:cubicBezTo>
                    <a:pt x="1540563" y="1504640"/>
                    <a:pt x="1561696" y="1534225"/>
                    <a:pt x="1580716" y="1529998"/>
                  </a:cubicBezTo>
                  <a:cubicBezTo>
                    <a:pt x="1593395" y="1527886"/>
                    <a:pt x="1557469" y="1494074"/>
                    <a:pt x="1572262" y="1487733"/>
                  </a:cubicBezTo>
                  <a:close/>
                  <a:moveTo>
                    <a:pt x="1697209" y="1483508"/>
                  </a:moveTo>
                  <a:cubicBezTo>
                    <a:pt x="1700114" y="1485093"/>
                    <a:pt x="1703284" y="1487734"/>
                    <a:pt x="1709624" y="1487734"/>
                  </a:cubicBezTo>
                  <a:cubicBezTo>
                    <a:pt x="1699057" y="1496188"/>
                    <a:pt x="1694831" y="1502527"/>
                    <a:pt x="1682151" y="1510981"/>
                  </a:cubicBezTo>
                  <a:cubicBezTo>
                    <a:pt x="1639886" y="1540566"/>
                    <a:pt x="1644113" y="1542680"/>
                    <a:pt x="1625093" y="1489848"/>
                  </a:cubicBezTo>
                  <a:cubicBezTo>
                    <a:pt x="1639886" y="1489848"/>
                    <a:pt x="1633546" y="1487734"/>
                    <a:pt x="1646226" y="1487734"/>
                  </a:cubicBezTo>
                  <a:cubicBezTo>
                    <a:pt x="1641999" y="1496188"/>
                    <a:pt x="1635659" y="1494074"/>
                    <a:pt x="1644113" y="1508867"/>
                  </a:cubicBezTo>
                  <a:cubicBezTo>
                    <a:pt x="1648340" y="1517320"/>
                    <a:pt x="1658906" y="1515207"/>
                    <a:pt x="1667358" y="1508867"/>
                  </a:cubicBezTo>
                  <a:cubicBezTo>
                    <a:pt x="1673698" y="1502527"/>
                    <a:pt x="1684264" y="1496188"/>
                    <a:pt x="1686378" y="1485621"/>
                  </a:cubicBezTo>
                  <a:cubicBezTo>
                    <a:pt x="1691661" y="1481395"/>
                    <a:pt x="1694303" y="1481923"/>
                    <a:pt x="1697209" y="1483508"/>
                  </a:cubicBezTo>
                  <a:close/>
                  <a:moveTo>
                    <a:pt x="1800494" y="1459997"/>
                  </a:moveTo>
                  <a:cubicBezTo>
                    <a:pt x="1802608" y="1461318"/>
                    <a:pt x="1804721" y="1463432"/>
                    <a:pt x="1808947" y="1462375"/>
                  </a:cubicBezTo>
                  <a:cubicBezTo>
                    <a:pt x="1800495" y="1470829"/>
                    <a:pt x="1796268" y="1477168"/>
                    <a:pt x="1787814" y="1485621"/>
                  </a:cubicBezTo>
                  <a:cubicBezTo>
                    <a:pt x="1756115" y="1515207"/>
                    <a:pt x="1760342" y="1517320"/>
                    <a:pt x="1745549" y="1464488"/>
                  </a:cubicBezTo>
                  <a:lnTo>
                    <a:pt x="1762456" y="1464488"/>
                  </a:lnTo>
                  <a:cubicBezTo>
                    <a:pt x="1758229" y="1472942"/>
                    <a:pt x="1754003" y="1470829"/>
                    <a:pt x="1760342" y="1485621"/>
                  </a:cubicBezTo>
                  <a:cubicBezTo>
                    <a:pt x="1764569" y="1494074"/>
                    <a:pt x="1770909" y="1491961"/>
                    <a:pt x="1777248" y="1485621"/>
                  </a:cubicBezTo>
                  <a:cubicBezTo>
                    <a:pt x="1783589" y="1479281"/>
                    <a:pt x="1789928" y="1472942"/>
                    <a:pt x="1792041" y="1462375"/>
                  </a:cubicBezTo>
                  <a:cubicBezTo>
                    <a:pt x="1796268" y="1458148"/>
                    <a:pt x="1798381" y="1458677"/>
                    <a:pt x="1800494" y="1459997"/>
                  </a:cubicBezTo>
                  <a:close/>
                  <a:moveTo>
                    <a:pt x="1187122" y="1428033"/>
                  </a:moveTo>
                  <a:cubicBezTo>
                    <a:pt x="1208783" y="1428033"/>
                    <a:pt x="1230972" y="1431732"/>
                    <a:pt x="1255275" y="1439128"/>
                  </a:cubicBezTo>
                  <a:cubicBezTo>
                    <a:pt x="1246822" y="1443355"/>
                    <a:pt x="1238369" y="1449695"/>
                    <a:pt x="1227802" y="1456034"/>
                  </a:cubicBezTo>
                  <a:cubicBezTo>
                    <a:pt x="1198217" y="1420109"/>
                    <a:pt x="1158065" y="1451808"/>
                    <a:pt x="1122139" y="1439128"/>
                  </a:cubicBezTo>
                  <a:cubicBezTo>
                    <a:pt x="1144329" y="1431732"/>
                    <a:pt x="1165461" y="1428033"/>
                    <a:pt x="1187122" y="1428033"/>
                  </a:cubicBezTo>
                  <a:close/>
                  <a:moveTo>
                    <a:pt x="1923328" y="1407165"/>
                  </a:moveTo>
                  <a:cubicBezTo>
                    <a:pt x="1932045" y="1407429"/>
                    <a:pt x="1938913" y="1413769"/>
                    <a:pt x="1942084" y="1430675"/>
                  </a:cubicBezTo>
                  <a:cubicBezTo>
                    <a:pt x="1946309" y="1447581"/>
                    <a:pt x="1958990" y="1443355"/>
                    <a:pt x="1967442" y="1447581"/>
                  </a:cubicBezTo>
                  <a:cubicBezTo>
                    <a:pt x="1925177" y="1460260"/>
                    <a:pt x="1895592" y="1487734"/>
                    <a:pt x="1868120" y="1517319"/>
                  </a:cubicBezTo>
                  <a:cubicBezTo>
                    <a:pt x="1770909" y="1620869"/>
                    <a:pt x="1652567" y="1699059"/>
                    <a:pt x="1544791" y="1792043"/>
                  </a:cubicBezTo>
                  <a:cubicBezTo>
                    <a:pt x="1513092" y="1819515"/>
                    <a:pt x="1477166" y="1834308"/>
                    <a:pt x="1441240" y="1851214"/>
                  </a:cubicBezTo>
                  <a:lnTo>
                    <a:pt x="1432787" y="1842761"/>
                  </a:lnTo>
                  <a:cubicBezTo>
                    <a:pt x="1430674" y="1819515"/>
                    <a:pt x="1438584" y="1844824"/>
                    <a:pt x="1475503" y="1819326"/>
                  </a:cubicBezTo>
                  <a:cubicBezTo>
                    <a:pt x="1512422" y="1793828"/>
                    <a:pt x="1581211" y="1749726"/>
                    <a:pt x="1654300" y="1689775"/>
                  </a:cubicBezTo>
                  <a:cubicBezTo>
                    <a:pt x="1727389" y="1629824"/>
                    <a:pt x="1833735" y="1535697"/>
                    <a:pt x="1914039" y="1459620"/>
                  </a:cubicBezTo>
                  <a:cubicBezTo>
                    <a:pt x="1930945" y="1442714"/>
                    <a:pt x="1912498" y="1434902"/>
                    <a:pt x="1893478" y="1420109"/>
                  </a:cubicBezTo>
                  <a:cubicBezTo>
                    <a:pt x="1904044" y="1412712"/>
                    <a:pt x="1914611" y="1406901"/>
                    <a:pt x="1923328" y="1407165"/>
                  </a:cubicBezTo>
                  <a:close/>
                  <a:moveTo>
                    <a:pt x="1238469" y="1382533"/>
                  </a:moveTo>
                  <a:cubicBezTo>
                    <a:pt x="1246889" y="1381675"/>
                    <a:pt x="1254616" y="1381807"/>
                    <a:pt x="1261880" y="1382599"/>
                  </a:cubicBezTo>
                  <a:cubicBezTo>
                    <a:pt x="1276408" y="1384184"/>
                    <a:pt x="1289088" y="1388410"/>
                    <a:pt x="1301768" y="1392637"/>
                  </a:cubicBezTo>
                  <a:cubicBezTo>
                    <a:pt x="1303881" y="1398977"/>
                    <a:pt x="1301768" y="1403204"/>
                    <a:pt x="1301768" y="1409543"/>
                  </a:cubicBezTo>
                  <a:cubicBezTo>
                    <a:pt x="1278521" y="1394750"/>
                    <a:pt x="1251049" y="1390523"/>
                    <a:pt x="1210896" y="1388410"/>
                  </a:cubicBezTo>
                  <a:cubicBezTo>
                    <a:pt x="1220935" y="1385241"/>
                    <a:pt x="1230048" y="1383392"/>
                    <a:pt x="1238469" y="1382533"/>
                  </a:cubicBezTo>
                  <a:close/>
                  <a:moveTo>
                    <a:pt x="657224" y="128910"/>
                  </a:moveTo>
                  <a:cubicBezTo>
                    <a:pt x="672017" y="133136"/>
                    <a:pt x="661450" y="141589"/>
                    <a:pt x="659336" y="147929"/>
                  </a:cubicBezTo>
                  <a:cubicBezTo>
                    <a:pt x="655111" y="164835"/>
                    <a:pt x="684696" y="177514"/>
                    <a:pt x="663563" y="196534"/>
                  </a:cubicBezTo>
                  <a:cubicBezTo>
                    <a:pt x="646657" y="185968"/>
                    <a:pt x="648770" y="164835"/>
                    <a:pt x="636091" y="152155"/>
                  </a:cubicBezTo>
                  <a:cubicBezTo>
                    <a:pt x="629751" y="145815"/>
                    <a:pt x="633978" y="137363"/>
                    <a:pt x="640317" y="133136"/>
                  </a:cubicBezTo>
                  <a:cubicBezTo>
                    <a:pt x="644544" y="131022"/>
                    <a:pt x="652997" y="126797"/>
                    <a:pt x="657224" y="128910"/>
                  </a:cubicBezTo>
                  <a:close/>
                  <a:moveTo>
                    <a:pt x="589599" y="31698"/>
                  </a:moveTo>
                  <a:cubicBezTo>
                    <a:pt x="595938" y="38038"/>
                    <a:pt x="595938" y="38038"/>
                    <a:pt x="598052" y="42264"/>
                  </a:cubicBezTo>
                  <a:cubicBezTo>
                    <a:pt x="560013" y="112003"/>
                    <a:pt x="625525" y="116229"/>
                    <a:pt x="642430" y="224006"/>
                  </a:cubicBezTo>
                  <a:cubicBezTo>
                    <a:pt x="644543" y="240912"/>
                    <a:pt x="661449" y="259930"/>
                    <a:pt x="678356" y="262044"/>
                  </a:cubicBezTo>
                  <a:cubicBezTo>
                    <a:pt x="688923" y="264157"/>
                    <a:pt x="699489" y="266271"/>
                    <a:pt x="710055" y="266271"/>
                  </a:cubicBezTo>
                  <a:cubicBezTo>
                    <a:pt x="731188" y="266271"/>
                    <a:pt x="693148" y="287403"/>
                    <a:pt x="682582" y="283177"/>
                  </a:cubicBezTo>
                  <a:cubicBezTo>
                    <a:pt x="663563" y="276837"/>
                    <a:pt x="648770" y="268384"/>
                    <a:pt x="642430" y="264157"/>
                  </a:cubicBezTo>
                  <a:cubicBezTo>
                    <a:pt x="633977" y="259930"/>
                    <a:pt x="633977" y="316989"/>
                    <a:pt x="629751" y="340235"/>
                  </a:cubicBezTo>
                  <a:cubicBezTo>
                    <a:pt x="623411" y="374047"/>
                    <a:pt x="617071" y="390953"/>
                    <a:pt x="606505" y="420539"/>
                  </a:cubicBezTo>
                  <a:cubicBezTo>
                    <a:pt x="602278" y="412085"/>
                    <a:pt x="608619" y="420539"/>
                    <a:pt x="598052" y="414199"/>
                  </a:cubicBezTo>
                  <a:cubicBezTo>
                    <a:pt x="619185" y="352914"/>
                    <a:pt x="627637" y="300083"/>
                    <a:pt x="627637" y="238798"/>
                  </a:cubicBezTo>
                  <a:cubicBezTo>
                    <a:pt x="627637" y="213439"/>
                    <a:pt x="623411" y="177514"/>
                    <a:pt x="610731" y="158494"/>
                  </a:cubicBezTo>
                  <a:cubicBezTo>
                    <a:pt x="570579" y="103549"/>
                    <a:pt x="568466" y="80304"/>
                    <a:pt x="589599" y="31698"/>
                  </a:cubicBezTo>
                  <a:close/>
                  <a:moveTo>
                    <a:pt x="1177085" y="0"/>
                  </a:moveTo>
                  <a:cubicBezTo>
                    <a:pt x="1177085" y="52831"/>
                    <a:pt x="1187652" y="95097"/>
                    <a:pt x="1177085" y="147928"/>
                  </a:cubicBezTo>
                  <a:cubicBezTo>
                    <a:pt x="1139047" y="204987"/>
                    <a:pt x="1141160" y="270497"/>
                    <a:pt x="1134820" y="333895"/>
                  </a:cubicBezTo>
                  <a:cubicBezTo>
                    <a:pt x="1128480" y="380387"/>
                    <a:pt x="1101008" y="416313"/>
                    <a:pt x="1071422" y="452238"/>
                  </a:cubicBezTo>
                  <a:cubicBezTo>
                    <a:pt x="1060856" y="467031"/>
                    <a:pt x="1039723" y="498730"/>
                    <a:pt x="1039723" y="498730"/>
                  </a:cubicBezTo>
                  <a:cubicBezTo>
                    <a:pt x="1033384" y="513522"/>
                    <a:pt x="1016478" y="551562"/>
                    <a:pt x="1005911" y="576920"/>
                  </a:cubicBezTo>
                  <a:cubicBezTo>
                    <a:pt x="999571" y="591713"/>
                    <a:pt x="982665" y="598053"/>
                    <a:pt x="967872" y="593827"/>
                  </a:cubicBezTo>
                  <a:cubicBezTo>
                    <a:pt x="889682" y="566354"/>
                    <a:pt x="811491" y="532542"/>
                    <a:pt x="750206" y="471257"/>
                  </a:cubicBezTo>
                  <a:cubicBezTo>
                    <a:pt x="807264" y="515636"/>
                    <a:pt x="910815" y="562128"/>
                    <a:pt x="976325" y="585374"/>
                  </a:cubicBezTo>
                  <a:cubicBezTo>
                    <a:pt x="991118" y="589600"/>
                    <a:pt x="1010137" y="532542"/>
                    <a:pt x="1029157" y="500843"/>
                  </a:cubicBezTo>
                  <a:cubicBezTo>
                    <a:pt x="1029157" y="500843"/>
                    <a:pt x="1058743" y="456465"/>
                    <a:pt x="1069309" y="443785"/>
                  </a:cubicBezTo>
                  <a:cubicBezTo>
                    <a:pt x="1179198" y="319103"/>
                    <a:pt x="1094668" y="281064"/>
                    <a:pt x="1168632" y="145815"/>
                  </a:cubicBezTo>
                  <a:cubicBezTo>
                    <a:pt x="1172859" y="90871"/>
                    <a:pt x="1168632" y="57058"/>
                    <a:pt x="1164406" y="12680"/>
                  </a:cubicBezTo>
                  <a:cubicBezTo>
                    <a:pt x="1174972" y="6341"/>
                    <a:pt x="1166519" y="6341"/>
                    <a:pt x="1177085" y="0"/>
                  </a:cubicBezTo>
                  <a:close/>
                </a:path>
              </a:pathLst>
            </a:custGeom>
            <a:solidFill>
              <a:srgbClr val="A4A3A3"/>
            </a:solidFill>
            <a:ln w="23341" cap="flat">
              <a:noFill/>
              <a:prstDash val="solid"/>
              <a:miter/>
            </a:ln>
          </p:spPr>
          <p:txBody>
            <a:bodyPr wrap="square" rtlCol="0" anchor="ctr">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endParaRPr>
            </a:p>
          </p:txBody>
        </p:sp>
        <p:sp>
          <p:nvSpPr>
            <p:cNvPr id="20" name="Freeform: Shape 48">
              <a:extLst>
                <a:ext uri="{FF2B5EF4-FFF2-40B4-BE49-F238E27FC236}">
                  <a16:creationId xmlns:a16="http://schemas.microsoft.com/office/drawing/2014/main" id="{321AF382-E1BA-F5FE-737D-14E2503BEE41}"/>
                </a:ext>
              </a:extLst>
            </p:cNvPr>
            <p:cNvSpPr/>
            <p:nvPr/>
          </p:nvSpPr>
          <p:spPr>
            <a:xfrm>
              <a:off x="1801118" y="1230989"/>
              <a:ext cx="1521545" cy="1141159"/>
            </a:xfrm>
            <a:custGeom>
              <a:avLst/>
              <a:gdLst>
                <a:gd name="connsiteX0" fmla="*/ 747153 w 1684367"/>
                <a:gd name="connsiteY0" fmla="*/ 1056101 h 1263275"/>
                <a:gd name="connsiteX1" fmla="*/ 814996 w 1684367"/>
                <a:gd name="connsiteY1" fmla="*/ 971882 h 1263275"/>
                <a:gd name="connsiteX2" fmla="*/ 836051 w 1684367"/>
                <a:gd name="connsiteY2" fmla="*/ 108644 h 1263275"/>
                <a:gd name="connsiteX3" fmla="*/ 901554 w 1684367"/>
                <a:gd name="connsiteY3" fmla="*/ 43141 h 1263275"/>
                <a:gd name="connsiteX4" fmla="*/ 1594016 w 1684367"/>
                <a:gd name="connsiteY4" fmla="*/ 43141 h 1263275"/>
                <a:gd name="connsiteX5" fmla="*/ 1652501 w 1684367"/>
                <a:gd name="connsiteY5" fmla="*/ 54838 h 1263275"/>
                <a:gd name="connsiteX6" fmla="*/ 1652501 w 1684367"/>
                <a:gd name="connsiteY6" fmla="*/ 237311 h 1263275"/>
                <a:gd name="connsiteX7" fmla="*/ 1603374 w 1684367"/>
                <a:gd name="connsiteY7" fmla="*/ 967203 h 1263275"/>
                <a:gd name="connsiteX8" fmla="*/ 1563604 w 1684367"/>
                <a:gd name="connsiteY8" fmla="*/ 1018670 h 1263275"/>
                <a:gd name="connsiteX9" fmla="*/ 1254803 w 1684367"/>
                <a:gd name="connsiteY9" fmla="*/ 1084173 h 1263275"/>
                <a:gd name="connsiteX10" fmla="*/ 1212694 w 1684367"/>
                <a:gd name="connsiteY10" fmla="*/ 1070137 h 1263275"/>
                <a:gd name="connsiteX11" fmla="*/ 1179942 w 1684367"/>
                <a:gd name="connsiteY11" fmla="*/ 1060779 h 1263275"/>
                <a:gd name="connsiteX12" fmla="*/ 1069991 w 1684367"/>
                <a:gd name="connsiteY12" fmla="*/ 1098210 h 1263275"/>
                <a:gd name="connsiteX13" fmla="*/ 992790 w 1684367"/>
                <a:gd name="connsiteY13" fmla="*/ 1128622 h 1263275"/>
                <a:gd name="connsiteX14" fmla="*/ 943663 w 1684367"/>
                <a:gd name="connsiteY14" fmla="*/ 1130961 h 1263275"/>
                <a:gd name="connsiteX15" fmla="*/ 915590 w 1684367"/>
                <a:gd name="connsiteY15" fmla="*/ 1133301 h 1263275"/>
                <a:gd name="connsiteX16" fmla="*/ 880499 w 1684367"/>
                <a:gd name="connsiteY16" fmla="*/ 1130961 h 1263275"/>
                <a:gd name="connsiteX17" fmla="*/ 819675 w 1684367"/>
                <a:gd name="connsiteY17" fmla="*/ 1133301 h 1263275"/>
                <a:gd name="connsiteX18" fmla="*/ 758850 w 1684367"/>
                <a:gd name="connsiteY18" fmla="*/ 1144998 h 1263275"/>
                <a:gd name="connsiteX19" fmla="*/ 681650 w 1684367"/>
                <a:gd name="connsiteY19" fmla="*/ 1156695 h 1263275"/>
                <a:gd name="connsiteX20" fmla="*/ 634862 w 1684367"/>
                <a:gd name="connsiteY20" fmla="*/ 1173071 h 1263275"/>
                <a:gd name="connsiteX21" fmla="*/ 216110 w 1684367"/>
                <a:gd name="connsiteY21" fmla="*/ 1217519 h 1263275"/>
                <a:gd name="connsiteX22" fmla="*/ 106158 w 1684367"/>
                <a:gd name="connsiteY22" fmla="*/ 1229216 h 1263275"/>
                <a:gd name="connsiteX23" fmla="*/ 42994 w 1684367"/>
                <a:gd name="connsiteY23" fmla="*/ 1189446 h 1263275"/>
                <a:gd name="connsiteX24" fmla="*/ 94461 w 1684367"/>
                <a:gd name="connsiteY24" fmla="*/ 1147337 h 1263275"/>
                <a:gd name="connsiteX25" fmla="*/ 283952 w 1684367"/>
                <a:gd name="connsiteY25" fmla="*/ 1116925 h 1263275"/>
                <a:gd name="connsiteX26" fmla="*/ 747153 w 1684367"/>
                <a:gd name="connsiteY26" fmla="*/ 1056101 h 1263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684367" h="1263275">
                  <a:moveTo>
                    <a:pt x="747153" y="1056101"/>
                  </a:moveTo>
                  <a:cubicBezTo>
                    <a:pt x="803299" y="1056101"/>
                    <a:pt x="814996" y="1025688"/>
                    <a:pt x="814996" y="971882"/>
                  </a:cubicBezTo>
                  <a:cubicBezTo>
                    <a:pt x="819675" y="684136"/>
                    <a:pt x="829032" y="396390"/>
                    <a:pt x="836051" y="108644"/>
                  </a:cubicBezTo>
                  <a:cubicBezTo>
                    <a:pt x="836051" y="59516"/>
                    <a:pt x="854766" y="43141"/>
                    <a:pt x="901554" y="43141"/>
                  </a:cubicBezTo>
                  <a:cubicBezTo>
                    <a:pt x="1133154" y="45480"/>
                    <a:pt x="1362416" y="43141"/>
                    <a:pt x="1594016" y="43141"/>
                  </a:cubicBezTo>
                  <a:cubicBezTo>
                    <a:pt x="1615071" y="43141"/>
                    <a:pt x="1636125" y="40801"/>
                    <a:pt x="1652501" y="54838"/>
                  </a:cubicBezTo>
                  <a:cubicBezTo>
                    <a:pt x="1652501" y="115662"/>
                    <a:pt x="1652501" y="176486"/>
                    <a:pt x="1652501" y="237311"/>
                  </a:cubicBezTo>
                  <a:cubicBezTo>
                    <a:pt x="1643143" y="279420"/>
                    <a:pt x="1615071" y="735603"/>
                    <a:pt x="1603374" y="967203"/>
                  </a:cubicBezTo>
                  <a:cubicBezTo>
                    <a:pt x="1601034" y="997616"/>
                    <a:pt x="1594016" y="1011652"/>
                    <a:pt x="1563604" y="1018670"/>
                  </a:cubicBezTo>
                  <a:cubicBezTo>
                    <a:pt x="1460670" y="1039725"/>
                    <a:pt x="1362416" y="1077155"/>
                    <a:pt x="1254803" y="1084173"/>
                  </a:cubicBezTo>
                  <a:cubicBezTo>
                    <a:pt x="1236088" y="1091192"/>
                    <a:pt x="1222052" y="1088852"/>
                    <a:pt x="1212694" y="1070137"/>
                  </a:cubicBezTo>
                  <a:cubicBezTo>
                    <a:pt x="1203336" y="1056101"/>
                    <a:pt x="1193979" y="1053761"/>
                    <a:pt x="1179942" y="1060779"/>
                  </a:cubicBezTo>
                  <a:cubicBezTo>
                    <a:pt x="1147191" y="1086513"/>
                    <a:pt x="1119118" y="1114586"/>
                    <a:pt x="1069991" y="1098210"/>
                  </a:cubicBezTo>
                  <a:cubicBezTo>
                    <a:pt x="1044257" y="1088852"/>
                    <a:pt x="1020863" y="1121604"/>
                    <a:pt x="992790" y="1128622"/>
                  </a:cubicBezTo>
                  <a:cubicBezTo>
                    <a:pt x="976415" y="1133301"/>
                    <a:pt x="960039" y="1126283"/>
                    <a:pt x="943663" y="1130961"/>
                  </a:cubicBezTo>
                  <a:cubicBezTo>
                    <a:pt x="934305" y="1133301"/>
                    <a:pt x="924948" y="1133301"/>
                    <a:pt x="915590" y="1133301"/>
                  </a:cubicBezTo>
                  <a:cubicBezTo>
                    <a:pt x="906233" y="1133301"/>
                    <a:pt x="899214" y="1133301"/>
                    <a:pt x="880499" y="1130961"/>
                  </a:cubicBezTo>
                  <a:cubicBezTo>
                    <a:pt x="859445" y="1126283"/>
                    <a:pt x="838390" y="1121604"/>
                    <a:pt x="819675" y="1133301"/>
                  </a:cubicBezTo>
                  <a:cubicBezTo>
                    <a:pt x="800960" y="1140319"/>
                    <a:pt x="782244" y="1152016"/>
                    <a:pt x="758850" y="1144998"/>
                  </a:cubicBezTo>
                  <a:cubicBezTo>
                    <a:pt x="730778" y="1130961"/>
                    <a:pt x="705044" y="1128622"/>
                    <a:pt x="681650" y="1156695"/>
                  </a:cubicBezTo>
                  <a:cubicBezTo>
                    <a:pt x="669953" y="1170731"/>
                    <a:pt x="653578" y="1173071"/>
                    <a:pt x="634862" y="1173071"/>
                  </a:cubicBezTo>
                  <a:cubicBezTo>
                    <a:pt x="489820" y="1187107"/>
                    <a:pt x="368171" y="1203483"/>
                    <a:pt x="216110" y="1217519"/>
                  </a:cubicBezTo>
                  <a:cubicBezTo>
                    <a:pt x="211431" y="1219859"/>
                    <a:pt x="131892" y="1229216"/>
                    <a:pt x="106158" y="1229216"/>
                  </a:cubicBezTo>
                  <a:cubicBezTo>
                    <a:pt x="78085" y="1229216"/>
                    <a:pt x="47673" y="1229216"/>
                    <a:pt x="42994" y="1189446"/>
                  </a:cubicBezTo>
                  <a:cubicBezTo>
                    <a:pt x="50013" y="1161374"/>
                    <a:pt x="68728" y="1152016"/>
                    <a:pt x="94461" y="1147337"/>
                  </a:cubicBezTo>
                  <a:cubicBezTo>
                    <a:pt x="157625" y="1133301"/>
                    <a:pt x="220789" y="1119264"/>
                    <a:pt x="283952" y="1116925"/>
                  </a:cubicBezTo>
                  <a:cubicBezTo>
                    <a:pt x="365831" y="1114586"/>
                    <a:pt x="658256" y="1063119"/>
                    <a:pt x="747153" y="1056101"/>
                  </a:cubicBezTo>
                  <a:close/>
                </a:path>
              </a:pathLst>
            </a:custGeom>
            <a:solidFill>
              <a:srgbClr val="000000"/>
            </a:solidFill>
            <a:ln w="23341"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endParaRPr>
            </a:p>
          </p:txBody>
        </p:sp>
      </p:grpSp>
    </p:spTree>
    <p:extLst>
      <p:ext uri="{BB962C8B-B14F-4D97-AF65-F5344CB8AC3E}">
        <p14:creationId xmlns:p14="http://schemas.microsoft.com/office/powerpoint/2010/main" val="1843802951"/>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73CFF4-FDCF-C479-12EF-BF3F53EC799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16C5C77-6B28-BA1E-196D-C28C173995C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AD932DE-5557-6518-5507-406B61F54431}"/>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طرق ابتكار فكرة إعلامية جيدة</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430DC533-C34E-66FF-C1FF-4ADC48821AB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0EE6873-44DB-3522-19FF-D170DC56FEF2}"/>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D0743652-D54E-44A7-83CD-ED5755FFD4E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90AF805C-E983-CBD0-5F65-E4E00211B4AB}"/>
              </a:ext>
            </a:extLst>
          </p:cNvPr>
          <p:cNvSpPr txBox="1"/>
          <p:nvPr/>
        </p:nvSpPr>
        <p:spPr>
          <a:xfrm>
            <a:off x="3264751" y="2395543"/>
            <a:ext cx="7422926" cy="1815882"/>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effectLst/>
                <a:uLnTx/>
                <a:uFillTx/>
                <a:latin typeface="Simplified Arabic" panose="02020603050405020304" pitchFamily="18" charset="-78"/>
                <a:ea typeface="+mn-ea"/>
                <a:cs typeface="Simplified Arabic" panose="02020603050405020304" pitchFamily="18" charset="-78"/>
              </a:rPr>
              <a:t>3- هل قصتك </a:t>
            </a:r>
            <a:r>
              <a:rPr kumimoji="0" lang="ar-EG" sz="2800" b="1" i="0" u="none" strike="noStrike" kern="1200" cap="none" spc="0" normalizeH="0" baseline="0" noProof="0" dirty="0">
                <a:ln>
                  <a:noFill/>
                </a:ln>
                <a:effectLst/>
                <a:uLnTx/>
                <a:uFillTx/>
                <a:latin typeface="Simplified Arabic" panose="02020603050405020304" pitchFamily="18" charset="-78"/>
                <a:ea typeface="+mn-ea"/>
                <a:cs typeface="+mj-cs"/>
              </a:rPr>
              <a:t>حصرية</a:t>
            </a:r>
            <a:r>
              <a:rPr kumimoji="0" lang="ar-EG" sz="2800" b="1" i="0" u="none" strike="noStrike" kern="1200" cap="none" spc="0" normalizeH="0" baseline="0" noProof="0" dirty="0">
                <a:ln>
                  <a:noFill/>
                </a:ln>
                <a:effectLst/>
                <a:uLnTx/>
                <a:uFillTx/>
                <a:latin typeface="Simplified Arabic" panose="02020603050405020304" pitchFamily="18" charset="-78"/>
                <a:ea typeface="+mn-ea"/>
                <a:cs typeface="Simplified Arabic" panose="02020603050405020304" pitchFamily="18" charset="-78"/>
              </a:rPr>
              <a:t> ؟ </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24A9E1"/>
                </a:solidFill>
                <a:effectLst/>
                <a:uLnTx/>
                <a:uFillTx/>
                <a:latin typeface="Simplified Arabic" panose="02020603050405020304" pitchFamily="18" charset="-78"/>
                <a:ea typeface="+mn-ea"/>
                <a:cs typeface="Simplified Arabic" panose="02020603050405020304" pitchFamily="18" charset="-78"/>
              </a:rPr>
              <a:t> </a:t>
            </a:r>
            <a:endParaRPr lang="ar-EG" sz="2800" dirty="0">
              <a:solidFill>
                <a:prstClr val="black"/>
              </a:solidFill>
              <a:latin typeface="Simplified Arabic" panose="02020603050405020304" pitchFamily="18" charset="-78"/>
              <a:cs typeface="Simplified Arabic" panose="02020603050405020304" pitchFamily="18"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SY" sz="2800" i="0" u="none" strike="noStrike" kern="1200" cap="none" spc="0" normalizeH="0" baseline="0" noProof="0" dirty="0">
                <a:ln>
                  <a:noFill/>
                </a:ln>
                <a:effectLst/>
                <a:uLnTx/>
                <a:uFillTx/>
                <a:latin typeface="Simplified Arabic" panose="02020603050405020304" pitchFamily="18" charset="-78"/>
                <a:ea typeface="+mn-ea"/>
                <a:cs typeface="Simplified Arabic" panose="02020603050405020304" pitchFamily="18" charset="-78"/>
              </a:rPr>
              <a:t>الموضوعات الحصرية التي تضمن للمؤسسة الانفراد بها دون غيرها، لتكون هذه المادة وجبة مميزة يقدّمونها للجمهور.</a:t>
            </a:r>
          </a:p>
        </p:txBody>
      </p:sp>
      <p:pic>
        <p:nvPicPr>
          <p:cNvPr id="2" name="Picture 2" descr="D:\abdo\cairo university\PPT\images\biceps.png">
            <a:extLst>
              <a:ext uri="{FF2B5EF4-FFF2-40B4-BE49-F238E27FC236}">
                <a16:creationId xmlns:a16="http://schemas.microsoft.com/office/drawing/2014/main" id="{245FA08C-7F00-DC8E-DF2F-D1C184E1A1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2308" y="3585294"/>
            <a:ext cx="2250120" cy="22501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7578112"/>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F393C8-48B9-757D-C36D-EB5435C660B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D4C924B-F5DC-0B9E-8806-BBD86ACC01F7}"/>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E2B42C31-997B-2EDB-6183-D4ECAA539B7A}"/>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طرق ابتكار فكرة إعلامية جيدة</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F0E29636-E2A5-563D-40BA-CA9BCF97873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8CEA62C-11DD-8AA9-7890-4D464CD01740}"/>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A3CAD16F-343D-291C-90DC-0431667677D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37B058F9-BCA8-1316-BFCB-7694F8AB6E08}"/>
              </a:ext>
            </a:extLst>
          </p:cNvPr>
          <p:cNvSpPr txBox="1"/>
          <p:nvPr/>
        </p:nvSpPr>
        <p:spPr>
          <a:xfrm>
            <a:off x="3264751" y="2395543"/>
            <a:ext cx="7422926" cy="3108543"/>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EG" sz="2800" b="1" dirty="0">
                <a:latin typeface="Simplified Arabic" panose="02020603050405020304" pitchFamily="18" charset="-78"/>
                <a:cs typeface="Simplified Arabic" panose="02020603050405020304" pitchFamily="18" charset="-78"/>
              </a:rPr>
              <a:t>4 – السياق:</a:t>
            </a:r>
            <a:endParaRPr kumimoji="0" lang="ar-EG" sz="2800" b="1" i="0" u="none" strike="noStrike" kern="1200" cap="none" spc="0" normalizeH="0" baseline="0" noProof="0" dirty="0">
              <a:ln>
                <a:noFill/>
              </a:ln>
              <a:effectLst/>
              <a:uLnTx/>
              <a:uFillTx/>
              <a:latin typeface="Simplified Arabic" panose="02020603050405020304" pitchFamily="18" charset="-78"/>
              <a:ea typeface="+mn-ea"/>
              <a:cs typeface="Simplified Arabic" panose="02020603050405020304" pitchFamily="18" charset="-78"/>
            </a:endParaRP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24A9E1"/>
                </a:solidFill>
                <a:effectLst/>
                <a:uLnTx/>
                <a:uFillTx/>
                <a:latin typeface="Simplified Arabic" panose="02020603050405020304" pitchFamily="18" charset="-78"/>
                <a:ea typeface="+mn-ea"/>
                <a:cs typeface="Simplified Arabic" panose="02020603050405020304" pitchFamily="18" charset="-78"/>
              </a:rPr>
              <a:t> </a:t>
            </a:r>
            <a:endParaRPr lang="ar-EG" sz="2800" dirty="0">
              <a:solidFill>
                <a:prstClr val="black"/>
              </a:solidFill>
              <a:latin typeface="Simplified Arabic" panose="02020603050405020304" pitchFamily="18" charset="-78"/>
              <a:cs typeface="Simplified Arabic" panose="02020603050405020304" pitchFamily="18"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SY" sz="2800" i="0" u="none" strike="noStrike" kern="1200" cap="none" spc="0" normalizeH="0" baseline="0" noProof="0" dirty="0">
                <a:ln>
                  <a:noFill/>
                </a:ln>
                <a:effectLst/>
                <a:uLnTx/>
                <a:uFillTx/>
                <a:latin typeface="Simplified Arabic" panose="02020603050405020304" pitchFamily="18" charset="-78"/>
                <a:ea typeface="+mn-ea"/>
                <a:cs typeface="Simplified Arabic" panose="02020603050405020304" pitchFamily="18" charset="-78"/>
              </a:rPr>
              <a:t>ربط القصة بسياق عام، فالسياق قد يكون كلمة السر في نجاح الموضوعات خاصةً التي تشغل الرأي العام؛ لأن لقاء حصري مع شخص ما مسؤول في "الآونة العادية" لا يعدّ قيمة إضافيّة، بينما تكمن أهميّة لقاءه في سياق حادثة ما أو قصة قوية تهم الجمهور.</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SY" sz="2800" i="0" u="none" strike="noStrike" kern="1200" cap="none" spc="0" normalizeH="0" baseline="0" noProof="0" dirty="0">
              <a:ln>
                <a:noFill/>
              </a:ln>
              <a:effectLst/>
              <a:uLnTx/>
              <a:uFillTx/>
              <a:latin typeface="Simplified Arabic" panose="02020603050405020304" pitchFamily="18" charset="-78"/>
              <a:ea typeface="+mn-ea"/>
              <a:cs typeface="Simplified Arabic" panose="02020603050405020304" pitchFamily="18" charset="-78"/>
            </a:endParaRPr>
          </a:p>
        </p:txBody>
      </p:sp>
      <p:grpSp>
        <p:nvGrpSpPr>
          <p:cNvPr id="4" name="Group 3">
            <a:extLst>
              <a:ext uri="{FF2B5EF4-FFF2-40B4-BE49-F238E27FC236}">
                <a16:creationId xmlns:a16="http://schemas.microsoft.com/office/drawing/2014/main" id="{03DA3B09-D263-3219-B535-26BF78867F9E}"/>
              </a:ext>
            </a:extLst>
          </p:cNvPr>
          <p:cNvGrpSpPr/>
          <p:nvPr/>
        </p:nvGrpSpPr>
        <p:grpSpPr>
          <a:xfrm>
            <a:off x="1023590" y="3643532"/>
            <a:ext cx="1916558" cy="2195399"/>
            <a:chOff x="4733216" y="3486970"/>
            <a:chExt cx="7836692" cy="5830833"/>
          </a:xfrm>
          <a:gradFill flip="none" rotWithShape="1">
            <a:gsLst>
              <a:gs pos="51000">
                <a:srgbClr val="262626"/>
              </a:gs>
              <a:gs pos="0">
                <a:srgbClr val="262626"/>
              </a:gs>
              <a:gs pos="100000">
                <a:srgbClr val="262626">
                  <a:alpha val="20000"/>
                </a:srgbClr>
              </a:gs>
            </a:gsLst>
            <a:lin ang="0" scaled="1"/>
            <a:tileRect/>
          </a:gradFill>
        </p:grpSpPr>
        <p:sp>
          <p:nvSpPr>
            <p:cNvPr id="8" name="Freeform: Shape 68">
              <a:extLst>
                <a:ext uri="{FF2B5EF4-FFF2-40B4-BE49-F238E27FC236}">
                  <a16:creationId xmlns:a16="http://schemas.microsoft.com/office/drawing/2014/main" id="{EBD13693-04CC-1071-C6B8-3DD4D94137E5}"/>
                </a:ext>
              </a:extLst>
            </p:cNvPr>
            <p:cNvSpPr/>
            <p:nvPr/>
          </p:nvSpPr>
          <p:spPr>
            <a:xfrm rot="5400000">
              <a:off x="6801154" y="2120167"/>
              <a:ext cx="4401951" cy="7135557"/>
            </a:xfrm>
            <a:custGeom>
              <a:avLst/>
              <a:gdLst>
                <a:gd name="connsiteX0" fmla="*/ 1574201 w 4401951"/>
                <a:gd name="connsiteY0" fmla="*/ 1307005 h 7135557"/>
                <a:gd name="connsiteX1" fmla="*/ 1595137 w 4401951"/>
                <a:gd name="connsiteY1" fmla="*/ 1308799 h 7135557"/>
                <a:gd name="connsiteX2" fmla="*/ 1596178 w 4401951"/>
                <a:gd name="connsiteY2" fmla="*/ 1307005 h 7135557"/>
                <a:gd name="connsiteX3" fmla="*/ 1292196 w 4401951"/>
                <a:gd name="connsiteY3" fmla="*/ 1246107 h 7135557"/>
                <a:gd name="connsiteX4" fmla="*/ 1354627 w 4401951"/>
                <a:gd name="connsiteY4" fmla="*/ 1145598 h 7135557"/>
                <a:gd name="connsiteX5" fmla="*/ 1392692 w 4401951"/>
                <a:gd name="connsiteY5" fmla="*/ 1097590 h 7135557"/>
                <a:gd name="connsiteX6" fmla="*/ 1392692 w 4401951"/>
                <a:gd name="connsiteY6" fmla="*/ 698917 h 7135557"/>
                <a:gd name="connsiteX7" fmla="*/ 10305 w 4401951"/>
                <a:gd name="connsiteY7" fmla="*/ 1963449 h 7135557"/>
                <a:gd name="connsiteX8" fmla="*/ 243210 w 4401951"/>
                <a:gd name="connsiteY8" fmla="*/ 1270953 h 7135557"/>
                <a:gd name="connsiteX9" fmla="*/ 521312 w 4401951"/>
                <a:gd name="connsiteY9" fmla="*/ 2463671 h 7135557"/>
                <a:gd name="connsiteX10" fmla="*/ 1032923 w 4401951"/>
                <a:gd name="connsiteY10" fmla="*/ 24092 h 7135557"/>
                <a:gd name="connsiteX11" fmla="*/ 1044438 w 4401951"/>
                <a:gd name="connsiteY11" fmla="*/ 0 h 7135557"/>
                <a:gd name="connsiteX12" fmla="*/ 1093672 w 4401951"/>
                <a:gd name="connsiteY12" fmla="*/ 664478 h 7135557"/>
                <a:gd name="connsiteX13" fmla="*/ 1143670 w 4401951"/>
                <a:gd name="connsiteY13" fmla="*/ 593153 h 7135557"/>
                <a:gd name="connsiteX14" fmla="*/ 1389562 w 4401951"/>
                <a:gd name="connsiteY14" fmla="*/ 359293 h 7135557"/>
                <a:gd name="connsiteX15" fmla="*/ 1230812 w 4401951"/>
                <a:gd name="connsiteY15" fmla="*/ 1223676 h 7135557"/>
                <a:gd name="connsiteX16" fmla="*/ 1377075 w 4401951"/>
                <a:gd name="connsiteY16" fmla="*/ 659632 h 7135557"/>
                <a:gd name="connsiteX17" fmla="*/ 1392692 w 4401951"/>
                <a:gd name="connsiteY17" fmla="*/ 617304 h 7135557"/>
                <a:gd name="connsiteX18" fmla="*/ 1392692 w 4401951"/>
                <a:gd name="connsiteY18" fmla="*/ 391528 h 7135557"/>
                <a:gd name="connsiteX19" fmla="*/ 1418889 w 4401951"/>
                <a:gd name="connsiteY19" fmla="*/ 509430 h 7135557"/>
                <a:gd name="connsiteX20" fmla="*/ 1422175 w 4401951"/>
                <a:gd name="connsiteY20" fmla="*/ 537401 h 7135557"/>
                <a:gd name="connsiteX21" fmla="*/ 1422535 w 4401951"/>
                <a:gd name="connsiteY21" fmla="*/ 536423 h 7135557"/>
                <a:gd name="connsiteX22" fmla="*/ 1422245 w 4401951"/>
                <a:gd name="connsiteY22" fmla="*/ 538004 h 7135557"/>
                <a:gd name="connsiteX23" fmla="*/ 1447174 w 4401951"/>
                <a:gd name="connsiteY23" fmla="*/ 750227 h 7135557"/>
                <a:gd name="connsiteX24" fmla="*/ 1448990 w 4401951"/>
                <a:gd name="connsiteY24" fmla="*/ 775589 h 7135557"/>
                <a:gd name="connsiteX25" fmla="*/ 1465396 w 4401951"/>
                <a:gd name="connsiteY25" fmla="*/ 822804 h 7135557"/>
                <a:gd name="connsiteX26" fmla="*/ 1504879 w 4401951"/>
                <a:gd name="connsiteY26" fmla="*/ 989383 h 7135557"/>
                <a:gd name="connsiteX27" fmla="*/ 1525291 w 4401951"/>
                <a:gd name="connsiteY27" fmla="*/ 962032 h 7135557"/>
                <a:gd name="connsiteX28" fmla="*/ 1586713 w 4401951"/>
                <a:gd name="connsiteY28" fmla="*/ 781661 h 7135557"/>
                <a:gd name="connsiteX29" fmla="*/ 1588900 w 4401951"/>
                <a:gd name="connsiteY29" fmla="*/ 742775 h 7135557"/>
                <a:gd name="connsiteX30" fmla="*/ 1547037 w 4401951"/>
                <a:gd name="connsiteY30" fmla="*/ 655005 h 7135557"/>
                <a:gd name="connsiteX31" fmla="*/ 1482690 w 4401951"/>
                <a:gd name="connsiteY31" fmla="*/ 547744 h 7135557"/>
                <a:gd name="connsiteX32" fmla="*/ 1587215 w 4401951"/>
                <a:gd name="connsiteY32" fmla="*/ 625548 h 7135557"/>
                <a:gd name="connsiteX33" fmla="*/ 1582482 w 4401951"/>
                <a:gd name="connsiteY33" fmla="*/ 574855 h 7135557"/>
                <a:gd name="connsiteX34" fmla="*/ 1467846 w 4401951"/>
                <a:gd name="connsiteY34" fmla="*/ 238210 h 7135557"/>
                <a:gd name="connsiteX35" fmla="*/ 1861129 w 4401951"/>
                <a:gd name="connsiteY35" fmla="*/ 883588 h 7135557"/>
                <a:gd name="connsiteX36" fmla="*/ 1867608 w 4401951"/>
                <a:gd name="connsiteY36" fmla="*/ 952388 h 7135557"/>
                <a:gd name="connsiteX37" fmla="*/ 1901281 w 4401951"/>
                <a:gd name="connsiteY37" fmla="*/ 1014707 h 7135557"/>
                <a:gd name="connsiteX38" fmla="*/ 1931966 w 4401951"/>
                <a:gd name="connsiteY38" fmla="*/ 1099383 h 7135557"/>
                <a:gd name="connsiteX39" fmla="*/ 1935528 w 4401951"/>
                <a:gd name="connsiteY39" fmla="*/ 1036077 h 7135557"/>
                <a:gd name="connsiteX40" fmla="*/ 1810993 w 4401951"/>
                <a:gd name="connsiteY40" fmla="*/ 593384 h 7135557"/>
                <a:gd name="connsiteX41" fmla="*/ 2043828 w 4401951"/>
                <a:gd name="connsiteY41" fmla="*/ 843442 h 7135557"/>
                <a:gd name="connsiteX42" fmla="*/ 2112308 w 4401951"/>
                <a:gd name="connsiteY42" fmla="*/ 960153 h 7135557"/>
                <a:gd name="connsiteX43" fmla="*/ 2183813 w 4401951"/>
                <a:gd name="connsiteY43" fmla="*/ 879627 h 7135557"/>
                <a:gd name="connsiteX44" fmla="*/ 2714982 w 4401951"/>
                <a:gd name="connsiteY44" fmla="*/ 21558 h 7135557"/>
                <a:gd name="connsiteX45" fmla="*/ 1715073 w 4401951"/>
                <a:gd name="connsiteY45" fmla="*/ 2645841 h 7135557"/>
                <a:gd name="connsiteX46" fmla="*/ 2784794 w 4401951"/>
                <a:gd name="connsiteY46" fmla="*/ 1156569 h 7135557"/>
                <a:gd name="connsiteX47" fmla="*/ 1969674 w 4401951"/>
                <a:gd name="connsiteY47" fmla="*/ 3737766 h 7135557"/>
                <a:gd name="connsiteX48" fmla="*/ 2540919 w 4401951"/>
                <a:gd name="connsiteY48" fmla="*/ 3073208 h 7135557"/>
                <a:gd name="connsiteX49" fmla="*/ 2241680 w 4401951"/>
                <a:gd name="connsiteY49" fmla="*/ 4524527 h 7135557"/>
                <a:gd name="connsiteX50" fmla="*/ 2635972 w 4401951"/>
                <a:gd name="connsiteY50" fmla="*/ 3936651 h 7135557"/>
                <a:gd name="connsiteX51" fmla="*/ 2980221 w 4401951"/>
                <a:gd name="connsiteY51" fmla="*/ 4653430 h 7135557"/>
                <a:gd name="connsiteX52" fmla="*/ 2724238 w 4401951"/>
                <a:gd name="connsiteY52" fmla="*/ 5226768 h 7135557"/>
                <a:gd name="connsiteX53" fmla="*/ 3269110 w 4401951"/>
                <a:gd name="connsiteY53" fmla="*/ 4904889 h 7135557"/>
                <a:gd name="connsiteX54" fmla="*/ 4062237 w 4401951"/>
                <a:gd name="connsiteY54" fmla="*/ 6863126 h 7135557"/>
                <a:gd name="connsiteX55" fmla="*/ 1163872 w 4401951"/>
                <a:gd name="connsiteY55" fmla="*/ 2381077 h 7135557"/>
                <a:gd name="connsiteX56" fmla="*/ 1171818 w 4401951"/>
                <a:gd name="connsiteY56" fmla="*/ 2187765 h 7135557"/>
                <a:gd name="connsiteX57" fmla="*/ 1165562 w 4401951"/>
                <a:gd name="connsiteY57" fmla="*/ 2187901 h 7135557"/>
                <a:gd name="connsiteX58" fmla="*/ 1159676 w 4401951"/>
                <a:gd name="connsiteY58" fmla="*/ 2158334 h 7135557"/>
                <a:gd name="connsiteX59" fmla="*/ 1140976 w 4401951"/>
                <a:gd name="connsiteY59" fmla="*/ 2015351 h 7135557"/>
                <a:gd name="connsiteX60" fmla="*/ 1134897 w 4401951"/>
                <a:gd name="connsiteY60" fmla="*/ 1881299 h 7135557"/>
                <a:gd name="connsiteX61" fmla="*/ 1113671 w 4401951"/>
                <a:gd name="connsiteY61" fmla="*/ 2032179 h 7135557"/>
                <a:gd name="connsiteX62" fmla="*/ 4401951 w 4401951"/>
                <a:gd name="connsiteY62" fmla="*/ 7116709 h 7135557"/>
                <a:gd name="connsiteX63" fmla="*/ 820316 w 4401951"/>
                <a:gd name="connsiteY63" fmla="*/ 6024940 h 7135557"/>
                <a:gd name="connsiteX64" fmla="*/ 1563906 w 4401951"/>
                <a:gd name="connsiteY64" fmla="*/ 6099531 h 7135557"/>
                <a:gd name="connsiteX65" fmla="*/ 162104 w 4401951"/>
                <a:gd name="connsiteY65" fmla="*/ 4265506 h 7135557"/>
                <a:gd name="connsiteX66" fmla="*/ 884894 w 4401951"/>
                <a:gd name="connsiteY66" fmla="*/ 4858595 h 7135557"/>
                <a:gd name="connsiteX67" fmla="*/ 59825 w 4401951"/>
                <a:gd name="connsiteY67" fmla="*/ 3067213 h 7135557"/>
                <a:gd name="connsiteX68" fmla="*/ 601746 w 4401951"/>
                <a:gd name="connsiteY68" fmla="*/ 3720191 h 7135557"/>
                <a:gd name="connsiteX69" fmla="*/ 10305 w 4401951"/>
                <a:gd name="connsiteY69" fmla="*/ 1963449 h 7135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4401951" h="7135557">
                  <a:moveTo>
                    <a:pt x="1574201" y="1307005"/>
                  </a:moveTo>
                  <a:lnTo>
                    <a:pt x="1595137" y="1308799"/>
                  </a:lnTo>
                  <a:lnTo>
                    <a:pt x="1596178" y="1307005"/>
                  </a:lnTo>
                  <a:close/>
                  <a:moveTo>
                    <a:pt x="1292196" y="1246107"/>
                  </a:moveTo>
                  <a:lnTo>
                    <a:pt x="1354627" y="1145598"/>
                  </a:lnTo>
                  <a:lnTo>
                    <a:pt x="1392692" y="1097590"/>
                  </a:lnTo>
                  <a:lnTo>
                    <a:pt x="1392692" y="698917"/>
                  </a:lnTo>
                  <a:close/>
                  <a:moveTo>
                    <a:pt x="10305" y="1963449"/>
                  </a:moveTo>
                  <a:cubicBezTo>
                    <a:pt x="35305" y="1737141"/>
                    <a:pt x="107341" y="1504847"/>
                    <a:pt x="243210" y="1270953"/>
                  </a:cubicBezTo>
                  <a:cubicBezTo>
                    <a:pt x="169779" y="1766302"/>
                    <a:pt x="247539" y="2226400"/>
                    <a:pt x="521312" y="2463671"/>
                  </a:cubicBezTo>
                  <a:cubicBezTo>
                    <a:pt x="290444" y="1194996"/>
                    <a:pt x="254291" y="837377"/>
                    <a:pt x="1032923" y="24092"/>
                  </a:cubicBezTo>
                  <a:cubicBezTo>
                    <a:pt x="1038793" y="11284"/>
                    <a:pt x="1042539" y="3412"/>
                    <a:pt x="1044438" y="0"/>
                  </a:cubicBezTo>
                  <a:lnTo>
                    <a:pt x="1093672" y="664478"/>
                  </a:lnTo>
                  <a:lnTo>
                    <a:pt x="1143670" y="593153"/>
                  </a:lnTo>
                  <a:cubicBezTo>
                    <a:pt x="1210644" y="509720"/>
                    <a:pt x="1291811" y="431141"/>
                    <a:pt x="1389562" y="359293"/>
                  </a:cubicBezTo>
                  <a:cubicBezTo>
                    <a:pt x="1199332" y="664152"/>
                    <a:pt x="1118671" y="989135"/>
                    <a:pt x="1230812" y="1223676"/>
                  </a:cubicBezTo>
                  <a:cubicBezTo>
                    <a:pt x="1283709" y="998470"/>
                    <a:pt x="1328298" y="814214"/>
                    <a:pt x="1377075" y="659632"/>
                  </a:cubicBezTo>
                  <a:lnTo>
                    <a:pt x="1392692" y="617304"/>
                  </a:lnTo>
                  <a:lnTo>
                    <a:pt x="1392692" y="391528"/>
                  </a:lnTo>
                  <a:lnTo>
                    <a:pt x="1418889" y="509430"/>
                  </a:lnTo>
                  <a:lnTo>
                    <a:pt x="1422175" y="537401"/>
                  </a:lnTo>
                  <a:lnTo>
                    <a:pt x="1422535" y="536423"/>
                  </a:lnTo>
                  <a:cubicBezTo>
                    <a:pt x="1422439" y="536949"/>
                    <a:pt x="1422342" y="537477"/>
                    <a:pt x="1422245" y="538004"/>
                  </a:cubicBezTo>
                  <a:lnTo>
                    <a:pt x="1447174" y="750227"/>
                  </a:lnTo>
                  <a:lnTo>
                    <a:pt x="1448990" y="775589"/>
                  </a:lnTo>
                  <a:lnTo>
                    <a:pt x="1465396" y="822804"/>
                  </a:lnTo>
                  <a:lnTo>
                    <a:pt x="1504879" y="989383"/>
                  </a:lnTo>
                  <a:lnTo>
                    <a:pt x="1525291" y="962032"/>
                  </a:lnTo>
                  <a:cubicBezTo>
                    <a:pt x="1557458" y="907490"/>
                    <a:pt x="1577556" y="846778"/>
                    <a:pt x="1586713" y="781661"/>
                  </a:cubicBezTo>
                  <a:cubicBezTo>
                    <a:pt x="1587442" y="768698"/>
                    <a:pt x="1588171" y="755737"/>
                    <a:pt x="1588900" y="742775"/>
                  </a:cubicBezTo>
                  <a:lnTo>
                    <a:pt x="1547037" y="655005"/>
                  </a:lnTo>
                  <a:cubicBezTo>
                    <a:pt x="1527714" y="619152"/>
                    <a:pt x="1506210" y="583330"/>
                    <a:pt x="1482690" y="547744"/>
                  </a:cubicBezTo>
                  <a:lnTo>
                    <a:pt x="1587215" y="625548"/>
                  </a:lnTo>
                  <a:lnTo>
                    <a:pt x="1582482" y="574855"/>
                  </a:lnTo>
                  <a:cubicBezTo>
                    <a:pt x="1565083" y="466606"/>
                    <a:pt x="1525602" y="352408"/>
                    <a:pt x="1467846" y="238210"/>
                  </a:cubicBezTo>
                  <a:cubicBezTo>
                    <a:pt x="1710374" y="439406"/>
                    <a:pt x="1825116" y="661256"/>
                    <a:pt x="1861129" y="883588"/>
                  </a:cubicBezTo>
                  <a:lnTo>
                    <a:pt x="1867608" y="952388"/>
                  </a:lnTo>
                  <a:lnTo>
                    <a:pt x="1901281" y="1014707"/>
                  </a:lnTo>
                  <a:lnTo>
                    <a:pt x="1931966" y="1099383"/>
                  </a:lnTo>
                  <a:lnTo>
                    <a:pt x="1935528" y="1036077"/>
                  </a:lnTo>
                  <a:cubicBezTo>
                    <a:pt x="1932520" y="897911"/>
                    <a:pt x="1887999" y="745647"/>
                    <a:pt x="1810993" y="593384"/>
                  </a:cubicBezTo>
                  <a:cubicBezTo>
                    <a:pt x="1908003" y="673863"/>
                    <a:pt x="1984569" y="757646"/>
                    <a:pt x="2043828" y="843442"/>
                  </a:cubicBezTo>
                  <a:lnTo>
                    <a:pt x="2112308" y="960153"/>
                  </a:lnTo>
                  <a:lnTo>
                    <a:pt x="2183813" y="879627"/>
                  </a:lnTo>
                  <a:cubicBezTo>
                    <a:pt x="2322640" y="717571"/>
                    <a:pt x="2486557" y="489948"/>
                    <a:pt x="2714982" y="21558"/>
                  </a:cubicBezTo>
                  <a:cubicBezTo>
                    <a:pt x="3240019" y="1209833"/>
                    <a:pt x="1631771" y="1832795"/>
                    <a:pt x="1715073" y="2645841"/>
                  </a:cubicBezTo>
                  <a:cubicBezTo>
                    <a:pt x="2045535" y="2037427"/>
                    <a:pt x="2319419" y="1566185"/>
                    <a:pt x="2784794" y="1156569"/>
                  </a:cubicBezTo>
                  <a:cubicBezTo>
                    <a:pt x="3117678" y="2938725"/>
                    <a:pt x="2267144" y="2835936"/>
                    <a:pt x="1969674" y="3737766"/>
                  </a:cubicBezTo>
                  <a:cubicBezTo>
                    <a:pt x="2204132" y="3553211"/>
                    <a:pt x="2311509" y="3203451"/>
                    <a:pt x="2540919" y="3073208"/>
                  </a:cubicBezTo>
                  <a:cubicBezTo>
                    <a:pt x="2781764" y="3802291"/>
                    <a:pt x="2294248" y="3762456"/>
                    <a:pt x="2241680" y="4524527"/>
                  </a:cubicBezTo>
                  <a:lnTo>
                    <a:pt x="2635972" y="3936651"/>
                  </a:lnTo>
                  <a:cubicBezTo>
                    <a:pt x="2747761" y="4010954"/>
                    <a:pt x="2965511" y="4438411"/>
                    <a:pt x="2980221" y="4653430"/>
                  </a:cubicBezTo>
                  <a:cubicBezTo>
                    <a:pt x="2994932" y="4868450"/>
                    <a:pt x="2868201" y="4856669"/>
                    <a:pt x="2724238" y="5226768"/>
                  </a:cubicBezTo>
                  <a:cubicBezTo>
                    <a:pt x="2879924" y="5084195"/>
                    <a:pt x="3180097" y="4801659"/>
                    <a:pt x="3269110" y="4904889"/>
                  </a:cubicBezTo>
                  <a:cubicBezTo>
                    <a:pt x="3572739" y="5194238"/>
                    <a:pt x="3288409" y="5620681"/>
                    <a:pt x="4062237" y="6863126"/>
                  </a:cubicBezTo>
                  <a:cubicBezTo>
                    <a:pt x="2180073" y="6016731"/>
                    <a:pt x="1166812" y="4088916"/>
                    <a:pt x="1163872" y="2381077"/>
                  </a:cubicBezTo>
                  <a:lnTo>
                    <a:pt x="1171818" y="2187765"/>
                  </a:lnTo>
                  <a:lnTo>
                    <a:pt x="1165562" y="2187901"/>
                  </a:lnTo>
                  <a:lnTo>
                    <a:pt x="1159676" y="2158334"/>
                  </a:lnTo>
                  <a:cubicBezTo>
                    <a:pt x="1151650" y="2111164"/>
                    <a:pt x="1145304" y="2063446"/>
                    <a:pt x="1140976" y="2015351"/>
                  </a:cubicBezTo>
                  <a:lnTo>
                    <a:pt x="1134897" y="1881299"/>
                  </a:lnTo>
                  <a:lnTo>
                    <a:pt x="1113671" y="2032179"/>
                  </a:lnTo>
                  <a:cubicBezTo>
                    <a:pt x="927929" y="3958603"/>
                    <a:pt x="2274745" y="6444895"/>
                    <a:pt x="4401951" y="7116709"/>
                  </a:cubicBezTo>
                  <a:cubicBezTo>
                    <a:pt x="2031981" y="7255286"/>
                    <a:pt x="1150032" y="6603410"/>
                    <a:pt x="820316" y="6024940"/>
                  </a:cubicBezTo>
                  <a:cubicBezTo>
                    <a:pt x="1359331" y="6159038"/>
                    <a:pt x="1370002" y="6176835"/>
                    <a:pt x="1563906" y="6099531"/>
                  </a:cubicBezTo>
                  <a:cubicBezTo>
                    <a:pt x="517037" y="5889014"/>
                    <a:pt x="393579" y="5232930"/>
                    <a:pt x="162104" y="4265506"/>
                  </a:cubicBezTo>
                  <a:cubicBezTo>
                    <a:pt x="342018" y="4353444"/>
                    <a:pt x="494429" y="4855174"/>
                    <a:pt x="884894" y="4858595"/>
                  </a:cubicBezTo>
                  <a:cubicBezTo>
                    <a:pt x="498053" y="4364291"/>
                    <a:pt x="-195081" y="3923696"/>
                    <a:pt x="59825" y="3067213"/>
                  </a:cubicBezTo>
                  <a:cubicBezTo>
                    <a:pt x="327943" y="3660046"/>
                    <a:pt x="203678" y="3405627"/>
                    <a:pt x="601746" y="3720191"/>
                  </a:cubicBezTo>
                  <a:cubicBezTo>
                    <a:pt x="283632" y="3267428"/>
                    <a:pt x="-64693" y="2642375"/>
                    <a:pt x="10305" y="1963449"/>
                  </a:cubicBezTo>
                  <a:close/>
                </a:path>
              </a:pathLst>
            </a:custGeom>
            <a:grp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ysClr val="window" lastClr="FFFFFF"/>
                </a:solidFill>
                <a:effectLst/>
                <a:uLnTx/>
                <a:uFillTx/>
                <a:latin typeface="Arial"/>
                <a:ea typeface="Arial Unicode MS"/>
                <a:cs typeface="+mn-cs"/>
              </a:endParaRPr>
            </a:p>
          </p:txBody>
        </p:sp>
        <p:sp>
          <p:nvSpPr>
            <p:cNvPr id="9" name="Freeform: Shape 69">
              <a:extLst>
                <a:ext uri="{FF2B5EF4-FFF2-40B4-BE49-F238E27FC236}">
                  <a16:creationId xmlns:a16="http://schemas.microsoft.com/office/drawing/2014/main" id="{00AE045E-5F1F-4AA2-E0DC-BD552153148B}"/>
                </a:ext>
              </a:extLst>
            </p:cNvPr>
            <p:cNvSpPr/>
            <p:nvPr/>
          </p:nvSpPr>
          <p:spPr>
            <a:xfrm rot="1520710">
              <a:off x="4733216" y="7292574"/>
              <a:ext cx="678947" cy="2025229"/>
            </a:xfrm>
            <a:custGeom>
              <a:avLst/>
              <a:gdLst>
                <a:gd name="connsiteX0" fmla="*/ 541078 w 678947"/>
                <a:gd name="connsiteY0" fmla="*/ 692150 h 1803619"/>
                <a:gd name="connsiteX1" fmla="*/ 675744 w 678947"/>
                <a:gd name="connsiteY1" fmla="*/ 1076908 h 1803619"/>
                <a:gd name="connsiteX2" fmla="*/ 678947 w 678947"/>
                <a:gd name="connsiteY2" fmla="*/ 1076908 h 1803619"/>
                <a:gd name="connsiteX3" fmla="*/ 677934 w 678947"/>
                <a:gd name="connsiteY3" fmla="*/ 1079426 h 1803619"/>
                <a:gd name="connsiteX4" fmla="*/ 678947 w 678947"/>
                <a:gd name="connsiteY4" fmla="*/ 1080591 h 1803619"/>
                <a:gd name="connsiteX5" fmla="*/ 677465 w 678947"/>
                <a:gd name="connsiteY5" fmla="*/ 1080591 h 1803619"/>
                <a:gd name="connsiteX6" fmla="*/ 380803 w 678947"/>
                <a:gd name="connsiteY6" fmla="*/ 1798594 h 1803619"/>
                <a:gd name="connsiteX7" fmla="*/ 370346 w 678947"/>
                <a:gd name="connsiteY7" fmla="*/ 1206657 h 1803619"/>
                <a:gd name="connsiteX8" fmla="*/ 430248 w 678947"/>
                <a:gd name="connsiteY8" fmla="*/ 1124930 h 1803619"/>
                <a:gd name="connsiteX9" fmla="*/ 339473 w 678947"/>
                <a:gd name="connsiteY9" fmla="*/ 1037677 h 1803619"/>
                <a:gd name="connsiteX10" fmla="*/ 248698 w 678947"/>
                <a:gd name="connsiteY10" fmla="*/ 1124930 h 1803619"/>
                <a:gd name="connsiteX11" fmla="*/ 308601 w 678947"/>
                <a:gd name="connsiteY11" fmla="*/ 1206658 h 1803619"/>
                <a:gd name="connsiteX12" fmla="*/ 298145 w 678947"/>
                <a:gd name="connsiteY12" fmla="*/ 1803619 h 1803619"/>
                <a:gd name="connsiteX13" fmla="*/ 1482 w 678947"/>
                <a:gd name="connsiteY13" fmla="*/ 1080591 h 1803619"/>
                <a:gd name="connsiteX14" fmla="*/ 1 w 678947"/>
                <a:gd name="connsiteY14" fmla="*/ 1080591 h 1803619"/>
                <a:gd name="connsiteX15" fmla="*/ 977 w 678947"/>
                <a:gd name="connsiteY15" fmla="*/ 1079335 h 1803619"/>
                <a:gd name="connsiteX16" fmla="*/ 0 w 678947"/>
                <a:gd name="connsiteY16" fmla="*/ 1076908 h 1803619"/>
                <a:gd name="connsiteX17" fmla="*/ 2865 w 678947"/>
                <a:gd name="connsiteY17" fmla="*/ 1076908 h 1803619"/>
                <a:gd name="connsiteX18" fmla="*/ 128363 w 678947"/>
                <a:gd name="connsiteY18" fmla="*/ 696719 h 1803619"/>
                <a:gd name="connsiteX19" fmla="*/ 162613 w 678947"/>
                <a:gd name="connsiteY19" fmla="*/ 573663 h 1803619"/>
                <a:gd name="connsiteX20" fmla="*/ 516334 w 678947"/>
                <a:gd name="connsiteY20" fmla="*/ 573663 h 1803619"/>
                <a:gd name="connsiteX21" fmla="*/ 561325 w 678947"/>
                <a:gd name="connsiteY21" fmla="*/ 618654 h 1803619"/>
                <a:gd name="connsiteX22" fmla="*/ 516334 w 678947"/>
                <a:gd name="connsiteY22" fmla="*/ 663645 h 1803619"/>
                <a:gd name="connsiteX23" fmla="*/ 162613 w 678947"/>
                <a:gd name="connsiteY23" fmla="*/ 663645 h 1803619"/>
                <a:gd name="connsiteX24" fmla="*/ 117622 w 678947"/>
                <a:gd name="connsiteY24" fmla="*/ 618654 h 1803619"/>
                <a:gd name="connsiteX25" fmla="*/ 162613 w 678947"/>
                <a:gd name="connsiteY25" fmla="*/ 573663 h 1803619"/>
                <a:gd name="connsiteX26" fmla="*/ 346730 w 678947"/>
                <a:gd name="connsiteY26" fmla="*/ 0 h 1803619"/>
                <a:gd name="connsiteX27" fmla="*/ 477359 w 678947"/>
                <a:gd name="connsiteY27" fmla="*/ 58057 h 1803619"/>
                <a:gd name="connsiteX28" fmla="*/ 535416 w 678947"/>
                <a:gd name="connsiteY28" fmla="*/ 508918 h 1803619"/>
                <a:gd name="connsiteX29" fmla="*/ 143530 w 678947"/>
                <a:gd name="connsiteY29" fmla="*/ 508918 h 1803619"/>
                <a:gd name="connsiteX0" fmla="*/ 541078 w 678947"/>
                <a:gd name="connsiteY0" fmla="*/ 913760 h 2025229"/>
                <a:gd name="connsiteX1" fmla="*/ 675744 w 678947"/>
                <a:gd name="connsiteY1" fmla="*/ 1298518 h 2025229"/>
                <a:gd name="connsiteX2" fmla="*/ 678947 w 678947"/>
                <a:gd name="connsiteY2" fmla="*/ 1298518 h 2025229"/>
                <a:gd name="connsiteX3" fmla="*/ 677934 w 678947"/>
                <a:gd name="connsiteY3" fmla="*/ 1301036 h 2025229"/>
                <a:gd name="connsiteX4" fmla="*/ 678947 w 678947"/>
                <a:gd name="connsiteY4" fmla="*/ 1302201 h 2025229"/>
                <a:gd name="connsiteX5" fmla="*/ 677465 w 678947"/>
                <a:gd name="connsiteY5" fmla="*/ 1302201 h 2025229"/>
                <a:gd name="connsiteX6" fmla="*/ 380803 w 678947"/>
                <a:gd name="connsiteY6" fmla="*/ 2020204 h 2025229"/>
                <a:gd name="connsiteX7" fmla="*/ 370346 w 678947"/>
                <a:gd name="connsiteY7" fmla="*/ 1428267 h 2025229"/>
                <a:gd name="connsiteX8" fmla="*/ 430248 w 678947"/>
                <a:gd name="connsiteY8" fmla="*/ 1346540 h 2025229"/>
                <a:gd name="connsiteX9" fmla="*/ 339473 w 678947"/>
                <a:gd name="connsiteY9" fmla="*/ 1259287 h 2025229"/>
                <a:gd name="connsiteX10" fmla="*/ 248698 w 678947"/>
                <a:gd name="connsiteY10" fmla="*/ 1346540 h 2025229"/>
                <a:gd name="connsiteX11" fmla="*/ 308601 w 678947"/>
                <a:gd name="connsiteY11" fmla="*/ 1428268 h 2025229"/>
                <a:gd name="connsiteX12" fmla="*/ 298145 w 678947"/>
                <a:gd name="connsiteY12" fmla="*/ 2025229 h 2025229"/>
                <a:gd name="connsiteX13" fmla="*/ 1482 w 678947"/>
                <a:gd name="connsiteY13" fmla="*/ 1302201 h 2025229"/>
                <a:gd name="connsiteX14" fmla="*/ 1 w 678947"/>
                <a:gd name="connsiteY14" fmla="*/ 1302201 h 2025229"/>
                <a:gd name="connsiteX15" fmla="*/ 977 w 678947"/>
                <a:gd name="connsiteY15" fmla="*/ 1300945 h 2025229"/>
                <a:gd name="connsiteX16" fmla="*/ 0 w 678947"/>
                <a:gd name="connsiteY16" fmla="*/ 1298518 h 2025229"/>
                <a:gd name="connsiteX17" fmla="*/ 2865 w 678947"/>
                <a:gd name="connsiteY17" fmla="*/ 1298518 h 2025229"/>
                <a:gd name="connsiteX18" fmla="*/ 128363 w 678947"/>
                <a:gd name="connsiteY18" fmla="*/ 918329 h 2025229"/>
                <a:gd name="connsiteX19" fmla="*/ 541078 w 678947"/>
                <a:gd name="connsiteY19" fmla="*/ 913760 h 2025229"/>
                <a:gd name="connsiteX20" fmla="*/ 162613 w 678947"/>
                <a:gd name="connsiteY20" fmla="*/ 795273 h 2025229"/>
                <a:gd name="connsiteX21" fmla="*/ 516334 w 678947"/>
                <a:gd name="connsiteY21" fmla="*/ 795273 h 2025229"/>
                <a:gd name="connsiteX22" fmla="*/ 561325 w 678947"/>
                <a:gd name="connsiteY22" fmla="*/ 840264 h 2025229"/>
                <a:gd name="connsiteX23" fmla="*/ 516334 w 678947"/>
                <a:gd name="connsiteY23" fmla="*/ 885255 h 2025229"/>
                <a:gd name="connsiteX24" fmla="*/ 162613 w 678947"/>
                <a:gd name="connsiteY24" fmla="*/ 885255 h 2025229"/>
                <a:gd name="connsiteX25" fmla="*/ 117622 w 678947"/>
                <a:gd name="connsiteY25" fmla="*/ 840264 h 2025229"/>
                <a:gd name="connsiteX26" fmla="*/ 162613 w 678947"/>
                <a:gd name="connsiteY26" fmla="*/ 795273 h 2025229"/>
                <a:gd name="connsiteX27" fmla="*/ 306002 w 678947"/>
                <a:gd name="connsiteY27" fmla="*/ 0 h 2025229"/>
                <a:gd name="connsiteX28" fmla="*/ 477359 w 678947"/>
                <a:gd name="connsiteY28" fmla="*/ 279667 h 2025229"/>
                <a:gd name="connsiteX29" fmla="*/ 535416 w 678947"/>
                <a:gd name="connsiteY29" fmla="*/ 730528 h 2025229"/>
                <a:gd name="connsiteX30" fmla="*/ 143530 w 678947"/>
                <a:gd name="connsiteY30" fmla="*/ 730528 h 2025229"/>
                <a:gd name="connsiteX31" fmla="*/ 306002 w 678947"/>
                <a:gd name="connsiteY31" fmla="*/ 0 h 2025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678947" h="2025229">
                  <a:moveTo>
                    <a:pt x="541078" y="913760"/>
                  </a:moveTo>
                  <a:cubicBezTo>
                    <a:pt x="517510" y="1040676"/>
                    <a:pt x="540707" y="1154107"/>
                    <a:pt x="675744" y="1298518"/>
                  </a:cubicBezTo>
                  <a:lnTo>
                    <a:pt x="678947" y="1298518"/>
                  </a:lnTo>
                  <a:lnTo>
                    <a:pt x="677934" y="1301036"/>
                  </a:lnTo>
                  <a:lnTo>
                    <a:pt x="678947" y="1302201"/>
                  </a:lnTo>
                  <a:lnTo>
                    <a:pt x="677465" y="1302201"/>
                  </a:lnTo>
                  <a:lnTo>
                    <a:pt x="380803" y="2020204"/>
                  </a:lnTo>
                  <a:lnTo>
                    <a:pt x="370346" y="1428267"/>
                  </a:lnTo>
                  <a:cubicBezTo>
                    <a:pt x="405337" y="1416402"/>
                    <a:pt x="430248" y="1384267"/>
                    <a:pt x="430248" y="1346540"/>
                  </a:cubicBezTo>
                  <a:cubicBezTo>
                    <a:pt x="430248" y="1298351"/>
                    <a:pt x="389607" y="1259287"/>
                    <a:pt x="339473" y="1259287"/>
                  </a:cubicBezTo>
                  <a:cubicBezTo>
                    <a:pt x="289339" y="1259287"/>
                    <a:pt x="248698" y="1298351"/>
                    <a:pt x="248698" y="1346540"/>
                  </a:cubicBezTo>
                  <a:cubicBezTo>
                    <a:pt x="248698" y="1384267"/>
                    <a:pt x="273609" y="1416402"/>
                    <a:pt x="308601" y="1428268"/>
                  </a:cubicBezTo>
                  <a:cubicBezTo>
                    <a:pt x="308601" y="1640657"/>
                    <a:pt x="298145" y="1812840"/>
                    <a:pt x="298145" y="2025229"/>
                  </a:cubicBezTo>
                  <a:cubicBezTo>
                    <a:pt x="195772" y="1770818"/>
                    <a:pt x="103855" y="1556612"/>
                    <a:pt x="1482" y="1302201"/>
                  </a:cubicBezTo>
                  <a:lnTo>
                    <a:pt x="1" y="1302201"/>
                  </a:lnTo>
                  <a:cubicBezTo>
                    <a:pt x="335" y="1301788"/>
                    <a:pt x="668" y="1301375"/>
                    <a:pt x="977" y="1300945"/>
                  </a:cubicBezTo>
                  <a:lnTo>
                    <a:pt x="0" y="1298518"/>
                  </a:lnTo>
                  <a:lnTo>
                    <a:pt x="2865" y="1298518"/>
                  </a:lnTo>
                  <a:cubicBezTo>
                    <a:pt x="133453" y="1136606"/>
                    <a:pt x="156667" y="1063482"/>
                    <a:pt x="128363" y="918329"/>
                  </a:cubicBezTo>
                  <a:lnTo>
                    <a:pt x="541078" y="913760"/>
                  </a:lnTo>
                  <a:close/>
                  <a:moveTo>
                    <a:pt x="162613" y="795273"/>
                  </a:moveTo>
                  <a:lnTo>
                    <a:pt x="516334" y="795273"/>
                  </a:lnTo>
                  <a:cubicBezTo>
                    <a:pt x="541182" y="795273"/>
                    <a:pt x="561325" y="815416"/>
                    <a:pt x="561325" y="840264"/>
                  </a:cubicBezTo>
                  <a:cubicBezTo>
                    <a:pt x="561325" y="865112"/>
                    <a:pt x="541182" y="885255"/>
                    <a:pt x="516334" y="885255"/>
                  </a:cubicBezTo>
                  <a:lnTo>
                    <a:pt x="162613" y="885255"/>
                  </a:lnTo>
                  <a:cubicBezTo>
                    <a:pt x="137765" y="885255"/>
                    <a:pt x="117622" y="865112"/>
                    <a:pt x="117622" y="840264"/>
                  </a:cubicBezTo>
                  <a:cubicBezTo>
                    <a:pt x="117622" y="815416"/>
                    <a:pt x="137765" y="795273"/>
                    <a:pt x="162613" y="795273"/>
                  </a:cubicBezTo>
                  <a:close/>
                  <a:moveTo>
                    <a:pt x="306002" y="0"/>
                  </a:moveTo>
                  <a:lnTo>
                    <a:pt x="477359" y="279667"/>
                  </a:lnTo>
                  <a:lnTo>
                    <a:pt x="535416" y="730528"/>
                  </a:lnTo>
                  <a:lnTo>
                    <a:pt x="143530" y="730528"/>
                  </a:lnTo>
                  <a:cubicBezTo>
                    <a:pt x="211263" y="560889"/>
                    <a:pt x="238269" y="169639"/>
                    <a:pt x="306002" y="0"/>
                  </a:cubicBezTo>
                  <a:close/>
                </a:path>
              </a:pathLst>
            </a:custGeom>
            <a:grp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dirty="0">
                <a:ln>
                  <a:noFill/>
                </a:ln>
                <a:solidFill>
                  <a:sysClr val="window" lastClr="FFFFFF"/>
                </a:solidFill>
                <a:effectLst/>
                <a:uLnTx/>
                <a:uFillTx/>
                <a:latin typeface="Arial"/>
                <a:ea typeface="Arial Unicode MS"/>
                <a:cs typeface="+mn-cs"/>
              </a:endParaRPr>
            </a:p>
          </p:txBody>
        </p:sp>
      </p:grpSp>
    </p:spTree>
    <p:extLst>
      <p:ext uri="{BB962C8B-B14F-4D97-AF65-F5344CB8AC3E}">
        <p14:creationId xmlns:p14="http://schemas.microsoft.com/office/powerpoint/2010/main" val="3971276025"/>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B1DF95-9DA8-1D86-FBFA-78D22D423CE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F3BE313-2418-EC75-AACC-00655DE0835F}"/>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AEC8D3EF-0571-C32A-DDDE-C1F410B4E9B8}"/>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طرق ابتكار فكرة إعلامية جيدة</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52FB4B7F-0AB1-C131-0241-3E285684D11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2F538B6-CE7A-0A42-43F6-884EC18956AE}"/>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B038EB6A-C96C-A352-00FB-B53DD25AA02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B5E0C1EA-FB2B-AF5D-9653-0CB41EACE7CE}"/>
              </a:ext>
            </a:extLst>
          </p:cNvPr>
          <p:cNvSpPr txBox="1"/>
          <p:nvPr/>
        </p:nvSpPr>
        <p:spPr>
          <a:xfrm>
            <a:off x="3254590" y="2187832"/>
            <a:ext cx="7850289" cy="4401205"/>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EG" sz="2800" b="1" dirty="0">
                <a:latin typeface="Simplified Arabic" panose="02020603050405020304" pitchFamily="18" charset="-78"/>
                <a:cs typeface="+mj-cs"/>
              </a:rPr>
              <a:t>5 – عناصر الصراع:</a:t>
            </a:r>
            <a:endParaRPr kumimoji="0" lang="ar-EG" sz="2800" b="1" i="0" u="none" strike="noStrike" kern="1200" cap="none" spc="0" normalizeH="0" baseline="0" noProof="0" dirty="0">
              <a:ln>
                <a:noFill/>
              </a:ln>
              <a:solidFill>
                <a:srgbClr val="24A9E1"/>
              </a:solidFill>
              <a:effectLst/>
              <a:uLnTx/>
              <a:uFillTx/>
              <a:latin typeface="Simplified Arabic" panose="02020603050405020304" pitchFamily="18" charset="-78"/>
              <a:ea typeface="+mn-ea"/>
              <a:cs typeface="+mj-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lang="ar-EG" sz="2800" dirty="0">
              <a:latin typeface="Simplified Arabic" panose="02020603050405020304" pitchFamily="18" charset="-78"/>
              <a:cs typeface="+mj-cs"/>
            </a:endParaRP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800" i="0" u="none" strike="noStrike" kern="1200" cap="none" spc="0" normalizeH="0" baseline="0" noProof="0" dirty="0">
                <a:ln>
                  <a:noFill/>
                </a:ln>
                <a:effectLst/>
                <a:uLnTx/>
                <a:uFillTx/>
                <a:latin typeface="Simplified Arabic" panose="02020603050405020304" pitchFamily="18" charset="-78"/>
                <a:ea typeface="+mn-ea"/>
                <a:cs typeface="+mj-cs"/>
              </a:rPr>
              <a:t>والمقصود بعناصر الصراع هو أن يكون في القصة صراع ما بين الخير والشر أو القوة والضعف وهكذا</a:t>
            </a:r>
            <a:r>
              <a:rPr kumimoji="0" lang="en-US" sz="2800" i="0" u="none" strike="noStrike" kern="1200" cap="none" spc="0" normalizeH="0" baseline="0" noProof="0" dirty="0">
                <a:ln>
                  <a:noFill/>
                </a:ln>
                <a:effectLst/>
                <a:uLnTx/>
                <a:uFillTx/>
                <a:latin typeface="Simplified Arabic" panose="02020603050405020304" pitchFamily="18" charset="-78"/>
                <a:ea typeface="+mn-ea"/>
                <a:cs typeface="+mj-cs"/>
              </a:rPr>
              <a:t>.</a:t>
            </a:r>
            <a:r>
              <a:rPr kumimoji="0" lang="ar-EG" sz="2800" i="0" u="none" strike="noStrike" kern="1200" cap="none" spc="0" normalizeH="0" baseline="0" noProof="0" dirty="0">
                <a:ln>
                  <a:noFill/>
                </a:ln>
                <a:effectLst/>
                <a:uLnTx/>
                <a:uFillTx/>
                <a:latin typeface="Simplified Arabic" panose="02020603050405020304" pitchFamily="18" charset="-78"/>
                <a:ea typeface="+mn-ea"/>
                <a:cs typeface="+mj-cs"/>
              </a:rPr>
              <a:t> </a:t>
            </a:r>
          </a:p>
          <a:p>
            <a:pPr marL="0" marR="0" lvl="0" indent="0" algn="r" defTabSz="914400" rtl="1" eaLnBrk="1" fontAlgn="auto" latinLnBrk="0" hangingPunct="1">
              <a:lnSpc>
                <a:spcPct val="100000"/>
              </a:lnSpc>
              <a:spcBef>
                <a:spcPts val="0"/>
              </a:spcBef>
              <a:spcAft>
                <a:spcPts val="0"/>
              </a:spcAft>
              <a:buClrTx/>
              <a:buSzTx/>
              <a:buFontTx/>
              <a:buNone/>
              <a:tabLst/>
              <a:defRPr/>
            </a:pPr>
            <a:endParaRPr lang="ar-EG" sz="2800" dirty="0">
              <a:latin typeface="Simplified Arabic" panose="02020603050405020304" pitchFamily="18" charset="-78"/>
              <a:cs typeface="+mj-cs"/>
            </a:endParaRPr>
          </a:p>
          <a:p>
            <a:pPr algn="r" rtl="1">
              <a:defRPr/>
            </a:pPr>
            <a:r>
              <a:rPr lang="ar-EG" sz="2800" dirty="0">
                <a:latin typeface="Simplified Arabic" panose="02020603050405020304" pitchFamily="18" charset="-78"/>
                <a:cs typeface="+mj-cs"/>
              </a:rPr>
              <a:t>فيجب</a:t>
            </a:r>
            <a:r>
              <a:rPr kumimoji="0" lang="ar-EG" sz="2800" i="0" u="none" strike="noStrike" kern="1200" cap="none" spc="0" normalizeH="0" baseline="0" noProof="0" dirty="0">
                <a:ln>
                  <a:noFill/>
                </a:ln>
                <a:effectLst/>
                <a:uLnTx/>
                <a:uFillTx/>
                <a:latin typeface="Simplified Arabic" panose="02020603050405020304" pitchFamily="18" charset="-78"/>
                <a:ea typeface="+mn-ea"/>
                <a:cs typeface="+mj-cs"/>
              </a:rPr>
              <a:t> على الصحفي أن يجعل موضوعه ينبض بالحياة لجعل القصّة تفاعلية مع القرّاء من خلال عناصر الصراع، وهذا يساعد على جذب اهتمام القراء بشكل أكبر.</a:t>
            </a:r>
          </a:p>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ar-EG" sz="2800" i="0" u="none" strike="noStrike" kern="1200" cap="none" spc="0" normalizeH="0" baseline="0" noProof="0" dirty="0">
              <a:ln>
                <a:noFill/>
              </a:ln>
              <a:effectLst/>
              <a:uLnTx/>
              <a:uFillTx/>
              <a:latin typeface="Simplified Arabic" panose="02020603050405020304" pitchFamily="18" charset="-78"/>
              <a:ea typeface="+mn-ea"/>
              <a:cs typeface="+mj-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lang="ar-EG" sz="2800" dirty="0">
              <a:solidFill>
                <a:prstClr val="black"/>
              </a:solidFill>
              <a:latin typeface="Simplified Arabic" panose="02020603050405020304" pitchFamily="18" charset="-78"/>
              <a:cs typeface="+mj-cs"/>
            </a:endParaRPr>
          </a:p>
        </p:txBody>
      </p:sp>
      <p:pic>
        <p:nvPicPr>
          <p:cNvPr id="2" name="Picture 1">
            <a:extLst>
              <a:ext uri="{FF2B5EF4-FFF2-40B4-BE49-F238E27FC236}">
                <a16:creationId xmlns:a16="http://schemas.microsoft.com/office/drawing/2014/main" id="{4A27096A-6088-1944-19B9-64955113CF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0" y="3729259"/>
            <a:ext cx="2724506" cy="2311132"/>
          </a:xfrm>
          <a:prstGeom prst="rect">
            <a:avLst/>
          </a:prstGeom>
        </p:spPr>
      </p:pic>
    </p:spTree>
    <p:extLst>
      <p:ext uri="{BB962C8B-B14F-4D97-AF65-F5344CB8AC3E}">
        <p14:creationId xmlns:p14="http://schemas.microsoft.com/office/powerpoint/2010/main" val="3166742139"/>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10263C-7B37-9E2C-C8D5-EA0A645D44C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23D91C5-9095-6F5E-139F-ABBC10AE7FE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D79837C-6C47-0E51-B29A-D47824FF65AF}"/>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طرق ابتكار فكرة إعلامية جيدة</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075E4B07-B496-A682-2EDC-3712B49EC81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D29E64A-B3FB-ADC5-76F0-784E48B8295E}"/>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F97C16C5-C4DD-49FE-D84F-E8340C0230A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C9696C98-F11A-861D-BA4E-30788B07BE75}"/>
              </a:ext>
            </a:extLst>
          </p:cNvPr>
          <p:cNvSpPr txBox="1"/>
          <p:nvPr/>
        </p:nvSpPr>
        <p:spPr>
          <a:xfrm>
            <a:off x="3264751" y="2395543"/>
            <a:ext cx="7422926" cy="2246769"/>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EG" sz="2800" b="1" dirty="0">
                <a:latin typeface="Simplified Arabic" panose="02020603050405020304" pitchFamily="18" charset="-78"/>
                <a:cs typeface="+mj-cs"/>
              </a:rPr>
              <a:t>6 – الصور والفيديو والرسوم:</a:t>
            </a:r>
            <a:endParaRPr kumimoji="0" lang="ar-EG" sz="2800" b="1" i="0" u="none" strike="noStrike" kern="1200" cap="none" spc="0" normalizeH="0" baseline="0" noProof="0" dirty="0">
              <a:ln>
                <a:noFill/>
              </a:ln>
              <a:effectLst/>
              <a:uLnTx/>
              <a:uFillTx/>
              <a:latin typeface="Simplified Arabic" panose="02020603050405020304" pitchFamily="18" charset="-78"/>
              <a:ea typeface="+mn-ea"/>
              <a:cs typeface="+mj-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ar-EG" sz="2800" b="1" i="0" u="none" strike="noStrike" kern="1200" cap="none" spc="0" normalizeH="0" baseline="0" noProof="0" dirty="0">
              <a:ln>
                <a:noFill/>
              </a:ln>
              <a:solidFill>
                <a:srgbClr val="24A9E1"/>
              </a:solidFill>
              <a:effectLst/>
              <a:uLnTx/>
              <a:uFillTx/>
              <a:latin typeface="Simplified Arabic" panose="02020603050405020304" pitchFamily="18" charset="-78"/>
              <a:ea typeface="+mn-ea"/>
              <a:cs typeface="+mj-cs"/>
            </a:endParaRP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800" i="0" u="none" strike="noStrike" kern="1200" cap="none" spc="0" normalizeH="0" baseline="0" noProof="0" dirty="0">
                <a:ln>
                  <a:noFill/>
                </a:ln>
                <a:effectLst/>
                <a:uLnTx/>
                <a:uFillTx/>
                <a:latin typeface="Simplified Arabic" panose="02020603050405020304" pitchFamily="18" charset="-78"/>
                <a:ea typeface="+mn-ea"/>
                <a:cs typeface="+mj-cs"/>
              </a:rPr>
              <a:t>يجب استخدام صور وفيديو ورسوم في القصة الصحفية الجيدة قدر الإمكان</a:t>
            </a:r>
            <a:r>
              <a:rPr lang="en-US" sz="2800" dirty="0">
                <a:latin typeface="Simplified Arabic" panose="02020603050405020304" pitchFamily="18" charset="-78"/>
                <a:cs typeface="+mj-cs"/>
              </a:rPr>
              <a:t>.</a:t>
            </a:r>
            <a:endParaRPr kumimoji="0" lang="ar-EG" sz="2800" i="0" u="none" strike="noStrike" kern="1200" cap="none" spc="0" normalizeH="0" baseline="0" noProof="0" dirty="0">
              <a:ln>
                <a:noFill/>
              </a:ln>
              <a:effectLst/>
              <a:uLnTx/>
              <a:uFillTx/>
              <a:latin typeface="Simplified Arabic" panose="02020603050405020304" pitchFamily="18" charset="-78"/>
              <a:ea typeface="+mn-ea"/>
              <a:cs typeface="+mj-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lang="ar-EG" sz="2800" dirty="0">
              <a:solidFill>
                <a:prstClr val="black"/>
              </a:solidFill>
              <a:latin typeface="Simplified Arabic" panose="02020603050405020304" pitchFamily="18" charset="-78"/>
              <a:cs typeface="+mj-cs"/>
            </a:endParaRPr>
          </a:p>
        </p:txBody>
      </p:sp>
      <p:pic>
        <p:nvPicPr>
          <p:cNvPr id="4" name="Picture 3">
            <a:extLst>
              <a:ext uri="{FF2B5EF4-FFF2-40B4-BE49-F238E27FC236}">
                <a16:creationId xmlns:a16="http://schemas.microsoft.com/office/drawing/2014/main" id="{5418F34C-2F55-D55A-CBC3-5479CCC291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2443" y="3429000"/>
            <a:ext cx="2826822" cy="2485654"/>
          </a:xfrm>
          <a:prstGeom prst="rect">
            <a:avLst/>
          </a:prstGeom>
        </p:spPr>
      </p:pic>
    </p:spTree>
    <p:extLst>
      <p:ext uri="{BB962C8B-B14F-4D97-AF65-F5344CB8AC3E}">
        <p14:creationId xmlns:p14="http://schemas.microsoft.com/office/powerpoint/2010/main" val="271918798"/>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EC8B91-0E17-FA47-3878-41EC5B0E416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CF1F857-A120-C216-0A73-F37BB3FB1FD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5E93FA05-3784-FE12-AE81-321FC9302B61}"/>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طرق ابتكار فكرة إعلامية جيدة</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8401F00F-D301-025F-A238-6E4D4B2FF4C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DA6C746-8661-C036-FEE9-D4BF9CDFA2A9}"/>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9D105D48-5730-EB8B-DD49-15F418F6467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0777E30F-36D2-0672-2B9D-4F2F341543EF}"/>
              </a:ext>
            </a:extLst>
          </p:cNvPr>
          <p:cNvSpPr txBox="1"/>
          <p:nvPr/>
        </p:nvSpPr>
        <p:spPr>
          <a:xfrm>
            <a:off x="3264751" y="2395543"/>
            <a:ext cx="7422926" cy="3108543"/>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EG" sz="2800" b="1" dirty="0">
                <a:latin typeface="Simplified Arabic" panose="02020603050405020304" pitchFamily="18" charset="-78"/>
                <a:cs typeface="+mj-cs"/>
              </a:rPr>
              <a:t>7 – الخلفية:</a:t>
            </a:r>
            <a:endParaRPr kumimoji="0" lang="ar-EG" sz="2800" b="1" i="0" u="none" strike="noStrike" kern="1200" cap="none" spc="0" normalizeH="0" baseline="0" noProof="0" dirty="0">
              <a:ln>
                <a:noFill/>
              </a:ln>
              <a:effectLst/>
              <a:uLnTx/>
              <a:uFillTx/>
              <a:latin typeface="Simplified Arabic" panose="02020603050405020304" pitchFamily="18" charset="-78"/>
              <a:ea typeface="+mn-ea"/>
              <a:cs typeface="+mj-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ar-EG" sz="2800" b="1" i="0" u="none" strike="noStrike" kern="1200" cap="none" spc="0" normalizeH="0" baseline="0" noProof="0" dirty="0">
              <a:ln>
                <a:noFill/>
              </a:ln>
              <a:solidFill>
                <a:srgbClr val="24A9E1"/>
              </a:solidFill>
              <a:effectLst/>
              <a:uLnTx/>
              <a:uFillTx/>
              <a:latin typeface="Simplified Arabic" panose="02020603050405020304" pitchFamily="18" charset="-78"/>
              <a:ea typeface="+mn-ea"/>
              <a:cs typeface="+mj-cs"/>
            </a:endParaRP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ar-EG" sz="2800" i="0" u="none" strike="noStrike" kern="1200" cap="none" spc="0" normalizeH="0" baseline="0" noProof="0" dirty="0">
                <a:ln>
                  <a:noFill/>
                </a:ln>
                <a:effectLst/>
                <a:uLnTx/>
                <a:uFillTx/>
                <a:latin typeface="Simplified Arabic" panose="02020603050405020304" pitchFamily="18" charset="-78"/>
                <a:ea typeface="+mn-ea"/>
                <a:cs typeface="Simplified Arabic" panose="02020603050405020304" pitchFamily="18" charset="-78"/>
              </a:rPr>
              <a:t>كل حدث له خلفية تاريخية أو أسباب يجب إبرازها من خلال عملية اقتراح الموضوع على مسؤول التحرير أو الناشر، وبالتالي اجمع معلومات وفيرة عن خلفية قصتك تشوّق الجمهور لمعرفة التفاصيل والخلفيات، وهذا يساعد على جذب القراء بشكل أكبر.</a:t>
            </a:r>
          </a:p>
          <a:p>
            <a:pPr marL="0" marR="0" lvl="0" indent="0" algn="r" defTabSz="914400" rtl="0" eaLnBrk="1" fontAlgn="auto" latinLnBrk="0" hangingPunct="1">
              <a:lnSpc>
                <a:spcPct val="100000"/>
              </a:lnSpc>
              <a:spcBef>
                <a:spcPts val="0"/>
              </a:spcBef>
              <a:spcAft>
                <a:spcPts val="0"/>
              </a:spcAft>
              <a:buClrTx/>
              <a:buSzTx/>
              <a:buFontTx/>
              <a:buNone/>
              <a:tabLst/>
              <a:defRPr/>
            </a:pPr>
            <a:endParaRPr lang="ar-EG" sz="2800" dirty="0">
              <a:solidFill>
                <a:prstClr val="black"/>
              </a:solidFill>
              <a:latin typeface="Simplified Arabic" panose="02020603050405020304" pitchFamily="18" charset="-78"/>
              <a:cs typeface="+mj-cs"/>
            </a:endParaRPr>
          </a:p>
        </p:txBody>
      </p:sp>
      <p:pic>
        <p:nvPicPr>
          <p:cNvPr id="2" name="Picture 1">
            <a:extLst>
              <a:ext uri="{FF2B5EF4-FFF2-40B4-BE49-F238E27FC236}">
                <a16:creationId xmlns:a16="http://schemas.microsoft.com/office/drawing/2014/main" id="{E581150C-2909-A9FD-5EEE-0E97E195E0A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2000" y="3743916"/>
            <a:ext cx="3142522" cy="2095015"/>
          </a:xfrm>
          <a:prstGeom prst="rect">
            <a:avLst/>
          </a:prstGeom>
        </p:spPr>
      </p:pic>
    </p:spTree>
    <p:extLst>
      <p:ext uri="{BB962C8B-B14F-4D97-AF65-F5344CB8AC3E}">
        <p14:creationId xmlns:p14="http://schemas.microsoft.com/office/powerpoint/2010/main" val="3716682717"/>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3679AB-EB56-6944-EEAD-F0016F97117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3AF281C-1FA8-84B1-EEC8-B86B7D9A2BDC}"/>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A39B1439-0759-4669-A8B3-5BE286B23FA0}"/>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طرق ابتكار فكرة إعلامية جيدة</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0C7BEFD0-9071-377A-84CD-CDAACF1CE96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D75D4F51-5F5D-98A7-F363-6F63E6673944}"/>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0AD99BFF-5C1B-7DD1-E768-3F1D2BDCD68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F6DDE79A-C427-683E-2F4A-3CB047C4B778}"/>
              </a:ext>
            </a:extLst>
          </p:cNvPr>
          <p:cNvSpPr txBox="1"/>
          <p:nvPr/>
        </p:nvSpPr>
        <p:spPr>
          <a:xfrm>
            <a:off x="2915920" y="2212663"/>
            <a:ext cx="8046077" cy="3970318"/>
          </a:xfrm>
          <a:prstGeom prst="rect">
            <a:avLst/>
          </a:prstGeom>
          <a:noFill/>
        </p:spPr>
        <p:txBody>
          <a:bodyPr wrap="square" rtlCol="0">
            <a:spAutoFit/>
          </a:bodyPr>
          <a:lstStyle/>
          <a:p>
            <a:pPr algn="r" rtl="1">
              <a:defRPr/>
            </a:pPr>
            <a:r>
              <a:rPr lang="ar-EG" sz="2800" b="1" dirty="0">
                <a:latin typeface="Simplified Arabic" panose="02020603050405020304" pitchFamily="18" charset="-78"/>
                <a:cs typeface="+mj-cs"/>
              </a:rPr>
              <a:t>8 – </a:t>
            </a:r>
            <a:r>
              <a:rPr kumimoji="0" lang="ar-EG" sz="2800" b="1" i="0" u="none" strike="noStrike" kern="1200" cap="none" spc="0" normalizeH="0" baseline="0" noProof="0" dirty="0">
                <a:ln>
                  <a:noFill/>
                </a:ln>
                <a:effectLst/>
                <a:uLnTx/>
                <a:uFillTx/>
                <a:latin typeface="Simplified Arabic" panose="02020603050405020304" pitchFamily="18" charset="-78"/>
                <a:ea typeface="+mn-ea"/>
                <a:cs typeface="Simplified Arabic" panose="02020603050405020304" pitchFamily="18" charset="-78"/>
              </a:rPr>
              <a:t>هل للقصة متابعات أم لا </a:t>
            </a:r>
            <a:r>
              <a:rPr lang="ar-EG" sz="2800" b="1" dirty="0">
                <a:latin typeface="Simplified Arabic" panose="02020603050405020304" pitchFamily="18" charset="-78"/>
                <a:cs typeface="+mj-cs"/>
              </a:rPr>
              <a:t>:</a:t>
            </a:r>
            <a:endParaRPr kumimoji="0" lang="ar-EG" sz="2800" b="1" i="0" u="none" strike="noStrike" kern="1200" cap="none" spc="0" normalizeH="0" baseline="0" noProof="0" dirty="0">
              <a:ln>
                <a:noFill/>
              </a:ln>
              <a:effectLst/>
              <a:uLnTx/>
              <a:uFillTx/>
              <a:latin typeface="Simplified Arabic" panose="02020603050405020304" pitchFamily="18" charset="-78"/>
              <a:ea typeface="+mn-ea"/>
              <a:cs typeface="+mj-cs"/>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ar-EG" sz="2800" b="1" i="0" u="none" strike="noStrike" kern="1200" cap="none" spc="0" normalizeH="0" baseline="0" noProof="0" dirty="0">
              <a:ln>
                <a:noFill/>
              </a:ln>
              <a:solidFill>
                <a:srgbClr val="24A9E1"/>
              </a:solidFill>
              <a:effectLst/>
              <a:uLnTx/>
              <a:uFillTx/>
              <a:latin typeface="Simplified Arabic" panose="02020603050405020304" pitchFamily="18" charset="-78"/>
              <a:ea typeface="+mn-ea"/>
              <a:cs typeface="+mj-cs"/>
            </a:endParaRPr>
          </a:p>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800" i="0" u="none" strike="noStrike" kern="1200" cap="none" spc="0" normalizeH="0" baseline="0" noProof="0" dirty="0">
                <a:ln>
                  <a:noFill/>
                </a:ln>
                <a:effectLst/>
                <a:uLnTx/>
                <a:uFillTx/>
                <a:latin typeface="Simplified Arabic" panose="02020603050405020304" pitchFamily="18" charset="-78"/>
                <a:ea typeface="+mn-ea"/>
                <a:cs typeface="Simplified Arabic" panose="02020603050405020304" pitchFamily="18" charset="-78"/>
              </a:rPr>
              <a:t>دائماً تحوي الموضوعات التي تتصدّر وسائل الإعلام على الكثير من التفاصيل التي تحتاج إلى متابعات، والمقصود بالمتابعات هو متابعة القصة حتى </a:t>
            </a:r>
            <a:r>
              <a:rPr kumimoji="0" lang="ar-EG" sz="2800" i="0" u="none" strike="noStrike" kern="1200" cap="none" spc="0" normalizeH="0" baseline="0" noProof="0" dirty="0" err="1">
                <a:ln>
                  <a:noFill/>
                </a:ln>
                <a:effectLst/>
                <a:uLnTx/>
                <a:uFillTx/>
                <a:latin typeface="Simplified Arabic" panose="02020603050405020304" pitchFamily="18" charset="-78"/>
                <a:ea typeface="+mn-ea"/>
                <a:cs typeface="Simplified Arabic" panose="02020603050405020304" pitchFamily="18" charset="-78"/>
              </a:rPr>
              <a:t>يت</a:t>
            </a:r>
            <a:r>
              <a:rPr lang="ar-EG" sz="2800" dirty="0">
                <a:latin typeface="Simplified Arabic" panose="02020603050405020304" pitchFamily="18" charset="-78"/>
                <a:cs typeface="Simplified Arabic" panose="02020603050405020304" pitchFamily="18" charset="-78"/>
              </a:rPr>
              <a:t>م حلها أو معالجتها على حسب طبيعة الفكرة، </a:t>
            </a:r>
            <a:r>
              <a:rPr kumimoji="0" lang="ar-EG" sz="2800" i="0" u="none" strike="noStrike" kern="1200" cap="none" spc="0" normalizeH="0" baseline="0" noProof="0" dirty="0">
                <a:ln>
                  <a:noFill/>
                </a:ln>
                <a:effectLst/>
                <a:uLnTx/>
                <a:uFillTx/>
                <a:latin typeface="Simplified Arabic" panose="02020603050405020304" pitchFamily="18" charset="-78"/>
                <a:ea typeface="+mn-ea"/>
                <a:cs typeface="Simplified Arabic" panose="02020603050405020304" pitchFamily="18" charset="-78"/>
              </a:rPr>
              <a:t>فالأحداث الضخمة ينتج عنها ردود فعل تستمر لفترات، وتتصاعد الأحداث فيها بأشكال مختلفة</a:t>
            </a:r>
            <a:r>
              <a:rPr lang="en-US" sz="2800" dirty="0">
                <a:latin typeface="Simplified Arabic" panose="02020603050405020304" pitchFamily="18" charset="-78"/>
                <a:cs typeface="Simplified Arabic" panose="02020603050405020304" pitchFamily="18" charset="-78"/>
              </a:rPr>
              <a:t>.</a:t>
            </a:r>
            <a:br>
              <a:rPr kumimoji="0" lang="ar-EG" sz="2800" i="0" u="none" strike="noStrike" kern="1200" cap="none" spc="0" normalizeH="0" baseline="0" noProof="0" dirty="0">
                <a:ln>
                  <a:noFill/>
                </a:ln>
                <a:effectLst/>
                <a:uLnTx/>
                <a:uFillTx/>
                <a:latin typeface="Simplified Arabic" panose="02020603050405020304" pitchFamily="18" charset="-78"/>
                <a:ea typeface="+mn-ea"/>
                <a:cs typeface="Simplified Arabic" panose="02020603050405020304" pitchFamily="18" charset="-78"/>
              </a:rPr>
            </a:br>
            <a:endParaRPr kumimoji="0" lang="ar-EG" sz="2800" i="0" u="none" strike="noStrike" kern="1200" cap="none" spc="0" normalizeH="0" baseline="0" noProof="0" dirty="0">
              <a:ln>
                <a:noFill/>
              </a:ln>
              <a:effectLst/>
              <a:uLnTx/>
              <a:uFillTx/>
              <a:latin typeface="Simplified Arabic" panose="02020603050405020304" pitchFamily="18" charset="-78"/>
              <a:ea typeface="+mn-ea"/>
              <a:cs typeface="Simplified Arabic" panose="02020603050405020304" pitchFamily="18" charset="-78"/>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lang="ar-EG" sz="2800" dirty="0">
              <a:solidFill>
                <a:prstClr val="black"/>
              </a:solidFill>
              <a:latin typeface="Simplified Arabic" panose="02020603050405020304" pitchFamily="18" charset="-78"/>
              <a:cs typeface="+mj-cs"/>
            </a:endParaRPr>
          </a:p>
        </p:txBody>
      </p:sp>
      <p:pic>
        <p:nvPicPr>
          <p:cNvPr id="4" name="Picture 3">
            <a:extLst>
              <a:ext uri="{FF2B5EF4-FFF2-40B4-BE49-F238E27FC236}">
                <a16:creationId xmlns:a16="http://schemas.microsoft.com/office/drawing/2014/main" id="{420DBFD9-F7CA-68E0-2DD5-54F19A368C4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1391" y="4060699"/>
            <a:ext cx="2807170" cy="1754481"/>
          </a:xfrm>
          <a:prstGeom prst="rect">
            <a:avLst/>
          </a:prstGeom>
        </p:spPr>
      </p:pic>
    </p:spTree>
    <p:extLst>
      <p:ext uri="{BB962C8B-B14F-4D97-AF65-F5344CB8AC3E}">
        <p14:creationId xmlns:p14="http://schemas.microsoft.com/office/powerpoint/2010/main" val="2157445778"/>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D4FE87-BD6D-5BD4-CAF5-375F27D162C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E4370B8-2830-8B17-6062-DB385F197561}"/>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C6F05428-4A10-BEDF-B679-58BA587B6880}"/>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العوامل المؤثرة على الابتكار الإعلامي</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D6F9E8AF-74DF-B289-EF3E-4DE5577BCC9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234F1D9-09BF-B19D-2900-604EE11702E5}"/>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F70AAD61-BA23-4E54-0E99-5CC0019C530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11" name="Diagram 10">
            <a:extLst>
              <a:ext uri="{FF2B5EF4-FFF2-40B4-BE49-F238E27FC236}">
                <a16:creationId xmlns:a16="http://schemas.microsoft.com/office/drawing/2014/main" id="{08B5B883-EB2A-8762-7980-5A738BB156FD}"/>
              </a:ext>
            </a:extLst>
          </p:cNvPr>
          <p:cNvGraphicFramePr/>
          <p:nvPr>
            <p:extLst>
              <p:ext uri="{D42A27DB-BD31-4B8C-83A1-F6EECF244321}">
                <p14:modId xmlns:p14="http://schemas.microsoft.com/office/powerpoint/2010/main" val="1120140848"/>
              </p:ext>
            </p:extLst>
          </p:nvPr>
        </p:nvGraphicFramePr>
        <p:xfrm>
          <a:off x="3088914" y="2359159"/>
          <a:ext cx="6789146" cy="40369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7C82EF36-7D72-C052-307C-CE16A60460CC}"/>
              </a:ext>
            </a:extLst>
          </p:cNvPr>
          <p:cNvSpPr txBox="1"/>
          <p:nvPr/>
        </p:nvSpPr>
        <p:spPr>
          <a:xfrm>
            <a:off x="2346765" y="1935557"/>
            <a:ext cx="9083235" cy="954107"/>
          </a:xfrm>
          <a:prstGeom prst="rect">
            <a:avLst/>
          </a:prstGeom>
          <a:noFill/>
        </p:spPr>
        <p:txBody>
          <a:bodyPr wrap="square" rtlCol="0">
            <a:spAutoFit/>
          </a:bodyPr>
          <a:lstStyle/>
          <a:p>
            <a:pPr algn="r" rtl="1"/>
            <a:r>
              <a:rPr lang="ar-EG" sz="2800" dirty="0">
                <a:latin typeface="Alexandria" charset="0"/>
                <a:cs typeface="+mj-cs"/>
              </a:rPr>
              <a:t>حددت الدراسات الحديثة العوامل المؤثرة على الابتكار الإعلامي كما يلي: </a:t>
            </a:r>
          </a:p>
          <a:p>
            <a:pPr algn="ctr"/>
            <a:endParaRPr lang="ar-EG" sz="2800" b="1" dirty="0">
              <a:solidFill>
                <a:srgbClr val="00AEEF"/>
              </a:solidFill>
              <a:latin typeface="Alexandria" charset="0"/>
              <a:cs typeface="+mj-cs"/>
            </a:endParaRPr>
          </a:p>
        </p:txBody>
      </p:sp>
      <p:pic>
        <p:nvPicPr>
          <p:cNvPr id="13" name="Picture 12">
            <a:extLst>
              <a:ext uri="{FF2B5EF4-FFF2-40B4-BE49-F238E27FC236}">
                <a16:creationId xmlns:a16="http://schemas.microsoft.com/office/drawing/2014/main" id="{1A977BF8-4A5C-5A49-2256-BD19F4A336F4}"/>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2940" y="4192172"/>
            <a:ext cx="1646759" cy="1646759"/>
          </a:xfrm>
          <a:prstGeom prst="rect">
            <a:avLst/>
          </a:prstGeom>
        </p:spPr>
      </p:pic>
    </p:spTree>
    <p:extLst>
      <p:ext uri="{BB962C8B-B14F-4D97-AF65-F5344CB8AC3E}">
        <p14:creationId xmlns:p14="http://schemas.microsoft.com/office/powerpoint/2010/main" val="1453702660"/>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46EFC3-A382-0520-A97D-1BC65F330F7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329D0E9-063B-7BDE-897B-2EFF08D4E61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6533B06B-0BDC-CC59-679E-2D5197C48A88}"/>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العوامل المؤثرة على الابتكار الإعلامي</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41FD44AC-C8A5-D473-2535-2325A63265C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1B7A84C6-E3FA-68E2-F8CB-FE9B20317C82}"/>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90473560-B785-0F54-6C0F-3F47E1BC6F2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TextBox 11">
            <a:extLst>
              <a:ext uri="{FF2B5EF4-FFF2-40B4-BE49-F238E27FC236}">
                <a16:creationId xmlns:a16="http://schemas.microsoft.com/office/drawing/2014/main" id="{C50DFA7E-DE72-7E04-EC6A-67F060924D5D}"/>
              </a:ext>
            </a:extLst>
          </p:cNvPr>
          <p:cNvSpPr txBox="1"/>
          <p:nvPr/>
        </p:nvSpPr>
        <p:spPr>
          <a:xfrm>
            <a:off x="1882531" y="2249403"/>
            <a:ext cx="9083235" cy="3108543"/>
          </a:xfrm>
          <a:prstGeom prst="rect">
            <a:avLst/>
          </a:prstGeom>
          <a:noFill/>
        </p:spPr>
        <p:txBody>
          <a:bodyPr wrap="square" rtlCol="0">
            <a:spAutoFit/>
          </a:bodyPr>
          <a:lstStyle/>
          <a:p>
            <a:pPr algn="r" rtl="1"/>
            <a:endParaRPr lang="ar-EG" sz="2800" dirty="0">
              <a:latin typeface="Alexandria" charset="0"/>
              <a:cs typeface="+mj-cs"/>
            </a:endParaRPr>
          </a:p>
          <a:p>
            <a:pPr algn="r" rtl="1"/>
            <a:r>
              <a:rPr lang="ar-EG" sz="2800" b="1" dirty="0">
                <a:latin typeface="Alexandria" charset="0"/>
                <a:cs typeface="+mj-cs"/>
              </a:rPr>
              <a:t>1 – التكنولوجيا:</a:t>
            </a:r>
          </a:p>
          <a:p>
            <a:pPr algn="r" rtl="1"/>
            <a:endParaRPr lang="ar-EG" sz="2800" dirty="0">
              <a:latin typeface="Alexandria" charset="0"/>
              <a:cs typeface="+mj-cs"/>
            </a:endParaRPr>
          </a:p>
          <a:p>
            <a:pPr algn="r" rtl="1"/>
            <a:r>
              <a:rPr lang="ar-EG" sz="2800" dirty="0">
                <a:latin typeface="Alexandria" charset="0"/>
                <a:cs typeface="+mj-cs"/>
              </a:rPr>
              <a:t>يرتبط الابتكار بالتكنولوجيا ارتباطًا لا ينفصم، حيث يعتبر الابتكار هو محرك التقدم التكنولوجي ويلفت الانتباه إلى ضرورة ابتكار المؤسسات الإعلامية من أجل الاستجابة للتقدم التكنولوجي.</a:t>
            </a:r>
          </a:p>
          <a:p>
            <a:pPr algn="ctr"/>
            <a:endParaRPr lang="ar-EG" sz="2800" b="1" dirty="0">
              <a:solidFill>
                <a:srgbClr val="00AEEF"/>
              </a:solidFill>
              <a:latin typeface="Alexandria" charset="0"/>
              <a:cs typeface="+mj-cs"/>
            </a:endParaRPr>
          </a:p>
        </p:txBody>
      </p:sp>
      <p:pic>
        <p:nvPicPr>
          <p:cNvPr id="13" name="Picture 12">
            <a:extLst>
              <a:ext uri="{FF2B5EF4-FFF2-40B4-BE49-F238E27FC236}">
                <a16:creationId xmlns:a16="http://schemas.microsoft.com/office/drawing/2014/main" id="{86124A30-8B5C-BEF5-A8DE-2CC3990B21A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2940" y="4192172"/>
            <a:ext cx="1646759" cy="1646759"/>
          </a:xfrm>
          <a:prstGeom prst="rect">
            <a:avLst/>
          </a:prstGeom>
        </p:spPr>
      </p:pic>
    </p:spTree>
    <p:extLst>
      <p:ext uri="{BB962C8B-B14F-4D97-AF65-F5344CB8AC3E}">
        <p14:creationId xmlns:p14="http://schemas.microsoft.com/office/powerpoint/2010/main" val="2901567567"/>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7FDEDD-AC4C-3539-6BBA-72A034F097F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91B8E78-54D6-D37D-31BA-2212785132C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B7156B2E-9129-66BA-91AF-CDE16E46A258}"/>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العوامل المؤثرة على الابتكار الإعلامي</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4BBE564F-FC98-6C17-04BD-EAE86058626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3CDDCC6-F1DE-FEC7-CBBE-BF5CBBF83C24}"/>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D6E9C4F4-B555-7313-37D5-81D6D370AB3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TextBox 11">
            <a:extLst>
              <a:ext uri="{FF2B5EF4-FFF2-40B4-BE49-F238E27FC236}">
                <a16:creationId xmlns:a16="http://schemas.microsoft.com/office/drawing/2014/main" id="{71F4C8BD-23A6-AF58-C997-B13BB9FA2490}"/>
              </a:ext>
            </a:extLst>
          </p:cNvPr>
          <p:cNvSpPr txBox="1"/>
          <p:nvPr/>
        </p:nvSpPr>
        <p:spPr>
          <a:xfrm>
            <a:off x="1854395" y="1973176"/>
            <a:ext cx="9083235" cy="3108543"/>
          </a:xfrm>
          <a:prstGeom prst="rect">
            <a:avLst/>
          </a:prstGeom>
          <a:noFill/>
        </p:spPr>
        <p:txBody>
          <a:bodyPr wrap="square" rtlCol="0">
            <a:spAutoFit/>
          </a:bodyPr>
          <a:lstStyle/>
          <a:p>
            <a:pPr algn="r" rtl="1"/>
            <a:endParaRPr lang="ar-EG" sz="2800" dirty="0">
              <a:latin typeface="Alexandria" charset="0"/>
              <a:cs typeface="+mj-cs"/>
            </a:endParaRPr>
          </a:p>
          <a:p>
            <a:pPr algn="r" rtl="1"/>
            <a:r>
              <a:rPr lang="ar-EG" sz="2800" b="1" dirty="0">
                <a:latin typeface="Alexandria" charset="0"/>
                <a:cs typeface="+mj-cs"/>
              </a:rPr>
              <a:t>2 – فرص السوق وسلوك المستخدم:</a:t>
            </a:r>
          </a:p>
          <a:p>
            <a:pPr algn="r" rtl="1"/>
            <a:endParaRPr lang="ar-EG" sz="2800" dirty="0">
              <a:latin typeface="Alexandria" charset="0"/>
              <a:cs typeface="+mj-cs"/>
            </a:endParaRPr>
          </a:p>
          <a:p>
            <a:pPr marL="0" indent="0" algn="just" rtl="1">
              <a:buNone/>
            </a:pPr>
            <a:r>
              <a:rPr lang="ar-EG" sz="2800" dirty="0"/>
              <a:t>الفهم العميق لفرص السوق وسلوك المستخدم الذي يتيحه التقدم التكنولوجي، التي تمت مقاومتها وتجاهلها من وسائل الإعلام التقليدية أدى إلى ابتكارات غير مناسبة وغير مهنية من قبل مستثمرين خارج سوق الإعلام. </a:t>
            </a:r>
            <a:endParaRPr lang="en-US" sz="2800" dirty="0"/>
          </a:p>
          <a:p>
            <a:pPr algn="ctr"/>
            <a:endParaRPr lang="ar-EG" sz="2800" b="1" dirty="0">
              <a:solidFill>
                <a:srgbClr val="00AEEF"/>
              </a:solidFill>
              <a:latin typeface="Alexandria" charset="0"/>
              <a:cs typeface="+mj-cs"/>
            </a:endParaRPr>
          </a:p>
        </p:txBody>
      </p:sp>
      <p:pic>
        <p:nvPicPr>
          <p:cNvPr id="13" name="Picture 12">
            <a:extLst>
              <a:ext uri="{FF2B5EF4-FFF2-40B4-BE49-F238E27FC236}">
                <a16:creationId xmlns:a16="http://schemas.microsoft.com/office/drawing/2014/main" id="{E0F9549A-DD0D-11F1-E81C-F2E645193C4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2940" y="4192172"/>
            <a:ext cx="1646759" cy="1646759"/>
          </a:xfrm>
          <a:prstGeom prst="rect">
            <a:avLst/>
          </a:prstGeom>
        </p:spPr>
      </p:pic>
    </p:spTree>
    <p:extLst>
      <p:ext uri="{BB962C8B-B14F-4D97-AF65-F5344CB8AC3E}">
        <p14:creationId xmlns:p14="http://schemas.microsoft.com/office/powerpoint/2010/main" val="8213396"/>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F1C900-7688-0ADB-8DCC-4A4724CB9C3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0EF866D-8B03-616E-1D44-51779ED306E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D658F41C-9117-5CE5-DD27-323360DC1DFE}"/>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العوامل المؤثرة على الابتكار الإعلامي</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FEBE4683-2ADB-097D-622F-2BFA7A8BDEC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F806FA1-5E4F-8475-D760-F7A0DD3786AD}"/>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EE001E29-7A73-4BF8-4916-0C091707389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TextBox 11">
            <a:extLst>
              <a:ext uri="{FF2B5EF4-FFF2-40B4-BE49-F238E27FC236}">
                <a16:creationId xmlns:a16="http://schemas.microsoft.com/office/drawing/2014/main" id="{6E2D1F1B-C8EE-DDA7-B958-759208A9D434}"/>
              </a:ext>
            </a:extLst>
          </p:cNvPr>
          <p:cNvSpPr txBox="1"/>
          <p:nvPr/>
        </p:nvSpPr>
        <p:spPr>
          <a:xfrm>
            <a:off x="1882531" y="2639602"/>
            <a:ext cx="9083235" cy="2246769"/>
          </a:xfrm>
          <a:prstGeom prst="rect">
            <a:avLst/>
          </a:prstGeom>
          <a:noFill/>
        </p:spPr>
        <p:txBody>
          <a:bodyPr wrap="square" rtlCol="0">
            <a:spAutoFit/>
          </a:bodyPr>
          <a:lstStyle/>
          <a:p>
            <a:pPr algn="r" rtl="1"/>
            <a:r>
              <a:rPr lang="ar-EG" sz="2800" dirty="0">
                <a:latin typeface="Alexandria" charset="0"/>
                <a:cs typeface="+mj-cs"/>
              </a:rPr>
              <a:t>على سبيل المثال الذكاء الاصطناعي الذي تستخدمه شركة (</a:t>
            </a:r>
            <a:r>
              <a:rPr lang="ar-EG" sz="2800" dirty="0" err="1">
                <a:latin typeface="Alexandria" charset="0"/>
                <a:cs typeface="+mj-cs"/>
              </a:rPr>
              <a:t>نتفليكس</a:t>
            </a:r>
            <a:r>
              <a:rPr lang="ar-EG" sz="2800" dirty="0">
                <a:latin typeface="Alexandria" charset="0"/>
                <a:cs typeface="+mj-cs"/>
              </a:rPr>
              <a:t> - </a:t>
            </a:r>
            <a:r>
              <a:rPr lang="en-US" sz="2800" dirty="0" err="1">
                <a:latin typeface="Alexandria" charset="0"/>
                <a:cs typeface="+mj-cs"/>
              </a:rPr>
              <a:t>netflix</a:t>
            </a:r>
            <a:r>
              <a:rPr lang="ar-EG" sz="2800" dirty="0">
                <a:latin typeface="Alexandria" charset="0"/>
                <a:cs typeface="+mj-cs"/>
              </a:rPr>
              <a:t>) والذي يوفر لها مئات الملايين من البيانات عن المستهلكين وسلوكهم واهتماماتهم في مشاهدة الأفلام ساهم في الاستحواذ  على شريحة واسعة من سوق الترفيه والأفلام.</a:t>
            </a:r>
          </a:p>
          <a:p>
            <a:pPr algn="r"/>
            <a:endParaRPr lang="ar-EG" sz="2800" dirty="0">
              <a:latin typeface="Alexandria" charset="0"/>
              <a:cs typeface="+mj-cs"/>
            </a:endParaRPr>
          </a:p>
        </p:txBody>
      </p:sp>
      <p:pic>
        <p:nvPicPr>
          <p:cNvPr id="13" name="Picture 12">
            <a:extLst>
              <a:ext uri="{FF2B5EF4-FFF2-40B4-BE49-F238E27FC236}">
                <a16:creationId xmlns:a16="http://schemas.microsoft.com/office/drawing/2014/main" id="{147903C0-3691-DF32-E4A5-E995186D90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2940" y="4192172"/>
            <a:ext cx="1646759" cy="1646759"/>
          </a:xfrm>
          <a:prstGeom prst="rect">
            <a:avLst/>
          </a:prstGeom>
        </p:spPr>
      </p:pic>
    </p:spTree>
    <p:extLst>
      <p:ext uri="{BB962C8B-B14F-4D97-AF65-F5344CB8AC3E}">
        <p14:creationId xmlns:p14="http://schemas.microsoft.com/office/powerpoint/2010/main" val="3286949404"/>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6427F2-1FD7-FAED-234E-DBA1CD85ABA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97ADFC1-2CA2-39A0-81BD-F1BEBC62EA6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64B6E3BE-7058-BAFE-4679-64BBD5D4DDBD}"/>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العوامل المؤثرة على الابتكار الإعلامي</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9403AAB0-FFEF-442E-8EE7-969EB5DCC40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B3040270-36B2-7085-22B4-F1E0F86010A3}"/>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454185D9-4447-787D-7512-66006DDFD81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TextBox 11">
            <a:extLst>
              <a:ext uri="{FF2B5EF4-FFF2-40B4-BE49-F238E27FC236}">
                <a16:creationId xmlns:a16="http://schemas.microsoft.com/office/drawing/2014/main" id="{4D6C57DC-024C-AB46-66EA-BF75556C1E52}"/>
              </a:ext>
            </a:extLst>
          </p:cNvPr>
          <p:cNvSpPr txBox="1"/>
          <p:nvPr/>
        </p:nvSpPr>
        <p:spPr>
          <a:xfrm>
            <a:off x="1882531" y="2639602"/>
            <a:ext cx="9083235" cy="2246769"/>
          </a:xfrm>
          <a:prstGeom prst="rect">
            <a:avLst/>
          </a:prstGeom>
          <a:noFill/>
        </p:spPr>
        <p:txBody>
          <a:bodyPr wrap="square" rtlCol="0">
            <a:spAutoFit/>
          </a:bodyPr>
          <a:lstStyle/>
          <a:p>
            <a:pPr algn="r"/>
            <a:r>
              <a:rPr lang="ar-EG" sz="2800" b="1" dirty="0">
                <a:latin typeface="Alexandria" charset="0"/>
                <a:cs typeface="+mj-cs"/>
              </a:rPr>
              <a:t>3 - سلوك المنافسين:</a:t>
            </a:r>
          </a:p>
          <a:p>
            <a:pPr algn="r"/>
            <a:endParaRPr lang="ar-EG" sz="2800" dirty="0">
              <a:latin typeface="Alexandria" charset="0"/>
              <a:cs typeface="+mj-cs"/>
            </a:endParaRPr>
          </a:p>
          <a:p>
            <a:pPr algn="r"/>
            <a:r>
              <a:rPr lang="ar-EG" sz="2800" dirty="0">
                <a:latin typeface="Alexandria" charset="0"/>
                <a:cs typeface="+mj-cs"/>
              </a:rPr>
              <a:t>قد يدفع سلوك المنافسين المؤسسات الإعلامية إلى الابتكار في كل من المنتجات والخدمات، وطريقة إنتاجها وتوزيعها،  على سبيل المثال تغيير الصحف من الطبعات الورقية إلى الرقمية هو مثال على الابتكارات.</a:t>
            </a:r>
          </a:p>
        </p:txBody>
      </p:sp>
      <p:pic>
        <p:nvPicPr>
          <p:cNvPr id="13" name="Picture 12">
            <a:extLst>
              <a:ext uri="{FF2B5EF4-FFF2-40B4-BE49-F238E27FC236}">
                <a16:creationId xmlns:a16="http://schemas.microsoft.com/office/drawing/2014/main" id="{FFC97FA4-9C89-10CF-63FE-54C35C3D3A6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2940" y="4192172"/>
            <a:ext cx="1646759" cy="1646759"/>
          </a:xfrm>
          <a:prstGeom prst="rect">
            <a:avLst/>
          </a:prstGeom>
        </p:spPr>
      </p:pic>
    </p:spTree>
    <p:extLst>
      <p:ext uri="{BB962C8B-B14F-4D97-AF65-F5344CB8AC3E}">
        <p14:creationId xmlns:p14="http://schemas.microsoft.com/office/powerpoint/2010/main" val="2597207585"/>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A64286-3A66-31FF-B02B-3F2B571B2C2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2A53C71-CD2C-ED38-BDDF-ADF15440D27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29E3D797-E9B3-F4A7-7A11-B815111AF55B}"/>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العوامل المؤثرة على الابتكار الإعلامي</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40644EF6-D012-709C-5813-4435E4DD638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132401F8-CF7C-69E8-4FC2-AED3888495BC}"/>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ED7EB2BF-234A-5926-0534-D9FC0889C51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TextBox 11">
            <a:extLst>
              <a:ext uri="{FF2B5EF4-FFF2-40B4-BE49-F238E27FC236}">
                <a16:creationId xmlns:a16="http://schemas.microsoft.com/office/drawing/2014/main" id="{885ADD13-BD6B-0956-C9EF-25A5C526C9DF}"/>
              </a:ext>
            </a:extLst>
          </p:cNvPr>
          <p:cNvSpPr txBox="1"/>
          <p:nvPr/>
        </p:nvSpPr>
        <p:spPr>
          <a:xfrm>
            <a:off x="2217206" y="2069923"/>
            <a:ext cx="8602348" cy="3108543"/>
          </a:xfrm>
          <a:prstGeom prst="rect">
            <a:avLst/>
          </a:prstGeom>
          <a:noFill/>
        </p:spPr>
        <p:txBody>
          <a:bodyPr wrap="square" rtlCol="0">
            <a:spAutoFit/>
          </a:bodyPr>
          <a:lstStyle/>
          <a:p>
            <a:pPr algn="r"/>
            <a:endParaRPr lang="ar-EG" sz="2800" dirty="0">
              <a:latin typeface="Alexandria" charset="0"/>
              <a:cs typeface="+mj-cs"/>
            </a:endParaRPr>
          </a:p>
          <a:p>
            <a:pPr algn="r"/>
            <a:r>
              <a:rPr lang="ar-EG" sz="2800" b="1" dirty="0">
                <a:latin typeface="Alexandria" charset="0"/>
                <a:cs typeface="+mj-cs"/>
              </a:rPr>
              <a:t>4 - التنظيمات والتشريعات:</a:t>
            </a:r>
          </a:p>
          <a:p>
            <a:pPr algn="r"/>
            <a:endParaRPr lang="ar-EG" sz="2800" dirty="0">
              <a:latin typeface="Alexandria" charset="0"/>
              <a:cs typeface="+mj-cs"/>
            </a:endParaRPr>
          </a:p>
          <a:p>
            <a:pPr algn="r"/>
            <a:r>
              <a:rPr lang="ar-EG" sz="2800" dirty="0">
                <a:latin typeface="Alexandria" charset="0"/>
                <a:cs typeface="+mj-cs"/>
              </a:rPr>
              <a:t>يشكل الإطار القانوني في بعض الدول حاجزًا رئيسيًا أمام الابتكار أو مشجعا له، وأحد الأمثلة على التأثير الإيجابي للسياسات على الابتكار الإعلامي ما تقوم به حكومة كوريا الجنوبية بإعفاء مبرمجي الألعاب الإلكترونية من الخدمة العسكرية.</a:t>
            </a:r>
          </a:p>
        </p:txBody>
      </p:sp>
      <p:pic>
        <p:nvPicPr>
          <p:cNvPr id="13" name="Picture 12">
            <a:extLst>
              <a:ext uri="{FF2B5EF4-FFF2-40B4-BE49-F238E27FC236}">
                <a16:creationId xmlns:a16="http://schemas.microsoft.com/office/drawing/2014/main" id="{1228CD6C-07CD-688D-5828-3CFF2BE6282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2940" y="4192172"/>
            <a:ext cx="1646759" cy="1646759"/>
          </a:xfrm>
          <a:prstGeom prst="rect">
            <a:avLst/>
          </a:prstGeom>
        </p:spPr>
      </p:pic>
    </p:spTree>
    <p:extLst>
      <p:ext uri="{BB962C8B-B14F-4D97-AF65-F5344CB8AC3E}">
        <p14:creationId xmlns:p14="http://schemas.microsoft.com/office/powerpoint/2010/main" val="1609483890"/>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50466-69B3-6F42-8876-BF1E0D88A63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2C3F589-589C-B8D2-E71F-9E006BC7D7C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719DA4E7-0906-728E-1340-071529F9CC7B}"/>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العوامل المؤثرة على الابتكار الإعلامي</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F8B78171-9667-6D87-EA56-2BF57D525E7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3391919-9CF8-80FA-AEC4-B0D4B05F8650}"/>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DD7582DA-6FAD-DEB0-D8E1-B68CFA4B0D3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TextBox 11">
            <a:extLst>
              <a:ext uri="{FF2B5EF4-FFF2-40B4-BE49-F238E27FC236}">
                <a16:creationId xmlns:a16="http://schemas.microsoft.com/office/drawing/2014/main" id="{D6DD67E2-ACD5-5E1E-4CB1-9A33423049A6}"/>
              </a:ext>
            </a:extLst>
          </p:cNvPr>
          <p:cNvSpPr txBox="1"/>
          <p:nvPr/>
        </p:nvSpPr>
        <p:spPr>
          <a:xfrm>
            <a:off x="2118732" y="2575268"/>
            <a:ext cx="8602348" cy="2246769"/>
          </a:xfrm>
          <a:prstGeom prst="rect">
            <a:avLst/>
          </a:prstGeom>
          <a:noFill/>
        </p:spPr>
        <p:txBody>
          <a:bodyPr wrap="square" rtlCol="0">
            <a:spAutoFit/>
          </a:bodyPr>
          <a:lstStyle/>
          <a:p>
            <a:pPr algn="r"/>
            <a:r>
              <a:rPr lang="ar-EG" sz="2800" b="1" dirty="0">
                <a:latin typeface="Alexandria" charset="0"/>
                <a:cs typeface="+mj-cs"/>
              </a:rPr>
              <a:t>5 - معايير الصناعة:</a:t>
            </a:r>
          </a:p>
          <a:p>
            <a:pPr algn="r"/>
            <a:endParaRPr lang="ar-EG" sz="2800" dirty="0">
              <a:latin typeface="Alexandria" charset="0"/>
              <a:cs typeface="+mj-cs"/>
            </a:endParaRPr>
          </a:p>
          <a:p>
            <a:pPr algn="r"/>
            <a:r>
              <a:rPr lang="ar-EG" sz="2800" dirty="0">
                <a:latin typeface="Alexandria" charset="0"/>
                <a:cs typeface="+mj-cs"/>
              </a:rPr>
              <a:t>تحدد معايير الصناعة نطاق الابتكارات في الصناعات الإعلامية، ومدى الحرية بين الدولة والتجارة والصحافة ذات تأثير مهم في تطوير المنتجات والخدمات الجديدة، وأيضًا اختيار الموظفين له دورًا كبيرًا في عملية الابتكار.</a:t>
            </a:r>
          </a:p>
        </p:txBody>
      </p:sp>
      <p:pic>
        <p:nvPicPr>
          <p:cNvPr id="13" name="Picture 12">
            <a:extLst>
              <a:ext uri="{FF2B5EF4-FFF2-40B4-BE49-F238E27FC236}">
                <a16:creationId xmlns:a16="http://schemas.microsoft.com/office/drawing/2014/main" id="{2ECE925B-538F-3389-6763-E37E41C6E38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2940" y="4405106"/>
            <a:ext cx="1433825" cy="1433825"/>
          </a:xfrm>
          <a:prstGeom prst="rect">
            <a:avLst/>
          </a:prstGeom>
        </p:spPr>
      </p:pic>
    </p:spTree>
    <p:extLst>
      <p:ext uri="{BB962C8B-B14F-4D97-AF65-F5344CB8AC3E}">
        <p14:creationId xmlns:p14="http://schemas.microsoft.com/office/powerpoint/2010/main" val="1054768222"/>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4F6437-9325-F8A0-B1A2-FD4DB9A5C22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EFC7EC9-89A6-E50A-0062-8697BA719E9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77F31C89-A2B3-5BD2-9D64-4EE1080592B0}"/>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العوامل المؤثرة على الابتكار الإعلامي</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023007DB-C0A2-CB5F-6817-360C33B5DB6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457B100A-7019-64B8-DBDE-0FBFC9298C82}"/>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C3B35E09-C339-86AD-F54C-46FC782B69E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TextBox 11">
            <a:extLst>
              <a:ext uri="{FF2B5EF4-FFF2-40B4-BE49-F238E27FC236}">
                <a16:creationId xmlns:a16="http://schemas.microsoft.com/office/drawing/2014/main" id="{984BBCF2-B320-EE9B-1A10-273BE223852F}"/>
              </a:ext>
            </a:extLst>
          </p:cNvPr>
          <p:cNvSpPr txBox="1"/>
          <p:nvPr/>
        </p:nvSpPr>
        <p:spPr>
          <a:xfrm>
            <a:off x="2118732" y="2575268"/>
            <a:ext cx="8602348" cy="2246769"/>
          </a:xfrm>
          <a:prstGeom prst="rect">
            <a:avLst/>
          </a:prstGeom>
          <a:noFill/>
        </p:spPr>
        <p:txBody>
          <a:bodyPr wrap="square" rtlCol="0">
            <a:spAutoFit/>
          </a:bodyPr>
          <a:lstStyle/>
          <a:p>
            <a:pPr algn="r"/>
            <a:r>
              <a:rPr lang="ar-EG" sz="2800" b="1" dirty="0">
                <a:latin typeface="Alexandria" charset="0"/>
                <a:cs typeface="+mj-cs"/>
              </a:rPr>
              <a:t>6 - استراتيجية المنظمة :</a:t>
            </a:r>
          </a:p>
          <a:p>
            <a:pPr algn="r"/>
            <a:endParaRPr lang="ar-EG" sz="2800" b="1" dirty="0">
              <a:latin typeface="Alexandria" charset="0"/>
              <a:cs typeface="+mj-cs"/>
            </a:endParaRPr>
          </a:p>
          <a:p>
            <a:pPr algn="r"/>
            <a:r>
              <a:rPr lang="ar-EG" sz="2800" dirty="0">
                <a:latin typeface="Alexandria" charset="0"/>
                <a:cs typeface="+mj-cs"/>
              </a:rPr>
              <a:t>ينعكس استراتيجية المنظمة الإعلامية بشكل كبير على الابتكار، عندما تكون المنظمة لديها أهداف واضحة تحفز وتشجع الابتكار المؤسسي أو العكس سيوثر كثيرًا على قدرتها في الابتكار.</a:t>
            </a:r>
          </a:p>
        </p:txBody>
      </p:sp>
      <p:pic>
        <p:nvPicPr>
          <p:cNvPr id="13" name="Picture 12">
            <a:extLst>
              <a:ext uri="{FF2B5EF4-FFF2-40B4-BE49-F238E27FC236}">
                <a16:creationId xmlns:a16="http://schemas.microsoft.com/office/drawing/2014/main" id="{5116BD5C-587E-B982-A83B-7DDBB3778F3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2940" y="4192172"/>
            <a:ext cx="1646759" cy="1646759"/>
          </a:xfrm>
          <a:prstGeom prst="rect">
            <a:avLst/>
          </a:prstGeom>
        </p:spPr>
      </p:pic>
    </p:spTree>
    <p:extLst>
      <p:ext uri="{BB962C8B-B14F-4D97-AF65-F5344CB8AC3E}">
        <p14:creationId xmlns:p14="http://schemas.microsoft.com/office/powerpoint/2010/main" val="3407885328"/>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8F591C-06E6-EA28-14B3-A4D1518F5C0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0863234-5EA5-53BF-8A74-BFDE12DCBA41}"/>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AA1A30D-F15A-D9C9-9884-782356E66FE2}"/>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العوامل المؤثرة على الابتكار الإعلامي</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76B2F5B7-162F-64EA-DD01-C283CB4FA6C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48E90D8-E863-65A0-BBD8-DB00F6033A7A}"/>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ACD22AEE-200C-FC42-9F57-FFF3402E431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TextBox 11">
            <a:extLst>
              <a:ext uri="{FF2B5EF4-FFF2-40B4-BE49-F238E27FC236}">
                <a16:creationId xmlns:a16="http://schemas.microsoft.com/office/drawing/2014/main" id="{41AB4F10-160F-2004-AC69-C6B77607C48D}"/>
              </a:ext>
            </a:extLst>
          </p:cNvPr>
          <p:cNvSpPr txBox="1"/>
          <p:nvPr/>
        </p:nvSpPr>
        <p:spPr>
          <a:xfrm>
            <a:off x="2118732" y="2575268"/>
            <a:ext cx="8602348" cy="1815882"/>
          </a:xfrm>
          <a:prstGeom prst="rect">
            <a:avLst/>
          </a:prstGeom>
          <a:noFill/>
        </p:spPr>
        <p:txBody>
          <a:bodyPr wrap="square" rtlCol="0">
            <a:spAutoFit/>
          </a:bodyPr>
          <a:lstStyle/>
          <a:p>
            <a:pPr marL="0" indent="0" algn="just" rtl="1">
              <a:buNone/>
            </a:pPr>
            <a:r>
              <a:rPr lang="ar-EG" sz="2800" b="1" dirty="0">
                <a:cs typeface="+mj-cs"/>
              </a:rPr>
              <a:t>7 - القيادة والرؤية:</a:t>
            </a:r>
          </a:p>
          <a:p>
            <a:pPr marL="0" indent="0" algn="just" rtl="1">
              <a:buNone/>
            </a:pPr>
            <a:endParaRPr lang="ar-EG" sz="2800" b="1" dirty="0">
              <a:solidFill>
                <a:srgbClr val="24A9E1"/>
              </a:solidFill>
              <a:cs typeface="+mj-cs"/>
            </a:endParaRPr>
          </a:p>
          <a:p>
            <a:pPr marL="0" indent="0" algn="just" rtl="1">
              <a:buNone/>
            </a:pPr>
            <a:r>
              <a:rPr lang="ar-EG" sz="2800" dirty="0">
                <a:cs typeface="+mj-cs"/>
              </a:rPr>
              <a:t>تنطوي القيادة والرؤية على قوة المسؤول التنفيذي الأعلى ورؤيته للمنظمة، والتي قد تتجاوز الاستراتيجية الرسمية المعتمدة من قبل مجلس الإدارة.</a:t>
            </a:r>
            <a:endParaRPr lang="ar-EG" sz="2800" dirty="0">
              <a:latin typeface="Simplified Arabic" panose="02020603050405020304" pitchFamily="18" charset="-78"/>
              <a:cs typeface="+mj-cs"/>
            </a:endParaRPr>
          </a:p>
        </p:txBody>
      </p:sp>
      <p:pic>
        <p:nvPicPr>
          <p:cNvPr id="13" name="Picture 12">
            <a:extLst>
              <a:ext uri="{FF2B5EF4-FFF2-40B4-BE49-F238E27FC236}">
                <a16:creationId xmlns:a16="http://schemas.microsoft.com/office/drawing/2014/main" id="{E138F760-8543-7418-27A4-E105B156060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2940" y="4192172"/>
            <a:ext cx="1646759" cy="1646759"/>
          </a:xfrm>
          <a:prstGeom prst="rect">
            <a:avLst/>
          </a:prstGeom>
        </p:spPr>
      </p:pic>
    </p:spTree>
    <p:extLst>
      <p:ext uri="{BB962C8B-B14F-4D97-AF65-F5344CB8AC3E}">
        <p14:creationId xmlns:p14="http://schemas.microsoft.com/office/powerpoint/2010/main" val="431220844"/>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8649E5-8EF2-5A89-C13B-1DD6B39418B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ABC9252-0493-135B-F087-83AF57E71161}"/>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B6BC79A7-B78C-9562-DE20-1B2055323345}"/>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العوامل المؤثرة على الابتكار الإعلامي</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661A80EA-6BD4-2BC8-87FF-13C21ECA734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A2E6126C-8F69-3563-156F-BC2C0141C474}"/>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8FDF7751-4634-8345-28F2-E024A71835F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TextBox 11">
            <a:extLst>
              <a:ext uri="{FF2B5EF4-FFF2-40B4-BE49-F238E27FC236}">
                <a16:creationId xmlns:a16="http://schemas.microsoft.com/office/drawing/2014/main" id="{57265C29-8ABC-1E02-5E60-E029AC6E9B13}"/>
              </a:ext>
            </a:extLst>
          </p:cNvPr>
          <p:cNvSpPr txBox="1"/>
          <p:nvPr/>
        </p:nvSpPr>
        <p:spPr>
          <a:xfrm>
            <a:off x="2118732" y="2575268"/>
            <a:ext cx="8602348" cy="1815882"/>
          </a:xfrm>
          <a:prstGeom prst="rect">
            <a:avLst/>
          </a:prstGeom>
          <a:noFill/>
        </p:spPr>
        <p:txBody>
          <a:bodyPr wrap="square" rtlCol="0">
            <a:spAutoFit/>
          </a:bodyPr>
          <a:lstStyle/>
          <a:p>
            <a:pPr marL="0" indent="0" algn="just" rtl="1">
              <a:buNone/>
            </a:pPr>
            <a:r>
              <a:rPr lang="ar-EG" sz="2800" b="1" dirty="0">
                <a:cs typeface="+mj-cs"/>
              </a:rPr>
              <a:t>8 - الهيكل التنظيمي:</a:t>
            </a:r>
          </a:p>
          <a:p>
            <a:pPr marL="0" indent="0" algn="just" rtl="1">
              <a:buNone/>
            </a:pPr>
            <a:endParaRPr lang="ar-EG" sz="2800" b="1" dirty="0">
              <a:cs typeface="+mj-cs"/>
            </a:endParaRPr>
          </a:p>
          <a:p>
            <a:pPr marL="0" indent="0" algn="just" rtl="1">
              <a:buNone/>
            </a:pPr>
            <a:r>
              <a:rPr lang="ar-EG" sz="2800" dirty="0">
                <a:cs typeface="+mj-cs"/>
              </a:rPr>
              <a:t>يرتبط الهيكل التنظيمي بكيفية تنظيم المنظمة الإعلامية، وما إذا كانت تعمل كشركة متكاملة أو ضمن وحدات أعمال مستقلة منفصلة.</a:t>
            </a:r>
          </a:p>
        </p:txBody>
      </p:sp>
      <p:pic>
        <p:nvPicPr>
          <p:cNvPr id="13" name="Picture 12">
            <a:extLst>
              <a:ext uri="{FF2B5EF4-FFF2-40B4-BE49-F238E27FC236}">
                <a16:creationId xmlns:a16="http://schemas.microsoft.com/office/drawing/2014/main" id="{F4023003-52DB-DDF5-DBBC-F96EB26BD2F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2940" y="4192172"/>
            <a:ext cx="1646759" cy="1646759"/>
          </a:xfrm>
          <a:prstGeom prst="rect">
            <a:avLst/>
          </a:prstGeom>
        </p:spPr>
      </p:pic>
    </p:spTree>
    <p:extLst>
      <p:ext uri="{BB962C8B-B14F-4D97-AF65-F5344CB8AC3E}">
        <p14:creationId xmlns:p14="http://schemas.microsoft.com/office/powerpoint/2010/main" val="488505"/>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CD630C-C9EB-8D21-24B7-D59A8E3AC96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2AB9B39-5872-9664-C27F-8878098B4E6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EE65020-E86B-DE09-D450-32F8080FE652}"/>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العوامل المؤثرة على الابتكار الإعلامي</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9BB7A41F-D9F3-B236-9965-9E80BE4B6FE1}"/>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B47C3185-CDD3-2ED1-A58B-2CB44B69049B}"/>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3D6A1393-82B5-89F4-BA6F-E2920FE8B0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TextBox 11">
            <a:extLst>
              <a:ext uri="{FF2B5EF4-FFF2-40B4-BE49-F238E27FC236}">
                <a16:creationId xmlns:a16="http://schemas.microsoft.com/office/drawing/2014/main" id="{0955EDE2-9C1D-52FD-5516-CD984B593EF3}"/>
              </a:ext>
            </a:extLst>
          </p:cNvPr>
          <p:cNvSpPr txBox="1"/>
          <p:nvPr/>
        </p:nvSpPr>
        <p:spPr>
          <a:xfrm>
            <a:off x="2118732" y="2575268"/>
            <a:ext cx="8602348" cy="1815882"/>
          </a:xfrm>
          <a:prstGeom prst="rect">
            <a:avLst/>
          </a:prstGeom>
          <a:noFill/>
        </p:spPr>
        <p:txBody>
          <a:bodyPr wrap="square" rtlCol="0">
            <a:spAutoFit/>
          </a:bodyPr>
          <a:lstStyle/>
          <a:p>
            <a:pPr marL="0" indent="0" algn="just" rtl="1">
              <a:buNone/>
            </a:pPr>
            <a:r>
              <a:rPr lang="ar-EG" sz="2800" b="1" dirty="0">
                <a:cs typeface="+mj-cs"/>
              </a:rPr>
              <a:t>9 - القدرات والموارد:</a:t>
            </a:r>
          </a:p>
          <a:p>
            <a:pPr marL="0" indent="0" algn="just" rtl="1">
              <a:buNone/>
            </a:pPr>
            <a:endParaRPr lang="ar-EG" sz="2800" b="1" dirty="0">
              <a:cs typeface="+mj-cs"/>
            </a:endParaRPr>
          </a:p>
          <a:p>
            <a:pPr marL="0" indent="0" algn="just" rtl="1">
              <a:buNone/>
            </a:pPr>
            <a:r>
              <a:rPr lang="ar-EG" sz="2800" dirty="0">
                <a:cs typeface="+mj-cs"/>
              </a:rPr>
              <a:t>تؤثر قدرة وموارد عمليات التحرير والإنتاج والتوزيع في المنظمة الإعلامية على قدرتها على الابتكار.</a:t>
            </a:r>
          </a:p>
        </p:txBody>
      </p:sp>
      <p:pic>
        <p:nvPicPr>
          <p:cNvPr id="13" name="Picture 12">
            <a:extLst>
              <a:ext uri="{FF2B5EF4-FFF2-40B4-BE49-F238E27FC236}">
                <a16:creationId xmlns:a16="http://schemas.microsoft.com/office/drawing/2014/main" id="{B187685E-0053-3CE3-1E0C-05FB486F39B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2940" y="4192172"/>
            <a:ext cx="1646759" cy="1646759"/>
          </a:xfrm>
          <a:prstGeom prst="rect">
            <a:avLst/>
          </a:prstGeom>
        </p:spPr>
      </p:pic>
    </p:spTree>
    <p:extLst>
      <p:ext uri="{BB962C8B-B14F-4D97-AF65-F5344CB8AC3E}">
        <p14:creationId xmlns:p14="http://schemas.microsoft.com/office/powerpoint/2010/main" val="2879403665"/>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3188D6-3CB6-15D8-58E1-ACA53B48076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7F5CC22-9366-64B8-D003-9BCBE81183C5}"/>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615498F1-5BA7-FFC0-5DA3-DEA6E01F9775}"/>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العوامل المؤثرة على الابتكار الإعلامي</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B6A1B146-B791-3B61-D021-C966EC47A1C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9CA79AD-9EF9-1D03-C0B3-FB3A67B39655}"/>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4953289F-736B-9CE9-615C-002CABC4585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TextBox 11">
            <a:extLst>
              <a:ext uri="{FF2B5EF4-FFF2-40B4-BE49-F238E27FC236}">
                <a16:creationId xmlns:a16="http://schemas.microsoft.com/office/drawing/2014/main" id="{5D5695B9-F97E-E715-BF1E-D84AB13345F2}"/>
              </a:ext>
            </a:extLst>
          </p:cNvPr>
          <p:cNvSpPr txBox="1"/>
          <p:nvPr/>
        </p:nvSpPr>
        <p:spPr>
          <a:xfrm>
            <a:off x="2513150" y="1942159"/>
            <a:ext cx="8602348" cy="3970318"/>
          </a:xfrm>
          <a:prstGeom prst="rect">
            <a:avLst/>
          </a:prstGeom>
          <a:noFill/>
        </p:spPr>
        <p:txBody>
          <a:bodyPr wrap="square" rtlCol="0">
            <a:spAutoFit/>
          </a:bodyPr>
          <a:lstStyle/>
          <a:p>
            <a:pPr marL="0" indent="0" algn="just" rtl="1">
              <a:buNone/>
            </a:pPr>
            <a:r>
              <a:rPr lang="ar-EG" sz="2800" b="1" dirty="0">
                <a:cs typeface="+mj-cs"/>
              </a:rPr>
              <a:t>10 - الثقافة والإبداع: </a:t>
            </a:r>
          </a:p>
          <a:p>
            <a:pPr marL="0" indent="0" algn="just" rtl="1">
              <a:buNone/>
            </a:pPr>
            <a:endParaRPr lang="ar-EG" sz="2800" b="1" dirty="0">
              <a:cs typeface="+mj-cs"/>
            </a:endParaRPr>
          </a:p>
          <a:p>
            <a:pPr marL="0" indent="0" algn="just" rtl="1">
              <a:buNone/>
            </a:pPr>
            <a:r>
              <a:rPr lang="ar-EG" sz="2800" dirty="0">
                <a:cs typeface="+mj-cs"/>
              </a:rPr>
              <a:t>أظهرت دراسات على مؤسسات إعلامية كبرى مثل (</a:t>
            </a:r>
            <a:r>
              <a:rPr lang="en-US" sz="2800" dirty="0" err="1">
                <a:cs typeface="+mj-cs"/>
              </a:rPr>
              <a:t>bbc</a:t>
            </a:r>
            <a:r>
              <a:rPr lang="ar-EG" sz="2800" dirty="0">
                <a:cs typeface="+mj-cs"/>
              </a:rPr>
              <a:t>) كيف تلعب ثقافة المؤسسة دورًا مهمًا في عملية الابتكار، حيث أن هناك جذور عميقة للإبداع في المعتقدات الداخلية الشائعة لدى العاملين في هذه المؤسسات .</a:t>
            </a:r>
          </a:p>
          <a:p>
            <a:pPr marL="0" indent="0" algn="just" rtl="1">
              <a:buNone/>
            </a:pPr>
            <a:endParaRPr lang="ar-EG" sz="2800" dirty="0">
              <a:cs typeface="+mj-cs"/>
            </a:endParaRPr>
          </a:p>
          <a:p>
            <a:pPr algn="just" rtl="1"/>
            <a:r>
              <a:rPr lang="ar-EG" sz="2800" dirty="0"/>
              <a:t>وفي المقابل المؤسسات التي يغلب عليها الطابع التقليدي يستحيل أن تكون لديها ثقافة الابتكار، بل قد تكون مقاومة له بشكل كبير.</a:t>
            </a:r>
            <a:endParaRPr lang="ar-EG" sz="2800" dirty="0">
              <a:latin typeface="Simplified Arabic" panose="02020603050405020304" pitchFamily="18" charset="-78"/>
              <a:cs typeface="Simplified Arabic" panose="02020603050405020304" pitchFamily="18" charset="-78"/>
            </a:endParaRPr>
          </a:p>
          <a:p>
            <a:pPr marL="0" indent="0" algn="just" rtl="1">
              <a:buNone/>
            </a:pPr>
            <a:endParaRPr lang="ar-EG" sz="2800" dirty="0">
              <a:cs typeface="+mj-cs"/>
            </a:endParaRPr>
          </a:p>
        </p:txBody>
      </p:sp>
      <p:pic>
        <p:nvPicPr>
          <p:cNvPr id="13" name="Picture 12">
            <a:extLst>
              <a:ext uri="{FF2B5EF4-FFF2-40B4-BE49-F238E27FC236}">
                <a16:creationId xmlns:a16="http://schemas.microsoft.com/office/drawing/2014/main" id="{444AEB6E-BE4C-EA25-214F-2772BD7B8C9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2940" y="4192172"/>
            <a:ext cx="1646759" cy="1646759"/>
          </a:xfrm>
          <a:prstGeom prst="rect">
            <a:avLst/>
          </a:prstGeom>
        </p:spPr>
      </p:pic>
    </p:spTree>
    <p:extLst>
      <p:ext uri="{BB962C8B-B14F-4D97-AF65-F5344CB8AC3E}">
        <p14:creationId xmlns:p14="http://schemas.microsoft.com/office/powerpoint/2010/main" val="2241623663"/>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7EF100-2996-D4DE-0298-6F3F1ED19FC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428D563-13ED-229B-0992-51D8D9786E5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D1FF191-FAA8-DE94-D916-51A3E7F2DCE8}"/>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تطبيق عملي على تنفيذ الفكرة</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A229E086-0771-114B-95E4-54B4FD5A794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ACD0AFB1-2DF4-D694-E461-9C393D03BC9F}"/>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CD14F3AE-D4A9-2D3C-B687-54EBAB09882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6AE42A6B-241B-24D5-F0D6-9A04B3FEB5B3}"/>
              </a:ext>
            </a:extLst>
          </p:cNvPr>
          <p:cNvSpPr txBox="1"/>
          <p:nvPr/>
        </p:nvSpPr>
        <p:spPr>
          <a:xfrm>
            <a:off x="3408494" y="2835264"/>
            <a:ext cx="7422926" cy="1938992"/>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ar-EG" sz="2800" b="1" i="0" u="none" strike="noStrike" kern="1200" cap="none" spc="0" normalizeH="0" baseline="0" noProof="0" dirty="0">
              <a:ln>
                <a:noFill/>
              </a:ln>
              <a:solidFill>
                <a:srgbClr val="24A9E1"/>
              </a:solidFill>
              <a:effectLst/>
              <a:uLnTx/>
              <a:uFillTx/>
              <a:latin typeface="Simplified Arabic" panose="02020603050405020304" pitchFamily="18" charset="-78"/>
              <a:ea typeface="+mn-ea"/>
              <a:cs typeface="Simplified Arabic" panose="02020603050405020304" pitchFamily="18" charset="-78"/>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32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hlinkClick r:id="rId3"/>
              </a:rPr>
              <a:t>قصة أكثم  </a:t>
            </a:r>
            <a:br>
              <a:rPr kumimoji="0" lang="ar-EG" sz="32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br>
            <a:endParaRPr kumimoji="0" lang="ar-EG" sz="32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a:p>
            <a:pPr marL="0" marR="0" lvl="0" indent="0" algn="ctr" defTabSz="914400" rtl="1" eaLnBrk="1" fontAlgn="auto" latinLnBrk="0" hangingPunct="1">
              <a:lnSpc>
                <a:spcPct val="100000"/>
              </a:lnSpc>
              <a:spcBef>
                <a:spcPts val="0"/>
              </a:spcBef>
              <a:spcAft>
                <a:spcPts val="0"/>
              </a:spcAft>
              <a:buClrTx/>
              <a:buSzTx/>
              <a:buFontTx/>
              <a:buNone/>
              <a:tabLst/>
              <a:defRPr/>
            </a:pPr>
            <a:endParaRPr lang="ar-EG" sz="2800" dirty="0">
              <a:solidFill>
                <a:prstClr val="black"/>
              </a:solidFill>
              <a:latin typeface="Simplified Arabic" panose="02020603050405020304" pitchFamily="18" charset="-78"/>
              <a:cs typeface="Simplified Arabic" panose="02020603050405020304" pitchFamily="18" charset="-78"/>
            </a:endParaRPr>
          </a:p>
        </p:txBody>
      </p:sp>
      <p:pic>
        <p:nvPicPr>
          <p:cNvPr id="4" name="Picture 3">
            <a:extLst>
              <a:ext uri="{FF2B5EF4-FFF2-40B4-BE49-F238E27FC236}">
                <a16:creationId xmlns:a16="http://schemas.microsoft.com/office/drawing/2014/main" id="{63DC7D7B-4C08-5349-092A-129A0B27A7C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3081" y="3175453"/>
            <a:ext cx="2884532" cy="2884532"/>
          </a:xfrm>
          <a:prstGeom prst="rect">
            <a:avLst/>
          </a:prstGeom>
        </p:spPr>
      </p:pic>
    </p:spTree>
    <p:extLst>
      <p:ext uri="{BB962C8B-B14F-4D97-AF65-F5344CB8AC3E}">
        <p14:creationId xmlns:p14="http://schemas.microsoft.com/office/powerpoint/2010/main" val="3910438360"/>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631E36-48B0-7524-0699-955E446347B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C157F81-12B8-0DAB-7F75-505B785D953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6BCA1F07-9148-6C37-80A7-F4D95D91E713}"/>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تطبيق عملي على تنفيذ الفكرة</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5ACF64B1-BB13-C275-1FDB-BAEA967E8C1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D27F3FB-1F3F-1F1F-606E-AB180074DFEF}"/>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60E9FE12-30C1-9100-D45C-6750A7095EC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94DC69E3-8A93-793A-0884-84064F6FAE80}"/>
              </a:ext>
            </a:extLst>
          </p:cNvPr>
          <p:cNvSpPr txBox="1"/>
          <p:nvPr/>
        </p:nvSpPr>
        <p:spPr>
          <a:xfrm>
            <a:off x="3408494" y="2835264"/>
            <a:ext cx="7422926" cy="1938992"/>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ar-EG" sz="2800" b="1" i="0" u="none" strike="noStrike" kern="1200" cap="none" spc="0" normalizeH="0" baseline="0" noProof="0" dirty="0">
              <a:ln>
                <a:noFill/>
              </a:ln>
              <a:solidFill>
                <a:srgbClr val="24A9E1"/>
              </a:solidFill>
              <a:effectLst/>
              <a:uLnTx/>
              <a:uFillTx/>
              <a:latin typeface="Simplified Arabic" panose="02020603050405020304" pitchFamily="18" charset="-78"/>
              <a:ea typeface="+mn-ea"/>
              <a:cs typeface="Simplified Arabic" panose="02020603050405020304" pitchFamily="18" charset="-78"/>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32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hlinkClick r:id="rId3"/>
              </a:rPr>
              <a:t>وباء في القاهرة</a:t>
            </a:r>
            <a:br>
              <a:rPr kumimoji="0" lang="ar-EG" sz="32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br>
            <a:endParaRPr kumimoji="0" lang="ar-EG" sz="32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a:p>
            <a:pPr marL="0" marR="0" lvl="0" indent="0" algn="ctr" defTabSz="914400" rtl="1" eaLnBrk="1" fontAlgn="auto" latinLnBrk="0" hangingPunct="1">
              <a:lnSpc>
                <a:spcPct val="100000"/>
              </a:lnSpc>
              <a:spcBef>
                <a:spcPts val="0"/>
              </a:spcBef>
              <a:spcAft>
                <a:spcPts val="0"/>
              </a:spcAft>
              <a:buClrTx/>
              <a:buSzTx/>
              <a:buFontTx/>
              <a:buNone/>
              <a:tabLst/>
              <a:defRPr/>
            </a:pPr>
            <a:endParaRPr lang="ar-EG" sz="2800" dirty="0">
              <a:solidFill>
                <a:prstClr val="black"/>
              </a:solidFill>
              <a:latin typeface="Simplified Arabic" panose="02020603050405020304" pitchFamily="18" charset="-78"/>
              <a:cs typeface="Simplified Arabic" panose="02020603050405020304" pitchFamily="18" charset="-78"/>
            </a:endParaRPr>
          </a:p>
        </p:txBody>
      </p:sp>
      <p:pic>
        <p:nvPicPr>
          <p:cNvPr id="4" name="Picture 3">
            <a:extLst>
              <a:ext uri="{FF2B5EF4-FFF2-40B4-BE49-F238E27FC236}">
                <a16:creationId xmlns:a16="http://schemas.microsoft.com/office/drawing/2014/main" id="{2095B1EC-84C1-7B67-FAF8-0D7B05A8631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3081" y="3175453"/>
            <a:ext cx="2884532" cy="2884532"/>
          </a:xfrm>
          <a:prstGeom prst="rect">
            <a:avLst/>
          </a:prstGeom>
        </p:spPr>
      </p:pic>
    </p:spTree>
    <p:extLst>
      <p:ext uri="{BB962C8B-B14F-4D97-AF65-F5344CB8AC3E}">
        <p14:creationId xmlns:p14="http://schemas.microsoft.com/office/powerpoint/2010/main" val="1232234447"/>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165270-65E1-F145-0BE7-4293AC05CFE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FE934EF-5CEF-8B29-EAE8-74AEC928C91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954387C0-7603-C387-E07A-1793EDC167E8}"/>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تطبيق عملي على تنفيذ الفكرة</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D12A3915-6E51-D8FB-B341-8A273E3C1371}"/>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09F74D4-ABCB-0741-3ACF-E9EA5113B724}"/>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59892EBF-2C22-BB9C-0F8B-380653C2E9C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D979658D-9504-6CC8-561E-EA87FAEF7085}"/>
              </a:ext>
            </a:extLst>
          </p:cNvPr>
          <p:cNvSpPr txBox="1"/>
          <p:nvPr/>
        </p:nvSpPr>
        <p:spPr>
          <a:xfrm>
            <a:off x="3408494" y="2835264"/>
            <a:ext cx="7422926" cy="1938992"/>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ar-EG" sz="2800" b="1" i="0" u="none" strike="noStrike" kern="1200" cap="none" spc="0" normalizeH="0" baseline="0" noProof="0" dirty="0">
              <a:ln>
                <a:noFill/>
              </a:ln>
              <a:solidFill>
                <a:srgbClr val="24A9E1"/>
              </a:solidFill>
              <a:effectLst/>
              <a:uLnTx/>
              <a:uFillTx/>
              <a:latin typeface="Simplified Arabic" panose="02020603050405020304" pitchFamily="18" charset="-78"/>
              <a:ea typeface="+mn-ea"/>
              <a:cs typeface="Simplified Arabic" panose="02020603050405020304" pitchFamily="18" charset="-78"/>
            </a:endParaRPr>
          </a:p>
          <a:p>
            <a:pPr marL="0" indent="0" algn="ctr">
              <a:buNone/>
            </a:pPr>
            <a:r>
              <a:rPr lang="ar-EG" sz="3200" dirty="0">
                <a:hlinkClick r:id="rId3"/>
              </a:rPr>
              <a:t>نهايات مرضى السمنة في مصر</a:t>
            </a:r>
            <a:br>
              <a:rPr lang="ar-EG" sz="3200" dirty="0"/>
            </a:br>
            <a:endParaRPr lang="en-US" sz="3200" dirty="0"/>
          </a:p>
          <a:p>
            <a:pPr marL="0" marR="0" lvl="0" indent="0" algn="ctr" defTabSz="914400" rtl="1" eaLnBrk="1" fontAlgn="auto" latinLnBrk="0" hangingPunct="1">
              <a:lnSpc>
                <a:spcPct val="100000"/>
              </a:lnSpc>
              <a:spcBef>
                <a:spcPts val="0"/>
              </a:spcBef>
              <a:spcAft>
                <a:spcPts val="0"/>
              </a:spcAft>
              <a:buClrTx/>
              <a:buSzTx/>
              <a:buFontTx/>
              <a:buNone/>
              <a:tabLst/>
              <a:defRPr/>
            </a:pPr>
            <a:endParaRPr lang="ar-EG" sz="2800" dirty="0">
              <a:solidFill>
                <a:prstClr val="black"/>
              </a:solidFill>
              <a:latin typeface="Simplified Arabic" panose="02020603050405020304" pitchFamily="18" charset="-78"/>
              <a:cs typeface="Simplified Arabic" panose="02020603050405020304" pitchFamily="18" charset="-78"/>
            </a:endParaRPr>
          </a:p>
        </p:txBody>
      </p:sp>
      <p:pic>
        <p:nvPicPr>
          <p:cNvPr id="4" name="Picture 3">
            <a:extLst>
              <a:ext uri="{FF2B5EF4-FFF2-40B4-BE49-F238E27FC236}">
                <a16:creationId xmlns:a16="http://schemas.microsoft.com/office/drawing/2014/main" id="{D0E949BB-BE4B-1C59-26D3-7580362D551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3081" y="3175453"/>
            <a:ext cx="2884532" cy="2884532"/>
          </a:xfrm>
          <a:prstGeom prst="rect">
            <a:avLst/>
          </a:prstGeom>
        </p:spPr>
      </p:pic>
    </p:spTree>
    <p:extLst>
      <p:ext uri="{BB962C8B-B14F-4D97-AF65-F5344CB8AC3E}">
        <p14:creationId xmlns:p14="http://schemas.microsoft.com/office/powerpoint/2010/main" val="3215937264"/>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4CC4F5-6E42-555F-0669-705DD6FD47A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D90D129-394C-3082-6AF7-A0404B6C9A7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637A7632-AD89-5533-344C-F70CB6E45814}"/>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تطبيق عملي على تنفيذ الفكرة</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7B933AA0-8515-E070-BA4A-188D146B1A1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9E1F202-75EA-4D70-DCEA-69C90B3C9FDC}"/>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FACD872D-F472-5ABF-7F0F-B2045149C48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65D13DE7-5AA8-4114-62FF-18F22BE707EE}"/>
              </a:ext>
            </a:extLst>
          </p:cNvPr>
          <p:cNvSpPr txBox="1"/>
          <p:nvPr/>
        </p:nvSpPr>
        <p:spPr>
          <a:xfrm>
            <a:off x="3408494" y="2835264"/>
            <a:ext cx="7422926" cy="1446550"/>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ar-EG" sz="2800" b="1" i="0" u="none" strike="noStrike" kern="1200" cap="none" spc="0" normalizeH="0" baseline="0" noProof="0" dirty="0">
              <a:ln>
                <a:noFill/>
              </a:ln>
              <a:solidFill>
                <a:srgbClr val="24A9E1"/>
              </a:solidFill>
              <a:effectLst/>
              <a:uLnTx/>
              <a:uFillTx/>
              <a:latin typeface="Simplified Arabic" panose="02020603050405020304" pitchFamily="18" charset="-78"/>
              <a:ea typeface="+mn-ea"/>
              <a:cs typeface="Simplified Arabic" panose="02020603050405020304" pitchFamily="18" charset="-78"/>
            </a:endParaRPr>
          </a:p>
          <a:p>
            <a:pPr marL="0" indent="0" algn="ctr">
              <a:buNone/>
            </a:pPr>
            <a:r>
              <a:rPr lang="ar-EG" sz="3200" dirty="0">
                <a:hlinkClick r:id="rId3"/>
              </a:rPr>
              <a:t>أصدقاء الموتى</a:t>
            </a:r>
            <a:endParaRPr lang="ar-EG" sz="3200" dirty="0"/>
          </a:p>
          <a:p>
            <a:pPr marL="0" marR="0" lvl="0" indent="0" algn="ctr" defTabSz="914400" rtl="1" eaLnBrk="1" fontAlgn="auto" latinLnBrk="0" hangingPunct="1">
              <a:lnSpc>
                <a:spcPct val="100000"/>
              </a:lnSpc>
              <a:spcBef>
                <a:spcPts val="0"/>
              </a:spcBef>
              <a:spcAft>
                <a:spcPts val="0"/>
              </a:spcAft>
              <a:buClrTx/>
              <a:buSzTx/>
              <a:buFontTx/>
              <a:buNone/>
              <a:tabLst/>
              <a:defRPr/>
            </a:pPr>
            <a:endParaRPr lang="ar-EG" sz="2800" dirty="0">
              <a:solidFill>
                <a:prstClr val="black"/>
              </a:solidFill>
              <a:latin typeface="Simplified Arabic" panose="02020603050405020304" pitchFamily="18" charset="-78"/>
              <a:cs typeface="Simplified Arabic" panose="02020603050405020304" pitchFamily="18" charset="-78"/>
            </a:endParaRPr>
          </a:p>
        </p:txBody>
      </p:sp>
      <p:pic>
        <p:nvPicPr>
          <p:cNvPr id="4" name="Picture 3">
            <a:extLst>
              <a:ext uri="{FF2B5EF4-FFF2-40B4-BE49-F238E27FC236}">
                <a16:creationId xmlns:a16="http://schemas.microsoft.com/office/drawing/2014/main" id="{A6B98456-1E9B-9BA4-CCF7-3825B57377C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3081" y="3175453"/>
            <a:ext cx="2884532" cy="2884532"/>
          </a:xfrm>
          <a:prstGeom prst="rect">
            <a:avLst/>
          </a:prstGeom>
        </p:spPr>
      </p:pic>
    </p:spTree>
    <p:extLst>
      <p:ext uri="{BB962C8B-B14F-4D97-AF65-F5344CB8AC3E}">
        <p14:creationId xmlns:p14="http://schemas.microsoft.com/office/powerpoint/2010/main" val="2250055394"/>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D18153-3AC8-0370-77DE-665E40D482E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0BCD2F3-3396-239F-F21E-31A5B5BECFD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B7C190F2-E22F-53D9-C406-AD28485D6F85}"/>
              </a:ext>
            </a:extLst>
          </p:cNvPr>
          <p:cNvSpPr txBox="1"/>
          <p:nvPr/>
        </p:nvSpPr>
        <p:spPr>
          <a:xfrm>
            <a:off x="2513150" y="1019069"/>
            <a:ext cx="4944290" cy="954107"/>
          </a:xfrm>
          <a:prstGeom prst="rect">
            <a:avLst/>
          </a:prstGeom>
          <a:noFill/>
        </p:spPr>
        <p:txBody>
          <a:bodyPr wrap="square" rtlCol="0">
            <a:spAutoFit/>
          </a:bodyPr>
          <a:lstStyle/>
          <a:p>
            <a:pPr algn="ctr"/>
            <a:r>
              <a:rPr lang="ar-EG" sz="2800" b="1" dirty="0">
                <a:solidFill>
                  <a:srgbClr val="00AEEF"/>
                </a:solidFill>
                <a:latin typeface="Alexandria" charset="0"/>
                <a:cs typeface="+mj-cs"/>
              </a:rPr>
              <a:t>ملخص</a:t>
            </a:r>
          </a:p>
          <a:p>
            <a:pPr algn="ctr"/>
            <a:endParaRPr lang="ar-EG" sz="2800" b="1" dirty="0">
              <a:solidFill>
                <a:srgbClr val="00AEEF"/>
              </a:solidFill>
              <a:latin typeface="Alexandria" charset="0"/>
              <a:cs typeface="+mj-cs"/>
            </a:endParaRPr>
          </a:p>
        </p:txBody>
      </p:sp>
      <p:sp>
        <p:nvSpPr>
          <p:cNvPr id="5" name="Rectangle 4">
            <a:extLst>
              <a:ext uri="{FF2B5EF4-FFF2-40B4-BE49-F238E27FC236}">
                <a16:creationId xmlns:a16="http://schemas.microsoft.com/office/drawing/2014/main" id="{E849852B-C2EB-D909-5CF6-9CF122F90E5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E818557-94C5-AEE7-F665-5B749557A802}"/>
              </a:ext>
            </a:extLst>
          </p:cNvPr>
          <p:cNvSpPr txBox="1"/>
          <p:nvPr/>
        </p:nvSpPr>
        <p:spPr>
          <a:xfrm>
            <a:off x="1023590" y="1083403"/>
            <a:ext cx="1193616" cy="646331"/>
          </a:xfrm>
          <a:prstGeom prst="rect">
            <a:avLst/>
          </a:prstGeom>
          <a:noFill/>
        </p:spPr>
        <p:txBody>
          <a:bodyPr wrap="square" rtlCol="0">
            <a:spAutoFit/>
          </a:bodyPr>
          <a:lstStyle/>
          <a:p>
            <a:pPr algn="ctr"/>
            <a:r>
              <a:rPr lang="ar-EG" b="1" dirty="0">
                <a:solidFill>
                  <a:schemeClr val="bg1"/>
                </a:solidFill>
                <a:latin typeface="Alexandria" charset="0"/>
                <a:cs typeface="+mj-cs"/>
              </a:rPr>
              <a:t>المحاضرة السادسة</a:t>
            </a:r>
            <a:endParaRPr lang="en-US" sz="2800" b="1" dirty="0">
              <a:solidFill>
                <a:schemeClr val="bg1"/>
              </a:solidFill>
              <a:latin typeface="Alexandria" charset="0"/>
              <a:cs typeface="+mj-cs"/>
            </a:endParaRPr>
          </a:p>
        </p:txBody>
      </p:sp>
      <p:pic>
        <p:nvPicPr>
          <p:cNvPr id="7" name="Graphic 21">
            <a:extLst>
              <a:ext uri="{FF2B5EF4-FFF2-40B4-BE49-F238E27FC236}">
                <a16:creationId xmlns:a16="http://schemas.microsoft.com/office/drawing/2014/main" id="{0E41CDA9-B04C-A536-75FC-6159B8F09B2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 name="TextBox 17">
            <a:extLst>
              <a:ext uri="{FF2B5EF4-FFF2-40B4-BE49-F238E27FC236}">
                <a16:creationId xmlns:a16="http://schemas.microsoft.com/office/drawing/2014/main" id="{1C927D9D-F05D-485B-10CF-9EFCC5B1884B}"/>
              </a:ext>
            </a:extLst>
          </p:cNvPr>
          <p:cNvSpPr txBox="1"/>
          <p:nvPr/>
        </p:nvSpPr>
        <p:spPr>
          <a:xfrm>
            <a:off x="1061290" y="2158997"/>
            <a:ext cx="10069420" cy="4401205"/>
          </a:xfrm>
          <a:prstGeom prst="rect">
            <a:avLst/>
          </a:prstGeom>
          <a:noFill/>
        </p:spPr>
        <p:txBody>
          <a:bodyPr wrap="square" rtlCol="0">
            <a:spAutoFit/>
          </a:bodyPr>
          <a:lstStyle/>
          <a:p>
            <a:pPr marL="457200" marR="0" lvl="0" indent="-45720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800" i="0" u="none" strike="noStrike" kern="1200" cap="none" spc="0" normalizeH="0" baseline="0" noProof="0" dirty="0">
                <a:ln>
                  <a:noFill/>
                </a:ln>
                <a:effectLst/>
                <a:uLnTx/>
                <a:uFillTx/>
                <a:latin typeface="Simplified Arabic" panose="02020603050405020304" pitchFamily="18" charset="-78"/>
                <a:ea typeface="+mn-ea"/>
                <a:cs typeface="Simplified Arabic" panose="02020603050405020304" pitchFamily="18" charset="-78"/>
              </a:rPr>
              <a:t>تضم الفنون الصحفية العديد من الأشكال منها الخبر والتقرير والتحقيق والفيتشر، حيث يعتبر الفيتشر أحدث أنواع الفنون الصحفية في الصحافة العربية.</a:t>
            </a:r>
          </a:p>
          <a:p>
            <a:pPr marL="457200" marR="0" lvl="0" indent="-45720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endParaRPr lang="ar-EG" sz="2800" dirty="0">
              <a:latin typeface="Simplified Arabic" panose="02020603050405020304" pitchFamily="18" charset="-78"/>
              <a:cs typeface="Simplified Arabic" panose="02020603050405020304" pitchFamily="18" charset="-78"/>
            </a:endParaRPr>
          </a:p>
          <a:p>
            <a:pPr marL="457200" marR="0" lvl="0" indent="-45720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EG" sz="2800" dirty="0">
                <a:latin typeface="Simplified Arabic" panose="02020603050405020304" pitchFamily="18" charset="-78"/>
                <a:cs typeface="Simplified Arabic" panose="02020603050405020304" pitchFamily="18" charset="-78"/>
              </a:rPr>
              <a:t>تعتبر الفكرة أساس أي عمل إعلامي، كما تعتبر عملية البحث الأخطر في خطوات العمل الإعلامي.</a:t>
            </a:r>
          </a:p>
          <a:p>
            <a:pPr marL="457200" marR="0" lvl="0" indent="-45720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endParaRPr lang="ar-EG" sz="2800" dirty="0">
              <a:latin typeface="Simplified Arabic" panose="02020603050405020304" pitchFamily="18" charset="-78"/>
              <a:cs typeface="Simplified Arabic" panose="02020603050405020304" pitchFamily="18" charset="-78"/>
            </a:endParaRPr>
          </a:p>
          <a:p>
            <a:pPr marL="457200" marR="0" lvl="0" indent="-45720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lang="ar-EG" sz="2800" dirty="0">
                <a:latin typeface="Simplified Arabic" panose="02020603050405020304" pitchFamily="18" charset="-78"/>
                <a:cs typeface="Simplified Arabic" panose="02020603050405020304" pitchFamily="18" charset="-78"/>
              </a:rPr>
              <a:t>يوجد العديد من العوامل التي تؤثر على الابتكار الإعلامي منها استراتيجية المؤسسة والثقافة والإبداع والقيادة والرؤية وقدرات وموارد المؤسسة.</a:t>
            </a:r>
          </a:p>
          <a:p>
            <a:pPr marL="457200" marR="0" lvl="0" indent="-45720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ar-EG" sz="2800" i="0" u="none" strike="noStrike" kern="1200" cap="none" spc="0" normalizeH="0" baseline="0" noProof="0" dirty="0">
              <a:ln>
                <a:noFill/>
              </a:ln>
              <a:effectLst/>
              <a:uLnTx/>
              <a:uFillTx/>
              <a:latin typeface="Simplified Arabic" panose="02020603050405020304" pitchFamily="18" charset="-78"/>
              <a:ea typeface="+mn-ea"/>
              <a:cs typeface="Simplified Arabic" panose="02020603050405020304" pitchFamily="18" charset="-78"/>
            </a:endParaRPr>
          </a:p>
          <a:p>
            <a:pPr marL="457200" marR="0" lvl="0" indent="-45720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endParaRPr lang="ar-EG" sz="2800" dirty="0">
              <a:latin typeface="Simplified Arabic" panose="02020603050405020304" pitchFamily="18" charset="-78"/>
              <a:cs typeface="Simplified Arabic" panose="02020603050405020304" pitchFamily="18" charset="-78"/>
            </a:endParaRPr>
          </a:p>
        </p:txBody>
      </p:sp>
    </p:spTree>
    <p:extLst>
      <p:ext uri="{BB962C8B-B14F-4D97-AF65-F5344CB8AC3E}">
        <p14:creationId xmlns:p14="http://schemas.microsoft.com/office/powerpoint/2010/main" val="196338903"/>
      </p:ext>
    </p:extLst>
  </p:cSld>
  <p:clrMapOvr>
    <a:masterClrMapping/>
  </p:clrMapOvr>
  <mc:AlternateContent xmlns:mc="http://schemas.openxmlformats.org/markup-compatibility/2006" xmlns:p14="http://schemas.microsoft.com/office/powerpoint/2010/main">
    <mc:Choice Requires="p14">
      <p:transition p14:dur="10" advTm="90983"/>
    </mc:Choice>
    <mc:Fallback xmlns="">
      <p:transition advTm="90983"/>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pPr algn="ctr"/>
            <a:r>
              <a:rPr lang="ar-EG" sz="4800" b="1" dirty="0">
                <a:solidFill>
                  <a:schemeClr val="bg1"/>
                </a:solidFill>
                <a:latin typeface="Alexandria" charset="0"/>
                <a:cs typeface="+mj-cs"/>
              </a:rPr>
              <a:t>شكرًا</a:t>
            </a:r>
            <a:r>
              <a:rPr lang="ar-EG" sz="4800" b="1" dirty="0">
                <a:solidFill>
                  <a:schemeClr val="bg1"/>
                </a:solidFill>
                <a:latin typeface="Alexandria" charset="0"/>
                <a:cs typeface="Alexandria" charset="0"/>
              </a:rPr>
              <a:t> </a:t>
            </a:r>
            <a:endParaRPr lang="en-US" sz="4800" b="1" dirty="0">
              <a:solidFill>
                <a:schemeClr val="bg1"/>
              </a:solidFill>
              <a:latin typeface="Alexandria" charset="0"/>
              <a:cs typeface="Alexandria" charset="0"/>
            </a:endParaRP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46806"/>
    </mc:Choice>
    <mc:Fallback xmlns="">
      <p:transition spd="slow" advTm="246806"/>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C69378573D04C4981F1C0E645EFE562" ma:contentTypeVersion="15" ma:contentTypeDescription="Create a new document." ma:contentTypeScope="" ma:versionID="2e1979ed7a40a032d8738234fb7d5638">
  <xsd:schema xmlns:xsd="http://www.w3.org/2001/XMLSchema" xmlns:xs="http://www.w3.org/2001/XMLSchema" xmlns:p="http://schemas.microsoft.com/office/2006/metadata/properties" xmlns:ns2="aca13214-df29-4e3c-a050-857c0bf7bd8e" xmlns:ns3="688354b5-287c-4cda-825e-1d7935aea40e" targetNamespace="http://schemas.microsoft.com/office/2006/metadata/properties" ma:root="true" ma:fieldsID="c2fc5af8d57f54d914d942766a1048b8" ns2:_="" ns3:_="">
    <xsd:import namespace="aca13214-df29-4e3c-a050-857c0bf7bd8e"/>
    <xsd:import namespace="688354b5-287c-4cda-825e-1d7935aea40e"/>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element ref="ns2:MediaServiceOCR" minOccurs="0"/>
                <xsd:element ref="ns2:MediaServiceSearchProperties"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a13214-df29-4e3c-a050-857c0bf7bd8e"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8354b5-287c-4cda-825e-1d7935aea40e"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72eb0a4-9da0-4036-9770-4dcdef9fdc33}" ma:internalName="TaxCatchAll" ma:showField="CatchAllData" ma:web="688354b5-287c-4cda-825e-1d7935aea40e">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aca13214-df29-4e3c-a050-857c0bf7bd8e">
      <Terms xmlns="http://schemas.microsoft.com/office/infopath/2007/PartnerControls"/>
    </lcf76f155ced4ddcb4097134ff3c332f>
    <TaxCatchAll xmlns="688354b5-287c-4cda-825e-1d7935aea40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1F37DF6-44CB-4806-BC5F-3CBF13C386BC}">
  <ds:schemaRefs>
    <ds:schemaRef ds:uri="688354b5-287c-4cda-825e-1d7935aea40e"/>
    <ds:schemaRef ds:uri="aca13214-df29-4e3c-a050-857c0bf7bd8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ACC9A911-23AF-4D6B-960B-1A780C58D828}">
  <ds:schemaRefs>
    <ds:schemaRef ds:uri="http://purl.org/dc/terms/"/>
    <ds:schemaRef ds:uri="http://schemas.microsoft.com/office/infopath/2007/PartnerControls"/>
    <ds:schemaRef ds:uri="http://purl.org/dc/dcmitype/"/>
    <ds:schemaRef ds:uri="http://schemas.microsoft.com/office/2006/metadata/properties"/>
    <ds:schemaRef ds:uri="http://purl.org/dc/elements/1.1/"/>
    <ds:schemaRef ds:uri="http://schemas.microsoft.com/office/2006/documentManagement/types"/>
    <ds:schemaRef ds:uri="http://schemas.openxmlformats.org/package/2006/metadata/core-properties"/>
    <ds:schemaRef ds:uri="688354b5-287c-4cda-825e-1d7935aea40e"/>
    <ds:schemaRef ds:uri="aca13214-df29-4e3c-a050-857c0bf7bd8e"/>
    <ds:schemaRef ds:uri="http://www.w3.org/XML/1998/namespace"/>
  </ds:schemaRefs>
</ds:datastoreItem>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1251</TotalTime>
  <Words>1614</Words>
  <Application>Microsoft Office PowerPoint</Application>
  <PresentationFormat>Widescreen</PresentationFormat>
  <Paragraphs>265</Paragraphs>
  <Slides>50</Slides>
  <Notes>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50</vt:i4>
      </vt:variant>
    </vt:vector>
  </HeadingPairs>
  <TitlesOfParts>
    <vt:vector size="61" baseType="lpstr">
      <vt:lpstr>Alexandria</vt:lpstr>
      <vt:lpstr>Arial</vt:lpstr>
      <vt:lpstr>Calibri</vt:lpstr>
      <vt:lpstr>Calibri Light</vt:lpstr>
      <vt:lpstr>DIN Next LT Arabic</vt:lpstr>
      <vt:lpstr>Lato Light</vt:lpstr>
      <vt:lpstr>Roboto</vt:lpstr>
      <vt:lpstr>Roboto Light</vt:lpstr>
      <vt:lpstr>Simplified Arabic</vt:lpstr>
      <vt:lpstr>Tajawal ExtraBold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AbdelfattahNabil</cp:lastModifiedBy>
  <cp:revision>151</cp:revision>
  <dcterms:created xsi:type="dcterms:W3CDTF">2023-04-29T09:08:00Z</dcterms:created>
  <dcterms:modified xsi:type="dcterms:W3CDTF">2025-03-15T19:49:23Z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0x010100DC69378573D04C4981F1C0E645EFE562</vt:lpwstr>
  </property>
  <property fmtid="{D5CDD505-2E9C-101B-9397-08002B2CF9AE}" pid="5" name="MediaServiceImageTags">
    <vt:lpwstr/>
  </property>
</Properties>
</file>