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D1114-E28F-4D64-8FBC-CDB095864676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FDF78-82CC-44E1-A32F-DEA4762FBF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229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D1114-E28F-4D64-8FBC-CDB095864676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FDF78-82CC-44E1-A32F-DEA4762FBF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85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217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08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6452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Image Segmentation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583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Image Segmentation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34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Image Segmentation </a:t>
            </a:r>
            <a:r>
              <a:rPr lang="en-US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Matters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2639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segmentation algorithms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0367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Detection Of Discontinuities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0449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Foundations 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0834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Foundations 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96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Detection of Isolated Points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1567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Detection of Isolated Points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0789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Detecting Lines in Specified Directions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3554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Detecting Lines in Specified Directions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7577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4294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6800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 and Noises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6751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Steps for 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2298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 for 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2616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 for 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3266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Filters for Edge Detection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2612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Self-study 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3559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 Example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3657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 Problems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955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 Detection Example With Smoothing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3581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Laplacian of a Gaussian (LoG).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412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Laplacian of a Gaussian example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7628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Thresholding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2416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Multiple Thresholding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3529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Thresholding Example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9388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Noise and Image Thresholding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7159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Illumination and Reflectance Effect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10179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Basic Global Thresholding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1489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Global Thresholding Example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2258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1" smtClean="0"/>
              <a:t>Feature Extraction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6134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after Segmentation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90115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Desirable properties of descriptors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68159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Representation Schemes</a:t>
            </a:r>
            <a:endParaRPr lang="en-US" altLang="en-US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47396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Boundary descriptors</a:t>
            </a:r>
            <a:endParaRPr lang="en-US" alt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0532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Chain Codes</a:t>
            </a:r>
            <a:endParaRPr lang="en-US" altLang="en-US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58999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Chain Codes</a:t>
            </a:r>
            <a:endParaRPr lang="en-US" altLang="en-US" dirty="0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52854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Chain Codes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1727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Chain codes</a:t>
            </a:r>
            <a:endParaRPr lang="en-US" alt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54783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Chain Codes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98225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Chain Codes</a:t>
            </a:r>
            <a:endParaRPr lang="en-US" alt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387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Chain Codes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73926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445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135</Words>
  <Application>Microsoft Office PowerPoint</Application>
  <PresentationFormat>Widescreen</PresentationFormat>
  <Paragraphs>43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2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The Image Segmentation</vt:lpstr>
      <vt:lpstr>The Image Segmentation</vt:lpstr>
      <vt:lpstr>Why Image Segmentation Matters</vt:lpstr>
      <vt:lpstr>The segmentation algorithms</vt:lpstr>
      <vt:lpstr>Detection Of Discontinuities</vt:lpstr>
      <vt:lpstr>Foundations </vt:lpstr>
      <vt:lpstr>Foundations </vt:lpstr>
      <vt:lpstr>Detection of Isolated Points</vt:lpstr>
      <vt:lpstr>Detection of Isolated Points</vt:lpstr>
      <vt:lpstr>Detecting Lines in Specified Directions</vt:lpstr>
      <vt:lpstr>Detecting Lines in Specified Directions</vt:lpstr>
      <vt:lpstr>Edge Detection</vt:lpstr>
      <vt:lpstr>Edge Detection</vt:lpstr>
      <vt:lpstr>Edge Detection and Noises</vt:lpstr>
      <vt:lpstr>Steps for Edge Detection</vt:lpstr>
      <vt:lpstr>Filters for Edge Detection</vt:lpstr>
      <vt:lpstr>Filters for Edge Detection</vt:lpstr>
      <vt:lpstr>Filters for Edge Detection</vt:lpstr>
      <vt:lpstr>Self-study </vt:lpstr>
      <vt:lpstr>Edge Detection Example</vt:lpstr>
      <vt:lpstr>Edge Detection Problems</vt:lpstr>
      <vt:lpstr>Edge Detection Example With Smoothing</vt:lpstr>
      <vt:lpstr>Laplacian of a Gaussian (LoG).</vt:lpstr>
      <vt:lpstr>Laplacian of a Gaussian example</vt:lpstr>
      <vt:lpstr>Thresholding</vt:lpstr>
      <vt:lpstr>Multiple Thresholding</vt:lpstr>
      <vt:lpstr>Thresholding Example</vt:lpstr>
      <vt:lpstr>Noise and Image Thresholding</vt:lpstr>
      <vt:lpstr>Illumination and Reflectance Effect</vt:lpstr>
      <vt:lpstr>Basic Global Thresholding Algorithm</vt:lpstr>
      <vt:lpstr>Basic Global Thresholding Example</vt:lpstr>
      <vt:lpstr>Feature Extraction</vt:lpstr>
      <vt:lpstr>What is after Segmentation </vt:lpstr>
      <vt:lpstr>Desirable properties of descriptors</vt:lpstr>
      <vt:lpstr>Representation Schemes</vt:lpstr>
      <vt:lpstr>Boundary descriptors</vt:lpstr>
      <vt:lpstr>Chain Codes</vt:lpstr>
      <vt:lpstr>Chain Codes</vt:lpstr>
      <vt:lpstr>Chain Codes</vt:lpstr>
      <vt:lpstr>Chain codes</vt:lpstr>
      <vt:lpstr>Chain Codes Example</vt:lpstr>
      <vt:lpstr>Chain Codes</vt:lpstr>
      <vt:lpstr>Chain Codes Example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2025-06-05T10:49:22Z</dcterms:created>
  <dcterms:modified xsi:type="dcterms:W3CDTF">2025-06-05T10:49:22Z</dcterms:modified>
</cp:coreProperties>
</file>