
<file path=[Content_Types].xml><?xml version="1.0" encoding="utf-8"?>
<Types xmlns="http://schemas.openxmlformats.org/package/2006/content-types">
  <Default Extension="fntdata" ContentType="application/x-fontdata"/>
  <Default Extension="jpeg" ContentType="image/jpeg"/>
  <Default Extension="jp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tags/tag1.xml" ContentType="application/vnd.openxmlformats-officedocument.presentationml.tags+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7.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4"/>
  </p:sldMasterIdLst>
  <p:notesMasterIdLst>
    <p:notesMasterId r:id="rId48"/>
  </p:notesMasterIdLst>
  <p:sldIdLst>
    <p:sldId id="699" r:id="rId5"/>
    <p:sldId id="579" r:id="rId6"/>
    <p:sldId id="580" r:id="rId7"/>
    <p:sldId id="271" r:id="rId8"/>
    <p:sldId id="576" r:id="rId9"/>
    <p:sldId id="666" r:id="rId10"/>
    <p:sldId id="670" r:id="rId11"/>
    <p:sldId id="671" r:id="rId12"/>
    <p:sldId id="668" r:id="rId13"/>
    <p:sldId id="667" r:id="rId14"/>
    <p:sldId id="672" r:id="rId15"/>
    <p:sldId id="665" r:id="rId16"/>
    <p:sldId id="652" r:id="rId17"/>
    <p:sldId id="683" r:id="rId18"/>
    <p:sldId id="695" r:id="rId19"/>
    <p:sldId id="674" r:id="rId20"/>
    <p:sldId id="636" r:id="rId21"/>
    <p:sldId id="685" r:id="rId22"/>
    <p:sldId id="687" r:id="rId23"/>
    <p:sldId id="688" r:id="rId24"/>
    <p:sldId id="608" r:id="rId25"/>
    <p:sldId id="689" r:id="rId26"/>
    <p:sldId id="690" r:id="rId27"/>
    <p:sldId id="691" r:id="rId28"/>
    <p:sldId id="686" r:id="rId29"/>
    <p:sldId id="696" r:id="rId30"/>
    <p:sldId id="698" r:id="rId31"/>
    <p:sldId id="697" r:id="rId32"/>
    <p:sldId id="693" r:id="rId33"/>
    <p:sldId id="694" r:id="rId34"/>
    <p:sldId id="653" r:id="rId35"/>
    <p:sldId id="673" r:id="rId36"/>
    <p:sldId id="679" r:id="rId37"/>
    <p:sldId id="680" r:id="rId38"/>
    <p:sldId id="681" r:id="rId39"/>
    <p:sldId id="692" r:id="rId40"/>
    <p:sldId id="682" r:id="rId41"/>
    <p:sldId id="598" r:id="rId42"/>
    <p:sldId id="657" r:id="rId43"/>
    <p:sldId id="638" r:id="rId44"/>
    <p:sldId id="642" r:id="rId45"/>
    <p:sldId id="647" r:id="rId46"/>
    <p:sldId id="605" r:id="rId47"/>
  </p:sldIdLst>
  <p:sldSz cx="12192000" cy="6858000"/>
  <p:notesSz cx="6858000" cy="9144000"/>
  <p:embeddedFontLst>
    <p:embeddedFont>
      <p:font typeface="Alexandria" pitchFamily="2" charset="-78"/>
      <p:regular r:id="rId49"/>
      <p:bold r:id="rId50"/>
    </p:embeddedFont>
    <p:embeddedFont>
      <p:font typeface="Alexandria Light" pitchFamily="2" charset="-78"/>
      <p:regular r:id="rId51"/>
    </p:embeddedFont>
    <p:embeddedFont>
      <p:font typeface="Alexandria Medium" pitchFamily="2" charset="-78"/>
      <p:regular r:id="rId52"/>
    </p:embeddedFont>
    <p:embeddedFont>
      <p:font typeface="droid arabic kufi" panose="020B0606030804020204" pitchFamily="34" charset="0"/>
      <p:regular r:id="rId53"/>
      <p:bold r:id="rId54"/>
    </p:embeddedFont>
    <p:embeddedFont>
      <p:font typeface="Roboto Light" panose="02000000000000000000" pitchFamily="2" charset="0"/>
      <p:regular r:id="rId55"/>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699"/>
            <p14:sldId id="579"/>
            <p14:sldId id="580"/>
            <p14:sldId id="271"/>
            <p14:sldId id="576"/>
            <p14:sldId id="666"/>
            <p14:sldId id="670"/>
            <p14:sldId id="671"/>
            <p14:sldId id="668"/>
            <p14:sldId id="667"/>
            <p14:sldId id="672"/>
            <p14:sldId id="665"/>
            <p14:sldId id="652"/>
            <p14:sldId id="683"/>
            <p14:sldId id="695"/>
            <p14:sldId id="674"/>
            <p14:sldId id="636"/>
            <p14:sldId id="685"/>
            <p14:sldId id="687"/>
            <p14:sldId id="688"/>
            <p14:sldId id="608"/>
            <p14:sldId id="689"/>
            <p14:sldId id="690"/>
            <p14:sldId id="691"/>
            <p14:sldId id="686"/>
            <p14:sldId id="696"/>
            <p14:sldId id="698"/>
            <p14:sldId id="697"/>
            <p14:sldId id="693"/>
            <p14:sldId id="694"/>
            <p14:sldId id="653"/>
            <p14:sldId id="673"/>
            <p14:sldId id="679"/>
            <p14:sldId id="680"/>
            <p14:sldId id="681"/>
            <p14:sldId id="692"/>
            <p14:sldId id="682"/>
            <p14:sldId id="598"/>
            <p14:sldId id="657"/>
            <p14:sldId id="638"/>
            <p14:sldId id="642"/>
            <p14:sldId id="647"/>
            <p14:sldId id="605"/>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DR. Ghena Moussa" initials="DGM" lastIdx="1" clrIdx="0">
    <p:extLst>
      <p:ext uri="{19B8F6BF-5375-455C-9EA6-DF929625EA0E}">
        <p15:presenceInfo xmlns:p15="http://schemas.microsoft.com/office/powerpoint/2012/main" userId="DR. Ghena Moussa"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AC748"/>
    <a:srgbClr val="000000"/>
    <a:srgbClr val="FFFFFF"/>
    <a:srgbClr val="669BBC"/>
    <a:srgbClr val="2D3956"/>
    <a:srgbClr val="8E5A6D"/>
    <a:srgbClr val="852F4A"/>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0502" autoAdjust="0"/>
    <p:restoredTop sz="66480" autoAdjust="0"/>
  </p:normalViewPr>
  <p:slideViewPr>
    <p:cSldViewPr snapToGrid="0">
      <p:cViewPr varScale="1">
        <p:scale>
          <a:sx n="53" d="100"/>
          <a:sy n="53" d="100"/>
        </p:scale>
        <p:origin x="1708" y="268"/>
      </p:cViewPr>
      <p:guideLst/>
    </p:cSldViewPr>
  </p:slideViewPr>
  <p:notesTextViewPr>
    <p:cViewPr>
      <p:scale>
        <a:sx n="1" d="1"/>
        <a:sy n="1" d="1"/>
      </p:scale>
      <p:origin x="0" y="0"/>
    </p:cViewPr>
  </p:notesTextViewPr>
  <p:sorterViewPr>
    <p:cViewPr>
      <p:scale>
        <a:sx n="100" d="100"/>
        <a:sy n="100" d="100"/>
      </p:scale>
      <p:origin x="0" y="-1139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font" Target="fonts/font2.fntdata"/><Relationship Id="rId55" Type="http://schemas.openxmlformats.org/officeDocument/2006/relationships/font" Target="fonts/font7.fntdata"/><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font" Target="fonts/font5.fntdata"/><Relationship Id="rId58" Type="http://schemas.openxmlformats.org/officeDocument/2006/relationships/viewProps" Target="viewProps.xml"/><Relationship Id="rId5" Type="http://schemas.openxmlformats.org/officeDocument/2006/relationships/slide" Target="slides/slide1.xml"/><Relationship Id="rId61" Type="http://schemas.microsoft.com/office/2016/11/relationships/changesInfo" Target="changesInfos/changesInfo1.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notesMaster" Target="notesMasters/notesMaster1.xml"/><Relationship Id="rId56" Type="http://schemas.openxmlformats.org/officeDocument/2006/relationships/commentAuthors" Target="commentAuthors.xml"/><Relationship Id="rId8" Type="http://schemas.openxmlformats.org/officeDocument/2006/relationships/slide" Target="slides/slide4.xml"/><Relationship Id="rId51" Type="http://schemas.openxmlformats.org/officeDocument/2006/relationships/font" Target="fonts/font3.fntdata"/><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theme" Target="theme/theme1.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font" Target="fonts/font6.fntdata"/><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font" Target="fonts/font1.fntdata"/><Relationship Id="rId57" Type="http://schemas.openxmlformats.org/officeDocument/2006/relationships/presProps" Target="presProps.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font" Target="fonts/font4.fntdata"/><Relationship Id="rId60"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watef B" userId="4c3a533462edbdd8" providerId="LiveId" clId="{88F80D87-9A1B-4BA7-A1DD-1EE2BF385379}"/>
    <pc:docChg chg="custSel modSld">
      <pc:chgData name="ِAwatef B" userId="4c3a533462edbdd8" providerId="LiveId" clId="{88F80D87-9A1B-4BA7-A1DD-1EE2BF385379}" dt="2024-07-30T23:53:13.210" v="54" actId="478"/>
      <pc:docMkLst>
        <pc:docMk/>
      </pc:docMkLst>
      <pc:sldChg chg="delSp mod delAnim">
        <pc:chgData name="ِAwatef B" userId="4c3a533462edbdd8" providerId="LiveId" clId="{88F80D87-9A1B-4BA7-A1DD-1EE2BF385379}" dt="2024-07-30T23:33:46.270" v="4" actId="478"/>
        <pc:sldMkLst>
          <pc:docMk/>
          <pc:sldMk cId="0" sldId="271"/>
        </pc:sldMkLst>
        <pc:picChg chg="del">
          <ac:chgData name="ِAwatef B" userId="4c3a533462edbdd8" providerId="LiveId" clId="{88F80D87-9A1B-4BA7-A1DD-1EE2BF385379}" dt="2024-07-30T23:33:46.270" v="4" actId="478"/>
          <ac:picMkLst>
            <pc:docMk/>
            <pc:sldMk cId="0" sldId="271"/>
            <ac:picMk id="3" creationId="{8164E4FD-AE78-C291-8FA7-C1DD0E288D8D}"/>
          </ac:picMkLst>
        </pc:picChg>
      </pc:sldChg>
      <pc:sldChg chg="delSp mod delAnim">
        <pc:chgData name="ِAwatef B" userId="4c3a533462edbdd8" providerId="LiveId" clId="{88F80D87-9A1B-4BA7-A1DD-1EE2BF385379}" dt="2024-07-30T23:49:21.490" v="5" actId="478"/>
        <pc:sldMkLst>
          <pc:docMk/>
          <pc:sldMk cId="3278461897" sldId="576"/>
        </pc:sldMkLst>
        <pc:picChg chg="del">
          <ac:chgData name="ِAwatef B" userId="4c3a533462edbdd8" providerId="LiveId" clId="{88F80D87-9A1B-4BA7-A1DD-1EE2BF385379}" dt="2024-07-30T23:49:21.490" v="5" actId="478"/>
          <ac:picMkLst>
            <pc:docMk/>
            <pc:sldMk cId="3278461897" sldId="576"/>
            <ac:picMk id="4" creationId="{2C567180-C608-A917-E888-42DF634A2520}"/>
          </ac:picMkLst>
        </pc:picChg>
      </pc:sldChg>
      <pc:sldChg chg="delSp mod delAnim">
        <pc:chgData name="ِAwatef B" userId="4c3a533462edbdd8" providerId="LiveId" clId="{88F80D87-9A1B-4BA7-A1DD-1EE2BF385379}" dt="2024-07-30T23:09:28.827" v="2" actId="478"/>
        <pc:sldMkLst>
          <pc:docMk/>
          <pc:sldMk cId="1773856204" sldId="579"/>
        </pc:sldMkLst>
        <pc:picChg chg="del">
          <ac:chgData name="ِAwatef B" userId="4c3a533462edbdd8" providerId="LiveId" clId="{88F80D87-9A1B-4BA7-A1DD-1EE2BF385379}" dt="2024-07-30T23:09:28.827" v="2" actId="478"/>
          <ac:picMkLst>
            <pc:docMk/>
            <pc:sldMk cId="1773856204" sldId="579"/>
            <ac:picMk id="4" creationId="{8085C553-DB58-7C58-6AA3-091858BE867E}"/>
          </ac:picMkLst>
        </pc:picChg>
      </pc:sldChg>
      <pc:sldChg chg="delSp mod delAnim">
        <pc:chgData name="ِAwatef B" userId="4c3a533462edbdd8" providerId="LiveId" clId="{88F80D87-9A1B-4BA7-A1DD-1EE2BF385379}" dt="2024-07-30T23:09:32.290" v="3" actId="478"/>
        <pc:sldMkLst>
          <pc:docMk/>
          <pc:sldMk cId="2663950702" sldId="580"/>
        </pc:sldMkLst>
        <pc:picChg chg="del">
          <ac:chgData name="ِAwatef B" userId="4c3a533462edbdd8" providerId="LiveId" clId="{88F80D87-9A1B-4BA7-A1DD-1EE2BF385379}" dt="2024-07-30T23:09:32.290" v="3" actId="478"/>
          <ac:picMkLst>
            <pc:docMk/>
            <pc:sldMk cId="2663950702" sldId="580"/>
            <ac:picMk id="4" creationId="{84C78987-0F3B-4F5B-5817-28C0D15C6530}"/>
          </ac:picMkLst>
        </pc:picChg>
      </pc:sldChg>
      <pc:sldChg chg="delSp mod delAnim">
        <pc:chgData name="ِAwatef B" userId="4c3a533462edbdd8" providerId="LiveId" clId="{88F80D87-9A1B-4BA7-A1DD-1EE2BF385379}" dt="2024-07-30T23:52:42.397" v="49" actId="478"/>
        <pc:sldMkLst>
          <pc:docMk/>
          <pc:sldMk cId="779823695" sldId="598"/>
        </pc:sldMkLst>
        <pc:picChg chg="del">
          <ac:chgData name="ِAwatef B" userId="4c3a533462edbdd8" providerId="LiveId" clId="{88F80D87-9A1B-4BA7-A1DD-1EE2BF385379}" dt="2024-07-30T23:52:40.810" v="48" actId="478"/>
          <ac:picMkLst>
            <pc:docMk/>
            <pc:sldMk cId="779823695" sldId="598"/>
            <ac:picMk id="2" creationId="{0EC200F7-E01B-789F-0830-9E3C251DDFBA}"/>
          </ac:picMkLst>
        </pc:picChg>
        <pc:picChg chg="del">
          <ac:chgData name="ِAwatef B" userId="4c3a533462edbdd8" providerId="LiveId" clId="{88F80D87-9A1B-4BA7-A1DD-1EE2BF385379}" dt="2024-07-30T23:52:42.397" v="49" actId="478"/>
          <ac:picMkLst>
            <pc:docMk/>
            <pc:sldMk cId="779823695" sldId="598"/>
            <ac:picMk id="6" creationId="{C7EF4819-9CE2-F6C9-B3CF-8944416B1A32}"/>
          </ac:picMkLst>
        </pc:picChg>
      </pc:sldChg>
      <pc:sldChg chg="delSp mod delAnim">
        <pc:chgData name="ِAwatef B" userId="4c3a533462edbdd8" providerId="LiveId" clId="{88F80D87-9A1B-4BA7-A1DD-1EE2BF385379}" dt="2024-07-30T23:53:13.210" v="54" actId="478"/>
        <pc:sldMkLst>
          <pc:docMk/>
          <pc:sldMk cId="3125416439" sldId="605"/>
        </pc:sldMkLst>
        <pc:picChg chg="del">
          <ac:chgData name="ِAwatef B" userId="4c3a533462edbdd8" providerId="LiveId" clId="{88F80D87-9A1B-4BA7-A1DD-1EE2BF385379}" dt="2024-07-30T23:53:13.210" v="54" actId="478"/>
          <ac:picMkLst>
            <pc:docMk/>
            <pc:sldMk cId="3125416439" sldId="605"/>
            <ac:picMk id="2" creationId="{D26C79A4-6DDF-9E90-B8B0-3127443553D6}"/>
          </ac:picMkLst>
        </pc:picChg>
      </pc:sldChg>
      <pc:sldChg chg="delSp mod delAnim">
        <pc:chgData name="ِAwatef B" userId="4c3a533462edbdd8" providerId="LiveId" clId="{88F80D87-9A1B-4BA7-A1DD-1EE2BF385379}" dt="2024-07-30T23:51:04.594" v="23" actId="478"/>
        <pc:sldMkLst>
          <pc:docMk/>
          <pc:sldMk cId="1507338116" sldId="608"/>
        </pc:sldMkLst>
        <pc:picChg chg="del">
          <ac:chgData name="ِAwatef B" userId="4c3a533462edbdd8" providerId="LiveId" clId="{88F80D87-9A1B-4BA7-A1DD-1EE2BF385379}" dt="2024-07-30T23:51:04.594" v="23" actId="478"/>
          <ac:picMkLst>
            <pc:docMk/>
            <pc:sldMk cId="1507338116" sldId="608"/>
            <ac:picMk id="2" creationId="{85537AB9-EFD4-D7CA-D911-CB28AE07D460}"/>
          </ac:picMkLst>
        </pc:picChg>
      </pc:sldChg>
      <pc:sldChg chg="delSp mod delAnim">
        <pc:chgData name="ِAwatef B" userId="4c3a533462edbdd8" providerId="LiveId" clId="{88F80D87-9A1B-4BA7-A1DD-1EE2BF385379}" dt="2024-07-30T23:50:28.246" v="17" actId="478"/>
        <pc:sldMkLst>
          <pc:docMk/>
          <pc:sldMk cId="1052581568" sldId="636"/>
        </pc:sldMkLst>
        <pc:picChg chg="del">
          <ac:chgData name="ِAwatef B" userId="4c3a533462edbdd8" providerId="LiveId" clId="{88F80D87-9A1B-4BA7-A1DD-1EE2BF385379}" dt="2024-07-30T23:50:28.246" v="17" actId="478"/>
          <ac:picMkLst>
            <pc:docMk/>
            <pc:sldMk cId="1052581568" sldId="636"/>
            <ac:picMk id="2" creationId="{71FEC00B-9400-8A02-CE05-A5D06F35CE22}"/>
          </ac:picMkLst>
        </pc:picChg>
        <pc:picChg chg="del">
          <ac:chgData name="ِAwatef B" userId="4c3a533462edbdd8" providerId="LiveId" clId="{88F80D87-9A1B-4BA7-A1DD-1EE2BF385379}" dt="2024-07-30T23:50:28.246" v="17" actId="478"/>
          <ac:picMkLst>
            <pc:docMk/>
            <pc:sldMk cId="1052581568" sldId="636"/>
            <ac:picMk id="3" creationId="{68044B50-C319-F08E-75E2-9791FC7D7ADB}"/>
          </ac:picMkLst>
        </pc:picChg>
      </pc:sldChg>
      <pc:sldChg chg="delSp mod delAnim">
        <pc:chgData name="ِAwatef B" userId="4c3a533462edbdd8" providerId="LiveId" clId="{88F80D87-9A1B-4BA7-A1DD-1EE2BF385379}" dt="2024-07-30T23:52:52.694" v="51" actId="478"/>
        <pc:sldMkLst>
          <pc:docMk/>
          <pc:sldMk cId="3313039352" sldId="638"/>
        </pc:sldMkLst>
        <pc:picChg chg="del">
          <ac:chgData name="ِAwatef B" userId="4c3a533462edbdd8" providerId="LiveId" clId="{88F80D87-9A1B-4BA7-A1DD-1EE2BF385379}" dt="2024-07-30T23:52:52.694" v="51" actId="478"/>
          <ac:picMkLst>
            <pc:docMk/>
            <pc:sldMk cId="3313039352" sldId="638"/>
            <ac:picMk id="2" creationId="{5F61FA36-5B94-D8C2-3DF1-E3A27407A5A1}"/>
          </ac:picMkLst>
        </pc:picChg>
      </pc:sldChg>
      <pc:sldChg chg="delSp mod delAnim">
        <pc:chgData name="ِAwatef B" userId="4c3a533462edbdd8" providerId="LiveId" clId="{88F80D87-9A1B-4BA7-A1DD-1EE2BF385379}" dt="2024-07-30T23:52:55.884" v="52" actId="478"/>
        <pc:sldMkLst>
          <pc:docMk/>
          <pc:sldMk cId="2279119728" sldId="642"/>
        </pc:sldMkLst>
        <pc:picChg chg="del">
          <ac:chgData name="ِAwatef B" userId="4c3a533462edbdd8" providerId="LiveId" clId="{88F80D87-9A1B-4BA7-A1DD-1EE2BF385379}" dt="2024-07-30T23:52:55.884" v="52" actId="478"/>
          <ac:picMkLst>
            <pc:docMk/>
            <pc:sldMk cId="2279119728" sldId="642"/>
            <ac:picMk id="2" creationId="{04E98DC3-943C-EF72-64BE-5E185F65A614}"/>
          </ac:picMkLst>
        </pc:picChg>
      </pc:sldChg>
      <pc:sldChg chg="delSp mod delAnim">
        <pc:chgData name="ِAwatef B" userId="4c3a533462edbdd8" providerId="LiveId" clId="{88F80D87-9A1B-4BA7-A1DD-1EE2BF385379}" dt="2024-07-30T23:53:00.380" v="53" actId="478"/>
        <pc:sldMkLst>
          <pc:docMk/>
          <pc:sldMk cId="694144933" sldId="647"/>
        </pc:sldMkLst>
        <pc:picChg chg="del">
          <ac:chgData name="ِAwatef B" userId="4c3a533462edbdd8" providerId="LiveId" clId="{88F80D87-9A1B-4BA7-A1DD-1EE2BF385379}" dt="2024-07-30T23:53:00.380" v="53" actId="478"/>
          <ac:picMkLst>
            <pc:docMk/>
            <pc:sldMk cId="694144933" sldId="647"/>
            <ac:picMk id="2" creationId="{77040CED-2A09-910C-234F-0ACC2A817482}"/>
          </ac:picMkLst>
        </pc:picChg>
      </pc:sldChg>
      <pc:sldChg chg="delSp mod delAnim">
        <pc:chgData name="ِAwatef B" userId="4c3a533462edbdd8" providerId="LiveId" clId="{88F80D87-9A1B-4BA7-A1DD-1EE2BF385379}" dt="2024-07-30T23:49:58.946" v="13" actId="478"/>
        <pc:sldMkLst>
          <pc:docMk/>
          <pc:sldMk cId="4200924397" sldId="652"/>
        </pc:sldMkLst>
        <pc:picChg chg="del">
          <ac:chgData name="ِAwatef B" userId="4c3a533462edbdd8" providerId="LiveId" clId="{88F80D87-9A1B-4BA7-A1DD-1EE2BF385379}" dt="2024-07-30T23:49:58.946" v="13" actId="478"/>
          <ac:picMkLst>
            <pc:docMk/>
            <pc:sldMk cId="4200924397" sldId="652"/>
            <ac:picMk id="3" creationId="{994F0E34-76B3-6231-60DD-6E539AECD06D}"/>
          </ac:picMkLst>
        </pc:picChg>
      </pc:sldChg>
      <pc:sldChg chg="delSp mod delAnim">
        <pc:chgData name="ِAwatef B" userId="4c3a533462edbdd8" providerId="LiveId" clId="{88F80D87-9A1B-4BA7-A1DD-1EE2BF385379}" dt="2024-07-30T23:52:09.436" v="39" actId="478"/>
        <pc:sldMkLst>
          <pc:docMk/>
          <pc:sldMk cId="2919372580" sldId="653"/>
        </pc:sldMkLst>
        <pc:picChg chg="del">
          <ac:chgData name="ِAwatef B" userId="4c3a533462edbdd8" providerId="LiveId" clId="{88F80D87-9A1B-4BA7-A1DD-1EE2BF385379}" dt="2024-07-30T23:52:09.436" v="39" actId="478"/>
          <ac:picMkLst>
            <pc:docMk/>
            <pc:sldMk cId="2919372580" sldId="653"/>
            <ac:picMk id="2" creationId="{D5FD9CEF-FE15-7173-370C-1F62CAF87F44}"/>
          </ac:picMkLst>
        </pc:picChg>
      </pc:sldChg>
      <pc:sldChg chg="delSp mod delAnim">
        <pc:chgData name="ِAwatef B" userId="4c3a533462edbdd8" providerId="LiveId" clId="{88F80D87-9A1B-4BA7-A1DD-1EE2BF385379}" dt="2024-07-30T23:52:49.407" v="50" actId="478"/>
        <pc:sldMkLst>
          <pc:docMk/>
          <pc:sldMk cId="1487721084" sldId="657"/>
        </pc:sldMkLst>
        <pc:picChg chg="del">
          <ac:chgData name="ِAwatef B" userId="4c3a533462edbdd8" providerId="LiveId" clId="{88F80D87-9A1B-4BA7-A1DD-1EE2BF385379}" dt="2024-07-30T23:52:49.407" v="50" actId="478"/>
          <ac:picMkLst>
            <pc:docMk/>
            <pc:sldMk cId="1487721084" sldId="657"/>
            <ac:picMk id="2" creationId="{0F862A0B-496F-7588-6C88-65114D176931}"/>
          </ac:picMkLst>
        </pc:picChg>
      </pc:sldChg>
      <pc:sldChg chg="delSp mod delAnim">
        <pc:chgData name="ِAwatef B" userId="4c3a533462edbdd8" providerId="LiveId" clId="{88F80D87-9A1B-4BA7-A1DD-1EE2BF385379}" dt="2024-07-30T23:49:55.529" v="12" actId="478"/>
        <pc:sldMkLst>
          <pc:docMk/>
          <pc:sldMk cId="2934575459" sldId="665"/>
        </pc:sldMkLst>
        <pc:picChg chg="del">
          <ac:chgData name="ِAwatef B" userId="4c3a533462edbdd8" providerId="LiveId" clId="{88F80D87-9A1B-4BA7-A1DD-1EE2BF385379}" dt="2024-07-30T23:49:55.529" v="12" actId="478"/>
          <ac:picMkLst>
            <pc:docMk/>
            <pc:sldMk cId="2934575459" sldId="665"/>
            <ac:picMk id="3" creationId="{0B42FFAE-E2DD-15E8-B41D-FECA4E302A6A}"/>
          </ac:picMkLst>
        </pc:picChg>
      </pc:sldChg>
      <pc:sldChg chg="delSp mod delAnim">
        <pc:chgData name="ِAwatef B" userId="4c3a533462edbdd8" providerId="LiveId" clId="{88F80D87-9A1B-4BA7-A1DD-1EE2BF385379}" dt="2024-07-30T23:49:28.143" v="6" actId="478"/>
        <pc:sldMkLst>
          <pc:docMk/>
          <pc:sldMk cId="3179291525" sldId="666"/>
        </pc:sldMkLst>
        <pc:picChg chg="del">
          <ac:chgData name="ِAwatef B" userId="4c3a533462edbdd8" providerId="LiveId" clId="{88F80D87-9A1B-4BA7-A1DD-1EE2BF385379}" dt="2024-07-30T23:49:28.143" v="6" actId="478"/>
          <ac:picMkLst>
            <pc:docMk/>
            <pc:sldMk cId="3179291525" sldId="666"/>
            <ac:picMk id="8" creationId="{AF75FCDE-BAB8-8736-7F86-A51B90F72B36}"/>
          </ac:picMkLst>
        </pc:picChg>
        <pc:picChg chg="del">
          <ac:chgData name="ِAwatef B" userId="4c3a533462edbdd8" providerId="LiveId" clId="{88F80D87-9A1B-4BA7-A1DD-1EE2BF385379}" dt="2024-07-30T23:49:28.143" v="6" actId="478"/>
          <ac:picMkLst>
            <pc:docMk/>
            <pc:sldMk cId="3179291525" sldId="666"/>
            <ac:picMk id="10" creationId="{8BE0895C-D3E3-64DD-9A79-BAD8F2354D55}"/>
          </ac:picMkLst>
        </pc:picChg>
        <pc:picChg chg="del">
          <ac:chgData name="ِAwatef B" userId="4c3a533462edbdd8" providerId="LiveId" clId="{88F80D87-9A1B-4BA7-A1DD-1EE2BF385379}" dt="2024-07-30T23:49:28.143" v="6" actId="478"/>
          <ac:picMkLst>
            <pc:docMk/>
            <pc:sldMk cId="3179291525" sldId="666"/>
            <ac:picMk id="11" creationId="{19A00C56-18F5-7B5B-9750-4C19ADA0452D}"/>
          </ac:picMkLst>
        </pc:picChg>
      </pc:sldChg>
      <pc:sldChg chg="delSp mod delAnim">
        <pc:chgData name="ِAwatef B" userId="4c3a533462edbdd8" providerId="LiveId" clId="{88F80D87-9A1B-4BA7-A1DD-1EE2BF385379}" dt="2024-07-30T23:49:44.311" v="10" actId="478"/>
        <pc:sldMkLst>
          <pc:docMk/>
          <pc:sldMk cId="1898582018" sldId="667"/>
        </pc:sldMkLst>
        <pc:picChg chg="del">
          <ac:chgData name="ِAwatef B" userId="4c3a533462edbdd8" providerId="LiveId" clId="{88F80D87-9A1B-4BA7-A1DD-1EE2BF385379}" dt="2024-07-30T23:49:44.311" v="10" actId="478"/>
          <ac:picMkLst>
            <pc:docMk/>
            <pc:sldMk cId="1898582018" sldId="667"/>
            <ac:picMk id="3" creationId="{5A4B2219-6FDE-F209-D4E7-EDC209D7DD7C}"/>
          </ac:picMkLst>
        </pc:picChg>
      </pc:sldChg>
      <pc:sldChg chg="delSp mod delAnim">
        <pc:chgData name="ِAwatef B" userId="4c3a533462edbdd8" providerId="LiveId" clId="{88F80D87-9A1B-4BA7-A1DD-1EE2BF385379}" dt="2024-07-30T23:49:40.876" v="9" actId="478"/>
        <pc:sldMkLst>
          <pc:docMk/>
          <pc:sldMk cId="690972398" sldId="668"/>
        </pc:sldMkLst>
        <pc:picChg chg="del">
          <ac:chgData name="ِAwatef B" userId="4c3a533462edbdd8" providerId="LiveId" clId="{88F80D87-9A1B-4BA7-A1DD-1EE2BF385379}" dt="2024-07-30T23:49:40.876" v="9" actId="478"/>
          <ac:picMkLst>
            <pc:docMk/>
            <pc:sldMk cId="690972398" sldId="668"/>
            <ac:picMk id="6" creationId="{3120E237-CA23-D691-3DFA-E45D7B05D7A2}"/>
          </ac:picMkLst>
        </pc:picChg>
      </pc:sldChg>
      <pc:sldChg chg="delSp mod delAnim">
        <pc:chgData name="ِAwatef B" userId="4c3a533462edbdd8" providerId="LiveId" clId="{88F80D87-9A1B-4BA7-A1DD-1EE2BF385379}" dt="2024-07-30T23:49:31.787" v="7" actId="478"/>
        <pc:sldMkLst>
          <pc:docMk/>
          <pc:sldMk cId="2886993411" sldId="670"/>
        </pc:sldMkLst>
        <pc:picChg chg="del">
          <ac:chgData name="ِAwatef B" userId="4c3a533462edbdd8" providerId="LiveId" clId="{88F80D87-9A1B-4BA7-A1DD-1EE2BF385379}" dt="2024-07-30T23:49:31.787" v="7" actId="478"/>
          <ac:picMkLst>
            <pc:docMk/>
            <pc:sldMk cId="2886993411" sldId="670"/>
            <ac:picMk id="3" creationId="{0A07CF4A-27AA-8236-A624-A0F8BBCC13E1}"/>
          </ac:picMkLst>
        </pc:picChg>
      </pc:sldChg>
      <pc:sldChg chg="delSp mod delAnim">
        <pc:chgData name="ِAwatef B" userId="4c3a533462edbdd8" providerId="LiveId" clId="{88F80D87-9A1B-4BA7-A1DD-1EE2BF385379}" dt="2024-07-30T23:49:37.815" v="8" actId="478"/>
        <pc:sldMkLst>
          <pc:docMk/>
          <pc:sldMk cId="3198414264" sldId="671"/>
        </pc:sldMkLst>
        <pc:picChg chg="del">
          <ac:chgData name="ِAwatef B" userId="4c3a533462edbdd8" providerId="LiveId" clId="{88F80D87-9A1B-4BA7-A1DD-1EE2BF385379}" dt="2024-07-30T23:49:37.815" v="8" actId="478"/>
          <ac:picMkLst>
            <pc:docMk/>
            <pc:sldMk cId="3198414264" sldId="671"/>
            <ac:picMk id="3" creationId="{35AF0324-E2D7-C51E-097A-9169A312FC26}"/>
          </ac:picMkLst>
        </pc:picChg>
        <pc:picChg chg="del">
          <ac:chgData name="ِAwatef B" userId="4c3a533462edbdd8" providerId="LiveId" clId="{88F80D87-9A1B-4BA7-A1DD-1EE2BF385379}" dt="2024-07-30T23:49:37.815" v="8" actId="478"/>
          <ac:picMkLst>
            <pc:docMk/>
            <pc:sldMk cId="3198414264" sldId="671"/>
            <ac:picMk id="6" creationId="{A9C9BCAB-5696-24F4-97E6-2257AADFFCD9}"/>
          </ac:picMkLst>
        </pc:picChg>
      </pc:sldChg>
      <pc:sldChg chg="delSp mod delAnim">
        <pc:chgData name="ِAwatef B" userId="4c3a533462edbdd8" providerId="LiveId" clId="{88F80D87-9A1B-4BA7-A1DD-1EE2BF385379}" dt="2024-07-30T23:49:52.168" v="11" actId="478"/>
        <pc:sldMkLst>
          <pc:docMk/>
          <pc:sldMk cId="3641843813" sldId="672"/>
        </pc:sldMkLst>
        <pc:picChg chg="del">
          <ac:chgData name="ِAwatef B" userId="4c3a533462edbdd8" providerId="LiveId" clId="{88F80D87-9A1B-4BA7-A1DD-1EE2BF385379}" dt="2024-07-30T23:49:52.168" v="11" actId="478"/>
          <ac:picMkLst>
            <pc:docMk/>
            <pc:sldMk cId="3641843813" sldId="672"/>
            <ac:picMk id="3" creationId="{5EEB367E-E2D5-E778-AA21-5EA87623558F}"/>
          </ac:picMkLst>
        </pc:picChg>
      </pc:sldChg>
      <pc:sldChg chg="delSp mod delAnim">
        <pc:chgData name="ِAwatef B" userId="4c3a533462edbdd8" providerId="LiveId" clId="{88F80D87-9A1B-4BA7-A1DD-1EE2BF385379}" dt="2024-07-30T23:52:13.259" v="40" actId="478"/>
        <pc:sldMkLst>
          <pc:docMk/>
          <pc:sldMk cId="3193476861" sldId="673"/>
        </pc:sldMkLst>
        <pc:picChg chg="del">
          <ac:chgData name="ِAwatef B" userId="4c3a533462edbdd8" providerId="LiveId" clId="{88F80D87-9A1B-4BA7-A1DD-1EE2BF385379}" dt="2024-07-30T23:52:13.259" v="40" actId="478"/>
          <ac:picMkLst>
            <pc:docMk/>
            <pc:sldMk cId="3193476861" sldId="673"/>
            <ac:picMk id="2" creationId="{47FDE9A9-EA2A-1FE1-7E21-488DC3A8221D}"/>
          </ac:picMkLst>
        </pc:picChg>
      </pc:sldChg>
      <pc:sldChg chg="delSp modSp mod delAnim">
        <pc:chgData name="ِAwatef B" userId="4c3a533462edbdd8" providerId="LiveId" clId="{88F80D87-9A1B-4BA7-A1DD-1EE2BF385379}" dt="2024-07-30T23:50:38.897" v="19" actId="20577"/>
        <pc:sldMkLst>
          <pc:docMk/>
          <pc:sldMk cId="1699844248" sldId="674"/>
        </pc:sldMkLst>
        <pc:spChg chg="mod">
          <ac:chgData name="ِAwatef B" userId="4c3a533462edbdd8" providerId="LiveId" clId="{88F80D87-9A1B-4BA7-A1DD-1EE2BF385379}" dt="2024-07-30T23:50:38.897" v="19" actId="20577"/>
          <ac:spMkLst>
            <pc:docMk/>
            <pc:sldMk cId="1699844248" sldId="674"/>
            <ac:spMk id="48" creationId="{00000000-0000-0000-0000-000000000000}"/>
          </ac:spMkLst>
        </pc:spChg>
        <pc:picChg chg="del">
          <ac:chgData name="ِAwatef B" userId="4c3a533462edbdd8" providerId="LiveId" clId="{88F80D87-9A1B-4BA7-A1DD-1EE2BF385379}" dt="2024-07-30T23:50:12.176" v="16" actId="478"/>
          <ac:picMkLst>
            <pc:docMk/>
            <pc:sldMk cId="1699844248" sldId="674"/>
            <ac:picMk id="2" creationId="{329AC0C0-1E82-6C00-861D-897F59E07B7D}"/>
          </ac:picMkLst>
        </pc:picChg>
      </pc:sldChg>
      <pc:sldChg chg="delSp mod delAnim">
        <pc:chgData name="ِAwatef B" userId="4c3a533462edbdd8" providerId="LiveId" clId="{88F80D87-9A1B-4BA7-A1DD-1EE2BF385379}" dt="2024-07-30T23:52:16.650" v="41" actId="478"/>
        <pc:sldMkLst>
          <pc:docMk/>
          <pc:sldMk cId="3207716381" sldId="679"/>
        </pc:sldMkLst>
        <pc:picChg chg="del">
          <ac:chgData name="ِAwatef B" userId="4c3a533462edbdd8" providerId="LiveId" clId="{88F80D87-9A1B-4BA7-A1DD-1EE2BF385379}" dt="2024-07-30T23:52:16.650" v="41" actId="478"/>
          <ac:picMkLst>
            <pc:docMk/>
            <pc:sldMk cId="3207716381" sldId="679"/>
            <ac:picMk id="2" creationId="{045FE983-6493-7E69-DA4A-05F83A7FE8A7}"/>
          </ac:picMkLst>
        </pc:picChg>
      </pc:sldChg>
      <pc:sldChg chg="delSp mod delAnim">
        <pc:chgData name="ِAwatef B" userId="4c3a533462edbdd8" providerId="LiveId" clId="{88F80D87-9A1B-4BA7-A1DD-1EE2BF385379}" dt="2024-07-30T23:52:24.191" v="43" actId="478"/>
        <pc:sldMkLst>
          <pc:docMk/>
          <pc:sldMk cId="3931369198" sldId="680"/>
        </pc:sldMkLst>
        <pc:picChg chg="del">
          <ac:chgData name="ِAwatef B" userId="4c3a533462edbdd8" providerId="LiveId" clId="{88F80D87-9A1B-4BA7-A1DD-1EE2BF385379}" dt="2024-07-30T23:52:20.560" v="42" actId="478"/>
          <ac:picMkLst>
            <pc:docMk/>
            <pc:sldMk cId="3931369198" sldId="680"/>
            <ac:picMk id="2" creationId="{A040C745-36F5-0010-345F-6D5719FE9C9B}"/>
          </ac:picMkLst>
        </pc:picChg>
        <pc:picChg chg="del">
          <ac:chgData name="ِAwatef B" userId="4c3a533462edbdd8" providerId="LiveId" clId="{88F80D87-9A1B-4BA7-A1DD-1EE2BF385379}" dt="2024-07-30T23:52:24.191" v="43" actId="478"/>
          <ac:picMkLst>
            <pc:docMk/>
            <pc:sldMk cId="3931369198" sldId="680"/>
            <ac:picMk id="3" creationId="{EABF0049-2DFB-4D17-7954-53D2B82A59CD}"/>
          </ac:picMkLst>
        </pc:picChg>
      </pc:sldChg>
      <pc:sldChg chg="delSp mod delAnim modNotesTx">
        <pc:chgData name="ِAwatef B" userId="4c3a533462edbdd8" providerId="LiveId" clId="{88F80D87-9A1B-4BA7-A1DD-1EE2BF385379}" dt="2024-07-30T23:52:31.151" v="45" actId="6549"/>
        <pc:sldMkLst>
          <pc:docMk/>
          <pc:sldMk cId="1499616726" sldId="681"/>
        </pc:sldMkLst>
        <pc:picChg chg="del">
          <ac:chgData name="ِAwatef B" userId="4c3a533462edbdd8" providerId="LiveId" clId="{88F80D87-9A1B-4BA7-A1DD-1EE2BF385379}" dt="2024-07-30T23:52:28.435" v="44" actId="478"/>
          <ac:picMkLst>
            <pc:docMk/>
            <pc:sldMk cId="1499616726" sldId="681"/>
            <ac:picMk id="3" creationId="{4F9C56EE-1EB0-6FBB-0BBE-F9B6413EFB00}"/>
          </ac:picMkLst>
        </pc:picChg>
      </pc:sldChg>
      <pc:sldChg chg="delSp mod delAnim">
        <pc:chgData name="ِAwatef B" userId="4c3a533462edbdd8" providerId="LiveId" clId="{88F80D87-9A1B-4BA7-A1DD-1EE2BF385379}" dt="2024-07-30T23:52:37.629" v="47" actId="478"/>
        <pc:sldMkLst>
          <pc:docMk/>
          <pc:sldMk cId="2303344863" sldId="682"/>
        </pc:sldMkLst>
        <pc:picChg chg="del">
          <ac:chgData name="ِAwatef B" userId="4c3a533462edbdd8" providerId="LiveId" clId="{88F80D87-9A1B-4BA7-A1DD-1EE2BF385379}" dt="2024-07-30T23:52:37.629" v="47" actId="478"/>
          <ac:picMkLst>
            <pc:docMk/>
            <pc:sldMk cId="2303344863" sldId="682"/>
            <ac:picMk id="2" creationId="{4487DFB7-7FE5-8988-4F6B-62DD552CDBE3}"/>
          </ac:picMkLst>
        </pc:picChg>
      </pc:sldChg>
      <pc:sldChg chg="delSp mod delAnim">
        <pc:chgData name="ِAwatef B" userId="4c3a533462edbdd8" providerId="LiveId" clId="{88F80D87-9A1B-4BA7-A1DD-1EE2BF385379}" dt="2024-07-30T23:50:02.386" v="14" actId="478"/>
        <pc:sldMkLst>
          <pc:docMk/>
          <pc:sldMk cId="788416095" sldId="683"/>
        </pc:sldMkLst>
        <pc:picChg chg="del">
          <ac:chgData name="ِAwatef B" userId="4c3a533462edbdd8" providerId="LiveId" clId="{88F80D87-9A1B-4BA7-A1DD-1EE2BF385379}" dt="2024-07-30T23:50:02.386" v="14" actId="478"/>
          <ac:picMkLst>
            <pc:docMk/>
            <pc:sldMk cId="788416095" sldId="683"/>
            <ac:picMk id="3" creationId="{517E4CAD-6DB1-2A45-237D-E2F2B03CE7BA}"/>
          </ac:picMkLst>
        </pc:picChg>
      </pc:sldChg>
      <pc:sldChg chg="delSp mod delAnim">
        <pc:chgData name="ِAwatef B" userId="4c3a533462edbdd8" providerId="LiveId" clId="{88F80D87-9A1B-4BA7-A1DD-1EE2BF385379}" dt="2024-07-30T23:50:45.235" v="20" actId="478"/>
        <pc:sldMkLst>
          <pc:docMk/>
          <pc:sldMk cId="273842853" sldId="685"/>
        </pc:sldMkLst>
        <pc:picChg chg="del">
          <ac:chgData name="ِAwatef B" userId="4c3a533462edbdd8" providerId="LiveId" clId="{88F80D87-9A1B-4BA7-A1DD-1EE2BF385379}" dt="2024-07-30T23:50:45.235" v="20" actId="478"/>
          <ac:picMkLst>
            <pc:docMk/>
            <pc:sldMk cId="273842853" sldId="685"/>
            <ac:picMk id="2" creationId="{61FF4B0F-DC97-D1AD-DA09-F14BB450D23C}"/>
          </ac:picMkLst>
        </pc:picChg>
      </pc:sldChg>
      <pc:sldChg chg="delSp mod delAnim">
        <pc:chgData name="ِAwatef B" userId="4c3a533462edbdd8" providerId="LiveId" clId="{88F80D87-9A1B-4BA7-A1DD-1EE2BF385379}" dt="2024-07-30T23:51:39.235" v="33" actId="478"/>
        <pc:sldMkLst>
          <pc:docMk/>
          <pc:sldMk cId="2250929784" sldId="686"/>
        </pc:sldMkLst>
        <pc:picChg chg="del">
          <ac:chgData name="ِAwatef B" userId="4c3a533462edbdd8" providerId="LiveId" clId="{88F80D87-9A1B-4BA7-A1DD-1EE2BF385379}" dt="2024-07-30T23:51:39.235" v="33" actId="478"/>
          <ac:picMkLst>
            <pc:docMk/>
            <pc:sldMk cId="2250929784" sldId="686"/>
            <ac:picMk id="2" creationId="{A7E7EA0F-BBFC-7A89-3B0B-5693A95A0263}"/>
          </ac:picMkLst>
        </pc:picChg>
        <pc:picChg chg="del">
          <ac:chgData name="ِAwatef B" userId="4c3a533462edbdd8" providerId="LiveId" clId="{88F80D87-9A1B-4BA7-A1DD-1EE2BF385379}" dt="2024-07-30T23:51:39.235" v="33" actId="478"/>
          <ac:picMkLst>
            <pc:docMk/>
            <pc:sldMk cId="2250929784" sldId="686"/>
            <ac:picMk id="3" creationId="{958C2B83-E2B2-765C-BDD6-1ED3F2164ABC}"/>
          </ac:picMkLst>
        </pc:picChg>
      </pc:sldChg>
      <pc:sldChg chg="delSp mod delAnim">
        <pc:chgData name="ِAwatef B" userId="4c3a533462edbdd8" providerId="LiveId" clId="{88F80D87-9A1B-4BA7-A1DD-1EE2BF385379}" dt="2024-07-30T23:50:49.028" v="21" actId="478"/>
        <pc:sldMkLst>
          <pc:docMk/>
          <pc:sldMk cId="2915714466" sldId="687"/>
        </pc:sldMkLst>
        <pc:picChg chg="del">
          <ac:chgData name="ِAwatef B" userId="4c3a533462edbdd8" providerId="LiveId" clId="{88F80D87-9A1B-4BA7-A1DD-1EE2BF385379}" dt="2024-07-30T23:50:49.028" v="21" actId="478"/>
          <ac:picMkLst>
            <pc:docMk/>
            <pc:sldMk cId="2915714466" sldId="687"/>
            <ac:picMk id="2" creationId="{F55BE7D7-A36D-C9BA-53E2-1DA385A2B629}"/>
          </ac:picMkLst>
        </pc:picChg>
      </pc:sldChg>
      <pc:sldChg chg="delSp mod delAnim">
        <pc:chgData name="ِAwatef B" userId="4c3a533462edbdd8" providerId="LiveId" clId="{88F80D87-9A1B-4BA7-A1DD-1EE2BF385379}" dt="2024-07-30T23:50:55.521" v="22" actId="478"/>
        <pc:sldMkLst>
          <pc:docMk/>
          <pc:sldMk cId="91324673" sldId="688"/>
        </pc:sldMkLst>
        <pc:picChg chg="del">
          <ac:chgData name="ِAwatef B" userId="4c3a533462edbdd8" providerId="LiveId" clId="{88F80D87-9A1B-4BA7-A1DD-1EE2BF385379}" dt="2024-07-30T23:50:55.521" v="22" actId="478"/>
          <ac:picMkLst>
            <pc:docMk/>
            <pc:sldMk cId="91324673" sldId="688"/>
            <ac:picMk id="2" creationId="{0B176AAA-1502-FC6F-50C2-5A8EDC4AF31F}"/>
          </ac:picMkLst>
        </pc:picChg>
        <pc:picChg chg="del">
          <ac:chgData name="ِAwatef B" userId="4c3a533462edbdd8" providerId="LiveId" clId="{88F80D87-9A1B-4BA7-A1DD-1EE2BF385379}" dt="2024-07-30T23:50:55.521" v="22" actId="478"/>
          <ac:picMkLst>
            <pc:docMk/>
            <pc:sldMk cId="91324673" sldId="688"/>
            <ac:picMk id="3" creationId="{F549A156-D5B8-DB05-C0A5-9055CE347DB3}"/>
          </ac:picMkLst>
        </pc:picChg>
      </pc:sldChg>
      <pc:sldChg chg="delSp modSp mod delAnim">
        <pc:chgData name="ِAwatef B" userId="4c3a533462edbdd8" providerId="LiveId" clId="{88F80D87-9A1B-4BA7-A1DD-1EE2BF385379}" dt="2024-07-30T23:51:25.607" v="30" actId="1076"/>
        <pc:sldMkLst>
          <pc:docMk/>
          <pc:sldMk cId="3425998100" sldId="689"/>
        </pc:sldMkLst>
        <pc:spChg chg="mod">
          <ac:chgData name="ِAwatef B" userId="4c3a533462edbdd8" providerId="LiveId" clId="{88F80D87-9A1B-4BA7-A1DD-1EE2BF385379}" dt="2024-07-30T23:51:25.607" v="30" actId="1076"/>
          <ac:spMkLst>
            <pc:docMk/>
            <pc:sldMk cId="3425998100" sldId="689"/>
            <ac:spMk id="48" creationId="{00000000-0000-0000-0000-000000000000}"/>
          </ac:spMkLst>
        </pc:spChg>
        <pc:picChg chg="del">
          <ac:chgData name="ِAwatef B" userId="4c3a533462edbdd8" providerId="LiveId" clId="{88F80D87-9A1B-4BA7-A1DD-1EE2BF385379}" dt="2024-07-30T23:51:10.855" v="24" actId="478"/>
          <ac:picMkLst>
            <pc:docMk/>
            <pc:sldMk cId="3425998100" sldId="689"/>
            <ac:picMk id="2" creationId="{04051C48-D8EC-80A1-050C-2D83E8A89A6E}"/>
          </ac:picMkLst>
        </pc:picChg>
        <pc:picChg chg="del">
          <ac:chgData name="ِAwatef B" userId="4c3a533462edbdd8" providerId="LiveId" clId="{88F80D87-9A1B-4BA7-A1DD-1EE2BF385379}" dt="2024-07-30T23:51:10.855" v="24" actId="478"/>
          <ac:picMkLst>
            <pc:docMk/>
            <pc:sldMk cId="3425998100" sldId="689"/>
            <ac:picMk id="6" creationId="{F949F667-6F65-552C-B5D7-8A7DB1950E04}"/>
          </ac:picMkLst>
        </pc:picChg>
      </pc:sldChg>
      <pc:sldChg chg="delSp mod delAnim">
        <pc:chgData name="ِAwatef B" userId="4c3a533462edbdd8" providerId="LiveId" clId="{88F80D87-9A1B-4BA7-A1DD-1EE2BF385379}" dt="2024-07-30T23:51:29.854" v="31" actId="478"/>
        <pc:sldMkLst>
          <pc:docMk/>
          <pc:sldMk cId="700053158" sldId="690"/>
        </pc:sldMkLst>
        <pc:picChg chg="del">
          <ac:chgData name="ِAwatef B" userId="4c3a533462edbdd8" providerId="LiveId" clId="{88F80D87-9A1B-4BA7-A1DD-1EE2BF385379}" dt="2024-07-30T23:51:29.854" v="31" actId="478"/>
          <ac:picMkLst>
            <pc:docMk/>
            <pc:sldMk cId="700053158" sldId="690"/>
            <ac:picMk id="2" creationId="{C9F0EFD1-6358-0FE2-BBF2-9963005E4BBC}"/>
          </ac:picMkLst>
        </pc:picChg>
      </pc:sldChg>
      <pc:sldChg chg="delSp mod delAnim">
        <pc:chgData name="ِAwatef B" userId="4c3a533462edbdd8" providerId="LiveId" clId="{88F80D87-9A1B-4BA7-A1DD-1EE2BF385379}" dt="2024-07-30T23:51:33.788" v="32" actId="478"/>
        <pc:sldMkLst>
          <pc:docMk/>
          <pc:sldMk cId="3051755028" sldId="691"/>
        </pc:sldMkLst>
        <pc:picChg chg="del">
          <ac:chgData name="ِAwatef B" userId="4c3a533462edbdd8" providerId="LiveId" clId="{88F80D87-9A1B-4BA7-A1DD-1EE2BF385379}" dt="2024-07-30T23:51:33.788" v="32" actId="478"/>
          <ac:picMkLst>
            <pc:docMk/>
            <pc:sldMk cId="3051755028" sldId="691"/>
            <ac:picMk id="2" creationId="{504ABA9E-E4C1-E6A0-1DEA-87881963844B}"/>
          </ac:picMkLst>
        </pc:picChg>
      </pc:sldChg>
      <pc:sldChg chg="delSp mod delAnim">
        <pc:chgData name="ِAwatef B" userId="4c3a533462edbdd8" providerId="LiveId" clId="{88F80D87-9A1B-4BA7-A1DD-1EE2BF385379}" dt="2024-07-30T23:52:34.334" v="46" actId="478"/>
        <pc:sldMkLst>
          <pc:docMk/>
          <pc:sldMk cId="265182199" sldId="692"/>
        </pc:sldMkLst>
        <pc:picChg chg="del">
          <ac:chgData name="ِAwatef B" userId="4c3a533462edbdd8" providerId="LiveId" clId="{88F80D87-9A1B-4BA7-A1DD-1EE2BF385379}" dt="2024-07-30T23:52:34.334" v="46" actId="478"/>
          <ac:picMkLst>
            <pc:docMk/>
            <pc:sldMk cId="265182199" sldId="692"/>
            <ac:picMk id="2" creationId="{0D836FBC-D409-A0F4-E587-753F727E948B}"/>
          </ac:picMkLst>
        </pc:picChg>
      </pc:sldChg>
      <pc:sldChg chg="delSp mod delAnim">
        <pc:chgData name="ِAwatef B" userId="4c3a533462edbdd8" providerId="LiveId" clId="{88F80D87-9A1B-4BA7-A1DD-1EE2BF385379}" dt="2024-07-30T23:51:56.636" v="37" actId="478"/>
        <pc:sldMkLst>
          <pc:docMk/>
          <pc:sldMk cId="1062675119" sldId="693"/>
        </pc:sldMkLst>
        <pc:picChg chg="del">
          <ac:chgData name="ِAwatef B" userId="4c3a533462edbdd8" providerId="LiveId" clId="{88F80D87-9A1B-4BA7-A1DD-1EE2BF385379}" dt="2024-07-30T23:51:56.636" v="37" actId="478"/>
          <ac:picMkLst>
            <pc:docMk/>
            <pc:sldMk cId="1062675119" sldId="693"/>
            <ac:picMk id="2" creationId="{959E764A-A422-8BED-D04D-36D8BA875078}"/>
          </ac:picMkLst>
        </pc:picChg>
      </pc:sldChg>
      <pc:sldChg chg="delSp mod delAnim">
        <pc:chgData name="ِAwatef B" userId="4c3a533462edbdd8" providerId="LiveId" clId="{88F80D87-9A1B-4BA7-A1DD-1EE2BF385379}" dt="2024-07-30T23:52:00.038" v="38" actId="478"/>
        <pc:sldMkLst>
          <pc:docMk/>
          <pc:sldMk cId="806601512" sldId="694"/>
        </pc:sldMkLst>
        <pc:picChg chg="del">
          <ac:chgData name="ِAwatef B" userId="4c3a533462edbdd8" providerId="LiveId" clId="{88F80D87-9A1B-4BA7-A1DD-1EE2BF385379}" dt="2024-07-30T23:52:00.038" v="38" actId="478"/>
          <ac:picMkLst>
            <pc:docMk/>
            <pc:sldMk cId="806601512" sldId="694"/>
            <ac:picMk id="2" creationId="{5EF23DE7-85D7-667E-8864-7DABA3533C73}"/>
          </ac:picMkLst>
        </pc:picChg>
      </pc:sldChg>
      <pc:sldChg chg="delSp mod delAnim">
        <pc:chgData name="ِAwatef B" userId="4c3a533462edbdd8" providerId="LiveId" clId="{88F80D87-9A1B-4BA7-A1DD-1EE2BF385379}" dt="2024-07-30T23:50:08.544" v="15" actId="478"/>
        <pc:sldMkLst>
          <pc:docMk/>
          <pc:sldMk cId="3726155660" sldId="695"/>
        </pc:sldMkLst>
        <pc:picChg chg="del">
          <ac:chgData name="ِAwatef B" userId="4c3a533462edbdd8" providerId="LiveId" clId="{88F80D87-9A1B-4BA7-A1DD-1EE2BF385379}" dt="2024-07-30T23:50:08.544" v="15" actId="478"/>
          <ac:picMkLst>
            <pc:docMk/>
            <pc:sldMk cId="3726155660" sldId="695"/>
            <ac:picMk id="3" creationId="{02978979-6C06-9844-7EB4-D1D3662951C4}"/>
          </ac:picMkLst>
        </pc:picChg>
        <pc:picChg chg="del">
          <ac:chgData name="ِAwatef B" userId="4c3a533462edbdd8" providerId="LiveId" clId="{88F80D87-9A1B-4BA7-A1DD-1EE2BF385379}" dt="2024-07-30T23:50:08.544" v="15" actId="478"/>
          <ac:picMkLst>
            <pc:docMk/>
            <pc:sldMk cId="3726155660" sldId="695"/>
            <ac:picMk id="6" creationId="{2538E901-6077-C6F5-7EB1-F0D13C47CBB1}"/>
          </ac:picMkLst>
        </pc:picChg>
      </pc:sldChg>
      <pc:sldChg chg="delSp mod delAnim">
        <pc:chgData name="ِAwatef B" userId="4c3a533462edbdd8" providerId="LiveId" clId="{88F80D87-9A1B-4BA7-A1DD-1EE2BF385379}" dt="2024-07-30T23:51:44.013" v="34" actId="478"/>
        <pc:sldMkLst>
          <pc:docMk/>
          <pc:sldMk cId="1860195328" sldId="696"/>
        </pc:sldMkLst>
        <pc:picChg chg="del">
          <ac:chgData name="ِAwatef B" userId="4c3a533462edbdd8" providerId="LiveId" clId="{88F80D87-9A1B-4BA7-A1DD-1EE2BF385379}" dt="2024-07-30T23:51:44.013" v="34" actId="478"/>
          <ac:picMkLst>
            <pc:docMk/>
            <pc:sldMk cId="1860195328" sldId="696"/>
            <ac:picMk id="2" creationId="{97B0CE7A-44B3-7381-ECF6-744F0888D171}"/>
          </ac:picMkLst>
        </pc:picChg>
        <pc:picChg chg="del">
          <ac:chgData name="ِAwatef B" userId="4c3a533462edbdd8" providerId="LiveId" clId="{88F80D87-9A1B-4BA7-A1DD-1EE2BF385379}" dt="2024-07-30T23:51:44.013" v="34" actId="478"/>
          <ac:picMkLst>
            <pc:docMk/>
            <pc:sldMk cId="1860195328" sldId="696"/>
            <ac:picMk id="6" creationId="{22B47084-F787-4F54-4133-06ABEFBFC9C7}"/>
          </ac:picMkLst>
        </pc:picChg>
      </pc:sldChg>
      <pc:sldChg chg="delSp mod delAnim">
        <pc:chgData name="ِAwatef B" userId="4c3a533462edbdd8" providerId="LiveId" clId="{88F80D87-9A1B-4BA7-A1DD-1EE2BF385379}" dt="2024-07-30T23:51:52.335" v="36" actId="478"/>
        <pc:sldMkLst>
          <pc:docMk/>
          <pc:sldMk cId="375357901" sldId="697"/>
        </pc:sldMkLst>
        <pc:picChg chg="del">
          <ac:chgData name="ِAwatef B" userId="4c3a533462edbdd8" providerId="LiveId" clId="{88F80D87-9A1B-4BA7-A1DD-1EE2BF385379}" dt="2024-07-30T23:51:52.335" v="36" actId="478"/>
          <ac:picMkLst>
            <pc:docMk/>
            <pc:sldMk cId="375357901" sldId="697"/>
            <ac:picMk id="3" creationId="{83F66A90-26DA-3BC2-E118-6CA4B639AEB7}"/>
          </ac:picMkLst>
        </pc:picChg>
      </pc:sldChg>
      <pc:sldChg chg="delSp mod delAnim">
        <pc:chgData name="ِAwatef B" userId="4c3a533462edbdd8" providerId="LiveId" clId="{88F80D87-9A1B-4BA7-A1DD-1EE2BF385379}" dt="2024-07-30T23:51:48.669" v="35" actId="478"/>
        <pc:sldMkLst>
          <pc:docMk/>
          <pc:sldMk cId="621966013" sldId="698"/>
        </pc:sldMkLst>
        <pc:picChg chg="del">
          <ac:chgData name="ِAwatef B" userId="4c3a533462edbdd8" providerId="LiveId" clId="{88F80D87-9A1B-4BA7-A1DD-1EE2BF385379}" dt="2024-07-30T23:51:48.669" v="35" actId="478"/>
          <ac:picMkLst>
            <pc:docMk/>
            <pc:sldMk cId="621966013" sldId="698"/>
            <ac:picMk id="2" creationId="{A293B23B-2852-83DB-C9FA-B271FE21BF18}"/>
          </ac:picMkLst>
        </pc:picChg>
      </pc:sldChg>
      <pc:sldChg chg="delSp mod delAnim modNotesTx">
        <pc:chgData name="ِAwatef B" userId="4c3a533462edbdd8" providerId="LiveId" clId="{88F80D87-9A1B-4BA7-A1DD-1EE2BF385379}" dt="2024-07-30T20:20:00.881" v="1" actId="6549"/>
        <pc:sldMkLst>
          <pc:docMk/>
          <pc:sldMk cId="0" sldId="699"/>
        </pc:sldMkLst>
        <pc:picChg chg="del">
          <ac:chgData name="ِAwatef B" userId="4c3a533462edbdd8" providerId="LiveId" clId="{88F80D87-9A1B-4BA7-A1DD-1EE2BF385379}" dt="2024-07-30T20:19:58.309" v="0" actId="478"/>
          <ac:picMkLst>
            <pc:docMk/>
            <pc:sldMk cId="0" sldId="699"/>
            <ac:picMk id="6" creationId="{09BD3D65-A1C2-0383-61B8-2C81E15A6F3C}"/>
          </ac:picMkLst>
        </pc:picChg>
        <pc:picChg chg="del">
          <ac:chgData name="ِAwatef B" userId="4c3a533462edbdd8" providerId="LiveId" clId="{88F80D87-9A1B-4BA7-A1DD-1EE2BF385379}" dt="2024-07-30T20:19:58.309" v="0" actId="478"/>
          <ac:picMkLst>
            <pc:docMk/>
            <pc:sldMk cId="0" sldId="699"/>
            <ac:picMk id="7" creationId="{740BC6A8-7D6C-5770-6AFE-071247EDF100}"/>
          </ac:picMkLst>
        </pc:pic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5_2">
  <dgm:title val=""/>
  <dgm:desc val=""/>
  <dgm:catLst>
    <dgm:cat type="accent5" pri="11200"/>
  </dgm:catLst>
  <dgm:styleLbl name="node0">
    <dgm:fillClrLst meth="repeat">
      <a:schemeClr val="accent5"/>
    </dgm:fillClrLst>
    <dgm:linClrLst meth="repeat">
      <a:schemeClr val="lt1"/>
    </dgm:linClrLst>
    <dgm:effectClrLst/>
    <dgm:txLinClrLst/>
    <dgm:txFillClrLst/>
    <dgm:txEffectClrLst/>
  </dgm:styleLbl>
  <dgm:styleLbl name="node1">
    <dgm:fillClrLst meth="repeat">
      <a:schemeClr val="accent5"/>
    </dgm:fillClrLst>
    <dgm:linClrLst meth="repeat">
      <a:schemeClr val="lt1"/>
    </dgm:linClrLst>
    <dgm:effectClrLst/>
    <dgm:txLinClrLst/>
    <dgm:txFillClrLst/>
    <dgm:txEffectClrLst/>
  </dgm:styleLbl>
  <dgm:styleLbl name="alignNode1">
    <dgm:fillClrLst meth="repeat">
      <a:schemeClr val="accent5"/>
    </dgm:fillClrLst>
    <dgm:linClrLst meth="repeat">
      <a:schemeClr val="accent5"/>
    </dgm:linClrLst>
    <dgm:effectClrLst/>
    <dgm:txLinClrLst/>
    <dgm:txFillClrLst/>
    <dgm:txEffectClrLst/>
  </dgm:styleLbl>
  <dgm:styleLbl name="lnNode1">
    <dgm:fillClrLst meth="repeat">
      <a:schemeClr val="accent5"/>
    </dgm:fillClrLst>
    <dgm:linClrLst meth="repeat">
      <a:schemeClr val="lt1"/>
    </dgm:linClrLst>
    <dgm:effectClrLst/>
    <dgm:txLinClrLst/>
    <dgm:txFillClrLst/>
    <dgm:txEffectClrLst/>
  </dgm:styleLbl>
  <dgm:styleLbl name="vennNode1">
    <dgm:fillClrLst meth="repeat">
      <a:schemeClr val="accent5">
        <a:alpha val="50000"/>
      </a:schemeClr>
    </dgm:fillClrLst>
    <dgm:linClrLst meth="repeat">
      <a:schemeClr val="lt1"/>
    </dgm:linClrLst>
    <dgm:effectClrLst/>
    <dgm:txLinClrLst/>
    <dgm:txFillClrLst/>
    <dgm:txEffectClrLst/>
  </dgm:styleLbl>
  <dgm:styleLbl name="node2">
    <dgm:fillClrLst meth="repeat">
      <a:schemeClr val="accent5"/>
    </dgm:fillClrLst>
    <dgm:linClrLst meth="repeat">
      <a:schemeClr val="lt1"/>
    </dgm:linClrLst>
    <dgm:effectClrLst/>
    <dgm:txLinClrLst/>
    <dgm:txFillClrLst/>
    <dgm:txEffectClrLst/>
  </dgm:styleLbl>
  <dgm:styleLbl name="node3">
    <dgm:fillClrLst meth="repeat">
      <a:schemeClr val="accent5"/>
    </dgm:fillClrLst>
    <dgm:linClrLst meth="repeat">
      <a:schemeClr val="lt1"/>
    </dgm:linClrLst>
    <dgm:effectClrLst/>
    <dgm:txLinClrLst/>
    <dgm:txFillClrLst/>
    <dgm:txEffectClrLst/>
  </dgm:styleLbl>
  <dgm:styleLbl name="node4">
    <dgm:fillClrLst meth="repeat">
      <a:schemeClr val="accent5"/>
    </dgm:fillClrLst>
    <dgm:linClrLst meth="repeat">
      <a:schemeClr val="lt1"/>
    </dgm:linClrLst>
    <dgm:effectClrLst/>
    <dgm:txLinClrLst/>
    <dgm:txFillClrLst/>
    <dgm:txEffectClrLst/>
  </dgm:styleLbl>
  <dgm:styleLbl name="f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5">
        <a:tint val="60000"/>
      </a:schemeClr>
    </dgm:fillClrLst>
    <dgm:linClrLst meth="repeat">
      <a:schemeClr val="accent5">
        <a:tint val="60000"/>
      </a:schemeClr>
    </dgm:linClrLst>
    <dgm:effectClrLst/>
    <dgm:txLinClrLst/>
    <dgm:txFillClrLst/>
    <dgm:txEffectClrLst/>
  </dgm:styleLbl>
  <dgm:styleLbl name="fgSibTrans2D1">
    <dgm:fillClrLst meth="repeat">
      <a:schemeClr val="accent5">
        <a:tint val="60000"/>
      </a:schemeClr>
    </dgm:fillClrLst>
    <dgm:linClrLst meth="repeat">
      <a:schemeClr val="accent5">
        <a:tint val="60000"/>
      </a:schemeClr>
    </dgm:linClrLst>
    <dgm:effectClrLst/>
    <dgm:txLinClrLst/>
    <dgm:txFillClrLst/>
    <dgm:txEffectClrLst/>
  </dgm:styleLbl>
  <dgm:styleLbl name="bgSibTrans2D1">
    <dgm:fillClrLst meth="repeat">
      <a:schemeClr val="accent5">
        <a:tint val="60000"/>
      </a:schemeClr>
    </dgm:fillClrLst>
    <dgm:linClrLst meth="repeat">
      <a:schemeClr val="accent5">
        <a:tint val="60000"/>
      </a:schemeClr>
    </dgm:linClrLst>
    <dgm:effectClrLst/>
    <dgm:txLinClrLst/>
    <dgm:txFillClrLst/>
    <dgm:txEffectClrLst/>
  </dgm:styleLbl>
  <dgm:styleLbl name="sibTrans1D1">
    <dgm:fillClrLst meth="repeat">
      <a:schemeClr val="accent5"/>
    </dgm:fillClrLst>
    <dgm:linClrLst meth="repeat">
      <a:schemeClr val="accent5"/>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dgm:linClrLst>
    <dgm:effectClrLst/>
    <dgm:txLinClrLst/>
    <dgm:txFillClrLst/>
    <dgm:txEffectClrLst/>
  </dgm:styleLbl>
  <dgm:styleLbl name="asst1">
    <dgm:fillClrLst meth="repeat">
      <a:schemeClr val="accent5"/>
    </dgm:fillClrLst>
    <dgm:linClrLst meth="repeat">
      <a:schemeClr val="lt1"/>
    </dgm:linClrLst>
    <dgm:effectClrLst/>
    <dgm:txLinClrLst/>
    <dgm:txFillClrLst/>
    <dgm:txEffectClrLst/>
  </dgm:styleLbl>
  <dgm:styleLbl name="asst2">
    <dgm:fillClrLst meth="repeat">
      <a:schemeClr val="accent5"/>
    </dgm:fillClrLst>
    <dgm:linClrLst meth="repeat">
      <a:schemeClr val="lt1"/>
    </dgm:linClrLst>
    <dgm:effectClrLst/>
    <dgm:txLinClrLst/>
    <dgm:txFillClrLst/>
    <dgm:txEffectClrLst/>
  </dgm:styleLbl>
  <dgm:styleLbl name="asst3">
    <dgm:fillClrLst meth="repeat">
      <a:schemeClr val="accent5"/>
    </dgm:fillClrLst>
    <dgm:linClrLst meth="repeat">
      <a:schemeClr val="lt1"/>
    </dgm:linClrLst>
    <dgm:effectClrLst/>
    <dgm:txLinClrLst/>
    <dgm:txFillClrLst/>
    <dgm:txEffectClrLst/>
  </dgm:styleLbl>
  <dgm:styleLbl name="asst4">
    <dgm:fillClrLst meth="repeat">
      <a:schemeClr val="accent5"/>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meth="repeat">
      <a:schemeClr val="lt1"/>
    </dgm:txFillClrLst>
    <dgm:txEffectClrLst/>
  </dgm:styleLbl>
  <dgm:styleLbl name="parChTrans2D2">
    <dgm:fillClrLst meth="repeat">
      <a:schemeClr val="accent5"/>
    </dgm:fillClrLst>
    <dgm:linClrLst meth="repeat">
      <a:schemeClr val="accent5"/>
    </dgm:linClrLst>
    <dgm:effectClrLst/>
    <dgm:txLinClrLst/>
    <dgm:txFillClrLst meth="repeat">
      <a:schemeClr val="lt1"/>
    </dgm:txFillClrLst>
    <dgm:txEffectClrLst/>
  </dgm:styleLbl>
  <dgm:styleLbl name="parChTrans2D3">
    <dgm:fillClrLst meth="repeat">
      <a:schemeClr val="accent5"/>
    </dgm:fillClrLst>
    <dgm:linClrLst meth="repeat">
      <a:schemeClr val="accent5"/>
    </dgm:linClrLst>
    <dgm:effectClrLst/>
    <dgm:txLinClrLst/>
    <dgm:txFillClrLst meth="repeat">
      <a:schemeClr val="lt1"/>
    </dgm:txFillClrLst>
    <dgm:txEffectClrLst/>
  </dgm:styleLbl>
  <dgm:styleLbl name="parChTrans2D4">
    <dgm:fillClrLst meth="repeat">
      <a:schemeClr val="accent5"/>
    </dgm:fillClrLst>
    <dgm:linClrLst meth="repeat">
      <a:schemeClr val="accent5"/>
    </dgm:linClrLst>
    <dgm:effectClrLst/>
    <dgm:txLinClrLst/>
    <dgm:txFillClrLst meth="repeat">
      <a:schemeClr val="lt1"/>
    </dgm:txFillClrLst>
    <dgm:txEffectClrLst/>
  </dgm:styleLbl>
  <dgm:styleLbl name="parChTrans1D1">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2">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3">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parChTrans1D4">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solidFgAcc1">
    <dgm:fillClrLst meth="repeat">
      <a:schemeClr val="lt1"/>
    </dgm:fillClrLst>
    <dgm:linClrLst meth="repeat">
      <a:schemeClr val="accent5"/>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accent5"/>
    </dgm:linClrLst>
    <dgm:effectClrLst/>
    <dgm:txLinClrLst/>
    <dgm:txFillClrLst meth="repeat">
      <a:schemeClr val="dk1"/>
    </dgm:txFillClrLst>
    <dgm:txEffectClrLst/>
  </dgm:styleLbl>
  <dgm:styleLbl name="dkBgShp">
    <dgm:fillClrLst meth="repeat">
      <a:schemeClr val="accent5">
        <a:shade val="80000"/>
      </a:schemeClr>
    </dgm:fillClrLst>
    <dgm:linClrLst meth="repeat">
      <a:schemeClr val="accent5"/>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5_5">
  <dgm:title val=""/>
  <dgm:desc val=""/>
  <dgm:catLst>
    <dgm:cat type="accent5" pri="11500"/>
  </dgm:catLst>
  <dgm:styleLbl name="node0">
    <dgm:fillClrLst meth="cycle">
      <a:schemeClr val="accent5">
        <a:alpha val="80000"/>
      </a:schemeClr>
    </dgm:fillClrLst>
    <dgm:linClrLst meth="repeat">
      <a:schemeClr val="lt1"/>
    </dgm:linClrLst>
    <dgm:effectClrLst/>
    <dgm:txLinClrLst/>
    <dgm:txFillClrLst/>
    <dgm:txEffectClrLst/>
  </dgm:styleLbl>
  <dgm:styleLbl name="node1">
    <dgm:fillClrLst>
      <a:schemeClr val="accent5">
        <a:alpha val="90000"/>
      </a:schemeClr>
      <a:schemeClr val="accent5">
        <a:alpha val="50000"/>
      </a:schemeClr>
    </dgm:fillClrLst>
    <dgm:linClrLst meth="repeat">
      <a:schemeClr val="lt1"/>
    </dgm:linClrLst>
    <dgm:effectClrLst/>
    <dgm:txLinClrLst/>
    <dgm:txFillClrLst/>
    <dgm:txEffectClrLst/>
  </dgm:styleLbl>
  <dgm:styleLbl name="alignNode1">
    <dgm:fillClrLst>
      <a:schemeClr val="accent5">
        <a:alpha val="90000"/>
      </a:schemeClr>
      <a:schemeClr val="accent5">
        <a:alpha val="50000"/>
      </a:schemeClr>
    </dgm:fillClrLst>
    <dgm:linClrLst>
      <a:schemeClr val="accent5">
        <a:alpha val="90000"/>
      </a:schemeClr>
      <a:schemeClr val="accent5">
        <a:alpha val="50000"/>
      </a:schemeClr>
    </dgm:linClrLst>
    <dgm:effectClrLst/>
    <dgm:txLinClrLst/>
    <dgm:txFillClrLst/>
    <dgm:txEffectClrLst/>
  </dgm:styleLbl>
  <dgm:styleLbl name="lnNode1">
    <dgm:fillClrLst>
      <a:schemeClr val="accent5">
        <a:shade val="90000"/>
      </a:schemeClr>
      <a:schemeClr val="accent5">
        <a:alpha val="50000"/>
        <a:tint val="50000"/>
      </a:schemeClr>
    </dgm:fillClrLst>
    <dgm:linClrLst meth="repeat">
      <a:schemeClr val="lt1"/>
    </dgm:linClrLst>
    <dgm:effectClrLst/>
    <dgm:txLinClrLst/>
    <dgm:txFillClrLst/>
    <dgm:txEffectClrLst/>
  </dgm:styleLbl>
  <dgm:styleLbl name="vennNode1">
    <dgm:fillClrLst>
      <a:schemeClr val="accent5">
        <a:shade val="80000"/>
        <a:alpha val="50000"/>
      </a:schemeClr>
      <a:schemeClr val="accent5">
        <a:alpha val="20000"/>
      </a:schemeClr>
    </dgm:fillClrLst>
    <dgm:linClrLst meth="repeat">
      <a:schemeClr val="lt1"/>
    </dgm:linClrLst>
    <dgm:effectClrLst/>
    <dgm:txLinClrLst/>
    <dgm:txFillClrLst/>
    <dgm:txEffectClrLst/>
  </dgm:styleLbl>
  <dgm:styleLbl name="node2">
    <dgm:fillClrLst>
      <a:schemeClr val="accent5">
        <a:alpha val="70000"/>
      </a:schemeClr>
    </dgm:fillClrLst>
    <dgm:linClrLst meth="repeat">
      <a:schemeClr val="lt1"/>
    </dgm:linClrLst>
    <dgm:effectClrLst/>
    <dgm:txLinClrLst/>
    <dgm:txFillClrLst/>
    <dgm:txEffectClrLst/>
  </dgm:styleLbl>
  <dgm:styleLbl name="node3">
    <dgm:fillClrLst>
      <a:schemeClr val="accent5">
        <a:alpha val="50000"/>
      </a:schemeClr>
    </dgm:fillClrLst>
    <dgm:linClrLst meth="repeat">
      <a:schemeClr val="lt1"/>
    </dgm:linClrLst>
    <dgm:effectClrLst/>
    <dgm:txLinClrLst/>
    <dgm:txFillClrLst/>
    <dgm:txEffectClrLst/>
  </dgm:styleLbl>
  <dgm:styleLbl name="node4">
    <dgm:fillClrLst>
      <a:schemeClr val="accent5">
        <a:alpha val="30000"/>
      </a:schemeClr>
    </dgm:fillClrLst>
    <dgm:linClrLst meth="repeat">
      <a:schemeClr val="lt1"/>
    </dgm:linClrLst>
    <dgm:effectClrLst/>
    <dgm:txLinClrLst/>
    <dgm:txFillClrLst/>
    <dgm:txEffectClrLst/>
  </dgm:styleLbl>
  <dgm:styleLbl name="fgImgPlace1">
    <dgm:fillClrLst>
      <a:schemeClr val="accent5">
        <a:tint val="50000"/>
        <a:alpha val="90000"/>
      </a:schemeClr>
      <a:schemeClr val="accent5">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hade val="90000"/>
      </a:schemeClr>
      <a:schemeClr val="accent5">
        <a:tint val="50000"/>
      </a:schemeClr>
    </dgm:fillClrLst>
    <dgm:linClrLst>
      <a:schemeClr val="accent5">
        <a:shade val="90000"/>
      </a:schemeClr>
      <a:schemeClr val="accent5">
        <a:tint val="50000"/>
      </a:schemeClr>
    </dgm:linClrLst>
    <dgm:effectClrLst/>
    <dgm:txLinClrLst/>
    <dgm:txFillClrLst/>
    <dgm:txEffectClrLst/>
  </dgm:styleLbl>
  <dgm:styleLbl name="fgSibTrans2D1">
    <dgm:fillClrLst>
      <a:schemeClr val="accent5">
        <a:shade val="90000"/>
      </a:schemeClr>
      <a:schemeClr val="accent5">
        <a:tint val="50000"/>
      </a:schemeClr>
    </dgm:fillClrLst>
    <dgm:linClrLst>
      <a:schemeClr val="accent5">
        <a:shade val="90000"/>
      </a:schemeClr>
      <a:schemeClr val="accent5">
        <a:tint val="50000"/>
      </a:schemeClr>
    </dgm:linClrLst>
    <dgm:effectClrLst/>
    <dgm:txLinClrLst/>
    <dgm:txFillClrLst/>
    <dgm:txEffectClrLst/>
  </dgm:styleLbl>
  <dgm:styleLbl name="bgSibTrans2D1">
    <dgm:fillClrLst>
      <a:schemeClr val="accent5">
        <a:shade val="90000"/>
      </a:schemeClr>
      <a:schemeClr val="accent5">
        <a:tint val="50000"/>
      </a:schemeClr>
    </dgm:fillClrLst>
    <dgm:linClrLst>
      <a:schemeClr val="accent5">
        <a:shade val="90000"/>
      </a:schemeClr>
      <a:schemeClr val="accent5">
        <a:tint val="50000"/>
      </a:schemeClr>
    </dgm:linClrLst>
    <dgm:effectClrLst/>
    <dgm:txLinClrLst/>
    <dgm:txFillClrLst/>
    <dgm:txEffectClrLst/>
  </dgm:styleLbl>
  <dgm:styleLbl name="sibTrans1D1">
    <dgm:fillClrLst>
      <a:schemeClr val="accent5">
        <a:shade val="90000"/>
      </a:schemeClr>
      <a:schemeClr val="accent5">
        <a:tint val="50000"/>
      </a:schemeClr>
    </dgm:fillClrLst>
    <dgm:linClrLst>
      <a:schemeClr val="accent5">
        <a:shade val="90000"/>
      </a:schemeClr>
      <a:schemeClr val="accent5">
        <a:tint val="50000"/>
      </a:schemeClr>
    </dgm:linClrLst>
    <dgm:effectClrLst/>
    <dgm:txLinClrLst/>
    <dgm:txFillClrLst meth="repeat">
      <a:schemeClr val="tx1"/>
    </dgm:txFillClrLst>
    <dgm:txEffectClrLst/>
  </dgm:styleLbl>
  <dgm:styleLbl name="callout">
    <dgm:fillClrLst meth="repeat">
      <a:schemeClr val="accent5"/>
    </dgm:fillClrLst>
    <dgm:linClrLst meth="repeat">
      <a:schemeClr val="accent5"/>
    </dgm:linClrLst>
    <dgm:effectClrLst/>
    <dgm:txLinClrLst/>
    <dgm:txFillClrLst meth="repeat">
      <a:schemeClr val="tx1"/>
    </dgm:txFillClrLst>
    <dgm:txEffectClrLst/>
  </dgm:styleLbl>
  <dgm:styleLbl name="asst0">
    <dgm:fillClrLst meth="repeat">
      <a:schemeClr val="accent5">
        <a:alpha val="90000"/>
      </a:schemeClr>
    </dgm:fillClrLst>
    <dgm:linClrLst meth="repeat">
      <a:schemeClr val="lt1"/>
    </dgm:linClrLst>
    <dgm:effectClrLst/>
    <dgm:txLinClrLst/>
    <dgm:txFillClrLst/>
    <dgm:txEffectClrLst/>
  </dgm:styleLbl>
  <dgm:styleLbl name="asst1">
    <dgm:fillClrLst meth="repeat">
      <a:schemeClr val="accent5">
        <a:alpha val="90000"/>
      </a:schemeClr>
    </dgm:fillClrLst>
    <dgm:linClrLst meth="repeat">
      <a:schemeClr val="lt1"/>
    </dgm:linClrLst>
    <dgm:effectClrLst/>
    <dgm:txLinClrLst/>
    <dgm:txFillClrLst/>
    <dgm:txEffectClrLst/>
  </dgm:styleLbl>
  <dgm:styleLbl name="asst2">
    <dgm:fillClrLst>
      <a:schemeClr val="accent5">
        <a:alpha val="90000"/>
      </a:schemeClr>
    </dgm:fillClrLst>
    <dgm:linClrLst meth="repeat">
      <a:schemeClr val="lt1"/>
    </dgm:linClrLst>
    <dgm:effectClrLst/>
    <dgm:txLinClrLst/>
    <dgm:txFillClrLst/>
    <dgm:txEffectClrLst/>
  </dgm:styleLbl>
  <dgm:styleLbl name="asst3">
    <dgm:fillClrLst>
      <a:schemeClr val="accent5">
        <a:alpha val="70000"/>
      </a:schemeClr>
    </dgm:fillClrLst>
    <dgm:linClrLst meth="repeat">
      <a:schemeClr val="lt1"/>
    </dgm:linClrLst>
    <dgm:effectClrLst/>
    <dgm:txLinClrLst/>
    <dgm:txFillClrLst/>
    <dgm:txEffectClrLst/>
  </dgm:styleLbl>
  <dgm:styleLbl name="asst4">
    <dgm:fillClrLst>
      <a:schemeClr val="accent5">
        <a:alpha val="50000"/>
      </a:schemeClr>
    </dgm:fillClrLst>
    <dgm:linClrLst meth="repeat">
      <a:schemeClr val="lt1"/>
    </dgm:linClrLst>
    <dgm:effectClrLst/>
    <dgm:txLinClrLst/>
    <dgm:txFillClrLst/>
    <dgm:txEffectClrLst/>
  </dgm:styleLbl>
  <dgm:styleLbl name="parChTrans2D1">
    <dgm:fillClrLst meth="repeat">
      <a:schemeClr val="accent5">
        <a:shade val="80000"/>
      </a:schemeClr>
    </dgm:fillClrLst>
    <dgm:linClrLst meth="repeat">
      <a:schemeClr val="accent5">
        <a:shade val="80000"/>
      </a:schemeClr>
    </dgm:linClrLst>
    <dgm:effectClrLst/>
    <dgm:txLinClrLst/>
    <dgm:txFillClrLst/>
    <dgm:txEffectClrLst/>
  </dgm:styleLbl>
  <dgm:styleLbl name="parChTrans2D2">
    <dgm:fillClrLst meth="repeat">
      <a:schemeClr val="accent5">
        <a:tint val="90000"/>
      </a:schemeClr>
    </dgm:fillClrLst>
    <dgm:linClrLst meth="repeat">
      <a:schemeClr val="accent5">
        <a:tint val="90000"/>
      </a:schemeClr>
    </dgm:linClrLst>
    <dgm:effectClrLst/>
    <dgm:txLinClrLst/>
    <dgm:txFillClrLst/>
    <dgm:txEffectClrLst/>
  </dgm:styleLbl>
  <dgm:styleLbl name="parChTrans2D3">
    <dgm:fillClrLst meth="repeat">
      <a:schemeClr val="accent5">
        <a:tint val="70000"/>
      </a:schemeClr>
    </dgm:fillClrLst>
    <dgm:linClrLst meth="repeat">
      <a:schemeClr val="accent5">
        <a:tint val="70000"/>
      </a:schemeClr>
    </dgm:linClrLst>
    <dgm:effectClrLst/>
    <dgm:txLinClrLst/>
    <dgm:txFillClrLst/>
    <dgm:txEffectClrLst/>
  </dgm:styleLbl>
  <dgm:styleLbl name="parChTrans2D4">
    <dgm:fillClrLst meth="repeat">
      <a:schemeClr val="accent5">
        <a:tint val="50000"/>
      </a:schemeClr>
    </dgm:fillClrLst>
    <dgm:linClrLst meth="repeat">
      <a:schemeClr val="accent5">
        <a:tint val="50000"/>
      </a:schemeClr>
    </dgm:linClrLst>
    <dgm:effectClrLst/>
    <dgm:txLinClrLst/>
    <dgm:txFillClrLst meth="repeat">
      <a:schemeClr val="dk1"/>
    </dgm:txFillClrLst>
    <dgm:txEffectClrLst/>
  </dgm:styleLbl>
  <dgm:styleLbl name="parChTrans1D1">
    <dgm:fillClrLst meth="repeat">
      <a:schemeClr val="accent5">
        <a:shade val="80000"/>
      </a:schemeClr>
    </dgm:fillClrLst>
    <dgm:linClrLst meth="repeat">
      <a:schemeClr val="accent5">
        <a:shade val="80000"/>
      </a:schemeClr>
    </dgm:linClrLst>
    <dgm:effectClrLst/>
    <dgm:txLinClrLst/>
    <dgm:txFillClrLst meth="repeat">
      <a:schemeClr val="tx1"/>
    </dgm:txFillClrLst>
    <dgm:txEffectClrLst/>
  </dgm:styleLbl>
  <dgm:styleLbl name="parChTrans1D2">
    <dgm:fillClrLst meth="repeat">
      <a:schemeClr val="accent5">
        <a:tint val="90000"/>
      </a:schemeClr>
    </dgm:fillClrLst>
    <dgm:linClrLst meth="repeat">
      <a:schemeClr val="accent5">
        <a:tint val="90000"/>
      </a:schemeClr>
    </dgm:linClrLst>
    <dgm:effectClrLst/>
    <dgm:txLinClrLst/>
    <dgm:txFillClrLst meth="repeat">
      <a:schemeClr val="tx1"/>
    </dgm:txFillClrLst>
    <dgm:txEffectClrLst/>
  </dgm:styleLbl>
  <dgm:styleLbl name="parChTrans1D3">
    <dgm:fillClrLst meth="repeat">
      <a:schemeClr val="accent5">
        <a:tint val="70000"/>
      </a:schemeClr>
    </dgm:fillClrLst>
    <dgm:linClrLst meth="repeat">
      <a:schemeClr val="accent5">
        <a:tint val="70000"/>
      </a:schemeClr>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5">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5">
        <a:alpha val="90000"/>
      </a:schemeClr>
      <a:schemeClr val="accent5">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alpha val="90000"/>
      </a:schemeClr>
      <a:schemeClr val="accent5">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alpha val="90000"/>
      </a:schemeClr>
      <a:schemeClr val="accent5">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5">
        <a:alpha val="90000"/>
      </a:schemeClr>
      <a:schemeClr val="accent5">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5">
        <a:alpha val="90000"/>
      </a:schemeClr>
      <a:schemeClr val="accent5">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5">
        <a:alpha val="90000"/>
      </a:schemeClr>
      <a:schemeClr val="accent5">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a:schemeClr val="accent5">
        <a:alpha val="90000"/>
        <a:tint val="40000"/>
      </a:schemeClr>
      <a:schemeClr val="accent5">
        <a:alpha val="5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a:tint val="50000"/>
      </a:schemeClr>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75E222A-5CB0-4D83-9082-AD20C3100211}" type="doc">
      <dgm:prSet loTypeId="urn:microsoft.com/office/officeart/2005/8/layout/default" loCatId="list" qsTypeId="urn:microsoft.com/office/officeart/2005/8/quickstyle/simple1" qsCatId="simple" csTypeId="urn:microsoft.com/office/officeart/2005/8/colors/accent5_2" csCatId="accent5" phldr="1"/>
      <dgm:spPr/>
      <dgm:t>
        <a:bodyPr/>
        <a:lstStyle/>
        <a:p>
          <a:pPr rtl="1"/>
          <a:endParaRPr lang="ar-SA"/>
        </a:p>
      </dgm:t>
    </dgm:pt>
    <dgm:pt modelId="{CBDB180D-79AC-4933-9151-5D983FA92440}">
      <dgm:prSet phldrT="[نص]" custT="1"/>
      <dgm:spPr>
        <a:solidFill>
          <a:srgbClr val="00B0F0"/>
        </a:solidFill>
      </dgm:spPr>
      <dgm:t>
        <a:bodyPr/>
        <a:lstStyle/>
        <a:p>
          <a:pPr algn="ctr" rtl="1"/>
          <a:r>
            <a:rPr kumimoji="0" lang="ar-SA" sz="2000" b="0" i="0" u="none" strike="noStrike" kern="1200" cap="none" spc="0" normalizeH="0" baseline="0" noProof="0" dirty="0">
              <a:ln/>
              <a:effectLst/>
              <a:uLnTx/>
              <a:uFillTx/>
              <a:latin typeface="Alexandria Medium" pitchFamily="2" charset="-78"/>
              <a:ea typeface="+mn-ea"/>
              <a:cs typeface="Alexandria Medium" pitchFamily="2" charset="-78"/>
            </a:rPr>
            <a:t>الاعتمادية</a:t>
          </a:r>
          <a:endParaRPr kumimoji="0" lang="ar-SA" sz="2000" b="0" i="0" u="none" strike="noStrike" kern="1200" cap="none" spc="0" normalizeH="0" baseline="0" dirty="0">
            <a:ln/>
            <a:effectLst/>
            <a:uLnTx/>
            <a:uFillTx/>
            <a:latin typeface="Alexandria Medium" pitchFamily="2" charset="-78"/>
            <a:ea typeface="+mn-ea"/>
            <a:cs typeface="Alexandria Medium" pitchFamily="2" charset="-78"/>
          </a:endParaRPr>
        </a:p>
      </dgm:t>
    </dgm:pt>
    <dgm:pt modelId="{89F3E03F-CCFA-4E89-8102-78B3612EDB24}" type="parTrans" cxnId="{9FF26CA2-6348-4B13-A94B-5929FCAB61D5}">
      <dgm:prSet/>
      <dgm:spPr/>
      <dgm:t>
        <a:bodyPr/>
        <a:lstStyle/>
        <a:p>
          <a:pPr algn="ctr" rtl="1"/>
          <a:endParaRPr lang="ar-SA" b="0" cap="none" spc="0">
            <a:ln w="0"/>
            <a:solidFill>
              <a:srgbClr val="FFFFFF"/>
            </a:solidFill>
            <a:effectLst>
              <a:outerShdw blurRad="38100" dist="25400" dir="5400000" algn="ctr" rotWithShape="0">
                <a:srgbClr val="6E747A">
                  <a:alpha val="43000"/>
                </a:srgbClr>
              </a:outerShdw>
            </a:effectLst>
          </a:endParaRPr>
        </a:p>
      </dgm:t>
    </dgm:pt>
    <dgm:pt modelId="{E33C81EE-B857-4898-9607-7FEBDFE6FA9F}" type="sibTrans" cxnId="{9FF26CA2-6348-4B13-A94B-5929FCAB61D5}">
      <dgm:prSet/>
      <dgm:spPr/>
      <dgm:t>
        <a:bodyPr/>
        <a:lstStyle/>
        <a:p>
          <a:pPr algn="ctr" rtl="1"/>
          <a:endParaRPr lang="ar-SA" b="0" cap="none" spc="0">
            <a:ln w="0"/>
            <a:solidFill>
              <a:srgbClr val="FFFFFF"/>
            </a:solidFill>
            <a:effectLst>
              <a:outerShdw blurRad="38100" dist="25400" dir="5400000" algn="ctr" rotWithShape="0">
                <a:srgbClr val="6E747A">
                  <a:alpha val="43000"/>
                </a:srgbClr>
              </a:outerShdw>
            </a:effectLst>
          </a:endParaRPr>
        </a:p>
      </dgm:t>
    </dgm:pt>
    <dgm:pt modelId="{A3560186-D370-4F8F-90E4-EC4CE6BA21CD}">
      <dgm:prSet phldrT="[نص]" custT="1"/>
      <dgm:spPr>
        <a:solidFill>
          <a:srgbClr val="00B0F0"/>
        </a:solidFill>
      </dgm:spPr>
      <dgm:t>
        <a:bodyPr/>
        <a:lstStyle/>
        <a:p>
          <a:pPr algn="ctr" rtl="1"/>
          <a:r>
            <a:rPr kumimoji="0" lang="ar-SA" sz="2000" b="0" i="0" u="none" strike="noStrike" kern="1200" cap="none" spc="0" normalizeH="0" baseline="0" dirty="0">
              <a:ln/>
              <a:effectLst/>
              <a:uLnTx/>
              <a:uFillTx/>
              <a:latin typeface="Alexandria Medium" pitchFamily="2" charset="-78"/>
              <a:ea typeface="+mn-ea"/>
              <a:cs typeface="Alexandria Medium" pitchFamily="2" charset="-78"/>
            </a:rPr>
            <a:t>المرونة</a:t>
          </a:r>
          <a:endParaRPr kumimoji="0" lang="ar-SA" sz="1800" b="0" i="0" u="none" strike="noStrike" kern="1200" cap="none" spc="0" normalizeH="0" baseline="0" dirty="0">
            <a:ln/>
            <a:effectLst/>
            <a:uLnTx/>
            <a:uFillTx/>
            <a:latin typeface="Alexandria Medium" pitchFamily="2" charset="-78"/>
            <a:ea typeface="+mn-ea"/>
            <a:cs typeface="Alexandria Medium" pitchFamily="2" charset="-78"/>
          </a:endParaRPr>
        </a:p>
      </dgm:t>
    </dgm:pt>
    <dgm:pt modelId="{D25FB2A2-4DF7-4048-A184-0E34B6CE8840}" type="parTrans" cxnId="{86482037-4E6D-4A8E-A219-02450C7115F2}">
      <dgm:prSet/>
      <dgm:spPr/>
      <dgm:t>
        <a:bodyPr/>
        <a:lstStyle/>
        <a:p>
          <a:pPr algn="ctr" rtl="1"/>
          <a:endParaRPr lang="ar-SA" b="0" cap="none" spc="0">
            <a:ln w="0"/>
            <a:solidFill>
              <a:srgbClr val="FFFFFF"/>
            </a:solidFill>
            <a:effectLst>
              <a:outerShdw blurRad="38100" dist="25400" dir="5400000" algn="ctr" rotWithShape="0">
                <a:srgbClr val="6E747A">
                  <a:alpha val="43000"/>
                </a:srgbClr>
              </a:outerShdw>
            </a:effectLst>
          </a:endParaRPr>
        </a:p>
      </dgm:t>
    </dgm:pt>
    <dgm:pt modelId="{70B650DC-0BD9-4F9B-BB3E-8219DA1B5AD7}" type="sibTrans" cxnId="{86482037-4E6D-4A8E-A219-02450C7115F2}">
      <dgm:prSet/>
      <dgm:spPr/>
      <dgm:t>
        <a:bodyPr/>
        <a:lstStyle/>
        <a:p>
          <a:pPr algn="ctr" rtl="1"/>
          <a:endParaRPr lang="ar-SA" b="0" cap="none" spc="0">
            <a:ln w="0"/>
            <a:solidFill>
              <a:srgbClr val="FFFFFF"/>
            </a:solidFill>
            <a:effectLst>
              <a:outerShdw blurRad="38100" dist="25400" dir="5400000" algn="ctr" rotWithShape="0">
                <a:srgbClr val="6E747A">
                  <a:alpha val="43000"/>
                </a:srgbClr>
              </a:outerShdw>
            </a:effectLst>
          </a:endParaRPr>
        </a:p>
      </dgm:t>
    </dgm:pt>
    <dgm:pt modelId="{7D8EE7C7-A1F2-4710-8084-9F57E5D7DCCC}">
      <dgm:prSet phldrT="[نص]" custT="1"/>
      <dgm:spPr>
        <a:solidFill>
          <a:srgbClr val="00B0F0"/>
        </a:solidFill>
      </dgm:spPr>
      <dgm:t>
        <a:bodyPr/>
        <a:lstStyle/>
        <a:p>
          <a:pPr algn="ctr" rtl="1"/>
          <a:r>
            <a:rPr kumimoji="0" lang="ar-SA" sz="2000" b="0" i="0" u="none" strike="noStrike" kern="1200" cap="none" spc="0" normalizeH="0" baseline="0" dirty="0" err="1">
              <a:ln/>
              <a:effectLst/>
              <a:uLnTx/>
              <a:uFillTx/>
              <a:latin typeface="Alexandria Medium" pitchFamily="2" charset="-78"/>
              <a:ea typeface="+mn-ea"/>
              <a:cs typeface="Alexandria Medium" pitchFamily="2" charset="-78"/>
            </a:rPr>
            <a:t>الإتاحية</a:t>
          </a:r>
          <a:r>
            <a:rPr kumimoji="0" lang="ar-SA" sz="1800" b="0" i="0" u="none" strike="noStrike" kern="1200" cap="none" spc="0" normalizeH="0" baseline="0" dirty="0">
              <a:ln/>
              <a:effectLst/>
              <a:uLnTx/>
              <a:uFillTx/>
              <a:latin typeface="Alexandria Light" pitchFamily="2" charset="-78"/>
              <a:ea typeface="+mn-ea"/>
              <a:cs typeface="Alexandria Light" pitchFamily="2" charset="-78"/>
            </a:rPr>
            <a:t> </a:t>
          </a:r>
        </a:p>
      </dgm:t>
    </dgm:pt>
    <dgm:pt modelId="{17924703-6059-40A3-B197-4C756E34238A}" type="parTrans" cxnId="{28B757F2-8701-4EE3-8776-60D4C18A2B21}">
      <dgm:prSet/>
      <dgm:spPr/>
      <dgm:t>
        <a:bodyPr/>
        <a:lstStyle/>
        <a:p>
          <a:pPr algn="ctr" rtl="1"/>
          <a:endParaRPr lang="ar-SA" b="0" cap="none" spc="0">
            <a:ln w="0"/>
            <a:solidFill>
              <a:srgbClr val="FFFFFF"/>
            </a:solidFill>
            <a:effectLst>
              <a:outerShdw blurRad="38100" dist="25400" dir="5400000" algn="ctr" rotWithShape="0">
                <a:srgbClr val="6E747A">
                  <a:alpha val="43000"/>
                </a:srgbClr>
              </a:outerShdw>
            </a:effectLst>
          </a:endParaRPr>
        </a:p>
      </dgm:t>
    </dgm:pt>
    <dgm:pt modelId="{D5B6645B-0C59-4A11-807A-AD7A184B3CA3}" type="sibTrans" cxnId="{28B757F2-8701-4EE3-8776-60D4C18A2B21}">
      <dgm:prSet/>
      <dgm:spPr/>
      <dgm:t>
        <a:bodyPr/>
        <a:lstStyle/>
        <a:p>
          <a:pPr algn="ctr" rtl="1"/>
          <a:endParaRPr lang="ar-SA" b="0" cap="none" spc="0">
            <a:ln w="0"/>
            <a:solidFill>
              <a:srgbClr val="FFFFFF"/>
            </a:solidFill>
            <a:effectLst>
              <a:outerShdw blurRad="38100" dist="25400" dir="5400000" algn="ctr" rotWithShape="0">
                <a:srgbClr val="6E747A">
                  <a:alpha val="43000"/>
                </a:srgbClr>
              </a:outerShdw>
            </a:effectLst>
          </a:endParaRPr>
        </a:p>
      </dgm:t>
    </dgm:pt>
    <dgm:pt modelId="{34D95924-5A67-4FA3-AB01-EA94543B8176}">
      <dgm:prSet phldrT="[نص]" custT="1"/>
      <dgm:spPr>
        <a:solidFill>
          <a:srgbClr val="00B0F0"/>
        </a:solidFill>
      </dgm:spPr>
      <dgm:t>
        <a:bodyPr/>
        <a:lstStyle/>
        <a:p>
          <a:pPr algn="ctr" rtl="1"/>
          <a:r>
            <a:rPr kumimoji="0" lang="ar-SA" sz="2000" b="0" i="0" u="none" strike="noStrike" kern="1200" cap="none" spc="0" normalizeH="0" baseline="0" dirty="0">
              <a:ln/>
              <a:effectLst/>
              <a:uLnTx/>
              <a:uFillTx/>
              <a:latin typeface="Alexandria Medium" pitchFamily="2" charset="-78"/>
              <a:ea typeface="+mn-ea"/>
              <a:cs typeface="Alexandria Medium" pitchFamily="2" charset="-78"/>
            </a:rPr>
            <a:t>تحكم المتعلم</a:t>
          </a:r>
        </a:p>
      </dgm:t>
    </dgm:pt>
    <dgm:pt modelId="{E2562197-C1AD-4D9A-8057-5BDB0EA920B8}" type="parTrans" cxnId="{7CF9FECA-BCD3-46AD-B0DF-ED6D1C79FC69}">
      <dgm:prSet/>
      <dgm:spPr/>
      <dgm:t>
        <a:bodyPr/>
        <a:lstStyle/>
        <a:p>
          <a:pPr algn="ctr" rtl="1"/>
          <a:endParaRPr lang="ar-SA" b="0" cap="none" spc="0">
            <a:ln w="0"/>
            <a:solidFill>
              <a:srgbClr val="FFFFFF"/>
            </a:solidFill>
            <a:effectLst>
              <a:outerShdw blurRad="38100" dist="25400" dir="5400000" algn="ctr" rotWithShape="0">
                <a:srgbClr val="6E747A">
                  <a:alpha val="43000"/>
                </a:srgbClr>
              </a:outerShdw>
            </a:effectLst>
          </a:endParaRPr>
        </a:p>
      </dgm:t>
    </dgm:pt>
    <dgm:pt modelId="{C558F5F8-9603-4988-95CA-7772A559A48D}" type="sibTrans" cxnId="{7CF9FECA-BCD3-46AD-B0DF-ED6D1C79FC69}">
      <dgm:prSet/>
      <dgm:spPr/>
      <dgm:t>
        <a:bodyPr/>
        <a:lstStyle/>
        <a:p>
          <a:pPr algn="ctr" rtl="1"/>
          <a:endParaRPr lang="ar-SA" b="0" cap="none" spc="0">
            <a:ln w="0"/>
            <a:solidFill>
              <a:srgbClr val="FFFFFF"/>
            </a:solidFill>
            <a:effectLst>
              <a:outerShdw blurRad="38100" dist="25400" dir="5400000" algn="ctr" rotWithShape="0">
                <a:srgbClr val="6E747A">
                  <a:alpha val="43000"/>
                </a:srgbClr>
              </a:outerShdw>
            </a:effectLst>
          </a:endParaRPr>
        </a:p>
      </dgm:t>
    </dgm:pt>
    <dgm:pt modelId="{79AF330D-97F3-4893-A6F5-6993BFD85506}">
      <dgm:prSet phldrT="[نص]" custT="1"/>
      <dgm:spPr>
        <a:solidFill>
          <a:srgbClr val="00B0F0"/>
        </a:solidFill>
      </dgm:spPr>
      <dgm:t>
        <a:bodyPr/>
        <a:lstStyle/>
        <a:p>
          <a:pPr rtl="1">
            <a:lnSpc>
              <a:spcPts val="2600"/>
            </a:lnSpc>
          </a:pPr>
          <a:r>
            <a:rPr kumimoji="0" lang="ar-SA" sz="2000" b="0" i="0" u="none" strike="noStrike" cap="none" spc="0" normalizeH="0" baseline="0" noProof="0" dirty="0">
              <a:ln/>
              <a:effectLst/>
              <a:uLnTx/>
              <a:uFillTx/>
              <a:latin typeface="Alexandria Medium" pitchFamily="2" charset="-78"/>
              <a:ea typeface="+mn-ea"/>
              <a:cs typeface="Alexandria Medium" pitchFamily="2" charset="-78"/>
            </a:rPr>
            <a:t>اختبار أنظمة التوصيل</a:t>
          </a:r>
          <a:endParaRPr kumimoji="0" lang="ar-SA" sz="2000" b="0" i="0" u="none" strike="noStrike" cap="none" spc="0" normalizeH="0" baseline="0" dirty="0">
            <a:ln/>
            <a:effectLst/>
            <a:uLnTx/>
            <a:uFillTx/>
            <a:latin typeface="Alexandria Medium" pitchFamily="2" charset="-78"/>
            <a:ea typeface="+mn-ea"/>
            <a:cs typeface="Alexandria Medium" pitchFamily="2" charset="-78"/>
          </a:endParaRPr>
        </a:p>
      </dgm:t>
    </dgm:pt>
    <dgm:pt modelId="{F6319A19-31EE-4E8E-93B5-72FA1831720A}" type="parTrans" cxnId="{DCB006CF-68EC-4137-A5AF-7779C7A47900}">
      <dgm:prSet/>
      <dgm:spPr/>
      <dgm:t>
        <a:bodyPr/>
        <a:lstStyle/>
        <a:p>
          <a:pPr rtl="1"/>
          <a:endParaRPr lang="ar-SA"/>
        </a:p>
      </dgm:t>
    </dgm:pt>
    <dgm:pt modelId="{1644D1CD-02AE-42FB-9C44-E251B7FDB86E}" type="sibTrans" cxnId="{DCB006CF-68EC-4137-A5AF-7779C7A47900}">
      <dgm:prSet/>
      <dgm:spPr/>
      <dgm:t>
        <a:bodyPr/>
        <a:lstStyle/>
        <a:p>
          <a:pPr rtl="1"/>
          <a:endParaRPr lang="ar-SA"/>
        </a:p>
      </dgm:t>
    </dgm:pt>
    <dgm:pt modelId="{77CDCE55-57A4-4709-8A45-A852C9E57E8B}" type="pres">
      <dgm:prSet presAssocID="{775E222A-5CB0-4D83-9082-AD20C3100211}" presName="diagram" presStyleCnt="0">
        <dgm:presLayoutVars>
          <dgm:dir/>
          <dgm:resizeHandles val="exact"/>
        </dgm:presLayoutVars>
      </dgm:prSet>
      <dgm:spPr/>
    </dgm:pt>
    <dgm:pt modelId="{92590878-D695-427A-BD4E-CEA8664B3E86}" type="pres">
      <dgm:prSet presAssocID="{CBDB180D-79AC-4933-9151-5D983FA92440}" presName="node" presStyleLbl="node1" presStyleIdx="0" presStyleCnt="5">
        <dgm:presLayoutVars>
          <dgm:bulletEnabled val="1"/>
        </dgm:presLayoutVars>
      </dgm:prSet>
      <dgm:spPr/>
    </dgm:pt>
    <dgm:pt modelId="{E0B1C560-3789-4C18-AB25-33A4CCA19FE8}" type="pres">
      <dgm:prSet presAssocID="{E33C81EE-B857-4898-9607-7FEBDFE6FA9F}" presName="sibTrans" presStyleCnt="0"/>
      <dgm:spPr/>
    </dgm:pt>
    <dgm:pt modelId="{042473C5-2FAB-4836-AD2D-E4EB80E8076F}" type="pres">
      <dgm:prSet presAssocID="{34D95924-5A67-4FA3-AB01-EA94543B8176}" presName="node" presStyleLbl="node1" presStyleIdx="1" presStyleCnt="5" custLinFactNeighborX="1225">
        <dgm:presLayoutVars>
          <dgm:bulletEnabled val="1"/>
        </dgm:presLayoutVars>
      </dgm:prSet>
      <dgm:spPr/>
    </dgm:pt>
    <dgm:pt modelId="{8AAC53E7-4266-4DE0-B41A-C5505883D4A2}" type="pres">
      <dgm:prSet presAssocID="{C558F5F8-9603-4988-95CA-7772A559A48D}" presName="sibTrans" presStyleCnt="0"/>
      <dgm:spPr/>
    </dgm:pt>
    <dgm:pt modelId="{15BDEB04-706A-4BB5-9189-18D0A74BB248}" type="pres">
      <dgm:prSet presAssocID="{A3560186-D370-4F8F-90E4-EC4CE6BA21CD}" presName="node" presStyleLbl="node1" presStyleIdx="2" presStyleCnt="5">
        <dgm:presLayoutVars>
          <dgm:bulletEnabled val="1"/>
        </dgm:presLayoutVars>
      </dgm:prSet>
      <dgm:spPr/>
    </dgm:pt>
    <dgm:pt modelId="{917DB95E-DBA6-46B3-BA81-C0D625C634FE}" type="pres">
      <dgm:prSet presAssocID="{70B650DC-0BD9-4F9B-BB3E-8219DA1B5AD7}" presName="sibTrans" presStyleCnt="0"/>
      <dgm:spPr/>
    </dgm:pt>
    <dgm:pt modelId="{BDA771ED-E88C-4AFD-AEC5-967503F6FBD2}" type="pres">
      <dgm:prSet presAssocID="{7D8EE7C7-A1F2-4710-8084-9F57E5D7DCCC}" presName="node" presStyleLbl="node1" presStyleIdx="3" presStyleCnt="5" custLinFactNeighborX="126" custLinFactNeighborY="-240">
        <dgm:presLayoutVars>
          <dgm:bulletEnabled val="1"/>
        </dgm:presLayoutVars>
      </dgm:prSet>
      <dgm:spPr/>
    </dgm:pt>
    <dgm:pt modelId="{A36A5377-6760-41BB-BDD7-04527D33B822}" type="pres">
      <dgm:prSet presAssocID="{D5B6645B-0C59-4A11-807A-AD7A184B3CA3}" presName="sibTrans" presStyleCnt="0"/>
      <dgm:spPr/>
    </dgm:pt>
    <dgm:pt modelId="{25486F52-9DE4-4239-8A62-7E3C7F004D8C}" type="pres">
      <dgm:prSet presAssocID="{79AF330D-97F3-4893-A6F5-6993BFD85506}" presName="node" presStyleLbl="node1" presStyleIdx="4" presStyleCnt="5" custLinFactNeighborX="126" custLinFactNeighborY="4943">
        <dgm:presLayoutVars>
          <dgm:bulletEnabled val="1"/>
        </dgm:presLayoutVars>
      </dgm:prSet>
      <dgm:spPr/>
    </dgm:pt>
  </dgm:ptLst>
  <dgm:cxnLst>
    <dgm:cxn modelId="{30843725-1258-4A39-A1DC-AA14815EE8FD}" type="presOf" srcId="{79AF330D-97F3-4893-A6F5-6993BFD85506}" destId="{25486F52-9DE4-4239-8A62-7E3C7F004D8C}" srcOrd="0" destOrd="0" presId="urn:microsoft.com/office/officeart/2005/8/layout/default"/>
    <dgm:cxn modelId="{86482037-4E6D-4A8E-A219-02450C7115F2}" srcId="{775E222A-5CB0-4D83-9082-AD20C3100211}" destId="{A3560186-D370-4F8F-90E4-EC4CE6BA21CD}" srcOrd="2" destOrd="0" parTransId="{D25FB2A2-4DF7-4048-A184-0E34B6CE8840}" sibTransId="{70B650DC-0BD9-4F9B-BB3E-8219DA1B5AD7}"/>
    <dgm:cxn modelId="{53A8D465-EFEE-4386-9716-02FF07007A2F}" type="presOf" srcId="{A3560186-D370-4F8F-90E4-EC4CE6BA21CD}" destId="{15BDEB04-706A-4BB5-9189-18D0A74BB248}" srcOrd="0" destOrd="0" presId="urn:microsoft.com/office/officeart/2005/8/layout/default"/>
    <dgm:cxn modelId="{29446358-ED0B-4C53-A971-6B5891BAD4A1}" type="presOf" srcId="{34D95924-5A67-4FA3-AB01-EA94543B8176}" destId="{042473C5-2FAB-4836-AD2D-E4EB80E8076F}" srcOrd="0" destOrd="0" presId="urn:microsoft.com/office/officeart/2005/8/layout/default"/>
    <dgm:cxn modelId="{025F6887-CD96-4204-A0A6-B07C9C805223}" type="presOf" srcId="{CBDB180D-79AC-4933-9151-5D983FA92440}" destId="{92590878-D695-427A-BD4E-CEA8664B3E86}" srcOrd="0" destOrd="0" presId="urn:microsoft.com/office/officeart/2005/8/layout/default"/>
    <dgm:cxn modelId="{9FF26CA2-6348-4B13-A94B-5929FCAB61D5}" srcId="{775E222A-5CB0-4D83-9082-AD20C3100211}" destId="{CBDB180D-79AC-4933-9151-5D983FA92440}" srcOrd="0" destOrd="0" parTransId="{89F3E03F-CCFA-4E89-8102-78B3612EDB24}" sibTransId="{E33C81EE-B857-4898-9607-7FEBDFE6FA9F}"/>
    <dgm:cxn modelId="{315FEAA5-A83B-42BA-9A72-1D644926A9F9}" type="presOf" srcId="{7D8EE7C7-A1F2-4710-8084-9F57E5D7DCCC}" destId="{BDA771ED-E88C-4AFD-AEC5-967503F6FBD2}" srcOrd="0" destOrd="0" presId="urn:microsoft.com/office/officeart/2005/8/layout/default"/>
    <dgm:cxn modelId="{5F4DECC2-2288-48B0-91A4-EF82CBEAE1CE}" type="presOf" srcId="{775E222A-5CB0-4D83-9082-AD20C3100211}" destId="{77CDCE55-57A4-4709-8A45-A852C9E57E8B}" srcOrd="0" destOrd="0" presId="urn:microsoft.com/office/officeart/2005/8/layout/default"/>
    <dgm:cxn modelId="{7CF9FECA-BCD3-46AD-B0DF-ED6D1C79FC69}" srcId="{775E222A-5CB0-4D83-9082-AD20C3100211}" destId="{34D95924-5A67-4FA3-AB01-EA94543B8176}" srcOrd="1" destOrd="0" parTransId="{E2562197-C1AD-4D9A-8057-5BDB0EA920B8}" sibTransId="{C558F5F8-9603-4988-95CA-7772A559A48D}"/>
    <dgm:cxn modelId="{DCB006CF-68EC-4137-A5AF-7779C7A47900}" srcId="{775E222A-5CB0-4D83-9082-AD20C3100211}" destId="{79AF330D-97F3-4893-A6F5-6993BFD85506}" srcOrd="4" destOrd="0" parTransId="{F6319A19-31EE-4E8E-93B5-72FA1831720A}" sibTransId="{1644D1CD-02AE-42FB-9C44-E251B7FDB86E}"/>
    <dgm:cxn modelId="{28B757F2-8701-4EE3-8776-60D4C18A2B21}" srcId="{775E222A-5CB0-4D83-9082-AD20C3100211}" destId="{7D8EE7C7-A1F2-4710-8084-9F57E5D7DCCC}" srcOrd="3" destOrd="0" parTransId="{17924703-6059-40A3-B197-4C756E34238A}" sibTransId="{D5B6645B-0C59-4A11-807A-AD7A184B3CA3}"/>
    <dgm:cxn modelId="{EB3EC863-61EA-439F-9BB2-ED59C18E8108}" type="presParOf" srcId="{77CDCE55-57A4-4709-8A45-A852C9E57E8B}" destId="{92590878-D695-427A-BD4E-CEA8664B3E86}" srcOrd="0" destOrd="0" presId="urn:microsoft.com/office/officeart/2005/8/layout/default"/>
    <dgm:cxn modelId="{93659620-398B-48C4-A44D-68D99BFAB05B}" type="presParOf" srcId="{77CDCE55-57A4-4709-8A45-A852C9E57E8B}" destId="{E0B1C560-3789-4C18-AB25-33A4CCA19FE8}" srcOrd="1" destOrd="0" presId="urn:microsoft.com/office/officeart/2005/8/layout/default"/>
    <dgm:cxn modelId="{8D06D575-70B1-4B17-942C-D0AD184F968D}" type="presParOf" srcId="{77CDCE55-57A4-4709-8A45-A852C9E57E8B}" destId="{042473C5-2FAB-4836-AD2D-E4EB80E8076F}" srcOrd="2" destOrd="0" presId="urn:microsoft.com/office/officeart/2005/8/layout/default"/>
    <dgm:cxn modelId="{7185552F-5054-49C1-BF44-917123F5EB7F}" type="presParOf" srcId="{77CDCE55-57A4-4709-8A45-A852C9E57E8B}" destId="{8AAC53E7-4266-4DE0-B41A-C5505883D4A2}" srcOrd="3" destOrd="0" presId="urn:microsoft.com/office/officeart/2005/8/layout/default"/>
    <dgm:cxn modelId="{0E5AFD3F-A6E4-47C5-9481-0D0E99A4F089}" type="presParOf" srcId="{77CDCE55-57A4-4709-8A45-A852C9E57E8B}" destId="{15BDEB04-706A-4BB5-9189-18D0A74BB248}" srcOrd="4" destOrd="0" presId="urn:microsoft.com/office/officeart/2005/8/layout/default"/>
    <dgm:cxn modelId="{DC2EF8DB-21F6-478B-B690-F1C950CAFDA8}" type="presParOf" srcId="{77CDCE55-57A4-4709-8A45-A852C9E57E8B}" destId="{917DB95E-DBA6-46B3-BA81-C0D625C634FE}" srcOrd="5" destOrd="0" presId="urn:microsoft.com/office/officeart/2005/8/layout/default"/>
    <dgm:cxn modelId="{C430B353-5F73-4FAB-A417-0138C90F84A4}" type="presParOf" srcId="{77CDCE55-57A4-4709-8A45-A852C9E57E8B}" destId="{BDA771ED-E88C-4AFD-AEC5-967503F6FBD2}" srcOrd="6" destOrd="0" presId="urn:microsoft.com/office/officeart/2005/8/layout/default"/>
    <dgm:cxn modelId="{BCEAC209-A0F9-4154-9D01-91A79AEFAE70}" type="presParOf" srcId="{77CDCE55-57A4-4709-8A45-A852C9E57E8B}" destId="{A36A5377-6760-41BB-BDD7-04527D33B822}" srcOrd="7" destOrd="0" presId="urn:microsoft.com/office/officeart/2005/8/layout/default"/>
    <dgm:cxn modelId="{10B53DCC-4C26-46C5-A3E4-697069E480A6}" type="presParOf" srcId="{77CDCE55-57A4-4709-8A45-A852C9E57E8B}" destId="{25486F52-9DE4-4239-8A62-7E3C7F004D8C}" srcOrd="8" destOrd="0" presId="urn:microsoft.com/office/officeart/2005/8/layout/default"/>
  </dgm:cxnLst>
  <dgm:bg/>
  <dgm:whole>
    <a:ln w="19050">
      <a:solidFill>
        <a:srgbClr val="FFC000"/>
      </a:solidFill>
    </a:ln>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D04D969-A166-4CCB-AEFC-26B96E63DDF6}" type="doc">
      <dgm:prSet loTypeId="urn:microsoft.com/office/officeart/2005/8/layout/radial3" loCatId="cycle" qsTypeId="urn:microsoft.com/office/officeart/2005/8/quickstyle/simple1" qsCatId="simple" csTypeId="urn:microsoft.com/office/officeart/2005/8/colors/accent5_5" csCatId="accent5" phldr="1"/>
      <dgm:spPr/>
      <dgm:t>
        <a:bodyPr/>
        <a:lstStyle/>
        <a:p>
          <a:pPr rtl="1"/>
          <a:endParaRPr lang="ar-SA"/>
        </a:p>
      </dgm:t>
    </dgm:pt>
    <dgm:pt modelId="{2E3534B1-7C21-42A6-A98E-A7C3059AFADD}">
      <dgm:prSet phldrT="[Text]" custT="1">
        <dgm:style>
          <a:lnRef idx="1">
            <a:schemeClr val="accent1"/>
          </a:lnRef>
          <a:fillRef idx="2">
            <a:schemeClr val="accent1"/>
          </a:fillRef>
          <a:effectRef idx="1">
            <a:schemeClr val="accent1"/>
          </a:effectRef>
          <a:fontRef idx="minor">
            <a:schemeClr val="dk1"/>
          </a:fontRef>
        </dgm:style>
      </dgm:prSet>
      <dgm:spPr>
        <a:solidFill>
          <a:srgbClr val="00B0F0"/>
        </a:solidFill>
      </dgm:spPr>
      <dgm:t>
        <a:bodyPr/>
        <a:lstStyle/>
        <a:p>
          <a:pPr rtl="1"/>
          <a:r>
            <a:rPr lang="ar-SA" sz="2000" b="0" cap="none" spc="0" dirty="0">
              <a:ln w="0"/>
              <a:solidFill>
                <a:schemeClr val="bg1"/>
              </a:solidFill>
              <a:effectLst>
                <a:outerShdw blurRad="38100" dist="19050" dir="2700000" algn="tl" rotWithShape="0">
                  <a:schemeClr val="dk1">
                    <a:alpha val="40000"/>
                  </a:schemeClr>
                </a:outerShdw>
              </a:effectLst>
              <a:latin typeface="Alexandria Medium" pitchFamily="2" charset="-78"/>
              <a:cs typeface="Alexandria Medium" pitchFamily="2" charset="-78"/>
            </a:rPr>
            <a:t>الفيديو</a:t>
          </a:r>
          <a:r>
            <a:rPr lang="ar-SA" sz="2400" b="0" cap="none" spc="0" dirty="0">
              <a:ln w="0"/>
              <a:solidFill>
                <a:schemeClr val="bg1"/>
              </a:solidFill>
              <a:effectLst>
                <a:outerShdw blurRad="38100" dist="19050" dir="2700000" algn="tl" rotWithShape="0">
                  <a:schemeClr val="dk1">
                    <a:alpha val="40000"/>
                  </a:schemeClr>
                </a:outerShdw>
              </a:effectLst>
              <a:latin typeface="Alexandria Medium" pitchFamily="2" charset="-78"/>
              <a:cs typeface="Alexandria Medium" pitchFamily="2" charset="-78"/>
            </a:rPr>
            <a:t> </a:t>
          </a:r>
          <a:r>
            <a:rPr lang="ar-SA" sz="2000" b="0" cap="none" spc="0" dirty="0">
              <a:ln w="0"/>
              <a:solidFill>
                <a:schemeClr val="bg1"/>
              </a:solidFill>
              <a:effectLst>
                <a:outerShdw blurRad="38100" dist="19050" dir="2700000" algn="tl" rotWithShape="0">
                  <a:schemeClr val="dk1">
                    <a:alpha val="40000"/>
                  </a:schemeClr>
                </a:outerShdw>
              </a:effectLst>
              <a:latin typeface="Alexandria Medium" pitchFamily="2" charset="-78"/>
              <a:cs typeface="Alexandria Medium" pitchFamily="2" charset="-78"/>
            </a:rPr>
            <a:t>التعليميّ</a:t>
          </a:r>
          <a:r>
            <a:rPr lang="ar-SA" sz="2400" b="0" cap="none" spc="0" dirty="0">
              <a:ln w="0"/>
              <a:solidFill>
                <a:schemeClr val="bg1"/>
              </a:solidFill>
              <a:effectLst>
                <a:outerShdw blurRad="38100" dist="19050" dir="2700000" algn="tl" rotWithShape="0">
                  <a:schemeClr val="dk1">
                    <a:alpha val="40000"/>
                  </a:schemeClr>
                </a:outerShdw>
              </a:effectLst>
              <a:latin typeface="Alexandria Medium" pitchFamily="2" charset="-78"/>
              <a:cs typeface="Alexandria Medium" pitchFamily="2" charset="-78"/>
            </a:rPr>
            <a:t> </a:t>
          </a:r>
        </a:p>
      </dgm:t>
    </dgm:pt>
    <dgm:pt modelId="{A3659BF9-5253-4419-AC23-77B49E297DAC}" type="parTrans" cxnId="{4DF9F2C4-D260-4731-8CD9-6E871CE18CB0}">
      <dgm:prSet/>
      <dgm:spPr/>
      <dgm:t>
        <a:bodyPr/>
        <a:lstStyle/>
        <a:p>
          <a:pPr rtl="1"/>
          <a:endParaRPr lang="ar-SA"/>
        </a:p>
      </dgm:t>
    </dgm:pt>
    <dgm:pt modelId="{80359059-00F2-4246-B4F3-C93E3E3E2DBF}" type="sibTrans" cxnId="{4DF9F2C4-D260-4731-8CD9-6E871CE18CB0}">
      <dgm:prSet/>
      <dgm:spPr/>
      <dgm:t>
        <a:bodyPr/>
        <a:lstStyle/>
        <a:p>
          <a:pPr rtl="1"/>
          <a:endParaRPr lang="ar-SA"/>
        </a:p>
      </dgm:t>
    </dgm:pt>
    <dgm:pt modelId="{26D7F356-2C5D-4977-8353-616A9B129E58}">
      <dgm:prSet phldrT="[Text]" custT="1"/>
      <dgm:spPr/>
      <dgm:t>
        <a:bodyPr/>
        <a:lstStyle/>
        <a:p>
          <a:pPr rtl="1"/>
          <a:r>
            <a:rPr lang="ar-SA" sz="1400" b="1" dirty="0">
              <a:latin typeface="Alexandria Medium" pitchFamily="2" charset="-78"/>
              <a:cs typeface="Alexandria Medium" pitchFamily="2" charset="-78"/>
            </a:rPr>
            <a:t>المحفّز</a:t>
          </a:r>
          <a:endParaRPr lang="ar-SA" sz="900" b="1" dirty="0">
            <a:latin typeface="Alexandria Medium" pitchFamily="2" charset="-78"/>
            <a:cs typeface="Alexandria Medium" pitchFamily="2" charset="-78"/>
          </a:endParaRPr>
        </a:p>
      </dgm:t>
    </dgm:pt>
    <dgm:pt modelId="{8AD94397-B8AB-4F3C-BFF9-A65968AB509C}" type="parTrans" cxnId="{E436730A-429F-40FE-9D9F-9C7E4C970A7B}">
      <dgm:prSet/>
      <dgm:spPr/>
      <dgm:t>
        <a:bodyPr/>
        <a:lstStyle/>
        <a:p>
          <a:pPr rtl="1"/>
          <a:endParaRPr lang="ar-SA"/>
        </a:p>
      </dgm:t>
    </dgm:pt>
    <dgm:pt modelId="{9777D931-DC92-45CE-881F-1179E4787054}" type="sibTrans" cxnId="{E436730A-429F-40FE-9D9F-9C7E4C970A7B}">
      <dgm:prSet/>
      <dgm:spPr/>
      <dgm:t>
        <a:bodyPr/>
        <a:lstStyle/>
        <a:p>
          <a:pPr rtl="1"/>
          <a:endParaRPr lang="ar-SA"/>
        </a:p>
      </dgm:t>
    </dgm:pt>
    <dgm:pt modelId="{42C865B6-EA07-4F94-AEA1-A84297353820}">
      <dgm:prSet phldrT="[Text]" custT="1"/>
      <dgm:spPr/>
      <dgm:t>
        <a:bodyPr/>
        <a:lstStyle/>
        <a:p>
          <a:pPr rtl="1"/>
          <a:r>
            <a:rPr lang="ar-SA" sz="1100" b="1">
              <a:latin typeface="Alexandria Medium" pitchFamily="2" charset="-78"/>
              <a:cs typeface="Alexandria Medium" pitchFamily="2" charset="-78"/>
            </a:rPr>
            <a:t>المتمركز</a:t>
          </a:r>
          <a:r>
            <a:rPr lang="ar-SA" sz="700" b="1">
              <a:latin typeface="Alexandria Medium" pitchFamily="2" charset="-78"/>
              <a:cs typeface="Alexandria Medium" pitchFamily="2" charset="-78"/>
            </a:rPr>
            <a:t> </a:t>
          </a:r>
          <a:r>
            <a:rPr lang="ar-SA" sz="1100" b="1">
              <a:latin typeface="Alexandria Medium" pitchFamily="2" charset="-78"/>
              <a:cs typeface="Alexandria Medium" pitchFamily="2" charset="-78"/>
            </a:rPr>
            <a:t>حول</a:t>
          </a:r>
          <a:r>
            <a:rPr lang="ar-SA" sz="700" b="1">
              <a:latin typeface="Alexandria Medium" pitchFamily="2" charset="-78"/>
              <a:cs typeface="Alexandria Medium" pitchFamily="2" charset="-78"/>
            </a:rPr>
            <a:t> </a:t>
          </a:r>
          <a:r>
            <a:rPr lang="ar-SA" sz="1100" b="1">
              <a:latin typeface="Alexandria Medium" pitchFamily="2" charset="-78"/>
              <a:cs typeface="Alexandria Medium" pitchFamily="2" charset="-78"/>
            </a:rPr>
            <a:t>المنهاج</a:t>
          </a:r>
          <a:endParaRPr lang="ar-SA" sz="700" dirty="0">
            <a:latin typeface="Alexandria Medium" pitchFamily="2" charset="-78"/>
            <a:cs typeface="Alexandria Medium" pitchFamily="2" charset="-78"/>
          </a:endParaRPr>
        </a:p>
      </dgm:t>
    </dgm:pt>
    <dgm:pt modelId="{74E5E81D-4F6B-43C8-8F47-03043A410A97}" type="parTrans" cxnId="{496CBB70-4682-4609-8055-6924CCC42C3B}">
      <dgm:prSet/>
      <dgm:spPr/>
      <dgm:t>
        <a:bodyPr/>
        <a:lstStyle/>
        <a:p>
          <a:pPr rtl="1"/>
          <a:endParaRPr lang="ar-SA"/>
        </a:p>
      </dgm:t>
    </dgm:pt>
    <dgm:pt modelId="{AF0AEC9D-1F97-4AD5-8DA2-5197F538EEE3}" type="sibTrans" cxnId="{496CBB70-4682-4609-8055-6924CCC42C3B}">
      <dgm:prSet/>
      <dgm:spPr/>
      <dgm:t>
        <a:bodyPr/>
        <a:lstStyle/>
        <a:p>
          <a:pPr rtl="1"/>
          <a:endParaRPr lang="ar-SA"/>
        </a:p>
      </dgm:t>
    </dgm:pt>
    <dgm:pt modelId="{92CEE6B6-907C-4311-A4F0-4AADB5027831}">
      <dgm:prSet phldrT="[Text]" custT="1"/>
      <dgm:spPr/>
      <dgm:t>
        <a:bodyPr/>
        <a:lstStyle/>
        <a:p>
          <a:pPr rtl="1"/>
          <a:r>
            <a:rPr lang="ar-SA" sz="1400" b="1" dirty="0" err="1">
              <a:latin typeface="Alexandria Medium" pitchFamily="2" charset="-78"/>
              <a:cs typeface="Alexandria Medium" pitchFamily="2" charset="-78"/>
            </a:rPr>
            <a:t>الإثرائي</a:t>
          </a:r>
          <a:endParaRPr lang="ar-SA" sz="1000" dirty="0">
            <a:latin typeface="Alexandria Medium" pitchFamily="2" charset="-78"/>
            <a:cs typeface="Alexandria Medium" pitchFamily="2" charset="-78"/>
          </a:endParaRPr>
        </a:p>
      </dgm:t>
    </dgm:pt>
    <dgm:pt modelId="{1328AF38-5054-4B39-8EB1-238F04C36662}" type="parTrans" cxnId="{A63D2886-FE47-4C35-8744-508824750274}">
      <dgm:prSet/>
      <dgm:spPr/>
      <dgm:t>
        <a:bodyPr/>
        <a:lstStyle/>
        <a:p>
          <a:pPr rtl="1"/>
          <a:endParaRPr lang="ar-SA"/>
        </a:p>
      </dgm:t>
    </dgm:pt>
    <dgm:pt modelId="{8B56BD5C-EE6D-45E5-A98A-1624BB212100}" type="sibTrans" cxnId="{A63D2886-FE47-4C35-8744-508824750274}">
      <dgm:prSet/>
      <dgm:spPr/>
      <dgm:t>
        <a:bodyPr/>
        <a:lstStyle/>
        <a:p>
          <a:pPr rtl="1"/>
          <a:endParaRPr lang="ar-SA"/>
        </a:p>
      </dgm:t>
    </dgm:pt>
    <dgm:pt modelId="{E62D3600-E69F-4307-80A8-64B2CB7BA8B0}">
      <dgm:prSet phldrT="[Text]" custT="1"/>
      <dgm:spPr/>
      <dgm:t>
        <a:bodyPr/>
        <a:lstStyle/>
        <a:p>
          <a:pPr rtl="1"/>
          <a:r>
            <a:rPr lang="ar-SA" sz="1400" b="1" dirty="0">
              <a:latin typeface="Alexandria Medium" pitchFamily="2" charset="-78"/>
              <a:cs typeface="Alexandria Medium" pitchFamily="2" charset="-78"/>
            </a:rPr>
            <a:t>التثقيفيّ</a:t>
          </a:r>
          <a:endParaRPr lang="ar-SA" sz="1050" dirty="0">
            <a:latin typeface="Alexandria Medium" pitchFamily="2" charset="-78"/>
            <a:cs typeface="Alexandria Medium" pitchFamily="2" charset="-78"/>
          </a:endParaRPr>
        </a:p>
      </dgm:t>
    </dgm:pt>
    <dgm:pt modelId="{3B86F86A-D841-4A0A-85D4-A9C189315132}" type="parTrans" cxnId="{519DAAC9-DB8E-44F3-B270-111A6ACC81F7}">
      <dgm:prSet/>
      <dgm:spPr/>
      <dgm:t>
        <a:bodyPr/>
        <a:lstStyle/>
        <a:p>
          <a:pPr rtl="1"/>
          <a:endParaRPr lang="ar-SA"/>
        </a:p>
      </dgm:t>
    </dgm:pt>
    <dgm:pt modelId="{5111CFDD-655A-4905-BBF4-9E59747D47D8}" type="sibTrans" cxnId="{519DAAC9-DB8E-44F3-B270-111A6ACC81F7}">
      <dgm:prSet/>
      <dgm:spPr/>
      <dgm:t>
        <a:bodyPr/>
        <a:lstStyle/>
        <a:p>
          <a:pPr rtl="1"/>
          <a:endParaRPr lang="ar-SA"/>
        </a:p>
      </dgm:t>
    </dgm:pt>
    <dgm:pt modelId="{A9DF66A9-5A95-453F-9C98-D4064A15879A}">
      <dgm:prSet/>
      <dgm:spPr/>
      <dgm:t>
        <a:bodyPr/>
        <a:lstStyle/>
        <a:p>
          <a:pPr rtl="1"/>
          <a:endParaRPr lang="ar-SA"/>
        </a:p>
      </dgm:t>
    </dgm:pt>
    <dgm:pt modelId="{81C274B8-2566-4CED-A5C5-C7AF628E1BBD}" type="parTrans" cxnId="{1483FFCF-CC9B-4306-B36A-5BC5FC6A0C3A}">
      <dgm:prSet/>
      <dgm:spPr/>
      <dgm:t>
        <a:bodyPr/>
        <a:lstStyle/>
        <a:p>
          <a:pPr rtl="1"/>
          <a:endParaRPr lang="ar-SA"/>
        </a:p>
      </dgm:t>
    </dgm:pt>
    <dgm:pt modelId="{20A8C56A-94B2-479F-80C6-FFF766DAFC0A}" type="sibTrans" cxnId="{1483FFCF-CC9B-4306-B36A-5BC5FC6A0C3A}">
      <dgm:prSet/>
      <dgm:spPr/>
      <dgm:t>
        <a:bodyPr/>
        <a:lstStyle/>
        <a:p>
          <a:pPr rtl="1"/>
          <a:endParaRPr lang="ar-SA"/>
        </a:p>
      </dgm:t>
    </dgm:pt>
    <dgm:pt modelId="{6DCF99D2-01AC-4920-935A-A6125C4B7134}" type="pres">
      <dgm:prSet presAssocID="{9D04D969-A166-4CCB-AEFC-26B96E63DDF6}" presName="composite" presStyleCnt="0">
        <dgm:presLayoutVars>
          <dgm:chMax val="1"/>
          <dgm:dir/>
          <dgm:resizeHandles val="exact"/>
        </dgm:presLayoutVars>
      </dgm:prSet>
      <dgm:spPr/>
    </dgm:pt>
    <dgm:pt modelId="{A1E596AF-5803-4F23-B9F2-C943804EF883}" type="pres">
      <dgm:prSet presAssocID="{9D04D969-A166-4CCB-AEFC-26B96E63DDF6}" presName="radial" presStyleCnt="0">
        <dgm:presLayoutVars>
          <dgm:animLvl val="ctr"/>
        </dgm:presLayoutVars>
      </dgm:prSet>
      <dgm:spPr/>
    </dgm:pt>
    <dgm:pt modelId="{2F0E35CA-8B56-48D0-8C94-2947393B5657}" type="pres">
      <dgm:prSet presAssocID="{2E3534B1-7C21-42A6-A98E-A7C3059AFADD}" presName="centerShape" presStyleLbl="vennNode1" presStyleIdx="0" presStyleCnt="5"/>
      <dgm:spPr/>
    </dgm:pt>
    <dgm:pt modelId="{059BD4B1-CB36-4F8D-A1CF-FCACEFF1353E}" type="pres">
      <dgm:prSet presAssocID="{26D7F356-2C5D-4977-8353-616A9B129E58}" presName="node" presStyleLbl="vennNode1" presStyleIdx="1" presStyleCnt="5" custScaleX="136464" custScaleY="118106">
        <dgm:presLayoutVars>
          <dgm:bulletEnabled val="1"/>
        </dgm:presLayoutVars>
      </dgm:prSet>
      <dgm:spPr/>
    </dgm:pt>
    <dgm:pt modelId="{485D891D-4A25-4487-A330-087E4E550EEA}" type="pres">
      <dgm:prSet presAssocID="{42C865B6-EA07-4F94-AEA1-A84297353820}" presName="node" presStyleLbl="vennNode1" presStyleIdx="2" presStyleCnt="5" custScaleX="117276" custScaleY="118153">
        <dgm:presLayoutVars>
          <dgm:bulletEnabled val="1"/>
        </dgm:presLayoutVars>
      </dgm:prSet>
      <dgm:spPr/>
    </dgm:pt>
    <dgm:pt modelId="{D570C0E2-27A5-4747-B49F-D73EDD4CFEA9}" type="pres">
      <dgm:prSet presAssocID="{92CEE6B6-907C-4311-A4F0-4AADB5027831}" presName="node" presStyleLbl="vennNode1" presStyleIdx="3" presStyleCnt="5" custScaleX="126107" custScaleY="123893">
        <dgm:presLayoutVars>
          <dgm:bulletEnabled val="1"/>
        </dgm:presLayoutVars>
      </dgm:prSet>
      <dgm:spPr/>
    </dgm:pt>
    <dgm:pt modelId="{30CF04C7-BBEE-44D5-85A2-8E49B81468E3}" type="pres">
      <dgm:prSet presAssocID="{E62D3600-E69F-4307-80A8-64B2CB7BA8B0}" presName="node" presStyleLbl="vennNode1" presStyleIdx="4" presStyleCnt="5" custScaleX="128139" custScaleY="125636" custRadScaleRad="98415" custRadScaleInc="-1618">
        <dgm:presLayoutVars>
          <dgm:bulletEnabled val="1"/>
        </dgm:presLayoutVars>
      </dgm:prSet>
      <dgm:spPr/>
    </dgm:pt>
  </dgm:ptLst>
  <dgm:cxnLst>
    <dgm:cxn modelId="{E436730A-429F-40FE-9D9F-9C7E4C970A7B}" srcId="{2E3534B1-7C21-42A6-A98E-A7C3059AFADD}" destId="{26D7F356-2C5D-4977-8353-616A9B129E58}" srcOrd="0" destOrd="0" parTransId="{8AD94397-B8AB-4F3C-BFF9-A65968AB509C}" sibTransId="{9777D931-DC92-45CE-881F-1179E4787054}"/>
    <dgm:cxn modelId="{76924C33-60F1-4ABD-B452-BBC48DB4E66F}" type="presOf" srcId="{42C865B6-EA07-4F94-AEA1-A84297353820}" destId="{485D891D-4A25-4487-A330-087E4E550EEA}" srcOrd="0" destOrd="0" presId="urn:microsoft.com/office/officeart/2005/8/layout/radial3"/>
    <dgm:cxn modelId="{1D946F49-92E3-4AF3-B684-5EA38336F140}" type="presOf" srcId="{92CEE6B6-907C-4311-A4F0-4AADB5027831}" destId="{D570C0E2-27A5-4747-B49F-D73EDD4CFEA9}" srcOrd="0" destOrd="0" presId="urn:microsoft.com/office/officeart/2005/8/layout/radial3"/>
    <dgm:cxn modelId="{496CBB70-4682-4609-8055-6924CCC42C3B}" srcId="{2E3534B1-7C21-42A6-A98E-A7C3059AFADD}" destId="{42C865B6-EA07-4F94-AEA1-A84297353820}" srcOrd="1" destOrd="0" parTransId="{74E5E81D-4F6B-43C8-8F47-03043A410A97}" sibTransId="{AF0AEC9D-1F97-4AD5-8DA2-5197F538EEE3}"/>
    <dgm:cxn modelId="{A63D2886-FE47-4C35-8744-508824750274}" srcId="{2E3534B1-7C21-42A6-A98E-A7C3059AFADD}" destId="{92CEE6B6-907C-4311-A4F0-4AADB5027831}" srcOrd="2" destOrd="0" parTransId="{1328AF38-5054-4B39-8EB1-238F04C36662}" sibTransId="{8B56BD5C-EE6D-45E5-A98A-1624BB212100}"/>
    <dgm:cxn modelId="{923EA0BA-5A3D-4C69-AE0B-A256643424BE}" type="presOf" srcId="{9D04D969-A166-4CCB-AEFC-26B96E63DDF6}" destId="{6DCF99D2-01AC-4920-935A-A6125C4B7134}" srcOrd="0" destOrd="0" presId="urn:microsoft.com/office/officeart/2005/8/layout/radial3"/>
    <dgm:cxn modelId="{4DF9F2C4-D260-4731-8CD9-6E871CE18CB0}" srcId="{9D04D969-A166-4CCB-AEFC-26B96E63DDF6}" destId="{2E3534B1-7C21-42A6-A98E-A7C3059AFADD}" srcOrd="0" destOrd="0" parTransId="{A3659BF9-5253-4419-AC23-77B49E297DAC}" sibTransId="{80359059-00F2-4246-B4F3-C93E3E3E2DBF}"/>
    <dgm:cxn modelId="{519DAAC9-DB8E-44F3-B270-111A6ACC81F7}" srcId="{2E3534B1-7C21-42A6-A98E-A7C3059AFADD}" destId="{E62D3600-E69F-4307-80A8-64B2CB7BA8B0}" srcOrd="3" destOrd="0" parTransId="{3B86F86A-D841-4A0A-85D4-A9C189315132}" sibTransId="{5111CFDD-655A-4905-BBF4-9E59747D47D8}"/>
    <dgm:cxn modelId="{1483FFCF-CC9B-4306-B36A-5BC5FC6A0C3A}" srcId="{9D04D969-A166-4CCB-AEFC-26B96E63DDF6}" destId="{A9DF66A9-5A95-453F-9C98-D4064A15879A}" srcOrd="1" destOrd="0" parTransId="{81C274B8-2566-4CED-A5C5-C7AF628E1BBD}" sibTransId="{20A8C56A-94B2-479F-80C6-FFF766DAFC0A}"/>
    <dgm:cxn modelId="{45E21BD4-C510-4989-B529-6AC0FC7D1F1E}" type="presOf" srcId="{2E3534B1-7C21-42A6-A98E-A7C3059AFADD}" destId="{2F0E35CA-8B56-48D0-8C94-2947393B5657}" srcOrd="0" destOrd="0" presId="urn:microsoft.com/office/officeart/2005/8/layout/radial3"/>
    <dgm:cxn modelId="{C7BD98DF-1238-4A62-9CB0-8AA416558C21}" type="presOf" srcId="{26D7F356-2C5D-4977-8353-616A9B129E58}" destId="{059BD4B1-CB36-4F8D-A1CF-FCACEFF1353E}" srcOrd="0" destOrd="0" presId="urn:microsoft.com/office/officeart/2005/8/layout/radial3"/>
    <dgm:cxn modelId="{FA870CED-2B1C-4798-A291-F5A87A0A7190}" type="presOf" srcId="{E62D3600-E69F-4307-80A8-64B2CB7BA8B0}" destId="{30CF04C7-BBEE-44D5-85A2-8E49B81468E3}" srcOrd="0" destOrd="0" presId="urn:microsoft.com/office/officeart/2005/8/layout/radial3"/>
    <dgm:cxn modelId="{0D39B59C-F7A8-480C-826B-356EF6F66DC6}" type="presParOf" srcId="{6DCF99D2-01AC-4920-935A-A6125C4B7134}" destId="{A1E596AF-5803-4F23-B9F2-C943804EF883}" srcOrd="0" destOrd="0" presId="urn:microsoft.com/office/officeart/2005/8/layout/radial3"/>
    <dgm:cxn modelId="{C1701C48-CB1A-46E4-AD5C-9DDFB0F341BC}" type="presParOf" srcId="{A1E596AF-5803-4F23-B9F2-C943804EF883}" destId="{2F0E35CA-8B56-48D0-8C94-2947393B5657}" srcOrd="0" destOrd="0" presId="urn:microsoft.com/office/officeart/2005/8/layout/radial3"/>
    <dgm:cxn modelId="{17495B59-408D-4350-BAD4-664FA46A4DA1}" type="presParOf" srcId="{A1E596AF-5803-4F23-B9F2-C943804EF883}" destId="{059BD4B1-CB36-4F8D-A1CF-FCACEFF1353E}" srcOrd="1" destOrd="0" presId="urn:microsoft.com/office/officeart/2005/8/layout/radial3"/>
    <dgm:cxn modelId="{513823E6-1D6C-43B6-B667-CC6DCD6FD4F7}" type="presParOf" srcId="{A1E596AF-5803-4F23-B9F2-C943804EF883}" destId="{485D891D-4A25-4487-A330-087E4E550EEA}" srcOrd="2" destOrd="0" presId="urn:microsoft.com/office/officeart/2005/8/layout/radial3"/>
    <dgm:cxn modelId="{FDC43F81-2C76-4832-9330-7BF704BF2130}" type="presParOf" srcId="{A1E596AF-5803-4F23-B9F2-C943804EF883}" destId="{D570C0E2-27A5-4747-B49F-D73EDD4CFEA9}" srcOrd="3" destOrd="0" presId="urn:microsoft.com/office/officeart/2005/8/layout/radial3"/>
    <dgm:cxn modelId="{C4750A6C-4D8E-46EF-8339-511826AF4934}" type="presParOf" srcId="{A1E596AF-5803-4F23-B9F2-C943804EF883}" destId="{30CF04C7-BBEE-44D5-85A2-8E49B81468E3}" srcOrd="4" destOrd="0" presId="urn:microsoft.com/office/officeart/2005/8/layout/radial3"/>
  </dgm:cxnLst>
  <dgm:bg/>
  <dgm:whole>
    <a:ln>
      <a:solidFill>
        <a:schemeClr val="tx1"/>
      </a:solidFill>
    </a:ln>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2590878-D695-427A-BD4E-CEA8664B3E86}">
      <dsp:nvSpPr>
        <dsp:cNvPr id="0" name=""/>
        <dsp:cNvSpPr/>
      </dsp:nvSpPr>
      <dsp:spPr>
        <a:xfrm>
          <a:off x="654517" y="54"/>
          <a:ext cx="1866795" cy="1120077"/>
        </a:xfrm>
        <a:prstGeom prst="rect">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rtl="1">
            <a:lnSpc>
              <a:spcPct val="90000"/>
            </a:lnSpc>
            <a:spcBef>
              <a:spcPct val="0"/>
            </a:spcBef>
            <a:spcAft>
              <a:spcPct val="35000"/>
            </a:spcAft>
            <a:buNone/>
          </a:pPr>
          <a:r>
            <a:rPr kumimoji="0" lang="ar-SA" sz="2000" b="0" i="0" u="none" strike="noStrike" kern="1200" cap="none" spc="0" normalizeH="0" baseline="0" noProof="0" dirty="0">
              <a:ln/>
              <a:effectLst/>
              <a:uLnTx/>
              <a:uFillTx/>
              <a:latin typeface="Alexandria Medium" pitchFamily="2" charset="-78"/>
              <a:ea typeface="+mn-ea"/>
              <a:cs typeface="Alexandria Medium" pitchFamily="2" charset="-78"/>
            </a:rPr>
            <a:t>الاعتمادية</a:t>
          </a:r>
          <a:endParaRPr kumimoji="0" lang="ar-SA" sz="2000" b="0" i="0" u="none" strike="noStrike" kern="1200" cap="none" spc="0" normalizeH="0" baseline="0" dirty="0">
            <a:ln/>
            <a:effectLst/>
            <a:uLnTx/>
            <a:uFillTx/>
            <a:latin typeface="Alexandria Medium" pitchFamily="2" charset="-78"/>
            <a:ea typeface="+mn-ea"/>
            <a:cs typeface="Alexandria Medium" pitchFamily="2" charset="-78"/>
          </a:endParaRPr>
        </a:p>
      </dsp:txBody>
      <dsp:txXfrm>
        <a:off x="654517" y="54"/>
        <a:ext cx="1866795" cy="1120077"/>
      </dsp:txXfrm>
    </dsp:sp>
    <dsp:sp modelId="{042473C5-2FAB-4836-AD2D-E4EB80E8076F}">
      <dsp:nvSpPr>
        <dsp:cNvPr id="0" name=""/>
        <dsp:cNvSpPr/>
      </dsp:nvSpPr>
      <dsp:spPr>
        <a:xfrm>
          <a:off x="2730860" y="54"/>
          <a:ext cx="1866795" cy="1120077"/>
        </a:xfrm>
        <a:prstGeom prst="rect">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rtl="1">
            <a:lnSpc>
              <a:spcPct val="90000"/>
            </a:lnSpc>
            <a:spcBef>
              <a:spcPct val="0"/>
            </a:spcBef>
            <a:spcAft>
              <a:spcPct val="35000"/>
            </a:spcAft>
            <a:buNone/>
          </a:pPr>
          <a:r>
            <a:rPr kumimoji="0" lang="ar-SA" sz="2000" b="0" i="0" u="none" strike="noStrike" kern="1200" cap="none" spc="0" normalizeH="0" baseline="0" dirty="0">
              <a:ln/>
              <a:effectLst/>
              <a:uLnTx/>
              <a:uFillTx/>
              <a:latin typeface="Alexandria Medium" pitchFamily="2" charset="-78"/>
              <a:ea typeface="+mn-ea"/>
              <a:cs typeface="Alexandria Medium" pitchFamily="2" charset="-78"/>
            </a:rPr>
            <a:t>تحكم المتعلم</a:t>
          </a:r>
        </a:p>
      </dsp:txBody>
      <dsp:txXfrm>
        <a:off x="2730860" y="54"/>
        <a:ext cx="1866795" cy="1120077"/>
      </dsp:txXfrm>
    </dsp:sp>
    <dsp:sp modelId="{15BDEB04-706A-4BB5-9189-18D0A74BB248}">
      <dsp:nvSpPr>
        <dsp:cNvPr id="0" name=""/>
        <dsp:cNvSpPr/>
      </dsp:nvSpPr>
      <dsp:spPr>
        <a:xfrm>
          <a:off x="4761467" y="54"/>
          <a:ext cx="1866795" cy="1120077"/>
        </a:xfrm>
        <a:prstGeom prst="rect">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rtl="1">
            <a:lnSpc>
              <a:spcPct val="90000"/>
            </a:lnSpc>
            <a:spcBef>
              <a:spcPct val="0"/>
            </a:spcBef>
            <a:spcAft>
              <a:spcPct val="35000"/>
            </a:spcAft>
            <a:buNone/>
          </a:pPr>
          <a:r>
            <a:rPr kumimoji="0" lang="ar-SA" sz="2000" b="0" i="0" u="none" strike="noStrike" kern="1200" cap="none" spc="0" normalizeH="0" baseline="0" dirty="0">
              <a:ln/>
              <a:effectLst/>
              <a:uLnTx/>
              <a:uFillTx/>
              <a:latin typeface="Alexandria Medium" pitchFamily="2" charset="-78"/>
              <a:ea typeface="+mn-ea"/>
              <a:cs typeface="Alexandria Medium" pitchFamily="2" charset="-78"/>
            </a:rPr>
            <a:t>المرونة</a:t>
          </a:r>
          <a:endParaRPr kumimoji="0" lang="ar-SA" sz="1800" b="0" i="0" u="none" strike="noStrike" kern="1200" cap="none" spc="0" normalizeH="0" baseline="0" dirty="0">
            <a:ln/>
            <a:effectLst/>
            <a:uLnTx/>
            <a:uFillTx/>
            <a:latin typeface="Alexandria Medium" pitchFamily="2" charset="-78"/>
            <a:ea typeface="+mn-ea"/>
            <a:cs typeface="Alexandria Medium" pitchFamily="2" charset="-78"/>
          </a:endParaRPr>
        </a:p>
      </dsp:txBody>
      <dsp:txXfrm>
        <a:off x="4761467" y="54"/>
        <a:ext cx="1866795" cy="1120077"/>
      </dsp:txXfrm>
    </dsp:sp>
    <dsp:sp modelId="{BDA771ED-E88C-4AFD-AEC5-967503F6FBD2}">
      <dsp:nvSpPr>
        <dsp:cNvPr id="0" name=""/>
        <dsp:cNvSpPr/>
      </dsp:nvSpPr>
      <dsp:spPr>
        <a:xfrm>
          <a:off x="6817294" y="0"/>
          <a:ext cx="1866795" cy="1120077"/>
        </a:xfrm>
        <a:prstGeom prst="rect">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rtl="1">
            <a:lnSpc>
              <a:spcPct val="90000"/>
            </a:lnSpc>
            <a:spcBef>
              <a:spcPct val="0"/>
            </a:spcBef>
            <a:spcAft>
              <a:spcPct val="35000"/>
            </a:spcAft>
            <a:buNone/>
          </a:pPr>
          <a:r>
            <a:rPr kumimoji="0" lang="ar-SA" sz="2000" b="0" i="0" u="none" strike="noStrike" kern="1200" cap="none" spc="0" normalizeH="0" baseline="0" dirty="0" err="1">
              <a:ln/>
              <a:effectLst/>
              <a:uLnTx/>
              <a:uFillTx/>
              <a:latin typeface="Alexandria Medium" pitchFamily="2" charset="-78"/>
              <a:ea typeface="+mn-ea"/>
              <a:cs typeface="Alexandria Medium" pitchFamily="2" charset="-78"/>
            </a:rPr>
            <a:t>الإتاحية</a:t>
          </a:r>
          <a:r>
            <a:rPr kumimoji="0" lang="ar-SA" sz="1800" b="0" i="0" u="none" strike="noStrike" kern="1200" cap="none" spc="0" normalizeH="0" baseline="0" dirty="0">
              <a:ln/>
              <a:effectLst/>
              <a:uLnTx/>
              <a:uFillTx/>
              <a:latin typeface="Alexandria Light" pitchFamily="2" charset="-78"/>
              <a:ea typeface="+mn-ea"/>
              <a:cs typeface="Alexandria Light" pitchFamily="2" charset="-78"/>
            </a:rPr>
            <a:t> </a:t>
          </a:r>
        </a:p>
      </dsp:txBody>
      <dsp:txXfrm>
        <a:off x="6817294" y="0"/>
        <a:ext cx="1866795" cy="1120077"/>
      </dsp:txXfrm>
    </dsp:sp>
    <dsp:sp modelId="{25486F52-9DE4-4239-8A62-7E3C7F004D8C}">
      <dsp:nvSpPr>
        <dsp:cNvPr id="0" name=""/>
        <dsp:cNvSpPr/>
      </dsp:nvSpPr>
      <dsp:spPr>
        <a:xfrm>
          <a:off x="3737082" y="1306864"/>
          <a:ext cx="1866795" cy="1120077"/>
        </a:xfrm>
        <a:prstGeom prst="rect">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rtl="1">
            <a:lnSpc>
              <a:spcPts val="2600"/>
            </a:lnSpc>
            <a:spcBef>
              <a:spcPct val="0"/>
            </a:spcBef>
            <a:spcAft>
              <a:spcPct val="35000"/>
            </a:spcAft>
            <a:buNone/>
          </a:pPr>
          <a:r>
            <a:rPr kumimoji="0" lang="ar-SA" sz="2000" b="0" i="0" u="none" strike="noStrike" kern="1200" cap="none" spc="0" normalizeH="0" baseline="0" noProof="0" dirty="0">
              <a:ln/>
              <a:effectLst/>
              <a:uLnTx/>
              <a:uFillTx/>
              <a:latin typeface="Alexandria Medium" pitchFamily="2" charset="-78"/>
              <a:ea typeface="+mn-ea"/>
              <a:cs typeface="Alexandria Medium" pitchFamily="2" charset="-78"/>
            </a:rPr>
            <a:t>اختبار أنظمة التوصيل</a:t>
          </a:r>
          <a:endParaRPr kumimoji="0" lang="ar-SA" sz="2000" b="0" i="0" u="none" strike="noStrike" kern="1200" cap="none" spc="0" normalizeH="0" baseline="0" dirty="0">
            <a:ln/>
            <a:effectLst/>
            <a:uLnTx/>
            <a:uFillTx/>
            <a:latin typeface="Alexandria Medium" pitchFamily="2" charset="-78"/>
            <a:ea typeface="+mn-ea"/>
            <a:cs typeface="Alexandria Medium" pitchFamily="2" charset="-78"/>
          </a:endParaRPr>
        </a:p>
      </dsp:txBody>
      <dsp:txXfrm>
        <a:off x="3737082" y="1306864"/>
        <a:ext cx="1866795" cy="112007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F0E35CA-8B56-48D0-8C94-2947393B5657}">
      <dsp:nvSpPr>
        <dsp:cNvPr id="0" name=""/>
        <dsp:cNvSpPr/>
      </dsp:nvSpPr>
      <dsp:spPr>
        <a:xfrm>
          <a:off x="2380891" y="724299"/>
          <a:ext cx="1837508" cy="1837508"/>
        </a:xfrm>
        <a:prstGeom prst="ellipse">
          <a:avLst/>
        </a:prstGeom>
        <a:solidFill>
          <a:srgbClr val="00B0F0"/>
        </a:solidFill>
        <a:ln w="6350" cap="flat" cmpd="sng" algn="ctr">
          <a:solidFill>
            <a:schemeClr val="accent1"/>
          </a:solidFill>
          <a:prstDash val="solid"/>
          <a:miter lim="800000"/>
        </a:ln>
        <a:effectLst/>
      </dsp:spPr>
      <dsp:style>
        <a:lnRef idx="1">
          <a:schemeClr val="accent1"/>
        </a:lnRef>
        <a:fillRef idx="2">
          <a:schemeClr val="accent1"/>
        </a:fillRef>
        <a:effectRef idx="1">
          <a:schemeClr val="accent1"/>
        </a:effectRef>
        <a:fontRef idx="minor">
          <a:schemeClr val="dk1"/>
        </a:fontRef>
      </dsp:style>
      <dsp:txBody>
        <a:bodyPr spcFirstLastPara="0" vert="horz" wrap="square" lIns="25400" tIns="25400" rIns="25400" bIns="25400" numCol="1" spcCol="1270" anchor="ctr" anchorCtr="0">
          <a:noAutofit/>
        </a:bodyPr>
        <a:lstStyle/>
        <a:p>
          <a:pPr marL="0" lvl="0" indent="0" algn="ctr" defTabSz="889000" rtl="1">
            <a:lnSpc>
              <a:spcPct val="90000"/>
            </a:lnSpc>
            <a:spcBef>
              <a:spcPct val="0"/>
            </a:spcBef>
            <a:spcAft>
              <a:spcPct val="35000"/>
            </a:spcAft>
            <a:buNone/>
          </a:pPr>
          <a:r>
            <a:rPr lang="ar-SA" sz="2000" b="0" kern="1200" cap="none" spc="0" dirty="0">
              <a:ln w="0"/>
              <a:solidFill>
                <a:schemeClr val="bg1"/>
              </a:solidFill>
              <a:effectLst>
                <a:outerShdw blurRad="38100" dist="19050" dir="2700000" algn="tl" rotWithShape="0">
                  <a:schemeClr val="dk1">
                    <a:alpha val="40000"/>
                  </a:schemeClr>
                </a:outerShdw>
              </a:effectLst>
              <a:latin typeface="Alexandria Medium" pitchFamily="2" charset="-78"/>
              <a:cs typeface="Alexandria Medium" pitchFamily="2" charset="-78"/>
            </a:rPr>
            <a:t>الفيديو</a:t>
          </a:r>
          <a:r>
            <a:rPr lang="ar-SA" sz="2400" b="0" kern="1200" cap="none" spc="0" dirty="0">
              <a:ln w="0"/>
              <a:solidFill>
                <a:schemeClr val="bg1"/>
              </a:solidFill>
              <a:effectLst>
                <a:outerShdw blurRad="38100" dist="19050" dir="2700000" algn="tl" rotWithShape="0">
                  <a:schemeClr val="dk1">
                    <a:alpha val="40000"/>
                  </a:schemeClr>
                </a:outerShdw>
              </a:effectLst>
              <a:latin typeface="Alexandria Medium" pitchFamily="2" charset="-78"/>
              <a:cs typeface="Alexandria Medium" pitchFamily="2" charset="-78"/>
            </a:rPr>
            <a:t> </a:t>
          </a:r>
          <a:r>
            <a:rPr lang="ar-SA" sz="2000" b="0" kern="1200" cap="none" spc="0" dirty="0">
              <a:ln w="0"/>
              <a:solidFill>
                <a:schemeClr val="bg1"/>
              </a:solidFill>
              <a:effectLst>
                <a:outerShdw blurRad="38100" dist="19050" dir="2700000" algn="tl" rotWithShape="0">
                  <a:schemeClr val="dk1">
                    <a:alpha val="40000"/>
                  </a:schemeClr>
                </a:outerShdw>
              </a:effectLst>
              <a:latin typeface="Alexandria Medium" pitchFamily="2" charset="-78"/>
              <a:cs typeface="Alexandria Medium" pitchFamily="2" charset="-78"/>
            </a:rPr>
            <a:t>التعليميّ</a:t>
          </a:r>
          <a:r>
            <a:rPr lang="ar-SA" sz="2400" b="0" kern="1200" cap="none" spc="0" dirty="0">
              <a:ln w="0"/>
              <a:solidFill>
                <a:schemeClr val="bg1"/>
              </a:solidFill>
              <a:effectLst>
                <a:outerShdw blurRad="38100" dist="19050" dir="2700000" algn="tl" rotWithShape="0">
                  <a:schemeClr val="dk1">
                    <a:alpha val="40000"/>
                  </a:schemeClr>
                </a:outerShdw>
              </a:effectLst>
              <a:latin typeface="Alexandria Medium" pitchFamily="2" charset="-78"/>
              <a:cs typeface="Alexandria Medium" pitchFamily="2" charset="-78"/>
            </a:rPr>
            <a:t> </a:t>
          </a:r>
        </a:p>
      </dsp:txBody>
      <dsp:txXfrm>
        <a:off x="2649988" y="993396"/>
        <a:ext cx="1299314" cy="1299314"/>
      </dsp:txXfrm>
    </dsp:sp>
    <dsp:sp modelId="{059BD4B1-CB36-4F8D-A1CF-FCACEFF1353E}">
      <dsp:nvSpPr>
        <dsp:cNvPr id="0" name=""/>
        <dsp:cNvSpPr/>
      </dsp:nvSpPr>
      <dsp:spPr>
        <a:xfrm>
          <a:off x="2672761" y="-96138"/>
          <a:ext cx="1253768" cy="1085103"/>
        </a:xfrm>
        <a:prstGeom prst="ellipse">
          <a:avLst/>
        </a:prstGeom>
        <a:solidFill>
          <a:schemeClr val="accent5">
            <a:shade val="80000"/>
            <a:alpha val="50000"/>
            <a:hueOff val="-14"/>
            <a:satOff val="3004"/>
            <a:lumOff val="1445"/>
            <a:alphaOff val="-75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7780" tIns="17780" rIns="17780" bIns="17780" numCol="1" spcCol="1270" anchor="ctr" anchorCtr="0">
          <a:noAutofit/>
        </a:bodyPr>
        <a:lstStyle/>
        <a:p>
          <a:pPr marL="0" lvl="0" indent="0" algn="ctr" defTabSz="622300" rtl="1">
            <a:lnSpc>
              <a:spcPct val="90000"/>
            </a:lnSpc>
            <a:spcBef>
              <a:spcPct val="0"/>
            </a:spcBef>
            <a:spcAft>
              <a:spcPct val="35000"/>
            </a:spcAft>
            <a:buNone/>
          </a:pPr>
          <a:r>
            <a:rPr lang="ar-SA" sz="1400" b="1" kern="1200" dirty="0">
              <a:latin typeface="Alexandria Medium" pitchFamily="2" charset="-78"/>
              <a:cs typeface="Alexandria Medium" pitchFamily="2" charset="-78"/>
            </a:rPr>
            <a:t>المحفّز</a:t>
          </a:r>
          <a:endParaRPr lang="ar-SA" sz="900" b="1" kern="1200" dirty="0">
            <a:latin typeface="Alexandria Medium" pitchFamily="2" charset="-78"/>
            <a:cs typeface="Alexandria Medium" pitchFamily="2" charset="-78"/>
          </a:endParaRPr>
        </a:p>
      </dsp:txBody>
      <dsp:txXfrm>
        <a:off x="2856371" y="62772"/>
        <a:ext cx="886548" cy="767283"/>
      </dsp:txXfrm>
    </dsp:sp>
    <dsp:sp modelId="{485D891D-4A25-4487-A330-087E4E550EEA}">
      <dsp:nvSpPr>
        <dsp:cNvPr id="0" name=""/>
        <dsp:cNvSpPr/>
      </dsp:nvSpPr>
      <dsp:spPr>
        <a:xfrm>
          <a:off x="3957547" y="1100285"/>
          <a:ext cx="1077478" cy="1085535"/>
        </a:xfrm>
        <a:prstGeom prst="ellipse">
          <a:avLst/>
        </a:prstGeom>
        <a:solidFill>
          <a:schemeClr val="accent5">
            <a:shade val="80000"/>
            <a:alpha val="50000"/>
            <a:hueOff val="-28"/>
            <a:satOff val="6008"/>
            <a:lumOff val="2890"/>
            <a:alphaOff val="-1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3970" tIns="13970" rIns="13970" bIns="13970" numCol="1" spcCol="1270" anchor="ctr" anchorCtr="0">
          <a:noAutofit/>
        </a:bodyPr>
        <a:lstStyle/>
        <a:p>
          <a:pPr marL="0" lvl="0" indent="0" algn="ctr" defTabSz="488950" rtl="1">
            <a:lnSpc>
              <a:spcPct val="90000"/>
            </a:lnSpc>
            <a:spcBef>
              <a:spcPct val="0"/>
            </a:spcBef>
            <a:spcAft>
              <a:spcPct val="35000"/>
            </a:spcAft>
            <a:buNone/>
          </a:pPr>
          <a:r>
            <a:rPr lang="ar-SA" sz="1100" b="1" kern="1200">
              <a:latin typeface="Alexandria Medium" pitchFamily="2" charset="-78"/>
              <a:cs typeface="Alexandria Medium" pitchFamily="2" charset="-78"/>
            </a:rPr>
            <a:t>المتمركز</a:t>
          </a:r>
          <a:r>
            <a:rPr lang="ar-SA" sz="700" b="1" kern="1200">
              <a:latin typeface="Alexandria Medium" pitchFamily="2" charset="-78"/>
              <a:cs typeface="Alexandria Medium" pitchFamily="2" charset="-78"/>
            </a:rPr>
            <a:t> </a:t>
          </a:r>
          <a:r>
            <a:rPr lang="ar-SA" sz="1100" b="1" kern="1200">
              <a:latin typeface="Alexandria Medium" pitchFamily="2" charset="-78"/>
              <a:cs typeface="Alexandria Medium" pitchFamily="2" charset="-78"/>
            </a:rPr>
            <a:t>حول</a:t>
          </a:r>
          <a:r>
            <a:rPr lang="ar-SA" sz="700" b="1" kern="1200">
              <a:latin typeface="Alexandria Medium" pitchFamily="2" charset="-78"/>
              <a:cs typeface="Alexandria Medium" pitchFamily="2" charset="-78"/>
            </a:rPr>
            <a:t> </a:t>
          </a:r>
          <a:r>
            <a:rPr lang="ar-SA" sz="1100" b="1" kern="1200">
              <a:latin typeface="Alexandria Medium" pitchFamily="2" charset="-78"/>
              <a:cs typeface="Alexandria Medium" pitchFamily="2" charset="-78"/>
            </a:rPr>
            <a:t>المنهاج</a:t>
          </a:r>
          <a:endParaRPr lang="ar-SA" sz="700" kern="1200" dirty="0">
            <a:latin typeface="Alexandria Medium" pitchFamily="2" charset="-78"/>
            <a:cs typeface="Alexandria Medium" pitchFamily="2" charset="-78"/>
          </a:endParaRPr>
        </a:p>
      </dsp:txBody>
      <dsp:txXfrm>
        <a:off x="4115340" y="1259258"/>
        <a:ext cx="761892" cy="767589"/>
      </dsp:txXfrm>
    </dsp:sp>
    <dsp:sp modelId="{D570C0E2-27A5-4747-B49F-D73EDD4CFEA9}">
      <dsp:nvSpPr>
        <dsp:cNvPr id="0" name=""/>
        <dsp:cNvSpPr/>
      </dsp:nvSpPr>
      <dsp:spPr>
        <a:xfrm>
          <a:off x="2720339" y="2270557"/>
          <a:ext cx="1158613" cy="1138272"/>
        </a:xfrm>
        <a:prstGeom prst="ellipse">
          <a:avLst/>
        </a:prstGeom>
        <a:solidFill>
          <a:schemeClr val="accent5">
            <a:shade val="80000"/>
            <a:alpha val="50000"/>
            <a:hueOff val="-43"/>
            <a:satOff val="9011"/>
            <a:lumOff val="4335"/>
            <a:alphaOff val="-225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7780" tIns="17780" rIns="17780" bIns="17780" numCol="1" spcCol="1270" anchor="ctr" anchorCtr="0">
          <a:noAutofit/>
        </a:bodyPr>
        <a:lstStyle/>
        <a:p>
          <a:pPr marL="0" lvl="0" indent="0" algn="ctr" defTabSz="622300" rtl="1">
            <a:lnSpc>
              <a:spcPct val="90000"/>
            </a:lnSpc>
            <a:spcBef>
              <a:spcPct val="0"/>
            </a:spcBef>
            <a:spcAft>
              <a:spcPct val="35000"/>
            </a:spcAft>
            <a:buNone/>
          </a:pPr>
          <a:r>
            <a:rPr lang="ar-SA" sz="1400" b="1" kern="1200" dirty="0" err="1">
              <a:latin typeface="Alexandria Medium" pitchFamily="2" charset="-78"/>
              <a:cs typeface="Alexandria Medium" pitchFamily="2" charset="-78"/>
            </a:rPr>
            <a:t>الإثرائي</a:t>
          </a:r>
          <a:endParaRPr lang="ar-SA" sz="1000" kern="1200" dirty="0">
            <a:latin typeface="Alexandria Medium" pitchFamily="2" charset="-78"/>
            <a:cs typeface="Alexandria Medium" pitchFamily="2" charset="-78"/>
          </a:endParaRPr>
        </a:p>
      </dsp:txBody>
      <dsp:txXfrm>
        <a:off x="2890014" y="2437253"/>
        <a:ext cx="819263" cy="804880"/>
      </dsp:txXfrm>
    </dsp:sp>
    <dsp:sp modelId="{30CF04C7-BBEE-44D5-85A2-8E49B81468E3}">
      <dsp:nvSpPr>
        <dsp:cNvPr id="0" name=""/>
        <dsp:cNvSpPr/>
      </dsp:nvSpPr>
      <dsp:spPr>
        <a:xfrm>
          <a:off x="1533711" y="1095838"/>
          <a:ext cx="1177282" cy="1154285"/>
        </a:xfrm>
        <a:prstGeom prst="ellipse">
          <a:avLst/>
        </a:prstGeom>
        <a:solidFill>
          <a:schemeClr val="accent5">
            <a:shade val="80000"/>
            <a:alpha val="50000"/>
            <a:hueOff val="-57"/>
            <a:satOff val="12015"/>
            <a:lumOff val="5780"/>
            <a:alphaOff val="-3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7780" tIns="17780" rIns="17780" bIns="17780" numCol="1" spcCol="1270" anchor="ctr" anchorCtr="0">
          <a:noAutofit/>
        </a:bodyPr>
        <a:lstStyle/>
        <a:p>
          <a:pPr marL="0" lvl="0" indent="0" algn="ctr" defTabSz="622300" rtl="1">
            <a:lnSpc>
              <a:spcPct val="90000"/>
            </a:lnSpc>
            <a:spcBef>
              <a:spcPct val="0"/>
            </a:spcBef>
            <a:spcAft>
              <a:spcPct val="35000"/>
            </a:spcAft>
            <a:buNone/>
          </a:pPr>
          <a:r>
            <a:rPr lang="ar-SA" sz="1400" b="1" kern="1200" dirty="0">
              <a:latin typeface="Alexandria Medium" pitchFamily="2" charset="-78"/>
              <a:cs typeface="Alexandria Medium" pitchFamily="2" charset="-78"/>
            </a:rPr>
            <a:t>التثقيفيّ</a:t>
          </a:r>
          <a:endParaRPr lang="ar-SA" sz="1050" kern="1200" dirty="0">
            <a:latin typeface="Alexandria Medium" pitchFamily="2" charset="-78"/>
            <a:cs typeface="Alexandria Medium" pitchFamily="2" charset="-78"/>
          </a:endParaRPr>
        </a:p>
      </dsp:txBody>
      <dsp:txXfrm>
        <a:off x="1706120" y="1264879"/>
        <a:ext cx="832464" cy="816203"/>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radial3">
  <dgm:title val=""/>
  <dgm:desc val=""/>
  <dgm:catLst>
    <dgm:cat type="relationship" pri="31000"/>
    <dgm:cat type="cycle" pri="1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omposite">
    <dgm:varLst>
      <dgm:chMax val="1"/>
      <dgm:dir/>
      <dgm:resizeHandles val="exact"/>
    </dgm:varLst>
    <dgm:alg type="composite">
      <dgm:param type="ar" val="1"/>
    </dgm:alg>
    <dgm:shape xmlns:r="http://schemas.openxmlformats.org/officeDocument/2006/relationships" r:blip="">
      <dgm:adjLst/>
    </dgm:shape>
    <dgm:presOf/>
    <dgm:constrLst/>
    <dgm:ruleLst/>
    <dgm:layoutNode name="radial">
      <dgm:varLst>
        <dgm:animLvl val="ctr"/>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h" for="ch" forName="centerShape" refType="h"/>
        <dgm:constr type="w" for="ch" forName="node" refType="w" fact="0.5"/>
        <dgm:constr type="h" for="ch" forName="node" refType="h" fact="0.5"/>
        <dgm:constr type="sp" refType="w" refFor="ch" refForName="node" fact="-0.2"/>
        <dgm:constr type="sibSp" refType="w" refFor="ch" refForName="node" fact="-0.2"/>
        <dgm:constr type="primFontSz" for="ch" forName="centerShape" val="65"/>
        <dgm:constr type="primFontSz" for="des" forName="node" val="65"/>
        <dgm:constr type="primFontSz" for="ch" forName="node" refType="primFontSz" refFor="ch" refForName="centerShape" op="lte"/>
      </dgm:constrLst>
      <dgm:ruleLst/>
      <dgm:forEach name="Name6" axis="ch" ptType="node" cnt="1">
        <dgm:layoutNode name="centerShape" styleLbl="vennNode1">
          <dgm:alg type="tx"/>
          <dgm:shape xmlns:r="http://schemas.openxmlformats.org/officeDocument/2006/relationships" type="ellipse"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7" axis="ch" ptType="node">
          <dgm:layoutNode name="node" styleLbl="vennNode1">
            <dgm:varLst>
              <dgm:bulletEnabled val="1"/>
            </dgm:varLst>
            <dgm:alg type="tx">
              <dgm:param type="txAnchorVertCh" val="mid"/>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3/30/2026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5893045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8206175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156827743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375528802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406258203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158098654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3/30/2026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3/30/2026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3/30/2026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3/30/2026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3/30/2026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3/30/2026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3/30/2026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3" r:id="rId14"/>
    <p:sldLayoutId id="2147483664"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4.xml"/><Relationship Id="rId1" Type="http://schemas.openxmlformats.org/officeDocument/2006/relationships/slideLayout" Target="../slideLayouts/slideLayout13.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7.png"/><Relationship Id="rId7" Type="http://schemas.openxmlformats.org/officeDocument/2006/relationships/diagramColors" Target="../diagrams/colors1.xml"/><Relationship Id="rId2" Type="http://schemas.openxmlformats.org/officeDocument/2006/relationships/slideLayout" Target="../slideLayouts/slideLayout15.xml"/><Relationship Id="rId1" Type="http://schemas.openxmlformats.org/officeDocument/2006/relationships/tags" Target="../tags/tag1.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2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7.png"/><Relationship Id="rId7" Type="http://schemas.openxmlformats.org/officeDocument/2006/relationships/diagramColors" Target="../diagrams/colors2.xml"/><Relationship Id="rId2" Type="http://schemas.openxmlformats.org/officeDocument/2006/relationships/notesSlide" Target="../notesSlides/notesSlide7.xml"/><Relationship Id="rId1" Type="http://schemas.openxmlformats.org/officeDocument/2006/relationships/slideLayout" Target="../slideLayouts/slideLayout15.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3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3" Type="http://schemas.openxmlformats.org/officeDocument/2006/relationships/slideLayout" Target="../slideLayouts/slideLayout15.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8.png"/><Relationship Id="rId4" Type="http://schemas.openxmlformats.org/officeDocument/2006/relationships/image" Target="../media/image7.png"/></Relationships>
</file>

<file path=ppt/slides/_rels/slide4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4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0" y="1557148"/>
            <a:ext cx="5029199" cy="5458252"/>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30" name="TextBox 29"/>
          <p:cNvSpPr txBox="1"/>
          <p:nvPr/>
        </p:nvSpPr>
        <p:spPr>
          <a:xfrm>
            <a:off x="4863713" y="5555648"/>
            <a:ext cx="4250356" cy="789319"/>
          </a:xfrm>
          <a:prstGeom prst="rect">
            <a:avLst/>
          </a:prstGeom>
          <a:noFill/>
        </p:spPr>
        <p:txBody>
          <a:bodyPr wrap="square" rtlCol="0">
            <a:spAutoFit/>
          </a:bodyPr>
          <a:lstStyle/>
          <a:p>
            <a:pPr algn="ctr">
              <a:lnSpc>
                <a:spcPct val="150000"/>
              </a:lnSpc>
            </a:pPr>
            <a:r>
              <a:rPr lang="ar-SA" sz="1600" dirty="0">
                <a:latin typeface="Alexandria" charset="0"/>
                <a:cs typeface="Alexandria" charset="0"/>
              </a:rPr>
              <a:t>د. عواطف بطاح المطيري</a:t>
            </a:r>
          </a:p>
          <a:p>
            <a:pPr algn="ctr">
              <a:lnSpc>
                <a:spcPct val="150000"/>
              </a:lnSpc>
            </a:pPr>
            <a:r>
              <a:rPr lang="ar-SA" sz="1600" dirty="0">
                <a:latin typeface="Alexandria" charset="0"/>
                <a:cs typeface="Alexandria" charset="0"/>
              </a:rPr>
              <a:t>دكتوراه الفلسفة في القيادة التربوية</a:t>
            </a:r>
            <a:endParaRPr lang="en-US" sz="1600" dirty="0">
              <a:latin typeface="Alexandria" charset="0"/>
              <a:cs typeface="Alexandria" charset="0"/>
            </a:endParaRPr>
          </a:p>
        </p:txBody>
      </p:sp>
      <p:sp>
        <p:nvSpPr>
          <p:cNvPr id="31" name="TextBox 30"/>
          <p:cNvSpPr txBox="1"/>
          <p:nvPr/>
        </p:nvSpPr>
        <p:spPr>
          <a:xfrm>
            <a:off x="6120650" y="1397812"/>
            <a:ext cx="3796232" cy="923330"/>
          </a:xfrm>
          <a:prstGeom prst="rect">
            <a:avLst/>
          </a:prstGeom>
          <a:noFill/>
        </p:spPr>
        <p:txBody>
          <a:bodyPr wrap="none" rtlCol="0">
            <a:spAutoFit/>
          </a:bodyPr>
          <a:lstStyle/>
          <a:p>
            <a:pPr algn="ctr" rtl="1"/>
            <a:r>
              <a:rPr lang="ar-SA" dirty="0">
                <a:latin typeface="Alexandria" charset="0"/>
                <a:cs typeface="Alexandria" charset="0"/>
              </a:rPr>
              <a:t>مقرر</a:t>
            </a:r>
          </a:p>
          <a:p>
            <a:pPr algn="r" rtl="1"/>
            <a:r>
              <a:rPr lang="ar-SA" sz="3600" dirty="0">
                <a:latin typeface="Alexandria" charset="0"/>
                <a:cs typeface="Alexandria" charset="0"/>
              </a:rPr>
              <a:t>تكنولوجيا التعليم </a:t>
            </a:r>
            <a:endParaRPr lang="en-US" sz="3600" dirty="0">
              <a:latin typeface="Alexandria" charset="0"/>
              <a:cs typeface="Alexandria" charset="0"/>
            </a:endParaRPr>
          </a:p>
        </p:txBody>
      </p:sp>
      <p:sp>
        <p:nvSpPr>
          <p:cNvPr id="34" name="Rectangle: Rounded Corners 33"/>
          <p:cNvSpPr/>
          <p:nvPr/>
        </p:nvSpPr>
        <p:spPr>
          <a:xfrm>
            <a:off x="5774924" y="2525842"/>
            <a:ext cx="4366567" cy="529166"/>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000" b="1" dirty="0">
                <a:solidFill>
                  <a:schemeClr val="bg1"/>
                </a:solidFill>
                <a:effectLst>
                  <a:outerShdw blurRad="38100" dist="38100" dir="2700000" algn="tl">
                    <a:srgbClr val="000000">
                      <a:alpha val="43137"/>
                    </a:srgbClr>
                  </a:outerShdw>
                </a:effectLst>
                <a:latin typeface="Alexandria" charset="0"/>
                <a:cs typeface="Alexandria" charset="0"/>
              </a:rPr>
              <a:t>المحاضرة الثامنة :</a:t>
            </a:r>
            <a:endParaRPr lang="en-US" sz="2000" b="1" dirty="0">
              <a:solidFill>
                <a:schemeClr val="bg1"/>
              </a:solidFill>
              <a:effectLst>
                <a:outerShdw blurRad="38100" dist="38100" dir="2700000" algn="tl">
                  <a:srgbClr val="000000">
                    <a:alpha val="43137"/>
                  </a:srgbClr>
                </a:outerShdw>
              </a:effectLst>
              <a:latin typeface="Alexandria" charset="0"/>
              <a:cs typeface="Alexandria" charset="0"/>
            </a:endParaRPr>
          </a:p>
        </p:txBody>
      </p:sp>
      <p:sp>
        <p:nvSpPr>
          <p:cNvPr id="46" name="TextBox 45"/>
          <p:cNvSpPr txBox="1"/>
          <p:nvPr/>
        </p:nvSpPr>
        <p:spPr>
          <a:xfrm>
            <a:off x="5312618" y="3398511"/>
            <a:ext cx="5631844" cy="1137812"/>
          </a:xfrm>
          <a:prstGeom prst="rect">
            <a:avLst/>
          </a:prstGeom>
          <a:noFill/>
        </p:spPr>
        <p:txBody>
          <a:bodyPr wrap="square" rtlCol="0">
            <a:spAutoFit/>
          </a:bodyPr>
          <a:lstStyle/>
          <a:p>
            <a:pPr algn="ctr">
              <a:lnSpc>
                <a:spcPct val="150000"/>
              </a:lnSpc>
            </a:pPr>
            <a:r>
              <a:rPr lang="ar-SA" sz="2400" dirty="0">
                <a:solidFill>
                  <a:srgbClr val="0070C0"/>
                </a:solidFill>
                <a:latin typeface="Alexandria Medium" pitchFamily="2" charset="-78"/>
                <a:cs typeface="Alexandria Medium" pitchFamily="2" charset="-78"/>
              </a:rPr>
              <a:t>مدخلات تكنولوجيا المعلومات</a:t>
            </a:r>
          </a:p>
          <a:p>
            <a:pPr algn="ctr">
              <a:lnSpc>
                <a:spcPct val="150000"/>
              </a:lnSpc>
            </a:pPr>
            <a:r>
              <a:rPr lang="ar-SA" sz="2400" dirty="0">
                <a:solidFill>
                  <a:srgbClr val="0070C0"/>
                </a:solidFill>
                <a:latin typeface="Alexandria Medium" pitchFamily="2" charset="-78"/>
                <a:cs typeface="Alexandria Medium" pitchFamily="2" charset="-78"/>
              </a:rPr>
              <a:t> في تعليم المعلمين </a:t>
            </a:r>
            <a:endParaRPr lang="en-US" sz="2400" dirty="0">
              <a:solidFill>
                <a:srgbClr val="0070C0"/>
              </a:solidFill>
              <a:latin typeface="Alexandria Medium" pitchFamily="2" charset="-78"/>
              <a:cs typeface="Alexandria Medium" pitchFamily="2" charset="-78"/>
            </a:endParaRPr>
          </a:p>
        </p:txBody>
      </p:sp>
      <p:sp>
        <p:nvSpPr>
          <p:cNvPr id="14" name="Oval 13"/>
          <p:cNvSpPr/>
          <p:nvPr/>
        </p:nvSpPr>
        <p:spPr>
          <a:xfrm>
            <a:off x="-44971" y="1814286"/>
            <a:ext cx="4863713" cy="5201111"/>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746064" y="-45831"/>
            <a:ext cx="3433003" cy="1602978"/>
          </a:xfrm>
          <a:prstGeom prst="rect">
            <a:avLst/>
          </a:prstGeom>
        </p:spPr>
      </p:pic>
      <p:sp>
        <p:nvSpPr>
          <p:cNvPr id="2" name="Right Triangle 1">
            <a:extLst>
              <a:ext uri="{FF2B5EF4-FFF2-40B4-BE49-F238E27FC236}">
                <a16:creationId xmlns:a16="http://schemas.microsoft.com/office/drawing/2014/main" id="{3DCC92C3-E712-88DC-0B00-E91DA5121EC4}"/>
              </a:ext>
            </a:extLst>
          </p:cNvPr>
          <p:cNvSpPr/>
          <p:nvPr/>
        </p:nvSpPr>
        <p:spPr>
          <a:xfrm flipV="1">
            <a:off x="-150359" y="-169455"/>
            <a:ext cx="2958059" cy="2695297"/>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p>
        </p:txBody>
      </p:sp>
    </p:spTree>
  </p:cSld>
  <p:clrMapOvr>
    <a:masterClrMapping/>
  </p:clrMapOvr>
  <mc:AlternateContent xmlns:mc="http://schemas.openxmlformats.org/markup-compatibility/2006" xmlns:p14="http://schemas.microsoft.com/office/powerpoint/2010/main">
    <mc:Choice Requires="p14">
      <p:transition spd="slow" p14:dur="2000" advTm="49882"/>
    </mc:Choice>
    <mc:Fallback xmlns="">
      <p:transition spd="slow" advTm="49882"/>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30" b="30"/>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p:cNvSpPr/>
          <p:nvPr/>
        </p:nvSpPr>
        <p:spPr>
          <a:xfrm rot="16200000" flipV="1">
            <a:off x="-714683" y="4020353"/>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srgbClr val="669BBC"/>
              </a:solidFill>
              <a:effectLst/>
              <a:uLnTx/>
              <a:uFillTx/>
              <a:latin typeface="Calibri"/>
              <a:ea typeface="+mn-ea"/>
              <a:cs typeface="+mn-cs"/>
            </a:endParaRPr>
          </a:p>
        </p:txBody>
      </p:sp>
      <p:sp>
        <p:nvSpPr>
          <p:cNvPr id="25" name="TextBox 24"/>
          <p:cNvSpPr txBox="1"/>
          <p:nvPr/>
        </p:nvSpPr>
        <p:spPr>
          <a:xfrm>
            <a:off x="4757839" y="674467"/>
            <a:ext cx="4113898"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محاور المحاضرة</a:t>
            </a:r>
            <a:endParaRPr kumimoji="0" lang="en-US"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1" name="TextBox 30"/>
          <p:cNvSpPr txBox="1"/>
          <p:nvPr/>
        </p:nvSpPr>
        <p:spPr>
          <a:xfrm>
            <a:off x="4141311" y="1329617"/>
            <a:ext cx="7575436" cy="5491247"/>
          </a:xfrm>
          <a:prstGeom prst="rect">
            <a:avLst/>
          </a:prstGeom>
          <a:noFill/>
        </p:spPr>
        <p:txBody>
          <a:bodyPr wrap="square" rtlCol="0">
            <a:spAutoFit/>
          </a:bodyPr>
          <a:lstStyle/>
          <a:p>
            <a:pPr marL="285750" marR="0" lvl="0" indent="-285750" algn="just" defTabSz="914400" rtl="1" eaLnBrk="1" fontAlgn="auto" latinLnBrk="0" hangingPunct="1">
              <a:lnSpc>
                <a:spcPts val="1280"/>
              </a:lnSpc>
              <a:spcAft>
                <a:spcPts val="600"/>
              </a:spcAft>
              <a:buClrTx/>
              <a:buSzTx/>
              <a:buFont typeface="Arial" panose="020B0604020202020204" pitchFamily="34" charset="0"/>
              <a:buChar char="•"/>
              <a:tabLst/>
              <a:defRPr/>
            </a:pPr>
            <a:r>
              <a:rPr kumimoji="0" lang="ar-SA" sz="14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مفهوم تكنولوجيا المعلومات. </a:t>
            </a:r>
          </a:p>
          <a:p>
            <a:pPr marL="285750" marR="0" lvl="0" indent="-285750" algn="just" defTabSz="914400" rtl="1" eaLnBrk="1" fontAlgn="auto" latinLnBrk="0" hangingPunct="1">
              <a:lnSpc>
                <a:spcPts val="1280"/>
              </a:lnSpc>
              <a:spcAft>
                <a:spcPts val="600"/>
              </a:spcAft>
              <a:buClrTx/>
              <a:buSzTx/>
              <a:buFont typeface="Arial" panose="020B0604020202020204" pitchFamily="34" charset="0"/>
              <a:buChar char="•"/>
              <a:tabLst/>
              <a:defRPr/>
            </a:pPr>
            <a:r>
              <a:rPr kumimoji="0" lang="en-US" sz="14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 </a:t>
            </a:r>
            <a:r>
              <a:rPr kumimoji="0" lang="ar-SA" sz="14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وظائف تكنولوجيا المعلومات </a:t>
            </a:r>
          </a:p>
          <a:p>
            <a:pPr marL="285750" marR="0" lvl="0" indent="-285750" algn="just" defTabSz="914400" rtl="1" eaLnBrk="1" fontAlgn="auto" latinLnBrk="0" hangingPunct="1">
              <a:lnSpc>
                <a:spcPts val="1280"/>
              </a:lnSpc>
              <a:spcAft>
                <a:spcPts val="600"/>
              </a:spcAft>
              <a:buClrTx/>
              <a:buSzTx/>
              <a:buFont typeface="Arial" panose="020B0604020202020204" pitchFamily="34" charset="0"/>
              <a:buChar char="•"/>
              <a:tabLst/>
              <a:defRPr/>
            </a:pPr>
            <a:r>
              <a:rPr lang="ar-SA" sz="1400" dirty="0">
                <a:latin typeface="Alexandria Light" pitchFamily="2" charset="-78"/>
                <a:ea typeface="Calibri" panose="020F0502020204030204" pitchFamily="34" charset="0"/>
                <a:cs typeface="Alexandria Light" pitchFamily="2" charset="-78"/>
              </a:rPr>
              <a:t>تطور</a:t>
            </a:r>
            <a:r>
              <a:rPr lang="ar-SA" sz="1400" dirty="0">
                <a:effectLst/>
                <a:latin typeface="Alexandria Light" pitchFamily="2" charset="-78"/>
                <a:ea typeface="Calibri" panose="020F0502020204030204" pitchFamily="34" charset="0"/>
                <a:cs typeface="Alexandria Light" pitchFamily="2" charset="-78"/>
              </a:rPr>
              <a:t> </a:t>
            </a:r>
            <a:r>
              <a:rPr kumimoji="0" lang="ar-SA" sz="14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تكنولوجيا المعلومات</a:t>
            </a:r>
            <a:r>
              <a:rPr lang="ar-SA" sz="1400" dirty="0">
                <a:effectLst/>
                <a:latin typeface="Alexandria Light" pitchFamily="2" charset="-78"/>
                <a:ea typeface="Calibri" panose="020F0502020204030204" pitchFamily="34" charset="0"/>
                <a:cs typeface="Alexandria Light" pitchFamily="2" charset="-78"/>
              </a:rPr>
              <a:t>.</a:t>
            </a:r>
            <a:endParaRPr lang="en-US" sz="1400" dirty="0">
              <a:effectLst/>
              <a:latin typeface="Alexandria Light" pitchFamily="2" charset="-78"/>
              <a:ea typeface="Times New Roman" panose="02020603050405020304" pitchFamily="18" charset="0"/>
              <a:cs typeface="Alexandria Light" pitchFamily="2" charset="-78"/>
            </a:endParaRPr>
          </a:p>
          <a:p>
            <a:pPr marL="285750" indent="-285750" algn="r" rtl="1">
              <a:lnSpc>
                <a:spcPts val="1280"/>
              </a:lnSpc>
              <a:spcAft>
                <a:spcPts val="600"/>
              </a:spcAft>
              <a:buFont typeface="Arial" panose="020B0604020202020204" pitchFamily="34" charset="0"/>
              <a:buChar char="•"/>
            </a:pPr>
            <a:r>
              <a:rPr lang="ar-SA" sz="1400" dirty="0">
                <a:effectLst/>
                <a:latin typeface="Alexandria Light" pitchFamily="2" charset="-78"/>
                <a:ea typeface="Calibri" panose="020F0502020204030204" pitchFamily="34" charset="0"/>
                <a:cs typeface="Alexandria Light" pitchFamily="2" charset="-78"/>
              </a:rPr>
              <a:t>مدخلات </a:t>
            </a:r>
            <a:r>
              <a:rPr kumimoji="0" lang="ar-SA" sz="14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تكنولوجيا المعلومات</a:t>
            </a:r>
            <a:endParaRPr lang="ar-SA" sz="1400" dirty="0">
              <a:effectLst/>
              <a:latin typeface="Alexandria Light" pitchFamily="2" charset="-78"/>
              <a:ea typeface="Calibri" panose="020F0502020204030204" pitchFamily="34" charset="0"/>
              <a:cs typeface="Alexandria Light" pitchFamily="2" charset="-78"/>
            </a:endParaRPr>
          </a:p>
          <a:p>
            <a:pPr marL="285750" indent="-285750" algn="r" rtl="1">
              <a:lnSpc>
                <a:spcPts val="1280"/>
              </a:lnSpc>
              <a:spcAft>
                <a:spcPts val="600"/>
              </a:spcAft>
              <a:buFont typeface="Arial" panose="020B0604020202020204" pitchFamily="34" charset="0"/>
              <a:buChar char="•"/>
            </a:pPr>
            <a:r>
              <a:rPr lang="ar-SA" sz="1400" dirty="0">
                <a:latin typeface="Alexandria Light" pitchFamily="2" charset="-78"/>
                <a:ea typeface="Calibri" panose="020F0502020204030204" pitchFamily="34" charset="0"/>
                <a:cs typeface="Alexandria Light" pitchFamily="2" charset="-78"/>
              </a:rPr>
              <a:t>مفهوم</a:t>
            </a:r>
            <a:r>
              <a:rPr lang="ar-SA" sz="1400" dirty="0">
                <a:effectLst/>
                <a:latin typeface="Alexandria Light" pitchFamily="2" charset="-78"/>
                <a:ea typeface="Calibri" panose="020F0502020204030204" pitchFamily="34" charset="0"/>
                <a:cs typeface="Alexandria Light" pitchFamily="2" charset="-78"/>
              </a:rPr>
              <a:t> </a:t>
            </a:r>
            <a:r>
              <a:rPr lang="ar-SA" sz="1400" i="0" u="none" strike="noStrike" baseline="0" dirty="0">
                <a:latin typeface="Alexandria Light" pitchFamily="2" charset="-78"/>
                <a:cs typeface="Alexandria Light" pitchFamily="2" charset="-78"/>
              </a:rPr>
              <a:t>تدريب المعلمين</a:t>
            </a:r>
            <a:r>
              <a:rPr lang="ar-SA" sz="1400" dirty="0">
                <a:effectLst/>
                <a:latin typeface="Alexandria Light" pitchFamily="2" charset="-78"/>
                <a:ea typeface="Calibri" panose="020F0502020204030204" pitchFamily="34" charset="0"/>
                <a:cs typeface="Alexandria Light" pitchFamily="2" charset="-78"/>
              </a:rPr>
              <a:t> وأعضاء هيئة التدريس.</a:t>
            </a:r>
            <a:endParaRPr lang="en-US" sz="1400" dirty="0">
              <a:effectLst/>
              <a:latin typeface="Alexandria Light" pitchFamily="2" charset="-78"/>
              <a:ea typeface="Calibri" panose="020F0502020204030204" pitchFamily="34" charset="0"/>
              <a:cs typeface="Alexandria Light" pitchFamily="2" charset="-78"/>
            </a:endParaRPr>
          </a:p>
          <a:p>
            <a:pPr marL="285750" marR="0" lvl="0" indent="-285750" algn="just" defTabSz="914400" rtl="1" eaLnBrk="1" fontAlgn="auto" latinLnBrk="0" hangingPunct="1">
              <a:lnSpc>
                <a:spcPts val="1280"/>
              </a:lnSpc>
              <a:spcAft>
                <a:spcPts val="600"/>
              </a:spcAft>
              <a:buClrTx/>
              <a:buSzTx/>
              <a:buFont typeface="Arial" panose="020B0604020202020204" pitchFamily="34" charset="0"/>
              <a:buChar char="•"/>
              <a:tabLst/>
              <a:defRPr/>
            </a:pPr>
            <a:r>
              <a:rPr kumimoji="0" lang="en-US" sz="1400" b="0" i="0" u="none" strike="noStrike" kern="1200" cap="none" spc="0" normalizeH="0" baseline="0" noProof="0" dirty="0">
                <a:ln>
                  <a:noFill/>
                </a:ln>
                <a:solidFill>
                  <a:prstClr val="black"/>
                </a:solidFill>
                <a:effectLst/>
                <a:uLnTx/>
                <a:uFillTx/>
                <a:latin typeface="Alexandria Light" pitchFamily="2" charset="-78"/>
                <a:ea typeface="Calibri" panose="020F0502020204030204" pitchFamily="34" charset="0"/>
                <a:cs typeface="Alexandria Light" pitchFamily="2" charset="-78"/>
              </a:rPr>
              <a:t> </a:t>
            </a:r>
            <a:r>
              <a:rPr kumimoji="0" lang="ar-SA" sz="1400" b="0" i="0" u="none" strike="noStrike" kern="1200" cap="none" spc="0" normalizeH="0" baseline="0" noProof="0" dirty="0">
                <a:ln>
                  <a:noFill/>
                </a:ln>
                <a:solidFill>
                  <a:prstClr val="black"/>
                </a:solidFill>
                <a:effectLst/>
                <a:uLnTx/>
                <a:uFillTx/>
                <a:latin typeface="Alexandria Light" pitchFamily="2" charset="-78"/>
                <a:ea typeface="Calibri" panose="020F0502020204030204" pitchFamily="34" charset="0"/>
                <a:cs typeface="Alexandria Light" pitchFamily="2" charset="-78"/>
              </a:rPr>
              <a:t>مفهوم التعليم الإلكتروني.</a:t>
            </a:r>
          </a:p>
          <a:p>
            <a:pPr marL="285750" indent="-285750" algn="r" rtl="1">
              <a:lnSpc>
                <a:spcPts val="1280"/>
              </a:lnSpc>
              <a:spcAft>
                <a:spcPts val="600"/>
              </a:spcAft>
              <a:buFont typeface="Arial" panose="020B0604020202020204" pitchFamily="34" charset="0"/>
              <a:buChar char="•"/>
            </a:pPr>
            <a:r>
              <a:rPr kumimoji="0" lang="ar-SA" sz="1400" b="0" i="0" u="none" strike="noStrike" kern="1200" cap="none" spc="0" normalizeH="0" baseline="0" noProof="0" dirty="0">
                <a:ln>
                  <a:noFill/>
                </a:ln>
                <a:solidFill>
                  <a:prstClr val="black"/>
                </a:solidFill>
                <a:effectLst/>
                <a:uLnTx/>
                <a:uFillTx/>
                <a:latin typeface="Alexandria Light" pitchFamily="2" charset="-78"/>
                <a:ea typeface="Calibri" panose="020F0502020204030204" pitchFamily="34" charset="0"/>
                <a:cs typeface="Alexandria Light" pitchFamily="2" charset="-78"/>
              </a:rPr>
              <a:t>أهمية التعليم الإلكتروني </a:t>
            </a:r>
          </a:p>
          <a:p>
            <a:pPr marL="285750" indent="-285750" algn="r" rtl="1">
              <a:lnSpc>
                <a:spcPts val="1280"/>
              </a:lnSpc>
              <a:spcAft>
                <a:spcPts val="600"/>
              </a:spcAft>
              <a:buFont typeface="Arial" panose="020B0604020202020204" pitchFamily="34" charset="0"/>
              <a:buChar char="•"/>
            </a:pPr>
            <a:r>
              <a:rPr kumimoji="0" lang="ar-SA" sz="1400" b="0" i="0" u="none" strike="noStrike" kern="1200" cap="none" spc="0" normalizeH="0" baseline="0" noProof="0" dirty="0">
                <a:ln>
                  <a:noFill/>
                </a:ln>
                <a:solidFill>
                  <a:prstClr val="black"/>
                </a:solidFill>
                <a:effectLst/>
                <a:uLnTx/>
                <a:uFillTx/>
                <a:latin typeface="Alexandria Light" pitchFamily="2" charset="-78"/>
                <a:ea typeface="Calibri" panose="020F0502020204030204" pitchFamily="34" charset="0"/>
                <a:cs typeface="Alexandria Light" pitchFamily="2" charset="-78"/>
              </a:rPr>
              <a:t>أنماط التعليم الإلكتروني</a:t>
            </a:r>
            <a:r>
              <a:rPr lang="ar-SA" sz="1400" dirty="0">
                <a:effectLst/>
                <a:latin typeface="Alexandria Light" pitchFamily="2" charset="-78"/>
                <a:ea typeface="Calibri" panose="020F0502020204030204" pitchFamily="34" charset="0"/>
                <a:cs typeface="Alexandria Light" pitchFamily="2" charset="-78"/>
              </a:rPr>
              <a:t>.</a:t>
            </a:r>
            <a:endParaRPr lang="en-US" sz="1400" dirty="0">
              <a:effectLst/>
              <a:latin typeface="Alexandria Light" pitchFamily="2" charset="-78"/>
              <a:ea typeface="Calibri" panose="020F0502020204030204" pitchFamily="34" charset="0"/>
              <a:cs typeface="Alexandria Light" pitchFamily="2" charset="-78"/>
            </a:endParaRPr>
          </a:p>
          <a:p>
            <a:pPr marL="285750" marR="0" lvl="0" indent="-285750" algn="just" defTabSz="914400" rtl="1" eaLnBrk="1" fontAlgn="auto" latinLnBrk="0" hangingPunct="1">
              <a:lnSpc>
                <a:spcPts val="1280"/>
              </a:lnSpc>
              <a:spcAft>
                <a:spcPts val="600"/>
              </a:spcAft>
              <a:buClrTx/>
              <a:buSzTx/>
              <a:buFont typeface="Arial" panose="020B0604020202020204" pitchFamily="34" charset="0"/>
              <a:buChar char="•"/>
              <a:tabLst/>
              <a:defRPr/>
            </a:pPr>
            <a:r>
              <a:rPr lang="ar-SA" sz="1400" dirty="0">
                <a:latin typeface="Alexandria Light" pitchFamily="2" charset="-78"/>
                <a:ea typeface="Calibri" panose="020F0502020204030204" pitchFamily="34" charset="0"/>
                <a:cs typeface="Alexandria Light" pitchFamily="2" charset="-78"/>
              </a:rPr>
              <a:t>تعريف البرامج التعليمية الحاسوبية</a:t>
            </a:r>
          </a:p>
          <a:p>
            <a:pPr marL="285750" marR="0" lvl="0" indent="-285750" algn="just" defTabSz="914400" rtl="1" eaLnBrk="1" fontAlgn="auto" latinLnBrk="0" hangingPunct="1">
              <a:lnSpc>
                <a:spcPts val="1280"/>
              </a:lnSpc>
              <a:spcAft>
                <a:spcPts val="60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 </a:t>
            </a:r>
            <a:r>
              <a:rPr lang="ar-SY" sz="1400" dirty="0">
                <a:solidFill>
                  <a:prstClr val="black"/>
                </a:solidFill>
                <a:latin typeface="Alexandria Light" pitchFamily="2" charset="-78"/>
                <a:ea typeface="Calibri" panose="020F0502020204030204" pitchFamily="34" charset="0"/>
                <a:cs typeface="Alexandria Light" pitchFamily="2" charset="-78"/>
              </a:rPr>
              <a:t>مسوغات </a:t>
            </a:r>
            <a:r>
              <a:rPr lang="ar-SA" sz="1400" dirty="0">
                <a:latin typeface="Alexandria Light" pitchFamily="2" charset="-78"/>
                <a:ea typeface="Calibri" panose="020F0502020204030204" pitchFamily="34" charset="0"/>
                <a:cs typeface="Alexandria Light" pitchFamily="2" charset="-78"/>
              </a:rPr>
              <a:t>البرامج التعليمية الحاسوبية</a:t>
            </a:r>
            <a:r>
              <a:rPr lang="ar-SA" sz="1400" dirty="0">
                <a:effectLst/>
                <a:latin typeface="Alexandria Light" pitchFamily="2" charset="-78"/>
                <a:ea typeface="Calibri" panose="020F0502020204030204" pitchFamily="34" charset="0"/>
                <a:cs typeface="Alexandria Light" pitchFamily="2" charset="-78"/>
              </a:rPr>
              <a:t>.</a:t>
            </a:r>
            <a:endParaRPr lang="en-US" sz="1400" dirty="0">
              <a:effectLst/>
              <a:latin typeface="Alexandria Light" pitchFamily="2" charset="-78"/>
              <a:ea typeface="Calibri" panose="020F0502020204030204" pitchFamily="34" charset="0"/>
              <a:cs typeface="Alexandria Light" pitchFamily="2" charset="-78"/>
            </a:endParaRPr>
          </a:p>
          <a:p>
            <a:pPr marL="285750" indent="-285750" algn="just" rtl="1">
              <a:lnSpc>
                <a:spcPts val="1280"/>
              </a:lnSpc>
              <a:spcAft>
                <a:spcPts val="600"/>
              </a:spcAft>
              <a:buFont typeface="Arial" panose="020B0604020202020204" pitchFamily="34" charset="0"/>
              <a:buChar char="•"/>
            </a:pPr>
            <a:r>
              <a:rPr lang="ar-SA" sz="1400" dirty="0">
                <a:latin typeface="Alexandria Light" pitchFamily="2" charset="-78"/>
                <a:ea typeface="Calibri" panose="020F0502020204030204" pitchFamily="34" charset="0"/>
                <a:cs typeface="Alexandria Light" pitchFamily="2" charset="-78"/>
              </a:rPr>
              <a:t>تعريف التعليم من بعد. </a:t>
            </a:r>
          </a:p>
          <a:p>
            <a:pPr marL="285750" indent="-285750" algn="just" rtl="1">
              <a:lnSpc>
                <a:spcPts val="1280"/>
              </a:lnSpc>
              <a:spcAft>
                <a:spcPts val="600"/>
              </a:spcAft>
              <a:buFont typeface="Arial" panose="020B0604020202020204" pitchFamily="34" charset="0"/>
              <a:buChar char="•"/>
            </a:pPr>
            <a:r>
              <a:rPr lang="ar-SA" sz="1400" dirty="0">
                <a:latin typeface="Alexandria Light" pitchFamily="2" charset="-78"/>
                <a:ea typeface="Calibri" panose="020F0502020204030204" pitchFamily="34" charset="0"/>
                <a:cs typeface="Alexandria Light" pitchFamily="2" charset="-78"/>
              </a:rPr>
              <a:t>أهداف التعليم من بعد.</a:t>
            </a:r>
          </a:p>
          <a:p>
            <a:pPr marL="285750" indent="-285750" algn="just" rtl="1">
              <a:lnSpc>
                <a:spcPts val="1280"/>
              </a:lnSpc>
              <a:spcAft>
                <a:spcPts val="600"/>
              </a:spcAft>
              <a:buFont typeface="Arial" panose="020B0604020202020204" pitchFamily="34" charset="0"/>
              <a:buChar char="•"/>
            </a:pPr>
            <a:r>
              <a:rPr lang="ar-SA" sz="1400" dirty="0">
                <a:latin typeface="Alexandria Light" pitchFamily="2" charset="-78"/>
                <a:ea typeface="Calibri" panose="020F0502020204030204" pitchFamily="34" charset="0"/>
                <a:cs typeface="Alexandria Light" pitchFamily="2" charset="-78"/>
              </a:rPr>
              <a:t>بعض المبادئ الأساسية التي يقوم عليها التعليم من بعد</a:t>
            </a:r>
            <a:endParaRPr lang="en-US" sz="1400" dirty="0">
              <a:latin typeface="Alexandria Light" pitchFamily="2" charset="-78"/>
              <a:ea typeface="Calibri" panose="020F0502020204030204" pitchFamily="34" charset="0"/>
              <a:cs typeface="Alexandria Light" pitchFamily="2" charset="-78"/>
            </a:endParaRPr>
          </a:p>
          <a:p>
            <a:pPr marL="285750" indent="-285750" algn="just" rtl="1">
              <a:lnSpc>
                <a:spcPts val="1280"/>
              </a:lnSpc>
              <a:spcAft>
                <a:spcPts val="600"/>
              </a:spcAft>
              <a:buFont typeface="Arial" panose="020B0604020202020204" pitchFamily="34" charset="0"/>
              <a:buChar char="•"/>
            </a:pPr>
            <a:r>
              <a:rPr lang="ar-SA" sz="1400" dirty="0">
                <a:latin typeface="Alexandria Light" pitchFamily="2" charset="-78"/>
                <a:ea typeface="Calibri" panose="020F0502020204030204" pitchFamily="34" charset="0"/>
                <a:cs typeface="Alexandria Light" pitchFamily="2" charset="-78"/>
              </a:rPr>
              <a:t>مزايا التعليم من بعد.</a:t>
            </a:r>
          </a:p>
          <a:p>
            <a:pPr marL="285750" indent="-285750" algn="just" rtl="1">
              <a:lnSpc>
                <a:spcPts val="1280"/>
              </a:lnSpc>
              <a:spcAft>
                <a:spcPts val="600"/>
              </a:spcAft>
              <a:buFont typeface="Arial" panose="020B0604020202020204" pitchFamily="34" charset="0"/>
              <a:buChar char="•"/>
            </a:pPr>
            <a:r>
              <a:rPr lang="ar-SA" sz="1400" dirty="0">
                <a:effectLst/>
                <a:latin typeface="Alexandria Light" pitchFamily="2" charset="-78"/>
                <a:ea typeface="Calibri" panose="020F0502020204030204" pitchFamily="34" charset="0"/>
                <a:cs typeface="Alexandria Light" pitchFamily="2" charset="-78"/>
              </a:rPr>
              <a:t>دور التعليم من بعد في تعليم المعلمين.</a:t>
            </a:r>
          </a:p>
          <a:p>
            <a:pPr marL="285750" indent="-285750" algn="just" rtl="1">
              <a:lnSpc>
                <a:spcPts val="1280"/>
              </a:lnSpc>
              <a:spcAft>
                <a:spcPts val="600"/>
              </a:spcAft>
              <a:buFont typeface="Arial" panose="020B0604020202020204" pitchFamily="34" charset="0"/>
              <a:buChar char="•"/>
            </a:pPr>
            <a:r>
              <a:rPr lang="ar-SA" sz="1400" dirty="0">
                <a:latin typeface="Alexandria Light" pitchFamily="2" charset="-78"/>
                <a:ea typeface="Calibri" panose="020F0502020204030204" pitchFamily="34" charset="0"/>
                <a:cs typeface="Alexandria Light" pitchFamily="2" charset="-78"/>
              </a:rPr>
              <a:t>تعريف الفيديو التعليمي التفاعلي.</a:t>
            </a:r>
          </a:p>
          <a:p>
            <a:pPr marL="285750" indent="-285750" algn="just" rtl="1">
              <a:lnSpc>
                <a:spcPts val="1280"/>
              </a:lnSpc>
              <a:spcAft>
                <a:spcPts val="600"/>
              </a:spcAft>
              <a:buFont typeface="Arial" panose="020B0604020202020204" pitchFamily="34" charset="0"/>
              <a:buChar char="•"/>
            </a:pPr>
            <a:r>
              <a:rPr lang="ar-SA" sz="1400" dirty="0">
                <a:effectLst/>
                <a:latin typeface="Alexandria Light" pitchFamily="2" charset="-78"/>
                <a:ea typeface="Calibri" panose="020F0502020204030204" pitchFamily="34" charset="0"/>
                <a:cs typeface="Alexandria Light" pitchFamily="2" charset="-78"/>
              </a:rPr>
              <a:t>أنواع الفيديو التعليمي التفاعلي.</a:t>
            </a:r>
            <a:endParaRPr lang="ar-SA" sz="1400" dirty="0">
              <a:latin typeface="Alexandria Light" pitchFamily="2" charset="-78"/>
              <a:ea typeface="Calibri" panose="020F0502020204030204" pitchFamily="34" charset="0"/>
              <a:cs typeface="Alexandria Light" pitchFamily="2" charset="-78"/>
            </a:endParaRPr>
          </a:p>
          <a:p>
            <a:pPr marL="285750" indent="-285750" algn="just" rtl="1">
              <a:lnSpc>
                <a:spcPts val="1280"/>
              </a:lnSpc>
              <a:spcAft>
                <a:spcPts val="600"/>
              </a:spcAft>
              <a:buFont typeface="Arial" panose="020B0604020202020204" pitchFamily="34" charset="0"/>
              <a:buChar char="•"/>
            </a:pPr>
            <a:r>
              <a:rPr lang="ar-SA" sz="1400" dirty="0">
                <a:latin typeface="Alexandria Light" pitchFamily="2" charset="-78"/>
                <a:ea typeface="Calibri" panose="020F0502020204030204" pitchFamily="34" charset="0"/>
                <a:cs typeface="Alexandria Light" pitchFamily="2" charset="-78"/>
              </a:rPr>
              <a:t>مفهوم المنصات التعليمية الإلكترونية.</a:t>
            </a:r>
          </a:p>
          <a:p>
            <a:pPr marL="285750" indent="-285750" algn="just" rtl="1">
              <a:lnSpc>
                <a:spcPts val="1280"/>
              </a:lnSpc>
              <a:spcAft>
                <a:spcPts val="600"/>
              </a:spcAft>
              <a:buFont typeface="Arial" panose="020B0604020202020204" pitchFamily="34" charset="0"/>
              <a:buChar char="•"/>
            </a:pPr>
            <a:r>
              <a:rPr lang="ar-SA" sz="1400" dirty="0">
                <a:latin typeface="Alexandria Light" pitchFamily="2" charset="-78"/>
                <a:ea typeface="Calibri" panose="020F0502020204030204" pitchFamily="34" charset="0"/>
                <a:cs typeface="Alexandria Light" pitchFamily="2" charset="-78"/>
              </a:rPr>
              <a:t>مميزات المنصات التعليمية الإلكترونية في تعليم المعلمين.</a:t>
            </a:r>
          </a:p>
          <a:p>
            <a:pPr marL="285750" indent="-285750" algn="just" rtl="1">
              <a:lnSpc>
                <a:spcPts val="1280"/>
              </a:lnSpc>
              <a:spcAft>
                <a:spcPts val="600"/>
              </a:spcAft>
              <a:buFont typeface="Arial" panose="020B0604020202020204" pitchFamily="34" charset="0"/>
              <a:buChar char="•"/>
            </a:pPr>
            <a:r>
              <a:rPr lang="ar-SA" sz="1400" dirty="0">
                <a:latin typeface="Alexandria Light" pitchFamily="2" charset="-78"/>
                <a:ea typeface="Calibri" panose="020F0502020204030204" pitchFamily="34" charset="0"/>
                <a:cs typeface="Alexandria Light" pitchFamily="2" charset="-78"/>
              </a:rPr>
              <a:t>فوائد المنصات التعليمية الإلكترونية في تعليم المعلمين..</a:t>
            </a:r>
          </a:p>
          <a:p>
            <a:pPr marL="285750" indent="-285750" algn="just" rtl="1">
              <a:lnSpc>
                <a:spcPts val="1280"/>
              </a:lnSpc>
              <a:spcAft>
                <a:spcPts val="1200"/>
              </a:spcAft>
              <a:buFont typeface="Arial" panose="020B0604020202020204" pitchFamily="34" charset="0"/>
              <a:buChar char="•"/>
            </a:pPr>
            <a:r>
              <a:rPr lang="ar-SA" sz="1400" dirty="0">
                <a:latin typeface="Alexandria Light" pitchFamily="2" charset="-78"/>
                <a:ea typeface="Calibri" panose="020F0502020204030204" pitchFamily="34" charset="0"/>
                <a:cs typeface="Alexandria Light" pitchFamily="2" charset="-78"/>
              </a:rPr>
              <a:t>أهمية المنصات التعليمية الإلكترونية في تعليم المعلمين.</a:t>
            </a:r>
          </a:p>
          <a:p>
            <a:pPr marL="342900" indent="-342900" algn="just" rtl="1">
              <a:lnSpc>
                <a:spcPts val="1560"/>
              </a:lnSpc>
              <a:spcAft>
                <a:spcPts val="1500"/>
              </a:spcAft>
              <a:buFont typeface="+mj-lt"/>
              <a:buAutoNum type="arabicPeriod"/>
            </a:pPr>
            <a:endParaRPr lang="en-US" sz="1400" dirty="0">
              <a:effectLst/>
              <a:latin typeface="Alexandria Light" pitchFamily="2" charset="-78"/>
              <a:ea typeface="Calibri" panose="020F0502020204030204" pitchFamily="34" charset="0"/>
              <a:cs typeface="Alexandria Light" pitchFamily="2" charset="-78"/>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8" name="Google Shape;5444;p51">
            <a:extLst>
              <a:ext uri="{FF2B5EF4-FFF2-40B4-BE49-F238E27FC236}">
                <a16:creationId xmlns:a16="http://schemas.microsoft.com/office/drawing/2014/main" id="{EE7D9579-0E1F-4C00-B59B-848CF0E748D1}"/>
              </a:ext>
            </a:extLst>
          </p:cNvPr>
          <p:cNvSpPr/>
          <p:nvPr/>
        </p:nvSpPr>
        <p:spPr>
          <a:xfrm>
            <a:off x="1668780" y="4885230"/>
            <a:ext cx="667277" cy="601170"/>
          </a:xfrm>
          <a:custGeom>
            <a:avLst/>
            <a:gdLst/>
            <a:ahLst/>
            <a:cxnLst/>
            <a:rect l="l" t="t" r="r" b="b"/>
            <a:pathLst>
              <a:path w="11941" h="12091" extrusionOk="0">
                <a:moveTo>
                  <a:pt x="5955" y="796"/>
                </a:moveTo>
                <a:lnTo>
                  <a:pt x="10933" y="3915"/>
                </a:lnTo>
                <a:lnTo>
                  <a:pt x="5955" y="7034"/>
                </a:lnTo>
                <a:lnTo>
                  <a:pt x="977" y="3915"/>
                </a:lnTo>
                <a:lnTo>
                  <a:pt x="5955" y="796"/>
                </a:lnTo>
                <a:close/>
                <a:moveTo>
                  <a:pt x="9924" y="5428"/>
                </a:moveTo>
                <a:lnTo>
                  <a:pt x="10964" y="6058"/>
                </a:lnTo>
                <a:lnTo>
                  <a:pt x="5955" y="9145"/>
                </a:lnTo>
                <a:lnTo>
                  <a:pt x="977" y="6058"/>
                </a:lnTo>
                <a:lnTo>
                  <a:pt x="2017" y="5428"/>
                </a:lnTo>
                <a:lnTo>
                  <a:pt x="5797" y="7790"/>
                </a:lnTo>
                <a:cubicBezTo>
                  <a:pt x="5860" y="7822"/>
                  <a:pt x="5931" y="7838"/>
                  <a:pt x="5994" y="7838"/>
                </a:cubicBezTo>
                <a:cubicBezTo>
                  <a:pt x="6057" y="7838"/>
                  <a:pt x="6112" y="7822"/>
                  <a:pt x="6144" y="7790"/>
                </a:cubicBezTo>
                <a:lnTo>
                  <a:pt x="9924" y="5428"/>
                </a:lnTo>
                <a:close/>
                <a:moveTo>
                  <a:pt x="9956" y="7538"/>
                </a:moveTo>
                <a:lnTo>
                  <a:pt x="10964" y="8169"/>
                </a:lnTo>
                <a:lnTo>
                  <a:pt x="5986" y="11288"/>
                </a:lnTo>
                <a:lnTo>
                  <a:pt x="1040" y="8169"/>
                </a:lnTo>
                <a:lnTo>
                  <a:pt x="2048" y="7538"/>
                </a:lnTo>
                <a:lnTo>
                  <a:pt x="5829" y="9901"/>
                </a:lnTo>
                <a:cubicBezTo>
                  <a:pt x="5892" y="9949"/>
                  <a:pt x="5963" y="9972"/>
                  <a:pt x="6026" y="9972"/>
                </a:cubicBezTo>
                <a:cubicBezTo>
                  <a:pt x="6089" y="9972"/>
                  <a:pt x="6144" y="9949"/>
                  <a:pt x="6175" y="9901"/>
                </a:cubicBezTo>
                <a:lnTo>
                  <a:pt x="9956" y="7538"/>
                </a:lnTo>
                <a:close/>
                <a:moveTo>
                  <a:pt x="5959" y="1"/>
                </a:moveTo>
                <a:cubicBezTo>
                  <a:pt x="5900" y="1"/>
                  <a:pt x="5845" y="25"/>
                  <a:pt x="5797" y="72"/>
                </a:cubicBezTo>
                <a:lnTo>
                  <a:pt x="158" y="3600"/>
                </a:lnTo>
                <a:cubicBezTo>
                  <a:pt x="32" y="3695"/>
                  <a:pt x="0" y="3758"/>
                  <a:pt x="0" y="3915"/>
                </a:cubicBezTo>
                <a:cubicBezTo>
                  <a:pt x="0" y="4073"/>
                  <a:pt x="95" y="4136"/>
                  <a:pt x="158" y="4230"/>
                </a:cubicBezTo>
                <a:lnTo>
                  <a:pt x="1387" y="4987"/>
                </a:lnTo>
                <a:lnTo>
                  <a:pt x="158" y="5743"/>
                </a:lnTo>
                <a:cubicBezTo>
                  <a:pt x="32" y="5806"/>
                  <a:pt x="0" y="5869"/>
                  <a:pt x="0" y="6058"/>
                </a:cubicBezTo>
                <a:cubicBezTo>
                  <a:pt x="0" y="6152"/>
                  <a:pt x="95" y="6278"/>
                  <a:pt x="158" y="6373"/>
                </a:cubicBezTo>
                <a:lnTo>
                  <a:pt x="1387" y="7097"/>
                </a:lnTo>
                <a:lnTo>
                  <a:pt x="158" y="7854"/>
                </a:lnTo>
                <a:cubicBezTo>
                  <a:pt x="32" y="7948"/>
                  <a:pt x="0" y="8011"/>
                  <a:pt x="0" y="8169"/>
                </a:cubicBezTo>
                <a:cubicBezTo>
                  <a:pt x="0" y="8295"/>
                  <a:pt x="95" y="8421"/>
                  <a:pt x="158" y="8484"/>
                </a:cubicBezTo>
                <a:lnTo>
                  <a:pt x="5797" y="12044"/>
                </a:lnTo>
                <a:cubicBezTo>
                  <a:pt x="5860" y="12075"/>
                  <a:pt x="5931" y="12091"/>
                  <a:pt x="5994" y="12091"/>
                </a:cubicBezTo>
                <a:cubicBezTo>
                  <a:pt x="6057" y="12091"/>
                  <a:pt x="6112" y="12075"/>
                  <a:pt x="6144" y="12044"/>
                </a:cubicBezTo>
                <a:lnTo>
                  <a:pt x="11783" y="8484"/>
                </a:lnTo>
                <a:cubicBezTo>
                  <a:pt x="11909" y="8421"/>
                  <a:pt x="11941" y="8326"/>
                  <a:pt x="11941" y="8169"/>
                </a:cubicBezTo>
                <a:cubicBezTo>
                  <a:pt x="11941" y="8043"/>
                  <a:pt x="11846" y="7948"/>
                  <a:pt x="11783" y="7854"/>
                </a:cubicBezTo>
                <a:lnTo>
                  <a:pt x="10555" y="7097"/>
                </a:lnTo>
                <a:lnTo>
                  <a:pt x="11783" y="6373"/>
                </a:lnTo>
                <a:cubicBezTo>
                  <a:pt x="11909" y="6278"/>
                  <a:pt x="11941" y="6152"/>
                  <a:pt x="11941" y="6058"/>
                </a:cubicBezTo>
                <a:cubicBezTo>
                  <a:pt x="11941" y="5932"/>
                  <a:pt x="11846" y="5806"/>
                  <a:pt x="11783" y="5743"/>
                </a:cubicBezTo>
                <a:lnTo>
                  <a:pt x="10555" y="4987"/>
                </a:lnTo>
                <a:lnTo>
                  <a:pt x="11783" y="4230"/>
                </a:lnTo>
                <a:cubicBezTo>
                  <a:pt x="11909" y="4136"/>
                  <a:pt x="11941" y="4073"/>
                  <a:pt x="11941" y="3915"/>
                </a:cubicBezTo>
                <a:cubicBezTo>
                  <a:pt x="11941" y="3758"/>
                  <a:pt x="11846" y="3695"/>
                  <a:pt x="11783" y="3600"/>
                </a:cubicBezTo>
                <a:lnTo>
                  <a:pt x="6144" y="72"/>
                </a:lnTo>
                <a:cubicBezTo>
                  <a:pt x="6081" y="25"/>
                  <a:pt x="6018" y="1"/>
                  <a:pt x="595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1773856204"/>
      </p:ext>
    </p:extLst>
  </p:cSld>
  <p:clrMapOvr>
    <a:masterClrMapping/>
  </p:clrMapOvr>
  <mc:AlternateContent xmlns:mc="http://schemas.openxmlformats.org/markup-compatibility/2006" xmlns:p14="http://schemas.microsoft.com/office/powerpoint/2010/main">
    <mc:Choice Requires="p14">
      <p:transition spd="slow" p14:dur="2000" advTm="76728"/>
    </mc:Choice>
    <mc:Fallback xmlns="">
      <p:transition spd="slow" advTm="76728"/>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30" b="30"/>
          <a:stretch/>
        </p:blipFill>
        <p:spPr>
          <a:xfrm>
            <a:off x="-53622" y="-45105"/>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srgbClr val="669BBC"/>
              </a:solidFill>
              <a:effectLst/>
              <a:uLnTx/>
              <a:uFillTx/>
              <a:latin typeface="Calibri"/>
              <a:ea typeface="+mn-ea"/>
              <a:cs typeface="+mn-cs"/>
            </a:endParaRPr>
          </a:p>
        </p:txBody>
      </p:sp>
      <p:sp>
        <p:nvSpPr>
          <p:cNvPr id="25" name="TextBox 24"/>
          <p:cNvSpPr txBox="1"/>
          <p:nvPr/>
        </p:nvSpPr>
        <p:spPr>
          <a:xfrm>
            <a:off x="4681340" y="712254"/>
            <a:ext cx="4113898"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الأهداف التعليميّة</a:t>
            </a:r>
            <a:endParaRPr kumimoji="0" lang="en-US"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1" name="TextBox 30"/>
          <p:cNvSpPr txBox="1"/>
          <p:nvPr/>
        </p:nvSpPr>
        <p:spPr>
          <a:xfrm>
            <a:off x="3429871" y="1151299"/>
            <a:ext cx="8417320" cy="5622180"/>
          </a:xfrm>
          <a:prstGeom prst="rect">
            <a:avLst/>
          </a:prstGeom>
          <a:noFill/>
        </p:spPr>
        <p:txBody>
          <a:bodyPr wrap="square" rtlCol="0">
            <a:spAutoFit/>
          </a:bodyPr>
          <a:lstStyle/>
          <a:p>
            <a:pPr marL="0" marR="0" lvl="0" indent="0" algn="just" defTabSz="914400" rtl="1" eaLnBrk="1" fontAlgn="auto" latinLnBrk="0" hangingPunct="1">
              <a:lnSpc>
                <a:spcPts val="1280"/>
              </a:lnSpc>
              <a:spcAft>
                <a:spcPts val="600"/>
              </a:spcAft>
              <a:buClrTx/>
              <a:buSzTx/>
              <a:buFontTx/>
              <a:buNone/>
              <a:tabLst/>
              <a:defRPr/>
            </a:pPr>
            <a:r>
              <a:rPr kumimoji="0" lang="ar-SA"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     </a:t>
            </a:r>
            <a:r>
              <a:rPr kumimoji="0" lang="ar-SA" sz="1400" b="1" i="0" u="none" strike="noStrike" kern="1200" cap="none" spc="0" normalizeH="0" baseline="0" noProof="0" dirty="0">
                <a:ln>
                  <a:noFill/>
                </a:ln>
                <a:solidFill>
                  <a:prstClr val="black"/>
                </a:solidFill>
                <a:effectLst/>
                <a:uLnTx/>
                <a:uFillTx/>
                <a:latin typeface="Alexandria Medium" pitchFamily="2" charset="-78"/>
                <a:ea typeface="Times New Roman" panose="02020603050405020304" pitchFamily="18" charset="0"/>
                <a:cs typeface="Alexandria Medium" pitchFamily="2" charset="-78"/>
              </a:rPr>
              <a:t>يتوقّع من الطالب بعد دراسة هذه المحاضرة أن يحقّق الأهداف التعليميّة الآتية:</a:t>
            </a:r>
          </a:p>
          <a:p>
            <a:pPr marL="285750" marR="0" lvl="0" indent="-285750" algn="just" defTabSz="914400" rtl="1" eaLnBrk="1" fontAlgn="auto" latinLnBrk="0" hangingPunct="1">
              <a:lnSpc>
                <a:spcPts val="1280"/>
              </a:lnSpc>
              <a:spcAft>
                <a:spcPts val="600"/>
              </a:spcAft>
              <a:buClrTx/>
              <a:buSzTx/>
              <a:buFont typeface="Arial" panose="020B0604020202020204" pitchFamily="34" charset="0"/>
              <a:buChar char="•"/>
              <a:tabLst/>
              <a:defRPr/>
            </a:pPr>
            <a:r>
              <a:rPr kumimoji="0" lang="ar-SA" sz="14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يبين مفهوم تكنولوجيا المعلومات.</a:t>
            </a:r>
          </a:p>
          <a:p>
            <a:pPr marL="285750" marR="0" lvl="0" indent="-285750" algn="just" defTabSz="914400" rtl="1" eaLnBrk="1" fontAlgn="auto" latinLnBrk="0" hangingPunct="1">
              <a:lnSpc>
                <a:spcPts val="1280"/>
              </a:lnSpc>
              <a:spcAft>
                <a:spcPts val="600"/>
              </a:spcAft>
              <a:buClrTx/>
              <a:buSzTx/>
              <a:buFont typeface="Arial" panose="020B0604020202020204" pitchFamily="34" charset="0"/>
              <a:buChar char="•"/>
              <a:tabLst/>
              <a:defRPr/>
            </a:pPr>
            <a:r>
              <a:rPr kumimoji="0" lang="ar-SA" sz="14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يشرح وظائف تكنولوجيا المعلومات </a:t>
            </a:r>
          </a:p>
          <a:p>
            <a:pPr marL="285750" marR="0" lvl="0" indent="-285750" algn="just" defTabSz="914400" rtl="1" eaLnBrk="1" fontAlgn="auto" latinLnBrk="0" hangingPunct="1">
              <a:lnSpc>
                <a:spcPts val="1280"/>
              </a:lnSpc>
              <a:spcAft>
                <a:spcPts val="600"/>
              </a:spcAft>
              <a:buClrTx/>
              <a:buSzTx/>
              <a:buFont typeface="Arial" panose="020B0604020202020204" pitchFamily="34" charset="0"/>
              <a:buChar char="•"/>
              <a:tabLst/>
              <a:defRPr/>
            </a:pPr>
            <a:r>
              <a:rPr kumimoji="0" lang="ar-SA" sz="14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يشرح </a:t>
            </a:r>
            <a:r>
              <a:rPr lang="ar-SA" sz="1400" dirty="0">
                <a:latin typeface="Alexandria Light" pitchFamily="2" charset="-78"/>
                <a:ea typeface="Calibri" panose="020F0502020204030204" pitchFamily="34" charset="0"/>
                <a:cs typeface="Alexandria Light" pitchFamily="2" charset="-78"/>
              </a:rPr>
              <a:t>تطور</a:t>
            </a:r>
            <a:r>
              <a:rPr lang="ar-SA" sz="1400" dirty="0">
                <a:effectLst/>
                <a:latin typeface="Alexandria Light" pitchFamily="2" charset="-78"/>
                <a:ea typeface="Calibri" panose="020F0502020204030204" pitchFamily="34" charset="0"/>
                <a:cs typeface="Alexandria Light" pitchFamily="2" charset="-78"/>
              </a:rPr>
              <a:t> </a:t>
            </a:r>
            <a:r>
              <a:rPr kumimoji="0" lang="ar-SA" sz="14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تكنولوجيا المعلومات</a:t>
            </a:r>
            <a:r>
              <a:rPr lang="ar-SA" sz="1400" dirty="0">
                <a:effectLst/>
                <a:latin typeface="Alexandria Light" pitchFamily="2" charset="-78"/>
                <a:ea typeface="Calibri" panose="020F0502020204030204" pitchFamily="34" charset="0"/>
                <a:cs typeface="Alexandria Light" pitchFamily="2" charset="-78"/>
              </a:rPr>
              <a:t>. </a:t>
            </a:r>
          </a:p>
          <a:p>
            <a:pPr marL="285750" indent="-285750" algn="just" rtl="1">
              <a:lnSpc>
                <a:spcPts val="1280"/>
              </a:lnSpc>
              <a:spcAft>
                <a:spcPts val="600"/>
              </a:spcAft>
              <a:buFont typeface="Arial" panose="020B0604020202020204" pitchFamily="34" charset="0"/>
              <a:buChar char="•"/>
              <a:defRPr/>
            </a:pPr>
            <a:r>
              <a:rPr lang="ar-SA" sz="1400" dirty="0">
                <a:solidFill>
                  <a:prstClr val="black"/>
                </a:solidFill>
                <a:latin typeface="Alexandria Light" pitchFamily="2" charset="-78"/>
                <a:ea typeface="Times New Roman" panose="02020603050405020304" pitchFamily="18" charset="0"/>
                <a:cs typeface="Alexandria Light" pitchFamily="2" charset="-78"/>
              </a:rPr>
              <a:t>يبين </a:t>
            </a:r>
            <a:r>
              <a:rPr lang="ar-SA" sz="1400" dirty="0">
                <a:effectLst/>
                <a:latin typeface="Alexandria Light" pitchFamily="2" charset="-78"/>
                <a:ea typeface="Calibri" panose="020F0502020204030204" pitchFamily="34" charset="0"/>
                <a:cs typeface="Alexandria Light" pitchFamily="2" charset="-78"/>
              </a:rPr>
              <a:t>مدخلات </a:t>
            </a:r>
            <a:r>
              <a:rPr kumimoji="0" lang="ar-SA" sz="14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تكنولوجيا المعلومات.</a:t>
            </a:r>
            <a:endParaRPr lang="ar-SA" sz="1400" dirty="0">
              <a:effectLst/>
              <a:latin typeface="Alexandria Light" pitchFamily="2" charset="-78"/>
              <a:ea typeface="Calibri" panose="020F0502020204030204" pitchFamily="34" charset="0"/>
              <a:cs typeface="Alexandria Light" pitchFamily="2" charset="-78"/>
            </a:endParaRPr>
          </a:p>
          <a:p>
            <a:pPr marL="285750" marR="0" lvl="0" indent="-285750" algn="just" defTabSz="914400" rtl="1" eaLnBrk="1" fontAlgn="auto" latinLnBrk="0" hangingPunct="1">
              <a:lnSpc>
                <a:spcPts val="1280"/>
              </a:lnSpc>
              <a:spcAft>
                <a:spcPts val="600"/>
              </a:spcAft>
              <a:buClrTx/>
              <a:buSzTx/>
              <a:buFont typeface="Arial" panose="020B0604020202020204" pitchFamily="34" charset="0"/>
              <a:buChar char="•"/>
              <a:tabLst/>
              <a:defRPr/>
            </a:pPr>
            <a:r>
              <a:rPr lang="ar-SA" sz="1400" dirty="0">
                <a:latin typeface="Alexandria Light" pitchFamily="2" charset="-78"/>
                <a:ea typeface="Calibri" panose="020F0502020204030204" pitchFamily="34" charset="0"/>
                <a:cs typeface="Alexandria Light" pitchFamily="2" charset="-78"/>
              </a:rPr>
              <a:t>يبين مفهوم</a:t>
            </a:r>
            <a:r>
              <a:rPr lang="ar-SA" sz="1400" dirty="0">
                <a:effectLst/>
                <a:latin typeface="Alexandria Light" pitchFamily="2" charset="-78"/>
                <a:ea typeface="Calibri" panose="020F0502020204030204" pitchFamily="34" charset="0"/>
                <a:cs typeface="Alexandria Light" pitchFamily="2" charset="-78"/>
              </a:rPr>
              <a:t> </a:t>
            </a:r>
            <a:r>
              <a:rPr lang="ar-SA" sz="1400" i="0" u="none" strike="noStrike" baseline="0" dirty="0">
                <a:latin typeface="Alexandria Light" pitchFamily="2" charset="-78"/>
                <a:cs typeface="Alexandria Light" pitchFamily="2" charset="-78"/>
              </a:rPr>
              <a:t>تدريب المعلمين</a:t>
            </a:r>
            <a:r>
              <a:rPr lang="ar-SA" sz="1400" dirty="0">
                <a:effectLst/>
                <a:latin typeface="Alexandria Light" pitchFamily="2" charset="-78"/>
                <a:ea typeface="Calibri" panose="020F0502020204030204" pitchFamily="34" charset="0"/>
                <a:cs typeface="Alexandria Light" pitchFamily="2" charset="-78"/>
              </a:rPr>
              <a:t> وأعضاء هيئة التدريس</a:t>
            </a:r>
            <a:endParaRPr kumimoji="0" lang="ar-SA" sz="14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endParaRPr>
          </a:p>
          <a:p>
            <a:pPr marL="285750" indent="-285750" algn="just" rtl="1">
              <a:lnSpc>
                <a:spcPts val="1280"/>
              </a:lnSpc>
              <a:spcAft>
                <a:spcPts val="600"/>
              </a:spcAft>
              <a:buFont typeface="Arial" panose="020B0604020202020204" pitchFamily="34" charset="0"/>
              <a:buChar char="•"/>
              <a:defRPr/>
            </a:pPr>
            <a:r>
              <a:rPr lang="ar-SA" sz="1400" dirty="0">
                <a:effectLst/>
                <a:latin typeface="Alexandria Light" pitchFamily="2" charset="-78"/>
                <a:ea typeface="Calibri" panose="020F0502020204030204" pitchFamily="34" charset="0"/>
                <a:cs typeface="Alexandria Light" pitchFamily="2" charset="-78"/>
              </a:rPr>
              <a:t>يبين </a:t>
            </a:r>
            <a:r>
              <a:rPr kumimoji="0" lang="ar-SA" sz="1400" b="0" i="0" u="none" strike="noStrike" kern="1200" cap="none" spc="0" normalizeH="0" baseline="0" noProof="0" dirty="0">
                <a:ln>
                  <a:noFill/>
                </a:ln>
                <a:solidFill>
                  <a:prstClr val="black"/>
                </a:solidFill>
                <a:effectLst/>
                <a:uLnTx/>
                <a:uFillTx/>
                <a:latin typeface="Alexandria Light" pitchFamily="2" charset="-78"/>
                <a:ea typeface="Calibri" panose="020F0502020204030204" pitchFamily="34" charset="0"/>
                <a:cs typeface="Alexandria Light" pitchFamily="2" charset="-78"/>
              </a:rPr>
              <a:t>مفهوم التعليم الإلكتروني</a:t>
            </a:r>
            <a:r>
              <a:rPr lang="ar-SA" sz="1400" dirty="0">
                <a:effectLst/>
                <a:latin typeface="Alexandria Light" pitchFamily="2" charset="-78"/>
                <a:ea typeface="Calibri" panose="020F0502020204030204" pitchFamily="34" charset="0"/>
                <a:cs typeface="Alexandria Light" pitchFamily="2" charset="-78"/>
              </a:rPr>
              <a:t>.</a:t>
            </a:r>
            <a:endParaRPr lang="en-US" sz="1400" dirty="0">
              <a:effectLst/>
              <a:latin typeface="Alexandria Light" pitchFamily="2" charset="-78"/>
              <a:ea typeface="Calibri" panose="020F0502020204030204" pitchFamily="34" charset="0"/>
              <a:cs typeface="Alexandria Light" pitchFamily="2" charset="-78"/>
            </a:endParaRPr>
          </a:p>
          <a:p>
            <a:pPr marL="285750" indent="-285750" algn="just" rtl="1">
              <a:lnSpc>
                <a:spcPts val="1280"/>
              </a:lnSpc>
              <a:spcAft>
                <a:spcPts val="600"/>
              </a:spcAft>
              <a:buFont typeface="Arial" panose="020B0604020202020204" pitchFamily="34" charset="0"/>
              <a:buChar char="•"/>
            </a:pPr>
            <a:r>
              <a:rPr lang="ar-SA" sz="1400" dirty="0">
                <a:solidFill>
                  <a:prstClr val="black"/>
                </a:solidFill>
                <a:latin typeface="Alexandria Light" pitchFamily="2" charset="-78"/>
                <a:ea typeface="Calibri" panose="020F0502020204030204" pitchFamily="34" charset="0"/>
                <a:cs typeface="Alexandria Light" pitchFamily="2" charset="-78"/>
              </a:rPr>
              <a:t>يشرح </a:t>
            </a:r>
            <a:r>
              <a:rPr kumimoji="0" lang="ar-SA" sz="1400" b="0" i="0" u="none" strike="noStrike" kern="1200" cap="none" spc="0" normalizeH="0" baseline="0" noProof="0" dirty="0">
                <a:ln>
                  <a:noFill/>
                </a:ln>
                <a:solidFill>
                  <a:prstClr val="black"/>
                </a:solidFill>
                <a:effectLst/>
                <a:uLnTx/>
                <a:uFillTx/>
                <a:latin typeface="Alexandria Light" pitchFamily="2" charset="-78"/>
                <a:ea typeface="Calibri" panose="020F0502020204030204" pitchFamily="34" charset="0"/>
                <a:cs typeface="Alexandria Light" pitchFamily="2" charset="-78"/>
              </a:rPr>
              <a:t>أهمية التعليم الإلكتروني. </a:t>
            </a:r>
          </a:p>
          <a:p>
            <a:pPr marL="285750" indent="-285750" algn="just" rtl="1">
              <a:lnSpc>
                <a:spcPts val="1280"/>
              </a:lnSpc>
              <a:spcAft>
                <a:spcPts val="600"/>
              </a:spcAft>
              <a:buFont typeface="Arial" panose="020B0604020202020204" pitchFamily="34" charset="0"/>
              <a:buChar char="•"/>
            </a:pPr>
            <a:r>
              <a:rPr lang="ar-SA" sz="1400" dirty="0">
                <a:effectLst/>
                <a:latin typeface="Alexandria Light" pitchFamily="2" charset="-78"/>
                <a:ea typeface="Calibri" panose="020F0502020204030204" pitchFamily="34" charset="0"/>
                <a:cs typeface="Alexandria Light" pitchFamily="2" charset="-78"/>
              </a:rPr>
              <a:t>يبين </a:t>
            </a:r>
            <a:r>
              <a:rPr kumimoji="0" lang="ar-SA" sz="1400" b="0" i="0" u="none" strike="noStrike" kern="1200" cap="none" spc="0" normalizeH="0" baseline="0" noProof="0" dirty="0">
                <a:ln>
                  <a:noFill/>
                </a:ln>
                <a:solidFill>
                  <a:prstClr val="black"/>
                </a:solidFill>
                <a:effectLst/>
                <a:uLnTx/>
                <a:uFillTx/>
                <a:latin typeface="Alexandria Light" pitchFamily="2" charset="-78"/>
                <a:ea typeface="Calibri" panose="020F0502020204030204" pitchFamily="34" charset="0"/>
                <a:cs typeface="Alexandria Light" pitchFamily="2" charset="-78"/>
              </a:rPr>
              <a:t>أنماط التعليم الإلكتروني</a:t>
            </a:r>
            <a:r>
              <a:rPr lang="ar-SA" sz="1400" dirty="0">
                <a:effectLst/>
                <a:latin typeface="Alexandria Light" pitchFamily="2" charset="-78"/>
                <a:ea typeface="Calibri" panose="020F0502020204030204" pitchFamily="34" charset="0"/>
                <a:cs typeface="Alexandria Light" pitchFamily="2" charset="-78"/>
              </a:rPr>
              <a:t>.</a:t>
            </a:r>
            <a:endParaRPr lang="en-US" sz="1400" dirty="0">
              <a:effectLst/>
              <a:latin typeface="Alexandria Light" pitchFamily="2" charset="-78"/>
              <a:ea typeface="Calibri" panose="020F0502020204030204" pitchFamily="34" charset="0"/>
              <a:cs typeface="Alexandria Light" pitchFamily="2" charset="-78"/>
            </a:endParaRPr>
          </a:p>
          <a:p>
            <a:pPr marL="285750" marR="0" lvl="0" indent="-285750" algn="just" defTabSz="914400" rtl="1" eaLnBrk="1" fontAlgn="auto" latinLnBrk="0" hangingPunct="1">
              <a:lnSpc>
                <a:spcPts val="1280"/>
              </a:lnSpc>
              <a:spcAft>
                <a:spcPts val="600"/>
              </a:spcAft>
              <a:buClrTx/>
              <a:buSzTx/>
              <a:buFont typeface="Arial" panose="020B0604020202020204" pitchFamily="34" charset="0"/>
              <a:buChar char="•"/>
              <a:tabLst/>
              <a:defRPr/>
            </a:pPr>
            <a:r>
              <a:rPr lang="ar-SA" sz="1400" dirty="0">
                <a:latin typeface="Alexandria Light" pitchFamily="2" charset="-78"/>
                <a:ea typeface="Calibri" panose="020F0502020204030204" pitchFamily="34" charset="0"/>
                <a:cs typeface="Alexandria Light" pitchFamily="2" charset="-78"/>
              </a:rPr>
              <a:t>يعرف البرامج التعليمية الحاسوبية.</a:t>
            </a:r>
          </a:p>
          <a:p>
            <a:pPr marL="285750" marR="0" lvl="0" indent="-285750" algn="just" defTabSz="914400" rtl="1" eaLnBrk="1" fontAlgn="auto" latinLnBrk="0" hangingPunct="1">
              <a:lnSpc>
                <a:spcPts val="1280"/>
              </a:lnSpc>
              <a:spcAft>
                <a:spcPts val="600"/>
              </a:spcAft>
              <a:buClrTx/>
              <a:buSzTx/>
              <a:buFont typeface="Arial" panose="020B0604020202020204" pitchFamily="34" charset="0"/>
              <a:buChar char="•"/>
              <a:tabLst/>
              <a:defRPr/>
            </a:pPr>
            <a:r>
              <a:rPr lang="ar-SY" sz="1400" dirty="0">
                <a:solidFill>
                  <a:prstClr val="black"/>
                </a:solidFill>
                <a:latin typeface="Alexandria Light" pitchFamily="2" charset="-78"/>
                <a:ea typeface="Calibri" panose="020F0502020204030204" pitchFamily="34" charset="0"/>
                <a:cs typeface="Alexandria Light" pitchFamily="2" charset="-78"/>
              </a:rPr>
              <a:t>يشرح مسوغات </a:t>
            </a:r>
            <a:r>
              <a:rPr lang="ar-SA" sz="1400" dirty="0">
                <a:latin typeface="Alexandria Light" pitchFamily="2" charset="-78"/>
                <a:ea typeface="Calibri" panose="020F0502020204030204" pitchFamily="34" charset="0"/>
                <a:cs typeface="Alexandria Light" pitchFamily="2" charset="-78"/>
              </a:rPr>
              <a:t>البرامج التعليمية الحاسوبية</a:t>
            </a:r>
            <a:r>
              <a:rPr lang="ar-SA" sz="1400" dirty="0">
                <a:effectLst/>
                <a:latin typeface="Alexandria Light" pitchFamily="2" charset="-78"/>
                <a:ea typeface="Calibri" panose="020F0502020204030204" pitchFamily="34" charset="0"/>
                <a:cs typeface="Alexandria Light" pitchFamily="2" charset="-78"/>
              </a:rPr>
              <a:t>.</a:t>
            </a:r>
            <a:endParaRPr lang="en-US" sz="1400" dirty="0">
              <a:effectLst/>
              <a:latin typeface="Alexandria Light" pitchFamily="2" charset="-78"/>
              <a:ea typeface="Calibri" panose="020F0502020204030204" pitchFamily="34" charset="0"/>
              <a:cs typeface="Alexandria Light" pitchFamily="2" charset="-78"/>
            </a:endParaRPr>
          </a:p>
          <a:p>
            <a:pPr marL="285750" indent="-285750" algn="just" rtl="1">
              <a:lnSpc>
                <a:spcPts val="1280"/>
              </a:lnSpc>
              <a:spcAft>
                <a:spcPts val="600"/>
              </a:spcAft>
              <a:buFont typeface="Arial" panose="020B0604020202020204" pitchFamily="34" charset="0"/>
              <a:buChar char="•"/>
            </a:pPr>
            <a:r>
              <a:rPr lang="ar-SA" sz="1400" dirty="0">
                <a:latin typeface="Alexandria Light" pitchFamily="2" charset="-78"/>
                <a:ea typeface="Calibri" panose="020F0502020204030204" pitchFamily="34" charset="0"/>
                <a:cs typeface="Alexandria Light" pitchFamily="2" charset="-78"/>
              </a:rPr>
              <a:t>تعريف التعليم من بعد. </a:t>
            </a:r>
          </a:p>
          <a:p>
            <a:pPr marL="285750" indent="-285750" algn="just" rtl="1">
              <a:lnSpc>
                <a:spcPts val="1280"/>
              </a:lnSpc>
              <a:spcAft>
                <a:spcPts val="600"/>
              </a:spcAft>
              <a:buFont typeface="Arial" panose="020B0604020202020204" pitchFamily="34" charset="0"/>
              <a:buChar char="•"/>
            </a:pPr>
            <a:r>
              <a:rPr lang="ar-SA" sz="1400" dirty="0">
                <a:latin typeface="Alexandria Light" pitchFamily="2" charset="-78"/>
                <a:ea typeface="Calibri" panose="020F0502020204030204" pitchFamily="34" charset="0"/>
                <a:cs typeface="Alexandria Light" pitchFamily="2" charset="-78"/>
              </a:rPr>
              <a:t>يوضح أهداف التعليم من بعد.</a:t>
            </a:r>
          </a:p>
          <a:p>
            <a:pPr marL="285750" indent="-285750" algn="just" rtl="1">
              <a:lnSpc>
                <a:spcPts val="1280"/>
              </a:lnSpc>
              <a:spcAft>
                <a:spcPts val="600"/>
              </a:spcAft>
              <a:buFont typeface="Arial" panose="020B0604020202020204" pitchFamily="34" charset="0"/>
              <a:buChar char="•"/>
            </a:pPr>
            <a:r>
              <a:rPr lang="ar-SA" sz="1400" dirty="0">
                <a:latin typeface="Alexandria Light" pitchFamily="2" charset="-78"/>
                <a:ea typeface="Calibri" panose="020F0502020204030204" pitchFamily="34" charset="0"/>
                <a:cs typeface="Alexandria Light" pitchFamily="2" charset="-78"/>
              </a:rPr>
              <a:t>يبين بعض المبادئ الأساسية التي يقوم عليها التعليم من بعد.</a:t>
            </a:r>
          </a:p>
          <a:p>
            <a:pPr marL="285750" indent="-285750" algn="just" rtl="1">
              <a:lnSpc>
                <a:spcPts val="1280"/>
              </a:lnSpc>
              <a:spcAft>
                <a:spcPts val="600"/>
              </a:spcAft>
              <a:buFont typeface="Arial" panose="020B0604020202020204" pitchFamily="34" charset="0"/>
              <a:buChar char="•"/>
            </a:pPr>
            <a:r>
              <a:rPr lang="ar-SA" sz="1400" dirty="0">
                <a:latin typeface="Alexandria Light" pitchFamily="2" charset="-78"/>
                <a:ea typeface="Calibri" panose="020F0502020204030204" pitchFamily="34" charset="0"/>
                <a:cs typeface="Alexandria Light" pitchFamily="2" charset="-78"/>
              </a:rPr>
              <a:t>يشرح مزايا التعليم من بعد.</a:t>
            </a:r>
          </a:p>
          <a:p>
            <a:pPr marL="285750" indent="-285750" algn="just" rtl="1">
              <a:lnSpc>
                <a:spcPts val="1280"/>
              </a:lnSpc>
              <a:spcAft>
                <a:spcPts val="600"/>
              </a:spcAft>
              <a:buFont typeface="Arial" panose="020B0604020202020204" pitchFamily="34" charset="0"/>
              <a:buChar char="•"/>
            </a:pPr>
            <a:r>
              <a:rPr lang="ar-SA" sz="1400" dirty="0">
                <a:effectLst/>
                <a:latin typeface="Alexandria Light" pitchFamily="2" charset="-78"/>
                <a:ea typeface="Calibri" panose="020F0502020204030204" pitchFamily="34" charset="0"/>
                <a:cs typeface="Alexandria Light" pitchFamily="2" charset="-78"/>
              </a:rPr>
              <a:t>يبين دور التعليم من بعد في تعليم المعلمين.</a:t>
            </a:r>
          </a:p>
          <a:p>
            <a:pPr marL="285750" indent="-285750" algn="just" rtl="1">
              <a:lnSpc>
                <a:spcPts val="1280"/>
              </a:lnSpc>
              <a:spcAft>
                <a:spcPts val="600"/>
              </a:spcAft>
              <a:buFont typeface="Arial" panose="020B0604020202020204" pitchFamily="34" charset="0"/>
              <a:buChar char="•"/>
            </a:pPr>
            <a:r>
              <a:rPr lang="ar-SA" sz="1400" dirty="0">
                <a:latin typeface="Alexandria Light" pitchFamily="2" charset="-78"/>
                <a:ea typeface="Calibri" panose="020F0502020204030204" pitchFamily="34" charset="0"/>
                <a:cs typeface="Alexandria Light" pitchFamily="2" charset="-78"/>
              </a:rPr>
              <a:t>يعرف الفيديو التعليمي التفاعلي.</a:t>
            </a:r>
          </a:p>
          <a:p>
            <a:pPr marL="285750" indent="-285750" algn="just" rtl="1">
              <a:lnSpc>
                <a:spcPts val="1280"/>
              </a:lnSpc>
              <a:spcAft>
                <a:spcPts val="600"/>
              </a:spcAft>
              <a:buFont typeface="Arial" panose="020B0604020202020204" pitchFamily="34" charset="0"/>
              <a:buChar char="•"/>
            </a:pPr>
            <a:r>
              <a:rPr lang="ar-SA" sz="1400" dirty="0">
                <a:effectLst/>
                <a:latin typeface="Alexandria Light" pitchFamily="2" charset="-78"/>
                <a:ea typeface="Calibri" panose="020F0502020204030204" pitchFamily="34" charset="0"/>
                <a:cs typeface="Alexandria Light" pitchFamily="2" charset="-78"/>
              </a:rPr>
              <a:t>يبين أنواع الفيديو التعليمي التفاعلي.</a:t>
            </a:r>
            <a:endParaRPr lang="ar-SA" sz="1400" dirty="0">
              <a:latin typeface="Alexandria Light" pitchFamily="2" charset="-78"/>
              <a:ea typeface="Calibri" panose="020F0502020204030204" pitchFamily="34" charset="0"/>
              <a:cs typeface="Alexandria Light" pitchFamily="2" charset="-78"/>
            </a:endParaRPr>
          </a:p>
          <a:p>
            <a:pPr marL="285750" indent="-285750" algn="just" rtl="1">
              <a:lnSpc>
                <a:spcPts val="1280"/>
              </a:lnSpc>
              <a:spcAft>
                <a:spcPts val="600"/>
              </a:spcAft>
              <a:buFont typeface="Arial" panose="020B0604020202020204" pitchFamily="34" charset="0"/>
              <a:buChar char="•"/>
            </a:pPr>
            <a:r>
              <a:rPr lang="ar-SA" sz="1400" dirty="0">
                <a:latin typeface="Alexandria Light" pitchFamily="2" charset="-78"/>
                <a:ea typeface="Calibri" panose="020F0502020204030204" pitchFamily="34" charset="0"/>
                <a:cs typeface="Alexandria Light" pitchFamily="2" charset="-78"/>
              </a:rPr>
              <a:t>يشرح مفهوم المنصات التعليمية الإلكترونية.</a:t>
            </a:r>
          </a:p>
          <a:p>
            <a:pPr marL="285750" indent="-285750" algn="just" rtl="1">
              <a:lnSpc>
                <a:spcPts val="1280"/>
              </a:lnSpc>
              <a:spcAft>
                <a:spcPts val="600"/>
              </a:spcAft>
              <a:buFont typeface="Arial" panose="020B0604020202020204" pitchFamily="34" charset="0"/>
              <a:buChar char="•"/>
            </a:pPr>
            <a:r>
              <a:rPr lang="ar-SA" sz="1400" dirty="0" err="1">
                <a:latin typeface="Alexandria Light" pitchFamily="2" charset="-78"/>
                <a:ea typeface="Calibri" panose="020F0502020204030204" pitchFamily="34" charset="0"/>
                <a:cs typeface="Alexandria Light" pitchFamily="2" charset="-78"/>
              </a:rPr>
              <a:t>بيبن</a:t>
            </a:r>
            <a:r>
              <a:rPr lang="ar-SA" sz="1400" dirty="0">
                <a:latin typeface="Alexandria Light" pitchFamily="2" charset="-78"/>
                <a:ea typeface="Calibri" panose="020F0502020204030204" pitchFamily="34" charset="0"/>
                <a:cs typeface="Alexandria Light" pitchFamily="2" charset="-78"/>
              </a:rPr>
              <a:t> مميزات المنصات التعليمية الإلكترونية في تعليم المعلمين.</a:t>
            </a:r>
          </a:p>
          <a:p>
            <a:pPr marL="285750" indent="-285750" algn="just" rtl="1">
              <a:lnSpc>
                <a:spcPts val="1280"/>
              </a:lnSpc>
              <a:spcAft>
                <a:spcPts val="600"/>
              </a:spcAft>
              <a:buFont typeface="Arial" panose="020B0604020202020204" pitchFamily="34" charset="0"/>
              <a:buChar char="•"/>
            </a:pPr>
            <a:r>
              <a:rPr lang="ar-SA" sz="1400" dirty="0">
                <a:latin typeface="Alexandria Light" pitchFamily="2" charset="-78"/>
                <a:ea typeface="Calibri" panose="020F0502020204030204" pitchFamily="34" charset="0"/>
                <a:cs typeface="Alexandria Light" pitchFamily="2" charset="-78"/>
              </a:rPr>
              <a:t>يبين فوائد المنصات التعليمية الإلكترونية في تعليم المعلمين..</a:t>
            </a:r>
          </a:p>
          <a:p>
            <a:pPr marL="285750" indent="-285750" algn="just" rtl="1">
              <a:lnSpc>
                <a:spcPts val="1280"/>
              </a:lnSpc>
              <a:spcAft>
                <a:spcPts val="600"/>
              </a:spcAft>
              <a:buFont typeface="Arial" panose="020B0604020202020204" pitchFamily="34" charset="0"/>
              <a:buChar char="•"/>
            </a:pPr>
            <a:r>
              <a:rPr lang="ar-SA" sz="1400" dirty="0">
                <a:latin typeface="Alexandria Light" pitchFamily="2" charset="-78"/>
                <a:ea typeface="Calibri" panose="020F0502020204030204" pitchFamily="34" charset="0"/>
                <a:cs typeface="Alexandria Light" pitchFamily="2" charset="-78"/>
              </a:rPr>
              <a:t>يبين أهمية المنصات التعليمية الإلكترونية في تعليم المعلمين.</a:t>
            </a:r>
          </a:p>
          <a:p>
            <a:pPr marL="285750" indent="-285750" algn="just" rtl="1">
              <a:lnSpc>
                <a:spcPts val="1280"/>
              </a:lnSpc>
              <a:spcAft>
                <a:spcPts val="600"/>
              </a:spcAft>
              <a:buFont typeface="Arial" panose="020B0604020202020204" pitchFamily="34" charset="0"/>
              <a:buChar char="•"/>
            </a:pPr>
            <a:endParaRPr lang="en-US" sz="1400" dirty="0">
              <a:latin typeface="Alexandria Light" pitchFamily="2" charset="-78"/>
              <a:ea typeface="Calibri" panose="020F0502020204030204" pitchFamily="34" charset="0"/>
              <a:cs typeface="Alexandria Light" pitchFamily="2" charset="-78"/>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Google Shape;8400;p58">
            <a:extLst>
              <a:ext uri="{FF2B5EF4-FFF2-40B4-BE49-F238E27FC236}">
                <a16:creationId xmlns:a16="http://schemas.microsoft.com/office/drawing/2014/main" id="{6A473FD2-1EFA-4919-A8AE-A9C08533D427}"/>
              </a:ext>
            </a:extLst>
          </p:cNvPr>
          <p:cNvSpPr/>
          <p:nvPr/>
        </p:nvSpPr>
        <p:spPr>
          <a:xfrm>
            <a:off x="1926368" y="4695429"/>
            <a:ext cx="849105" cy="878059"/>
          </a:xfrm>
          <a:custGeom>
            <a:avLst/>
            <a:gdLst/>
            <a:ahLst/>
            <a:cxnLst/>
            <a:rect l="l" t="t" r="r" b="b"/>
            <a:pathLst>
              <a:path w="11847" h="11846" extrusionOk="0">
                <a:moveTo>
                  <a:pt x="10744" y="3718"/>
                </a:moveTo>
                <a:lnTo>
                  <a:pt x="10428" y="4348"/>
                </a:lnTo>
                <a:cubicBezTo>
                  <a:pt x="10397" y="4442"/>
                  <a:pt x="10397" y="4568"/>
                  <a:pt x="10428" y="4663"/>
                </a:cubicBezTo>
                <a:lnTo>
                  <a:pt x="10744" y="5293"/>
                </a:lnTo>
                <a:lnTo>
                  <a:pt x="9483" y="4915"/>
                </a:lnTo>
                <a:lnTo>
                  <a:pt x="9105" y="4505"/>
                </a:lnTo>
                <a:lnTo>
                  <a:pt x="9483" y="4127"/>
                </a:lnTo>
                <a:lnTo>
                  <a:pt x="10744" y="3718"/>
                </a:lnTo>
                <a:close/>
                <a:moveTo>
                  <a:pt x="4443" y="3497"/>
                </a:moveTo>
                <a:cubicBezTo>
                  <a:pt x="4884" y="3497"/>
                  <a:pt x="5262" y="3781"/>
                  <a:pt x="5419" y="4190"/>
                </a:cubicBezTo>
                <a:lnTo>
                  <a:pt x="4443" y="4190"/>
                </a:lnTo>
                <a:cubicBezTo>
                  <a:pt x="4253" y="4190"/>
                  <a:pt x="4096" y="4348"/>
                  <a:pt x="4096" y="4568"/>
                </a:cubicBezTo>
                <a:cubicBezTo>
                  <a:pt x="4096" y="4663"/>
                  <a:pt x="4253" y="4820"/>
                  <a:pt x="4443" y="4820"/>
                </a:cubicBezTo>
                <a:lnTo>
                  <a:pt x="5419" y="4820"/>
                </a:lnTo>
                <a:cubicBezTo>
                  <a:pt x="5262" y="5230"/>
                  <a:pt x="4915" y="5545"/>
                  <a:pt x="4443" y="5545"/>
                </a:cubicBezTo>
                <a:cubicBezTo>
                  <a:pt x="3844" y="5545"/>
                  <a:pt x="3434" y="5072"/>
                  <a:pt x="3434" y="4505"/>
                </a:cubicBezTo>
                <a:cubicBezTo>
                  <a:pt x="3434" y="3970"/>
                  <a:pt x="3907" y="3497"/>
                  <a:pt x="4443" y="3497"/>
                </a:cubicBezTo>
                <a:close/>
                <a:moveTo>
                  <a:pt x="4443" y="2080"/>
                </a:moveTo>
                <a:cubicBezTo>
                  <a:pt x="5671" y="2080"/>
                  <a:pt x="6679" y="2993"/>
                  <a:pt x="6837" y="4159"/>
                </a:cubicBezTo>
                <a:lnTo>
                  <a:pt x="6144" y="4159"/>
                </a:lnTo>
                <a:cubicBezTo>
                  <a:pt x="5986" y="3371"/>
                  <a:pt x="5262" y="2773"/>
                  <a:pt x="4443" y="2773"/>
                </a:cubicBezTo>
                <a:cubicBezTo>
                  <a:pt x="3497" y="2773"/>
                  <a:pt x="2710" y="3560"/>
                  <a:pt x="2710" y="4505"/>
                </a:cubicBezTo>
                <a:cubicBezTo>
                  <a:pt x="2710" y="5451"/>
                  <a:pt x="3497" y="6238"/>
                  <a:pt x="4443" y="6238"/>
                </a:cubicBezTo>
                <a:cubicBezTo>
                  <a:pt x="5262" y="6238"/>
                  <a:pt x="5986" y="5671"/>
                  <a:pt x="6144" y="4883"/>
                </a:cubicBezTo>
                <a:lnTo>
                  <a:pt x="6837" y="4883"/>
                </a:lnTo>
                <a:cubicBezTo>
                  <a:pt x="6679" y="6049"/>
                  <a:pt x="5671" y="6963"/>
                  <a:pt x="4443" y="6963"/>
                </a:cubicBezTo>
                <a:cubicBezTo>
                  <a:pt x="3119" y="6963"/>
                  <a:pt x="2017" y="5860"/>
                  <a:pt x="2017" y="4505"/>
                </a:cubicBezTo>
                <a:cubicBezTo>
                  <a:pt x="2017" y="3182"/>
                  <a:pt x="3119" y="2080"/>
                  <a:pt x="4443" y="2080"/>
                </a:cubicBezTo>
                <a:close/>
                <a:moveTo>
                  <a:pt x="4474" y="662"/>
                </a:moveTo>
                <a:cubicBezTo>
                  <a:pt x="6459" y="662"/>
                  <a:pt x="8097" y="2206"/>
                  <a:pt x="8255" y="4127"/>
                </a:cubicBezTo>
                <a:lnTo>
                  <a:pt x="7562" y="4127"/>
                </a:lnTo>
                <a:cubicBezTo>
                  <a:pt x="7372" y="2584"/>
                  <a:pt x="6049" y="1355"/>
                  <a:pt x="4443" y="1355"/>
                </a:cubicBezTo>
                <a:cubicBezTo>
                  <a:pt x="2710" y="1355"/>
                  <a:pt x="1324" y="2773"/>
                  <a:pt x="1324" y="4474"/>
                </a:cubicBezTo>
                <a:cubicBezTo>
                  <a:pt x="1324" y="6175"/>
                  <a:pt x="2741" y="7593"/>
                  <a:pt x="4443" y="7593"/>
                </a:cubicBezTo>
                <a:cubicBezTo>
                  <a:pt x="6049" y="7593"/>
                  <a:pt x="7372" y="6364"/>
                  <a:pt x="7562" y="4820"/>
                </a:cubicBezTo>
                <a:lnTo>
                  <a:pt x="8255" y="4820"/>
                </a:lnTo>
                <a:cubicBezTo>
                  <a:pt x="8097" y="6774"/>
                  <a:pt x="6459" y="8286"/>
                  <a:pt x="4474" y="8286"/>
                </a:cubicBezTo>
                <a:cubicBezTo>
                  <a:pt x="2395" y="8286"/>
                  <a:pt x="662" y="6616"/>
                  <a:pt x="662" y="4474"/>
                </a:cubicBezTo>
                <a:cubicBezTo>
                  <a:pt x="662" y="2363"/>
                  <a:pt x="2363" y="662"/>
                  <a:pt x="4474" y="662"/>
                </a:cubicBezTo>
                <a:close/>
                <a:moveTo>
                  <a:pt x="5734" y="8822"/>
                </a:moveTo>
                <a:lnTo>
                  <a:pt x="6049" y="9767"/>
                </a:lnTo>
                <a:lnTo>
                  <a:pt x="2836" y="9767"/>
                </a:lnTo>
                <a:lnTo>
                  <a:pt x="3151" y="8822"/>
                </a:lnTo>
                <a:cubicBezTo>
                  <a:pt x="3529" y="8916"/>
                  <a:pt x="4001" y="9011"/>
                  <a:pt x="4443" y="9011"/>
                </a:cubicBezTo>
                <a:cubicBezTo>
                  <a:pt x="4884" y="9011"/>
                  <a:pt x="5356" y="8916"/>
                  <a:pt x="5734" y="8822"/>
                </a:cubicBezTo>
                <a:close/>
                <a:moveTo>
                  <a:pt x="6522" y="10428"/>
                </a:moveTo>
                <a:cubicBezTo>
                  <a:pt x="6963" y="10428"/>
                  <a:pt x="7372" y="10680"/>
                  <a:pt x="7530" y="11121"/>
                </a:cubicBezTo>
                <a:lnTo>
                  <a:pt x="1418" y="11121"/>
                </a:lnTo>
                <a:cubicBezTo>
                  <a:pt x="1576" y="10743"/>
                  <a:pt x="1922" y="10428"/>
                  <a:pt x="2395" y="10428"/>
                </a:cubicBezTo>
                <a:close/>
                <a:moveTo>
                  <a:pt x="4474" y="0"/>
                </a:moveTo>
                <a:cubicBezTo>
                  <a:pt x="1985" y="0"/>
                  <a:pt x="0" y="1985"/>
                  <a:pt x="0" y="4474"/>
                </a:cubicBezTo>
                <a:cubicBezTo>
                  <a:pt x="0" y="6238"/>
                  <a:pt x="1040" y="7813"/>
                  <a:pt x="2552" y="8538"/>
                </a:cubicBezTo>
                <a:lnTo>
                  <a:pt x="2143" y="9767"/>
                </a:lnTo>
                <a:cubicBezTo>
                  <a:pt x="1324" y="9861"/>
                  <a:pt x="693" y="10586"/>
                  <a:pt x="693" y="11499"/>
                </a:cubicBezTo>
                <a:cubicBezTo>
                  <a:pt x="693" y="11688"/>
                  <a:pt x="851" y="11846"/>
                  <a:pt x="1040" y="11846"/>
                </a:cubicBezTo>
                <a:lnTo>
                  <a:pt x="7971" y="11846"/>
                </a:lnTo>
                <a:cubicBezTo>
                  <a:pt x="8192" y="11846"/>
                  <a:pt x="8349" y="11688"/>
                  <a:pt x="8349" y="11499"/>
                </a:cubicBezTo>
                <a:cubicBezTo>
                  <a:pt x="8349" y="10617"/>
                  <a:pt x="7719" y="9924"/>
                  <a:pt x="6900" y="9767"/>
                </a:cubicBezTo>
                <a:lnTo>
                  <a:pt x="6490" y="8538"/>
                </a:lnTo>
                <a:cubicBezTo>
                  <a:pt x="7782" y="7908"/>
                  <a:pt x="8727" y="6679"/>
                  <a:pt x="8979" y="5230"/>
                </a:cubicBezTo>
                <a:lnTo>
                  <a:pt x="9137" y="5388"/>
                </a:lnTo>
                <a:cubicBezTo>
                  <a:pt x="9168" y="5419"/>
                  <a:pt x="9200" y="5451"/>
                  <a:pt x="9263" y="5451"/>
                </a:cubicBezTo>
                <a:lnTo>
                  <a:pt x="11374" y="6175"/>
                </a:lnTo>
                <a:cubicBezTo>
                  <a:pt x="11403" y="6183"/>
                  <a:pt x="11435" y="6186"/>
                  <a:pt x="11466" y="6186"/>
                </a:cubicBezTo>
                <a:cubicBezTo>
                  <a:pt x="11569" y="6186"/>
                  <a:pt x="11672" y="6145"/>
                  <a:pt x="11720" y="6049"/>
                </a:cubicBezTo>
                <a:cubicBezTo>
                  <a:pt x="11815" y="5923"/>
                  <a:pt x="11846" y="5766"/>
                  <a:pt x="11783" y="5671"/>
                </a:cubicBezTo>
                <a:lnTo>
                  <a:pt x="11153" y="4442"/>
                </a:lnTo>
                <a:lnTo>
                  <a:pt x="11783" y="3214"/>
                </a:lnTo>
                <a:cubicBezTo>
                  <a:pt x="11815" y="3151"/>
                  <a:pt x="11783" y="2993"/>
                  <a:pt x="11689" y="2899"/>
                </a:cubicBezTo>
                <a:cubicBezTo>
                  <a:pt x="11641" y="2802"/>
                  <a:pt x="11519" y="2761"/>
                  <a:pt x="11422" y="2761"/>
                </a:cubicBezTo>
                <a:cubicBezTo>
                  <a:pt x="11392" y="2761"/>
                  <a:pt x="11364" y="2765"/>
                  <a:pt x="11342" y="2773"/>
                </a:cubicBezTo>
                <a:lnTo>
                  <a:pt x="9200" y="3497"/>
                </a:lnTo>
                <a:cubicBezTo>
                  <a:pt x="9168" y="3497"/>
                  <a:pt x="9105" y="3529"/>
                  <a:pt x="9105" y="3560"/>
                </a:cubicBezTo>
                <a:lnTo>
                  <a:pt x="8916" y="3718"/>
                </a:lnTo>
                <a:cubicBezTo>
                  <a:pt x="8570" y="1607"/>
                  <a:pt x="6742" y="0"/>
                  <a:pt x="4474"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Tree>
    <p:extLst>
      <p:ext uri="{BB962C8B-B14F-4D97-AF65-F5344CB8AC3E}">
        <p14:creationId xmlns:p14="http://schemas.microsoft.com/office/powerpoint/2010/main" val="2663950702"/>
      </p:ext>
    </p:extLst>
  </p:cSld>
  <p:clrMapOvr>
    <a:masterClrMapping/>
  </p:clrMapOvr>
  <mc:AlternateContent xmlns:mc="http://schemas.openxmlformats.org/markup-compatibility/2006" xmlns:p14="http://schemas.microsoft.com/office/powerpoint/2010/main">
    <mc:Choice Requires="p14">
      <p:transition spd="slow" p14:dur="2000" advTm="94839"/>
    </mc:Choice>
    <mc:Fallback xmlns="">
      <p:transition spd="slow" advTm="94839"/>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31" b="31"/>
          <a:stretch/>
        </p:blipFill>
        <p:spPr>
          <a:xfrm>
            <a:off x="1127760" y="1055370"/>
            <a:ext cx="9936480" cy="4610100"/>
          </a:xfrm>
        </p:spPr>
      </p:pic>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311175" y="4971660"/>
            <a:ext cx="5806319" cy="1912703"/>
          </a:xfrm>
          <a:prstGeom prst="rect">
            <a:avLst/>
          </a:prstGeom>
          <a:noFill/>
        </p:spPr>
        <p:txBody>
          <a:bodyPr wrap="square">
            <a:spAutoFit/>
          </a:bodyPr>
          <a:lstStyle/>
          <a:p>
            <a:pPr algn="justLow" rtl="1">
              <a:lnSpc>
                <a:spcPct val="125000"/>
              </a:lnSpc>
              <a:spcBef>
                <a:spcPts val="600"/>
              </a:spcBef>
              <a:spcAft>
                <a:spcPts val="600"/>
              </a:spcAft>
              <a:tabLst>
                <a:tab pos="180975" algn="r"/>
                <a:tab pos="360680" algn="r"/>
              </a:tabLst>
            </a:pPr>
            <a:r>
              <a:rPr lang="ar-SA" sz="1400" dirty="0">
                <a:effectLst/>
                <a:latin typeface="Alexandria Light" pitchFamily="2" charset="-78"/>
                <a:ea typeface="Calibri" panose="020F0502020204030204" pitchFamily="34" charset="0"/>
                <a:cs typeface="Alexandria Light" pitchFamily="2" charset="-78"/>
              </a:rPr>
              <a:t>   </a:t>
            </a:r>
            <a:r>
              <a:rPr lang="ar-SA" sz="1600" dirty="0">
                <a:effectLst/>
                <a:latin typeface="Alexandria Light" pitchFamily="2" charset="-78"/>
                <a:ea typeface="Calibri" panose="020F0502020204030204" pitchFamily="34" charset="0"/>
                <a:cs typeface="Alexandria Light" pitchFamily="2" charset="-78"/>
              </a:rPr>
              <a:t>تحدثنا في المحاضرة السابقة عن تطبيقات الفصول الذكية تلك الفصول التي </a:t>
            </a:r>
            <a:r>
              <a:rPr lang="ar-SA" sz="1600" dirty="0">
                <a:solidFill>
                  <a:srgbClr val="000000"/>
                </a:solidFill>
                <a:latin typeface="Alexandria Light" pitchFamily="2" charset="-78"/>
                <a:cs typeface="Alexandria Light" pitchFamily="2" charset="-78"/>
              </a:rPr>
              <a:t>يتم توظيف تكنولوجيـا شبكات الكمبيوتر مدموجة مع تكنولوجيـا الوسائط المتعددة البصرية والسمعية بغـرض حدوث عملية التعلم وإثراءها بفاعلية. </a:t>
            </a:r>
            <a:r>
              <a:rPr lang="ar-SA" sz="1600" dirty="0">
                <a:effectLst/>
                <a:latin typeface="Alexandria Light" pitchFamily="2" charset="-78"/>
                <a:ea typeface="Calibri" panose="020F0502020204030204" pitchFamily="34" charset="0"/>
                <a:cs typeface="Alexandria Light" pitchFamily="2" charset="-78"/>
              </a:rPr>
              <a:t>وفي محاضرتنا هذه سنتحدث عن </a:t>
            </a:r>
            <a:r>
              <a:rPr lang="ar-SA" sz="1600" dirty="0">
                <a:solidFill>
                  <a:srgbClr val="000000"/>
                </a:solidFill>
                <a:latin typeface="Alexandria Light" pitchFamily="2" charset="-78"/>
                <a:cs typeface="Alexandria Light" pitchFamily="2" charset="-78"/>
              </a:rPr>
              <a:t>مدخلات تكنولوجيا المعلومات في تعليم المعلمين وأعضاء الهيئة التدريسية</a:t>
            </a:r>
            <a:r>
              <a:rPr lang="ar-SA" sz="1600" dirty="0">
                <a:solidFill>
                  <a:srgbClr val="212529"/>
                </a:solidFill>
                <a:effectLst/>
                <a:latin typeface="Alexandria Light" pitchFamily="2" charset="-78"/>
                <a:ea typeface="Times New Roman" panose="02020603050405020304" pitchFamily="18" charset="0"/>
                <a:cs typeface="Alexandria Light" pitchFamily="2" charset="-78"/>
              </a:rPr>
              <a:t>.</a:t>
            </a:r>
            <a:endParaRPr lang="en-US" sz="1600" dirty="0">
              <a:effectLst/>
              <a:highlight>
                <a:srgbClr val="FFFF00"/>
              </a:highlight>
              <a:latin typeface="Alexandria Light" pitchFamily="2" charset="-78"/>
              <a:ea typeface="Calibri" panose="020F0502020204030204" pitchFamily="34" charset="0"/>
              <a:cs typeface="Alexandria Light" pitchFamily="2" charset="-78"/>
            </a:endParaRPr>
          </a:p>
        </p:txBody>
      </p:sp>
      <p:sp>
        <p:nvSpPr>
          <p:cNvPr id="41" name="TextBox 40"/>
          <p:cNvSpPr txBox="1"/>
          <p:nvPr/>
        </p:nvSpPr>
        <p:spPr>
          <a:xfrm>
            <a:off x="6301339" y="1259391"/>
            <a:ext cx="1473480" cy="523220"/>
          </a:xfrm>
          <a:prstGeom prst="rect">
            <a:avLst/>
          </a:prstGeom>
          <a:noFill/>
        </p:spPr>
        <p:txBody>
          <a:bodyPr wrap="none" rtlCol="0">
            <a:spAutoFit/>
          </a:bodyPr>
          <a:lstStyle/>
          <a:p>
            <a:r>
              <a:rPr lang="ar-SA" sz="2800" b="1" dirty="0">
                <a:solidFill>
                  <a:srgbClr val="00B0F0"/>
                </a:solidFill>
                <a:latin typeface="Alexandria" pitchFamily="2" charset="-78"/>
                <a:cs typeface="Alexandria" pitchFamily="2" charset="-78"/>
              </a:rPr>
              <a:t>مقدمة</a:t>
            </a:r>
            <a:endParaRPr lang="en-US" sz="2800" b="1" dirty="0">
              <a:solidFill>
                <a:srgbClr val="00B0F0"/>
              </a:solidFill>
              <a:latin typeface="Alexandria" pitchFamily="2" charset="-78"/>
              <a:cs typeface="Alexandria" pitchFamily="2" charset="-78"/>
            </a:endParaRPr>
          </a:p>
        </p:txBody>
      </p:sp>
      <p:sp>
        <p:nvSpPr>
          <p:cNvPr id="43" name="TextBox 42"/>
          <p:cNvSpPr txBox="1"/>
          <p:nvPr/>
        </p:nvSpPr>
        <p:spPr>
          <a:xfrm>
            <a:off x="5056021" y="1354195"/>
            <a:ext cx="942618" cy="769441"/>
          </a:xfrm>
          <a:prstGeom prst="rect">
            <a:avLst/>
          </a:prstGeom>
          <a:noFill/>
        </p:spPr>
        <p:txBody>
          <a:bodyPr wrap="square" rtlCol="0">
            <a:spAutoFit/>
          </a:bodyPr>
          <a:lstStyle/>
          <a:p>
            <a:pPr algn="ctr"/>
            <a:r>
              <a:rPr lang="en-US" sz="4400" b="1" dirty="0">
                <a:solidFill>
                  <a:schemeClr val="bg1"/>
                </a:solidFill>
                <a:latin typeface="Alexandria" pitchFamily="2" charset="-78"/>
                <a:cs typeface="Alexandria" pitchFamily="2" charset="-78"/>
              </a:rPr>
              <a:t>01</a:t>
            </a:r>
            <a:endParaRPr lang="en-US" sz="1200" b="1" dirty="0">
              <a:solidFill>
                <a:schemeClr val="bg1"/>
              </a:solidFill>
              <a:latin typeface="Alexandria" pitchFamily="2" charset="-78"/>
              <a:cs typeface="Alexandria" pitchFamily="2" charset="-78"/>
            </a:endParaRP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35280"/>
    </mc:Choice>
    <mc:Fallback xmlns="">
      <p:transition spd="slow" advTm="3528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30" b="30"/>
          <a:stretch/>
        </p:blipFill>
        <p:spPr>
          <a:xfrm>
            <a:off x="-310342" y="-224972"/>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995791" y="3650525"/>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268990" y="1075800"/>
            <a:ext cx="8715424" cy="5677773"/>
          </a:xfrm>
          <a:prstGeom prst="rect">
            <a:avLst/>
          </a:prstGeom>
          <a:noFill/>
        </p:spPr>
        <p:txBody>
          <a:bodyPr wrap="square" rtlCol="0">
            <a:spAutoFit/>
          </a:bodyPr>
          <a:lstStyle/>
          <a:p>
            <a:pPr algn="just" rtl="1">
              <a:lnSpc>
                <a:spcPct val="150000"/>
              </a:lnSpc>
              <a:spcAft>
                <a:spcPts val="1800"/>
              </a:spcAft>
            </a:pPr>
            <a:r>
              <a:rPr lang="ar-SA" dirty="0">
                <a:solidFill>
                  <a:srgbClr val="212529"/>
                </a:solidFill>
                <a:effectLst/>
                <a:latin typeface="Alexandria Light" pitchFamily="2" charset="-78"/>
                <a:ea typeface="Times New Roman" panose="02020603050405020304" pitchFamily="18" charset="0"/>
                <a:cs typeface="Alexandria Light" pitchFamily="2" charset="-78"/>
              </a:rPr>
              <a:t>     </a:t>
            </a:r>
            <a:r>
              <a:rPr lang="ar-SA" dirty="0">
                <a:latin typeface="Alexandria Light" pitchFamily="2" charset="-78"/>
                <a:cs typeface="Alexandria Light" pitchFamily="2" charset="-78"/>
              </a:rPr>
              <a:t>العلم في تطور مستمر، والوسائل التكنولوجية المستخدمة في التعليم تتطور بسرعة وما لم يتم تأهيل المعلمين وتدريبيهم على المهارات التكنولوجية الحديثة فإن أفضل البرامج والخطط لتطوير التعليم وأسهلها استخداماً ستفشل في تحقيق أهدافها. وت</a:t>
            </a:r>
            <a:r>
              <a:rPr lang="ar-SA" dirty="0">
                <a:solidFill>
                  <a:srgbClr val="212529"/>
                </a:solidFill>
                <a:effectLst/>
                <a:latin typeface="Alexandria Light" pitchFamily="2" charset="-78"/>
                <a:ea typeface="Times New Roman" panose="02020603050405020304" pitchFamily="18" charset="0"/>
                <a:cs typeface="Alexandria Light" pitchFamily="2" charset="-78"/>
              </a:rPr>
              <a:t>ع</a:t>
            </a:r>
            <a:r>
              <a:rPr lang="ar-SA" dirty="0">
                <a:latin typeface="Alexandria Light" pitchFamily="2" charset="-78"/>
                <a:cs typeface="Alexandria Light" pitchFamily="2" charset="-78"/>
              </a:rPr>
              <a:t>د تكنولوجيا المعلومات بأدواتها المتطورة ذات أهمية بالغة فلم يؤثر شيء في الحياة الإنسانية منذ الثورة الصناعية مثلما أثرت فيها تكنولوجيـا المعلومـات والتـي أصبحت لا غنى عنها في حياة الشعوب والمؤسسات والدول. وقدمت الكثير إلى البشرية، فلم يعد هناك مكان بعيد أو منعزل على الكرة الأرضية عن شبكات المعلومات والاتصالات. فأصبح العالم أشبه بقرية صغيرة. وأُطلق على  العصر الذي نعيشه مسميات عدة منها عصر المعلومات، وعصر الانفجار المعرفي، وعصر المعلوماتية..</a:t>
            </a:r>
          </a:p>
          <a:p>
            <a:pPr algn="just" rtl="1">
              <a:lnSpc>
                <a:spcPct val="150000"/>
              </a:lnSpc>
              <a:spcAft>
                <a:spcPts val="1800"/>
              </a:spcAft>
            </a:pPr>
            <a:r>
              <a:rPr lang="ar-SA" dirty="0">
                <a:latin typeface="Alexandria Light" pitchFamily="2" charset="-78"/>
                <a:cs typeface="Alexandria Light" pitchFamily="2" charset="-78"/>
              </a:rPr>
              <a:t>     وتوجد عدة أشكال لتكنولوجيا المعلومات تتمثل في الاتصال بالأقمار الصناعية، وشبكات التلفون الرقمية، وأجهزة الحاسوب متعددة الوسائط، ومؤتمرات الفيديو التفاعلية، والأقراص المدمجة، وشبكات الحاسوب المحلية والعالمية، والواقع الافتراضي، والمؤتمرات الحاسوبية.. وغيرها. </a:t>
            </a:r>
            <a:endParaRPr lang="ar-SA" sz="1600" dirty="0">
              <a:solidFill>
                <a:srgbClr val="212529"/>
              </a:solidFill>
              <a:effectLst/>
              <a:latin typeface="Alexandria Light" pitchFamily="2" charset="-78"/>
              <a:ea typeface="Times New Roman" panose="02020603050405020304" pitchFamily="18" charset="0"/>
              <a:cs typeface="Alexandria Light" pitchFamily="2" charset="-78"/>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Google Shape;6227;p53">
            <a:extLst>
              <a:ext uri="{FF2B5EF4-FFF2-40B4-BE49-F238E27FC236}">
                <a16:creationId xmlns:a16="http://schemas.microsoft.com/office/drawing/2014/main" id="{4590EF97-84B0-47E8-A11A-165D75DC0C7B}"/>
              </a:ext>
            </a:extLst>
          </p:cNvPr>
          <p:cNvSpPr/>
          <p:nvPr/>
        </p:nvSpPr>
        <p:spPr>
          <a:xfrm>
            <a:off x="1920622" y="4889078"/>
            <a:ext cx="542879" cy="684410"/>
          </a:xfrm>
          <a:custGeom>
            <a:avLst/>
            <a:gdLst/>
            <a:ahLst/>
            <a:cxnLst/>
            <a:rect l="l" t="t" r="r" b="b"/>
            <a:pathLst>
              <a:path w="11847" h="11752" extrusionOk="0">
                <a:moveTo>
                  <a:pt x="6039" y="2796"/>
                </a:moveTo>
                <a:cubicBezTo>
                  <a:pt x="6845" y="2796"/>
                  <a:pt x="7621" y="3116"/>
                  <a:pt x="8224" y="3718"/>
                </a:cubicBezTo>
                <a:cubicBezTo>
                  <a:pt x="8917" y="4411"/>
                  <a:pt x="9232" y="5356"/>
                  <a:pt x="9074" y="6396"/>
                </a:cubicBezTo>
                <a:cubicBezTo>
                  <a:pt x="8885" y="7688"/>
                  <a:pt x="7814" y="8759"/>
                  <a:pt x="6522" y="8948"/>
                </a:cubicBezTo>
                <a:cubicBezTo>
                  <a:pt x="6377" y="8962"/>
                  <a:pt x="6232" y="8970"/>
                  <a:pt x="6088" y="8970"/>
                </a:cubicBezTo>
                <a:cubicBezTo>
                  <a:pt x="5606" y="8970"/>
                  <a:pt x="5132" y="8883"/>
                  <a:pt x="4695" y="8664"/>
                </a:cubicBezTo>
                <a:lnTo>
                  <a:pt x="5231" y="8160"/>
                </a:lnTo>
                <a:cubicBezTo>
                  <a:pt x="5444" y="8249"/>
                  <a:pt x="5677" y="8288"/>
                  <a:pt x="5919" y="8288"/>
                </a:cubicBezTo>
                <a:cubicBezTo>
                  <a:pt x="6106" y="8288"/>
                  <a:pt x="6298" y="8265"/>
                  <a:pt x="6491" y="8223"/>
                </a:cubicBezTo>
                <a:cubicBezTo>
                  <a:pt x="6964" y="8160"/>
                  <a:pt x="7373" y="7908"/>
                  <a:pt x="7751" y="7562"/>
                </a:cubicBezTo>
                <a:cubicBezTo>
                  <a:pt x="8098" y="7215"/>
                  <a:pt x="8318" y="6774"/>
                  <a:pt x="8413" y="6301"/>
                </a:cubicBezTo>
                <a:cubicBezTo>
                  <a:pt x="8476" y="5797"/>
                  <a:pt x="8444" y="5293"/>
                  <a:pt x="8224" y="4821"/>
                </a:cubicBezTo>
                <a:cubicBezTo>
                  <a:pt x="8161" y="4695"/>
                  <a:pt x="8066" y="4663"/>
                  <a:pt x="7972" y="4600"/>
                </a:cubicBezTo>
                <a:cubicBezTo>
                  <a:pt x="7846" y="4600"/>
                  <a:pt x="7751" y="4600"/>
                  <a:pt x="7657" y="4695"/>
                </a:cubicBezTo>
                <a:lnTo>
                  <a:pt x="6806" y="5545"/>
                </a:lnTo>
                <a:cubicBezTo>
                  <a:pt x="6743" y="5608"/>
                  <a:pt x="6649" y="5640"/>
                  <a:pt x="6558" y="5640"/>
                </a:cubicBezTo>
                <a:cubicBezTo>
                  <a:pt x="6467" y="5640"/>
                  <a:pt x="6381" y="5608"/>
                  <a:pt x="6333" y="5545"/>
                </a:cubicBezTo>
                <a:cubicBezTo>
                  <a:pt x="6207" y="5419"/>
                  <a:pt x="6207" y="5199"/>
                  <a:pt x="6333" y="5073"/>
                </a:cubicBezTo>
                <a:lnTo>
                  <a:pt x="7184" y="4222"/>
                </a:lnTo>
                <a:cubicBezTo>
                  <a:pt x="7279" y="4128"/>
                  <a:pt x="7310" y="4033"/>
                  <a:pt x="7279" y="3907"/>
                </a:cubicBezTo>
                <a:cubicBezTo>
                  <a:pt x="7279" y="3781"/>
                  <a:pt x="7184" y="3718"/>
                  <a:pt x="7058" y="3655"/>
                </a:cubicBezTo>
                <a:cubicBezTo>
                  <a:pt x="6723" y="3499"/>
                  <a:pt x="6372" y="3437"/>
                  <a:pt x="6017" y="3437"/>
                </a:cubicBezTo>
                <a:cubicBezTo>
                  <a:pt x="5871" y="3437"/>
                  <a:pt x="5724" y="3448"/>
                  <a:pt x="5577" y="3466"/>
                </a:cubicBezTo>
                <a:cubicBezTo>
                  <a:pt x="5105" y="3561"/>
                  <a:pt x="4664" y="3781"/>
                  <a:pt x="4317" y="4128"/>
                </a:cubicBezTo>
                <a:cubicBezTo>
                  <a:pt x="3971" y="4506"/>
                  <a:pt x="3719" y="4915"/>
                  <a:pt x="3656" y="5388"/>
                </a:cubicBezTo>
                <a:cubicBezTo>
                  <a:pt x="3561" y="5829"/>
                  <a:pt x="3593" y="6270"/>
                  <a:pt x="3719" y="6648"/>
                </a:cubicBezTo>
                <a:lnTo>
                  <a:pt x="3214" y="7184"/>
                </a:lnTo>
                <a:cubicBezTo>
                  <a:pt x="2962" y="6648"/>
                  <a:pt x="2868" y="6018"/>
                  <a:pt x="2962" y="5388"/>
                </a:cubicBezTo>
                <a:cubicBezTo>
                  <a:pt x="3183" y="4096"/>
                  <a:pt x="4223" y="3025"/>
                  <a:pt x="5546" y="2836"/>
                </a:cubicBezTo>
                <a:cubicBezTo>
                  <a:pt x="5710" y="2809"/>
                  <a:pt x="5875" y="2796"/>
                  <a:pt x="6039" y="2796"/>
                </a:cubicBezTo>
                <a:close/>
                <a:moveTo>
                  <a:pt x="6428" y="757"/>
                </a:moveTo>
                <a:lnTo>
                  <a:pt x="6554" y="1261"/>
                </a:lnTo>
                <a:cubicBezTo>
                  <a:pt x="6585" y="1387"/>
                  <a:pt x="6680" y="1481"/>
                  <a:pt x="6838" y="1481"/>
                </a:cubicBezTo>
                <a:cubicBezTo>
                  <a:pt x="7468" y="1607"/>
                  <a:pt x="8003" y="1859"/>
                  <a:pt x="8539" y="2206"/>
                </a:cubicBezTo>
                <a:cubicBezTo>
                  <a:pt x="8586" y="2237"/>
                  <a:pt x="8641" y="2253"/>
                  <a:pt x="8700" y="2253"/>
                </a:cubicBezTo>
                <a:cubicBezTo>
                  <a:pt x="8759" y="2253"/>
                  <a:pt x="8822" y="2237"/>
                  <a:pt x="8885" y="2206"/>
                </a:cubicBezTo>
                <a:lnTo>
                  <a:pt x="9326" y="1922"/>
                </a:lnTo>
                <a:lnTo>
                  <a:pt x="9894" y="2521"/>
                </a:lnTo>
                <a:lnTo>
                  <a:pt x="9641" y="2962"/>
                </a:lnTo>
                <a:cubicBezTo>
                  <a:pt x="9547" y="3088"/>
                  <a:pt x="9547" y="3246"/>
                  <a:pt x="9641" y="3309"/>
                </a:cubicBezTo>
                <a:cubicBezTo>
                  <a:pt x="9988" y="3813"/>
                  <a:pt x="10209" y="4411"/>
                  <a:pt x="10335" y="5010"/>
                </a:cubicBezTo>
                <a:cubicBezTo>
                  <a:pt x="10366" y="5136"/>
                  <a:pt x="10461" y="5230"/>
                  <a:pt x="10587" y="5293"/>
                </a:cubicBezTo>
                <a:lnTo>
                  <a:pt x="11091" y="5388"/>
                </a:lnTo>
                <a:lnTo>
                  <a:pt x="11091" y="6301"/>
                </a:lnTo>
                <a:lnTo>
                  <a:pt x="11154" y="6301"/>
                </a:lnTo>
                <a:lnTo>
                  <a:pt x="10650" y="6428"/>
                </a:lnTo>
                <a:cubicBezTo>
                  <a:pt x="10524" y="6459"/>
                  <a:pt x="10429" y="6554"/>
                  <a:pt x="10429" y="6711"/>
                </a:cubicBezTo>
                <a:cubicBezTo>
                  <a:pt x="10303" y="7341"/>
                  <a:pt x="10051" y="7877"/>
                  <a:pt x="9704" y="8381"/>
                </a:cubicBezTo>
                <a:cubicBezTo>
                  <a:pt x="9641" y="8507"/>
                  <a:pt x="9641" y="8633"/>
                  <a:pt x="9704" y="8759"/>
                </a:cubicBezTo>
                <a:lnTo>
                  <a:pt x="9988" y="9168"/>
                </a:lnTo>
                <a:lnTo>
                  <a:pt x="9389" y="9767"/>
                </a:lnTo>
                <a:lnTo>
                  <a:pt x="8948" y="9483"/>
                </a:lnTo>
                <a:cubicBezTo>
                  <a:pt x="8901" y="9452"/>
                  <a:pt x="8838" y="9436"/>
                  <a:pt x="8775" y="9436"/>
                </a:cubicBezTo>
                <a:cubicBezTo>
                  <a:pt x="8712" y="9436"/>
                  <a:pt x="8649" y="9452"/>
                  <a:pt x="8602" y="9483"/>
                </a:cubicBezTo>
                <a:cubicBezTo>
                  <a:pt x="8098" y="9862"/>
                  <a:pt x="7499" y="10082"/>
                  <a:pt x="6901" y="10208"/>
                </a:cubicBezTo>
                <a:cubicBezTo>
                  <a:pt x="6806" y="10240"/>
                  <a:pt x="6680" y="10334"/>
                  <a:pt x="6649" y="10429"/>
                </a:cubicBezTo>
                <a:lnTo>
                  <a:pt x="6522" y="10964"/>
                </a:lnTo>
                <a:lnTo>
                  <a:pt x="5703" y="10964"/>
                </a:lnTo>
                <a:lnTo>
                  <a:pt x="5577" y="10429"/>
                </a:lnTo>
                <a:cubicBezTo>
                  <a:pt x="5546" y="10334"/>
                  <a:pt x="5451" y="10208"/>
                  <a:pt x="5294" y="10208"/>
                </a:cubicBezTo>
                <a:cubicBezTo>
                  <a:pt x="4758" y="10082"/>
                  <a:pt x="4223" y="9893"/>
                  <a:pt x="3750" y="9609"/>
                </a:cubicBezTo>
                <a:lnTo>
                  <a:pt x="4286" y="9105"/>
                </a:lnTo>
                <a:cubicBezTo>
                  <a:pt x="4821" y="9420"/>
                  <a:pt x="5451" y="9578"/>
                  <a:pt x="6113" y="9578"/>
                </a:cubicBezTo>
                <a:cubicBezTo>
                  <a:pt x="6333" y="9578"/>
                  <a:pt x="6522" y="9578"/>
                  <a:pt x="6712" y="9546"/>
                </a:cubicBezTo>
                <a:cubicBezTo>
                  <a:pt x="7499" y="9420"/>
                  <a:pt x="8224" y="9011"/>
                  <a:pt x="8759" y="8475"/>
                </a:cubicBezTo>
                <a:cubicBezTo>
                  <a:pt x="9326" y="7908"/>
                  <a:pt x="9704" y="7184"/>
                  <a:pt x="9831" y="6428"/>
                </a:cubicBezTo>
                <a:cubicBezTo>
                  <a:pt x="10020" y="5199"/>
                  <a:pt x="9641" y="4033"/>
                  <a:pt x="8759" y="3151"/>
                </a:cubicBezTo>
                <a:cubicBezTo>
                  <a:pt x="8046" y="2438"/>
                  <a:pt x="7089" y="2034"/>
                  <a:pt x="6074" y="2034"/>
                </a:cubicBezTo>
                <a:cubicBezTo>
                  <a:pt x="5878" y="2034"/>
                  <a:pt x="5681" y="2049"/>
                  <a:pt x="5483" y="2080"/>
                </a:cubicBezTo>
                <a:cubicBezTo>
                  <a:pt x="4695" y="2206"/>
                  <a:pt x="4002" y="2615"/>
                  <a:pt x="3435" y="3151"/>
                </a:cubicBezTo>
                <a:cubicBezTo>
                  <a:pt x="2899" y="3718"/>
                  <a:pt x="2490" y="4443"/>
                  <a:pt x="2395" y="5199"/>
                </a:cubicBezTo>
                <a:cubicBezTo>
                  <a:pt x="2269" y="6018"/>
                  <a:pt x="2427" y="6900"/>
                  <a:pt x="2805" y="7656"/>
                </a:cubicBezTo>
                <a:lnTo>
                  <a:pt x="2301" y="8160"/>
                </a:lnTo>
                <a:cubicBezTo>
                  <a:pt x="2017" y="7688"/>
                  <a:pt x="1828" y="7184"/>
                  <a:pt x="1702" y="6617"/>
                </a:cubicBezTo>
                <a:cubicBezTo>
                  <a:pt x="1671" y="6491"/>
                  <a:pt x="1608" y="6396"/>
                  <a:pt x="1482" y="6333"/>
                </a:cubicBezTo>
                <a:lnTo>
                  <a:pt x="978" y="6238"/>
                </a:lnTo>
                <a:lnTo>
                  <a:pt x="978" y="5388"/>
                </a:lnTo>
                <a:lnTo>
                  <a:pt x="1482" y="5293"/>
                </a:lnTo>
                <a:cubicBezTo>
                  <a:pt x="1608" y="5230"/>
                  <a:pt x="1702" y="5167"/>
                  <a:pt x="1702" y="5010"/>
                </a:cubicBezTo>
                <a:cubicBezTo>
                  <a:pt x="1828" y="4380"/>
                  <a:pt x="2080" y="3813"/>
                  <a:pt x="2427" y="3309"/>
                </a:cubicBezTo>
                <a:cubicBezTo>
                  <a:pt x="2490" y="3183"/>
                  <a:pt x="2490" y="3088"/>
                  <a:pt x="2427" y="2962"/>
                </a:cubicBezTo>
                <a:lnTo>
                  <a:pt x="2143" y="2521"/>
                </a:lnTo>
                <a:lnTo>
                  <a:pt x="2742" y="1922"/>
                </a:lnTo>
                <a:lnTo>
                  <a:pt x="3183" y="2206"/>
                </a:lnTo>
                <a:cubicBezTo>
                  <a:pt x="3230" y="2237"/>
                  <a:pt x="3293" y="2253"/>
                  <a:pt x="3356" y="2253"/>
                </a:cubicBezTo>
                <a:cubicBezTo>
                  <a:pt x="3419" y="2253"/>
                  <a:pt x="3482" y="2237"/>
                  <a:pt x="3530" y="2206"/>
                </a:cubicBezTo>
                <a:cubicBezTo>
                  <a:pt x="4034" y="1859"/>
                  <a:pt x="4632" y="1607"/>
                  <a:pt x="5231" y="1481"/>
                </a:cubicBezTo>
                <a:cubicBezTo>
                  <a:pt x="5325" y="1450"/>
                  <a:pt x="5451" y="1387"/>
                  <a:pt x="5483" y="1261"/>
                </a:cubicBezTo>
                <a:lnTo>
                  <a:pt x="5609" y="757"/>
                </a:lnTo>
                <a:close/>
                <a:moveTo>
                  <a:pt x="6239" y="4222"/>
                </a:moveTo>
                <a:lnTo>
                  <a:pt x="5766" y="4695"/>
                </a:lnTo>
                <a:cubicBezTo>
                  <a:pt x="5388" y="5073"/>
                  <a:pt x="5388" y="5766"/>
                  <a:pt x="5766" y="6144"/>
                </a:cubicBezTo>
                <a:cubicBezTo>
                  <a:pt x="5971" y="6349"/>
                  <a:pt x="6239" y="6451"/>
                  <a:pt x="6503" y="6451"/>
                </a:cubicBezTo>
                <a:cubicBezTo>
                  <a:pt x="6767" y="6451"/>
                  <a:pt x="7027" y="6349"/>
                  <a:pt x="7216" y="6144"/>
                </a:cubicBezTo>
                <a:lnTo>
                  <a:pt x="7688" y="5671"/>
                </a:lnTo>
                <a:cubicBezTo>
                  <a:pt x="7751" y="5860"/>
                  <a:pt x="7751" y="6081"/>
                  <a:pt x="7688" y="6238"/>
                </a:cubicBezTo>
                <a:cubicBezTo>
                  <a:pt x="7594" y="6900"/>
                  <a:pt x="7027" y="7436"/>
                  <a:pt x="6365" y="7562"/>
                </a:cubicBezTo>
                <a:cubicBezTo>
                  <a:pt x="6267" y="7588"/>
                  <a:pt x="6163" y="7600"/>
                  <a:pt x="6059" y="7600"/>
                </a:cubicBezTo>
                <a:cubicBezTo>
                  <a:pt x="5794" y="7600"/>
                  <a:pt x="5520" y="7526"/>
                  <a:pt x="5294" y="7436"/>
                </a:cubicBezTo>
                <a:cubicBezTo>
                  <a:pt x="5252" y="7415"/>
                  <a:pt x="5206" y="7404"/>
                  <a:pt x="5161" y="7404"/>
                </a:cubicBezTo>
                <a:cubicBezTo>
                  <a:pt x="5070" y="7404"/>
                  <a:pt x="4979" y="7446"/>
                  <a:pt x="4916" y="7530"/>
                </a:cubicBezTo>
                <a:lnTo>
                  <a:pt x="3908" y="8507"/>
                </a:lnTo>
                <a:lnTo>
                  <a:pt x="1450" y="10964"/>
                </a:lnTo>
                <a:cubicBezTo>
                  <a:pt x="1387" y="11011"/>
                  <a:pt x="1293" y="11035"/>
                  <a:pt x="1202" y="11035"/>
                </a:cubicBezTo>
                <a:cubicBezTo>
                  <a:pt x="1112" y="11035"/>
                  <a:pt x="1025" y="11011"/>
                  <a:pt x="978" y="10964"/>
                </a:cubicBezTo>
                <a:cubicBezTo>
                  <a:pt x="852" y="10838"/>
                  <a:pt x="852" y="10586"/>
                  <a:pt x="978" y="10492"/>
                </a:cubicBezTo>
                <a:lnTo>
                  <a:pt x="3403" y="8034"/>
                </a:lnTo>
                <a:lnTo>
                  <a:pt x="4380" y="7058"/>
                </a:lnTo>
                <a:cubicBezTo>
                  <a:pt x="4506" y="6932"/>
                  <a:pt x="4506" y="6774"/>
                  <a:pt x="4475" y="6648"/>
                </a:cubicBezTo>
                <a:cubicBezTo>
                  <a:pt x="4317" y="6333"/>
                  <a:pt x="4286" y="5955"/>
                  <a:pt x="4349" y="5608"/>
                </a:cubicBezTo>
                <a:cubicBezTo>
                  <a:pt x="4475" y="4915"/>
                  <a:pt x="5010" y="4380"/>
                  <a:pt x="5703" y="4254"/>
                </a:cubicBezTo>
                <a:cubicBezTo>
                  <a:pt x="5798" y="4254"/>
                  <a:pt x="5892" y="4222"/>
                  <a:pt x="6018" y="4222"/>
                </a:cubicBezTo>
                <a:close/>
                <a:moveTo>
                  <a:pt x="5262" y="1"/>
                </a:moveTo>
                <a:cubicBezTo>
                  <a:pt x="5105" y="1"/>
                  <a:pt x="4979" y="127"/>
                  <a:pt x="4947" y="284"/>
                </a:cubicBezTo>
                <a:lnTo>
                  <a:pt x="4790" y="883"/>
                </a:lnTo>
                <a:cubicBezTo>
                  <a:pt x="4223" y="977"/>
                  <a:pt x="3719" y="1229"/>
                  <a:pt x="3214" y="1513"/>
                </a:cubicBezTo>
                <a:lnTo>
                  <a:pt x="2710" y="1198"/>
                </a:lnTo>
                <a:cubicBezTo>
                  <a:pt x="2652" y="1154"/>
                  <a:pt x="2580" y="1130"/>
                  <a:pt x="2507" y="1130"/>
                </a:cubicBezTo>
                <a:cubicBezTo>
                  <a:pt x="2422" y="1130"/>
                  <a:pt x="2337" y="1162"/>
                  <a:pt x="2269" y="1229"/>
                </a:cubicBezTo>
                <a:lnTo>
                  <a:pt x="1293" y="2206"/>
                </a:lnTo>
                <a:cubicBezTo>
                  <a:pt x="1167" y="2332"/>
                  <a:pt x="1167" y="2489"/>
                  <a:pt x="1230" y="2647"/>
                </a:cubicBezTo>
                <a:lnTo>
                  <a:pt x="1545" y="3151"/>
                </a:lnTo>
                <a:cubicBezTo>
                  <a:pt x="1230" y="3624"/>
                  <a:pt x="1041" y="4128"/>
                  <a:pt x="915" y="4726"/>
                </a:cubicBezTo>
                <a:lnTo>
                  <a:pt x="348" y="4884"/>
                </a:lnTo>
                <a:cubicBezTo>
                  <a:pt x="190" y="4915"/>
                  <a:pt x="64" y="5041"/>
                  <a:pt x="64" y="5199"/>
                </a:cubicBezTo>
                <a:lnTo>
                  <a:pt x="64" y="6585"/>
                </a:lnTo>
                <a:cubicBezTo>
                  <a:pt x="64" y="6743"/>
                  <a:pt x="190" y="6869"/>
                  <a:pt x="348" y="6900"/>
                </a:cubicBezTo>
                <a:lnTo>
                  <a:pt x="915" y="7058"/>
                </a:lnTo>
                <a:cubicBezTo>
                  <a:pt x="1041" y="7656"/>
                  <a:pt x="1324" y="8223"/>
                  <a:pt x="1639" y="8696"/>
                </a:cubicBezTo>
                <a:lnTo>
                  <a:pt x="379" y="9956"/>
                </a:lnTo>
                <a:cubicBezTo>
                  <a:pt x="1" y="10366"/>
                  <a:pt x="1" y="11027"/>
                  <a:pt x="379" y="11437"/>
                </a:cubicBezTo>
                <a:cubicBezTo>
                  <a:pt x="584" y="11626"/>
                  <a:pt x="852" y="11720"/>
                  <a:pt x="1115" y="11720"/>
                </a:cubicBezTo>
                <a:cubicBezTo>
                  <a:pt x="1379" y="11720"/>
                  <a:pt x="1639" y="11626"/>
                  <a:pt x="1828" y="11437"/>
                </a:cubicBezTo>
                <a:lnTo>
                  <a:pt x="3088" y="10177"/>
                </a:lnTo>
                <a:cubicBezTo>
                  <a:pt x="3624" y="10523"/>
                  <a:pt x="4160" y="10744"/>
                  <a:pt x="4758" y="10870"/>
                </a:cubicBezTo>
                <a:lnTo>
                  <a:pt x="4916" y="11468"/>
                </a:lnTo>
                <a:cubicBezTo>
                  <a:pt x="4947" y="11626"/>
                  <a:pt x="5073" y="11752"/>
                  <a:pt x="5231" y="11752"/>
                </a:cubicBezTo>
                <a:lnTo>
                  <a:pt x="6585" y="11752"/>
                </a:lnTo>
                <a:cubicBezTo>
                  <a:pt x="6775" y="11752"/>
                  <a:pt x="6869" y="11626"/>
                  <a:pt x="6932" y="11468"/>
                </a:cubicBezTo>
                <a:lnTo>
                  <a:pt x="7090" y="10870"/>
                </a:lnTo>
                <a:cubicBezTo>
                  <a:pt x="7625" y="10744"/>
                  <a:pt x="8129" y="10523"/>
                  <a:pt x="8665" y="10240"/>
                </a:cubicBezTo>
                <a:lnTo>
                  <a:pt x="9169" y="10555"/>
                </a:lnTo>
                <a:cubicBezTo>
                  <a:pt x="9227" y="10599"/>
                  <a:pt x="9299" y="10622"/>
                  <a:pt x="9372" y="10622"/>
                </a:cubicBezTo>
                <a:cubicBezTo>
                  <a:pt x="9457" y="10622"/>
                  <a:pt x="9542" y="10591"/>
                  <a:pt x="9610" y="10523"/>
                </a:cubicBezTo>
                <a:lnTo>
                  <a:pt x="10587" y="9546"/>
                </a:lnTo>
                <a:cubicBezTo>
                  <a:pt x="10713" y="9420"/>
                  <a:pt x="10713" y="9263"/>
                  <a:pt x="10618" y="9105"/>
                </a:cubicBezTo>
                <a:lnTo>
                  <a:pt x="10303" y="8601"/>
                </a:lnTo>
                <a:cubicBezTo>
                  <a:pt x="10618" y="8129"/>
                  <a:pt x="10807" y="7593"/>
                  <a:pt x="10933" y="7026"/>
                </a:cubicBezTo>
                <a:lnTo>
                  <a:pt x="11532" y="6869"/>
                </a:lnTo>
                <a:cubicBezTo>
                  <a:pt x="11689" y="6806"/>
                  <a:pt x="11784" y="6711"/>
                  <a:pt x="11784" y="6554"/>
                </a:cubicBezTo>
                <a:lnTo>
                  <a:pt x="11784" y="5167"/>
                </a:lnTo>
                <a:cubicBezTo>
                  <a:pt x="11847" y="5041"/>
                  <a:pt x="11721" y="4915"/>
                  <a:pt x="11563" y="4884"/>
                </a:cubicBezTo>
                <a:lnTo>
                  <a:pt x="10965" y="4726"/>
                </a:lnTo>
                <a:cubicBezTo>
                  <a:pt x="10839" y="4191"/>
                  <a:pt x="10618" y="3655"/>
                  <a:pt x="10335" y="3151"/>
                </a:cubicBezTo>
                <a:lnTo>
                  <a:pt x="10650" y="2647"/>
                </a:lnTo>
                <a:cubicBezTo>
                  <a:pt x="10744" y="2521"/>
                  <a:pt x="10744" y="2332"/>
                  <a:pt x="10618" y="2206"/>
                </a:cubicBezTo>
                <a:lnTo>
                  <a:pt x="9641" y="1229"/>
                </a:lnTo>
                <a:cubicBezTo>
                  <a:pt x="9574" y="1162"/>
                  <a:pt x="9497" y="1130"/>
                  <a:pt x="9417" y="1130"/>
                </a:cubicBezTo>
                <a:cubicBezTo>
                  <a:pt x="9347" y="1130"/>
                  <a:pt x="9274" y="1154"/>
                  <a:pt x="9200" y="1198"/>
                </a:cubicBezTo>
                <a:lnTo>
                  <a:pt x="8696" y="1513"/>
                </a:lnTo>
                <a:cubicBezTo>
                  <a:pt x="8224" y="1198"/>
                  <a:pt x="7720" y="977"/>
                  <a:pt x="7121" y="883"/>
                </a:cubicBezTo>
                <a:lnTo>
                  <a:pt x="6964" y="284"/>
                </a:lnTo>
                <a:cubicBezTo>
                  <a:pt x="6932" y="127"/>
                  <a:pt x="6806" y="1"/>
                  <a:pt x="664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3278461897"/>
      </p:ext>
    </p:extLst>
  </p:cSld>
  <p:clrMapOvr>
    <a:masterClrMapping/>
  </p:clrMapOvr>
  <mc:AlternateContent xmlns:mc="http://schemas.openxmlformats.org/markup-compatibility/2006" xmlns:p14="http://schemas.microsoft.com/office/powerpoint/2010/main">
    <mc:Choice Requires="p14">
      <p:transition spd="slow" p14:dur="2000" advTm="178268"/>
    </mc:Choice>
    <mc:Fallback xmlns="">
      <p:transition spd="slow" advTm="178268"/>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008993"/>
            <a:ext cx="10812720" cy="504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a:t>مدخلات تكنولوجيا المعلومات تشير إلى الأدوات والتقنيات التي يتم استخدامها في مجال التعليم والتدريس لتعزيز وتحسين عمليات التعلم والتواصل. تشمل هذه المدخلات الأجهزة الإلكترونية مثل الحواسيب والهواتف الذكية والأجهزة اللوحية، والبرمجيات التعليمية، والشبكات الاجتماعية، والإنترنت والموارد الإلكترونية، وتطبيقات الويب والتطبيقات المحمولة الموجهة للتعلم، والتجارب التفاعلية، وغيرها من الأدوات التقنية التي يمكن استخدامها لتعزيز عملية التعليم وتحقيق أهداف التعلم.</a:t>
            </a:r>
          </a:p>
          <a:p>
            <a:pPr algn="ctr"/>
            <a:endParaRPr lang="ar-SA"/>
          </a:p>
          <a:p>
            <a:pPr algn="ctr"/>
            <a:r>
              <a:rPr lang="ar-SA"/>
              <a:t>مصدر:</a:t>
            </a:r>
          </a:p>
          <a:p>
            <a:pPr algn="ctr"/>
            <a:r>
              <a:rPr lang="en-US"/>
              <a:t>ITU (International Telecommunication Union). (2018). "ICTs in Education." Retrieved from: https://www.itu.int/en/ITU-D/Statistics/Pages/publications/ict-facts-2017.aspx</a:t>
            </a:r>
            <a:endParaRPr lang="en-US" dirty="0"/>
          </a:p>
        </p:txBody>
      </p:sp>
      <p:sp>
        <p:nvSpPr>
          <p:cNvPr id="48" name="TextBox 47"/>
          <p:cNvSpPr txBox="1"/>
          <p:nvPr/>
        </p:nvSpPr>
        <p:spPr>
          <a:xfrm>
            <a:off x="1420826" y="2040273"/>
            <a:ext cx="9426243" cy="402674"/>
          </a:xfrm>
          <a:prstGeom prst="rect">
            <a:avLst/>
          </a:prstGeom>
          <a:noFill/>
        </p:spPr>
        <p:txBody>
          <a:bodyPr wrap="square" rtlCol="0">
            <a:spAutoFit/>
          </a:bodyPr>
          <a:lstStyle/>
          <a:p>
            <a:pPr algn="just" rtl="1">
              <a:lnSpc>
                <a:spcPts val="2720"/>
              </a:lnSpc>
              <a:spcBef>
                <a:spcPts val="600"/>
              </a:spcBef>
              <a:spcAft>
                <a:spcPts val="1800"/>
              </a:spcAft>
            </a:pPr>
            <a:r>
              <a:rPr lang="ar-SA" sz="1600" dirty="0">
                <a:latin typeface="Alexandria Light" pitchFamily="2" charset="-78"/>
                <a:cs typeface="Alexandria Light" pitchFamily="2" charset="-78"/>
              </a:rPr>
              <a:t>      </a:t>
            </a:r>
            <a:endParaRPr lang="ar-SA" sz="1600" dirty="0">
              <a:solidFill>
                <a:srgbClr val="212529"/>
              </a:solidFill>
              <a:effectLst/>
              <a:latin typeface="Alexandria Light" pitchFamily="2" charset="-78"/>
              <a:ea typeface="Times New Roman" panose="02020603050405020304" pitchFamily="18" charset="0"/>
              <a:cs typeface="Alexandria Light" pitchFamily="2" charset="-78"/>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C4364A12-B773-40FF-9ABF-33539D226A2F}"/>
              </a:ext>
            </a:extLst>
          </p:cNvPr>
          <p:cNvSpPr txBox="1"/>
          <p:nvPr/>
        </p:nvSpPr>
        <p:spPr>
          <a:xfrm>
            <a:off x="987972" y="1240217"/>
            <a:ext cx="10354907" cy="4662110"/>
          </a:xfrm>
          <a:prstGeom prst="rect">
            <a:avLst/>
          </a:prstGeom>
          <a:noFill/>
        </p:spPr>
        <p:txBody>
          <a:bodyPr wrap="square" rtlCol="1">
            <a:spAutoFit/>
          </a:bodyPr>
          <a:lstStyle/>
          <a:p>
            <a:pPr algn="just" rtl="1">
              <a:lnSpc>
                <a:spcPct val="150000"/>
              </a:lnSpc>
              <a:spcAft>
                <a:spcPts val="1800"/>
              </a:spcAft>
            </a:pPr>
            <a:r>
              <a:rPr lang="ar-SA" dirty="0">
                <a:latin typeface="Alexandria Light" pitchFamily="2" charset="-78"/>
                <a:cs typeface="Alexandria Light" pitchFamily="2" charset="-78"/>
              </a:rPr>
              <a:t>     عرفت منظمة اليونسكو (1992) تكنولوجيا المعلومات بأنها تطبيق التكنولوجيا الإلكترونية مثل الحواسيب والاقمار الصناعية .. الخ للمساعدة في إنتاج وتخزين واستعادة المعلومات الرقمية والتناظرية وتوزيعها" .وتكنولوجيا المعلومات تعني الحصول على المعلومات بصورها المختلفة؛ النصية، والمصورة والرقمية ومعالجتها وتخزينها، واستعادتها، وتوظيفها عند اتخاذ القرارات، وتوزيعها بأجهزة تعمل إلكترونياً.</a:t>
            </a:r>
          </a:p>
          <a:p>
            <a:pPr algn="just" rtl="1">
              <a:lnSpc>
                <a:spcPct val="150000"/>
              </a:lnSpc>
              <a:spcAft>
                <a:spcPts val="1800"/>
              </a:spcAft>
            </a:pPr>
            <a:r>
              <a:rPr lang="ar-SA" dirty="0">
                <a:latin typeface="Alexandria Light" pitchFamily="2" charset="-78"/>
                <a:cs typeface="Alexandria Light" pitchFamily="2" charset="-78"/>
              </a:rPr>
              <a:t>     كما عرفت بأنها كل التقنيات المستخدمة في جمع وتخزين ومعالجة وتناقل نتائج عمليات التحليل والتصنيف والاستخلاص للمعلومات وتوجيه الإفادة منها من قبل المستفيدين بأيسر الطرائق مع ضمان الإنجاز بالدقة والسرعة والوقت المناسب. وعرفت بأنها مجموعة التقنيات المتمثلة بالكيان المادي والمكونات البرمجية والموارد البشرية، بالإضافة الى الإجراءات المستخدمة في إطار تنظيم عمل هذه الأجزاء مع بعضها من أجل إدارة البيانات والمعلومات بكفاءة (شريف وعودة، 2016).</a:t>
            </a:r>
          </a:p>
          <a:p>
            <a:pPr algn="just" rtl="1">
              <a:lnSpc>
                <a:spcPct val="150000"/>
              </a:lnSpc>
              <a:spcAft>
                <a:spcPts val="1800"/>
              </a:spcAft>
            </a:pPr>
            <a:r>
              <a:rPr lang="ar-SA" dirty="0">
                <a:solidFill>
                  <a:srgbClr val="00B0F0"/>
                </a:solidFill>
                <a:latin typeface="Alexandria Medium" pitchFamily="2" charset="-78"/>
                <a:cs typeface="Alexandria Medium" pitchFamily="2" charset="-78"/>
              </a:rPr>
              <a:t>      والسؤال هو ما وظائف تكنولوجيا المعلومات ؟</a:t>
            </a:r>
          </a:p>
        </p:txBody>
      </p:sp>
      <p:sp>
        <p:nvSpPr>
          <p:cNvPr id="9" name="مربع نص 8">
            <a:extLst>
              <a:ext uri="{FF2B5EF4-FFF2-40B4-BE49-F238E27FC236}">
                <a16:creationId xmlns:a16="http://schemas.microsoft.com/office/drawing/2014/main" id="{9A09B2F2-C49A-4400-8642-3CD90B9AF76B}"/>
              </a:ext>
            </a:extLst>
          </p:cNvPr>
          <p:cNvSpPr txBox="1"/>
          <p:nvPr/>
        </p:nvSpPr>
        <p:spPr>
          <a:xfrm>
            <a:off x="4254340" y="461455"/>
            <a:ext cx="6097904" cy="400110"/>
          </a:xfrm>
          <a:prstGeom prst="rect">
            <a:avLst/>
          </a:prstGeom>
          <a:noFill/>
        </p:spPr>
        <p:txBody>
          <a:bodyPr wrap="square">
            <a:spAutoFit/>
          </a:bodyPr>
          <a:lstStyle/>
          <a:p>
            <a:r>
              <a:rPr lang="ar-SA" sz="2000" dirty="0">
                <a:solidFill>
                  <a:srgbClr val="0070C0"/>
                </a:solidFill>
                <a:latin typeface="Alexandria Medium" pitchFamily="2" charset="-78"/>
                <a:cs typeface="Alexandria Medium" pitchFamily="2" charset="-78"/>
              </a:rPr>
              <a:t>تعريف تكنولوجيا المعلومات </a:t>
            </a:r>
          </a:p>
        </p:txBody>
      </p:sp>
    </p:spTree>
    <p:extLst>
      <p:ext uri="{BB962C8B-B14F-4D97-AF65-F5344CB8AC3E}">
        <p14:creationId xmlns:p14="http://schemas.microsoft.com/office/powerpoint/2010/main" val="3179291525"/>
      </p:ext>
    </p:extLst>
  </p:cSld>
  <p:clrMapOvr>
    <a:masterClrMapping/>
  </p:clrMapOvr>
  <mc:AlternateContent xmlns:mc="http://schemas.openxmlformats.org/markup-compatibility/2006" xmlns:p14="http://schemas.microsoft.com/office/powerpoint/2010/main">
    <mc:Choice Requires="p14">
      <p:transition p14:dur="10" advTm="231210"/>
    </mc:Choice>
    <mc:Fallback xmlns="">
      <p:transition advTm="23121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39774"/>
            <a:ext cx="10812720" cy="48135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مدخلات تكنولوجيا المعلومات تشير إلى الأدوات والتقنيات التي يتم استخدامها في مجال التعليم والتدريس لتعزيز وتحسين عمليات التعلم والتواصل. تشمل هذه المدخلات الأجهزة الإلكترونية مثل الحواسيب والهواتف الذكية والأجهزة اللوحية، والبرمجيات التعليمية، والشبكات الاجتماعية، والإنترنت والموارد الإلكترونية، وتطبيقات الويب والتطبيقات المحمولة الموجهة للتعلم، والتجارب التفاعلية، وغيرها من الأدوات التقنية التي يمكن استخدامها لتعزيز عملية التعليم وتحقيق أهداف التعلم.</a:t>
            </a:r>
          </a:p>
          <a:p>
            <a:pPr algn="ctr"/>
            <a:endParaRPr lang="ar-SA" dirty="0"/>
          </a:p>
          <a:p>
            <a:pPr algn="ctr"/>
            <a:r>
              <a:rPr lang="ar-SA" dirty="0"/>
              <a:t>مصدر:</a:t>
            </a:r>
          </a:p>
          <a:p>
            <a:pPr algn="ctr"/>
            <a:r>
              <a:rPr lang="en-US" dirty="0"/>
              <a:t>ITU (International Telecommunication Union). (2018). "ICTs in Education." Retrieved from: https://www.itu.int/en/ITU-D/Statistics/Pages/publications/ict-facts-2017.aspx</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420826" y="2040273"/>
            <a:ext cx="9426243" cy="402674"/>
          </a:xfrm>
          <a:prstGeom prst="rect">
            <a:avLst/>
          </a:prstGeom>
          <a:noFill/>
        </p:spPr>
        <p:txBody>
          <a:bodyPr wrap="square" rtlCol="0">
            <a:spAutoFit/>
          </a:bodyPr>
          <a:lstStyle/>
          <a:p>
            <a:pPr algn="just" rtl="1">
              <a:lnSpc>
                <a:spcPts val="2720"/>
              </a:lnSpc>
              <a:spcBef>
                <a:spcPts val="600"/>
              </a:spcBef>
              <a:spcAft>
                <a:spcPts val="1800"/>
              </a:spcAft>
            </a:pPr>
            <a:r>
              <a:rPr lang="ar-SA" sz="1600" dirty="0">
                <a:latin typeface="Alexandria Light" pitchFamily="2" charset="-78"/>
                <a:cs typeface="Alexandria Light" pitchFamily="2" charset="-78"/>
              </a:rPr>
              <a:t>      </a:t>
            </a:r>
            <a:endParaRPr lang="ar-SA" sz="1600" dirty="0">
              <a:solidFill>
                <a:srgbClr val="212529"/>
              </a:solidFill>
              <a:effectLst/>
              <a:latin typeface="Alexandria Light" pitchFamily="2" charset="-78"/>
              <a:ea typeface="Times New Roman" panose="02020603050405020304" pitchFamily="18" charset="0"/>
              <a:cs typeface="Alexandria Light"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94498" y="258325"/>
            <a:ext cx="2305141" cy="1076343"/>
          </a:xfrm>
          <a:prstGeom prst="rect">
            <a:avLst/>
          </a:prstGeom>
        </p:spPr>
      </p:pic>
      <p:sp>
        <p:nvSpPr>
          <p:cNvPr id="2" name="مربع نص 1">
            <a:extLst>
              <a:ext uri="{FF2B5EF4-FFF2-40B4-BE49-F238E27FC236}">
                <a16:creationId xmlns:a16="http://schemas.microsoft.com/office/drawing/2014/main" id="{C4364A12-B773-40FF-9ABF-33539D226A2F}"/>
              </a:ext>
            </a:extLst>
          </p:cNvPr>
          <p:cNvSpPr txBox="1"/>
          <p:nvPr/>
        </p:nvSpPr>
        <p:spPr>
          <a:xfrm>
            <a:off x="942309" y="1714454"/>
            <a:ext cx="10383278" cy="4246612"/>
          </a:xfrm>
          <a:prstGeom prst="rect">
            <a:avLst/>
          </a:prstGeom>
          <a:noFill/>
        </p:spPr>
        <p:txBody>
          <a:bodyPr wrap="square" rtlCol="1">
            <a:spAutoFit/>
          </a:bodyPr>
          <a:lstStyle/>
          <a:p>
            <a:pPr algn="just" rtl="1">
              <a:lnSpc>
                <a:spcPct val="150000"/>
              </a:lnSpc>
              <a:spcAft>
                <a:spcPts val="1800"/>
              </a:spcAft>
            </a:pPr>
            <a:r>
              <a:rPr lang="ar-SA" dirty="0">
                <a:solidFill>
                  <a:srgbClr val="0070C0"/>
                </a:solidFill>
                <a:latin typeface="Alexandria Light" pitchFamily="2" charset="-78"/>
                <a:cs typeface="Alexandria Light" pitchFamily="2" charset="-78"/>
              </a:rPr>
              <a:t>     تختص تكنولوجيا المعلومات بجملة من الوظائف؛ من أهمها:</a:t>
            </a:r>
          </a:p>
          <a:p>
            <a:pPr algn="just" rtl="1">
              <a:lnSpc>
                <a:spcPct val="150000"/>
              </a:lnSpc>
              <a:spcAft>
                <a:spcPts val="1800"/>
              </a:spcAft>
            </a:pPr>
            <a:r>
              <a:rPr lang="ar-SA" dirty="0">
                <a:latin typeface="Alexandria Light" pitchFamily="2" charset="-78"/>
                <a:cs typeface="Alexandria Light" pitchFamily="2" charset="-78"/>
              </a:rPr>
              <a:t>1- </a:t>
            </a:r>
            <a:r>
              <a:rPr lang="ar-SA" b="1" dirty="0">
                <a:latin typeface="Alexandria Light" pitchFamily="2" charset="-78"/>
                <a:cs typeface="Alexandria Light" pitchFamily="2" charset="-78"/>
              </a:rPr>
              <a:t>الحصول على البيانات</a:t>
            </a:r>
            <a:r>
              <a:rPr lang="ar-SA" dirty="0">
                <a:latin typeface="Alexandria Light" pitchFamily="2" charset="-78"/>
                <a:cs typeface="Alexandria Light" pitchFamily="2" charset="-78"/>
              </a:rPr>
              <a:t>: تعد هذه الوظيفة هي الأولى التي يمكن أن توفرها تكنولوجيا المعلومات من خلال تكديس البيانات وتجميعها، وأن جمع البيانات هي عبارة عن استحصال البيانات وإعدادها للمعالجة من خلال إدخال البيانات وتسجيلها وتحريرها ويقوم الافراد بتسجيل هذه البيانات على أوساط مادية أو إدخالها مباشرة إلى الحاسوب بوساطة الأفراد العاملين في النظام، وتعد الدقة والجودة من الأمور المهمة في عملية إدخال البيانات بصورة صحيحة ويتوقف عليهما دقة وجودة مخرجات النظام.</a:t>
            </a:r>
          </a:p>
          <a:p>
            <a:pPr algn="just" rtl="1">
              <a:lnSpc>
                <a:spcPct val="150000"/>
              </a:lnSpc>
              <a:spcAft>
                <a:spcPts val="1800"/>
              </a:spcAft>
            </a:pPr>
            <a:r>
              <a:rPr lang="ar-SA" dirty="0"/>
              <a:t> </a:t>
            </a:r>
            <a:r>
              <a:rPr lang="ar-SA" dirty="0">
                <a:latin typeface="Alexandria Light" pitchFamily="2" charset="-78"/>
                <a:cs typeface="Alexandria Light" pitchFamily="2" charset="-78"/>
              </a:rPr>
              <a:t>2</a:t>
            </a:r>
            <a:r>
              <a:rPr lang="ar-SA" dirty="0"/>
              <a:t>- </a:t>
            </a:r>
            <a:r>
              <a:rPr lang="ar-SA" b="1" dirty="0">
                <a:latin typeface="Alexandria Light" pitchFamily="2" charset="-78"/>
                <a:cs typeface="Alexandria Light" pitchFamily="2" charset="-78"/>
              </a:rPr>
              <a:t>المعالجة</a:t>
            </a:r>
            <a:r>
              <a:rPr lang="ar-SA" dirty="0">
                <a:latin typeface="Alexandria Light" pitchFamily="2" charset="-78"/>
                <a:cs typeface="Alexandria Light" pitchFamily="2" charset="-78"/>
              </a:rPr>
              <a:t>: ويقصد بها إجراء العمليات الحسابية والمنطقية المختلفة على البيانات وتحويلها إلى معلومات إذ تتضمن تحويل جميع أشكال البيانات أو المعلومات وتحليلها وتركيبها وتشمل المعالجة على عمليات متعددة كمعالجة المعلومات، و معالجة الكلمات، و معالجة الصور و </a:t>
            </a:r>
            <a:r>
              <a:rPr lang="ar-SA" dirty="0" err="1">
                <a:latin typeface="Alexandria Light" pitchFamily="2" charset="-78"/>
                <a:cs typeface="Alexandria Light" pitchFamily="2" charset="-78"/>
              </a:rPr>
              <a:t>الأصو</a:t>
            </a:r>
            <a:r>
              <a:rPr lang="ar-SA" dirty="0">
                <a:latin typeface="Alexandria Light" pitchFamily="2" charset="-78"/>
                <a:cs typeface="Alexandria Light" pitchFamily="2" charset="-78"/>
              </a:rPr>
              <a:t> ات.</a:t>
            </a:r>
          </a:p>
        </p:txBody>
      </p:sp>
      <p:sp>
        <p:nvSpPr>
          <p:cNvPr id="9" name="مربع نص 8">
            <a:extLst>
              <a:ext uri="{FF2B5EF4-FFF2-40B4-BE49-F238E27FC236}">
                <a16:creationId xmlns:a16="http://schemas.microsoft.com/office/drawing/2014/main" id="{9A09B2F2-C49A-4400-8642-3CD90B9AF76B}"/>
              </a:ext>
            </a:extLst>
          </p:cNvPr>
          <p:cNvSpPr txBox="1"/>
          <p:nvPr/>
        </p:nvSpPr>
        <p:spPr>
          <a:xfrm>
            <a:off x="2671793" y="934558"/>
            <a:ext cx="6097904" cy="400110"/>
          </a:xfrm>
          <a:prstGeom prst="rect">
            <a:avLst/>
          </a:prstGeom>
          <a:noFill/>
        </p:spPr>
        <p:txBody>
          <a:bodyPr wrap="square">
            <a:spAutoFit/>
          </a:bodyPr>
          <a:lstStyle/>
          <a:p>
            <a:pPr algn="ctr" rtl="1"/>
            <a:r>
              <a:rPr lang="ar-SA" sz="2000" dirty="0">
                <a:latin typeface="Alexandria Medium" pitchFamily="2" charset="-78"/>
                <a:cs typeface="Alexandria Medium" pitchFamily="2" charset="-78"/>
              </a:rPr>
              <a:t>وظائف تكنولوجيا المعلومات</a:t>
            </a:r>
          </a:p>
        </p:txBody>
      </p:sp>
      <p:sp>
        <p:nvSpPr>
          <p:cNvPr id="10" name="Google Shape;8472;p58">
            <a:extLst>
              <a:ext uri="{FF2B5EF4-FFF2-40B4-BE49-F238E27FC236}">
                <a16:creationId xmlns:a16="http://schemas.microsoft.com/office/drawing/2014/main" id="{2D17C4C5-1FBF-4FF0-9C7B-578CDE0A858E}"/>
              </a:ext>
            </a:extLst>
          </p:cNvPr>
          <p:cNvSpPr/>
          <p:nvPr/>
        </p:nvSpPr>
        <p:spPr>
          <a:xfrm>
            <a:off x="1380714" y="1174265"/>
            <a:ext cx="512259" cy="540189"/>
          </a:xfrm>
          <a:custGeom>
            <a:avLst/>
            <a:gdLst/>
            <a:ahLst/>
            <a:cxnLst/>
            <a:rect l="l" t="t" r="r" b="b"/>
            <a:pathLst>
              <a:path w="11879" h="11878" extrusionOk="0">
                <a:moveTo>
                  <a:pt x="5892" y="693"/>
                </a:moveTo>
                <a:cubicBezTo>
                  <a:pt x="6302" y="693"/>
                  <a:pt x="6617" y="1008"/>
                  <a:pt x="6617" y="1418"/>
                </a:cubicBezTo>
                <a:cubicBezTo>
                  <a:pt x="6617" y="1796"/>
                  <a:pt x="6302" y="2111"/>
                  <a:pt x="5892" y="2111"/>
                </a:cubicBezTo>
                <a:cubicBezTo>
                  <a:pt x="5514" y="2111"/>
                  <a:pt x="5199" y="1796"/>
                  <a:pt x="5199" y="1418"/>
                </a:cubicBezTo>
                <a:cubicBezTo>
                  <a:pt x="5231" y="1008"/>
                  <a:pt x="5546" y="693"/>
                  <a:pt x="5892" y="693"/>
                </a:cubicBezTo>
                <a:close/>
                <a:moveTo>
                  <a:pt x="5892" y="2741"/>
                </a:moveTo>
                <a:cubicBezTo>
                  <a:pt x="6837" y="2741"/>
                  <a:pt x="7625" y="3529"/>
                  <a:pt x="7625" y="4505"/>
                </a:cubicBezTo>
                <a:lnTo>
                  <a:pt x="7625" y="5545"/>
                </a:lnTo>
                <a:lnTo>
                  <a:pt x="4159" y="5545"/>
                </a:lnTo>
                <a:lnTo>
                  <a:pt x="4159" y="4505"/>
                </a:lnTo>
                <a:cubicBezTo>
                  <a:pt x="4159" y="3529"/>
                  <a:pt x="4947" y="2741"/>
                  <a:pt x="5892" y="2741"/>
                </a:cubicBezTo>
                <a:close/>
                <a:moveTo>
                  <a:pt x="8381" y="5104"/>
                </a:moveTo>
                <a:cubicBezTo>
                  <a:pt x="9326" y="5356"/>
                  <a:pt x="9767" y="5703"/>
                  <a:pt x="9767" y="5892"/>
                </a:cubicBezTo>
                <a:cubicBezTo>
                  <a:pt x="9767" y="6238"/>
                  <a:pt x="8381" y="6931"/>
                  <a:pt x="5955" y="6931"/>
                </a:cubicBezTo>
                <a:cubicBezTo>
                  <a:pt x="5898" y="6932"/>
                  <a:pt x="5842" y="6932"/>
                  <a:pt x="5787" y="6932"/>
                </a:cubicBezTo>
                <a:cubicBezTo>
                  <a:pt x="3434" y="6932"/>
                  <a:pt x="2112" y="6292"/>
                  <a:pt x="2112" y="5892"/>
                </a:cubicBezTo>
                <a:cubicBezTo>
                  <a:pt x="2112" y="5703"/>
                  <a:pt x="2553" y="5388"/>
                  <a:pt x="3498" y="5104"/>
                </a:cubicBezTo>
                <a:lnTo>
                  <a:pt x="3498" y="5892"/>
                </a:lnTo>
                <a:cubicBezTo>
                  <a:pt x="3498" y="6081"/>
                  <a:pt x="3655" y="6238"/>
                  <a:pt x="3844" y="6238"/>
                </a:cubicBezTo>
                <a:lnTo>
                  <a:pt x="8034" y="6238"/>
                </a:lnTo>
                <a:cubicBezTo>
                  <a:pt x="8223" y="6238"/>
                  <a:pt x="8381" y="6081"/>
                  <a:pt x="8381" y="5892"/>
                </a:cubicBezTo>
                <a:lnTo>
                  <a:pt x="8381" y="5104"/>
                </a:lnTo>
                <a:close/>
                <a:moveTo>
                  <a:pt x="1765" y="10428"/>
                </a:moveTo>
                <a:cubicBezTo>
                  <a:pt x="2427" y="10428"/>
                  <a:pt x="2805" y="10680"/>
                  <a:pt x="2805" y="10775"/>
                </a:cubicBezTo>
                <a:cubicBezTo>
                  <a:pt x="2805" y="10869"/>
                  <a:pt x="2427" y="11121"/>
                  <a:pt x="1765" y="11121"/>
                </a:cubicBezTo>
                <a:cubicBezTo>
                  <a:pt x="1072" y="11121"/>
                  <a:pt x="694" y="10869"/>
                  <a:pt x="694" y="10775"/>
                </a:cubicBezTo>
                <a:cubicBezTo>
                  <a:pt x="694" y="10712"/>
                  <a:pt x="1072" y="10428"/>
                  <a:pt x="1765" y="10428"/>
                </a:cubicBezTo>
                <a:close/>
                <a:moveTo>
                  <a:pt x="5955" y="10428"/>
                </a:moveTo>
                <a:cubicBezTo>
                  <a:pt x="6617" y="10428"/>
                  <a:pt x="6963" y="10712"/>
                  <a:pt x="6963" y="10775"/>
                </a:cubicBezTo>
                <a:cubicBezTo>
                  <a:pt x="6963" y="10869"/>
                  <a:pt x="6617" y="11121"/>
                  <a:pt x="5955" y="11121"/>
                </a:cubicBezTo>
                <a:cubicBezTo>
                  <a:pt x="5262" y="11121"/>
                  <a:pt x="4915" y="10869"/>
                  <a:pt x="4915" y="10775"/>
                </a:cubicBezTo>
                <a:cubicBezTo>
                  <a:pt x="4915" y="10712"/>
                  <a:pt x="5262" y="10428"/>
                  <a:pt x="5955" y="10428"/>
                </a:cubicBezTo>
                <a:close/>
                <a:moveTo>
                  <a:pt x="10082" y="10428"/>
                </a:moveTo>
                <a:cubicBezTo>
                  <a:pt x="10775" y="10428"/>
                  <a:pt x="11153" y="10680"/>
                  <a:pt x="11153" y="10775"/>
                </a:cubicBezTo>
                <a:cubicBezTo>
                  <a:pt x="11153" y="10869"/>
                  <a:pt x="10775" y="11121"/>
                  <a:pt x="10082" y="11121"/>
                </a:cubicBezTo>
                <a:cubicBezTo>
                  <a:pt x="9421" y="11121"/>
                  <a:pt x="9043" y="10869"/>
                  <a:pt x="9043" y="10775"/>
                </a:cubicBezTo>
                <a:cubicBezTo>
                  <a:pt x="9043" y="10712"/>
                  <a:pt x="9421" y="10428"/>
                  <a:pt x="10082" y="10428"/>
                </a:cubicBezTo>
                <a:close/>
                <a:moveTo>
                  <a:pt x="5987" y="0"/>
                </a:moveTo>
                <a:cubicBezTo>
                  <a:pt x="5231" y="0"/>
                  <a:pt x="4600" y="630"/>
                  <a:pt x="4600" y="1355"/>
                </a:cubicBezTo>
                <a:cubicBezTo>
                  <a:pt x="4600" y="1733"/>
                  <a:pt x="4726" y="2016"/>
                  <a:pt x="4947" y="2300"/>
                </a:cubicBezTo>
                <a:cubicBezTo>
                  <a:pt x="4159" y="2710"/>
                  <a:pt x="3624" y="3497"/>
                  <a:pt x="3561" y="4442"/>
                </a:cubicBezTo>
                <a:cubicBezTo>
                  <a:pt x="2742" y="4631"/>
                  <a:pt x="1481" y="5072"/>
                  <a:pt x="1481" y="5923"/>
                </a:cubicBezTo>
                <a:cubicBezTo>
                  <a:pt x="1481" y="6679"/>
                  <a:pt x="2427" y="7120"/>
                  <a:pt x="3151" y="7309"/>
                </a:cubicBezTo>
                <a:lnTo>
                  <a:pt x="1954" y="9798"/>
                </a:lnTo>
                <a:lnTo>
                  <a:pt x="1828" y="9798"/>
                </a:lnTo>
                <a:cubicBezTo>
                  <a:pt x="851" y="9798"/>
                  <a:pt x="64" y="10239"/>
                  <a:pt x="64" y="10806"/>
                </a:cubicBezTo>
                <a:cubicBezTo>
                  <a:pt x="1" y="11373"/>
                  <a:pt x="725" y="11846"/>
                  <a:pt x="1765" y="11846"/>
                </a:cubicBezTo>
                <a:cubicBezTo>
                  <a:pt x="2679" y="11846"/>
                  <a:pt x="3498" y="11436"/>
                  <a:pt x="3498" y="10806"/>
                </a:cubicBezTo>
                <a:cubicBezTo>
                  <a:pt x="3498" y="10334"/>
                  <a:pt x="3057" y="10019"/>
                  <a:pt x="2584" y="9924"/>
                </a:cubicBezTo>
                <a:lnTo>
                  <a:pt x="3781" y="7498"/>
                </a:lnTo>
                <a:cubicBezTo>
                  <a:pt x="4317" y="7624"/>
                  <a:pt x="4947" y="7656"/>
                  <a:pt x="5577" y="7719"/>
                </a:cubicBezTo>
                <a:lnTo>
                  <a:pt x="5577" y="9830"/>
                </a:lnTo>
                <a:cubicBezTo>
                  <a:pt x="4947" y="9924"/>
                  <a:pt x="4222" y="10239"/>
                  <a:pt x="4222" y="10869"/>
                </a:cubicBezTo>
                <a:cubicBezTo>
                  <a:pt x="4222" y="11499"/>
                  <a:pt x="5041" y="11877"/>
                  <a:pt x="5955" y="11877"/>
                </a:cubicBezTo>
                <a:cubicBezTo>
                  <a:pt x="6837" y="11877"/>
                  <a:pt x="7688" y="11499"/>
                  <a:pt x="7688" y="10869"/>
                </a:cubicBezTo>
                <a:cubicBezTo>
                  <a:pt x="7688" y="10239"/>
                  <a:pt x="6932" y="9924"/>
                  <a:pt x="6302" y="9830"/>
                </a:cubicBezTo>
                <a:lnTo>
                  <a:pt x="6302" y="7719"/>
                </a:lnTo>
                <a:cubicBezTo>
                  <a:pt x="6932" y="7719"/>
                  <a:pt x="7562" y="7624"/>
                  <a:pt x="8097" y="7498"/>
                </a:cubicBezTo>
                <a:lnTo>
                  <a:pt x="9295" y="9924"/>
                </a:lnTo>
                <a:cubicBezTo>
                  <a:pt x="8822" y="10082"/>
                  <a:pt x="8381" y="10334"/>
                  <a:pt x="8381" y="10806"/>
                </a:cubicBezTo>
                <a:cubicBezTo>
                  <a:pt x="8381" y="11436"/>
                  <a:pt x="9200" y="11846"/>
                  <a:pt x="10114" y="11846"/>
                </a:cubicBezTo>
                <a:cubicBezTo>
                  <a:pt x="11090" y="11846"/>
                  <a:pt x="11878" y="11405"/>
                  <a:pt x="11878" y="10806"/>
                </a:cubicBezTo>
                <a:cubicBezTo>
                  <a:pt x="11878" y="10239"/>
                  <a:pt x="11153" y="9798"/>
                  <a:pt x="10114" y="9798"/>
                </a:cubicBezTo>
                <a:lnTo>
                  <a:pt x="9988" y="9798"/>
                </a:lnTo>
                <a:lnTo>
                  <a:pt x="8822" y="7309"/>
                </a:lnTo>
                <a:cubicBezTo>
                  <a:pt x="9515" y="7120"/>
                  <a:pt x="10460" y="6679"/>
                  <a:pt x="10460" y="5923"/>
                </a:cubicBezTo>
                <a:cubicBezTo>
                  <a:pt x="10460" y="5072"/>
                  <a:pt x="9200" y="4631"/>
                  <a:pt x="8381" y="4442"/>
                </a:cubicBezTo>
                <a:cubicBezTo>
                  <a:pt x="8350" y="3497"/>
                  <a:pt x="7782" y="2710"/>
                  <a:pt x="6995" y="2300"/>
                </a:cubicBezTo>
                <a:cubicBezTo>
                  <a:pt x="7247" y="2080"/>
                  <a:pt x="7341" y="1764"/>
                  <a:pt x="7341" y="1355"/>
                </a:cubicBezTo>
                <a:cubicBezTo>
                  <a:pt x="7341" y="630"/>
                  <a:pt x="6711" y="0"/>
                  <a:pt x="5987"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Tree>
    <p:extLst>
      <p:ext uri="{BB962C8B-B14F-4D97-AF65-F5344CB8AC3E}">
        <p14:creationId xmlns:p14="http://schemas.microsoft.com/office/powerpoint/2010/main" val="2886993411"/>
      </p:ext>
    </p:extLst>
  </p:cSld>
  <p:clrMapOvr>
    <a:masterClrMapping/>
  </p:clrMapOvr>
  <mc:AlternateContent xmlns:mc="http://schemas.openxmlformats.org/markup-compatibility/2006" xmlns:p14="http://schemas.microsoft.com/office/powerpoint/2010/main">
    <mc:Choice Requires="p14">
      <p:transition p14:dur="10" advTm="116369"/>
    </mc:Choice>
    <mc:Fallback xmlns="">
      <p:transition advTm="116369"/>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345306"/>
            <a:ext cx="10812720" cy="46648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مدخلات تكنولوجيا المعلومات تشير إلى الأدوات والتقنيات التي يتم استخدامها في مجال التعليم والتدريس لتعزيز وتحسين عمليات التعلم والتواصل. تشمل هذه المدخلات الأجهزة الإلكترونية مثل الحواسيب والهواتف الذكية والأجهزة اللوحية، والبرمجيات التعليمية، والشبكات الاجتماعية، والإنترنت والموارد الإلكترونية، وتطبيقات الويب والتطبيقات المحمولة الموجهة للتعلم، والتجارب التفاعلية، وغيرها من الأدوات التقنية التي يمكن استخدامها لتعزيز عملية التعليم وتحقيق أهداف التعلم.</a:t>
            </a:r>
          </a:p>
          <a:p>
            <a:pPr algn="ctr"/>
            <a:endParaRPr lang="ar-SA" dirty="0"/>
          </a:p>
          <a:p>
            <a:pPr algn="ctr"/>
            <a:r>
              <a:rPr lang="ar-SA" dirty="0"/>
              <a:t>مصدر:</a:t>
            </a:r>
          </a:p>
          <a:p>
            <a:pPr algn="ctr"/>
            <a:r>
              <a:rPr lang="en-US" dirty="0"/>
              <a:t>ITU (International Telecommunication Union). (2018). "ICTs in Education." Retrieved from: https://www.itu.int/en/ITU-D/Statistics/Pages/publications/ict-facts-2017.aspx</a:t>
            </a:r>
          </a:p>
        </p:txBody>
      </p:sp>
      <p:sp>
        <p:nvSpPr>
          <p:cNvPr id="5" name="Rectangle 4"/>
          <p:cNvSpPr/>
          <p:nvPr/>
        </p:nvSpPr>
        <p:spPr>
          <a:xfrm>
            <a:off x="1007028" y="3972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420826" y="2040273"/>
            <a:ext cx="9426243" cy="402674"/>
          </a:xfrm>
          <a:prstGeom prst="rect">
            <a:avLst/>
          </a:prstGeom>
          <a:noFill/>
        </p:spPr>
        <p:txBody>
          <a:bodyPr wrap="square" rtlCol="0">
            <a:spAutoFit/>
          </a:bodyPr>
          <a:lstStyle/>
          <a:p>
            <a:pPr algn="just" rtl="1">
              <a:lnSpc>
                <a:spcPts val="2720"/>
              </a:lnSpc>
              <a:spcBef>
                <a:spcPts val="600"/>
              </a:spcBef>
              <a:spcAft>
                <a:spcPts val="1800"/>
              </a:spcAft>
            </a:pPr>
            <a:r>
              <a:rPr lang="ar-SA" sz="1600" dirty="0">
                <a:latin typeface="Alexandria Light" pitchFamily="2" charset="-78"/>
                <a:cs typeface="Alexandria Light" pitchFamily="2" charset="-78"/>
              </a:rPr>
              <a:t>      </a:t>
            </a:r>
            <a:endParaRPr lang="ar-SA" sz="1600" dirty="0">
              <a:solidFill>
                <a:srgbClr val="212529"/>
              </a:solidFill>
              <a:effectLst/>
              <a:latin typeface="Alexandria Light" pitchFamily="2" charset="-78"/>
              <a:ea typeface="Times New Roman" panose="02020603050405020304" pitchFamily="18" charset="0"/>
              <a:cs typeface="Alexandria Light"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C4364A12-B773-40FF-9ABF-33539D226A2F}"/>
              </a:ext>
            </a:extLst>
          </p:cNvPr>
          <p:cNvSpPr txBox="1"/>
          <p:nvPr/>
        </p:nvSpPr>
        <p:spPr>
          <a:xfrm>
            <a:off x="853908" y="1518396"/>
            <a:ext cx="10484184" cy="4477444"/>
          </a:xfrm>
          <a:prstGeom prst="rect">
            <a:avLst/>
          </a:prstGeom>
          <a:noFill/>
        </p:spPr>
        <p:txBody>
          <a:bodyPr wrap="square" rtlCol="1">
            <a:spAutoFit/>
          </a:bodyPr>
          <a:lstStyle/>
          <a:p>
            <a:pPr algn="just" rtl="1">
              <a:lnSpc>
                <a:spcPct val="150000"/>
              </a:lnSpc>
              <a:spcAft>
                <a:spcPts val="1800"/>
              </a:spcAft>
            </a:pPr>
            <a:r>
              <a:rPr lang="ar-SA" b="1" dirty="0">
                <a:latin typeface="Alexandria Light" pitchFamily="2" charset="-78"/>
                <a:cs typeface="Alexandria Light" pitchFamily="2" charset="-78"/>
              </a:rPr>
              <a:t>3- الخــــزن</a:t>
            </a:r>
            <a:r>
              <a:rPr lang="ar-SA" dirty="0">
                <a:latin typeface="Alexandria Light" pitchFamily="2" charset="-78"/>
                <a:cs typeface="Alexandria Light" pitchFamily="2" charset="-78"/>
              </a:rPr>
              <a:t>: إن خزن المعلومات هو مكون أساسي لنظم المعلومات، فالخزن عبارة عن نشاط نظام المعلومات تحفـظ فيه البيانات والمعلومات بشكل منظم لاستخدامها كمخرجات حين يحتاجها المستفيد، وإن الخزن أو الحفظ يساعد الحواسيب على المحافظة على البيانات والمعلومات لاستعمالها في وقت الحاجة. </a:t>
            </a:r>
          </a:p>
          <a:p>
            <a:pPr algn="just" rtl="1">
              <a:lnSpc>
                <a:spcPct val="150000"/>
              </a:lnSpc>
              <a:spcAft>
                <a:spcPts val="1800"/>
              </a:spcAft>
            </a:pPr>
            <a:r>
              <a:rPr lang="ar-SA" dirty="0">
                <a:latin typeface="Alexandria Light" pitchFamily="2" charset="-78"/>
                <a:cs typeface="Alexandria Light" pitchFamily="2" charset="-78"/>
              </a:rPr>
              <a:t>4 - </a:t>
            </a:r>
            <a:r>
              <a:rPr lang="ar-SA" b="1" dirty="0">
                <a:latin typeface="Alexandria Light" pitchFamily="2" charset="-78"/>
                <a:cs typeface="Alexandria Light" pitchFamily="2" charset="-78"/>
              </a:rPr>
              <a:t>الإرسال</a:t>
            </a:r>
            <a:r>
              <a:rPr lang="ar-SA" dirty="0">
                <a:latin typeface="Alexandria Light" pitchFamily="2" charset="-78"/>
                <a:cs typeface="Alexandria Light" pitchFamily="2" charset="-78"/>
              </a:rPr>
              <a:t>: ويقصد به إرسال المعلومات من موقع الى آخر وذلك باستخدام واعتماد أوساط مختلفة كالأقمار الصناعية والألياف الضوئية أو غير ذلك.</a:t>
            </a:r>
          </a:p>
          <a:p>
            <a:pPr algn="just" rtl="1">
              <a:lnSpc>
                <a:spcPct val="150000"/>
              </a:lnSpc>
              <a:spcAft>
                <a:spcPts val="1800"/>
              </a:spcAft>
            </a:pPr>
            <a:r>
              <a:rPr lang="ar-SA" dirty="0">
                <a:latin typeface="Alexandria Light" pitchFamily="2" charset="-78"/>
                <a:cs typeface="Alexandria Light" pitchFamily="2" charset="-78"/>
              </a:rPr>
              <a:t> ولقد شهد القرن الحادي والعشرين مرحلة جديدة من التغييرات في كثير من ميادين الحياة ومن أبرزها تكنولوجيا المعلومات والاتصالات التي تولد عنها ما يطلق عليه الموجة الثالثة التي أدت إلى تغييرات جذرية في المعلومات والحاسبات والذكاء الاصطناعي. </a:t>
            </a:r>
          </a:p>
          <a:p>
            <a:pPr algn="just" rtl="1">
              <a:lnSpc>
                <a:spcPct val="150000"/>
              </a:lnSpc>
              <a:spcAft>
                <a:spcPts val="1800"/>
              </a:spcAft>
            </a:pPr>
            <a:r>
              <a:rPr lang="ar-SA" dirty="0">
                <a:solidFill>
                  <a:srgbClr val="00B0F0"/>
                </a:solidFill>
                <a:latin typeface="Alexandria Light" pitchFamily="2" charset="-78"/>
                <a:cs typeface="Alexandria Light" pitchFamily="2" charset="-78"/>
              </a:rPr>
              <a:t>     فما دور المتعلم في عصر المعلومات والشبكات ؟</a:t>
            </a:r>
            <a:r>
              <a:rPr lang="ar-SA" dirty="0">
                <a:latin typeface="Alexandria Light" pitchFamily="2" charset="-78"/>
                <a:cs typeface="Alexandria Light" pitchFamily="2" charset="-78"/>
              </a:rPr>
              <a:t>     </a:t>
            </a:r>
            <a:r>
              <a:rPr lang="ar-SA" sz="1600" dirty="0">
                <a:solidFill>
                  <a:srgbClr val="212529"/>
                </a:solidFill>
                <a:effectLst/>
                <a:latin typeface="Alexandria Light" pitchFamily="2" charset="-78"/>
                <a:ea typeface="Times New Roman" panose="02020603050405020304" pitchFamily="18" charset="0"/>
                <a:cs typeface="Alexandria Light" pitchFamily="2" charset="-78"/>
              </a:rPr>
              <a:t> </a:t>
            </a:r>
          </a:p>
        </p:txBody>
      </p:sp>
      <p:sp>
        <p:nvSpPr>
          <p:cNvPr id="9" name="مربع نص 8">
            <a:extLst>
              <a:ext uri="{FF2B5EF4-FFF2-40B4-BE49-F238E27FC236}">
                <a16:creationId xmlns:a16="http://schemas.microsoft.com/office/drawing/2014/main" id="{9A09B2F2-C49A-4400-8642-3CD90B9AF76B}"/>
              </a:ext>
            </a:extLst>
          </p:cNvPr>
          <p:cNvSpPr txBox="1"/>
          <p:nvPr/>
        </p:nvSpPr>
        <p:spPr>
          <a:xfrm>
            <a:off x="3047048" y="607080"/>
            <a:ext cx="6097904" cy="400110"/>
          </a:xfrm>
          <a:prstGeom prst="rect">
            <a:avLst/>
          </a:prstGeom>
          <a:noFill/>
        </p:spPr>
        <p:txBody>
          <a:bodyPr wrap="square">
            <a:spAutoFit/>
          </a:bodyPr>
          <a:lstStyle/>
          <a:p>
            <a:pPr algn="ctr" rtl="1"/>
            <a:r>
              <a:rPr lang="ar-SA" sz="2000" dirty="0">
                <a:solidFill>
                  <a:srgbClr val="0070C0"/>
                </a:solidFill>
                <a:latin typeface="Alexandria Medium" pitchFamily="2" charset="-78"/>
                <a:cs typeface="Alexandria Medium" pitchFamily="2" charset="-78"/>
              </a:rPr>
              <a:t>وظائف تكنولوجيا المعلومات</a:t>
            </a:r>
          </a:p>
        </p:txBody>
      </p:sp>
      <p:sp>
        <p:nvSpPr>
          <p:cNvPr id="10" name="Google Shape;8472;p58">
            <a:extLst>
              <a:ext uri="{FF2B5EF4-FFF2-40B4-BE49-F238E27FC236}">
                <a16:creationId xmlns:a16="http://schemas.microsoft.com/office/drawing/2014/main" id="{794EB6B4-4B7B-45E5-A315-22BEEB8CAA2C}"/>
              </a:ext>
            </a:extLst>
          </p:cNvPr>
          <p:cNvSpPr/>
          <p:nvPr/>
        </p:nvSpPr>
        <p:spPr>
          <a:xfrm>
            <a:off x="1420825" y="573799"/>
            <a:ext cx="576862" cy="594916"/>
          </a:xfrm>
          <a:custGeom>
            <a:avLst/>
            <a:gdLst/>
            <a:ahLst/>
            <a:cxnLst/>
            <a:rect l="l" t="t" r="r" b="b"/>
            <a:pathLst>
              <a:path w="11879" h="11878" extrusionOk="0">
                <a:moveTo>
                  <a:pt x="5892" y="693"/>
                </a:moveTo>
                <a:cubicBezTo>
                  <a:pt x="6302" y="693"/>
                  <a:pt x="6617" y="1008"/>
                  <a:pt x="6617" y="1418"/>
                </a:cubicBezTo>
                <a:cubicBezTo>
                  <a:pt x="6617" y="1796"/>
                  <a:pt x="6302" y="2111"/>
                  <a:pt x="5892" y="2111"/>
                </a:cubicBezTo>
                <a:cubicBezTo>
                  <a:pt x="5514" y="2111"/>
                  <a:pt x="5199" y="1796"/>
                  <a:pt x="5199" y="1418"/>
                </a:cubicBezTo>
                <a:cubicBezTo>
                  <a:pt x="5231" y="1008"/>
                  <a:pt x="5546" y="693"/>
                  <a:pt x="5892" y="693"/>
                </a:cubicBezTo>
                <a:close/>
                <a:moveTo>
                  <a:pt x="5892" y="2741"/>
                </a:moveTo>
                <a:cubicBezTo>
                  <a:pt x="6837" y="2741"/>
                  <a:pt x="7625" y="3529"/>
                  <a:pt x="7625" y="4505"/>
                </a:cubicBezTo>
                <a:lnTo>
                  <a:pt x="7625" y="5545"/>
                </a:lnTo>
                <a:lnTo>
                  <a:pt x="4159" y="5545"/>
                </a:lnTo>
                <a:lnTo>
                  <a:pt x="4159" y="4505"/>
                </a:lnTo>
                <a:cubicBezTo>
                  <a:pt x="4159" y="3529"/>
                  <a:pt x="4947" y="2741"/>
                  <a:pt x="5892" y="2741"/>
                </a:cubicBezTo>
                <a:close/>
                <a:moveTo>
                  <a:pt x="8381" y="5104"/>
                </a:moveTo>
                <a:cubicBezTo>
                  <a:pt x="9326" y="5356"/>
                  <a:pt x="9767" y="5703"/>
                  <a:pt x="9767" y="5892"/>
                </a:cubicBezTo>
                <a:cubicBezTo>
                  <a:pt x="9767" y="6238"/>
                  <a:pt x="8381" y="6931"/>
                  <a:pt x="5955" y="6931"/>
                </a:cubicBezTo>
                <a:cubicBezTo>
                  <a:pt x="5898" y="6932"/>
                  <a:pt x="5842" y="6932"/>
                  <a:pt x="5787" y="6932"/>
                </a:cubicBezTo>
                <a:cubicBezTo>
                  <a:pt x="3434" y="6932"/>
                  <a:pt x="2112" y="6292"/>
                  <a:pt x="2112" y="5892"/>
                </a:cubicBezTo>
                <a:cubicBezTo>
                  <a:pt x="2112" y="5703"/>
                  <a:pt x="2553" y="5388"/>
                  <a:pt x="3498" y="5104"/>
                </a:cubicBezTo>
                <a:lnTo>
                  <a:pt x="3498" y="5892"/>
                </a:lnTo>
                <a:cubicBezTo>
                  <a:pt x="3498" y="6081"/>
                  <a:pt x="3655" y="6238"/>
                  <a:pt x="3844" y="6238"/>
                </a:cubicBezTo>
                <a:lnTo>
                  <a:pt x="8034" y="6238"/>
                </a:lnTo>
                <a:cubicBezTo>
                  <a:pt x="8223" y="6238"/>
                  <a:pt x="8381" y="6081"/>
                  <a:pt x="8381" y="5892"/>
                </a:cubicBezTo>
                <a:lnTo>
                  <a:pt x="8381" y="5104"/>
                </a:lnTo>
                <a:close/>
                <a:moveTo>
                  <a:pt x="1765" y="10428"/>
                </a:moveTo>
                <a:cubicBezTo>
                  <a:pt x="2427" y="10428"/>
                  <a:pt x="2805" y="10680"/>
                  <a:pt x="2805" y="10775"/>
                </a:cubicBezTo>
                <a:cubicBezTo>
                  <a:pt x="2805" y="10869"/>
                  <a:pt x="2427" y="11121"/>
                  <a:pt x="1765" y="11121"/>
                </a:cubicBezTo>
                <a:cubicBezTo>
                  <a:pt x="1072" y="11121"/>
                  <a:pt x="694" y="10869"/>
                  <a:pt x="694" y="10775"/>
                </a:cubicBezTo>
                <a:cubicBezTo>
                  <a:pt x="694" y="10712"/>
                  <a:pt x="1072" y="10428"/>
                  <a:pt x="1765" y="10428"/>
                </a:cubicBezTo>
                <a:close/>
                <a:moveTo>
                  <a:pt x="5955" y="10428"/>
                </a:moveTo>
                <a:cubicBezTo>
                  <a:pt x="6617" y="10428"/>
                  <a:pt x="6963" y="10712"/>
                  <a:pt x="6963" y="10775"/>
                </a:cubicBezTo>
                <a:cubicBezTo>
                  <a:pt x="6963" y="10869"/>
                  <a:pt x="6617" y="11121"/>
                  <a:pt x="5955" y="11121"/>
                </a:cubicBezTo>
                <a:cubicBezTo>
                  <a:pt x="5262" y="11121"/>
                  <a:pt x="4915" y="10869"/>
                  <a:pt x="4915" y="10775"/>
                </a:cubicBezTo>
                <a:cubicBezTo>
                  <a:pt x="4915" y="10712"/>
                  <a:pt x="5262" y="10428"/>
                  <a:pt x="5955" y="10428"/>
                </a:cubicBezTo>
                <a:close/>
                <a:moveTo>
                  <a:pt x="10082" y="10428"/>
                </a:moveTo>
                <a:cubicBezTo>
                  <a:pt x="10775" y="10428"/>
                  <a:pt x="11153" y="10680"/>
                  <a:pt x="11153" y="10775"/>
                </a:cubicBezTo>
                <a:cubicBezTo>
                  <a:pt x="11153" y="10869"/>
                  <a:pt x="10775" y="11121"/>
                  <a:pt x="10082" y="11121"/>
                </a:cubicBezTo>
                <a:cubicBezTo>
                  <a:pt x="9421" y="11121"/>
                  <a:pt x="9043" y="10869"/>
                  <a:pt x="9043" y="10775"/>
                </a:cubicBezTo>
                <a:cubicBezTo>
                  <a:pt x="9043" y="10712"/>
                  <a:pt x="9421" y="10428"/>
                  <a:pt x="10082" y="10428"/>
                </a:cubicBezTo>
                <a:close/>
                <a:moveTo>
                  <a:pt x="5987" y="0"/>
                </a:moveTo>
                <a:cubicBezTo>
                  <a:pt x="5231" y="0"/>
                  <a:pt x="4600" y="630"/>
                  <a:pt x="4600" y="1355"/>
                </a:cubicBezTo>
                <a:cubicBezTo>
                  <a:pt x="4600" y="1733"/>
                  <a:pt x="4726" y="2016"/>
                  <a:pt x="4947" y="2300"/>
                </a:cubicBezTo>
                <a:cubicBezTo>
                  <a:pt x="4159" y="2710"/>
                  <a:pt x="3624" y="3497"/>
                  <a:pt x="3561" y="4442"/>
                </a:cubicBezTo>
                <a:cubicBezTo>
                  <a:pt x="2742" y="4631"/>
                  <a:pt x="1481" y="5072"/>
                  <a:pt x="1481" y="5923"/>
                </a:cubicBezTo>
                <a:cubicBezTo>
                  <a:pt x="1481" y="6679"/>
                  <a:pt x="2427" y="7120"/>
                  <a:pt x="3151" y="7309"/>
                </a:cubicBezTo>
                <a:lnTo>
                  <a:pt x="1954" y="9798"/>
                </a:lnTo>
                <a:lnTo>
                  <a:pt x="1828" y="9798"/>
                </a:lnTo>
                <a:cubicBezTo>
                  <a:pt x="851" y="9798"/>
                  <a:pt x="64" y="10239"/>
                  <a:pt x="64" y="10806"/>
                </a:cubicBezTo>
                <a:cubicBezTo>
                  <a:pt x="1" y="11373"/>
                  <a:pt x="725" y="11846"/>
                  <a:pt x="1765" y="11846"/>
                </a:cubicBezTo>
                <a:cubicBezTo>
                  <a:pt x="2679" y="11846"/>
                  <a:pt x="3498" y="11436"/>
                  <a:pt x="3498" y="10806"/>
                </a:cubicBezTo>
                <a:cubicBezTo>
                  <a:pt x="3498" y="10334"/>
                  <a:pt x="3057" y="10019"/>
                  <a:pt x="2584" y="9924"/>
                </a:cubicBezTo>
                <a:lnTo>
                  <a:pt x="3781" y="7498"/>
                </a:lnTo>
                <a:cubicBezTo>
                  <a:pt x="4317" y="7624"/>
                  <a:pt x="4947" y="7656"/>
                  <a:pt x="5577" y="7719"/>
                </a:cubicBezTo>
                <a:lnTo>
                  <a:pt x="5577" y="9830"/>
                </a:lnTo>
                <a:cubicBezTo>
                  <a:pt x="4947" y="9924"/>
                  <a:pt x="4222" y="10239"/>
                  <a:pt x="4222" y="10869"/>
                </a:cubicBezTo>
                <a:cubicBezTo>
                  <a:pt x="4222" y="11499"/>
                  <a:pt x="5041" y="11877"/>
                  <a:pt x="5955" y="11877"/>
                </a:cubicBezTo>
                <a:cubicBezTo>
                  <a:pt x="6837" y="11877"/>
                  <a:pt x="7688" y="11499"/>
                  <a:pt x="7688" y="10869"/>
                </a:cubicBezTo>
                <a:cubicBezTo>
                  <a:pt x="7688" y="10239"/>
                  <a:pt x="6932" y="9924"/>
                  <a:pt x="6302" y="9830"/>
                </a:cubicBezTo>
                <a:lnTo>
                  <a:pt x="6302" y="7719"/>
                </a:lnTo>
                <a:cubicBezTo>
                  <a:pt x="6932" y="7719"/>
                  <a:pt x="7562" y="7624"/>
                  <a:pt x="8097" y="7498"/>
                </a:cubicBezTo>
                <a:lnTo>
                  <a:pt x="9295" y="9924"/>
                </a:lnTo>
                <a:cubicBezTo>
                  <a:pt x="8822" y="10082"/>
                  <a:pt x="8381" y="10334"/>
                  <a:pt x="8381" y="10806"/>
                </a:cubicBezTo>
                <a:cubicBezTo>
                  <a:pt x="8381" y="11436"/>
                  <a:pt x="9200" y="11846"/>
                  <a:pt x="10114" y="11846"/>
                </a:cubicBezTo>
                <a:cubicBezTo>
                  <a:pt x="11090" y="11846"/>
                  <a:pt x="11878" y="11405"/>
                  <a:pt x="11878" y="10806"/>
                </a:cubicBezTo>
                <a:cubicBezTo>
                  <a:pt x="11878" y="10239"/>
                  <a:pt x="11153" y="9798"/>
                  <a:pt x="10114" y="9798"/>
                </a:cubicBezTo>
                <a:lnTo>
                  <a:pt x="9988" y="9798"/>
                </a:lnTo>
                <a:lnTo>
                  <a:pt x="8822" y="7309"/>
                </a:lnTo>
                <a:cubicBezTo>
                  <a:pt x="9515" y="7120"/>
                  <a:pt x="10460" y="6679"/>
                  <a:pt x="10460" y="5923"/>
                </a:cubicBezTo>
                <a:cubicBezTo>
                  <a:pt x="10460" y="5072"/>
                  <a:pt x="9200" y="4631"/>
                  <a:pt x="8381" y="4442"/>
                </a:cubicBezTo>
                <a:cubicBezTo>
                  <a:pt x="8350" y="3497"/>
                  <a:pt x="7782" y="2710"/>
                  <a:pt x="6995" y="2300"/>
                </a:cubicBezTo>
                <a:cubicBezTo>
                  <a:pt x="7247" y="2080"/>
                  <a:pt x="7341" y="1764"/>
                  <a:pt x="7341" y="1355"/>
                </a:cubicBezTo>
                <a:cubicBezTo>
                  <a:pt x="7341" y="630"/>
                  <a:pt x="6711" y="0"/>
                  <a:pt x="598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3198414264"/>
      </p:ext>
    </p:extLst>
  </p:cSld>
  <p:clrMapOvr>
    <a:masterClrMapping/>
  </p:clrMapOvr>
  <mc:AlternateContent xmlns:mc="http://schemas.openxmlformats.org/markup-compatibility/2006" xmlns:p14="http://schemas.microsoft.com/office/powerpoint/2010/main">
    <mc:Choice Requires="p14">
      <p:transition p14:dur="10" advTm="186628"/>
    </mc:Choice>
    <mc:Fallback xmlns="">
      <p:transition advTm="186628"/>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29924"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مدخلات تكنولوجيا المعلومات تشير إلى الأدوات والتقنيات التي يتم استخدامها في مجال التعليم والتدريس لتعزيز وتحسين عمليات التعلم والتواصل. تشمل هذه المدخلات الأجهزة الإلكترونية مثل الحواسيب والهواتف الذكية والأجهزة اللوحية، والبرمجيات التعليمية، والشبكات الاجتماعية، والإنترنت والموارد الإلكترونية، وتطبيقات الويب والتطبيقات المحمولة الموجهة للتعلم، والتجارب التفاعلية، وغيرها من الأدوات التقنية التي يمكن استخدامها لتعزيز عملية التعليم وتحقيق أهداف التعلم.</a:t>
            </a:r>
          </a:p>
          <a:p>
            <a:pPr algn="ctr"/>
            <a:endParaRPr lang="ar-SA" dirty="0"/>
          </a:p>
          <a:p>
            <a:pPr algn="ctr"/>
            <a:r>
              <a:rPr lang="ar-SA" dirty="0"/>
              <a:t>مصدر:</a:t>
            </a:r>
          </a:p>
          <a:p>
            <a:pPr algn="ctr"/>
            <a:r>
              <a:rPr lang="en-US" dirty="0"/>
              <a:t>ITU (International Telecommunication Union). (2018). "ICTs in Education." Retrieved from: https://www.itu.int/en/ITU-D/Statistics/Pages/publications/ict-facts-2017.aspx</a:t>
            </a:r>
          </a:p>
        </p:txBody>
      </p:sp>
      <p:sp>
        <p:nvSpPr>
          <p:cNvPr id="48" name="TextBox 47"/>
          <p:cNvSpPr txBox="1"/>
          <p:nvPr/>
        </p:nvSpPr>
        <p:spPr>
          <a:xfrm>
            <a:off x="1420826" y="2040273"/>
            <a:ext cx="9426243" cy="402674"/>
          </a:xfrm>
          <a:prstGeom prst="rect">
            <a:avLst/>
          </a:prstGeom>
          <a:noFill/>
        </p:spPr>
        <p:txBody>
          <a:bodyPr wrap="square" rtlCol="0">
            <a:spAutoFit/>
          </a:bodyPr>
          <a:lstStyle/>
          <a:p>
            <a:pPr algn="just" rtl="1">
              <a:lnSpc>
                <a:spcPts val="2720"/>
              </a:lnSpc>
              <a:spcBef>
                <a:spcPts val="600"/>
              </a:spcBef>
              <a:spcAft>
                <a:spcPts val="1800"/>
              </a:spcAft>
            </a:pPr>
            <a:r>
              <a:rPr lang="ar-SA" sz="1600" dirty="0">
                <a:latin typeface="Alexandria Light" pitchFamily="2" charset="-78"/>
                <a:cs typeface="Alexandria Light" pitchFamily="2" charset="-78"/>
              </a:rPr>
              <a:t>      </a:t>
            </a:r>
            <a:endParaRPr lang="ar-SA" sz="1600" dirty="0">
              <a:solidFill>
                <a:srgbClr val="212529"/>
              </a:solidFill>
              <a:effectLst/>
              <a:latin typeface="Alexandria Light" pitchFamily="2" charset="-78"/>
              <a:ea typeface="Times New Roman" panose="02020603050405020304" pitchFamily="18" charset="0"/>
              <a:cs typeface="Alexandria Light"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C4364A12-B773-40FF-9ABF-33539D226A2F}"/>
              </a:ext>
            </a:extLst>
          </p:cNvPr>
          <p:cNvSpPr txBox="1"/>
          <p:nvPr/>
        </p:nvSpPr>
        <p:spPr>
          <a:xfrm>
            <a:off x="1101395" y="1937434"/>
            <a:ext cx="9669779" cy="704039"/>
          </a:xfrm>
          <a:prstGeom prst="rect">
            <a:avLst/>
          </a:prstGeom>
          <a:noFill/>
        </p:spPr>
        <p:txBody>
          <a:bodyPr wrap="square" rtlCol="1">
            <a:spAutoFit/>
          </a:bodyPr>
          <a:lstStyle/>
          <a:p>
            <a:pPr algn="just" rtl="1">
              <a:lnSpc>
                <a:spcPts val="2520"/>
              </a:lnSpc>
              <a:spcAft>
                <a:spcPts val="1800"/>
              </a:spcAft>
            </a:pPr>
            <a:r>
              <a:rPr lang="ar-SA" dirty="0">
                <a:solidFill>
                  <a:srgbClr val="0070C0"/>
                </a:solidFill>
                <a:latin typeface="Alexandria Light" pitchFamily="2" charset="-78"/>
                <a:cs typeface="Alexandria Light" pitchFamily="2" charset="-78"/>
              </a:rPr>
              <a:t>أصبح المتعلم في عصر المعلومات والشبكات مسؤولاً عن تعلمه، وأن يتعلم كيف يتعلم، وأن يعمل على اكتساب بعض المهارات منها؛</a:t>
            </a:r>
          </a:p>
        </p:txBody>
      </p:sp>
      <p:sp>
        <p:nvSpPr>
          <p:cNvPr id="3" name="مستطيل: زوايا مستديرة 2">
            <a:extLst>
              <a:ext uri="{FF2B5EF4-FFF2-40B4-BE49-F238E27FC236}">
                <a16:creationId xmlns:a16="http://schemas.microsoft.com/office/drawing/2014/main" id="{A4824698-E14E-4482-9A7A-FD5BEC860EC6}"/>
              </a:ext>
            </a:extLst>
          </p:cNvPr>
          <p:cNvSpPr/>
          <p:nvPr/>
        </p:nvSpPr>
        <p:spPr>
          <a:xfrm rot="10800000" flipV="1">
            <a:off x="9573973" y="3470963"/>
            <a:ext cx="1543050" cy="1531619"/>
          </a:xfrm>
          <a:prstGeom prst="roundRect">
            <a:avLst/>
          </a:prstGeom>
          <a:solidFill>
            <a:srgbClr val="00B0F0"/>
          </a:solid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lnSpc>
                <a:spcPts val="2520"/>
              </a:lnSpc>
              <a:spcAft>
                <a:spcPts val="1200"/>
              </a:spcAft>
            </a:pPr>
            <a:r>
              <a:rPr lang="ar-SA" sz="1600" dirty="0">
                <a:effectLst>
                  <a:outerShdw blurRad="38100" dist="38100" dir="2700000" algn="tl">
                    <a:srgbClr val="000000">
                      <a:alpha val="43137"/>
                    </a:srgbClr>
                  </a:outerShdw>
                </a:effectLst>
                <a:latin typeface="Alexandria Medium" pitchFamily="2" charset="-78"/>
                <a:cs typeface="Alexandria Medium" pitchFamily="2" charset="-78"/>
              </a:rPr>
              <a:t>تحديد متى يكون هناك حاجة للمعلومات</a:t>
            </a:r>
          </a:p>
        </p:txBody>
      </p:sp>
      <p:sp>
        <p:nvSpPr>
          <p:cNvPr id="10" name="مستطيل: زوايا مستديرة 9">
            <a:extLst>
              <a:ext uri="{FF2B5EF4-FFF2-40B4-BE49-F238E27FC236}">
                <a16:creationId xmlns:a16="http://schemas.microsoft.com/office/drawing/2014/main" id="{D5466126-DF50-444A-B096-C6B3C25B0616}"/>
              </a:ext>
            </a:extLst>
          </p:cNvPr>
          <p:cNvSpPr/>
          <p:nvPr/>
        </p:nvSpPr>
        <p:spPr>
          <a:xfrm rot="10800000" flipV="1">
            <a:off x="7883102" y="3501496"/>
            <a:ext cx="1543050" cy="1531620"/>
          </a:xfrm>
          <a:prstGeom prst="roundRect">
            <a:avLst/>
          </a:prstGeom>
          <a:solidFill>
            <a:srgbClr val="00B0F0"/>
          </a:solid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lnSpc>
                <a:spcPts val="2520"/>
              </a:lnSpc>
              <a:spcAft>
                <a:spcPts val="1200"/>
              </a:spcAft>
            </a:pPr>
            <a:r>
              <a:rPr lang="ar-SA" sz="1400" dirty="0">
                <a:effectLst>
                  <a:outerShdw blurRad="38100" dist="38100" dir="2700000" algn="tl">
                    <a:srgbClr val="000000">
                      <a:alpha val="43137"/>
                    </a:srgbClr>
                  </a:outerShdw>
                </a:effectLst>
                <a:latin typeface="Alexandria Medium" pitchFamily="2" charset="-78"/>
                <a:cs typeface="Alexandria Medium" pitchFamily="2" charset="-78"/>
              </a:rPr>
              <a:t>تحديد المعلومات المطلوبة في موضوعات </a:t>
            </a:r>
            <a:r>
              <a:rPr lang="ar-SA" sz="1600" dirty="0">
                <a:effectLst>
                  <a:outerShdw blurRad="38100" dist="38100" dir="2700000" algn="tl">
                    <a:srgbClr val="000000">
                      <a:alpha val="43137"/>
                    </a:srgbClr>
                  </a:outerShdw>
                </a:effectLst>
                <a:latin typeface="Alexandria Medium" pitchFamily="2" charset="-78"/>
                <a:cs typeface="Alexandria Medium" pitchFamily="2" charset="-78"/>
              </a:rPr>
              <a:t>معينة</a:t>
            </a:r>
            <a:r>
              <a:rPr lang="ar-SA" sz="1800" dirty="0">
                <a:effectLst>
                  <a:outerShdw blurRad="38100" dist="38100" dir="2700000" algn="tl">
                    <a:srgbClr val="000000">
                      <a:alpha val="43137"/>
                    </a:srgbClr>
                  </a:outerShdw>
                </a:effectLst>
                <a:latin typeface="Alexandria Light" pitchFamily="2" charset="-78"/>
                <a:cs typeface="Alexandria Light" pitchFamily="2" charset="-78"/>
              </a:rPr>
              <a:t>.</a:t>
            </a:r>
          </a:p>
        </p:txBody>
      </p:sp>
      <p:sp>
        <p:nvSpPr>
          <p:cNvPr id="11" name="مستطيل: زوايا مستديرة 10">
            <a:extLst>
              <a:ext uri="{FF2B5EF4-FFF2-40B4-BE49-F238E27FC236}">
                <a16:creationId xmlns:a16="http://schemas.microsoft.com/office/drawing/2014/main" id="{0E0E4FB1-AF2D-4304-B1B4-618888C3156E}"/>
              </a:ext>
            </a:extLst>
          </p:cNvPr>
          <p:cNvSpPr/>
          <p:nvPr/>
        </p:nvSpPr>
        <p:spPr>
          <a:xfrm rot="10800000" flipV="1">
            <a:off x="6158271" y="3543913"/>
            <a:ext cx="1543050" cy="1531620"/>
          </a:xfrm>
          <a:prstGeom prst="roundRect">
            <a:avLst/>
          </a:prstGeom>
          <a:solidFill>
            <a:srgbClr val="00B0F0"/>
          </a:solid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lnSpc>
                <a:spcPts val="2520"/>
              </a:lnSpc>
              <a:spcAft>
                <a:spcPts val="1200"/>
              </a:spcAft>
            </a:pPr>
            <a:r>
              <a:rPr lang="ar-SA" sz="1600" dirty="0">
                <a:effectLst>
                  <a:outerShdw blurRad="38100" dist="38100" dir="2700000" algn="tl">
                    <a:srgbClr val="000000">
                      <a:alpha val="43137"/>
                    </a:srgbClr>
                  </a:outerShdw>
                </a:effectLst>
                <a:latin typeface="Alexandria Medium" pitchFamily="2" charset="-78"/>
                <a:cs typeface="Alexandria Medium" pitchFamily="2" charset="-78"/>
              </a:rPr>
              <a:t>البحث والوصول إلى المعلومات المطلوبة</a:t>
            </a:r>
            <a:r>
              <a:rPr lang="ar-SA" sz="1800" dirty="0">
                <a:effectLst>
                  <a:outerShdw blurRad="38100" dist="38100" dir="2700000" algn="tl">
                    <a:srgbClr val="000000">
                      <a:alpha val="43137"/>
                    </a:srgbClr>
                  </a:outerShdw>
                </a:effectLst>
                <a:latin typeface="Alexandria Light" pitchFamily="2" charset="-78"/>
                <a:cs typeface="Alexandria Light" pitchFamily="2" charset="-78"/>
              </a:rPr>
              <a:t>.</a:t>
            </a:r>
          </a:p>
        </p:txBody>
      </p:sp>
      <p:sp>
        <p:nvSpPr>
          <p:cNvPr id="12" name="مستطيل: زوايا مستديرة 11">
            <a:extLst>
              <a:ext uri="{FF2B5EF4-FFF2-40B4-BE49-F238E27FC236}">
                <a16:creationId xmlns:a16="http://schemas.microsoft.com/office/drawing/2014/main" id="{124A41F1-4E39-47A2-AEBE-738AAB780E81}"/>
              </a:ext>
            </a:extLst>
          </p:cNvPr>
          <p:cNvSpPr/>
          <p:nvPr/>
        </p:nvSpPr>
        <p:spPr>
          <a:xfrm rot="10800000" flipV="1">
            <a:off x="4433439" y="3589633"/>
            <a:ext cx="1543050" cy="1531620"/>
          </a:xfrm>
          <a:prstGeom prst="roundRect">
            <a:avLst/>
          </a:prstGeom>
          <a:solidFill>
            <a:srgbClr val="00B0F0"/>
          </a:solid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lnSpc>
                <a:spcPts val="2520"/>
              </a:lnSpc>
              <a:spcAft>
                <a:spcPts val="1200"/>
              </a:spcAft>
            </a:pPr>
            <a:r>
              <a:rPr lang="ar-SA" sz="1600" dirty="0">
                <a:effectLst>
                  <a:outerShdw blurRad="38100" dist="38100" dir="2700000" algn="tl">
                    <a:srgbClr val="000000">
                      <a:alpha val="43137"/>
                    </a:srgbClr>
                  </a:outerShdw>
                </a:effectLst>
                <a:latin typeface="Alexandria Medium" pitchFamily="2" charset="-78"/>
                <a:cs typeface="Alexandria Medium" pitchFamily="2" charset="-78"/>
              </a:rPr>
              <a:t>تقييم المعلومات واختيار المناسب منها.</a:t>
            </a:r>
          </a:p>
        </p:txBody>
      </p:sp>
      <p:sp>
        <p:nvSpPr>
          <p:cNvPr id="13" name="مستطيل: زوايا مستديرة 12">
            <a:extLst>
              <a:ext uri="{FF2B5EF4-FFF2-40B4-BE49-F238E27FC236}">
                <a16:creationId xmlns:a16="http://schemas.microsoft.com/office/drawing/2014/main" id="{F687E385-284B-4642-AD91-DD9C94866B5B}"/>
              </a:ext>
            </a:extLst>
          </p:cNvPr>
          <p:cNvSpPr/>
          <p:nvPr/>
        </p:nvSpPr>
        <p:spPr>
          <a:xfrm rot="10800000" flipV="1">
            <a:off x="2684899" y="3567503"/>
            <a:ext cx="1543050" cy="1531620"/>
          </a:xfrm>
          <a:prstGeom prst="roundRect">
            <a:avLst/>
          </a:prstGeom>
          <a:solidFill>
            <a:srgbClr val="00B0F0"/>
          </a:solid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lnSpc>
                <a:spcPts val="2920"/>
              </a:lnSpc>
              <a:spcAft>
                <a:spcPts val="1800"/>
              </a:spcAft>
            </a:pPr>
            <a:r>
              <a:rPr lang="ar-SA" sz="1600" dirty="0">
                <a:effectLst>
                  <a:outerShdw blurRad="38100" dist="38100" dir="2700000" algn="tl">
                    <a:srgbClr val="000000">
                      <a:alpha val="43137"/>
                    </a:srgbClr>
                  </a:outerShdw>
                </a:effectLst>
                <a:latin typeface="Alexandria Medium" pitchFamily="2" charset="-78"/>
                <a:cs typeface="Alexandria Medium" pitchFamily="2" charset="-78"/>
              </a:rPr>
              <a:t>ترتيب المعلومات وتنظيمها</a:t>
            </a:r>
            <a:r>
              <a:rPr lang="ar-SA" sz="1400" dirty="0">
                <a:effectLst>
                  <a:outerShdw blurRad="38100" dist="38100" dir="2700000" algn="tl">
                    <a:srgbClr val="000000">
                      <a:alpha val="43137"/>
                    </a:srgbClr>
                  </a:outerShdw>
                </a:effectLst>
                <a:latin typeface="Alexandria Medium" pitchFamily="2" charset="-78"/>
                <a:cs typeface="Alexandria Medium" pitchFamily="2" charset="-78"/>
              </a:rPr>
              <a:t>.</a:t>
            </a:r>
          </a:p>
        </p:txBody>
      </p:sp>
      <p:sp>
        <p:nvSpPr>
          <p:cNvPr id="15" name="مستطيل: زوايا مستديرة 14">
            <a:extLst>
              <a:ext uri="{FF2B5EF4-FFF2-40B4-BE49-F238E27FC236}">
                <a16:creationId xmlns:a16="http://schemas.microsoft.com/office/drawing/2014/main" id="{933774FA-6B6D-46AB-9BDA-553B5B56784B}"/>
              </a:ext>
            </a:extLst>
          </p:cNvPr>
          <p:cNvSpPr/>
          <p:nvPr/>
        </p:nvSpPr>
        <p:spPr>
          <a:xfrm rot="10800000" flipV="1">
            <a:off x="973897" y="3567503"/>
            <a:ext cx="1543050" cy="1531619"/>
          </a:xfrm>
          <a:prstGeom prst="roundRect">
            <a:avLst/>
          </a:prstGeom>
          <a:solidFill>
            <a:srgbClr val="00B0F0"/>
          </a:solid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lnSpc>
                <a:spcPts val="2020"/>
              </a:lnSpc>
            </a:pPr>
            <a:r>
              <a:rPr lang="ar-SA" sz="1400" dirty="0">
                <a:effectLst>
                  <a:outerShdw blurRad="38100" dist="38100" dir="2700000" algn="tl">
                    <a:srgbClr val="000000">
                      <a:alpha val="43137"/>
                    </a:srgbClr>
                  </a:outerShdw>
                </a:effectLst>
                <a:latin typeface="Alexandria Medium" pitchFamily="2" charset="-78"/>
                <a:cs typeface="Alexandria Medium" pitchFamily="2" charset="-78"/>
              </a:rPr>
              <a:t>استخدام المعلومات بصورة فعالة ومحققة للأهداف المرجوة.</a:t>
            </a:r>
          </a:p>
        </p:txBody>
      </p:sp>
    </p:spTree>
    <p:extLst>
      <p:ext uri="{BB962C8B-B14F-4D97-AF65-F5344CB8AC3E}">
        <p14:creationId xmlns:p14="http://schemas.microsoft.com/office/powerpoint/2010/main" val="690972398"/>
      </p:ext>
    </p:extLst>
  </p:cSld>
  <p:clrMapOvr>
    <a:masterClrMapping/>
  </p:clrMapOvr>
  <mc:AlternateContent xmlns:mc="http://schemas.openxmlformats.org/markup-compatibility/2006" xmlns:p14="http://schemas.microsoft.com/office/powerpoint/2010/main">
    <mc:Choice Requires="p14">
      <p:transition p14:dur="10" advTm="268501"/>
    </mc:Choice>
    <mc:Fallback xmlns="">
      <p:transition advTm="268501"/>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418897"/>
            <a:ext cx="10812720" cy="46370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a:t>مدخلات تكنولوجيا المعلومات تشير إلى الأدوات والتقنيات التي يتم استخدامها في مجال التعليم والتدريس لتعزيز وتحسين عمليات التعلم والتواصل. تشمل هذه المدخلات الأجهزة الإلكترونية مثل الحواسيب والهواتف الذكية والأجهزة اللوحية، والبرمجيات التعليمية، والشبكات الاجتماعية، والإنترنت والموارد الإلكترونية، وتطبيقات الويب والتطبيقات المحمولة الموجهة للتعلم، والتجارب التفاعلية، وغيرها من الأدوات التقنية التي يمكن استخدامها لتعزيز عملية التعليم وتحقيق أهداف التعلم.</a:t>
            </a:r>
          </a:p>
          <a:p>
            <a:pPr algn="ctr"/>
            <a:endParaRPr lang="ar-SA"/>
          </a:p>
          <a:p>
            <a:pPr algn="ctr"/>
            <a:r>
              <a:rPr lang="ar-SA"/>
              <a:t>مصدر:</a:t>
            </a:r>
          </a:p>
          <a:p>
            <a:pPr algn="ctr"/>
            <a:r>
              <a:rPr lang="en-US"/>
              <a:t>ITU (International Telecommunication Union). (2018). "ICTs in Education." Retrieved from: https://www.itu.int/en/ITU-D/Statistics/Pages/publications/ict-facts-2017.aspx</a:t>
            </a:r>
            <a:endParaRPr lang="en-US" dirty="0"/>
          </a:p>
        </p:txBody>
      </p:sp>
      <p:sp>
        <p:nvSpPr>
          <p:cNvPr id="5" name="Rectangle 4"/>
          <p:cNvSpPr/>
          <p:nvPr/>
        </p:nvSpPr>
        <p:spPr>
          <a:xfrm>
            <a:off x="812759" y="52004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420826" y="2040273"/>
            <a:ext cx="9426243" cy="402674"/>
          </a:xfrm>
          <a:prstGeom prst="rect">
            <a:avLst/>
          </a:prstGeom>
          <a:noFill/>
        </p:spPr>
        <p:txBody>
          <a:bodyPr wrap="square" rtlCol="0">
            <a:spAutoFit/>
          </a:bodyPr>
          <a:lstStyle/>
          <a:p>
            <a:pPr algn="just" rtl="1">
              <a:lnSpc>
                <a:spcPts val="2720"/>
              </a:lnSpc>
              <a:spcBef>
                <a:spcPts val="600"/>
              </a:spcBef>
              <a:spcAft>
                <a:spcPts val="1800"/>
              </a:spcAft>
            </a:pPr>
            <a:r>
              <a:rPr lang="ar-SA" sz="1600" dirty="0">
                <a:latin typeface="Alexandria Light" pitchFamily="2" charset="-78"/>
                <a:cs typeface="Alexandria Light" pitchFamily="2" charset="-78"/>
              </a:rPr>
              <a:t>      </a:t>
            </a:r>
            <a:endParaRPr lang="ar-SA" sz="1600" dirty="0">
              <a:solidFill>
                <a:srgbClr val="212529"/>
              </a:solidFill>
              <a:effectLst/>
              <a:latin typeface="Alexandria Light" pitchFamily="2" charset="-78"/>
              <a:ea typeface="Times New Roman" panose="02020603050405020304" pitchFamily="18" charset="0"/>
              <a:cs typeface="Alexandria Light"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C4364A12-B773-40FF-9ABF-33539D226A2F}"/>
              </a:ext>
            </a:extLst>
          </p:cNvPr>
          <p:cNvSpPr txBox="1"/>
          <p:nvPr/>
        </p:nvSpPr>
        <p:spPr>
          <a:xfrm>
            <a:off x="1129359" y="1655464"/>
            <a:ext cx="10009175" cy="4837222"/>
          </a:xfrm>
          <a:prstGeom prst="rect">
            <a:avLst/>
          </a:prstGeom>
          <a:noFill/>
        </p:spPr>
        <p:txBody>
          <a:bodyPr wrap="square" rtlCol="1">
            <a:spAutoFit/>
          </a:bodyPr>
          <a:lstStyle/>
          <a:p>
            <a:pPr algn="just" rtl="1">
              <a:lnSpc>
                <a:spcPts val="2920"/>
              </a:lnSpc>
              <a:spcAft>
                <a:spcPts val="1800"/>
              </a:spcAft>
            </a:pPr>
            <a:r>
              <a:rPr lang="ar-SA" dirty="0">
                <a:latin typeface="Alexandria Light" pitchFamily="2" charset="-78"/>
                <a:cs typeface="Alexandria Light" pitchFamily="2" charset="-78"/>
              </a:rPr>
              <a:t>     ولا تعني تكنولوجيا المعلومات التقليل من أهمية دور المعلم، فوظيفة المعلم في ظل تكنولوجيا المعلومات موجهاً، ومرشداً، ومديراً، ومستشاراً، وناقداًـ وميسراً، ومصمماً للمواقف التعليمية.</a:t>
            </a:r>
          </a:p>
          <a:p>
            <a:pPr algn="just" rtl="1">
              <a:lnSpc>
                <a:spcPts val="2920"/>
              </a:lnSpc>
              <a:spcAft>
                <a:spcPts val="1800"/>
              </a:spcAft>
            </a:pPr>
            <a:r>
              <a:rPr lang="ar-SA" dirty="0">
                <a:latin typeface="Alexandria Light" pitchFamily="2" charset="-78"/>
                <a:cs typeface="Alexandria Light" pitchFamily="2" charset="-78"/>
              </a:rPr>
              <a:t>وهناك مؤشرات كثيرة على التطورات الحديثة للتكنولوجيا المعلومات منها:</a:t>
            </a:r>
          </a:p>
          <a:p>
            <a:pPr marL="285750" indent="-285750" algn="just" rtl="1">
              <a:lnSpc>
                <a:spcPts val="2920"/>
              </a:lnSpc>
              <a:spcAft>
                <a:spcPts val="1800"/>
              </a:spcAft>
              <a:buFont typeface="Arial" panose="020B0604020202020204" pitchFamily="34" charset="0"/>
              <a:buChar char="•"/>
            </a:pPr>
            <a:r>
              <a:rPr lang="ar-SA" dirty="0">
                <a:latin typeface="Alexandria Light" pitchFamily="2" charset="-78"/>
                <a:cs typeface="Alexandria Light" pitchFamily="2" charset="-78"/>
              </a:rPr>
              <a:t>الزيادة في (كم) و (كيف) الحاسبات الأولية.</a:t>
            </a:r>
          </a:p>
          <a:p>
            <a:pPr marL="285750" indent="-285750" algn="just" rtl="1">
              <a:lnSpc>
                <a:spcPts val="2920"/>
              </a:lnSpc>
              <a:spcAft>
                <a:spcPts val="1800"/>
              </a:spcAft>
              <a:buFont typeface="Arial" panose="020B0604020202020204" pitchFamily="34" charset="0"/>
              <a:buChar char="•"/>
            </a:pPr>
            <a:r>
              <a:rPr lang="ar-SA" dirty="0">
                <a:latin typeface="Alexandria Light" pitchFamily="2" charset="-78"/>
                <a:cs typeface="Alexandria Light" pitchFamily="2" charset="-78"/>
              </a:rPr>
              <a:t>ظهور التكنولوجيا الرقمية التي أتاحت إمكانية تخزين (كم) كبير من المعلومات في أشكال متعددة من مثل النص المكتوب، ولقطات الفيديو، والرسومات التوضيحية والبيانية، وظهور تكنولوجيا الوسائط المتعددة التفاعلية التي تعرض العناصر السابقة بطريقة تفاعلية.</a:t>
            </a:r>
          </a:p>
          <a:p>
            <a:pPr marL="285750" indent="-285750" algn="just" rtl="1">
              <a:lnSpc>
                <a:spcPts val="2920"/>
              </a:lnSpc>
              <a:spcAft>
                <a:spcPts val="1800"/>
              </a:spcAft>
              <a:buFont typeface="Arial" panose="020B0604020202020204" pitchFamily="34" charset="0"/>
              <a:buChar char="•"/>
            </a:pPr>
            <a:r>
              <a:rPr lang="ar-SA" dirty="0">
                <a:latin typeface="Alexandria Light" pitchFamily="2" charset="-78"/>
                <a:cs typeface="Alexandria Light" pitchFamily="2" charset="-78"/>
              </a:rPr>
              <a:t>تطور الشبكة العالمية للمعلومات (الإنترنت) وظهور الشبكة العنكبوتية الدولية (</a:t>
            </a:r>
            <a:r>
              <a:rPr lang="en-US" dirty="0">
                <a:latin typeface="Alexandria Light" pitchFamily="2" charset="-78"/>
                <a:cs typeface="Alexandria Light" pitchFamily="2" charset="-78"/>
              </a:rPr>
              <a:t>World Wide Web  (WWW</a:t>
            </a:r>
            <a:r>
              <a:rPr lang="ar-SA" dirty="0">
                <a:latin typeface="Alexandria Light" pitchFamily="2" charset="-78"/>
                <a:cs typeface="Alexandria Light" pitchFamily="2" charset="-78"/>
              </a:rPr>
              <a:t>.</a:t>
            </a:r>
          </a:p>
          <a:p>
            <a:pPr algn="just" rtl="1">
              <a:lnSpc>
                <a:spcPts val="1920"/>
              </a:lnSpc>
              <a:spcAft>
                <a:spcPts val="1800"/>
              </a:spcAft>
            </a:pPr>
            <a:r>
              <a:rPr lang="ar-SA" dirty="0">
                <a:latin typeface="Alexandria Light" pitchFamily="2" charset="-78"/>
                <a:cs typeface="Alexandria Light" pitchFamily="2" charset="-78"/>
              </a:rPr>
              <a:t>     </a:t>
            </a:r>
            <a:r>
              <a:rPr lang="ar-SA" sz="1600" dirty="0">
                <a:solidFill>
                  <a:srgbClr val="212529"/>
                </a:solidFill>
                <a:effectLst/>
                <a:latin typeface="Alexandria Light" pitchFamily="2" charset="-78"/>
                <a:ea typeface="Times New Roman" panose="02020603050405020304" pitchFamily="18" charset="0"/>
                <a:cs typeface="Alexandria Light" pitchFamily="2" charset="-78"/>
              </a:rPr>
              <a:t> </a:t>
            </a:r>
          </a:p>
        </p:txBody>
      </p:sp>
      <p:sp>
        <p:nvSpPr>
          <p:cNvPr id="9" name="مربع نص 8">
            <a:extLst>
              <a:ext uri="{FF2B5EF4-FFF2-40B4-BE49-F238E27FC236}">
                <a16:creationId xmlns:a16="http://schemas.microsoft.com/office/drawing/2014/main" id="{9A09B2F2-C49A-4400-8642-3CD90B9AF76B}"/>
              </a:ext>
            </a:extLst>
          </p:cNvPr>
          <p:cNvSpPr txBox="1"/>
          <p:nvPr/>
        </p:nvSpPr>
        <p:spPr>
          <a:xfrm>
            <a:off x="2671793" y="934558"/>
            <a:ext cx="6097904" cy="400110"/>
          </a:xfrm>
          <a:prstGeom prst="rect">
            <a:avLst/>
          </a:prstGeom>
          <a:noFill/>
        </p:spPr>
        <p:txBody>
          <a:bodyPr wrap="square">
            <a:spAutoFit/>
          </a:bodyPr>
          <a:lstStyle/>
          <a:p>
            <a:r>
              <a:rPr lang="ar-SA" sz="2000" dirty="0">
                <a:latin typeface="Alexandria Medium" pitchFamily="2" charset="-78"/>
                <a:cs typeface="Alexandria Medium" pitchFamily="2" charset="-78"/>
              </a:rPr>
              <a:t>تكنولوجيا المعلومات </a:t>
            </a:r>
          </a:p>
        </p:txBody>
      </p:sp>
    </p:spTree>
    <p:extLst>
      <p:ext uri="{BB962C8B-B14F-4D97-AF65-F5344CB8AC3E}">
        <p14:creationId xmlns:p14="http://schemas.microsoft.com/office/powerpoint/2010/main" val="1898582018"/>
      </p:ext>
    </p:extLst>
  </p:cSld>
  <p:clrMapOvr>
    <a:masterClrMapping/>
  </p:clrMapOvr>
  <mc:AlternateContent xmlns:mc="http://schemas.openxmlformats.org/markup-compatibility/2006" xmlns:p14="http://schemas.microsoft.com/office/powerpoint/2010/main">
    <mc:Choice Requires="p14">
      <p:transition p14:dur="10" advTm="191063"/>
    </mc:Choice>
    <mc:Fallback xmlns="">
      <p:transition advTm="191063"/>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208690"/>
            <a:ext cx="10812720" cy="54758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a:t>مدخلات تكنولوجيا المعلومات تشير إلى الأدوات والتقنيات التي يتم استخدامها في مجال التعليم والتدريس لتعزيز وتحسين عمليات التعلم والتواصل. تشمل هذه المدخلات الأجهزة الإلكترونية مثل الحواسيب والهواتف الذكية والأجهزة اللوحية، والبرمجيات التعليمية، والشبكات الاجتماعية، والإنترنت والموارد الإلكترونية، وتطبيقات الويب والتطبيقات المحمولة الموجهة للتعلم، والتجارب التفاعلية، وغيرها من الأدوات التقنية التي يمكن استخدامها لتعزيز عملية التعليم وتحقيق أهداف التعلم.</a:t>
            </a:r>
          </a:p>
          <a:p>
            <a:pPr algn="ctr"/>
            <a:endParaRPr lang="ar-SA"/>
          </a:p>
          <a:p>
            <a:pPr algn="ctr"/>
            <a:r>
              <a:rPr lang="ar-SA"/>
              <a:t>مصدر:</a:t>
            </a:r>
          </a:p>
          <a:p>
            <a:pPr algn="ctr"/>
            <a:r>
              <a:rPr lang="en-US"/>
              <a:t>ITU (International Telecommunication Union). (2018). "ICTs in Education." Retrieved from: https://www.itu.int/en/ITU-D/Statistics/Pages/publications/ict-facts-2017.aspx</a:t>
            </a:r>
            <a:endParaRPr lang="en-US" dirty="0"/>
          </a:p>
        </p:txBody>
      </p:sp>
      <p:sp>
        <p:nvSpPr>
          <p:cNvPr id="5" name="Rectangle 4"/>
          <p:cNvSpPr/>
          <p:nvPr/>
        </p:nvSpPr>
        <p:spPr>
          <a:xfrm>
            <a:off x="1211426" y="618138"/>
            <a:ext cx="1045782" cy="770507"/>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420826" y="2040273"/>
            <a:ext cx="9426243" cy="402674"/>
          </a:xfrm>
          <a:prstGeom prst="rect">
            <a:avLst/>
          </a:prstGeom>
          <a:noFill/>
        </p:spPr>
        <p:txBody>
          <a:bodyPr wrap="square" rtlCol="0">
            <a:spAutoFit/>
          </a:bodyPr>
          <a:lstStyle/>
          <a:p>
            <a:pPr algn="just" rtl="1">
              <a:lnSpc>
                <a:spcPts val="2720"/>
              </a:lnSpc>
              <a:spcBef>
                <a:spcPts val="600"/>
              </a:spcBef>
              <a:spcAft>
                <a:spcPts val="1800"/>
              </a:spcAft>
            </a:pPr>
            <a:r>
              <a:rPr lang="ar-SA" sz="1600" dirty="0">
                <a:latin typeface="Alexandria Light" pitchFamily="2" charset="-78"/>
                <a:cs typeface="Alexandria Light" pitchFamily="2" charset="-78"/>
              </a:rPr>
              <a:t>      </a:t>
            </a:r>
            <a:endParaRPr lang="ar-SA" sz="1600" dirty="0">
              <a:solidFill>
                <a:srgbClr val="212529"/>
              </a:solidFill>
              <a:effectLst/>
              <a:latin typeface="Alexandria Light" pitchFamily="2" charset="-78"/>
              <a:ea typeface="Times New Roman" panose="02020603050405020304" pitchFamily="18" charset="0"/>
              <a:cs typeface="Alexandria Light"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C4364A12-B773-40FF-9ABF-33539D226A2F}"/>
              </a:ext>
            </a:extLst>
          </p:cNvPr>
          <p:cNvSpPr txBox="1"/>
          <p:nvPr/>
        </p:nvSpPr>
        <p:spPr>
          <a:xfrm>
            <a:off x="898632" y="1373517"/>
            <a:ext cx="10379983" cy="5867697"/>
          </a:xfrm>
          <a:prstGeom prst="rect">
            <a:avLst/>
          </a:prstGeom>
          <a:noFill/>
        </p:spPr>
        <p:txBody>
          <a:bodyPr wrap="square" rtlCol="1">
            <a:spAutoFit/>
          </a:bodyPr>
          <a:lstStyle/>
          <a:p>
            <a:pPr algn="just" rtl="1">
              <a:lnSpc>
                <a:spcPct val="150000"/>
              </a:lnSpc>
              <a:spcAft>
                <a:spcPts val="1800"/>
              </a:spcAft>
            </a:pPr>
            <a:r>
              <a:rPr lang="ar-SA" dirty="0">
                <a:latin typeface="Alexandria Light" pitchFamily="2" charset="-78"/>
                <a:cs typeface="Alexandria Light" pitchFamily="2" charset="-78"/>
              </a:rPr>
              <a:t>      إذاً ف</a:t>
            </a:r>
            <a:r>
              <a:rPr lang="ar-SA" dirty="0">
                <a:solidFill>
                  <a:srgbClr val="212121"/>
                </a:solidFill>
                <a:effectLst/>
                <a:latin typeface="Alexandria Light" pitchFamily="2" charset="-78"/>
                <a:ea typeface="Times New Roman" panose="02020603050405020304" pitchFamily="18" charset="0"/>
                <a:cs typeface="Alexandria Light" pitchFamily="2" charset="-78"/>
              </a:rPr>
              <a:t>تكنولوجيا المعلومات والاتصالات:</a:t>
            </a:r>
            <a:r>
              <a:rPr lang="ar-SA" dirty="0">
                <a:solidFill>
                  <a:srgbClr val="414141"/>
                </a:solidFill>
                <a:effectLst/>
                <a:latin typeface="Alexandria Light" pitchFamily="2" charset="-78"/>
                <a:ea typeface="Times New Roman" panose="02020603050405020304" pitchFamily="18" charset="0"/>
                <a:cs typeface="Alexandria Light" pitchFamily="2" charset="-78"/>
              </a:rPr>
              <a:t> </a:t>
            </a:r>
            <a:r>
              <a:rPr lang="ar-SA" dirty="0">
                <a:solidFill>
                  <a:srgbClr val="212121"/>
                </a:solidFill>
                <a:effectLst/>
                <a:latin typeface="Alexandria Light" pitchFamily="2" charset="-78"/>
                <a:ea typeface="Times New Roman" panose="02020603050405020304" pitchFamily="18" charset="0"/>
                <a:cs typeface="Alexandria Light" pitchFamily="2" charset="-78"/>
              </a:rPr>
              <a:t>هي كافة الطرائق والخطوات المتبعة عند الاتصال، ونشر المعلومات، باستخدام كافة الأجهزة الإلكترونية المعدة لذلك مثل الحاسوب، ووسائل الاتصال المختلفة ضمن ثوابت وقوانين علمية وضعت لذلك. </a:t>
            </a:r>
          </a:p>
          <a:p>
            <a:pPr algn="just" rtl="1">
              <a:lnSpc>
                <a:spcPct val="150000"/>
              </a:lnSpc>
              <a:spcAft>
                <a:spcPts val="1800"/>
              </a:spcAft>
            </a:pPr>
            <a:r>
              <a:rPr lang="ar-SA" dirty="0">
                <a:solidFill>
                  <a:srgbClr val="212121"/>
                </a:solidFill>
                <a:latin typeface="Alexandria Light" pitchFamily="2" charset="-78"/>
                <a:ea typeface="Times New Roman" panose="02020603050405020304" pitchFamily="18" charset="0"/>
                <a:cs typeface="Alexandria Light" pitchFamily="2" charset="-78"/>
              </a:rPr>
              <a:t>     </a:t>
            </a:r>
            <a:r>
              <a:rPr lang="ar-SA" b="0" i="0" dirty="0">
                <a:solidFill>
                  <a:srgbClr val="312B39"/>
                </a:solidFill>
                <a:effectLst/>
                <a:latin typeface="Alexandria Light" pitchFamily="2" charset="-78"/>
                <a:cs typeface="Alexandria Light" pitchFamily="2" charset="-78"/>
              </a:rPr>
              <a:t>وأصبحت هذه الأجهزة الإلكترونية والوسائل تستخدم في التدريب الأولي للمعلمين، توفر هذه الوسائل  إمكانيات عدة قيمة للتطوير المهني المستمر عن بعد. حيث يمكن للمعلمين الممارسين تطوير مهاراتهم المهنية ومعارفهم من خلال الدورات الإلكترونية الحصرية، أو الوصول إليها عبر الاتصال، أو من غير الحاجة للاتصال بشبكة الإنترنت-، أو دورات تعليمية مدمجة أو مختلطة تجمع بين التدريب القائم على الحضور والدراسة المستقلة باستخدام المواد التكنولوجية. وفضلاً عن أن شبكة الإنترنت تسهل توزيع مواد تعليم المعلمين، تدعم شبكة الإنترنت التطوير المهني المستمر الذي يمكن الانتفاع به ذاتياً من خلال السماح للمعلمين وأعضاء الهيئات التدريسية في الجامعات  باختيار المواد التعليمية والمهارات التدريبية وفقاً لاحتياجاتهم، وأهدافهم، وتفضيلاتهم، وتلبية احتياجات أساليب التعلم المختلفة</a:t>
            </a:r>
            <a:r>
              <a:rPr lang="ar-SA" dirty="0">
                <a:solidFill>
                  <a:srgbClr val="312B39"/>
                </a:solidFill>
                <a:latin typeface="Alexandria Light" pitchFamily="2" charset="-78"/>
                <a:cs typeface="Alexandria Light" pitchFamily="2" charset="-78"/>
              </a:rPr>
              <a:t>. </a:t>
            </a:r>
            <a:r>
              <a:rPr lang="ar-SA" dirty="0">
                <a:solidFill>
                  <a:srgbClr val="00B0F0"/>
                </a:solidFill>
                <a:latin typeface="Alexandria Light" pitchFamily="2" charset="-78"/>
                <a:ea typeface="Times New Roman" panose="02020603050405020304" pitchFamily="18" charset="0"/>
                <a:cs typeface="Alexandria Light" pitchFamily="2" charset="-78"/>
              </a:rPr>
              <a:t>والسؤال هو كيف نشأت وتطورت </a:t>
            </a:r>
            <a:r>
              <a:rPr lang="ar-SA" dirty="0">
                <a:solidFill>
                  <a:srgbClr val="00B0F0"/>
                </a:solidFill>
                <a:latin typeface="Alexandria Light" pitchFamily="2" charset="-78"/>
                <a:ea typeface="Calibri" panose="020F0502020204030204" pitchFamily="34" charset="0"/>
                <a:cs typeface="Alexandria Light" pitchFamily="2" charset="-78"/>
              </a:rPr>
              <a:t>تكنولوجيا المعلومات؟</a:t>
            </a:r>
            <a:endParaRPr lang="ar-SA" dirty="0">
              <a:solidFill>
                <a:srgbClr val="00B0F0"/>
              </a:solidFill>
              <a:effectLst/>
              <a:latin typeface="Alexandria Light" pitchFamily="2" charset="-78"/>
              <a:ea typeface="Times New Roman" panose="02020603050405020304" pitchFamily="18" charset="0"/>
              <a:cs typeface="Alexandria Light" pitchFamily="2" charset="-78"/>
            </a:endParaRPr>
          </a:p>
          <a:p>
            <a:pPr algn="just" rtl="1">
              <a:lnSpc>
                <a:spcPct val="150000"/>
              </a:lnSpc>
              <a:spcAft>
                <a:spcPts val="1800"/>
              </a:spcAft>
            </a:pPr>
            <a:r>
              <a:rPr lang="ar-SA" sz="1600" dirty="0">
                <a:solidFill>
                  <a:srgbClr val="212529"/>
                </a:solidFill>
                <a:effectLst/>
                <a:latin typeface="Alexandria Light" pitchFamily="2" charset="-78"/>
                <a:ea typeface="Times New Roman" panose="02020603050405020304" pitchFamily="18" charset="0"/>
                <a:cs typeface="Alexandria Light" pitchFamily="2" charset="-78"/>
              </a:rPr>
              <a:t> </a:t>
            </a:r>
          </a:p>
        </p:txBody>
      </p:sp>
      <p:sp>
        <p:nvSpPr>
          <p:cNvPr id="9" name="مربع نص 8">
            <a:extLst>
              <a:ext uri="{FF2B5EF4-FFF2-40B4-BE49-F238E27FC236}">
                <a16:creationId xmlns:a16="http://schemas.microsoft.com/office/drawing/2014/main" id="{9A09B2F2-C49A-4400-8642-3CD90B9AF76B}"/>
              </a:ext>
            </a:extLst>
          </p:cNvPr>
          <p:cNvSpPr txBox="1"/>
          <p:nvPr/>
        </p:nvSpPr>
        <p:spPr>
          <a:xfrm>
            <a:off x="3047048" y="407024"/>
            <a:ext cx="6097904" cy="400110"/>
          </a:xfrm>
          <a:prstGeom prst="rect">
            <a:avLst/>
          </a:prstGeom>
          <a:noFill/>
        </p:spPr>
        <p:txBody>
          <a:bodyPr wrap="square">
            <a:spAutoFit/>
          </a:bodyPr>
          <a:lstStyle/>
          <a:p>
            <a:pPr algn="ctr"/>
            <a:r>
              <a:rPr lang="ar-SA" sz="2000" dirty="0">
                <a:solidFill>
                  <a:srgbClr val="0070C0"/>
                </a:solidFill>
                <a:latin typeface="Alexandria Medium" pitchFamily="2" charset="-78"/>
                <a:cs typeface="Alexandria Medium" pitchFamily="2" charset="-78"/>
              </a:rPr>
              <a:t>تكنولوجيا المعلومات </a:t>
            </a:r>
          </a:p>
        </p:txBody>
      </p:sp>
    </p:spTree>
    <p:extLst>
      <p:ext uri="{BB962C8B-B14F-4D97-AF65-F5344CB8AC3E}">
        <p14:creationId xmlns:p14="http://schemas.microsoft.com/office/powerpoint/2010/main" val="3641843813"/>
      </p:ext>
    </p:extLst>
  </p:cSld>
  <p:clrMapOvr>
    <a:masterClrMapping/>
  </p:clrMapOvr>
  <mc:AlternateContent xmlns:mc="http://schemas.openxmlformats.org/markup-compatibility/2006" xmlns:p14="http://schemas.microsoft.com/office/powerpoint/2010/main">
    <mc:Choice Requires="p14">
      <p:transition p14:dur="10" advTm="228679"/>
    </mc:Choice>
    <mc:Fallback xmlns="">
      <p:transition advTm="228679"/>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79" y="1345306"/>
            <a:ext cx="11164817" cy="512906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مدخلات تكنولوجيا المعلومات تشير إلى الأدوات والتقنيات التي يتم استخدامها في مجال التعليم والتدريس لتعزيز وتحسين عمليات التعلم والتواصل. تشمل هذه المدخلات الأجهزة الإلكترونية مثل الحواسيب والهواتف الذكية والأجهزة اللوحية، والبرمجيات التعليمية، والشبكات الاجتماعية، والإنترنت والموارد الإلكترونية، وتطبيقات الويب والتطبيقات المحمولة الموجهة للتعلم، والتجارب التفاعلية، وغيرها من الأدوات التقنية التي يمكن استخدامها لتعزيز عملية التعليم وتحقيق أهداف التعلم.</a:t>
            </a:r>
          </a:p>
          <a:p>
            <a:pPr algn="ctr"/>
            <a:endParaRPr lang="ar-SA" dirty="0"/>
          </a:p>
          <a:p>
            <a:pPr algn="ctr"/>
            <a:r>
              <a:rPr lang="ar-SA" dirty="0"/>
              <a:t>مصدر:</a:t>
            </a:r>
          </a:p>
          <a:p>
            <a:pPr algn="ctr"/>
            <a:r>
              <a:rPr lang="en-US" dirty="0"/>
              <a:t>ITU (International Telecommunication Union). (2018). "ICTs in Education." Retrieved from: https://www.itu.int/en/ITU-D/Statistics/Pages/publications/ict-facts-2017.aspx</a:t>
            </a:r>
          </a:p>
        </p:txBody>
      </p:sp>
      <p:sp>
        <p:nvSpPr>
          <p:cNvPr id="5" name="Rectangle 4"/>
          <p:cNvSpPr/>
          <p:nvPr/>
        </p:nvSpPr>
        <p:spPr>
          <a:xfrm>
            <a:off x="605603" y="671929"/>
            <a:ext cx="1128230" cy="74555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420826" y="2040273"/>
            <a:ext cx="9426243" cy="402674"/>
          </a:xfrm>
          <a:prstGeom prst="rect">
            <a:avLst/>
          </a:prstGeom>
          <a:noFill/>
        </p:spPr>
        <p:txBody>
          <a:bodyPr wrap="square" rtlCol="0">
            <a:spAutoFit/>
          </a:bodyPr>
          <a:lstStyle/>
          <a:p>
            <a:pPr algn="just" rtl="1">
              <a:lnSpc>
                <a:spcPts val="2720"/>
              </a:lnSpc>
              <a:spcBef>
                <a:spcPts val="600"/>
              </a:spcBef>
              <a:spcAft>
                <a:spcPts val="1800"/>
              </a:spcAft>
            </a:pPr>
            <a:r>
              <a:rPr lang="ar-SA" sz="1600" dirty="0">
                <a:latin typeface="Alexandria Light" pitchFamily="2" charset="-78"/>
                <a:cs typeface="Alexandria Light" pitchFamily="2" charset="-78"/>
              </a:rPr>
              <a:t>      </a:t>
            </a:r>
            <a:endParaRPr lang="ar-SA" sz="1600" dirty="0">
              <a:solidFill>
                <a:srgbClr val="212529"/>
              </a:solidFill>
              <a:effectLst/>
              <a:latin typeface="Alexandria Light" pitchFamily="2" charset="-78"/>
              <a:ea typeface="Times New Roman" panose="02020603050405020304" pitchFamily="18" charset="0"/>
              <a:cs typeface="Alexandria Light"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C4364A12-B773-40FF-9ABF-33539D226A2F}"/>
              </a:ext>
            </a:extLst>
          </p:cNvPr>
          <p:cNvSpPr txBox="1"/>
          <p:nvPr/>
        </p:nvSpPr>
        <p:spPr>
          <a:xfrm>
            <a:off x="999643" y="1361995"/>
            <a:ext cx="10586754" cy="4892943"/>
          </a:xfrm>
          <a:prstGeom prst="rect">
            <a:avLst/>
          </a:prstGeom>
          <a:noFill/>
        </p:spPr>
        <p:txBody>
          <a:bodyPr wrap="square" rtlCol="1">
            <a:spAutoFit/>
          </a:bodyPr>
          <a:lstStyle/>
          <a:p>
            <a:pPr algn="just" rtl="1">
              <a:lnSpc>
                <a:spcPct val="150000"/>
              </a:lnSpc>
              <a:spcAft>
                <a:spcPts val="1800"/>
              </a:spcAft>
            </a:pPr>
            <a:r>
              <a:rPr lang="ar-SA" dirty="0">
                <a:solidFill>
                  <a:srgbClr val="212121"/>
                </a:solidFill>
                <a:latin typeface="Alexandria Light" pitchFamily="2" charset="-78"/>
                <a:ea typeface="Calibri" panose="020F0502020204030204" pitchFamily="34" charset="0"/>
                <a:cs typeface="Alexandria Light" pitchFamily="2" charset="-78"/>
              </a:rPr>
              <a:t>     وترجع تكنولوجيا المعلومات في الأساس إلى الثورة الصناعية الثانية التي اعتمدت التكنولوجيا الكهرومغناطيسية المرتبطة بالتصوير والدوائر المتكاملة </a:t>
            </a:r>
            <a:r>
              <a:rPr lang="en-US" dirty="0">
                <a:solidFill>
                  <a:srgbClr val="212121"/>
                </a:solidFill>
                <a:latin typeface="Alexandria Light" pitchFamily="2" charset="-78"/>
                <a:ea typeface="Calibri" panose="020F0502020204030204" pitchFamily="34" charset="0"/>
                <a:cs typeface="Alexandria Light" pitchFamily="2" charset="-78"/>
              </a:rPr>
              <a:t>integrated Circuits</a:t>
            </a:r>
            <a:r>
              <a:rPr lang="ar-SA" dirty="0">
                <a:solidFill>
                  <a:srgbClr val="212121"/>
                </a:solidFill>
                <a:latin typeface="Alexandria Light" pitchFamily="2" charset="-78"/>
                <a:ea typeface="Calibri" panose="020F0502020204030204" pitchFamily="34" charset="0"/>
                <a:cs typeface="Alexandria Light" pitchFamily="2" charset="-78"/>
              </a:rPr>
              <a:t> ، والرقائق الدقيقة </a:t>
            </a:r>
            <a:r>
              <a:rPr lang="en-US" dirty="0">
                <a:solidFill>
                  <a:srgbClr val="212121"/>
                </a:solidFill>
                <a:latin typeface="Alexandria Light" pitchFamily="2" charset="-78"/>
                <a:ea typeface="Calibri" panose="020F0502020204030204" pitchFamily="34" charset="0"/>
                <a:cs typeface="Alexandria Light" pitchFamily="2" charset="-78"/>
              </a:rPr>
              <a:t>Micro-chips</a:t>
            </a:r>
            <a:r>
              <a:rPr lang="ar-SA" dirty="0">
                <a:solidFill>
                  <a:srgbClr val="212121"/>
                </a:solidFill>
                <a:latin typeface="Alexandria Light" pitchFamily="2" charset="-78"/>
                <a:ea typeface="Calibri" panose="020F0502020204030204" pitchFamily="34" charset="0"/>
                <a:cs typeface="Alexandria Light" pitchFamily="2" charset="-78"/>
              </a:rPr>
              <a:t> التي تدخل في صناعة الحاسبات، والألياف الضوئية </a:t>
            </a:r>
            <a:r>
              <a:rPr lang="en-US" dirty="0">
                <a:solidFill>
                  <a:srgbClr val="212121"/>
                </a:solidFill>
                <a:latin typeface="Alexandria Light" pitchFamily="2" charset="-78"/>
                <a:ea typeface="Calibri" panose="020F0502020204030204" pitchFamily="34" charset="0"/>
                <a:cs typeface="Alexandria Light" pitchFamily="2" charset="-78"/>
              </a:rPr>
              <a:t>Optical fiber</a:t>
            </a:r>
            <a:r>
              <a:rPr lang="ar-SA" dirty="0">
                <a:solidFill>
                  <a:srgbClr val="212121"/>
                </a:solidFill>
                <a:latin typeface="Alexandria Light" pitchFamily="2" charset="-78"/>
                <a:ea typeface="Calibri" panose="020F0502020204030204" pitchFamily="34" charset="0"/>
                <a:cs typeface="Alexandria Light" pitchFamily="2" charset="-78"/>
              </a:rPr>
              <a:t>، والأقمار الصناعية </a:t>
            </a:r>
            <a:r>
              <a:rPr lang="en-US" dirty="0">
                <a:solidFill>
                  <a:srgbClr val="212121"/>
                </a:solidFill>
                <a:latin typeface="Alexandria Light" pitchFamily="2" charset="-78"/>
                <a:ea typeface="Calibri" panose="020F0502020204030204" pitchFamily="34" charset="0"/>
                <a:cs typeface="Alexandria Light" pitchFamily="2" charset="-78"/>
              </a:rPr>
              <a:t>Satellites</a:t>
            </a:r>
            <a:r>
              <a:rPr lang="ar-SA" dirty="0">
                <a:solidFill>
                  <a:srgbClr val="212121"/>
                </a:solidFill>
                <a:latin typeface="Alexandria Light" pitchFamily="2" charset="-78"/>
                <a:ea typeface="Calibri" panose="020F0502020204030204" pitchFamily="34" charset="0"/>
                <a:cs typeface="Alexandria Light" pitchFamily="2" charset="-78"/>
              </a:rPr>
              <a:t>، وقد شكلت هذه التكنولوجيات مجتمعة ما يطلق عليه تكنولوجيا المعلومات التي تتمثل في عدة صناعات متقدمة منها :</a:t>
            </a:r>
          </a:p>
          <a:p>
            <a:pPr marL="285750" indent="-285750" algn="just" rtl="1">
              <a:lnSpc>
                <a:spcPct val="150000"/>
              </a:lnSpc>
              <a:spcAft>
                <a:spcPts val="1800"/>
              </a:spcAft>
              <a:buFont typeface="Arial" panose="020B0604020202020204" pitchFamily="34" charset="0"/>
              <a:buChar char="•"/>
            </a:pPr>
            <a:r>
              <a:rPr lang="ar-SA" dirty="0">
                <a:solidFill>
                  <a:srgbClr val="212121"/>
                </a:solidFill>
                <a:effectLst/>
                <a:latin typeface="Alexandria Light" pitchFamily="2" charset="-78"/>
                <a:ea typeface="Calibri" panose="020F0502020204030204" pitchFamily="34" charset="0"/>
                <a:cs typeface="Alexandria Light" pitchFamily="2" charset="-78"/>
              </a:rPr>
              <a:t>صناعة الحاسبات: أجهزة، وبرمجيات. </a:t>
            </a:r>
          </a:p>
          <a:p>
            <a:pPr marL="285750" indent="-285750" algn="just" rtl="1">
              <a:lnSpc>
                <a:spcPct val="150000"/>
              </a:lnSpc>
              <a:spcAft>
                <a:spcPts val="1800"/>
              </a:spcAft>
              <a:buFont typeface="Arial" panose="020B0604020202020204" pitchFamily="34" charset="0"/>
              <a:buChar char="•"/>
            </a:pPr>
            <a:r>
              <a:rPr lang="ar-SA" dirty="0">
                <a:solidFill>
                  <a:srgbClr val="212121"/>
                </a:solidFill>
                <a:latin typeface="Alexandria Light" pitchFamily="2" charset="-78"/>
                <a:ea typeface="Calibri" panose="020F0502020204030204" pitchFamily="34" charset="0"/>
                <a:cs typeface="Alexandria Light" pitchFamily="2" charset="-78"/>
              </a:rPr>
              <a:t>صناعة الاتصال: كابلات، وأقمار صناعية، وأجهزة، وبرامج انبثق منها البث الإذاعي والتلفزيوني.. الخ.</a:t>
            </a:r>
          </a:p>
          <a:p>
            <a:pPr marL="285750" indent="-285750" algn="just" rtl="1">
              <a:lnSpc>
                <a:spcPct val="150000"/>
              </a:lnSpc>
              <a:spcAft>
                <a:spcPts val="1800"/>
              </a:spcAft>
              <a:buFont typeface="Arial" panose="020B0604020202020204" pitchFamily="34" charset="0"/>
              <a:buChar char="•"/>
            </a:pPr>
            <a:r>
              <a:rPr lang="ar-SA" dirty="0">
                <a:solidFill>
                  <a:srgbClr val="212121"/>
                </a:solidFill>
                <a:effectLst/>
                <a:latin typeface="Alexandria Light" pitchFamily="2" charset="-78"/>
                <a:ea typeface="Calibri" panose="020F0502020204030204" pitchFamily="34" charset="0"/>
                <a:cs typeface="Alexandria Light" pitchFamily="2" charset="-78"/>
              </a:rPr>
              <a:t>صناعة الطباعة والنشر الخاص بالمطبوعات، والدوريات، والأقراص الضوئية المدمجة </a:t>
            </a:r>
            <a:r>
              <a:rPr lang="en-US" dirty="0">
                <a:solidFill>
                  <a:srgbClr val="212121"/>
                </a:solidFill>
                <a:effectLst/>
                <a:latin typeface="Alexandria Light" pitchFamily="2" charset="-78"/>
                <a:ea typeface="Calibri" panose="020F0502020204030204" pitchFamily="34" charset="0"/>
                <a:cs typeface="Alexandria Light" pitchFamily="2" charset="-78"/>
              </a:rPr>
              <a:t> CD-ROMs</a:t>
            </a:r>
            <a:r>
              <a:rPr lang="ar-SY" dirty="0">
                <a:solidFill>
                  <a:srgbClr val="212121"/>
                </a:solidFill>
                <a:effectLst/>
                <a:latin typeface="Alexandria Light" pitchFamily="2" charset="-78"/>
                <a:ea typeface="Calibri" panose="020F0502020204030204" pitchFamily="34" charset="0"/>
                <a:cs typeface="Alexandria Light" pitchFamily="2" charset="-78"/>
              </a:rPr>
              <a:t>وتشابكت تكنولوجيا المعلومات والاتصالات مسهلة عملية نقل كميات ضخمة من كل أنواع المعلومات، إلى أن أصبحت متاحة لكل من المعلم والمتعلم في أي مكان وفي أي وقت، ما نتج عنه بيئة التعلم المرن</a:t>
            </a:r>
            <a:r>
              <a:rPr lang="ar-SA" dirty="0">
                <a:solidFill>
                  <a:srgbClr val="212121"/>
                </a:solidFill>
                <a:effectLst/>
                <a:latin typeface="Alexandria Light" pitchFamily="2" charset="-78"/>
                <a:ea typeface="Calibri" panose="020F0502020204030204" pitchFamily="34" charset="0"/>
                <a:cs typeface="Alexandria Light" pitchFamily="2" charset="-78"/>
              </a:rPr>
              <a:t>.</a:t>
            </a:r>
            <a:endParaRPr lang="en-US" dirty="0">
              <a:effectLst/>
              <a:latin typeface="Alexandria Light" pitchFamily="2" charset="-78"/>
              <a:ea typeface="Calibri" panose="020F0502020204030204" pitchFamily="34" charset="0"/>
              <a:cs typeface="Alexandria Light" pitchFamily="2" charset="-78"/>
            </a:endParaRPr>
          </a:p>
        </p:txBody>
      </p:sp>
      <p:sp>
        <p:nvSpPr>
          <p:cNvPr id="9" name="مربع نص 8">
            <a:extLst>
              <a:ext uri="{FF2B5EF4-FFF2-40B4-BE49-F238E27FC236}">
                <a16:creationId xmlns:a16="http://schemas.microsoft.com/office/drawing/2014/main" id="{9A09B2F2-C49A-4400-8642-3CD90B9AF76B}"/>
              </a:ext>
            </a:extLst>
          </p:cNvPr>
          <p:cNvSpPr txBox="1"/>
          <p:nvPr/>
        </p:nvSpPr>
        <p:spPr>
          <a:xfrm>
            <a:off x="3439986" y="664615"/>
            <a:ext cx="4842161" cy="461665"/>
          </a:xfrm>
          <a:prstGeom prst="rect">
            <a:avLst/>
          </a:prstGeom>
          <a:noFill/>
        </p:spPr>
        <p:txBody>
          <a:bodyPr wrap="square">
            <a:spAutoFit/>
          </a:bodyPr>
          <a:lstStyle/>
          <a:p>
            <a:pPr algn="ctr"/>
            <a:r>
              <a:rPr lang="ar-SA" sz="2400" dirty="0">
                <a:solidFill>
                  <a:srgbClr val="0070C0"/>
                </a:solidFill>
                <a:latin typeface="Alexandria Medium" pitchFamily="2" charset="-78"/>
                <a:cs typeface="Alexandria Medium" pitchFamily="2" charset="-78"/>
              </a:rPr>
              <a:t>تطور تكنولوجيا المعلومات </a:t>
            </a:r>
          </a:p>
        </p:txBody>
      </p:sp>
      <p:grpSp>
        <p:nvGrpSpPr>
          <p:cNvPr id="11" name="Google Shape;8438;p58">
            <a:extLst>
              <a:ext uri="{FF2B5EF4-FFF2-40B4-BE49-F238E27FC236}">
                <a16:creationId xmlns:a16="http://schemas.microsoft.com/office/drawing/2014/main" id="{29BEACED-F279-446C-B52F-E38A966B5025}"/>
              </a:ext>
            </a:extLst>
          </p:cNvPr>
          <p:cNvGrpSpPr/>
          <p:nvPr/>
        </p:nvGrpSpPr>
        <p:grpSpPr>
          <a:xfrm>
            <a:off x="1331876" y="3587772"/>
            <a:ext cx="554074" cy="561318"/>
            <a:chOff x="1412450" y="1954475"/>
            <a:chExt cx="297750" cy="296175"/>
          </a:xfrm>
        </p:grpSpPr>
        <p:sp>
          <p:nvSpPr>
            <p:cNvPr id="12" name="Google Shape;8439;p58">
              <a:extLst>
                <a:ext uri="{FF2B5EF4-FFF2-40B4-BE49-F238E27FC236}">
                  <a16:creationId xmlns:a16="http://schemas.microsoft.com/office/drawing/2014/main" id="{6FA17CDD-15E5-4769-98B6-C4CDAA5C81F8}"/>
                </a:ext>
              </a:extLst>
            </p:cNvPr>
            <p:cNvSpPr/>
            <p:nvPr/>
          </p:nvSpPr>
          <p:spPr>
            <a:xfrm>
              <a:off x="1483350" y="2023800"/>
              <a:ext cx="155975" cy="155975"/>
            </a:xfrm>
            <a:custGeom>
              <a:avLst/>
              <a:gdLst/>
              <a:ahLst/>
              <a:cxnLst/>
              <a:rect l="l" t="t" r="r" b="b"/>
              <a:pathLst>
                <a:path w="6239" h="6239" extrusionOk="0">
                  <a:moveTo>
                    <a:pt x="3119" y="2079"/>
                  </a:moveTo>
                  <a:cubicBezTo>
                    <a:pt x="3529" y="2079"/>
                    <a:pt x="3844" y="2395"/>
                    <a:pt x="3844" y="2773"/>
                  </a:cubicBezTo>
                  <a:cubicBezTo>
                    <a:pt x="3844" y="3182"/>
                    <a:pt x="3529" y="3497"/>
                    <a:pt x="3119" y="3497"/>
                  </a:cubicBezTo>
                  <a:cubicBezTo>
                    <a:pt x="2741" y="3497"/>
                    <a:pt x="2426" y="3182"/>
                    <a:pt x="2426" y="2773"/>
                  </a:cubicBezTo>
                  <a:cubicBezTo>
                    <a:pt x="2426" y="2395"/>
                    <a:pt x="2741" y="2079"/>
                    <a:pt x="3119" y="2079"/>
                  </a:cubicBezTo>
                  <a:close/>
                  <a:moveTo>
                    <a:pt x="3119" y="725"/>
                  </a:moveTo>
                  <a:cubicBezTo>
                    <a:pt x="4474" y="725"/>
                    <a:pt x="5577" y="1827"/>
                    <a:pt x="5577" y="3182"/>
                  </a:cubicBezTo>
                  <a:cubicBezTo>
                    <a:pt x="5577" y="3686"/>
                    <a:pt x="5388" y="4159"/>
                    <a:pt x="5136" y="4537"/>
                  </a:cubicBezTo>
                  <a:cubicBezTo>
                    <a:pt x="4884" y="4190"/>
                    <a:pt x="4537" y="3907"/>
                    <a:pt x="4191" y="3718"/>
                  </a:cubicBezTo>
                  <a:cubicBezTo>
                    <a:pt x="4411" y="3497"/>
                    <a:pt x="4537" y="3182"/>
                    <a:pt x="4537" y="2804"/>
                  </a:cubicBezTo>
                  <a:cubicBezTo>
                    <a:pt x="4537" y="2079"/>
                    <a:pt x="3907" y="1449"/>
                    <a:pt x="3151" y="1449"/>
                  </a:cubicBezTo>
                  <a:cubicBezTo>
                    <a:pt x="2426" y="1449"/>
                    <a:pt x="1796" y="2079"/>
                    <a:pt x="1796" y="2804"/>
                  </a:cubicBezTo>
                  <a:cubicBezTo>
                    <a:pt x="1796" y="3182"/>
                    <a:pt x="1891" y="3497"/>
                    <a:pt x="2143" y="3718"/>
                  </a:cubicBezTo>
                  <a:cubicBezTo>
                    <a:pt x="1733" y="3907"/>
                    <a:pt x="1418" y="4190"/>
                    <a:pt x="1198" y="4537"/>
                  </a:cubicBezTo>
                  <a:cubicBezTo>
                    <a:pt x="914" y="4159"/>
                    <a:pt x="756" y="3686"/>
                    <a:pt x="756" y="3182"/>
                  </a:cubicBezTo>
                  <a:cubicBezTo>
                    <a:pt x="662" y="1796"/>
                    <a:pt x="1796" y="725"/>
                    <a:pt x="3119" y="725"/>
                  </a:cubicBezTo>
                  <a:close/>
                  <a:moveTo>
                    <a:pt x="3119" y="4190"/>
                  </a:moveTo>
                  <a:cubicBezTo>
                    <a:pt x="3749" y="4190"/>
                    <a:pt x="4317" y="4505"/>
                    <a:pt x="4632" y="5041"/>
                  </a:cubicBezTo>
                  <a:cubicBezTo>
                    <a:pt x="4222" y="5387"/>
                    <a:pt x="3686" y="5577"/>
                    <a:pt x="3119" y="5577"/>
                  </a:cubicBezTo>
                  <a:cubicBezTo>
                    <a:pt x="2584" y="5577"/>
                    <a:pt x="2017" y="5387"/>
                    <a:pt x="1639" y="5041"/>
                  </a:cubicBezTo>
                  <a:cubicBezTo>
                    <a:pt x="1954" y="4505"/>
                    <a:pt x="2489" y="4190"/>
                    <a:pt x="3119" y="4190"/>
                  </a:cubicBezTo>
                  <a:close/>
                  <a:moveTo>
                    <a:pt x="3119" y="0"/>
                  </a:moveTo>
                  <a:cubicBezTo>
                    <a:pt x="1387" y="0"/>
                    <a:pt x="0" y="1418"/>
                    <a:pt x="0" y="3119"/>
                  </a:cubicBezTo>
                  <a:cubicBezTo>
                    <a:pt x="0" y="4852"/>
                    <a:pt x="1387" y="6238"/>
                    <a:pt x="3119" y="6238"/>
                  </a:cubicBezTo>
                  <a:cubicBezTo>
                    <a:pt x="4852" y="6238"/>
                    <a:pt x="6238" y="4820"/>
                    <a:pt x="6238" y="3119"/>
                  </a:cubicBezTo>
                  <a:cubicBezTo>
                    <a:pt x="6238" y="1386"/>
                    <a:pt x="4821" y="0"/>
                    <a:pt x="3119"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3" name="Google Shape;8440;p58">
              <a:extLst>
                <a:ext uri="{FF2B5EF4-FFF2-40B4-BE49-F238E27FC236}">
                  <a16:creationId xmlns:a16="http://schemas.microsoft.com/office/drawing/2014/main" id="{1D090915-79D1-49C3-87AF-5DA8710168C7}"/>
                </a:ext>
              </a:extLst>
            </p:cNvPr>
            <p:cNvSpPr/>
            <p:nvPr/>
          </p:nvSpPr>
          <p:spPr>
            <a:xfrm>
              <a:off x="1412450" y="1954475"/>
              <a:ext cx="297750" cy="296175"/>
            </a:xfrm>
            <a:custGeom>
              <a:avLst/>
              <a:gdLst/>
              <a:ahLst/>
              <a:cxnLst/>
              <a:rect l="l" t="t" r="r" b="b"/>
              <a:pathLst>
                <a:path w="11910" h="11847" extrusionOk="0">
                  <a:moveTo>
                    <a:pt x="6365" y="662"/>
                  </a:moveTo>
                  <a:lnTo>
                    <a:pt x="6522" y="1513"/>
                  </a:lnTo>
                  <a:cubicBezTo>
                    <a:pt x="6554" y="1702"/>
                    <a:pt x="6617" y="1765"/>
                    <a:pt x="6774" y="1797"/>
                  </a:cubicBezTo>
                  <a:cubicBezTo>
                    <a:pt x="7342" y="1923"/>
                    <a:pt x="7814" y="2112"/>
                    <a:pt x="8287" y="2427"/>
                  </a:cubicBezTo>
                  <a:cubicBezTo>
                    <a:pt x="8350" y="2474"/>
                    <a:pt x="8421" y="2498"/>
                    <a:pt x="8488" y="2498"/>
                  </a:cubicBezTo>
                  <a:cubicBezTo>
                    <a:pt x="8554" y="2498"/>
                    <a:pt x="8618" y="2474"/>
                    <a:pt x="8665" y="2427"/>
                  </a:cubicBezTo>
                  <a:lnTo>
                    <a:pt x="9389" y="1923"/>
                  </a:lnTo>
                  <a:lnTo>
                    <a:pt x="9925" y="2490"/>
                  </a:lnTo>
                  <a:lnTo>
                    <a:pt x="9421" y="3183"/>
                  </a:lnTo>
                  <a:cubicBezTo>
                    <a:pt x="9358" y="3309"/>
                    <a:pt x="9358" y="3466"/>
                    <a:pt x="9421" y="3592"/>
                  </a:cubicBezTo>
                  <a:cubicBezTo>
                    <a:pt x="9736" y="4065"/>
                    <a:pt x="9925" y="4537"/>
                    <a:pt x="10051" y="5073"/>
                  </a:cubicBezTo>
                  <a:cubicBezTo>
                    <a:pt x="10082" y="5231"/>
                    <a:pt x="10209" y="5294"/>
                    <a:pt x="10335" y="5357"/>
                  </a:cubicBezTo>
                  <a:lnTo>
                    <a:pt x="11185" y="5514"/>
                  </a:lnTo>
                  <a:lnTo>
                    <a:pt x="11185" y="6302"/>
                  </a:lnTo>
                  <a:lnTo>
                    <a:pt x="10335" y="6459"/>
                  </a:lnTo>
                  <a:cubicBezTo>
                    <a:pt x="10177" y="6491"/>
                    <a:pt x="10082" y="6585"/>
                    <a:pt x="10051" y="6743"/>
                  </a:cubicBezTo>
                  <a:cubicBezTo>
                    <a:pt x="9925" y="7278"/>
                    <a:pt x="9736" y="7751"/>
                    <a:pt x="9421" y="8224"/>
                  </a:cubicBezTo>
                  <a:cubicBezTo>
                    <a:pt x="9358" y="8350"/>
                    <a:pt x="9358" y="8507"/>
                    <a:pt x="9421" y="8633"/>
                  </a:cubicBezTo>
                  <a:lnTo>
                    <a:pt x="9925" y="9326"/>
                  </a:lnTo>
                  <a:lnTo>
                    <a:pt x="9389" y="9893"/>
                  </a:lnTo>
                  <a:lnTo>
                    <a:pt x="8665" y="9358"/>
                  </a:lnTo>
                  <a:cubicBezTo>
                    <a:pt x="8618" y="9326"/>
                    <a:pt x="8554" y="9310"/>
                    <a:pt x="8488" y="9310"/>
                  </a:cubicBezTo>
                  <a:cubicBezTo>
                    <a:pt x="8421" y="9310"/>
                    <a:pt x="8350" y="9326"/>
                    <a:pt x="8287" y="9358"/>
                  </a:cubicBezTo>
                  <a:cubicBezTo>
                    <a:pt x="7814" y="9673"/>
                    <a:pt x="7342" y="9893"/>
                    <a:pt x="6774" y="9988"/>
                  </a:cubicBezTo>
                  <a:cubicBezTo>
                    <a:pt x="6617" y="10051"/>
                    <a:pt x="6554" y="10145"/>
                    <a:pt x="6522" y="10271"/>
                  </a:cubicBezTo>
                  <a:lnTo>
                    <a:pt x="6365" y="11153"/>
                  </a:lnTo>
                  <a:lnTo>
                    <a:pt x="5577" y="11153"/>
                  </a:lnTo>
                  <a:lnTo>
                    <a:pt x="5420" y="10271"/>
                  </a:lnTo>
                  <a:cubicBezTo>
                    <a:pt x="5357" y="10114"/>
                    <a:pt x="5294" y="10051"/>
                    <a:pt x="5136" y="9988"/>
                  </a:cubicBezTo>
                  <a:cubicBezTo>
                    <a:pt x="4569" y="9893"/>
                    <a:pt x="4097" y="9673"/>
                    <a:pt x="3624" y="9358"/>
                  </a:cubicBezTo>
                  <a:cubicBezTo>
                    <a:pt x="3561" y="9326"/>
                    <a:pt x="3498" y="9310"/>
                    <a:pt x="3435" y="9310"/>
                  </a:cubicBezTo>
                  <a:cubicBezTo>
                    <a:pt x="3372" y="9310"/>
                    <a:pt x="3309" y="9326"/>
                    <a:pt x="3246" y="9358"/>
                  </a:cubicBezTo>
                  <a:lnTo>
                    <a:pt x="2521" y="9893"/>
                  </a:lnTo>
                  <a:lnTo>
                    <a:pt x="1986" y="9326"/>
                  </a:lnTo>
                  <a:lnTo>
                    <a:pt x="2490" y="8633"/>
                  </a:lnTo>
                  <a:cubicBezTo>
                    <a:pt x="2584" y="8507"/>
                    <a:pt x="2584" y="8350"/>
                    <a:pt x="2490" y="8224"/>
                  </a:cubicBezTo>
                  <a:cubicBezTo>
                    <a:pt x="2175" y="7751"/>
                    <a:pt x="1986" y="7278"/>
                    <a:pt x="1860" y="6743"/>
                  </a:cubicBezTo>
                  <a:cubicBezTo>
                    <a:pt x="1828" y="6585"/>
                    <a:pt x="1702" y="6491"/>
                    <a:pt x="1576" y="6459"/>
                  </a:cubicBezTo>
                  <a:lnTo>
                    <a:pt x="726" y="6302"/>
                  </a:lnTo>
                  <a:lnTo>
                    <a:pt x="726" y="5514"/>
                  </a:lnTo>
                  <a:lnTo>
                    <a:pt x="1576" y="5357"/>
                  </a:lnTo>
                  <a:cubicBezTo>
                    <a:pt x="1734" y="5325"/>
                    <a:pt x="1828" y="5231"/>
                    <a:pt x="1860" y="5073"/>
                  </a:cubicBezTo>
                  <a:cubicBezTo>
                    <a:pt x="1986" y="4506"/>
                    <a:pt x="2175" y="4065"/>
                    <a:pt x="2490" y="3592"/>
                  </a:cubicBezTo>
                  <a:cubicBezTo>
                    <a:pt x="2584" y="3466"/>
                    <a:pt x="2584" y="3309"/>
                    <a:pt x="2490" y="3183"/>
                  </a:cubicBezTo>
                  <a:lnTo>
                    <a:pt x="1986" y="2490"/>
                  </a:lnTo>
                  <a:lnTo>
                    <a:pt x="2521" y="1923"/>
                  </a:lnTo>
                  <a:lnTo>
                    <a:pt x="3246" y="2427"/>
                  </a:lnTo>
                  <a:cubicBezTo>
                    <a:pt x="3309" y="2474"/>
                    <a:pt x="3372" y="2498"/>
                    <a:pt x="3435" y="2498"/>
                  </a:cubicBezTo>
                  <a:cubicBezTo>
                    <a:pt x="3498" y="2498"/>
                    <a:pt x="3561" y="2474"/>
                    <a:pt x="3624" y="2427"/>
                  </a:cubicBezTo>
                  <a:cubicBezTo>
                    <a:pt x="4097" y="2112"/>
                    <a:pt x="4569" y="1923"/>
                    <a:pt x="5136" y="1797"/>
                  </a:cubicBezTo>
                  <a:cubicBezTo>
                    <a:pt x="5294" y="1765"/>
                    <a:pt x="5357" y="1639"/>
                    <a:pt x="5420" y="1513"/>
                  </a:cubicBezTo>
                  <a:lnTo>
                    <a:pt x="5577" y="662"/>
                  </a:lnTo>
                  <a:close/>
                  <a:moveTo>
                    <a:pt x="5262" y="1"/>
                  </a:moveTo>
                  <a:cubicBezTo>
                    <a:pt x="5073" y="1"/>
                    <a:pt x="4916" y="127"/>
                    <a:pt x="4884" y="284"/>
                  </a:cubicBezTo>
                  <a:lnTo>
                    <a:pt x="4727" y="1166"/>
                  </a:lnTo>
                  <a:cubicBezTo>
                    <a:pt x="4254" y="1292"/>
                    <a:pt x="3813" y="1481"/>
                    <a:pt x="3435" y="1734"/>
                  </a:cubicBezTo>
                  <a:lnTo>
                    <a:pt x="2679" y="1229"/>
                  </a:lnTo>
                  <a:cubicBezTo>
                    <a:pt x="2610" y="1174"/>
                    <a:pt x="2541" y="1149"/>
                    <a:pt x="2474" y="1149"/>
                  </a:cubicBezTo>
                  <a:cubicBezTo>
                    <a:pt x="2389" y="1149"/>
                    <a:pt x="2309" y="1190"/>
                    <a:pt x="2238" y="1261"/>
                  </a:cubicBezTo>
                  <a:lnTo>
                    <a:pt x="1261" y="2238"/>
                  </a:lnTo>
                  <a:cubicBezTo>
                    <a:pt x="1135" y="2364"/>
                    <a:pt x="1135" y="2553"/>
                    <a:pt x="1230" y="2679"/>
                  </a:cubicBezTo>
                  <a:lnTo>
                    <a:pt x="1734" y="3435"/>
                  </a:lnTo>
                  <a:cubicBezTo>
                    <a:pt x="1513" y="3813"/>
                    <a:pt x="1324" y="4254"/>
                    <a:pt x="1198" y="4726"/>
                  </a:cubicBezTo>
                  <a:lnTo>
                    <a:pt x="284" y="4884"/>
                  </a:lnTo>
                  <a:cubicBezTo>
                    <a:pt x="127" y="4915"/>
                    <a:pt x="1" y="5042"/>
                    <a:pt x="1" y="5231"/>
                  </a:cubicBezTo>
                  <a:lnTo>
                    <a:pt x="1" y="6617"/>
                  </a:lnTo>
                  <a:cubicBezTo>
                    <a:pt x="64" y="6774"/>
                    <a:pt x="158" y="6932"/>
                    <a:pt x="316" y="6963"/>
                  </a:cubicBezTo>
                  <a:lnTo>
                    <a:pt x="1230" y="7121"/>
                  </a:lnTo>
                  <a:cubicBezTo>
                    <a:pt x="1356" y="7593"/>
                    <a:pt x="1545" y="8034"/>
                    <a:pt x="1797" y="8413"/>
                  </a:cubicBezTo>
                  <a:lnTo>
                    <a:pt x="1261" y="9169"/>
                  </a:lnTo>
                  <a:cubicBezTo>
                    <a:pt x="1167" y="9295"/>
                    <a:pt x="1198" y="9484"/>
                    <a:pt x="1324" y="9610"/>
                  </a:cubicBezTo>
                  <a:lnTo>
                    <a:pt x="2301" y="10586"/>
                  </a:lnTo>
                  <a:cubicBezTo>
                    <a:pt x="2368" y="10654"/>
                    <a:pt x="2454" y="10685"/>
                    <a:pt x="2533" y="10685"/>
                  </a:cubicBezTo>
                  <a:cubicBezTo>
                    <a:pt x="2602" y="10685"/>
                    <a:pt x="2666" y="10662"/>
                    <a:pt x="2710" y="10618"/>
                  </a:cubicBezTo>
                  <a:lnTo>
                    <a:pt x="3466" y="10114"/>
                  </a:lnTo>
                  <a:cubicBezTo>
                    <a:pt x="3876" y="10366"/>
                    <a:pt x="4286" y="10555"/>
                    <a:pt x="4790" y="10681"/>
                  </a:cubicBezTo>
                  <a:lnTo>
                    <a:pt x="4947" y="11563"/>
                  </a:lnTo>
                  <a:cubicBezTo>
                    <a:pt x="4979" y="11721"/>
                    <a:pt x="5105" y="11847"/>
                    <a:pt x="5294" y="11847"/>
                  </a:cubicBezTo>
                  <a:lnTo>
                    <a:pt x="6680" y="11847"/>
                  </a:lnTo>
                  <a:cubicBezTo>
                    <a:pt x="6837" y="11847"/>
                    <a:pt x="6995" y="11721"/>
                    <a:pt x="7027" y="11563"/>
                  </a:cubicBezTo>
                  <a:lnTo>
                    <a:pt x="7184" y="10681"/>
                  </a:lnTo>
                  <a:cubicBezTo>
                    <a:pt x="7657" y="10555"/>
                    <a:pt x="8098" y="10366"/>
                    <a:pt x="8476" y="10114"/>
                  </a:cubicBezTo>
                  <a:lnTo>
                    <a:pt x="9232" y="10618"/>
                  </a:lnTo>
                  <a:cubicBezTo>
                    <a:pt x="9301" y="10673"/>
                    <a:pt x="9370" y="10698"/>
                    <a:pt x="9436" y="10698"/>
                  </a:cubicBezTo>
                  <a:cubicBezTo>
                    <a:pt x="9521" y="10698"/>
                    <a:pt x="9602" y="10657"/>
                    <a:pt x="9673" y="10586"/>
                  </a:cubicBezTo>
                  <a:lnTo>
                    <a:pt x="10650" y="9610"/>
                  </a:lnTo>
                  <a:cubicBezTo>
                    <a:pt x="10776" y="9484"/>
                    <a:pt x="10776" y="9295"/>
                    <a:pt x="10681" y="9169"/>
                  </a:cubicBezTo>
                  <a:lnTo>
                    <a:pt x="10177" y="8413"/>
                  </a:lnTo>
                  <a:cubicBezTo>
                    <a:pt x="10398" y="8034"/>
                    <a:pt x="10618" y="7593"/>
                    <a:pt x="10713" y="7121"/>
                  </a:cubicBezTo>
                  <a:lnTo>
                    <a:pt x="11626" y="6963"/>
                  </a:lnTo>
                  <a:cubicBezTo>
                    <a:pt x="11784" y="6932"/>
                    <a:pt x="11910" y="6806"/>
                    <a:pt x="11910" y="6617"/>
                  </a:cubicBezTo>
                  <a:lnTo>
                    <a:pt x="11910" y="5231"/>
                  </a:lnTo>
                  <a:cubicBezTo>
                    <a:pt x="11910" y="5073"/>
                    <a:pt x="11784" y="4915"/>
                    <a:pt x="11626" y="4884"/>
                  </a:cubicBezTo>
                  <a:lnTo>
                    <a:pt x="10713" y="4726"/>
                  </a:lnTo>
                  <a:cubicBezTo>
                    <a:pt x="10618" y="4254"/>
                    <a:pt x="10398" y="3813"/>
                    <a:pt x="10177" y="3403"/>
                  </a:cubicBezTo>
                  <a:lnTo>
                    <a:pt x="10681" y="2679"/>
                  </a:lnTo>
                  <a:cubicBezTo>
                    <a:pt x="10807" y="2553"/>
                    <a:pt x="10776" y="2364"/>
                    <a:pt x="10650" y="2238"/>
                  </a:cubicBezTo>
                  <a:lnTo>
                    <a:pt x="9673" y="1261"/>
                  </a:lnTo>
                  <a:cubicBezTo>
                    <a:pt x="9605" y="1193"/>
                    <a:pt x="9520" y="1162"/>
                    <a:pt x="9435" y="1162"/>
                  </a:cubicBezTo>
                  <a:cubicBezTo>
                    <a:pt x="9362" y="1162"/>
                    <a:pt x="9290" y="1186"/>
                    <a:pt x="9232" y="1229"/>
                  </a:cubicBezTo>
                  <a:lnTo>
                    <a:pt x="8476" y="1734"/>
                  </a:lnTo>
                  <a:cubicBezTo>
                    <a:pt x="8098" y="1481"/>
                    <a:pt x="7657" y="1292"/>
                    <a:pt x="7184" y="1166"/>
                  </a:cubicBezTo>
                  <a:lnTo>
                    <a:pt x="6995" y="284"/>
                  </a:lnTo>
                  <a:cubicBezTo>
                    <a:pt x="6932" y="127"/>
                    <a:pt x="6837" y="1"/>
                    <a:pt x="661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2934575459"/>
      </p:ext>
    </p:extLst>
  </p:cSld>
  <p:clrMapOvr>
    <a:masterClrMapping/>
  </p:clrMapOvr>
  <mc:AlternateContent xmlns:mc="http://schemas.openxmlformats.org/markup-compatibility/2006" xmlns:p14="http://schemas.microsoft.com/office/powerpoint/2010/main">
    <mc:Choice Requires="p14">
      <p:transition p14:dur="10" advTm="141047"/>
    </mc:Choice>
    <mc:Fallback xmlns="">
      <p:transition advTm="141047"/>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مدخلات تكنولوجيا المعلومات تشير إلى الأدوات والتقنيات التي يتم استخدامها في مجال التعليم والتدريس لتعزيز وتحسين عمليات التعلم والتواصل. تشمل هذه المدخلات الأجهزة الإلكترونية مثل الحواسيب والهواتف الذكية والأجهزة اللوحية، والبرمجيات التعليمية، والشبكات الاجتماعية، والإنترنت والموارد الإلكترونية، وتطبيقات الويب والتطبيقات المحمولة الموجهة للتعلم، والتجارب التفاعلية، وغيرها من الأدوات التقنية التي يمكن استخدامها لتعزيز عملية التعليم وتحقيق أهداف التعلم.</a:t>
            </a:r>
          </a:p>
          <a:p>
            <a:pPr algn="ctr"/>
            <a:endParaRPr lang="ar-SA" dirty="0"/>
          </a:p>
          <a:p>
            <a:pPr algn="ctr"/>
            <a:r>
              <a:rPr lang="ar-SA" dirty="0"/>
              <a:t>مصدر:</a:t>
            </a:r>
          </a:p>
          <a:p>
            <a:pPr algn="ctr"/>
            <a:r>
              <a:rPr lang="en-US" dirty="0"/>
              <a:t>ITU (International Telecommunication Union). (2018). "ICTs in Education." Retrieved from: https://www.itu.int/en/ITU-D/Statistics/Pages/publications/ict-facts-2017.aspx</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420826" y="2040273"/>
            <a:ext cx="9426243" cy="402674"/>
          </a:xfrm>
          <a:prstGeom prst="rect">
            <a:avLst/>
          </a:prstGeom>
          <a:noFill/>
        </p:spPr>
        <p:txBody>
          <a:bodyPr wrap="square" rtlCol="0">
            <a:spAutoFit/>
          </a:bodyPr>
          <a:lstStyle/>
          <a:p>
            <a:pPr algn="just" rtl="1">
              <a:lnSpc>
                <a:spcPts val="2720"/>
              </a:lnSpc>
              <a:spcBef>
                <a:spcPts val="600"/>
              </a:spcBef>
              <a:spcAft>
                <a:spcPts val="1800"/>
              </a:spcAft>
            </a:pPr>
            <a:r>
              <a:rPr lang="ar-SA" sz="1600" dirty="0">
                <a:latin typeface="Alexandria Light" pitchFamily="2" charset="-78"/>
                <a:cs typeface="Alexandria Light" pitchFamily="2" charset="-78"/>
              </a:rPr>
              <a:t>      </a:t>
            </a:r>
            <a:endParaRPr lang="ar-SA" sz="1600" dirty="0">
              <a:solidFill>
                <a:srgbClr val="212529"/>
              </a:solidFill>
              <a:effectLst/>
              <a:latin typeface="Alexandria Light" pitchFamily="2" charset="-78"/>
              <a:ea typeface="Times New Roman" panose="02020603050405020304" pitchFamily="18" charset="0"/>
              <a:cs typeface="Alexandria Light"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C4364A12-B773-40FF-9ABF-33539D226A2F}"/>
              </a:ext>
            </a:extLst>
          </p:cNvPr>
          <p:cNvSpPr txBox="1"/>
          <p:nvPr/>
        </p:nvSpPr>
        <p:spPr>
          <a:xfrm>
            <a:off x="1247108" y="1936811"/>
            <a:ext cx="9941662" cy="3695114"/>
          </a:xfrm>
          <a:prstGeom prst="rect">
            <a:avLst/>
          </a:prstGeom>
          <a:noFill/>
        </p:spPr>
        <p:txBody>
          <a:bodyPr wrap="square" rtlCol="1">
            <a:spAutoFit/>
          </a:bodyPr>
          <a:lstStyle/>
          <a:p>
            <a:pPr algn="ctr" rtl="1">
              <a:lnSpc>
                <a:spcPct val="200000"/>
              </a:lnSpc>
              <a:spcAft>
                <a:spcPts val="1800"/>
              </a:spcAft>
            </a:pPr>
            <a:r>
              <a:rPr lang="ar-SA" sz="2000" dirty="0">
                <a:latin typeface="Alexandria Light" pitchFamily="2" charset="-78"/>
                <a:cs typeface="Alexandria Light" pitchFamily="2" charset="-78"/>
              </a:rPr>
              <a:t>     و تشير </a:t>
            </a:r>
            <a:r>
              <a:rPr lang="ar-SA" sz="2000" dirty="0">
                <a:solidFill>
                  <a:srgbClr val="0070C0"/>
                </a:solidFill>
                <a:latin typeface="Alexandria Light" pitchFamily="2" charset="-78"/>
                <a:cs typeface="Alexandria Light" pitchFamily="2" charset="-78"/>
              </a:rPr>
              <a:t>مدخلات تكنولوجيا </a:t>
            </a:r>
            <a:r>
              <a:rPr lang="ar-SA" sz="2000" dirty="0">
                <a:latin typeface="Alexandria Light" pitchFamily="2" charset="-78"/>
                <a:cs typeface="Alexandria Light" pitchFamily="2" charset="-78"/>
              </a:rPr>
              <a:t>المعلومات إلى الأدوات والتقنيات التي يتم استخدامها في مجال التعليم والتدريس لتعزيز عمليات التعلم والتواصل. تشمل هذه المدخلات الأجهزة الإلكترونية مثل الحواسيب، والهواتف الذكية، والأجهزة اللوحية، والبرمجيات التعليمية، والشبكات الاجتماعية، والإنترنت، والموارد الإلكترونية، وتطبيقات الويب والتطبيقات المحمولة الموجهة للتعلم، والمنصات التعليمية وغيرها من الأدوات التقنية التي يمكن استخدامها لتعزيز عملية التعليم وتحقيق أهداف التعلم.</a:t>
            </a:r>
          </a:p>
        </p:txBody>
      </p:sp>
      <p:sp>
        <p:nvSpPr>
          <p:cNvPr id="9" name="مربع نص 8">
            <a:extLst>
              <a:ext uri="{FF2B5EF4-FFF2-40B4-BE49-F238E27FC236}">
                <a16:creationId xmlns:a16="http://schemas.microsoft.com/office/drawing/2014/main" id="{9A09B2F2-C49A-4400-8642-3CD90B9AF76B}"/>
              </a:ext>
            </a:extLst>
          </p:cNvPr>
          <p:cNvSpPr txBox="1"/>
          <p:nvPr/>
        </p:nvSpPr>
        <p:spPr>
          <a:xfrm>
            <a:off x="2671793" y="934558"/>
            <a:ext cx="6097904" cy="400110"/>
          </a:xfrm>
          <a:prstGeom prst="rect">
            <a:avLst/>
          </a:prstGeom>
          <a:noFill/>
        </p:spPr>
        <p:txBody>
          <a:bodyPr wrap="square">
            <a:spAutoFit/>
          </a:bodyPr>
          <a:lstStyle/>
          <a:p>
            <a:r>
              <a:rPr lang="ar-SA" sz="2000" dirty="0">
                <a:latin typeface="Alexandria Medium" pitchFamily="2" charset="-78"/>
                <a:cs typeface="Alexandria Medium" pitchFamily="2" charset="-78"/>
              </a:rPr>
              <a:t>مدخلات تكنولوجيا المعلومات </a:t>
            </a:r>
          </a:p>
        </p:txBody>
      </p:sp>
      <p:grpSp>
        <p:nvGrpSpPr>
          <p:cNvPr id="10" name="Google Shape;5434;p51">
            <a:extLst>
              <a:ext uri="{FF2B5EF4-FFF2-40B4-BE49-F238E27FC236}">
                <a16:creationId xmlns:a16="http://schemas.microsoft.com/office/drawing/2014/main" id="{7FEE0C96-A8EA-4278-A251-311A34F77CBB}"/>
              </a:ext>
            </a:extLst>
          </p:cNvPr>
          <p:cNvGrpSpPr/>
          <p:nvPr/>
        </p:nvGrpSpPr>
        <p:grpSpPr>
          <a:xfrm>
            <a:off x="756271" y="5153556"/>
            <a:ext cx="774640" cy="755878"/>
            <a:chOff x="-47529700" y="2342000"/>
            <a:chExt cx="302450" cy="299900"/>
          </a:xfrm>
        </p:grpSpPr>
        <p:sp>
          <p:nvSpPr>
            <p:cNvPr id="11" name="Google Shape;5435;p51">
              <a:extLst>
                <a:ext uri="{FF2B5EF4-FFF2-40B4-BE49-F238E27FC236}">
                  <a16:creationId xmlns:a16="http://schemas.microsoft.com/office/drawing/2014/main" id="{42B3A34C-B050-4303-BFF3-A19FC67BFA32}"/>
                </a:ext>
              </a:extLst>
            </p:cNvPr>
            <p:cNvSpPr/>
            <p:nvPr/>
          </p:nvSpPr>
          <p:spPr>
            <a:xfrm>
              <a:off x="-47529700" y="2342000"/>
              <a:ext cx="302450" cy="299900"/>
            </a:xfrm>
            <a:custGeom>
              <a:avLst/>
              <a:gdLst/>
              <a:ahLst/>
              <a:cxnLst/>
              <a:rect l="l" t="t" r="r" b="b"/>
              <a:pathLst>
                <a:path w="12098" h="11996" extrusionOk="0">
                  <a:moveTo>
                    <a:pt x="7530" y="725"/>
                  </a:moveTo>
                  <a:cubicBezTo>
                    <a:pt x="9672" y="725"/>
                    <a:pt x="11405" y="2457"/>
                    <a:pt x="11405" y="4568"/>
                  </a:cubicBezTo>
                  <a:cubicBezTo>
                    <a:pt x="11405" y="6711"/>
                    <a:pt x="9672" y="8443"/>
                    <a:pt x="7530" y="8443"/>
                  </a:cubicBezTo>
                  <a:cubicBezTo>
                    <a:pt x="5419" y="8443"/>
                    <a:pt x="3686" y="6711"/>
                    <a:pt x="3686" y="4568"/>
                  </a:cubicBezTo>
                  <a:cubicBezTo>
                    <a:pt x="3686" y="2457"/>
                    <a:pt x="5419" y="725"/>
                    <a:pt x="7530" y="725"/>
                  </a:cubicBezTo>
                  <a:close/>
                  <a:moveTo>
                    <a:pt x="4064" y="7530"/>
                  </a:moveTo>
                  <a:cubicBezTo>
                    <a:pt x="4222" y="7719"/>
                    <a:pt x="4379" y="7876"/>
                    <a:pt x="4568" y="8034"/>
                  </a:cubicBezTo>
                  <a:lnTo>
                    <a:pt x="3686" y="8947"/>
                  </a:lnTo>
                  <a:lnTo>
                    <a:pt x="3151" y="8443"/>
                  </a:lnTo>
                  <a:lnTo>
                    <a:pt x="4064" y="7530"/>
                  </a:lnTo>
                  <a:close/>
                  <a:moveTo>
                    <a:pt x="2647" y="8916"/>
                  </a:moveTo>
                  <a:lnTo>
                    <a:pt x="3151" y="9420"/>
                  </a:lnTo>
                  <a:lnTo>
                    <a:pt x="1386" y="11184"/>
                  </a:lnTo>
                  <a:cubicBezTo>
                    <a:pt x="1323" y="11247"/>
                    <a:pt x="1237" y="11279"/>
                    <a:pt x="1146" y="11279"/>
                  </a:cubicBezTo>
                  <a:cubicBezTo>
                    <a:pt x="1056" y="11279"/>
                    <a:pt x="961" y="11247"/>
                    <a:pt x="882" y="11184"/>
                  </a:cubicBezTo>
                  <a:cubicBezTo>
                    <a:pt x="756" y="11090"/>
                    <a:pt x="756" y="10838"/>
                    <a:pt x="882" y="10680"/>
                  </a:cubicBezTo>
                  <a:lnTo>
                    <a:pt x="2647" y="8916"/>
                  </a:lnTo>
                  <a:close/>
                  <a:moveTo>
                    <a:pt x="7530" y="0"/>
                  </a:moveTo>
                  <a:cubicBezTo>
                    <a:pt x="5009" y="0"/>
                    <a:pt x="2962" y="2048"/>
                    <a:pt x="2962" y="4568"/>
                  </a:cubicBezTo>
                  <a:cubicBezTo>
                    <a:pt x="2962" y="5450"/>
                    <a:pt x="3214" y="6270"/>
                    <a:pt x="3623" y="6963"/>
                  </a:cubicBezTo>
                  <a:lnTo>
                    <a:pt x="410" y="10208"/>
                  </a:lnTo>
                  <a:cubicBezTo>
                    <a:pt x="0" y="10586"/>
                    <a:pt x="0" y="11279"/>
                    <a:pt x="410" y="11688"/>
                  </a:cubicBezTo>
                  <a:cubicBezTo>
                    <a:pt x="599" y="11893"/>
                    <a:pt x="867" y="11996"/>
                    <a:pt x="1138" y="11996"/>
                  </a:cubicBezTo>
                  <a:cubicBezTo>
                    <a:pt x="1410" y="11996"/>
                    <a:pt x="1686" y="11893"/>
                    <a:pt x="1890" y="11688"/>
                  </a:cubicBezTo>
                  <a:lnTo>
                    <a:pt x="5135" y="8475"/>
                  </a:lnTo>
                  <a:cubicBezTo>
                    <a:pt x="5829" y="8916"/>
                    <a:pt x="6679" y="9137"/>
                    <a:pt x="7530" y="9137"/>
                  </a:cubicBezTo>
                  <a:cubicBezTo>
                    <a:pt x="10050" y="9137"/>
                    <a:pt x="12098" y="7089"/>
                    <a:pt x="12098" y="4568"/>
                  </a:cubicBezTo>
                  <a:cubicBezTo>
                    <a:pt x="12098" y="2048"/>
                    <a:pt x="10050" y="0"/>
                    <a:pt x="7530"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2" name="Google Shape;5436;p51">
              <a:extLst>
                <a:ext uri="{FF2B5EF4-FFF2-40B4-BE49-F238E27FC236}">
                  <a16:creationId xmlns:a16="http://schemas.microsoft.com/office/drawing/2014/main" id="{AB97F940-6B8C-49E6-91F2-9BB3F9979CF2}"/>
                </a:ext>
              </a:extLst>
            </p:cNvPr>
            <p:cNvSpPr/>
            <p:nvPr/>
          </p:nvSpPr>
          <p:spPr>
            <a:xfrm>
              <a:off x="-47404475" y="2395550"/>
              <a:ext cx="124475" cy="123675"/>
            </a:xfrm>
            <a:custGeom>
              <a:avLst/>
              <a:gdLst/>
              <a:ahLst/>
              <a:cxnLst/>
              <a:rect l="l" t="t" r="r" b="b"/>
              <a:pathLst>
                <a:path w="4979" h="4947" extrusionOk="0">
                  <a:moveTo>
                    <a:pt x="2804" y="2080"/>
                  </a:moveTo>
                  <a:cubicBezTo>
                    <a:pt x="2678" y="2395"/>
                    <a:pt x="2458" y="2647"/>
                    <a:pt x="2174" y="2710"/>
                  </a:cubicBezTo>
                  <a:lnTo>
                    <a:pt x="2174" y="2080"/>
                  </a:lnTo>
                  <a:close/>
                  <a:moveTo>
                    <a:pt x="1828" y="694"/>
                  </a:moveTo>
                  <a:cubicBezTo>
                    <a:pt x="2300" y="694"/>
                    <a:pt x="2678" y="977"/>
                    <a:pt x="2804" y="1418"/>
                  </a:cubicBezTo>
                  <a:lnTo>
                    <a:pt x="1828" y="1418"/>
                  </a:lnTo>
                  <a:cubicBezTo>
                    <a:pt x="1607" y="1418"/>
                    <a:pt x="1481" y="1576"/>
                    <a:pt x="1481" y="1765"/>
                  </a:cubicBezTo>
                  <a:lnTo>
                    <a:pt x="1481" y="2741"/>
                  </a:lnTo>
                  <a:cubicBezTo>
                    <a:pt x="1072" y="2584"/>
                    <a:pt x="757" y="2206"/>
                    <a:pt x="757" y="1765"/>
                  </a:cubicBezTo>
                  <a:cubicBezTo>
                    <a:pt x="757" y="1166"/>
                    <a:pt x="1229" y="694"/>
                    <a:pt x="1828" y="694"/>
                  </a:cubicBezTo>
                  <a:close/>
                  <a:moveTo>
                    <a:pt x="4254" y="2080"/>
                  </a:moveTo>
                  <a:lnTo>
                    <a:pt x="4254" y="4222"/>
                  </a:lnTo>
                  <a:lnTo>
                    <a:pt x="2143" y="4222"/>
                  </a:lnTo>
                  <a:lnTo>
                    <a:pt x="2143" y="3466"/>
                  </a:lnTo>
                  <a:cubicBezTo>
                    <a:pt x="2804" y="3308"/>
                    <a:pt x="3371" y="2804"/>
                    <a:pt x="3498" y="2080"/>
                  </a:cubicBezTo>
                  <a:close/>
                  <a:moveTo>
                    <a:pt x="1796" y="0"/>
                  </a:moveTo>
                  <a:cubicBezTo>
                    <a:pt x="788" y="0"/>
                    <a:pt x="0" y="788"/>
                    <a:pt x="0" y="1765"/>
                  </a:cubicBezTo>
                  <a:cubicBezTo>
                    <a:pt x="0" y="2615"/>
                    <a:pt x="599" y="3340"/>
                    <a:pt x="1418" y="3497"/>
                  </a:cubicBezTo>
                  <a:lnTo>
                    <a:pt x="1418" y="4600"/>
                  </a:lnTo>
                  <a:cubicBezTo>
                    <a:pt x="1418" y="4789"/>
                    <a:pt x="1576" y="4947"/>
                    <a:pt x="1796" y="4947"/>
                  </a:cubicBezTo>
                  <a:lnTo>
                    <a:pt x="4569" y="4947"/>
                  </a:lnTo>
                  <a:cubicBezTo>
                    <a:pt x="4789" y="4947"/>
                    <a:pt x="4947" y="4789"/>
                    <a:pt x="4947" y="4600"/>
                  </a:cubicBezTo>
                  <a:lnTo>
                    <a:pt x="4947" y="1796"/>
                  </a:lnTo>
                  <a:cubicBezTo>
                    <a:pt x="4978" y="1576"/>
                    <a:pt x="4821" y="1418"/>
                    <a:pt x="4632" y="1418"/>
                  </a:cubicBezTo>
                  <a:lnTo>
                    <a:pt x="3498" y="1418"/>
                  </a:lnTo>
                  <a:cubicBezTo>
                    <a:pt x="3371" y="631"/>
                    <a:pt x="2647" y="0"/>
                    <a:pt x="1796"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4200924397"/>
      </p:ext>
    </p:extLst>
  </p:cSld>
  <p:clrMapOvr>
    <a:masterClrMapping/>
  </p:clrMapOvr>
  <mc:AlternateContent xmlns:mc="http://schemas.openxmlformats.org/markup-compatibility/2006" xmlns:p14="http://schemas.microsoft.com/office/powerpoint/2010/main">
    <mc:Choice Requires="p14">
      <p:transition p14:dur="10" advTm="109584"/>
    </mc:Choice>
    <mc:Fallback xmlns="">
      <p:transition advTm="109584"/>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5964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مدخلات تكنولوجيا المعلومات تشير إلى الأدوات والتقنيات التي يتم استخدامها في مجال التعليم والتدريس لتعزيز وتحسين عمليات التعلم والتواصل. تشمل هذه المدخلات الأجهزة الإلكترونية مثل الحواسيب والهواتف الذكية والأجهزة اللوحية، والبرمجيات التعليمية، والشبكات الاجتماعية، والإنترنت والموارد الإلكترونية، وتطبيقات الويب والتطبيقات المحمولة الموجهة للتعلم، والتجارب التفاعلية، وغيرها من الأدوات التقنية التي يمكن استخدامها لتعزيز عملية التعليم وتحقيق أهداف التعلم.</a:t>
            </a:r>
          </a:p>
          <a:p>
            <a:pPr algn="ctr"/>
            <a:endParaRPr lang="ar-SA" dirty="0"/>
          </a:p>
          <a:p>
            <a:pPr algn="ctr"/>
            <a:r>
              <a:rPr lang="ar-SA" dirty="0"/>
              <a:t>مصدر:</a:t>
            </a:r>
          </a:p>
          <a:p>
            <a:pPr algn="ctr"/>
            <a:r>
              <a:rPr lang="en-US" dirty="0"/>
              <a:t>ITU (International Telecommunication Union). (2018). "ICTs in Education." Retrieved from: https://www.itu.int/en/ITU-D/Statistics/Pages/publications/ict-facts-2017.aspx</a:t>
            </a:r>
          </a:p>
        </p:txBody>
      </p:sp>
      <p:sp>
        <p:nvSpPr>
          <p:cNvPr id="5" name="Rectangle 4"/>
          <p:cNvSpPr/>
          <p:nvPr/>
        </p:nvSpPr>
        <p:spPr>
          <a:xfrm>
            <a:off x="761552" y="903497"/>
            <a:ext cx="1033637" cy="91827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420826" y="2040273"/>
            <a:ext cx="9426243" cy="402674"/>
          </a:xfrm>
          <a:prstGeom prst="rect">
            <a:avLst/>
          </a:prstGeom>
          <a:noFill/>
        </p:spPr>
        <p:txBody>
          <a:bodyPr wrap="square" rtlCol="0">
            <a:spAutoFit/>
          </a:bodyPr>
          <a:lstStyle/>
          <a:p>
            <a:pPr algn="just" rtl="1">
              <a:lnSpc>
                <a:spcPts val="2720"/>
              </a:lnSpc>
              <a:spcBef>
                <a:spcPts val="600"/>
              </a:spcBef>
              <a:spcAft>
                <a:spcPts val="1800"/>
              </a:spcAft>
            </a:pPr>
            <a:r>
              <a:rPr lang="ar-SA" sz="1600" dirty="0">
                <a:latin typeface="Alexandria Light" pitchFamily="2" charset="-78"/>
                <a:cs typeface="Alexandria Light" pitchFamily="2" charset="-78"/>
              </a:rPr>
              <a:t>      </a:t>
            </a:r>
            <a:endParaRPr lang="ar-SA" sz="1600" dirty="0">
              <a:solidFill>
                <a:srgbClr val="212529"/>
              </a:solidFill>
              <a:effectLst/>
              <a:latin typeface="Alexandria Light" pitchFamily="2" charset="-78"/>
              <a:ea typeface="Times New Roman" panose="02020603050405020304" pitchFamily="18" charset="0"/>
              <a:cs typeface="Alexandria Light"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C4364A12-B773-40FF-9ABF-33539D226A2F}"/>
              </a:ext>
            </a:extLst>
          </p:cNvPr>
          <p:cNvSpPr txBox="1"/>
          <p:nvPr/>
        </p:nvSpPr>
        <p:spPr>
          <a:xfrm>
            <a:off x="1116420" y="1619758"/>
            <a:ext cx="10127218" cy="4441922"/>
          </a:xfrm>
          <a:prstGeom prst="rect">
            <a:avLst/>
          </a:prstGeom>
          <a:noFill/>
        </p:spPr>
        <p:txBody>
          <a:bodyPr wrap="square" rtlCol="1">
            <a:spAutoFit/>
          </a:bodyPr>
          <a:lstStyle/>
          <a:p>
            <a:pPr algn="just" rtl="1">
              <a:lnSpc>
                <a:spcPct val="200000"/>
              </a:lnSpc>
              <a:spcAft>
                <a:spcPts val="1800"/>
              </a:spcAft>
            </a:pPr>
            <a:r>
              <a:rPr lang="ar-SA" dirty="0">
                <a:solidFill>
                  <a:srgbClr val="212121"/>
                </a:solidFill>
                <a:effectLst/>
                <a:latin typeface="Alexandria Light" pitchFamily="2" charset="-78"/>
                <a:ea typeface="Times New Roman" panose="02020603050405020304" pitchFamily="18" charset="0"/>
                <a:cs typeface="Alexandria Light" pitchFamily="2" charset="-78"/>
              </a:rPr>
              <a:t>     تسمح هذه المدخلات </a:t>
            </a:r>
            <a:r>
              <a:rPr lang="ar-SA" b="0" i="0" dirty="0">
                <a:solidFill>
                  <a:srgbClr val="312B39"/>
                </a:solidFill>
                <a:effectLst/>
                <a:latin typeface="Alexandria Light" pitchFamily="2" charset="-78"/>
                <a:cs typeface="Alexandria Light" pitchFamily="2" charset="-78"/>
              </a:rPr>
              <a:t>بتدريب المعلمين وأعضاء هيئة التدريس في الجامعة  والتطوير المهني المستمر لهم من ناحية تطوير معارفهم ومهاراتهم المهنية والتكنولوجية من خلال التدريب من بعد، من خلال الدورات المفتوحة عبر الإنترنت الموجودة في المواقع الإلكترونية والمنصات التدريبية، أو التدريب وجهاً لوجه باستخدام الأدوات والوسائط الإلكترونية. ومن ناحية أخرى يحتاج المعلمون والأساتذة أعضاء هيئة التدريس في الجامعات في القرن الحادي والعشرين إلى إدراك إمكانات التدريس القائم على تكنولوجيا المعلومات والاتصالات في الفصول الدراسية، وإلى الدراية باستخدام مختلف الأدوات التعليمية. </a:t>
            </a:r>
            <a:r>
              <a:rPr lang="ar-SA" b="0" i="0" dirty="0">
                <a:solidFill>
                  <a:srgbClr val="000000"/>
                </a:solidFill>
                <a:effectLst/>
                <a:latin typeface="Alexandria Light" pitchFamily="2" charset="-78"/>
                <a:cs typeface="Alexandria Light" pitchFamily="2" charset="-78"/>
              </a:rPr>
              <a:t>كما أنّ تطبيقها في المنظومة التعليمية يُساعد على تحسين جودة التعليم وتحقيق مبداً التعليم التفاعلي وإمكانية التعلّم من بعد.</a:t>
            </a:r>
            <a:r>
              <a:rPr lang="ar-SA" b="0" i="0" dirty="0">
                <a:solidFill>
                  <a:srgbClr val="312B39"/>
                </a:solidFill>
                <a:effectLst/>
                <a:latin typeface="Alexandria Light" pitchFamily="2" charset="-78"/>
                <a:cs typeface="Alexandria Light" pitchFamily="2" charset="-78"/>
              </a:rPr>
              <a:t> فضلاً عن استخدام تكنولوجيا المعلومات والاتصالات في التدريب الأولي للمعلمين، </a:t>
            </a:r>
            <a:endParaRPr lang="ar-SA" sz="2000" dirty="0"/>
          </a:p>
        </p:txBody>
      </p:sp>
      <p:sp>
        <p:nvSpPr>
          <p:cNvPr id="9" name="مربع نص 8">
            <a:extLst>
              <a:ext uri="{FF2B5EF4-FFF2-40B4-BE49-F238E27FC236}">
                <a16:creationId xmlns:a16="http://schemas.microsoft.com/office/drawing/2014/main" id="{9A09B2F2-C49A-4400-8642-3CD90B9AF76B}"/>
              </a:ext>
            </a:extLst>
          </p:cNvPr>
          <p:cNvSpPr txBox="1"/>
          <p:nvPr/>
        </p:nvSpPr>
        <p:spPr>
          <a:xfrm>
            <a:off x="2671793" y="934558"/>
            <a:ext cx="6097904" cy="400110"/>
          </a:xfrm>
          <a:prstGeom prst="rect">
            <a:avLst/>
          </a:prstGeom>
          <a:noFill/>
        </p:spPr>
        <p:txBody>
          <a:bodyPr wrap="square">
            <a:spAutoFit/>
          </a:bodyPr>
          <a:lstStyle/>
          <a:p>
            <a:r>
              <a:rPr lang="ar-SA" sz="2000" dirty="0">
                <a:latin typeface="Alexandria Medium" pitchFamily="2" charset="-78"/>
                <a:cs typeface="Alexandria Medium" pitchFamily="2" charset="-78"/>
              </a:rPr>
              <a:t>مدخلات تكنولوجيا المعلومات </a:t>
            </a:r>
          </a:p>
        </p:txBody>
      </p:sp>
      <p:sp>
        <p:nvSpPr>
          <p:cNvPr id="10" name="Google Shape;5347;p51">
            <a:extLst>
              <a:ext uri="{FF2B5EF4-FFF2-40B4-BE49-F238E27FC236}">
                <a16:creationId xmlns:a16="http://schemas.microsoft.com/office/drawing/2014/main" id="{0CD0B8F0-44A4-49F7-993A-DB0B1A064AC4}"/>
              </a:ext>
            </a:extLst>
          </p:cNvPr>
          <p:cNvSpPr/>
          <p:nvPr/>
        </p:nvSpPr>
        <p:spPr>
          <a:xfrm>
            <a:off x="825047" y="5347449"/>
            <a:ext cx="595779" cy="575155"/>
          </a:xfrm>
          <a:custGeom>
            <a:avLst/>
            <a:gdLst/>
            <a:ahLst/>
            <a:cxnLst/>
            <a:rect l="l" t="t" r="r" b="b"/>
            <a:pathLst>
              <a:path w="12004" h="12036" extrusionOk="0">
                <a:moveTo>
                  <a:pt x="10933" y="4947"/>
                </a:moveTo>
                <a:cubicBezTo>
                  <a:pt x="11122" y="4947"/>
                  <a:pt x="11279" y="5104"/>
                  <a:pt x="11279" y="5293"/>
                </a:cubicBezTo>
                <a:lnTo>
                  <a:pt x="11279" y="5671"/>
                </a:lnTo>
                <a:lnTo>
                  <a:pt x="7782" y="5671"/>
                </a:lnTo>
                <a:lnTo>
                  <a:pt x="7782" y="5293"/>
                </a:lnTo>
                <a:cubicBezTo>
                  <a:pt x="7782" y="5104"/>
                  <a:pt x="7940" y="4947"/>
                  <a:pt x="8129" y="4947"/>
                </a:cubicBezTo>
                <a:close/>
                <a:moveTo>
                  <a:pt x="9547" y="694"/>
                </a:moveTo>
                <a:cubicBezTo>
                  <a:pt x="9736" y="694"/>
                  <a:pt x="9893" y="851"/>
                  <a:pt x="9893" y="1040"/>
                </a:cubicBezTo>
                <a:lnTo>
                  <a:pt x="9893" y="4254"/>
                </a:lnTo>
                <a:lnTo>
                  <a:pt x="8129" y="4254"/>
                </a:lnTo>
                <a:cubicBezTo>
                  <a:pt x="7530" y="4254"/>
                  <a:pt x="7058" y="4726"/>
                  <a:pt x="7058" y="5293"/>
                </a:cubicBezTo>
                <a:lnTo>
                  <a:pt x="7058" y="6365"/>
                </a:lnTo>
                <a:lnTo>
                  <a:pt x="694" y="6365"/>
                </a:lnTo>
                <a:lnTo>
                  <a:pt x="694" y="1040"/>
                </a:lnTo>
                <a:cubicBezTo>
                  <a:pt x="725" y="851"/>
                  <a:pt x="883" y="694"/>
                  <a:pt x="1072" y="694"/>
                </a:cubicBezTo>
                <a:close/>
                <a:moveTo>
                  <a:pt x="7121" y="7026"/>
                </a:moveTo>
                <a:lnTo>
                  <a:pt x="7121" y="7751"/>
                </a:lnTo>
                <a:lnTo>
                  <a:pt x="1072" y="7751"/>
                </a:lnTo>
                <a:cubicBezTo>
                  <a:pt x="883" y="7751"/>
                  <a:pt x="725" y="7593"/>
                  <a:pt x="725" y="7404"/>
                </a:cubicBezTo>
                <a:lnTo>
                  <a:pt x="725" y="7026"/>
                </a:lnTo>
                <a:close/>
                <a:moveTo>
                  <a:pt x="5703" y="8444"/>
                </a:moveTo>
                <a:lnTo>
                  <a:pt x="5703" y="9168"/>
                </a:lnTo>
                <a:lnTo>
                  <a:pt x="4947" y="9168"/>
                </a:lnTo>
                <a:lnTo>
                  <a:pt x="4947" y="8444"/>
                </a:lnTo>
                <a:close/>
                <a:moveTo>
                  <a:pt x="7089" y="8444"/>
                </a:moveTo>
                <a:lnTo>
                  <a:pt x="7089" y="9168"/>
                </a:lnTo>
                <a:lnTo>
                  <a:pt x="6365" y="9168"/>
                </a:lnTo>
                <a:lnTo>
                  <a:pt x="6365" y="8444"/>
                </a:lnTo>
                <a:close/>
                <a:moveTo>
                  <a:pt x="11279" y="6333"/>
                </a:moveTo>
                <a:lnTo>
                  <a:pt x="11279" y="9830"/>
                </a:lnTo>
                <a:lnTo>
                  <a:pt x="7782" y="9830"/>
                </a:lnTo>
                <a:lnTo>
                  <a:pt x="7782" y="6333"/>
                </a:lnTo>
                <a:close/>
                <a:moveTo>
                  <a:pt x="11279" y="10523"/>
                </a:moveTo>
                <a:lnTo>
                  <a:pt x="11279" y="10901"/>
                </a:lnTo>
                <a:cubicBezTo>
                  <a:pt x="11279" y="11090"/>
                  <a:pt x="11122" y="11248"/>
                  <a:pt x="10933" y="11248"/>
                </a:cubicBezTo>
                <a:lnTo>
                  <a:pt x="8129" y="11248"/>
                </a:lnTo>
                <a:cubicBezTo>
                  <a:pt x="7940" y="11248"/>
                  <a:pt x="7782" y="11090"/>
                  <a:pt x="7782" y="10901"/>
                </a:cubicBezTo>
                <a:lnTo>
                  <a:pt x="7782" y="10523"/>
                </a:lnTo>
                <a:close/>
                <a:moveTo>
                  <a:pt x="1040" y="1"/>
                </a:moveTo>
                <a:cubicBezTo>
                  <a:pt x="442" y="1"/>
                  <a:pt x="1" y="473"/>
                  <a:pt x="1" y="1040"/>
                </a:cubicBezTo>
                <a:lnTo>
                  <a:pt x="1" y="7436"/>
                </a:lnTo>
                <a:cubicBezTo>
                  <a:pt x="1" y="8034"/>
                  <a:pt x="442" y="8507"/>
                  <a:pt x="1040" y="8507"/>
                </a:cubicBezTo>
                <a:lnTo>
                  <a:pt x="4191" y="8507"/>
                </a:lnTo>
                <a:lnTo>
                  <a:pt x="4191" y="9200"/>
                </a:lnTo>
                <a:lnTo>
                  <a:pt x="3151" y="9200"/>
                </a:lnTo>
                <a:cubicBezTo>
                  <a:pt x="2931" y="9200"/>
                  <a:pt x="2773" y="9357"/>
                  <a:pt x="2773" y="9546"/>
                </a:cubicBezTo>
                <a:cubicBezTo>
                  <a:pt x="2773" y="9767"/>
                  <a:pt x="2931" y="9925"/>
                  <a:pt x="3151" y="9925"/>
                </a:cubicBezTo>
                <a:lnTo>
                  <a:pt x="7026" y="9925"/>
                </a:lnTo>
                <a:lnTo>
                  <a:pt x="7026" y="10964"/>
                </a:lnTo>
                <a:cubicBezTo>
                  <a:pt x="7026" y="11563"/>
                  <a:pt x="7499" y="12035"/>
                  <a:pt x="8097" y="12035"/>
                </a:cubicBezTo>
                <a:lnTo>
                  <a:pt x="10901" y="12035"/>
                </a:lnTo>
                <a:cubicBezTo>
                  <a:pt x="11468" y="12035"/>
                  <a:pt x="11941" y="11563"/>
                  <a:pt x="11941" y="10964"/>
                </a:cubicBezTo>
                <a:lnTo>
                  <a:pt x="11941" y="5356"/>
                </a:lnTo>
                <a:cubicBezTo>
                  <a:pt x="12004" y="4726"/>
                  <a:pt x="11531" y="4254"/>
                  <a:pt x="10933" y="4254"/>
                </a:cubicBezTo>
                <a:lnTo>
                  <a:pt x="10586" y="4254"/>
                </a:lnTo>
                <a:lnTo>
                  <a:pt x="10586" y="1040"/>
                </a:lnTo>
                <a:cubicBezTo>
                  <a:pt x="10586" y="473"/>
                  <a:pt x="10114" y="1"/>
                  <a:pt x="951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788416095"/>
      </p:ext>
    </p:extLst>
  </p:cSld>
  <p:clrMapOvr>
    <a:masterClrMapping/>
  </p:clrMapOvr>
  <mc:AlternateContent xmlns:mc="http://schemas.openxmlformats.org/markup-compatibility/2006" xmlns:p14="http://schemas.microsoft.com/office/powerpoint/2010/main">
    <mc:Choice Requires="p14">
      <p:transition p14:dur="10" advTm="273238"/>
    </mc:Choice>
    <mc:Fallback xmlns="">
      <p:transition advTm="273238"/>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مدخلات تكنولوجيا المعلومات تشير إلى الأدوات والتقنيات التي يتم استخدامها في مجال التعليم والتدريس لتعزيز وتحسين عمليات التعلم والتواصل. تشمل هذه المدخلات الأجهزة الإلكترونية مثل الحواسيب والهواتف الذكية والأجهزة اللوحية، والبرمجيات التعليمية، والشبكات الاجتماعية، والإنترنت والموارد الإلكترونية، وتطبيقات الويب والتطبيقات المحمولة الموجهة للتعلم، والتجارب التفاعلية، وغيرها من الأدوات التقنية التي يمكن استخدامها لتعزيز عملية التعليم وتحقيق أهداف التعلم.</a:t>
            </a:r>
          </a:p>
          <a:p>
            <a:pPr algn="ctr"/>
            <a:endParaRPr lang="ar-SA" dirty="0"/>
          </a:p>
          <a:p>
            <a:pPr algn="ctr"/>
            <a:r>
              <a:rPr lang="ar-SA" dirty="0"/>
              <a:t>مصدر:</a:t>
            </a:r>
          </a:p>
          <a:p>
            <a:pPr algn="ctr"/>
            <a:r>
              <a:rPr lang="en-US" dirty="0"/>
              <a:t>ITU (International Telecommunication Union). (2018). "ICTs in Education." Retrieved from: https://www.itu.int/en/ITU-D/Statistics/Pages/publications/ict-facts-2017.aspx</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420826" y="2040273"/>
            <a:ext cx="9426243" cy="402674"/>
          </a:xfrm>
          <a:prstGeom prst="rect">
            <a:avLst/>
          </a:prstGeom>
          <a:noFill/>
        </p:spPr>
        <p:txBody>
          <a:bodyPr wrap="square" rtlCol="0">
            <a:spAutoFit/>
          </a:bodyPr>
          <a:lstStyle/>
          <a:p>
            <a:pPr algn="just" rtl="1">
              <a:lnSpc>
                <a:spcPts val="2720"/>
              </a:lnSpc>
              <a:spcBef>
                <a:spcPts val="600"/>
              </a:spcBef>
              <a:spcAft>
                <a:spcPts val="1800"/>
              </a:spcAft>
            </a:pPr>
            <a:r>
              <a:rPr lang="ar-SA" sz="1600" dirty="0">
                <a:latin typeface="Alexandria Light" pitchFamily="2" charset="-78"/>
                <a:cs typeface="Alexandria Light" pitchFamily="2" charset="-78"/>
              </a:rPr>
              <a:t>      </a:t>
            </a:r>
            <a:endParaRPr lang="ar-SA" sz="1600" dirty="0">
              <a:solidFill>
                <a:srgbClr val="212529"/>
              </a:solidFill>
              <a:effectLst/>
              <a:latin typeface="Alexandria Light" pitchFamily="2" charset="-78"/>
              <a:ea typeface="Times New Roman" panose="02020603050405020304" pitchFamily="18" charset="0"/>
              <a:cs typeface="Alexandria Light"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C4364A12-B773-40FF-9ABF-33539D226A2F}"/>
              </a:ext>
            </a:extLst>
          </p:cNvPr>
          <p:cNvSpPr txBox="1"/>
          <p:nvPr/>
        </p:nvSpPr>
        <p:spPr>
          <a:xfrm>
            <a:off x="964021" y="1840219"/>
            <a:ext cx="10302102" cy="4952061"/>
          </a:xfrm>
          <a:prstGeom prst="rect">
            <a:avLst/>
          </a:prstGeom>
          <a:noFill/>
        </p:spPr>
        <p:txBody>
          <a:bodyPr wrap="square" rtlCol="1">
            <a:spAutoFit/>
          </a:bodyPr>
          <a:lstStyle/>
          <a:p>
            <a:pPr algn="just" rtl="1">
              <a:lnSpc>
                <a:spcPct val="200000"/>
              </a:lnSpc>
              <a:spcAft>
                <a:spcPts val="1800"/>
              </a:spcAft>
            </a:pPr>
            <a:r>
              <a:rPr lang="ar-SA" b="0" i="0" dirty="0">
                <a:solidFill>
                  <a:srgbClr val="312B39"/>
                </a:solidFill>
                <a:effectLst/>
                <a:latin typeface="Alexandria Light" pitchFamily="2" charset="-78"/>
                <a:cs typeface="Alexandria Light" pitchFamily="2" charset="-78"/>
              </a:rPr>
              <a:t>     حيث يمكن للمعلمين في أثناء الخدمة تطوير مهاراتهم المهنية ومعارفهم من خلال الدورات الإلكترونية الحصرية، أو الوصول إليها عبر الاتصال - أو من غير الحاجة للاتصال بشبكة الإنترنت-، أو دورات تعليمية مدمجة أو مختلطة تجمع بين التدريب القائم على الحضور والدراسة المستقلة باستخدام المواد التكنولوجية. وفضلاً عن أن شبكة الإنترنت تسهل توزيع مواد تعليم المعلمين، تدعم شبكة الإنترنت التطوير المهني المستمر الذي يمكن الانتفاع به ذاتياً من خلال السماح للمعلمين باختيار المواد وفقاً لاحتياجاتهم وأهدافهم وتفضيلاتهم، وتلبية احتياجات أساليب التعلم المختلفة. </a:t>
            </a:r>
            <a:endParaRPr lang="ar-SA" b="0" i="0" dirty="0">
              <a:solidFill>
                <a:srgbClr val="000000"/>
              </a:solidFill>
              <a:effectLst/>
              <a:latin typeface="Alexandria Light" pitchFamily="2" charset="-78"/>
              <a:cs typeface="Alexandria Light" pitchFamily="2" charset="-78"/>
            </a:endParaRPr>
          </a:p>
          <a:p>
            <a:pPr algn="just" rtl="1">
              <a:lnSpc>
                <a:spcPct val="200000"/>
              </a:lnSpc>
              <a:spcAft>
                <a:spcPts val="1800"/>
              </a:spcAft>
            </a:pPr>
            <a:r>
              <a:rPr lang="ar-SA" dirty="0">
                <a:solidFill>
                  <a:srgbClr val="00B0F0"/>
                </a:solidFill>
                <a:latin typeface="Alexandria Light" pitchFamily="2" charset="-78"/>
                <a:ea typeface="Times New Roman" panose="02020603050405020304" pitchFamily="18" charset="0"/>
                <a:cs typeface="Alexandria Light" pitchFamily="2" charset="-78"/>
              </a:rPr>
              <a:t>     وسؤالنا هو ما معنى تدريب المعلمين وأعضاء هيئة التدريس على استخدام التكنولوجيا؟</a:t>
            </a:r>
            <a:endParaRPr lang="ar-SA" dirty="0">
              <a:latin typeface="Alexandria Light" pitchFamily="2" charset="-78"/>
              <a:cs typeface="Alexandria Light" pitchFamily="2" charset="-78"/>
            </a:endParaRPr>
          </a:p>
          <a:p>
            <a:pPr>
              <a:lnSpc>
                <a:spcPct val="200000"/>
              </a:lnSpc>
            </a:pPr>
            <a:endParaRPr lang="ar-SA" sz="2000" dirty="0"/>
          </a:p>
        </p:txBody>
      </p:sp>
      <p:sp>
        <p:nvSpPr>
          <p:cNvPr id="9" name="مربع نص 8">
            <a:extLst>
              <a:ext uri="{FF2B5EF4-FFF2-40B4-BE49-F238E27FC236}">
                <a16:creationId xmlns:a16="http://schemas.microsoft.com/office/drawing/2014/main" id="{9A09B2F2-C49A-4400-8642-3CD90B9AF76B}"/>
              </a:ext>
            </a:extLst>
          </p:cNvPr>
          <p:cNvSpPr txBox="1"/>
          <p:nvPr/>
        </p:nvSpPr>
        <p:spPr>
          <a:xfrm>
            <a:off x="2671793" y="934558"/>
            <a:ext cx="6097904" cy="400110"/>
          </a:xfrm>
          <a:prstGeom prst="rect">
            <a:avLst/>
          </a:prstGeom>
          <a:noFill/>
        </p:spPr>
        <p:txBody>
          <a:bodyPr wrap="square">
            <a:spAutoFit/>
          </a:bodyPr>
          <a:lstStyle/>
          <a:p>
            <a:r>
              <a:rPr lang="ar-SA" sz="2000" dirty="0">
                <a:latin typeface="Alexandria Medium" pitchFamily="2" charset="-78"/>
                <a:cs typeface="Alexandria Medium" pitchFamily="2" charset="-78"/>
              </a:rPr>
              <a:t>مدخلات تكنولوجيا المعلومات </a:t>
            </a:r>
          </a:p>
        </p:txBody>
      </p:sp>
      <p:grpSp>
        <p:nvGrpSpPr>
          <p:cNvPr id="10" name="Google Shape;8438;p58">
            <a:extLst>
              <a:ext uri="{FF2B5EF4-FFF2-40B4-BE49-F238E27FC236}">
                <a16:creationId xmlns:a16="http://schemas.microsoft.com/office/drawing/2014/main" id="{DF7DECCE-E405-49AF-B268-202D67166793}"/>
              </a:ext>
            </a:extLst>
          </p:cNvPr>
          <p:cNvGrpSpPr/>
          <p:nvPr/>
        </p:nvGrpSpPr>
        <p:grpSpPr>
          <a:xfrm>
            <a:off x="729968" y="5333980"/>
            <a:ext cx="516791" cy="560193"/>
            <a:chOff x="1412450" y="1954475"/>
            <a:chExt cx="297750" cy="296175"/>
          </a:xfrm>
        </p:grpSpPr>
        <p:sp>
          <p:nvSpPr>
            <p:cNvPr id="11" name="Google Shape;8439;p58">
              <a:extLst>
                <a:ext uri="{FF2B5EF4-FFF2-40B4-BE49-F238E27FC236}">
                  <a16:creationId xmlns:a16="http://schemas.microsoft.com/office/drawing/2014/main" id="{E702F43E-6730-424E-B333-79108820F7CC}"/>
                </a:ext>
              </a:extLst>
            </p:cNvPr>
            <p:cNvSpPr/>
            <p:nvPr/>
          </p:nvSpPr>
          <p:spPr>
            <a:xfrm>
              <a:off x="1483350" y="2023800"/>
              <a:ext cx="155975" cy="155975"/>
            </a:xfrm>
            <a:custGeom>
              <a:avLst/>
              <a:gdLst/>
              <a:ahLst/>
              <a:cxnLst/>
              <a:rect l="l" t="t" r="r" b="b"/>
              <a:pathLst>
                <a:path w="6239" h="6239" extrusionOk="0">
                  <a:moveTo>
                    <a:pt x="3119" y="2079"/>
                  </a:moveTo>
                  <a:cubicBezTo>
                    <a:pt x="3529" y="2079"/>
                    <a:pt x="3844" y="2395"/>
                    <a:pt x="3844" y="2773"/>
                  </a:cubicBezTo>
                  <a:cubicBezTo>
                    <a:pt x="3844" y="3182"/>
                    <a:pt x="3529" y="3497"/>
                    <a:pt x="3119" y="3497"/>
                  </a:cubicBezTo>
                  <a:cubicBezTo>
                    <a:pt x="2741" y="3497"/>
                    <a:pt x="2426" y="3182"/>
                    <a:pt x="2426" y="2773"/>
                  </a:cubicBezTo>
                  <a:cubicBezTo>
                    <a:pt x="2426" y="2395"/>
                    <a:pt x="2741" y="2079"/>
                    <a:pt x="3119" y="2079"/>
                  </a:cubicBezTo>
                  <a:close/>
                  <a:moveTo>
                    <a:pt x="3119" y="725"/>
                  </a:moveTo>
                  <a:cubicBezTo>
                    <a:pt x="4474" y="725"/>
                    <a:pt x="5577" y="1827"/>
                    <a:pt x="5577" y="3182"/>
                  </a:cubicBezTo>
                  <a:cubicBezTo>
                    <a:pt x="5577" y="3686"/>
                    <a:pt x="5388" y="4159"/>
                    <a:pt x="5136" y="4537"/>
                  </a:cubicBezTo>
                  <a:cubicBezTo>
                    <a:pt x="4884" y="4190"/>
                    <a:pt x="4537" y="3907"/>
                    <a:pt x="4191" y="3718"/>
                  </a:cubicBezTo>
                  <a:cubicBezTo>
                    <a:pt x="4411" y="3497"/>
                    <a:pt x="4537" y="3182"/>
                    <a:pt x="4537" y="2804"/>
                  </a:cubicBezTo>
                  <a:cubicBezTo>
                    <a:pt x="4537" y="2079"/>
                    <a:pt x="3907" y="1449"/>
                    <a:pt x="3151" y="1449"/>
                  </a:cubicBezTo>
                  <a:cubicBezTo>
                    <a:pt x="2426" y="1449"/>
                    <a:pt x="1796" y="2079"/>
                    <a:pt x="1796" y="2804"/>
                  </a:cubicBezTo>
                  <a:cubicBezTo>
                    <a:pt x="1796" y="3182"/>
                    <a:pt x="1891" y="3497"/>
                    <a:pt x="2143" y="3718"/>
                  </a:cubicBezTo>
                  <a:cubicBezTo>
                    <a:pt x="1733" y="3907"/>
                    <a:pt x="1418" y="4190"/>
                    <a:pt x="1198" y="4537"/>
                  </a:cubicBezTo>
                  <a:cubicBezTo>
                    <a:pt x="914" y="4159"/>
                    <a:pt x="756" y="3686"/>
                    <a:pt x="756" y="3182"/>
                  </a:cubicBezTo>
                  <a:cubicBezTo>
                    <a:pt x="662" y="1796"/>
                    <a:pt x="1796" y="725"/>
                    <a:pt x="3119" y="725"/>
                  </a:cubicBezTo>
                  <a:close/>
                  <a:moveTo>
                    <a:pt x="3119" y="4190"/>
                  </a:moveTo>
                  <a:cubicBezTo>
                    <a:pt x="3749" y="4190"/>
                    <a:pt x="4317" y="4505"/>
                    <a:pt x="4632" y="5041"/>
                  </a:cubicBezTo>
                  <a:cubicBezTo>
                    <a:pt x="4222" y="5387"/>
                    <a:pt x="3686" y="5577"/>
                    <a:pt x="3119" y="5577"/>
                  </a:cubicBezTo>
                  <a:cubicBezTo>
                    <a:pt x="2584" y="5577"/>
                    <a:pt x="2017" y="5387"/>
                    <a:pt x="1639" y="5041"/>
                  </a:cubicBezTo>
                  <a:cubicBezTo>
                    <a:pt x="1954" y="4505"/>
                    <a:pt x="2489" y="4190"/>
                    <a:pt x="3119" y="4190"/>
                  </a:cubicBezTo>
                  <a:close/>
                  <a:moveTo>
                    <a:pt x="3119" y="0"/>
                  </a:moveTo>
                  <a:cubicBezTo>
                    <a:pt x="1387" y="0"/>
                    <a:pt x="0" y="1418"/>
                    <a:pt x="0" y="3119"/>
                  </a:cubicBezTo>
                  <a:cubicBezTo>
                    <a:pt x="0" y="4852"/>
                    <a:pt x="1387" y="6238"/>
                    <a:pt x="3119" y="6238"/>
                  </a:cubicBezTo>
                  <a:cubicBezTo>
                    <a:pt x="4852" y="6238"/>
                    <a:pt x="6238" y="4820"/>
                    <a:pt x="6238" y="3119"/>
                  </a:cubicBezTo>
                  <a:cubicBezTo>
                    <a:pt x="6238" y="1386"/>
                    <a:pt x="4821" y="0"/>
                    <a:pt x="3119"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2" name="Google Shape;8440;p58">
              <a:extLst>
                <a:ext uri="{FF2B5EF4-FFF2-40B4-BE49-F238E27FC236}">
                  <a16:creationId xmlns:a16="http://schemas.microsoft.com/office/drawing/2014/main" id="{E1D49705-535C-45A1-82BC-811A2625E684}"/>
                </a:ext>
              </a:extLst>
            </p:cNvPr>
            <p:cNvSpPr/>
            <p:nvPr/>
          </p:nvSpPr>
          <p:spPr>
            <a:xfrm>
              <a:off x="1412450" y="1954475"/>
              <a:ext cx="297750" cy="296175"/>
            </a:xfrm>
            <a:custGeom>
              <a:avLst/>
              <a:gdLst/>
              <a:ahLst/>
              <a:cxnLst/>
              <a:rect l="l" t="t" r="r" b="b"/>
              <a:pathLst>
                <a:path w="11910" h="11847" extrusionOk="0">
                  <a:moveTo>
                    <a:pt x="6365" y="662"/>
                  </a:moveTo>
                  <a:lnTo>
                    <a:pt x="6522" y="1513"/>
                  </a:lnTo>
                  <a:cubicBezTo>
                    <a:pt x="6554" y="1702"/>
                    <a:pt x="6617" y="1765"/>
                    <a:pt x="6774" y="1797"/>
                  </a:cubicBezTo>
                  <a:cubicBezTo>
                    <a:pt x="7342" y="1923"/>
                    <a:pt x="7814" y="2112"/>
                    <a:pt x="8287" y="2427"/>
                  </a:cubicBezTo>
                  <a:cubicBezTo>
                    <a:pt x="8350" y="2474"/>
                    <a:pt x="8421" y="2498"/>
                    <a:pt x="8488" y="2498"/>
                  </a:cubicBezTo>
                  <a:cubicBezTo>
                    <a:pt x="8554" y="2498"/>
                    <a:pt x="8618" y="2474"/>
                    <a:pt x="8665" y="2427"/>
                  </a:cubicBezTo>
                  <a:lnTo>
                    <a:pt x="9389" y="1923"/>
                  </a:lnTo>
                  <a:lnTo>
                    <a:pt x="9925" y="2490"/>
                  </a:lnTo>
                  <a:lnTo>
                    <a:pt x="9421" y="3183"/>
                  </a:lnTo>
                  <a:cubicBezTo>
                    <a:pt x="9358" y="3309"/>
                    <a:pt x="9358" y="3466"/>
                    <a:pt x="9421" y="3592"/>
                  </a:cubicBezTo>
                  <a:cubicBezTo>
                    <a:pt x="9736" y="4065"/>
                    <a:pt x="9925" y="4537"/>
                    <a:pt x="10051" y="5073"/>
                  </a:cubicBezTo>
                  <a:cubicBezTo>
                    <a:pt x="10082" y="5231"/>
                    <a:pt x="10209" y="5294"/>
                    <a:pt x="10335" y="5357"/>
                  </a:cubicBezTo>
                  <a:lnTo>
                    <a:pt x="11185" y="5514"/>
                  </a:lnTo>
                  <a:lnTo>
                    <a:pt x="11185" y="6302"/>
                  </a:lnTo>
                  <a:lnTo>
                    <a:pt x="10335" y="6459"/>
                  </a:lnTo>
                  <a:cubicBezTo>
                    <a:pt x="10177" y="6491"/>
                    <a:pt x="10082" y="6585"/>
                    <a:pt x="10051" y="6743"/>
                  </a:cubicBezTo>
                  <a:cubicBezTo>
                    <a:pt x="9925" y="7278"/>
                    <a:pt x="9736" y="7751"/>
                    <a:pt x="9421" y="8224"/>
                  </a:cubicBezTo>
                  <a:cubicBezTo>
                    <a:pt x="9358" y="8350"/>
                    <a:pt x="9358" y="8507"/>
                    <a:pt x="9421" y="8633"/>
                  </a:cubicBezTo>
                  <a:lnTo>
                    <a:pt x="9925" y="9326"/>
                  </a:lnTo>
                  <a:lnTo>
                    <a:pt x="9389" y="9893"/>
                  </a:lnTo>
                  <a:lnTo>
                    <a:pt x="8665" y="9358"/>
                  </a:lnTo>
                  <a:cubicBezTo>
                    <a:pt x="8618" y="9326"/>
                    <a:pt x="8554" y="9310"/>
                    <a:pt x="8488" y="9310"/>
                  </a:cubicBezTo>
                  <a:cubicBezTo>
                    <a:pt x="8421" y="9310"/>
                    <a:pt x="8350" y="9326"/>
                    <a:pt x="8287" y="9358"/>
                  </a:cubicBezTo>
                  <a:cubicBezTo>
                    <a:pt x="7814" y="9673"/>
                    <a:pt x="7342" y="9893"/>
                    <a:pt x="6774" y="9988"/>
                  </a:cubicBezTo>
                  <a:cubicBezTo>
                    <a:pt x="6617" y="10051"/>
                    <a:pt x="6554" y="10145"/>
                    <a:pt x="6522" y="10271"/>
                  </a:cubicBezTo>
                  <a:lnTo>
                    <a:pt x="6365" y="11153"/>
                  </a:lnTo>
                  <a:lnTo>
                    <a:pt x="5577" y="11153"/>
                  </a:lnTo>
                  <a:lnTo>
                    <a:pt x="5420" y="10271"/>
                  </a:lnTo>
                  <a:cubicBezTo>
                    <a:pt x="5357" y="10114"/>
                    <a:pt x="5294" y="10051"/>
                    <a:pt x="5136" y="9988"/>
                  </a:cubicBezTo>
                  <a:cubicBezTo>
                    <a:pt x="4569" y="9893"/>
                    <a:pt x="4097" y="9673"/>
                    <a:pt x="3624" y="9358"/>
                  </a:cubicBezTo>
                  <a:cubicBezTo>
                    <a:pt x="3561" y="9326"/>
                    <a:pt x="3498" y="9310"/>
                    <a:pt x="3435" y="9310"/>
                  </a:cubicBezTo>
                  <a:cubicBezTo>
                    <a:pt x="3372" y="9310"/>
                    <a:pt x="3309" y="9326"/>
                    <a:pt x="3246" y="9358"/>
                  </a:cubicBezTo>
                  <a:lnTo>
                    <a:pt x="2521" y="9893"/>
                  </a:lnTo>
                  <a:lnTo>
                    <a:pt x="1986" y="9326"/>
                  </a:lnTo>
                  <a:lnTo>
                    <a:pt x="2490" y="8633"/>
                  </a:lnTo>
                  <a:cubicBezTo>
                    <a:pt x="2584" y="8507"/>
                    <a:pt x="2584" y="8350"/>
                    <a:pt x="2490" y="8224"/>
                  </a:cubicBezTo>
                  <a:cubicBezTo>
                    <a:pt x="2175" y="7751"/>
                    <a:pt x="1986" y="7278"/>
                    <a:pt x="1860" y="6743"/>
                  </a:cubicBezTo>
                  <a:cubicBezTo>
                    <a:pt x="1828" y="6585"/>
                    <a:pt x="1702" y="6491"/>
                    <a:pt x="1576" y="6459"/>
                  </a:cubicBezTo>
                  <a:lnTo>
                    <a:pt x="726" y="6302"/>
                  </a:lnTo>
                  <a:lnTo>
                    <a:pt x="726" y="5514"/>
                  </a:lnTo>
                  <a:lnTo>
                    <a:pt x="1576" y="5357"/>
                  </a:lnTo>
                  <a:cubicBezTo>
                    <a:pt x="1734" y="5325"/>
                    <a:pt x="1828" y="5231"/>
                    <a:pt x="1860" y="5073"/>
                  </a:cubicBezTo>
                  <a:cubicBezTo>
                    <a:pt x="1986" y="4506"/>
                    <a:pt x="2175" y="4065"/>
                    <a:pt x="2490" y="3592"/>
                  </a:cubicBezTo>
                  <a:cubicBezTo>
                    <a:pt x="2584" y="3466"/>
                    <a:pt x="2584" y="3309"/>
                    <a:pt x="2490" y="3183"/>
                  </a:cubicBezTo>
                  <a:lnTo>
                    <a:pt x="1986" y="2490"/>
                  </a:lnTo>
                  <a:lnTo>
                    <a:pt x="2521" y="1923"/>
                  </a:lnTo>
                  <a:lnTo>
                    <a:pt x="3246" y="2427"/>
                  </a:lnTo>
                  <a:cubicBezTo>
                    <a:pt x="3309" y="2474"/>
                    <a:pt x="3372" y="2498"/>
                    <a:pt x="3435" y="2498"/>
                  </a:cubicBezTo>
                  <a:cubicBezTo>
                    <a:pt x="3498" y="2498"/>
                    <a:pt x="3561" y="2474"/>
                    <a:pt x="3624" y="2427"/>
                  </a:cubicBezTo>
                  <a:cubicBezTo>
                    <a:pt x="4097" y="2112"/>
                    <a:pt x="4569" y="1923"/>
                    <a:pt x="5136" y="1797"/>
                  </a:cubicBezTo>
                  <a:cubicBezTo>
                    <a:pt x="5294" y="1765"/>
                    <a:pt x="5357" y="1639"/>
                    <a:pt x="5420" y="1513"/>
                  </a:cubicBezTo>
                  <a:lnTo>
                    <a:pt x="5577" y="662"/>
                  </a:lnTo>
                  <a:close/>
                  <a:moveTo>
                    <a:pt x="5262" y="1"/>
                  </a:moveTo>
                  <a:cubicBezTo>
                    <a:pt x="5073" y="1"/>
                    <a:pt x="4916" y="127"/>
                    <a:pt x="4884" y="284"/>
                  </a:cubicBezTo>
                  <a:lnTo>
                    <a:pt x="4727" y="1166"/>
                  </a:lnTo>
                  <a:cubicBezTo>
                    <a:pt x="4254" y="1292"/>
                    <a:pt x="3813" y="1481"/>
                    <a:pt x="3435" y="1734"/>
                  </a:cubicBezTo>
                  <a:lnTo>
                    <a:pt x="2679" y="1229"/>
                  </a:lnTo>
                  <a:cubicBezTo>
                    <a:pt x="2610" y="1174"/>
                    <a:pt x="2541" y="1149"/>
                    <a:pt x="2474" y="1149"/>
                  </a:cubicBezTo>
                  <a:cubicBezTo>
                    <a:pt x="2389" y="1149"/>
                    <a:pt x="2309" y="1190"/>
                    <a:pt x="2238" y="1261"/>
                  </a:cubicBezTo>
                  <a:lnTo>
                    <a:pt x="1261" y="2238"/>
                  </a:lnTo>
                  <a:cubicBezTo>
                    <a:pt x="1135" y="2364"/>
                    <a:pt x="1135" y="2553"/>
                    <a:pt x="1230" y="2679"/>
                  </a:cubicBezTo>
                  <a:lnTo>
                    <a:pt x="1734" y="3435"/>
                  </a:lnTo>
                  <a:cubicBezTo>
                    <a:pt x="1513" y="3813"/>
                    <a:pt x="1324" y="4254"/>
                    <a:pt x="1198" y="4726"/>
                  </a:cubicBezTo>
                  <a:lnTo>
                    <a:pt x="284" y="4884"/>
                  </a:lnTo>
                  <a:cubicBezTo>
                    <a:pt x="127" y="4915"/>
                    <a:pt x="1" y="5042"/>
                    <a:pt x="1" y="5231"/>
                  </a:cubicBezTo>
                  <a:lnTo>
                    <a:pt x="1" y="6617"/>
                  </a:lnTo>
                  <a:cubicBezTo>
                    <a:pt x="64" y="6774"/>
                    <a:pt x="158" y="6932"/>
                    <a:pt x="316" y="6963"/>
                  </a:cubicBezTo>
                  <a:lnTo>
                    <a:pt x="1230" y="7121"/>
                  </a:lnTo>
                  <a:cubicBezTo>
                    <a:pt x="1356" y="7593"/>
                    <a:pt x="1545" y="8034"/>
                    <a:pt x="1797" y="8413"/>
                  </a:cubicBezTo>
                  <a:lnTo>
                    <a:pt x="1261" y="9169"/>
                  </a:lnTo>
                  <a:cubicBezTo>
                    <a:pt x="1167" y="9295"/>
                    <a:pt x="1198" y="9484"/>
                    <a:pt x="1324" y="9610"/>
                  </a:cubicBezTo>
                  <a:lnTo>
                    <a:pt x="2301" y="10586"/>
                  </a:lnTo>
                  <a:cubicBezTo>
                    <a:pt x="2368" y="10654"/>
                    <a:pt x="2454" y="10685"/>
                    <a:pt x="2533" y="10685"/>
                  </a:cubicBezTo>
                  <a:cubicBezTo>
                    <a:pt x="2602" y="10685"/>
                    <a:pt x="2666" y="10662"/>
                    <a:pt x="2710" y="10618"/>
                  </a:cubicBezTo>
                  <a:lnTo>
                    <a:pt x="3466" y="10114"/>
                  </a:lnTo>
                  <a:cubicBezTo>
                    <a:pt x="3876" y="10366"/>
                    <a:pt x="4286" y="10555"/>
                    <a:pt x="4790" y="10681"/>
                  </a:cubicBezTo>
                  <a:lnTo>
                    <a:pt x="4947" y="11563"/>
                  </a:lnTo>
                  <a:cubicBezTo>
                    <a:pt x="4979" y="11721"/>
                    <a:pt x="5105" y="11847"/>
                    <a:pt x="5294" y="11847"/>
                  </a:cubicBezTo>
                  <a:lnTo>
                    <a:pt x="6680" y="11847"/>
                  </a:lnTo>
                  <a:cubicBezTo>
                    <a:pt x="6837" y="11847"/>
                    <a:pt x="6995" y="11721"/>
                    <a:pt x="7027" y="11563"/>
                  </a:cubicBezTo>
                  <a:lnTo>
                    <a:pt x="7184" y="10681"/>
                  </a:lnTo>
                  <a:cubicBezTo>
                    <a:pt x="7657" y="10555"/>
                    <a:pt x="8098" y="10366"/>
                    <a:pt x="8476" y="10114"/>
                  </a:cubicBezTo>
                  <a:lnTo>
                    <a:pt x="9232" y="10618"/>
                  </a:lnTo>
                  <a:cubicBezTo>
                    <a:pt x="9301" y="10673"/>
                    <a:pt x="9370" y="10698"/>
                    <a:pt x="9436" y="10698"/>
                  </a:cubicBezTo>
                  <a:cubicBezTo>
                    <a:pt x="9521" y="10698"/>
                    <a:pt x="9602" y="10657"/>
                    <a:pt x="9673" y="10586"/>
                  </a:cubicBezTo>
                  <a:lnTo>
                    <a:pt x="10650" y="9610"/>
                  </a:lnTo>
                  <a:cubicBezTo>
                    <a:pt x="10776" y="9484"/>
                    <a:pt x="10776" y="9295"/>
                    <a:pt x="10681" y="9169"/>
                  </a:cubicBezTo>
                  <a:lnTo>
                    <a:pt x="10177" y="8413"/>
                  </a:lnTo>
                  <a:cubicBezTo>
                    <a:pt x="10398" y="8034"/>
                    <a:pt x="10618" y="7593"/>
                    <a:pt x="10713" y="7121"/>
                  </a:cubicBezTo>
                  <a:lnTo>
                    <a:pt x="11626" y="6963"/>
                  </a:lnTo>
                  <a:cubicBezTo>
                    <a:pt x="11784" y="6932"/>
                    <a:pt x="11910" y="6806"/>
                    <a:pt x="11910" y="6617"/>
                  </a:cubicBezTo>
                  <a:lnTo>
                    <a:pt x="11910" y="5231"/>
                  </a:lnTo>
                  <a:cubicBezTo>
                    <a:pt x="11910" y="5073"/>
                    <a:pt x="11784" y="4915"/>
                    <a:pt x="11626" y="4884"/>
                  </a:cubicBezTo>
                  <a:lnTo>
                    <a:pt x="10713" y="4726"/>
                  </a:lnTo>
                  <a:cubicBezTo>
                    <a:pt x="10618" y="4254"/>
                    <a:pt x="10398" y="3813"/>
                    <a:pt x="10177" y="3403"/>
                  </a:cubicBezTo>
                  <a:lnTo>
                    <a:pt x="10681" y="2679"/>
                  </a:lnTo>
                  <a:cubicBezTo>
                    <a:pt x="10807" y="2553"/>
                    <a:pt x="10776" y="2364"/>
                    <a:pt x="10650" y="2238"/>
                  </a:cubicBezTo>
                  <a:lnTo>
                    <a:pt x="9673" y="1261"/>
                  </a:lnTo>
                  <a:cubicBezTo>
                    <a:pt x="9605" y="1193"/>
                    <a:pt x="9520" y="1162"/>
                    <a:pt x="9435" y="1162"/>
                  </a:cubicBezTo>
                  <a:cubicBezTo>
                    <a:pt x="9362" y="1162"/>
                    <a:pt x="9290" y="1186"/>
                    <a:pt x="9232" y="1229"/>
                  </a:cubicBezTo>
                  <a:lnTo>
                    <a:pt x="8476" y="1734"/>
                  </a:lnTo>
                  <a:cubicBezTo>
                    <a:pt x="8098" y="1481"/>
                    <a:pt x="7657" y="1292"/>
                    <a:pt x="7184" y="1166"/>
                  </a:cubicBezTo>
                  <a:lnTo>
                    <a:pt x="6995" y="284"/>
                  </a:lnTo>
                  <a:cubicBezTo>
                    <a:pt x="6932" y="127"/>
                    <a:pt x="6837" y="1"/>
                    <a:pt x="661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3726155660"/>
      </p:ext>
    </p:extLst>
  </p:cSld>
  <p:clrMapOvr>
    <a:masterClrMapping/>
  </p:clrMapOvr>
  <mc:AlternateContent xmlns:mc="http://schemas.openxmlformats.org/markup-compatibility/2006" xmlns:p14="http://schemas.microsoft.com/office/powerpoint/2010/main">
    <mc:Choice Requires="p14">
      <p:transition p14:dur="10" advTm="71852"/>
    </mc:Choice>
    <mc:Fallback xmlns="">
      <p:transition advTm="71852"/>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p:cNvSpPr txBox="1"/>
          <p:nvPr/>
        </p:nvSpPr>
        <p:spPr>
          <a:xfrm>
            <a:off x="1371600" y="1790068"/>
            <a:ext cx="9878092" cy="3565656"/>
          </a:xfrm>
          <a:prstGeom prst="rect">
            <a:avLst/>
          </a:prstGeom>
          <a:noFill/>
        </p:spPr>
        <p:txBody>
          <a:bodyPr wrap="square" rtlCol="0">
            <a:spAutoFit/>
          </a:bodyPr>
          <a:lstStyle/>
          <a:p>
            <a:pPr algn="r" rtl="1">
              <a:lnSpc>
                <a:spcPct val="200000"/>
              </a:lnSpc>
              <a:spcAft>
                <a:spcPts val="1800"/>
              </a:spcAft>
            </a:pPr>
            <a:r>
              <a:rPr lang="ar-SA" i="0" u="none" strike="noStrike" baseline="0" dirty="0">
                <a:latin typeface="Alexandria Light" pitchFamily="2" charset="-78"/>
                <a:cs typeface="Alexandria Light" pitchFamily="2" charset="-78"/>
              </a:rPr>
              <a:t>     إن مفهوم تدريب المعلمين يعني مجموعة النشاطات والبرامج التي يتلقاها المعلمون أثناء الخدمة الفعلية بهدف إكسابهم معلومات ومهارات واتجاهات جديدة تساعدهم في أداء عملهم بكفاءة.</a:t>
            </a:r>
          </a:p>
          <a:p>
            <a:pPr algn="just" rtl="1">
              <a:lnSpc>
                <a:spcPct val="200000"/>
              </a:lnSpc>
              <a:spcAft>
                <a:spcPts val="1800"/>
              </a:spcAft>
            </a:pPr>
            <a:r>
              <a:rPr lang="en-US" dirty="0">
                <a:latin typeface="Alexandria Light" pitchFamily="2" charset="-78"/>
                <a:cs typeface="Alexandria Light" pitchFamily="2" charset="-78"/>
              </a:rPr>
              <a:t>   </a:t>
            </a:r>
            <a:r>
              <a:rPr lang="en-US" i="0" u="none" strike="noStrike" baseline="0" dirty="0">
                <a:latin typeface="Alexandria Light" pitchFamily="2" charset="-78"/>
                <a:cs typeface="Alexandria Light" pitchFamily="2" charset="-78"/>
              </a:rPr>
              <a:t> </a:t>
            </a:r>
            <a:r>
              <a:rPr lang="ar-SA" i="0" u="none" strike="noStrike" baseline="0" dirty="0">
                <a:latin typeface="Alexandria Light" pitchFamily="2" charset="-78"/>
                <a:cs typeface="Alexandria Light" pitchFamily="2" charset="-78"/>
              </a:rPr>
              <a:t> وبما أن التدريب من القضايا المحورية لإحداث نقلة نوعية داخل المؤسسة التعليمية، فإن هذا يستدعي أن ينطلق التدريب من الاحتياجات التدريبية اللازمة ويكون ذلك برصد وتقييم الوضع القائم، والوضع المرغوب به، ثم تحديد الفجوة بينهما وبناء برنامج تدريبي</a:t>
            </a:r>
            <a:r>
              <a:rPr lang="en-US" i="0" u="none" strike="noStrike" baseline="0" dirty="0">
                <a:latin typeface="Alexandria Light" pitchFamily="2" charset="-78"/>
                <a:cs typeface="Alexandria Light" pitchFamily="2" charset="-78"/>
              </a:rPr>
              <a:t> </a:t>
            </a:r>
            <a:r>
              <a:rPr lang="ar-SA" i="0" u="none" strike="noStrike" baseline="0" dirty="0">
                <a:latin typeface="Alexandria Light" pitchFamily="2" charset="-78"/>
                <a:cs typeface="Alexandria Light" pitchFamily="2" charset="-78"/>
              </a:rPr>
              <a:t>يرتكز على أهداف واضحة ومحددة تسعى إلى تحقيق الوضع المرغوب فيه.</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0D6A97B3-F27D-485D-BD7F-CBDB659795BC}"/>
              </a:ext>
            </a:extLst>
          </p:cNvPr>
          <p:cNvSpPr txBox="1"/>
          <p:nvPr/>
        </p:nvSpPr>
        <p:spPr>
          <a:xfrm>
            <a:off x="3523431" y="988397"/>
            <a:ext cx="4723447" cy="409086"/>
          </a:xfrm>
          <a:prstGeom prst="rect">
            <a:avLst/>
          </a:prstGeom>
          <a:noFill/>
        </p:spPr>
        <p:txBody>
          <a:bodyPr wrap="square">
            <a:spAutoFit/>
          </a:bodyPr>
          <a:lstStyle/>
          <a:p>
            <a:pPr marR="0" lvl="0" algn="ctr" rtl="1">
              <a:lnSpc>
                <a:spcPct val="125000"/>
              </a:lnSpc>
              <a:spcBef>
                <a:spcPts val="600"/>
              </a:spcBef>
              <a:spcAft>
                <a:spcPts val="600"/>
              </a:spcAft>
            </a:pPr>
            <a:r>
              <a:rPr lang="ar-SA" sz="1800" i="0" u="none" strike="noStrike" baseline="0" dirty="0">
                <a:solidFill>
                  <a:srgbClr val="0070C0"/>
                </a:solidFill>
                <a:latin typeface="Alexandria Medium" pitchFamily="2" charset="-78"/>
                <a:cs typeface="Alexandria Medium" pitchFamily="2" charset="-78"/>
              </a:rPr>
              <a:t>تدريب المعلمين وأعضاء الهيئة التدريسية</a:t>
            </a:r>
            <a:endParaRPr lang="en-US" sz="1800" dirty="0">
              <a:solidFill>
                <a:srgbClr val="0070C0"/>
              </a:solidFill>
              <a:effectLst/>
              <a:latin typeface="Alexandria Medium" pitchFamily="2" charset="-78"/>
              <a:ea typeface="Times New Roman" panose="02020603050405020304" pitchFamily="18" charset="0"/>
              <a:cs typeface="Alexandria Medium" pitchFamily="2" charset="-78"/>
            </a:endParaRPr>
          </a:p>
        </p:txBody>
      </p:sp>
      <p:sp>
        <p:nvSpPr>
          <p:cNvPr id="8" name="Google Shape;5466;p51">
            <a:extLst>
              <a:ext uri="{FF2B5EF4-FFF2-40B4-BE49-F238E27FC236}">
                <a16:creationId xmlns:a16="http://schemas.microsoft.com/office/drawing/2014/main" id="{E58E1C4C-3483-4D0D-A32B-4B74F3B694CB}"/>
              </a:ext>
            </a:extLst>
          </p:cNvPr>
          <p:cNvSpPr/>
          <p:nvPr/>
        </p:nvSpPr>
        <p:spPr>
          <a:xfrm>
            <a:off x="1289297" y="1239086"/>
            <a:ext cx="599788" cy="552684"/>
          </a:xfrm>
          <a:custGeom>
            <a:avLst/>
            <a:gdLst/>
            <a:ahLst/>
            <a:cxnLst/>
            <a:rect l="l" t="t" r="r" b="b"/>
            <a:pathLst>
              <a:path w="12004" h="12004" extrusionOk="0">
                <a:moveTo>
                  <a:pt x="5671" y="725"/>
                </a:moveTo>
                <a:lnTo>
                  <a:pt x="5671" y="2395"/>
                </a:lnTo>
                <a:cubicBezTo>
                  <a:pt x="5671" y="2616"/>
                  <a:pt x="5843" y="2760"/>
                  <a:pt x="6021" y="2760"/>
                </a:cubicBezTo>
                <a:cubicBezTo>
                  <a:pt x="6097" y="2760"/>
                  <a:pt x="6173" y="2734"/>
                  <a:pt x="6239" y="2678"/>
                </a:cubicBezTo>
                <a:cubicBezTo>
                  <a:pt x="6365" y="2552"/>
                  <a:pt x="6554" y="2489"/>
                  <a:pt x="6711" y="2489"/>
                </a:cubicBezTo>
                <a:cubicBezTo>
                  <a:pt x="7121" y="2489"/>
                  <a:pt x="7436" y="2804"/>
                  <a:pt x="7436" y="3182"/>
                </a:cubicBezTo>
                <a:cubicBezTo>
                  <a:pt x="7436" y="3592"/>
                  <a:pt x="7121" y="3907"/>
                  <a:pt x="6711" y="3907"/>
                </a:cubicBezTo>
                <a:cubicBezTo>
                  <a:pt x="6554" y="3907"/>
                  <a:pt x="6365" y="3812"/>
                  <a:pt x="6239" y="3686"/>
                </a:cubicBezTo>
                <a:cubicBezTo>
                  <a:pt x="6173" y="3630"/>
                  <a:pt x="6097" y="3605"/>
                  <a:pt x="6021" y="3605"/>
                </a:cubicBezTo>
                <a:cubicBezTo>
                  <a:pt x="5843" y="3605"/>
                  <a:pt x="5671" y="3748"/>
                  <a:pt x="5671" y="3970"/>
                </a:cubicBezTo>
                <a:lnTo>
                  <a:pt x="5671" y="5640"/>
                </a:lnTo>
                <a:lnTo>
                  <a:pt x="4569" y="5640"/>
                </a:lnTo>
                <a:cubicBezTo>
                  <a:pt x="4600" y="5514"/>
                  <a:pt x="4600" y="5388"/>
                  <a:pt x="4600" y="5262"/>
                </a:cubicBezTo>
                <a:cubicBezTo>
                  <a:pt x="4600" y="4474"/>
                  <a:pt x="3970" y="3875"/>
                  <a:pt x="3183" y="3875"/>
                </a:cubicBezTo>
                <a:cubicBezTo>
                  <a:pt x="2395" y="3875"/>
                  <a:pt x="1765" y="4474"/>
                  <a:pt x="1765" y="5262"/>
                </a:cubicBezTo>
                <a:cubicBezTo>
                  <a:pt x="1765" y="5388"/>
                  <a:pt x="1765" y="5514"/>
                  <a:pt x="1796" y="5640"/>
                </a:cubicBezTo>
                <a:lnTo>
                  <a:pt x="694" y="5640"/>
                </a:lnTo>
                <a:lnTo>
                  <a:pt x="694" y="1071"/>
                </a:lnTo>
                <a:cubicBezTo>
                  <a:pt x="694" y="882"/>
                  <a:pt x="851" y="725"/>
                  <a:pt x="1040" y="725"/>
                </a:cubicBezTo>
                <a:close/>
                <a:moveTo>
                  <a:pt x="10964" y="725"/>
                </a:moveTo>
                <a:cubicBezTo>
                  <a:pt x="11122" y="725"/>
                  <a:pt x="11311" y="882"/>
                  <a:pt x="11311" y="1071"/>
                </a:cubicBezTo>
                <a:lnTo>
                  <a:pt x="11311" y="5671"/>
                </a:lnTo>
                <a:lnTo>
                  <a:pt x="9610" y="5671"/>
                </a:lnTo>
                <a:cubicBezTo>
                  <a:pt x="9295" y="5671"/>
                  <a:pt x="9169" y="6018"/>
                  <a:pt x="9326" y="6270"/>
                </a:cubicBezTo>
                <a:cubicBezTo>
                  <a:pt x="9452" y="6396"/>
                  <a:pt x="9515" y="6585"/>
                  <a:pt x="9515" y="6742"/>
                </a:cubicBezTo>
                <a:cubicBezTo>
                  <a:pt x="9515" y="7120"/>
                  <a:pt x="9200" y="7435"/>
                  <a:pt x="8822" y="7435"/>
                </a:cubicBezTo>
                <a:cubicBezTo>
                  <a:pt x="8412" y="7435"/>
                  <a:pt x="8097" y="7120"/>
                  <a:pt x="8097" y="6742"/>
                </a:cubicBezTo>
                <a:cubicBezTo>
                  <a:pt x="8097" y="6585"/>
                  <a:pt x="8192" y="6364"/>
                  <a:pt x="8286" y="6270"/>
                </a:cubicBezTo>
                <a:cubicBezTo>
                  <a:pt x="8507" y="6018"/>
                  <a:pt x="8349" y="5671"/>
                  <a:pt x="8034" y="5671"/>
                </a:cubicBezTo>
                <a:lnTo>
                  <a:pt x="6365" y="5671"/>
                </a:lnTo>
                <a:lnTo>
                  <a:pt x="6365" y="4568"/>
                </a:lnTo>
                <a:cubicBezTo>
                  <a:pt x="6491" y="4600"/>
                  <a:pt x="6617" y="4600"/>
                  <a:pt x="6711" y="4600"/>
                </a:cubicBezTo>
                <a:cubicBezTo>
                  <a:pt x="7499" y="4600"/>
                  <a:pt x="8160" y="3970"/>
                  <a:pt x="8160" y="3182"/>
                </a:cubicBezTo>
                <a:cubicBezTo>
                  <a:pt x="8160" y="2395"/>
                  <a:pt x="7499" y="1764"/>
                  <a:pt x="6711" y="1764"/>
                </a:cubicBezTo>
                <a:cubicBezTo>
                  <a:pt x="6617" y="1764"/>
                  <a:pt x="6491" y="1764"/>
                  <a:pt x="6365" y="1796"/>
                </a:cubicBezTo>
                <a:lnTo>
                  <a:pt x="6365" y="725"/>
                </a:lnTo>
                <a:close/>
                <a:moveTo>
                  <a:pt x="3183" y="4568"/>
                </a:moveTo>
                <a:cubicBezTo>
                  <a:pt x="3561" y="4568"/>
                  <a:pt x="3876" y="4883"/>
                  <a:pt x="3876" y="5293"/>
                </a:cubicBezTo>
                <a:cubicBezTo>
                  <a:pt x="3876" y="5451"/>
                  <a:pt x="3813" y="5640"/>
                  <a:pt x="3687" y="5766"/>
                </a:cubicBezTo>
                <a:cubicBezTo>
                  <a:pt x="3498" y="5986"/>
                  <a:pt x="3655" y="6333"/>
                  <a:pt x="3970" y="6333"/>
                </a:cubicBezTo>
                <a:lnTo>
                  <a:pt x="5608" y="6333"/>
                </a:lnTo>
                <a:lnTo>
                  <a:pt x="5608" y="7435"/>
                </a:lnTo>
                <a:cubicBezTo>
                  <a:pt x="5514" y="7404"/>
                  <a:pt x="5388" y="7404"/>
                  <a:pt x="5262" y="7404"/>
                </a:cubicBezTo>
                <a:cubicBezTo>
                  <a:pt x="4474" y="7404"/>
                  <a:pt x="3844" y="8034"/>
                  <a:pt x="3844" y="8822"/>
                </a:cubicBezTo>
                <a:cubicBezTo>
                  <a:pt x="3844" y="9609"/>
                  <a:pt x="4474" y="10239"/>
                  <a:pt x="5262" y="10239"/>
                </a:cubicBezTo>
                <a:cubicBezTo>
                  <a:pt x="5388" y="10239"/>
                  <a:pt x="5514" y="10239"/>
                  <a:pt x="5608" y="10208"/>
                </a:cubicBezTo>
                <a:lnTo>
                  <a:pt x="5608" y="11310"/>
                </a:lnTo>
                <a:lnTo>
                  <a:pt x="1009" y="11310"/>
                </a:lnTo>
                <a:cubicBezTo>
                  <a:pt x="851" y="11310"/>
                  <a:pt x="694" y="11153"/>
                  <a:pt x="694" y="10964"/>
                </a:cubicBezTo>
                <a:lnTo>
                  <a:pt x="694" y="6333"/>
                </a:lnTo>
                <a:lnTo>
                  <a:pt x="2395" y="6333"/>
                </a:lnTo>
                <a:cubicBezTo>
                  <a:pt x="2710" y="6333"/>
                  <a:pt x="2868" y="5986"/>
                  <a:pt x="2679" y="5766"/>
                </a:cubicBezTo>
                <a:cubicBezTo>
                  <a:pt x="2552" y="5640"/>
                  <a:pt x="2458" y="5482"/>
                  <a:pt x="2458" y="5293"/>
                </a:cubicBezTo>
                <a:cubicBezTo>
                  <a:pt x="2458" y="4883"/>
                  <a:pt x="2773" y="4568"/>
                  <a:pt x="3183" y="4568"/>
                </a:cubicBezTo>
                <a:close/>
                <a:moveTo>
                  <a:pt x="11311" y="6333"/>
                </a:moveTo>
                <a:lnTo>
                  <a:pt x="11311" y="10964"/>
                </a:lnTo>
                <a:cubicBezTo>
                  <a:pt x="11311" y="11153"/>
                  <a:pt x="11153" y="11310"/>
                  <a:pt x="10933" y="11310"/>
                </a:cubicBezTo>
                <a:lnTo>
                  <a:pt x="6333" y="11310"/>
                </a:lnTo>
                <a:lnTo>
                  <a:pt x="6333" y="9609"/>
                </a:lnTo>
                <a:cubicBezTo>
                  <a:pt x="6333" y="9388"/>
                  <a:pt x="6162" y="9244"/>
                  <a:pt x="5972" y="9244"/>
                </a:cubicBezTo>
                <a:cubicBezTo>
                  <a:pt x="5892" y="9244"/>
                  <a:pt x="5809" y="9270"/>
                  <a:pt x="5735" y="9326"/>
                </a:cubicBezTo>
                <a:cubicBezTo>
                  <a:pt x="5640" y="9452"/>
                  <a:pt x="5482" y="9546"/>
                  <a:pt x="5262" y="9546"/>
                </a:cubicBezTo>
                <a:cubicBezTo>
                  <a:pt x="4884" y="9546"/>
                  <a:pt x="4569" y="9231"/>
                  <a:pt x="4569" y="8822"/>
                </a:cubicBezTo>
                <a:cubicBezTo>
                  <a:pt x="4569" y="8443"/>
                  <a:pt x="4884" y="8097"/>
                  <a:pt x="5262" y="8097"/>
                </a:cubicBezTo>
                <a:cubicBezTo>
                  <a:pt x="5419" y="8097"/>
                  <a:pt x="5640" y="8191"/>
                  <a:pt x="5735" y="8317"/>
                </a:cubicBezTo>
                <a:cubicBezTo>
                  <a:pt x="5809" y="8374"/>
                  <a:pt x="5892" y="8399"/>
                  <a:pt x="5972" y="8399"/>
                </a:cubicBezTo>
                <a:cubicBezTo>
                  <a:pt x="6162" y="8399"/>
                  <a:pt x="6333" y="8255"/>
                  <a:pt x="6333" y="8034"/>
                </a:cubicBezTo>
                <a:lnTo>
                  <a:pt x="6333" y="6333"/>
                </a:lnTo>
                <a:lnTo>
                  <a:pt x="7436" y="6333"/>
                </a:lnTo>
                <a:cubicBezTo>
                  <a:pt x="7404" y="6459"/>
                  <a:pt x="7404" y="6585"/>
                  <a:pt x="7404" y="6711"/>
                </a:cubicBezTo>
                <a:cubicBezTo>
                  <a:pt x="7404" y="7498"/>
                  <a:pt x="8034" y="8097"/>
                  <a:pt x="8822" y="8097"/>
                </a:cubicBezTo>
                <a:cubicBezTo>
                  <a:pt x="9610" y="8097"/>
                  <a:pt x="10240" y="7498"/>
                  <a:pt x="10240" y="6711"/>
                </a:cubicBezTo>
                <a:cubicBezTo>
                  <a:pt x="10240" y="6585"/>
                  <a:pt x="10240" y="6459"/>
                  <a:pt x="10208" y="6333"/>
                </a:cubicBezTo>
                <a:close/>
                <a:moveTo>
                  <a:pt x="1040" y="0"/>
                </a:moveTo>
                <a:cubicBezTo>
                  <a:pt x="473" y="0"/>
                  <a:pt x="1" y="473"/>
                  <a:pt x="1" y="1071"/>
                </a:cubicBezTo>
                <a:lnTo>
                  <a:pt x="1" y="10964"/>
                </a:lnTo>
                <a:cubicBezTo>
                  <a:pt x="1" y="11531"/>
                  <a:pt x="473" y="12004"/>
                  <a:pt x="1040" y="12004"/>
                </a:cubicBezTo>
                <a:lnTo>
                  <a:pt x="10933" y="12004"/>
                </a:lnTo>
                <a:cubicBezTo>
                  <a:pt x="11531" y="12004"/>
                  <a:pt x="12004" y="11531"/>
                  <a:pt x="12004" y="10964"/>
                </a:cubicBezTo>
                <a:lnTo>
                  <a:pt x="12004" y="1071"/>
                </a:lnTo>
                <a:cubicBezTo>
                  <a:pt x="11972" y="473"/>
                  <a:pt x="11500" y="0"/>
                  <a:pt x="10933"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Tree>
    <p:extLst>
      <p:ext uri="{BB962C8B-B14F-4D97-AF65-F5344CB8AC3E}">
        <p14:creationId xmlns:p14="http://schemas.microsoft.com/office/powerpoint/2010/main" val="1699844248"/>
      </p:ext>
    </p:extLst>
  </p:cSld>
  <p:clrMapOvr>
    <a:masterClrMapping/>
  </p:clrMapOvr>
  <mc:AlternateContent xmlns:mc="http://schemas.openxmlformats.org/markup-compatibility/2006" xmlns:p14="http://schemas.microsoft.com/office/powerpoint/2010/main">
    <mc:Choice Requires="p14">
      <p:transition p14:dur="10" advTm="171326"/>
    </mc:Choice>
    <mc:Fallback xmlns="">
      <p:transition advTm="171326"/>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222744"/>
            <a:ext cx="10812720" cy="48331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762400" y="483219"/>
            <a:ext cx="1095089" cy="100560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967564" y="1513481"/>
            <a:ext cx="10161832" cy="4455002"/>
          </a:xfrm>
          <a:prstGeom prst="rect">
            <a:avLst/>
          </a:prstGeom>
          <a:noFill/>
        </p:spPr>
        <p:txBody>
          <a:bodyPr wrap="square" rtlCol="0">
            <a:spAutoFit/>
          </a:bodyPr>
          <a:lstStyle/>
          <a:p>
            <a:pPr algn="just" rtl="1">
              <a:lnSpc>
                <a:spcPts val="2920"/>
              </a:lnSpc>
              <a:spcBef>
                <a:spcPts val="600"/>
              </a:spcBef>
              <a:spcAft>
                <a:spcPts val="1800"/>
              </a:spcAft>
            </a:pPr>
            <a:r>
              <a:rPr lang="ar-SA" b="0" i="0" u="none" strike="noStrike" baseline="0" dirty="0">
                <a:latin typeface="Alexandria Light" pitchFamily="2" charset="-78"/>
                <a:cs typeface="Alexandria Light" pitchFamily="2" charset="-78"/>
              </a:rPr>
              <a:t>     ومن أهم مدخلات التكنولوجيا في تعليم المعلمين وأعضاء هيئة التدريس </a:t>
            </a:r>
            <a:r>
              <a:rPr lang="ar-SA" dirty="0">
                <a:latin typeface="Alexandria Light" pitchFamily="2" charset="-78"/>
                <a:cs typeface="Alexandria Light" pitchFamily="2" charset="-78"/>
              </a:rPr>
              <a:t>التعليم الإلكتروني وهـو طريقـة التعلـيم والتعلم باستخدام الوسائط الإلكترونيـة فـي عملية نقل وإيصال المعلومات بـين المعلـم والمتعلم مثل الحواسيب والشبكات، والوسائط مثـل الـصوت والـصورة، والرسـومات، والمكتبات الإلكترونية، والإنترنت، وغيرها. </a:t>
            </a:r>
          </a:p>
          <a:p>
            <a:pPr algn="just" rtl="1">
              <a:lnSpc>
                <a:spcPts val="2920"/>
              </a:lnSpc>
              <a:spcBef>
                <a:spcPts val="600"/>
              </a:spcBef>
              <a:spcAft>
                <a:spcPts val="1800"/>
              </a:spcAft>
            </a:pPr>
            <a:r>
              <a:rPr lang="ar-SA" dirty="0">
                <a:latin typeface="Alexandria Light" pitchFamily="2" charset="-78"/>
                <a:cs typeface="Alexandria Light" pitchFamily="2" charset="-78"/>
              </a:rPr>
              <a:t>     وقد يكون هذا الاستخدام بسيطاً كاستخدام هذه الوسائل الإلكترونيّة فـي عـرض ومناقـشة المعلومات داخل القاعات، وقد يتعداه إلى مـا يسمى بالفصول الافتراضية والتعلم من بعد التي تتم فيها العمليـة التعليمية من خلال تقنيات الشبكات والفيـديو وغيرها. وهو من مدخلات تكنولوجيا المعلومات التي ساهمت في تدريب المعلم وتطوير مهاراته التكنولوجية كما ساهمت في تطوير مهارات عضو هيئة التدريس وخبراته لاستخدامها في التدريس في الجامعات. ومن أدوات التعليم الإلكتروني: الحاسوب وبرمجياته الذي يعد مدخلاً مهماً للتعليم والتدريب ولاسيما للمعلمين وأعضاء هيئة التدريس.    </a:t>
            </a:r>
            <a:r>
              <a:rPr lang="ar-SA" dirty="0">
                <a:solidFill>
                  <a:srgbClr val="00B0F0"/>
                </a:solidFill>
                <a:latin typeface="Alexandria Light" pitchFamily="2" charset="-78"/>
                <a:cs typeface="Alexandria Light" pitchFamily="2" charset="-78"/>
              </a:rPr>
              <a:t>السؤال ما أهمية التعليم والتدريب الإلكتروني؟</a:t>
            </a:r>
            <a:endParaRPr lang="ar-SA" dirty="0">
              <a:solidFill>
                <a:srgbClr val="00B0F0"/>
              </a:solidFill>
              <a:effectLst/>
              <a:latin typeface="Alexandria Light" pitchFamily="2" charset="-78"/>
              <a:ea typeface="Times New Roman" panose="02020603050405020304" pitchFamily="18" charset="0"/>
              <a:cs typeface="Alexandria Light"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id="{E5BC0935-C76B-465E-B45D-9AD995193026}"/>
              </a:ext>
            </a:extLst>
          </p:cNvPr>
          <p:cNvSpPr txBox="1"/>
          <p:nvPr/>
        </p:nvSpPr>
        <p:spPr>
          <a:xfrm>
            <a:off x="3047048" y="576934"/>
            <a:ext cx="6097904" cy="444224"/>
          </a:xfrm>
          <a:prstGeom prst="rect">
            <a:avLst/>
          </a:prstGeom>
          <a:noFill/>
        </p:spPr>
        <p:txBody>
          <a:bodyPr wrap="square">
            <a:spAutoFit/>
          </a:bodyPr>
          <a:lstStyle/>
          <a:p>
            <a:pPr marR="0" lvl="0" algn="ctr" rtl="1">
              <a:lnSpc>
                <a:spcPct val="125000"/>
              </a:lnSpc>
              <a:spcBef>
                <a:spcPts val="600"/>
              </a:spcBef>
              <a:spcAft>
                <a:spcPts val="600"/>
              </a:spcAft>
            </a:pPr>
            <a:r>
              <a:rPr lang="ar-SA" sz="2000" b="1" dirty="0">
                <a:latin typeface="Alexandria Medium" pitchFamily="2" charset="-78"/>
                <a:ea typeface="Calibri" panose="020F0502020204030204" pitchFamily="34" charset="0"/>
                <a:cs typeface="Alexandria Medium" pitchFamily="2" charset="-78"/>
              </a:rPr>
              <a:t>التعليم الإلكترونيّ</a:t>
            </a:r>
            <a:endParaRPr lang="en-US" sz="2000" b="1" dirty="0">
              <a:effectLst/>
              <a:latin typeface="Alexandria Medium" pitchFamily="2" charset="-78"/>
              <a:ea typeface="Times New Roman" panose="02020603050405020304" pitchFamily="18" charset="0"/>
              <a:cs typeface="Alexandria Medium" pitchFamily="2" charset="-78"/>
            </a:endParaRPr>
          </a:p>
        </p:txBody>
      </p:sp>
      <p:sp>
        <p:nvSpPr>
          <p:cNvPr id="9" name="Google Shape;5347;p51">
            <a:extLst>
              <a:ext uri="{FF2B5EF4-FFF2-40B4-BE49-F238E27FC236}">
                <a16:creationId xmlns:a16="http://schemas.microsoft.com/office/drawing/2014/main" id="{12EA1072-1B46-49E8-8E7F-2DDA2255A42C}"/>
              </a:ext>
            </a:extLst>
          </p:cNvPr>
          <p:cNvSpPr/>
          <p:nvPr/>
        </p:nvSpPr>
        <p:spPr>
          <a:xfrm>
            <a:off x="1069899" y="698672"/>
            <a:ext cx="480092" cy="508519"/>
          </a:xfrm>
          <a:custGeom>
            <a:avLst/>
            <a:gdLst/>
            <a:ahLst/>
            <a:cxnLst/>
            <a:rect l="l" t="t" r="r" b="b"/>
            <a:pathLst>
              <a:path w="12004" h="12036" extrusionOk="0">
                <a:moveTo>
                  <a:pt x="10933" y="4947"/>
                </a:moveTo>
                <a:cubicBezTo>
                  <a:pt x="11122" y="4947"/>
                  <a:pt x="11279" y="5104"/>
                  <a:pt x="11279" y="5293"/>
                </a:cubicBezTo>
                <a:lnTo>
                  <a:pt x="11279" y="5671"/>
                </a:lnTo>
                <a:lnTo>
                  <a:pt x="7782" y="5671"/>
                </a:lnTo>
                <a:lnTo>
                  <a:pt x="7782" y="5293"/>
                </a:lnTo>
                <a:cubicBezTo>
                  <a:pt x="7782" y="5104"/>
                  <a:pt x="7940" y="4947"/>
                  <a:pt x="8129" y="4947"/>
                </a:cubicBezTo>
                <a:close/>
                <a:moveTo>
                  <a:pt x="9547" y="694"/>
                </a:moveTo>
                <a:cubicBezTo>
                  <a:pt x="9736" y="694"/>
                  <a:pt x="9893" y="851"/>
                  <a:pt x="9893" y="1040"/>
                </a:cubicBezTo>
                <a:lnTo>
                  <a:pt x="9893" y="4254"/>
                </a:lnTo>
                <a:lnTo>
                  <a:pt x="8129" y="4254"/>
                </a:lnTo>
                <a:cubicBezTo>
                  <a:pt x="7530" y="4254"/>
                  <a:pt x="7058" y="4726"/>
                  <a:pt x="7058" y="5293"/>
                </a:cubicBezTo>
                <a:lnTo>
                  <a:pt x="7058" y="6365"/>
                </a:lnTo>
                <a:lnTo>
                  <a:pt x="694" y="6365"/>
                </a:lnTo>
                <a:lnTo>
                  <a:pt x="694" y="1040"/>
                </a:lnTo>
                <a:cubicBezTo>
                  <a:pt x="725" y="851"/>
                  <a:pt x="883" y="694"/>
                  <a:pt x="1072" y="694"/>
                </a:cubicBezTo>
                <a:close/>
                <a:moveTo>
                  <a:pt x="7121" y="7026"/>
                </a:moveTo>
                <a:lnTo>
                  <a:pt x="7121" y="7751"/>
                </a:lnTo>
                <a:lnTo>
                  <a:pt x="1072" y="7751"/>
                </a:lnTo>
                <a:cubicBezTo>
                  <a:pt x="883" y="7751"/>
                  <a:pt x="725" y="7593"/>
                  <a:pt x="725" y="7404"/>
                </a:cubicBezTo>
                <a:lnTo>
                  <a:pt x="725" y="7026"/>
                </a:lnTo>
                <a:close/>
                <a:moveTo>
                  <a:pt x="5703" y="8444"/>
                </a:moveTo>
                <a:lnTo>
                  <a:pt x="5703" y="9168"/>
                </a:lnTo>
                <a:lnTo>
                  <a:pt x="4947" y="9168"/>
                </a:lnTo>
                <a:lnTo>
                  <a:pt x="4947" y="8444"/>
                </a:lnTo>
                <a:close/>
                <a:moveTo>
                  <a:pt x="7089" y="8444"/>
                </a:moveTo>
                <a:lnTo>
                  <a:pt x="7089" y="9168"/>
                </a:lnTo>
                <a:lnTo>
                  <a:pt x="6365" y="9168"/>
                </a:lnTo>
                <a:lnTo>
                  <a:pt x="6365" y="8444"/>
                </a:lnTo>
                <a:close/>
                <a:moveTo>
                  <a:pt x="11279" y="6333"/>
                </a:moveTo>
                <a:lnTo>
                  <a:pt x="11279" y="9830"/>
                </a:lnTo>
                <a:lnTo>
                  <a:pt x="7782" y="9830"/>
                </a:lnTo>
                <a:lnTo>
                  <a:pt x="7782" y="6333"/>
                </a:lnTo>
                <a:close/>
                <a:moveTo>
                  <a:pt x="11279" y="10523"/>
                </a:moveTo>
                <a:lnTo>
                  <a:pt x="11279" y="10901"/>
                </a:lnTo>
                <a:cubicBezTo>
                  <a:pt x="11279" y="11090"/>
                  <a:pt x="11122" y="11248"/>
                  <a:pt x="10933" y="11248"/>
                </a:cubicBezTo>
                <a:lnTo>
                  <a:pt x="8129" y="11248"/>
                </a:lnTo>
                <a:cubicBezTo>
                  <a:pt x="7940" y="11248"/>
                  <a:pt x="7782" y="11090"/>
                  <a:pt x="7782" y="10901"/>
                </a:cubicBezTo>
                <a:lnTo>
                  <a:pt x="7782" y="10523"/>
                </a:lnTo>
                <a:close/>
                <a:moveTo>
                  <a:pt x="1040" y="1"/>
                </a:moveTo>
                <a:cubicBezTo>
                  <a:pt x="442" y="1"/>
                  <a:pt x="1" y="473"/>
                  <a:pt x="1" y="1040"/>
                </a:cubicBezTo>
                <a:lnTo>
                  <a:pt x="1" y="7436"/>
                </a:lnTo>
                <a:cubicBezTo>
                  <a:pt x="1" y="8034"/>
                  <a:pt x="442" y="8507"/>
                  <a:pt x="1040" y="8507"/>
                </a:cubicBezTo>
                <a:lnTo>
                  <a:pt x="4191" y="8507"/>
                </a:lnTo>
                <a:lnTo>
                  <a:pt x="4191" y="9200"/>
                </a:lnTo>
                <a:lnTo>
                  <a:pt x="3151" y="9200"/>
                </a:lnTo>
                <a:cubicBezTo>
                  <a:pt x="2931" y="9200"/>
                  <a:pt x="2773" y="9357"/>
                  <a:pt x="2773" y="9546"/>
                </a:cubicBezTo>
                <a:cubicBezTo>
                  <a:pt x="2773" y="9767"/>
                  <a:pt x="2931" y="9925"/>
                  <a:pt x="3151" y="9925"/>
                </a:cubicBezTo>
                <a:lnTo>
                  <a:pt x="7026" y="9925"/>
                </a:lnTo>
                <a:lnTo>
                  <a:pt x="7026" y="10964"/>
                </a:lnTo>
                <a:cubicBezTo>
                  <a:pt x="7026" y="11563"/>
                  <a:pt x="7499" y="12035"/>
                  <a:pt x="8097" y="12035"/>
                </a:cubicBezTo>
                <a:lnTo>
                  <a:pt x="10901" y="12035"/>
                </a:lnTo>
                <a:cubicBezTo>
                  <a:pt x="11468" y="12035"/>
                  <a:pt x="11941" y="11563"/>
                  <a:pt x="11941" y="10964"/>
                </a:cubicBezTo>
                <a:lnTo>
                  <a:pt x="11941" y="5356"/>
                </a:lnTo>
                <a:cubicBezTo>
                  <a:pt x="12004" y="4726"/>
                  <a:pt x="11531" y="4254"/>
                  <a:pt x="10933" y="4254"/>
                </a:cubicBezTo>
                <a:lnTo>
                  <a:pt x="10586" y="4254"/>
                </a:lnTo>
                <a:lnTo>
                  <a:pt x="10586" y="1040"/>
                </a:lnTo>
                <a:cubicBezTo>
                  <a:pt x="10586" y="473"/>
                  <a:pt x="10114" y="1"/>
                  <a:pt x="9515" y="1"/>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Tree>
    <p:extLst>
      <p:ext uri="{BB962C8B-B14F-4D97-AF65-F5344CB8AC3E}">
        <p14:creationId xmlns:p14="http://schemas.microsoft.com/office/powerpoint/2010/main" val="1052581568"/>
      </p:ext>
    </p:extLst>
  </p:cSld>
  <p:clrMapOvr>
    <a:masterClrMapping/>
  </p:clrMapOvr>
  <mc:AlternateContent xmlns:mc="http://schemas.openxmlformats.org/markup-compatibility/2006" xmlns:p14="http://schemas.microsoft.com/office/powerpoint/2010/main">
    <mc:Choice Requires="p14">
      <p:transition p14:dur="10" advTm="181241"/>
    </mc:Choice>
    <mc:Fallback xmlns="">
      <p:transition advTm="181241"/>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79" y="1308089"/>
            <a:ext cx="11131697" cy="52171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78572" y="744296"/>
            <a:ext cx="822697" cy="829324"/>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946069" y="1489919"/>
            <a:ext cx="10596753" cy="4892943"/>
          </a:xfrm>
          <a:prstGeom prst="rect">
            <a:avLst/>
          </a:prstGeom>
          <a:noFill/>
        </p:spPr>
        <p:txBody>
          <a:bodyPr wrap="square" rtlCol="0">
            <a:spAutoFit/>
          </a:bodyPr>
          <a:lstStyle/>
          <a:p>
            <a:pPr algn="just" rtl="1">
              <a:lnSpc>
                <a:spcPct val="150000"/>
              </a:lnSpc>
              <a:spcAft>
                <a:spcPts val="1800"/>
              </a:spcAft>
            </a:pPr>
            <a:r>
              <a:rPr lang="ar-SA" b="0" i="0" u="none" strike="noStrike" baseline="0" dirty="0">
                <a:latin typeface="Alexandria Light" pitchFamily="2" charset="-78"/>
                <a:cs typeface="Alexandria Light" pitchFamily="2" charset="-78"/>
              </a:rPr>
              <a:t>     تتضح أهمية </a:t>
            </a:r>
            <a:r>
              <a:rPr lang="ar-SA" dirty="0">
                <a:latin typeface="Alexandria Light" pitchFamily="2" charset="-78"/>
                <a:cs typeface="Alexandria Light" pitchFamily="2" charset="-78"/>
              </a:rPr>
              <a:t>التعليم الإلكتروني بإكساب المعلمين وأعضاء هيئة التدريس مهارات التعامل مع تكنولوجيا المعلومات والاتصال ويظهر ذلك من خلال:</a:t>
            </a:r>
          </a:p>
          <a:p>
            <a:pPr marL="342900" indent="-342900" algn="just" rtl="1">
              <a:lnSpc>
                <a:spcPct val="150000"/>
              </a:lnSpc>
              <a:spcAft>
                <a:spcPts val="1800"/>
              </a:spcAft>
              <a:buFont typeface="+mj-lt"/>
              <a:buAutoNum type="arabicPeriod"/>
            </a:pPr>
            <a:r>
              <a:rPr lang="ar-SA" dirty="0">
                <a:latin typeface="Alexandria Light" pitchFamily="2" charset="-78"/>
                <a:cs typeface="Alexandria Light" pitchFamily="2" charset="-78"/>
              </a:rPr>
              <a:t>عمليات المحاكاة والمعامل الافتراضية، التي ينفذها المتعلم، والتي تعد أحد أهم أساليب التعليم الإلكتروني. </a:t>
            </a:r>
          </a:p>
          <a:p>
            <a:pPr marL="342900" indent="-342900" algn="just" rtl="1">
              <a:lnSpc>
                <a:spcPct val="150000"/>
              </a:lnSpc>
              <a:spcAft>
                <a:spcPts val="1800"/>
              </a:spcAft>
              <a:buFont typeface="+mj-lt"/>
              <a:buAutoNum type="arabicPeriod"/>
            </a:pPr>
            <a:r>
              <a:rPr lang="ar-SA" b="0" i="0" dirty="0">
                <a:effectLst/>
                <a:latin typeface="Alexandria Light" pitchFamily="2" charset="-78"/>
                <a:cs typeface="Alexandria Light" pitchFamily="2" charset="-78"/>
              </a:rPr>
              <a:t>تقليل الأعباء الإدارية على المعلم التي كانت تأخذ منه وقت كبير في كل درس </a:t>
            </a:r>
            <a:r>
              <a:rPr lang="ar-SA" dirty="0">
                <a:latin typeface="Alexandria Light" pitchFamily="2" charset="-78"/>
                <a:cs typeface="Alexandria Light" pitchFamily="2" charset="-78"/>
              </a:rPr>
              <a:t>من مثل استلام الواجبات والتمارين والأنشطة والامتحانات وتقييمها لإصدار النتائج في الحال، </a:t>
            </a:r>
            <a:r>
              <a:rPr lang="ar-SA" b="0" i="0" dirty="0">
                <a:solidFill>
                  <a:srgbClr val="BDC1C6"/>
                </a:solidFill>
                <a:effectLst/>
                <a:latin typeface="Helvetica Neue"/>
              </a:rPr>
              <a:t> </a:t>
            </a:r>
            <a:r>
              <a:rPr lang="ar-SA" dirty="0">
                <a:latin typeface="Alexandria Light" pitchFamily="2" charset="-78"/>
                <a:cs typeface="Alexandria Light" pitchFamily="2" charset="-78"/>
              </a:rPr>
              <a:t>أصبح من الممكن إرسال واستلام كل هذه الأشياء عن طريق الأدوات الإلكترونية مع إمكانية معرفة استلام الطالب لهذه المستندات . إضافة إلى القدرة على تصميم خطط الدروس الإلكترونية، وتنفيذ طرائق تدريسية مبتكرة، والوصول إلى مصادر المعلومات المختلفة، مما يحقق النمو المهني للمعلم وعضو هيئة التدريس </a:t>
            </a:r>
          </a:p>
          <a:p>
            <a:pPr marL="342900" indent="-342900" algn="just" rtl="1">
              <a:lnSpc>
                <a:spcPct val="150000"/>
              </a:lnSpc>
              <a:spcAft>
                <a:spcPts val="1800"/>
              </a:spcAft>
              <a:buFont typeface="+mj-lt"/>
              <a:buAutoNum type="arabicPeriod"/>
            </a:pPr>
            <a:r>
              <a:rPr lang="ar-SA" dirty="0">
                <a:effectLst/>
                <a:latin typeface="Alexandria Light" pitchFamily="2" charset="-78"/>
                <a:ea typeface="Calibri" panose="020F0502020204030204" pitchFamily="34" charset="0"/>
                <a:cs typeface="Alexandria Light" pitchFamily="2" charset="-78"/>
              </a:rPr>
              <a:t> توفير نظم الإدارة والتواصل: وذلك بتوفير نظم لإدارة المحتوى التفاعلي الإلكترونيّ، ويسمح للمدربين </a:t>
            </a:r>
            <a:r>
              <a:rPr lang="ar-SA" dirty="0">
                <a:latin typeface="Alexandria Light" pitchFamily="2" charset="-78"/>
                <a:ea typeface="Calibri" panose="020F0502020204030204" pitchFamily="34" charset="0"/>
                <a:cs typeface="Alexandria Light" pitchFamily="2" charset="-78"/>
              </a:rPr>
              <a:t>بالاحتفاظ بسجلات المتدربين والعودة إليها عند الحاجة في أي وقت وفي أي مكان،</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id="{E5BC0935-C76B-465E-B45D-9AD995193026}"/>
              </a:ext>
            </a:extLst>
          </p:cNvPr>
          <p:cNvSpPr txBox="1"/>
          <p:nvPr/>
        </p:nvSpPr>
        <p:spPr>
          <a:xfrm>
            <a:off x="3646967" y="655988"/>
            <a:ext cx="4330470" cy="444224"/>
          </a:xfrm>
          <a:prstGeom prst="rect">
            <a:avLst/>
          </a:prstGeom>
          <a:noFill/>
        </p:spPr>
        <p:txBody>
          <a:bodyPr wrap="square">
            <a:spAutoFit/>
          </a:bodyPr>
          <a:lstStyle/>
          <a:p>
            <a:pPr marR="0" lvl="0" algn="ctr" rtl="1">
              <a:lnSpc>
                <a:spcPct val="125000"/>
              </a:lnSpc>
              <a:spcBef>
                <a:spcPts val="600"/>
              </a:spcBef>
              <a:spcAft>
                <a:spcPts val="600"/>
              </a:spcAft>
            </a:pPr>
            <a:r>
              <a:rPr lang="ar-SA" sz="2000" dirty="0">
                <a:solidFill>
                  <a:srgbClr val="0070C0"/>
                </a:solidFill>
                <a:latin typeface="Alexandria Medium" pitchFamily="2" charset="-78"/>
                <a:ea typeface="Calibri" panose="020F0502020204030204" pitchFamily="34" charset="0"/>
                <a:cs typeface="Alexandria Medium" pitchFamily="2" charset="-78"/>
              </a:rPr>
              <a:t>أهمية التعليم والتدريب الإلكترونيّ</a:t>
            </a:r>
            <a:endParaRPr lang="en-US" sz="2000" dirty="0">
              <a:solidFill>
                <a:srgbClr val="0070C0"/>
              </a:solidFill>
              <a:effectLst/>
              <a:latin typeface="Alexandria Medium" pitchFamily="2" charset="-78"/>
              <a:ea typeface="Times New Roman" panose="02020603050405020304" pitchFamily="18" charset="0"/>
              <a:cs typeface="Alexandria Medium" pitchFamily="2" charset="-78"/>
            </a:endParaRPr>
          </a:p>
        </p:txBody>
      </p:sp>
      <p:grpSp>
        <p:nvGrpSpPr>
          <p:cNvPr id="10" name="Google Shape;5384;p51">
            <a:extLst>
              <a:ext uri="{FF2B5EF4-FFF2-40B4-BE49-F238E27FC236}">
                <a16:creationId xmlns:a16="http://schemas.microsoft.com/office/drawing/2014/main" id="{16F28CEC-603A-432F-8CBD-D7895EE67E72}"/>
              </a:ext>
            </a:extLst>
          </p:cNvPr>
          <p:cNvGrpSpPr/>
          <p:nvPr/>
        </p:nvGrpSpPr>
        <p:grpSpPr>
          <a:xfrm>
            <a:off x="1068116" y="999476"/>
            <a:ext cx="443607" cy="441469"/>
            <a:chOff x="-49786250" y="2316650"/>
            <a:chExt cx="300900" cy="299450"/>
          </a:xfrm>
          <a:solidFill>
            <a:schemeClr val="accent4"/>
          </a:solidFill>
        </p:grpSpPr>
        <p:sp>
          <p:nvSpPr>
            <p:cNvPr id="11" name="Google Shape;5385;p51">
              <a:extLst>
                <a:ext uri="{FF2B5EF4-FFF2-40B4-BE49-F238E27FC236}">
                  <a16:creationId xmlns:a16="http://schemas.microsoft.com/office/drawing/2014/main" id="{2C6C7BDB-275C-42D6-B765-8DEFCEEAE79D}"/>
                </a:ext>
              </a:extLst>
            </p:cNvPr>
            <p:cNvSpPr/>
            <p:nvPr/>
          </p:nvSpPr>
          <p:spPr>
            <a:xfrm>
              <a:off x="-49746875" y="2316650"/>
              <a:ext cx="217400" cy="299450"/>
            </a:xfrm>
            <a:custGeom>
              <a:avLst/>
              <a:gdLst/>
              <a:ahLst/>
              <a:cxnLst/>
              <a:rect l="l" t="t" r="r" b="b"/>
              <a:pathLst>
                <a:path w="8696" h="11978" extrusionOk="0">
                  <a:moveTo>
                    <a:pt x="4411" y="3944"/>
                  </a:moveTo>
                  <a:lnTo>
                    <a:pt x="5010" y="5110"/>
                  </a:lnTo>
                  <a:cubicBezTo>
                    <a:pt x="4837" y="5188"/>
                    <a:pt x="4640" y="5228"/>
                    <a:pt x="4439" y="5228"/>
                  </a:cubicBezTo>
                  <a:cubicBezTo>
                    <a:pt x="4238" y="5228"/>
                    <a:pt x="4033" y="5188"/>
                    <a:pt x="3844" y="5110"/>
                  </a:cubicBezTo>
                  <a:lnTo>
                    <a:pt x="4411" y="3944"/>
                  </a:lnTo>
                  <a:close/>
                  <a:moveTo>
                    <a:pt x="5136" y="5834"/>
                  </a:moveTo>
                  <a:lnTo>
                    <a:pt x="5136" y="8418"/>
                  </a:lnTo>
                  <a:lnTo>
                    <a:pt x="3718" y="8418"/>
                  </a:lnTo>
                  <a:lnTo>
                    <a:pt x="3718" y="5834"/>
                  </a:lnTo>
                  <a:cubicBezTo>
                    <a:pt x="3939" y="5897"/>
                    <a:pt x="4191" y="5960"/>
                    <a:pt x="4411" y="5960"/>
                  </a:cubicBezTo>
                  <a:cubicBezTo>
                    <a:pt x="4663" y="5960"/>
                    <a:pt x="4884" y="5897"/>
                    <a:pt x="5136" y="5834"/>
                  </a:cubicBezTo>
                  <a:close/>
                  <a:moveTo>
                    <a:pt x="4390" y="657"/>
                  </a:moveTo>
                  <a:cubicBezTo>
                    <a:pt x="5196" y="657"/>
                    <a:pt x="5982" y="942"/>
                    <a:pt x="6617" y="1455"/>
                  </a:cubicBezTo>
                  <a:cubicBezTo>
                    <a:pt x="7467" y="2117"/>
                    <a:pt x="7940" y="3156"/>
                    <a:pt x="7940" y="4196"/>
                  </a:cubicBezTo>
                  <a:cubicBezTo>
                    <a:pt x="7940" y="5078"/>
                    <a:pt x="7625" y="5897"/>
                    <a:pt x="7058" y="6527"/>
                  </a:cubicBezTo>
                  <a:cubicBezTo>
                    <a:pt x="6585" y="7095"/>
                    <a:pt x="6270" y="7756"/>
                    <a:pt x="6207" y="8418"/>
                  </a:cubicBezTo>
                  <a:lnTo>
                    <a:pt x="5829" y="8418"/>
                  </a:lnTo>
                  <a:lnTo>
                    <a:pt x="5829" y="5267"/>
                  </a:lnTo>
                  <a:cubicBezTo>
                    <a:pt x="5829" y="5236"/>
                    <a:pt x="5829" y="5141"/>
                    <a:pt x="5798" y="5110"/>
                  </a:cubicBezTo>
                  <a:lnTo>
                    <a:pt x="4726" y="2999"/>
                  </a:lnTo>
                  <a:cubicBezTo>
                    <a:pt x="4663" y="2873"/>
                    <a:pt x="4537" y="2778"/>
                    <a:pt x="4411" y="2778"/>
                  </a:cubicBezTo>
                  <a:cubicBezTo>
                    <a:pt x="4317" y="2778"/>
                    <a:pt x="4191" y="2873"/>
                    <a:pt x="4096" y="2999"/>
                  </a:cubicBezTo>
                  <a:lnTo>
                    <a:pt x="3057" y="5110"/>
                  </a:lnTo>
                  <a:cubicBezTo>
                    <a:pt x="2994" y="5141"/>
                    <a:pt x="2994" y="5236"/>
                    <a:pt x="2994" y="5267"/>
                  </a:cubicBezTo>
                  <a:lnTo>
                    <a:pt x="2994" y="8418"/>
                  </a:lnTo>
                  <a:lnTo>
                    <a:pt x="2647" y="8418"/>
                  </a:lnTo>
                  <a:cubicBezTo>
                    <a:pt x="2584" y="7756"/>
                    <a:pt x="2301" y="7095"/>
                    <a:pt x="1796" y="6527"/>
                  </a:cubicBezTo>
                  <a:cubicBezTo>
                    <a:pt x="1040" y="5708"/>
                    <a:pt x="757" y="4574"/>
                    <a:pt x="1009" y="3408"/>
                  </a:cubicBezTo>
                  <a:cubicBezTo>
                    <a:pt x="1261" y="2085"/>
                    <a:pt x="2332" y="1014"/>
                    <a:pt x="3687" y="731"/>
                  </a:cubicBezTo>
                  <a:cubicBezTo>
                    <a:pt x="3921" y="681"/>
                    <a:pt x="4156" y="657"/>
                    <a:pt x="4390" y="657"/>
                  </a:cubicBezTo>
                  <a:close/>
                  <a:moveTo>
                    <a:pt x="6207" y="9142"/>
                  </a:moveTo>
                  <a:lnTo>
                    <a:pt x="6207" y="9489"/>
                  </a:lnTo>
                  <a:cubicBezTo>
                    <a:pt x="6207" y="9678"/>
                    <a:pt x="6050" y="9835"/>
                    <a:pt x="5829" y="9835"/>
                  </a:cubicBezTo>
                  <a:lnTo>
                    <a:pt x="3057" y="9835"/>
                  </a:lnTo>
                  <a:cubicBezTo>
                    <a:pt x="2836" y="9835"/>
                    <a:pt x="2679" y="9678"/>
                    <a:pt x="2679" y="9489"/>
                  </a:cubicBezTo>
                  <a:lnTo>
                    <a:pt x="2679" y="9142"/>
                  </a:lnTo>
                  <a:close/>
                  <a:moveTo>
                    <a:pt x="5483" y="10529"/>
                  </a:moveTo>
                  <a:lnTo>
                    <a:pt x="5483" y="10907"/>
                  </a:lnTo>
                  <a:cubicBezTo>
                    <a:pt x="5483" y="11096"/>
                    <a:pt x="5325" y="11253"/>
                    <a:pt x="5136" y="11253"/>
                  </a:cubicBezTo>
                  <a:lnTo>
                    <a:pt x="3718" y="11253"/>
                  </a:lnTo>
                  <a:cubicBezTo>
                    <a:pt x="3529" y="11253"/>
                    <a:pt x="3372" y="11096"/>
                    <a:pt x="3372" y="10907"/>
                  </a:cubicBezTo>
                  <a:lnTo>
                    <a:pt x="3372" y="10529"/>
                  </a:lnTo>
                  <a:close/>
                  <a:moveTo>
                    <a:pt x="4318" y="0"/>
                  </a:moveTo>
                  <a:cubicBezTo>
                    <a:pt x="4056" y="0"/>
                    <a:pt x="3792" y="23"/>
                    <a:pt x="3529" y="69"/>
                  </a:cubicBezTo>
                  <a:cubicBezTo>
                    <a:pt x="1954" y="384"/>
                    <a:pt x="631" y="1707"/>
                    <a:pt x="284" y="3314"/>
                  </a:cubicBezTo>
                  <a:cubicBezTo>
                    <a:pt x="1" y="4637"/>
                    <a:pt x="379" y="6023"/>
                    <a:pt x="1261" y="7000"/>
                  </a:cubicBezTo>
                  <a:cubicBezTo>
                    <a:pt x="1702" y="7536"/>
                    <a:pt x="1986" y="8166"/>
                    <a:pt x="1986" y="8796"/>
                  </a:cubicBezTo>
                  <a:lnTo>
                    <a:pt x="1986" y="9489"/>
                  </a:lnTo>
                  <a:cubicBezTo>
                    <a:pt x="1986" y="9961"/>
                    <a:pt x="2269" y="10371"/>
                    <a:pt x="2679" y="10466"/>
                  </a:cubicBezTo>
                  <a:lnTo>
                    <a:pt x="2679" y="10907"/>
                  </a:lnTo>
                  <a:cubicBezTo>
                    <a:pt x="2679" y="11505"/>
                    <a:pt x="3151" y="11978"/>
                    <a:pt x="3750" y="11978"/>
                  </a:cubicBezTo>
                  <a:lnTo>
                    <a:pt x="5168" y="11978"/>
                  </a:lnTo>
                  <a:cubicBezTo>
                    <a:pt x="5766" y="11978"/>
                    <a:pt x="6239" y="11505"/>
                    <a:pt x="6239" y="10907"/>
                  </a:cubicBezTo>
                  <a:lnTo>
                    <a:pt x="6239" y="10466"/>
                  </a:lnTo>
                  <a:cubicBezTo>
                    <a:pt x="6617" y="10308"/>
                    <a:pt x="6963" y="9930"/>
                    <a:pt x="6963" y="9489"/>
                  </a:cubicBezTo>
                  <a:lnTo>
                    <a:pt x="6963" y="8796"/>
                  </a:lnTo>
                  <a:cubicBezTo>
                    <a:pt x="6963" y="8166"/>
                    <a:pt x="7184" y="7536"/>
                    <a:pt x="7656" y="6969"/>
                  </a:cubicBezTo>
                  <a:cubicBezTo>
                    <a:pt x="8318" y="6212"/>
                    <a:pt x="8696" y="5236"/>
                    <a:pt x="8696" y="4228"/>
                  </a:cubicBezTo>
                  <a:cubicBezTo>
                    <a:pt x="8633" y="2967"/>
                    <a:pt x="8097" y="1739"/>
                    <a:pt x="7058" y="951"/>
                  </a:cubicBezTo>
                  <a:cubicBezTo>
                    <a:pt x="6285" y="328"/>
                    <a:pt x="5314" y="0"/>
                    <a:pt x="4318" y="0"/>
                  </a:cubicBezTo>
                  <a:close/>
                </a:path>
              </a:pathLst>
            </a:custGeom>
            <a:grpFill/>
            <a:ln>
              <a:noFill/>
            </a:ln>
          </p:spPr>
          <p:txBody>
            <a:bodyPr spcFirstLastPara="1" wrap="square" lIns="121900" tIns="121900" rIns="121900" bIns="121900" anchor="ctr" anchorCtr="0">
              <a:noAutofit/>
            </a:bodyPr>
            <a:lstStyle/>
            <a:p>
              <a:endParaRPr sz="1865">
                <a:solidFill>
                  <a:schemeClr val="accent2"/>
                </a:solidFill>
              </a:endParaRPr>
            </a:p>
          </p:txBody>
        </p:sp>
        <p:sp>
          <p:nvSpPr>
            <p:cNvPr id="12" name="Google Shape;5386;p51">
              <a:extLst>
                <a:ext uri="{FF2B5EF4-FFF2-40B4-BE49-F238E27FC236}">
                  <a16:creationId xmlns:a16="http://schemas.microsoft.com/office/drawing/2014/main" id="{90E29574-645C-4BF9-919B-B2C994952697}"/>
                </a:ext>
              </a:extLst>
            </p:cNvPr>
            <p:cNvSpPr/>
            <p:nvPr/>
          </p:nvSpPr>
          <p:spPr>
            <a:xfrm>
              <a:off x="-49786250" y="2422325"/>
              <a:ext cx="36250" cy="17350"/>
            </a:xfrm>
            <a:custGeom>
              <a:avLst/>
              <a:gdLst/>
              <a:ahLst/>
              <a:cxnLst/>
              <a:rect l="l" t="t" r="r" b="b"/>
              <a:pathLst>
                <a:path w="1450" h="694" extrusionOk="0">
                  <a:moveTo>
                    <a:pt x="379" y="1"/>
                  </a:moveTo>
                  <a:cubicBezTo>
                    <a:pt x="158" y="1"/>
                    <a:pt x="0" y="158"/>
                    <a:pt x="0" y="347"/>
                  </a:cubicBezTo>
                  <a:cubicBezTo>
                    <a:pt x="0" y="536"/>
                    <a:pt x="158" y="694"/>
                    <a:pt x="379" y="694"/>
                  </a:cubicBezTo>
                  <a:lnTo>
                    <a:pt x="1072" y="694"/>
                  </a:lnTo>
                  <a:cubicBezTo>
                    <a:pt x="1261" y="694"/>
                    <a:pt x="1418" y="536"/>
                    <a:pt x="1418" y="347"/>
                  </a:cubicBezTo>
                  <a:cubicBezTo>
                    <a:pt x="1450" y="127"/>
                    <a:pt x="1261" y="1"/>
                    <a:pt x="1072" y="1"/>
                  </a:cubicBezTo>
                  <a:close/>
                </a:path>
              </a:pathLst>
            </a:custGeom>
            <a:grpFill/>
            <a:ln>
              <a:noFill/>
            </a:ln>
          </p:spPr>
          <p:txBody>
            <a:bodyPr spcFirstLastPara="1" wrap="square" lIns="121900" tIns="121900" rIns="121900" bIns="121900" anchor="ctr" anchorCtr="0">
              <a:noAutofit/>
            </a:bodyPr>
            <a:lstStyle/>
            <a:p>
              <a:endParaRPr sz="1865">
                <a:solidFill>
                  <a:schemeClr val="accent2"/>
                </a:solidFill>
              </a:endParaRPr>
            </a:p>
          </p:txBody>
        </p:sp>
        <p:sp>
          <p:nvSpPr>
            <p:cNvPr id="13" name="Google Shape;5387;p51">
              <a:extLst>
                <a:ext uri="{FF2B5EF4-FFF2-40B4-BE49-F238E27FC236}">
                  <a16:creationId xmlns:a16="http://schemas.microsoft.com/office/drawing/2014/main" id="{DA371F2E-FBEF-4D4E-87C5-191DC4322BF8}"/>
                </a:ext>
              </a:extLst>
            </p:cNvPr>
            <p:cNvSpPr/>
            <p:nvPr/>
          </p:nvSpPr>
          <p:spPr>
            <a:xfrm>
              <a:off x="-49783900" y="2362475"/>
              <a:ext cx="31550" cy="30150"/>
            </a:xfrm>
            <a:custGeom>
              <a:avLst/>
              <a:gdLst/>
              <a:ahLst/>
              <a:cxnLst/>
              <a:rect l="l" t="t" r="r" b="b"/>
              <a:pathLst>
                <a:path w="1262" h="1206" extrusionOk="0">
                  <a:moveTo>
                    <a:pt x="391" y="0"/>
                  </a:moveTo>
                  <a:cubicBezTo>
                    <a:pt x="300" y="0"/>
                    <a:pt x="206" y="32"/>
                    <a:pt x="127" y="95"/>
                  </a:cubicBezTo>
                  <a:cubicBezTo>
                    <a:pt x="1" y="221"/>
                    <a:pt x="1" y="441"/>
                    <a:pt x="127" y="599"/>
                  </a:cubicBezTo>
                  <a:lnTo>
                    <a:pt x="631" y="1134"/>
                  </a:lnTo>
                  <a:cubicBezTo>
                    <a:pt x="694" y="1182"/>
                    <a:pt x="781" y="1205"/>
                    <a:pt x="871" y="1205"/>
                  </a:cubicBezTo>
                  <a:cubicBezTo>
                    <a:pt x="962" y="1205"/>
                    <a:pt x="1056" y="1182"/>
                    <a:pt x="1135" y="1134"/>
                  </a:cubicBezTo>
                  <a:cubicBezTo>
                    <a:pt x="1261" y="1008"/>
                    <a:pt x="1261" y="756"/>
                    <a:pt x="1135" y="599"/>
                  </a:cubicBezTo>
                  <a:lnTo>
                    <a:pt x="631" y="95"/>
                  </a:lnTo>
                  <a:cubicBezTo>
                    <a:pt x="568" y="32"/>
                    <a:pt x="481" y="0"/>
                    <a:pt x="391" y="0"/>
                  </a:cubicBezTo>
                  <a:close/>
                </a:path>
              </a:pathLst>
            </a:custGeom>
            <a:grpFill/>
            <a:ln>
              <a:noFill/>
            </a:ln>
          </p:spPr>
          <p:txBody>
            <a:bodyPr spcFirstLastPara="1" wrap="square" lIns="121900" tIns="121900" rIns="121900" bIns="121900" anchor="ctr" anchorCtr="0">
              <a:noAutofit/>
            </a:bodyPr>
            <a:lstStyle/>
            <a:p>
              <a:endParaRPr sz="1865">
                <a:solidFill>
                  <a:schemeClr val="accent2"/>
                </a:solidFill>
              </a:endParaRPr>
            </a:p>
          </p:txBody>
        </p:sp>
        <p:sp>
          <p:nvSpPr>
            <p:cNvPr id="14" name="Google Shape;5388;p51">
              <a:extLst>
                <a:ext uri="{FF2B5EF4-FFF2-40B4-BE49-F238E27FC236}">
                  <a16:creationId xmlns:a16="http://schemas.microsoft.com/office/drawing/2014/main" id="{1B113EBC-6FBF-46CC-A5A6-583C579A5E6C}"/>
                </a:ext>
              </a:extLst>
            </p:cNvPr>
            <p:cNvSpPr/>
            <p:nvPr/>
          </p:nvSpPr>
          <p:spPr>
            <a:xfrm>
              <a:off x="-49783900" y="2468800"/>
              <a:ext cx="31550" cy="30150"/>
            </a:xfrm>
            <a:custGeom>
              <a:avLst/>
              <a:gdLst/>
              <a:ahLst/>
              <a:cxnLst/>
              <a:rect l="l" t="t" r="r" b="b"/>
              <a:pathLst>
                <a:path w="1262" h="1206" extrusionOk="0">
                  <a:moveTo>
                    <a:pt x="871" y="0"/>
                  </a:moveTo>
                  <a:cubicBezTo>
                    <a:pt x="781" y="0"/>
                    <a:pt x="694" y="32"/>
                    <a:pt x="631" y="95"/>
                  </a:cubicBezTo>
                  <a:lnTo>
                    <a:pt x="127" y="599"/>
                  </a:lnTo>
                  <a:cubicBezTo>
                    <a:pt x="1" y="725"/>
                    <a:pt x="1" y="977"/>
                    <a:pt x="127" y="1135"/>
                  </a:cubicBezTo>
                  <a:cubicBezTo>
                    <a:pt x="174" y="1182"/>
                    <a:pt x="261" y="1205"/>
                    <a:pt x="355" y="1205"/>
                  </a:cubicBezTo>
                  <a:cubicBezTo>
                    <a:pt x="450" y="1205"/>
                    <a:pt x="552" y="1182"/>
                    <a:pt x="631" y="1135"/>
                  </a:cubicBezTo>
                  <a:lnTo>
                    <a:pt x="1135" y="599"/>
                  </a:lnTo>
                  <a:cubicBezTo>
                    <a:pt x="1261" y="504"/>
                    <a:pt x="1261" y="252"/>
                    <a:pt x="1135" y="95"/>
                  </a:cubicBezTo>
                  <a:cubicBezTo>
                    <a:pt x="1056" y="32"/>
                    <a:pt x="962" y="0"/>
                    <a:pt x="871" y="0"/>
                  </a:cubicBezTo>
                  <a:close/>
                </a:path>
              </a:pathLst>
            </a:custGeom>
            <a:grpFill/>
            <a:ln>
              <a:noFill/>
            </a:ln>
          </p:spPr>
          <p:txBody>
            <a:bodyPr spcFirstLastPara="1" wrap="square" lIns="121900" tIns="121900" rIns="121900" bIns="121900" anchor="ctr" anchorCtr="0">
              <a:noAutofit/>
            </a:bodyPr>
            <a:lstStyle/>
            <a:p>
              <a:endParaRPr sz="1865">
                <a:solidFill>
                  <a:schemeClr val="accent2"/>
                </a:solidFill>
              </a:endParaRPr>
            </a:p>
          </p:txBody>
        </p:sp>
        <p:sp>
          <p:nvSpPr>
            <p:cNvPr id="15" name="Google Shape;5389;p51">
              <a:extLst>
                <a:ext uri="{FF2B5EF4-FFF2-40B4-BE49-F238E27FC236}">
                  <a16:creationId xmlns:a16="http://schemas.microsoft.com/office/drawing/2014/main" id="{E3940120-6281-49A0-A298-354076953F51}"/>
                </a:ext>
              </a:extLst>
            </p:cNvPr>
            <p:cNvSpPr/>
            <p:nvPr/>
          </p:nvSpPr>
          <p:spPr>
            <a:xfrm>
              <a:off x="-49520825" y="2421550"/>
              <a:ext cx="35475" cy="18125"/>
            </a:xfrm>
            <a:custGeom>
              <a:avLst/>
              <a:gdLst/>
              <a:ahLst/>
              <a:cxnLst/>
              <a:rect l="l" t="t" r="r" b="b"/>
              <a:pathLst>
                <a:path w="1419" h="725" extrusionOk="0">
                  <a:moveTo>
                    <a:pt x="347" y="0"/>
                  </a:moveTo>
                  <a:cubicBezTo>
                    <a:pt x="158" y="0"/>
                    <a:pt x="1" y="158"/>
                    <a:pt x="1" y="378"/>
                  </a:cubicBezTo>
                  <a:cubicBezTo>
                    <a:pt x="1" y="567"/>
                    <a:pt x="158" y="725"/>
                    <a:pt x="347" y="725"/>
                  </a:cubicBezTo>
                  <a:lnTo>
                    <a:pt x="1072" y="725"/>
                  </a:lnTo>
                  <a:cubicBezTo>
                    <a:pt x="1261" y="725"/>
                    <a:pt x="1418" y="567"/>
                    <a:pt x="1418" y="378"/>
                  </a:cubicBezTo>
                  <a:cubicBezTo>
                    <a:pt x="1418" y="158"/>
                    <a:pt x="1261" y="0"/>
                    <a:pt x="1072" y="0"/>
                  </a:cubicBezTo>
                  <a:close/>
                </a:path>
              </a:pathLst>
            </a:custGeom>
            <a:grpFill/>
            <a:ln>
              <a:noFill/>
            </a:ln>
          </p:spPr>
          <p:txBody>
            <a:bodyPr spcFirstLastPara="1" wrap="square" lIns="121900" tIns="121900" rIns="121900" bIns="121900" anchor="ctr" anchorCtr="0">
              <a:noAutofit/>
            </a:bodyPr>
            <a:lstStyle/>
            <a:p>
              <a:endParaRPr sz="1865">
                <a:solidFill>
                  <a:schemeClr val="accent2"/>
                </a:solidFill>
              </a:endParaRPr>
            </a:p>
          </p:txBody>
        </p:sp>
        <p:sp>
          <p:nvSpPr>
            <p:cNvPr id="16" name="Google Shape;5390;p51">
              <a:extLst>
                <a:ext uri="{FF2B5EF4-FFF2-40B4-BE49-F238E27FC236}">
                  <a16:creationId xmlns:a16="http://schemas.microsoft.com/office/drawing/2014/main" id="{6F8FC518-F1CE-4F25-8E13-903EA0D37607}"/>
                </a:ext>
              </a:extLst>
            </p:cNvPr>
            <p:cNvSpPr/>
            <p:nvPr/>
          </p:nvSpPr>
          <p:spPr>
            <a:xfrm>
              <a:off x="-49519250" y="2362475"/>
              <a:ext cx="31525" cy="31325"/>
            </a:xfrm>
            <a:custGeom>
              <a:avLst/>
              <a:gdLst/>
              <a:ahLst/>
              <a:cxnLst/>
              <a:rect l="l" t="t" r="r" b="b"/>
              <a:pathLst>
                <a:path w="1261" h="1253" extrusionOk="0">
                  <a:moveTo>
                    <a:pt x="906" y="0"/>
                  </a:moveTo>
                  <a:cubicBezTo>
                    <a:pt x="812" y="0"/>
                    <a:pt x="709" y="32"/>
                    <a:pt x="631" y="95"/>
                  </a:cubicBezTo>
                  <a:lnTo>
                    <a:pt x="127" y="599"/>
                  </a:lnTo>
                  <a:cubicBezTo>
                    <a:pt x="1" y="725"/>
                    <a:pt x="1" y="945"/>
                    <a:pt x="127" y="1134"/>
                  </a:cubicBezTo>
                  <a:cubicBezTo>
                    <a:pt x="190" y="1213"/>
                    <a:pt x="276" y="1253"/>
                    <a:pt x="367" y="1253"/>
                  </a:cubicBezTo>
                  <a:cubicBezTo>
                    <a:pt x="457" y="1253"/>
                    <a:pt x="552" y="1213"/>
                    <a:pt x="631" y="1134"/>
                  </a:cubicBezTo>
                  <a:lnTo>
                    <a:pt x="1135" y="599"/>
                  </a:lnTo>
                  <a:cubicBezTo>
                    <a:pt x="1261" y="473"/>
                    <a:pt x="1261" y="252"/>
                    <a:pt x="1135" y="95"/>
                  </a:cubicBezTo>
                  <a:cubicBezTo>
                    <a:pt x="1088" y="32"/>
                    <a:pt x="1001" y="0"/>
                    <a:pt x="906" y="0"/>
                  </a:cubicBezTo>
                  <a:close/>
                </a:path>
              </a:pathLst>
            </a:custGeom>
            <a:grpFill/>
            <a:ln>
              <a:noFill/>
            </a:ln>
          </p:spPr>
          <p:txBody>
            <a:bodyPr spcFirstLastPara="1" wrap="square" lIns="121900" tIns="121900" rIns="121900" bIns="121900" anchor="ctr" anchorCtr="0">
              <a:noAutofit/>
            </a:bodyPr>
            <a:lstStyle/>
            <a:p>
              <a:endParaRPr sz="1865">
                <a:solidFill>
                  <a:schemeClr val="accent2"/>
                </a:solidFill>
              </a:endParaRPr>
            </a:p>
          </p:txBody>
        </p:sp>
        <p:sp>
          <p:nvSpPr>
            <p:cNvPr id="17" name="Google Shape;5391;p51">
              <a:extLst>
                <a:ext uri="{FF2B5EF4-FFF2-40B4-BE49-F238E27FC236}">
                  <a16:creationId xmlns:a16="http://schemas.microsoft.com/office/drawing/2014/main" id="{76A4D1C2-F59B-48AC-8101-CBA46952FA71}"/>
                </a:ext>
              </a:extLst>
            </p:cNvPr>
            <p:cNvSpPr/>
            <p:nvPr/>
          </p:nvSpPr>
          <p:spPr>
            <a:xfrm>
              <a:off x="-49519250" y="2468800"/>
              <a:ext cx="31525" cy="30150"/>
            </a:xfrm>
            <a:custGeom>
              <a:avLst/>
              <a:gdLst/>
              <a:ahLst/>
              <a:cxnLst/>
              <a:rect l="l" t="t" r="r" b="b"/>
              <a:pathLst>
                <a:path w="1261" h="1206" extrusionOk="0">
                  <a:moveTo>
                    <a:pt x="391" y="0"/>
                  </a:moveTo>
                  <a:cubicBezTo>
                    <a:pt x="300" y="0"/>
                    <a:pt x="205" y="32"/>
                    <a:pt x="127" y="95"/>
                  </a:cubicBezTo>
                  <a:cubicBezTo>
                    <a:pt x="1" y="221"/>
                    <a:pt x="1" y="441"/>
                    <a:pt x="127" y="599"/>
                  </a:cubicBezTo>
                  <a:lnTo>
                    <a:pt x="631" y="1135"/>
                  </a:lnTo>
                  <a:cubicBezTo>
                    <a:pt x="694" y="1182"/>
                    <a:pt x="780" y="1205"/>
                    <a:pt x="871" y="1205"/>
                  </a:cubicBezTo>
                  <a:cubicBezTo>
                    <a:pt x="962" y="1205"/>
                    <a:pt x="1056" y="1182"/>
                    <a:pt x="1135" y="1135"/>
                  </a:cubicBezTo>
                  <a:cubicBezTo>
                    <a:pt x="1261" y="1009"/>
                    <a:pt x="1261" y="756"/>
                    <a:pt x="1135" y="599"/>
                  </a:cubicBezTo>
                  <a:lnTo>
                    <a:pt x="631" y="95"/>
                  </a:lnTo>
                  <a:cubicBezTo>
                    <a:pt x="568" y="32"/>
                    <a:pt x="481" y="0"/>
                    <a:pt x="391" y="0"/>
                  </a:cubicBezTo>
                  <a:close/>
                </a:path>
              </a:pathLst>
            </a:custGeom>
            <a:grpFill/>
            <a:ln>
              <a:noFill/>
            </a:ln>
          </p:spPr>
          <p:txBody>
            <a:bodyPr spcFirstLastPara="1" wrap="square" lIns="121900" tIns="121900" rIns="121900" bIns="121900" anchor="ctr" anchorCtr="0">
              <a:noAutofit/>
            </a:bodyPr>
            <a:lstStyle/>
            <a:p>
              <a:endParaRPr sz="1865">
                <a:solidFill>
                  <a:schemeClr val="accent2"/>
                </a:solidFill>
              </a:endParaRPr>
            </a:p>
          </p:txBody>
        </p:sp>
      </p:grpSp>
    </p:spTree>
    <p:extLst>
      <p:ext uri="{BB962C8B-B14F-4D97-AF65-F5344CB8AC3E}">
        <p14:creationId xmlns:p14="http://schemas.microsoft.com/office/powerpoint/2010/main" val="273842853"/>
      </p:ext>
    </p:extLst>
  </p:cSld>
  <p:clrMapOvr>
    <a:masterClrMapping/>
  </p:clrMapOvr>
  <mc:AlternateContent xmlns:mc="http://schemas.openxmlformats.org/markup-compatibility/2006" xmlns:p14="http://schemas.microsoft.com/office/powerpoint/2010/main">
    <mc:Choice Requires="p14">
      <p:transition p14:dur="10" advTm="230606"/>
    </mc:Choice>
    <mc:Fallback xmlns="">
      <p:transition advTm="230606"/>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448771"/>
            <a:ext cx="10812720" cy="514026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51709" y="1011648"/>
            <a:ext cx="898962" cy="84210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138751" y="2139374"/>
            <a:ext cx="9914497" cy="4031168"/>
          </a:xfrm>
          <a:prstGeom prst="rect">
            <a:avLst/>
          </a:prstGeom>
          <a:noFill/>
        </p:spPr>
        <p:txBody>
          <a:bodyPr wrap="square" rtlCol="0">
            <a:spAutoFit/>
          </a:bodyPr>
          <a:lstStyle/>
          <a:p>
            <a:pPr algn="just" rtl="1">
              <a:lnSpc>
                <a:spcPct val="150000"/>
              </a:lnSpc>
              <a:spcBef>
                <a:spcPts val="600"/>
              </a:spcBef>
              <a:spcAft>
                <a:spcPts val="1800"/>
              </a:spcAft>
            </a:pPr>
            <a:r>
              <a:rPr lang="ar-SA" dirty="0">
                <a:latin typeface="Alexandria Light" pitchFamily="2" charset="-78"/>
                <a:ea typeface="Calibri" panose="020F0502020204030204" pitchFamily="34" charset="0"/>
                <a:cs typeface="Alexandria Light" pitchFamily="2" charset="-78"/>
              </a:rPr>
              <a:t>4-</a:t>
            </a:r>
            <a:r>
              <a:rPr lang="ar-SA" sz="2000" dirty="0">
                <a:latin typeface="Alexandria Light" pitchFamily="2" charset="-78"/>
                <a:ea typeface="Calibri" panose="020F0502020204030204" pitchFamily="34" charset="0"/>
                <a:cs typeface="Alexandria Light" pitchFamily="2" charset="-78"/>
              </a:rPr>
              <a:t> </a:t>
            </a:r>
            <a:r>
              <a:rPr lang="ar-SA" dirty="0">
                <a:latin typeface="Alexandria Light" pitchFamily="2" charset="-78"/>
                <a:ea typeface="Calibri" panose="020F0502020204030204" pitchFamily="34" charset="0"/>
                <a:cs typeface="Alexandria Light" pitchFamily="2" charset="-78"/>
              </a:rPr>
              <a:t>توفير مصادر التعليم والتعلم أي توفير الكتب الإلكترونية والمناهج التفاعلية، إضافة إلى توفر المكتبة الإلكترونية توفراً فعالاً؛ بتضمينها مواقع تعليمية دائمة التحديث، تستخدم في صلب العملية التعليمية التعلمية .  </a:t>
            </a:r>
          </a:p>
          <a:p>
            <a:pPr algn="just" rtl="1">
              <a:lnSpc>
                <a:spcPct val="150000"/>
              </a:lnSpc>
              <a:spcBef>
                <a:spcPts val="600"/>
              </a:spcBef>
              <a:spcAft>
                <a:spcPts val="1800"/>
              </a:spcAft>
            </a:pPr>
            <a:r>
              <a:rPr lang="ar-SA" b="0" i="0" u="none" strike="noStrike" baseline="0" dirty="0">
                <a:latin typeface="Alexandria Light" pitchFamily="2" charset="-78"/>
                <a:ea typeface="Calibri" panose="020F0502020204030204" pitchFamily="34" charset="0"/>
                <a:cs typeface="Alexandria Light" pitchFamily="2" charset="-78"/>
              </a:rPr>
              <a:t>5- تنمية مهارات التخط</a:t>
            </a:r>
            <a:r>
              <a:rPr lang="ar-SA" dirty="0">
                <a:latin typeface="Alexandria Light" pitchFamily="2" charset="-78"/>
                <a:ea typeface="Calibri" panose="020F0502020204030204" pitchFamily="34" charset="0"/>
                <a:cs typeface="Alexandria Light" pitchFamily="2" charset="-78"/>
              </a:rPr>
              <a:t>يط للتعليم الإلكتروني: وذلك من خلال العمل مع القيادات المدرسية لدمج تكنولوجيا المعلومات والاتصالات كأداة تغيير أساسية في مجال التعليم والتدريب؛ لأن التخطيط للتعليم الإلكتروني يساعد على اتخاذ القرارات السليمة، ورصد مؤشرات التقدم، وتحقيق الأهداف التربوية.</a:t>
            </a:r>
          </a:p>
          <a:p>
            <a:pPr algn="just" rtl="1">
              <a:lnSpc>
                <a:spcPct val="150000"/>
              </a:lnSpc>
              <a:spcBef>
                <a:spcPts val="600"/>
              </a:spcBef>
              <a:spcAft>
                <a:spcPts val="1800"/>
              </a:spcAft>
            </a:pPr>
            <a:r>
              <a:rPr lang="ar-SA" b="0" i="0" u="none" strike="noStrike" baseline="0" dirty="0">
                <a:latin typeface="Alexandria Light" pitchFamily="2" charset="-78"/>
                <a:ea typeface="Calibri" panose="020F0502020204030204" pitchFamily="34" charset="0"/>
                <a:cs typeface="Alexandria Light" pitchFamily="2" charset="-78"/>
              </a:rPr>
              <a:t>6- الاستجابة لعدد من مبا</a:t>
            </a:r>
            <a:r>
              <a:rPr lang="ar-SA" dirty="0">
                <a:latin typeface="Alexandria Light" pitchFamily="2" charset="-78"/>
                <a:ea typeface="Calibri" panose="020F0502020204030204" pitchFamily="34" charset="0"/>
                <a:cs typeface="Alexandria Light" pitchFamily="2" charset="-78"/>
              </a:rPr>
              <a:t>دئ التعليم الإنساني الحديثة: توفير الدافعية للتعليم، وارتباط التعليم بحاجات الأفراد الشخصية والمهنية والاجتماعية.</a:t>
            </a:r>
            <a:endParaRPr lang="ar-SA" b="0" i="0" u="none" strike="noStrike" baseline="0" dirty="0">
              <a:latin typeface="Alexandria Light" pitchFamily="2" charset="-78"/>
              <a:cs typeface="Alexandria Light"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id="{E5BC0935-C76B-465E-B45D-9AD995193026}"/>
              </a:ext>
            </a:extLst>
          </p:cNvPr>
          <p:cNvSpPr txBox="1"/>
          <p:nvPr/>
        </p:nvSpPr>
        <p:spPr>
          <a:xfrm>
            <a:off x="2974688" y="751755"/>
            <a:ext cx="6097904" cy="444224"/>
          </a:xfrm>
          <a:prstGeom prst="rect">
            <a:avLst/>
          </a:prstGeom>
          <a:noFill/>
        </p:spPr>
        <p:txBody>
          <a:bodyPr wrap="square">
            <a:spAutoFit/>
          </a:bodyPr>
          <a:lstStyle/>
          <a:p>
            <a:pPr marR="0" lvl="0" algn="ctr" rtl="1">
              <a:lnSpc>
                <a:spcPct val="125000"/>
              </a:lnSpc>
              <a:spcBef>
                <a:spcPts val="600"/>
              </a:spcBef>
              <a:spcAft>
                <a:spcPts val="600"/>
              </a:spcAft>
            </a:pPr>
            <a:r>
              <a:rPr lang="ar-SA" sz="2000" dirty="0">
                <a:latin typeface="Alexandria Medium" pitchFamily="2" charset="-78"/>
                <a:ea typeface="Calibri" panose="020F0502020204030204" pitchFamily="34" charset="0"/>
                <a:cs typeface="Alexandria Medium" pitchFamily="2" charset="-78"/>
              </a:rPr>
              <a:t>أهمية التعليم والتدريب الإلكترونيّ</a:t>
            </a:r>
            <a:endParaRPr lang="en-US" sz="2000" dirty="0">
              <a:effectLst/>
              <a:latin typeface="Alexandria Medium" pitchFamily="2" charset="-78"/>
              <a:ea typeface="Times New Roman" panose="02020603050405020304" pitchFamily="18" charset="0"/>
              <a:cs typeface="Alexandria Medium" pitchFamily="2" charset="-78"/>
            </a:endParaRPr>
          </a:p>
        </p:txBody>
      </p:sp>
      <p:grpSp>
        <p:nvGrpSpPr>
          <p:cNvPr id="9" name="Google Shape;5384;p51">
            <a:extLst>
              <a:ext uri="{FF2B5EF4-FFF2-40B4-BE49-F238E27FC236}">
                <a16:creationId xmlns:a16="http://schemas.microsoft.com/office/drawing/2014/main" id="{075829CD-661F-4AA3-9B6D-7EC1E8173B5A}"/>
              </a:ext>
            </a:extLst>
          </p:cNvPr>
          <p:cNvGrpSpPr/>
          <p:nvPr/>
        </p:nvGrpSpPr>
        <p:grpSpPr>
          <a:xfrm>
            <a:off x="1026319" y="1300152"/>
            <a:ext cx="443607" cy="441469"/>
            <a:chOff x="-49786250" y="2316650"/>
            <a:chExt cx="300900" cy="299450"/>
          </a:xfrm>
          <a:solidFill>
            <a:schemeClr val="accent4"/>
          </a:solidFill>
        </p:grpSpPr>
        <p:sp>
          <p:nvSpPr>
            <p:cNvPr id="10" name="Google Shape;5385;p51">
              <a:extLst>
                <a:ext uri="{FF2B5EF4-FFF2-40B4-BE49-F238E27FC236}">
                  <a16:creationId xmlns:a16="http://schemas.microsoft.com/office/drawing/2014/main" id="{8BE37051-2738-4A65-9521-3BA5EB21426F}"/>
                </a:ext>
              </a:extLst>
            </p:cNvPr>
            <p:cNvSpPr/>
            <p:nvPr/>
          </p:nvSpPr>
          <p:spPr>
            <a:xfrm>
              <a:off x="-49746875" y="2316650"/>
              <a:ext cx="217400" cy="299450"/>
            </a:xfrm>
            <a:custGeom>
              <a:avLst/>
              <a:gdLst/>
              <a:ahLst/>
              <a:cxnLst/>
              <a:rect l="l" t="t" r="r" b="b"/>
              <a:pathLst>
                <a:path w="8696" h="11978" extrusionOk="0">
                  <a:moveTo>
                    <a:pt x="4411" y="3944"/>
                  </a:moveTo>
                  <a:lnTo>
                    <a:pt x="5010" y="5110"/>
                  </a:lnTo>
                  <a:cubicBezTo>
                    <a:pt x="4837" y="5188"/>
                    <a:pt x="4640" y="5228"/>
                    <a:pt x="4439" y="5228"/>
                  </a:cubicBezTo>
                  <a:cubicBezTo>
                    <a:pt x="4238" y="5228"/>
                    <a:pt x="4033" y="5188"/>
                    <a:pt x="3844" y="5110"/>
                  </a:cubicBezTo>
                  <a:lnTo>
                    <a:pt x="4411" y="3944"/>
                  </a:lnTo>
                  <a:close/>
                  <a:moveTo>
                    <a:pt x="5136" y="5834"/>
                  </a:moveTo>
                  <a:lnTo>
                    <a:pt x="5136" y="8418"/>
                  </a:lnTo>
                  <a:lnTo>
                    <a:pt x="3718" y="8418"/>
                  </a:lnTo>
                  <a:lnTo>
                    <a:pt x="3718" y="5834"/>
                  </a:lnTo>
                  <a:cubicBezTo>
                    <a:pt x="3939" y="5897"/>
                    <a:pt x="4191" y="5960"/>
                    <a:pt x="4411" y="5960"/>
                  </a:cubicBezTo>
                  <a:cubicBezTo>
                    <a:pt x="4663" y="5960"/>
                    <a:pt x="4884" y="5897"/>
                    <a:pt x="5136" y="5834"/>
                  </a:cubicBezTo>
                  <a:close/>
                  <a:moveTo>
                    <a:pt x="4390" y="657"/>
                  </a:moveTo>
                  <a:cubicBezTo>
                    <a:pt x="5196" y="657"/>
                    <a:pt x="5982" y="942"/>
                    <a:pt x="6617" y="1455"/>
                  </a:cubicBezTo>
                  <a:cubicBezTo>
                    <a:pt x="7467" y="2117"/>
                    <a:pt x="7940" y="3156"/>
                    <a:pt x="7940" y="4196"/>
                  </a:cubicBezTo>
                  <a:cubicBezTo>
                    <a:pt x="7940" y="5078"/>
                    <a:pt x="7625" y="5897"/>
                    <a:pt x="7058" y="6527"/>
                  </a:cubicBezTo>
                  <a:cubicBezTo>
                    <a:pt x="6585" y="7095"/>
                    <a:pt x="6270" y="7756"/>
                    <a:pt x="6207" y="8418"/>
                  </a:cubicBezTo>
                  <a:lnTo>
                    <a:pt x="5829" y="8418"/>
                  </a:lnTo>
                  <a:lnTo>
                    <a:pt x="5829" y="5267"/>
                  </a:lnTo>
                  <a:cubicBezTo>
                    <a:pt x="5829" y="5236"/>
                    <a:pt x="5829" y="5141"/>
                    <a:pt x="5798" y="5110"/>
                  </a:cubicBezTo>
                  <a:lnTo>
                    <a:pt x="4726" y="2999"/>
                  </a:lnTo>
                  <a:cubicBezTo>
                    <a:pt x="4663" y="2873"/>
                    <a:pt x="4537" y="2778"/>
                    <a:pt x="4411" y="2778"/>
                  </a:cubicBezTo>
                  <a:cubicBezTo>
                    <a:pt x="4317" y="2778"/>
                    <a:pt x="4191" y="2873"/>
                    <a:pt x="4096" y="2999"/>
                  </a:cubicBezTo>
                  <a:lnTo>
                    <a:pt x="3057" y="5110"/>
                  </a:lnTo>
                  <a:cubicBezTo>
                    <a:pt x="2994" y="5141"/>
                    <a:pt x="2994" y="5236"/>
                    <a:pt x="2994" y="5267"/>
                  </a:cubicBezTo>
                  <a:lnTo>
                    <a:pt x="2994" y="8418"/>
                  </a:lnTo>
                  <a:lnTo>
                    <a:pt x="2647" y="8418"/>
                  </a:lnTo>
                  <a:cubicBezTo>
                    <a:pt x="2584" y="7756"/>
                    <a:pt x="2301" y="7095"/>
                    <a:pt x="1796" y="6527"/>
                  </a:cubicBezTo>
                  <a:cubicBezTo>
                    <a:pt x="1040" y="5708"/>
                    <a:pt x="757" y="4574"/>
                    <a:pt x="1009" y="3408"/>
                  </a:cubicBezTo>
                  <a:cubicBezTo>
                    <a:pt x="1261" y="2085"/>
                    <a:pt x="2332" y="1014"/>
                    <a:pt x="3687" y="731"/>
                  </a:cubicBezTo>
                  <a:cubicBezTo>
                    <a:pt x="3921" y="681"/>
                    <a:pt x="4156" y="657"/>
                    <a:pt x="4390" y="657"/>
                  </a:cubicBezTo>
                  <a:close/>
                  <a:moveTo>
                    <a:pt x="6207" y="9142"/>
                  </a:moveTo>
                  <a:lnTo>
                    <a:pt x="6207" y="9489"/>
                  </a:lnTo>
                  <a:cubicBezTo>
                    <a:pt x="6207" y="9678"/>
                    <a:pt x="6050" y="9835"/>
                    <a:pt x="5829" y="9835"/>
                  </a:cubicBezTo>
                  <a:lnTo>
                    <a:pt x="3057" y="9835"/>
                  </a:lnTo>
                  <a:cubicBezTo>
                    <a:pt x="2836" y="9835"/>
                    <a:pt x="2679" y="9678"/>
                    <a:pt x="2679" y="9489"/>
                  </a:cubicBezTo>
                  <a:lnTo>
                    <a:pt x="2679" y="9142"/>
                  </a:lnTo>
                  <a:close/>
                  <a:moveTo>
                    <a:pt x="5483" y="10529"/>
                  </a:moveTo>
                  <a:lnTo>
                    <a:pt x="5483" y="10907"/>
                  </a:lnTo>
                  <a:cubicBezTo>
                    <a:pt x="5483" y="11096"/>
                    <a:pt x="5325" y="11253"/>
                    <a:pt x="5136" y="11253"/>
                  </a:cubicBezTo>
                  <a:lnTo>
                    <a:pt x="3718" y="11253"/>
                  </a:lnTo>
                  <a:cubicBezTo>
                    <a:pt x="3529" y="11253"/>
                    <a:pt x="3372" y="11096"/>
                    <a:pt x="3372" y="10907"/>
                  </a:cubicBezTo>
                  <a:lnTo>
                    <a:pt x="3372" y="10529"/>
                  </a:lnTo>
                  <a:close/>
                  <a:moveTo>
                    <a:pt x="4318" y="0"/>
                  </a:moveTo>
                  <a:cubicBezTo>
                    <a:pt x="4056" y="0"/>
                    <a:pt x="3792" y="23"/>
                    <a:pt x="3529" y="69"/>
                  </a:cubicBezTo>
                  <a:cubicBezTo>
                    <a:pt x="1954" y="384"/>
                    <a:pt x="631" y="1707"/>
                    <a:pt x="284" y="3314"/>
                  </a:cubicBezTo>
                  <a:cubicBezTo>
                    <a:pt x="1" y="4637"/>
                    <a:pt x="379" y="6023"/>
                    <a:pt x="1261" y="7000"/>
                  </a:cubicBezTo>
                  <a:cubicBezTo>
                    <a:pt x="1702" y="7536"/>
                    <a:pt x="1986" y="8166"/>
                    <a:pt x="1986" y="8796"/>
                  </a:cubicBezTo>
                  <a:lnTo>
                    <a:pt x="1986" y="9489"/>
                  </a:lnTo>
                  <a:cubicBezTo>
                    <a:pt x="1986" y="9961"/>
                    <a:pt x="2269" y="10371"/>
                    <a:pt x="2679" y="10466"/>
                  </a:cubicBezTo>
                  <a:lnTo>
                    <a:pt x="2679" y="10907"/>
                  </a:lnTo>
                  <a:cubicBezTo>
                    <a:pt x="2679" y="11505"/>
                    <a:pt x="3151" y="11978"/>
                    <a:pt x="3750" y="11978"/>
                  </a:cubicBezTo>
                  <a:lnTo>
                    <a:pt x="5168" y="11978"/>
                  </a:lnTo>
                  <a:cubicBezTo>
                    <a:pt x="5766" y="11978"/>
                    <a:pt x="6239" y="11505"/>
                    <a:pt x="6239" y="10907"/>
                  </a:cubicBezTo>
                  <a:lnTo>
                    <a:pt x="6239" y="10466"/>
                  </a:lnTo>
                  <a:cubicBezTo>
                    <a:pt x="6617" y="10308"/>
                    <a:pt x="6963" y="9930"/>
                    <a:pt x="6963" y="9489"/>
                  </a:cubicBezTo>
                  <a:lnTo>
                    <a:pt x="6963" y="8796"/>
                  </a:lnTo>
                  <a:cubicBezTo>
                    <a:pt x="6963" y="8166"/>
                    <a:pt x="7184" y="7536"/>
                    <a:pt x="7656" y="6969"/>
                  </a:cubicBezTo>
                  <a:cubicBezTo>
                    <a:pt x="8318" y="6212"/>
                    <a:pt x="8696" y="5236"/>
                    <a:pt x="8696" y="4228"/>
                  </a:cubicBezTo>
                  <a:cubicBezTo>
                    <a:pt x="8633" y="2967"/>
                    <a:pt x="8097" y="1739"/>
                    <a:pt x="7058" y="951"/>
                  </a:cubicBezTo>
                  <a:cubicBezTo>
                    <a:pt x="6285" y="328"/>
                    <a:pt x="5314" y="0"/>
                    <a:pt x="4318" y="0"/>
                  </a:cubicBezTo>
                  <a:close/>
                </a:path>
              </a:pathLst>
            </a:custGeom>
            <a:grpFill/>
            <a:ln>
              <a:noFill/>
            </a:ln>
          </p:spPr>
          <p:txBody>
            <a:bodyPr spcFirstLastPara="1" wrap="square" lIns="121900" tIns="121900" rIns="121900" bIns="121900" anchor="ctr" anchorCtr="0">
              <a:noAutofit/>
            </a:bodyPr>
            <a:lstStyle/>
            <a:p>
              <a:endParaRPr sz="1865">
                <a:solidFill>
                  <a:schemeClr val="accent2"/>
                </a:solidFill>
              </a:endParaRPr>
            </a:p>
          </p:txBody>
        </p:sp>
        <p:sp>
          <p:nvSpPr>
            <p:cNvPr id="11" name="Google Shape;5386;p51">
              <a:extLst>
                <a:ext uri="{FF2B5EF4-FFF2-40B4-BE49-F238E27FC236}">
                  <a16:creationId xmlns:a16="http://schemas.microsoft.com/office/drawing/2014/main" id="{C2AE5D20-636B-44D6-B024-4428D7414D23}"/>
                </a:ext>
              </a:extLst>
            </p:cNvPr>
            <p:cNvSpPr/>
            <p:nvPr/>
          </p:nvSpPr>
          <p:spPr>
            <a:xfrm>
              <a:off x="-49786250" y="2422325"/>
              <a:ext cx="36250" cy="17350"/>
            </a:xfrm>
            <a:custGeom>
              <a:avLst/>
              <a:gdLst/>
              <a:ahLst/>
              <a:cxnLst/>
              <a:rect l="l" t="t" r="r" b="b"/>
              <a:pathLst>
                <a:path w="1450" h="694" extrusionOk="0">
                  <a:moveTo>
                    <a:pt x="379" y="1"/>
                  </a:moveTo>
                  <a:cubicBezTo>
                    <a:pt x="158" y="1"/>
                    <a:pt x="0" y="158"/>
                    <a:pt x="0" y="347"/>
                  </a:cubicBezTo>
                  <a:cubicBezTo>
                    <a:pt x="0" y="536"/>
                    <a:pt x="158" y="694"/>
                    <a:pt x="379" y="694"/>
                  </a:cubicBezTo>
                  <a:lnTo>
                    <a:pt x="1072" y="694"/>
                  </a:lnTo>
                  <a:cubicBezTo>
                    <a:pt x="1261" y="694"/>
                    <a:pt x="1418" y="536"/>
                    <a:pt x="1418" y="347"/>
                  </a:cubicBezTo>
                  <a:cubicBezTo>
                    <a:pt x="1450" y="127"/>
                    <a:pt x="1261" y="1"/>
                    <a:pt x="1072" y="1"/>
                  </a:cubicBezTo>
                  <a:close/>
                </a:path>
              </a:pathLst>
            </a:custGeom>
            <a:grpFill/>
            <a:ln>
              <a:noFill/>
            </a:ln>
          </p:spPr>
          <p:txBody>
            <a:bodyPr spcFirstLastPara="1" wrap="square" lIns="121900" tIns="121900" rIns="121900" bIns="121900" anchor="ctr" anchorCtr="0">
              <a:noAutofit/>
            </a:bodyPr>
            <a:lstStyle/>
            <a:p>
              <a:endParaRPr sz="1865">
                <a:solidFill>
                  <a:schemeClr val="accent2"/>
                </a:solidFill>
              </a:endParaRPr>
            </a:p>
          </p:txBody>
        </p:sp>
        <p:sp>
          <p:nvSpPr>
            <p:cNvPr id="12" name="Google Shape;5387;p51">
              <a:extLst>
                <a:ext uri="{FF2B5EF4-FFF2-40B4-BE49-F238E27FC236}">
                  <a16:creationId xmlns:a16="http://schemas.microsoft.com/office/drawing/2014/main" id="{3D965C1A-9FC1-472E-9838-FD52B47C2007}"/>
                </a:ext>
              </a:extLst>
            </p:cNvPr>
            <p:cNvSpPr/>
            <p:nvPr/>
          </p:nvSpPr>
          <p:spPr>
            <a:xfrm>
              <a:off x="-49783900" y="2362475"/>
              <a:ext cx="31550" cy="30150"/>
            </a:xfrm>
            <a:custGeom>
              <a:avLst/>
              <a:gdLst/>
              <a:ahLst/>
              <a:cxnLst/>
              <a:rect l="l" t="t" r="r" b="b"/>
              <a:pathLst>
                <a:path w="1262" h="1206" extrusionOk="0">
                  <a:moveTo>
                    <a:pt x="391" y="0"/>
                  </a:moveTo>
                  <a:cubicBezTo>
                    <a:pt x="300" y="0"/>
                    <a:pt x="206" y="32"/>
                    <a:pt x="127" y="95"/>
                  </a:cubicBezTo>
                  <a:cubicBezTo>
                    <a:pt x="1" y="221"/>
                    <a:pt x="1" y="441"/>
                    <a:pt x="127" y="599"/>
                  </a:cubicBezTo>
                  <a:lnTo>
                    <a:pt x="631" y="1134"/>
                  </a:lnTo>
                  <a:cubicBezTo>
                    <a:pt x="694" y="1182"/>
                    <a:pt x="781" y="1205"/>
                    <a:pt x="871" y="1205"/>
                  </a:cubicBezTo>
                  <a:cubicBezTo>
                    <a:pt x="962" y="1205"/>
                    <a:pt x="1056" y="1182"/>
                    <a:pt x="1135" y="1134"/>
                  </a:cubicBezTo>
                  <a:cubicBezTo>
                    <a:pt x="1261" y="1008"/>
                    <a:pt x="1261" y="756"/>
                    <a:pt x="1135" y="599"/>
                  </a:cubicBezTo>
                  <a:lnTo>
                    <a:pt x="631" y="95"/>
                  </a:lnTo>
                  <a:cubicBezTo>
                    <a:pt x="568" y="32"/>
                    <a:pt x="481" y="0"/>
                    <a:pt x="391" y="0"/>
                  </a:cubicBezTo>
                  <a:close/>
                </a:path>
              </a:pathLst>
            </a:custGeom>
            <a:grpFill/>
            <a:ln>
              <a:noFill/>
            </a:ln>
          </p:spPr>
          <p:txBody>
            <a:bodyPr spcFirstLastPara="1" wrap="square" lIns="121900" tIns="121900" rIns="121900" bIns="121900" anchor="ctr" anchorCtr="0">
              <a:noAutofit/>
            </a:bodyPr>
            <a:lstStyle/>
            <a:p>
              <a:endParaRPr sz="1865">
                <a:solidFill>
                  <a:schemeClr val="accent2"/>
                </a:solidFill>
              </a:endParaRPr>
            </a:p>
          </p:txBody>
        </p:sp>
        <p:sp>
          <p:nvSpPr>
            <p:cNvPr id="13" name="Google Shape;5388;p51">
              <a:extLst>
                <a:ext uri="{FF2B5EF4-FFF2-40B4-BE49-F238E27FC236}">
                  <a16:creationId xmlns:a16="http://schemas.microsoft.com/office/drawing/2014/main" id="{708CCEF1-5FD9-467F-A84A-47C2104BEDB8}"/>
                </a:ext>
              </a:extLst>
            </p:cNvPr>
            <p:cNvSpPr/>
            <p:nvPr/>
          </p:nvSpPr>
          <p:spPr>
            <a:xfrm>
              <a:off x="-49783900" y="2468800"/>
              <a:ext cx="31550" cy="30150"/>
            </a:xfrm>
            <a:custGeom>
              <a:avLst/>
              <a:gdLst/>
              <a:ahLst/>
              <a:cxnLst/>
              <a:rect l="l" t="t" r="r" b="b"/>
              <a:pathLst>
                <a:path w="1262" h="1206" extrusionOk="0">
                  <a:moveTo>
                    <a:pt x="871" y="0"/>
                  </a:moveTo>
                  <a:cubicBezTo>
                    <a:pt x="781" y="0"/>
                    <a:pt x="694" y="32"/>
                    <a:pt x="631" y="95"/>
                  </a:cubicBezTo>
                  <a:lnTo>
                    <a:pt x="127" y="599"/>
                  </a:lnTo>
                  <a:cubicBezTo>
                    <a:pt x="1" y="725"/>
                    <a:pt x="1" y="977"/>
                    <a:pt x="127" y="1135"/>
                  </a:cubicBezTo>
                  <a:cubicBezTo>
                    <a:pt x="174" y="1182"/>
                    <a:pt x="261" y="1205"/>
                    <a:pt x="355" y="1205"/>
                  </a:cubicBezTo>
                  <a:cubicBezTo>
                    <a:pt x="450" y="1205"/>
                    <a:pt x="552" y="1182"/>
                    <a:pt x="631" y="1135"/>
                  </a:cubicBezTo>
                  <a:lnTo>
                    <a:pt x="1135" y="599"/>
                  </a:lnTo>
                  <a:cubicBezTo>
                    <a:pt x="1261" y="504"/>
                    <a:pt x="1261" y="252"/>
                    <a:pt x="1135" y="95"/>
                  </a:cubicBezTo>
                  <a:cubicBezTo>
                    <a:pt x="1056" y="32"/>
                    <a:pt x="962" y="0"/>
                    <a:pt x="871" y="0"/>
                  </a:cubicBezTo>
                  <a:close/>
                </a:path>
              </a:pathLst>
            </a:custGeom>
            <a:grpFill/>
            <a:ln>
              <a:noFill/>
            </a:ln>
          </p:spPr>
          <p:txBody>
            <a:bodyPr spcFirstLastPara="1" wrap="square" lIns="121900" tIns="121900" rIns="121900" bIns="121900" anchor="ctr" anchorCtr="0">
              <a:noAutofit/>
            </a:bodyPr>
            <a:lstStyle/>
            <a:p>
              <a:endParaRPr sz="1865">
                <a:solidFill>
                  <a:schemeClr val="accent2"/>
                </a:solidFill>
              </a:endParaRPr>
            </a:p>
          </p:txBody>
        </p:sp>
        <p:sp>
          <p:nvSpPr>
            <p:cNvPr id="14" name="Google Shape;5389;p51">
              <a:extLst>
                <a:ext uri="{FF2B5EF4-FFF2-40B4-BE49-F238E27FC236}">
                  <a16:creationId xmlns:a16="http://schemas.microsoft.com/office/drawing/2014/main" id="{E89A897C-7BFF-4E1D-A2B7-2F16EF82127C}"/>
                </a:ext>
              </a:extLst>
            </p:cNvPr>
            <p:cNvSpPr/>
            <p:nvPr/>
          </p:nvSpPr>
          <p:spPr>
            <a:xfrm>
              <a:off x="-49520825" y="2421550"/>
              <a:ext cx="35475" cy="18125"/>
            </a:xfrm>
            <a:custGeom>
              <a:avLst/>
              <a:gdLst/>
              <a:ahLst/>
              <a:cxnLst/>
              <a:rect l="l" t="t" r="r" b="b"/>
              <a:pathLst>
                <a:path w="1419" h="725" extrusionOk="0">
                  <a:moveTo>
                    <a:pt x="347" y="0"/>
                  </a:moveTo>
                  <a:cubicBezTo>
                    <a:pt x="158" y="0"/>
                    <a:pt x="1" y="158"/>
                    <a:pt x="1" y="378"/>
                  </a:cubicBezTo>
                  <a:cubicBezTo>
                    <a:pt x="1" y="567"/>
                    <a:pt x="158" y="725"/>
                    <a:pt x="347" y="725"/>
                  </a:cubicBezTo>
                  <a:lnTo>
                    <a:pt x="1072" y="725"/>
                  </a:lnTo>
                  <a:cubicBezTo>
                    <a:pt x="1261" y="725"/>
                    <a:pt x="1418" y="567"/>
                    <a:pt x="1418" y="378"/>
                  </a:cubicBezTo>
                  <a:cubicBezTo>
                    <a:pt x="1418" y="158"/>
                    <a:pt x="1261" y="0"/>
                    <a:pt x="1072" y="0"/>
                  </a:cubicBezTo>
                  <a:close/>
                </a:path>
              </a:pathLst>
            </a:custGeom>
            <a:grpFill/>
            <a:ln>
              <a:noFill/>
            </a:ln>
          </p:spPr>
          <p:txBody>
            <a:bodyPr spcFirstLastPara="1" wrap="square" lIns="121900" tIns="121900" rIns="121900" bIns="121900" anchor="ctr" anchorCtr="0">
              <a:noAutofit/>
            </a:bodyPr>
            <a:lstStyle/>
            <a:p>
              <a:endParaRPr sz="1865">
                <a:solidFill>
                  <a:schemeClr val="accent2"/>
                </a:solidFill>
              </a:endParaRPr>
            </a:p>
          </p:txBody>
        </p:sp>
        <p:sp>
          <p:nvSpPr>
            <p:cNvPr id="15" name="Google Shape;5390;p51">
              <a:extLst>
                <a:ext uri="{FF2B5EF4-FFF2-40B4-BE49-F238E27FC236}">
                  <a16:creationId xmlns:a16="http://schemas.microsoft.com/office/drawing/2014/main" id="{24F983B2-BF99-423E-B2AA-3809D84BD6DF}"/>
                </a:ext>
              </a:extLst>
            </p:cNvPr>
            <p:cNvSpPr/>
            <p:nvPr/>
          </p:nvSpPr>
          <p:spPr>
            <a:xfrm>
              <a:off x="-49519250" y="2362475"/>
              <a:ext cx="31525" cy="31325"/>
            </a:xfrm>
            <a:custGeom>
              <a:avLst/>
              <a:gdLst/>
              <a:ahLst/>
              <a:cxnLst/>
              <a:rect l="l" t="t" r="r" b="b"/>
              <a:pathLst>
                <a:path w="1261" h="1253" extrusionOk="0">
                  <a:moveTo>
                    <a:pt x="906" y="0"/>
                  </a:moveTo>
                  <a:cubicBezTo>
                    <a:pt x="812" y="0"/>
                    <a:pt x="709" y="32"/>
                    <a:pt x="631" y="95"/>
                  </a:cubicBezTo>
                  <a:lnTo>
                    <a:pt x="127" y="599"/>
                  </a:lnTo>
                  <a:cubicBezTo>
                    <a:pt x="1" y="725"/>
                    <a:pt x="1" y="945"/>
                    <a:pt x="127" y="1134"/>
                  </a:cubicBezTo>
                  <a:cubicBezTo>
                    <a:pt x="190" y="1213"/>
                    <a:pt x="276" y="1253"/>
                    <a:pt x="367" y="1253"/>
                  </a:cubicBezTo>
                  <a:cubicBezTo>
                    <a:pt x="457" y="1253"/>
                    <a:pt x="552" y="1213"/>
                    <a:pt x="631" y="1134"/>
                  </a:cubicBezTo>
                  <a:lnTo>
                    <a:pt x="1135" y="599"/>
                  </a:lnTo>
                  <a:cubicBezTo>
                    <a:pt x="1261" y="473"/>
                    <a:pt x="1261" y="252"/>
                    <a:pt x="1135" y="95"/>
                  </a:cubicBezTo>
                  <a:cubicBezTo>
                    <a:pt x="1088" y="32"/>
                    <a:pt x="1001" y="0"/>
                    <a:pt x="906" y="0"/>
                  </a:cubicBezTo>
                  <a:close/>
                </a:path>
              </a:pathLst>
            </a:custGeom>
            <a:grpFill/>
            <a:ln>
              <a:noFill/>
            </a:ln>
          </p:spPr>
          <p:txBody>
            <a:bodyPr spcFirstLastPara="1" wrap="square" lIns="121900" tIns="121900" rIns="121900" bIns="121900" anchor="ctr" anchorCtr="0">
              <a:noAutofit/>
            </a:bodyPr>
            <a:lstStyle/>
            <a:p>
              <a:endParaRPr sz="1865">
                <a:solidFill>
                  <a:schemeClr val="accent2"/>
                </a:solidFill>
              </a:endParaRPr>
            </a:p>
          </p:txBody>
        </p:sp>
        <p:sp>
          <p:nvSpPr>
            <p:cNvPr id="16" name="Google Shape;5391;p51">
              <a:extLst>
                <a:ext uri="{FF2B5EF4-FFF2-40B4-BE49-F238E27FC236}">
                  <a16:creationId xmlns:a16="http://schemas.microsoft.com/office/drawing/2014/main" id="{93680A19-E45A-4AE3-B797-BF7827F8E388}"/>
                </a:ext>
              </a:extLst>
            </p:cNvPr>
            <p:cNvSpPr/>
            <p:nvPr/>
          </p:nvSpPr>
          <p:spPr>
            <a:xfrm>
              <a:off x="-49519250" y="2468800"/>
              <a:ext cx="31525" cy="30150"/>
            </a:xfrm>
            <a:custGeom>
              <a:avLst/>
              <a:gdLst/>
              <a:ahLst/>
              <a:cxnLst/>
              <a:rect l="l" t="t" r="r" b="b"/>
              <a:pathLst>
                <a:path w="1261" h="1206" extrusionOk="0">
                  <a:moveTo>
                    <a:pt x="391" y="0"/>
                  </a:moveTo>
                  <a:cubicBezTo>
                    <a:pt x="300" y="0"/>
                    <a:pt x="205" y="32"/>
                    <a:pt x="127" y="95"/>
                  </a:cubicBezTo>
                  <a:cubicBezTo>
                    <a:pt x="1" y="221"/>
                    <a:pt x="1" y="441"/>
                    <a:pt x="127" y="599"/>
                  </a:cubicBezTo>
                  <a:lnTo>
                    <a:pt x="631" y="1135"/>
                  </a:lnTo>
                  <a:cubicBezTo>
                    <a:pt x="694" y="1182"/>
                    <a:pt x="780" y="1205"/>
                    <a:pt x="871" y="1205"/>
                  </a:cubicBezTo>
                  <a:cubicBezTo>
                    <a:pt x="962" y="1205"/>
                    <a:pt x="1056" y="1182"/>
                    <a:pt x="1135" y="1135"/>
                  </a:cubicBezTo>
                  <a:cubicBezTo>
                    <a:pt x="1261" y="1009"/>
                    <a:pt x="1261" y="756"/>
                    <a:pt x="1135" y="599"/>
                  </a:cubicBezTo>
                  <a:lnTo>
                    <a:pt x="631" y="95"/>
                  </a:lnTo>
                  <a:cubicBezTo>
                    <a:pt x="568" y="32"/>
                    <a:pt x="481" y="0"/>
                    <a:pt x="391" y="0"/>
                  </a:cubicBezTo>
                  <a:close/>
                </a:path>
              </a:pathLst>
            </a:custGeom>
            <a:grpFill/>
            <a:ln>
              <a:noFill/>
            </a:ln>
          </p:spPr>
          <p:txBody>
            <a:bodyPr spcFirstLastPara="1" wrap="square" lIns="121900" tIns="121900" rIns="121900" bIns="121900" anchor="ctr" anchorCtr="0">
              <a:noAutofit/>
            </a:bodyPr>
            <a:lstStyle/>
            <a:p>
              <a:endParaRPr sz="1865">
                <a:solidFill>
                  <a:schemeClr val="accent2"/>
                </a:solidFill>
              </a:endParaRPr>
            </a:p>
          </p:txBody>
        </p:sp>
      </p:grpSp>
    </p:spTree>
    <p:extLst>
      <p:ext uri="{BB962C8B-B14F-4D97-AF65-F5344CB8AC3E}">
        <p14:creationId xmlns:p14="http://schemas.microsoft.com/office/powerpoint/2010/main" val="2915714466"/>
      </p:ext>
    </p:extLst>
  </p:cSld>
  <p:clrMapOvr>
    <a:masterClrMapping/>
  </p:clrMapOvr>
  <mc:AlternateContent xmlns:mc="http://schemas.openxmlformats.org/markup-compatibility/2006" xmlns:p14="http://schemas.microsoft.com/office/powerpoint/2010/main">
    <mc:Choice Requires="p14">
      <p:transition p14:dur="10" advTm="203671"/>
    </mc:Choice>
    <mc:Fallback xmlns="">
      <p:transition advTm="203671"/>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721317"/>
            <a:ext cx="10812720" cy="48677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1244008"/>
            <a:ext cx="875859" cy="857387"/>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995028" y="1846212"/>
            <a:ext cx="8694782" cy="4415889"/>
          </a:xfrm>
          <a:prstGeom prst="rect">
            <a:avLst/>
          </a:prstGeom>
          <a:noFill/>
        </p:spPr>
        <p:txBody>
          <a:bodyPr wrap="square" rtlCol="0">
            <a:spAutoFit/>
          </a:bodyPr>
          <a:lstStyle/>
          <a:p>
            <a:pPr algn="just" rtl="1">
              <a:lnSpc>
                <a:spcPct val="150000"/>
              </a:lnSpc>
              <a:spcAft>
                <a:spcPts val="1800"/>
              </a:spcAft>
            </a:pPr>
            <a:r>
              <a:rPr lang="ar-SA" b="0" i="0" u="none" strike="noStrike" baseline="0" dirty="0">
                <a:latin typeface="Alexandria Light" pitchFamily="2" charset="-78"/>
                <a:cs typeface="Alexandria Light" pitchFamily="2" charset="-78"/>
              </a:rPr>
              <a:t>     فضلاً عن توفير أدوات إلكترونية متباينة في وظائفها، منها:</a:t>
            </a:r>
          </a:p>
          <a:p>
            <a:pPr algn="just" rtl="1">
              <a:lnSpc>
                <a:spcPct val="150000"/>
              </a:lnSpc>
              <a:spcAft>
                <a:spcPts val="1800"/>
              </a:spcAft>
            </a:pPr>
            <a:r>
              <a:rPr lang="ar-SA" b="0" i="0" u="none" strike="noStrike" baseline="0" dirty="0">
                <a:latin typeface="Alexandria Light" pitchFamily="2" charset="-78"/>
                <a:cs typeface="Alexandria Light" pitchFamily="2" charset="-78"/>
              </a:rPr>
              <a:t>ما ينظم المعرفة؛ من مثل الملفات الإلكترونية، </a:t>
            </a:r>
          </a:p>
          <a:p>
            <a:pPr algn="just" rtl="1">
              <a:lnSpc>
                <a:spcPct val="150000"/>
              </a:lnSpc>
              <a:spcAft>
                <a:spcPts val="1800"/>
              </a:spcAft>
            </a:pPr>
            <a:r>
              <a:rPr lang="ar-SA" b="0" i="0" u="none" strike="noStrike" baseline="0" dirty="0">
                <a:latin typeface="Alexandria Light" pitchFamily="2" charset="-78"/>
                <a:cs typeface="Alexandria Light" pitchFamily="2" charset="-78"/>
              </a:rPr>
              <a:t>ومنها ما يبني المعرفة من مثل تصميم المواقع الإلكترونية، </a:t>
            </a:r>
          </a:p>
          <a:p>
            <a:pPr algn="just" rtl="1">
              <a:lnSpc>
                <a:spcPct val="150000"/>
              </a:lnSpc>
              <a:spcAft>
                <a:spcPts val="1800"/>
              </a:spcAft>
            </a:pPr>
            <a:r>
              <a:rPr lang="ar-SA" b="0" i="0" u="none" strike="noStrike" baseline="0" dirty="0">
                <a:latin typeface="Alexandria Light" pitchFamily="2" charset="-78"/>
                <a:cs typeface="Alexandria Light" pitchFamily="2" charset="-78"/>
              </a:rPr>
              <a:t>ومنها ما يحاكي الواقع من مثل المعامل الافتراضية،</a:t>
            </a:r>
          </a:p>
          <a:p>
            <a:pPr algn="just" rtl="1">
              <a:lnSpc>
                <a:spcPct val="150000"/>
              </a:lnSpc>
              <a:spcAft>
                <a:spcPts val="1800"/>
              </a:spcAft>
            </a:pPr>
            <a:r>
              <a:rPr lang="ar-SA" b="0" i="0" u="none" strike="noStrike" baseline="0" dirty="0">
                <a:latin typeface="Alexandria Light" pitchFamily="2" charset="-78"/>
                <a:cs typeface="Alexandria Light" pitchFamily="2" charset="-78"/>
              </a:rPr>
              <a:t> ومنها ما يدعم المعرفة بالموارد والمصادر العلمية من مثل محركات البحث، </a:t>
            </a:r>
          </a:p>
          <a:p>
            <a:pPr algn="just" rtl="1">
              <a:lnSpc>
                <a:spcPct val="150000"/>
              </a:lnSpc>
              <a:spcAft>
                <a:spcPts val="1800"/>
              </a:spcAft>
            </a:pPr>
            <a:r>
              <a:rPr lang="ar-SA" b="0" i="0" u="none" strike="noStrike" baseline="0" dirty="0">
                <a:latin typeface="Alexandria Light" pitchFamily="2" charset="-78"/>
                <a:cs typeface="Alexandria Light" pitchFamily="2" charset="-78"/>
              </a:rPr>
              <a:t>ومنها ما يحقق التواصل؛ من مثل أدوات التواصل المتزامنة وغير المتزامنة.</a:t>
            </a:r>
          </a:p>
          <a:p>
            <a:pPr algn="just" rtl="1">
              <a:lnSpc>
                <a:spcPct val="150000"/>
              </a:lnSpc>
              <a:spcBef>
                <a:spcPts val="600"/>
              </a:spcBef>
              <a:spcAft>
                <a:spcPts val="1800"/>
              </a:spcAft>
            </a:pPr>
            <a:r>
              <a:rPr lang="ar-SA" dirty="0">
                <a:solidFill>
                  <a:srgbClr val="00B0F0"/>
                </a:solidFill>
                <a:latin typeface="Alexandria Medium" pitchFamily="2" charset="-78"/>
                <a:cs typeface="Alexandria Medium" pitchFamily="2" charset="-78"/>
              </a:rPr>
              <a:t>    والسؤال هو ما أنماط التعليم الإلكتروني في التعليم والتدريب؟  </a:t>
            </a:r>
            <a:endParaRPr lang="ar-SA" sz="2000" b="0" i="0" u="none" strike="noStrike" baseline="0" dirty="0">
              <a:solidFill>
                <a:srgbClr val="00B0F0"/>
              </a:solidFill>
              <a:latin typeface="Alexandria Medium" pitchFamily="2" charset="-78"/>
              <a:cs typeface="Alexandria Medium"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id="{E5BC0935-C76B-465E-B45D-9AD995193026}"/>
              </a:ext>
            </a:extLst>
          </p:cNvPr>
          <p:cNvSpPr txBox="1"/>
          <p:nvPr/>
        </p:nvSpPr>
        <p:spPr>
          <a:xfrm>
            <a:off x="2867280" y="1045241"/>
            <a:ext cx="6097904" cy="409086"/>
          </a:xfrm>
          <a:prstGeom prst="rect">
            <a:avLst/>
          </a:prstGeom>
          <a:noFill/>
        </p:spPr>
        <p:txBody>
          <a:bodyPr wrap="square">
            <a:spAutoFit/>
          </a:bodyPr>
          <a:lstStyle/>
          <a:p>
            <a:pPr marR="0" lvl="0" algn="ctr" rtl="1">
              <a:lnSpc>
                <a:spcPct val="125000"/>
              </a:lnSpc>
              <a:spcBef>
                <a:spcPts val="600"/>
              </a:spcBef>
              <a:spcAft>
                <a:spcPts val="600"/>
              </a:spcAft>
            </a:pPr>
            <a:r>
              <a:rPr lang="ar-SA" dirty="0">
                <a:solidFill>
                  <a:srgbClr val="0070C0"/>
                </a:solidFill>
                <a:latin typeface="Alexandria Medium" pitchFamily="2" charset="-78"/>
                <a:ea typeface="Calibri" panose="020F0502020204030204" pitchFamily="34" charset="0"/>
                <a:cs typeface="Alexandria Medium" pitchFamily="2" charset="-78"/>
              </a:rPr>
              <a:t>أهمية التعليم الإلكترونيّ</a:t>
            </a:r>
            <a:endParaRPr lang="en-US" sz="1800" dirty="0">
              <a:solidFill>
                <a:srgbClr val="0070C0"/>
              </a:solidFill>
              <a:effectLst/>
              <a:latin typeface="Alexandria Medium" pitchFamily="2" charset="-78"/>
              <a:ea typeface="Times New Roman" panose="02020603050405020304" pitchFamily="18" charset="0"/>
              <a:cs typeface="Alexandria Medium" pitchFamily="2" charset="-78"/>
            </a:endParaRPr>
          </a:p>
        </p:txBody>
      </p:sp>
      <p:grpSp>
        <p:nvGrpSpPr>
          <p:cNvPr id="9" name="Google Shape;6376;p53">
            <a:extLst>
              <a:ext uri="{FF2B5EF4-FFF2-40B4-BE49-F238E27FC236}">
                <a16:creationId xmlns:a16="http://schemas.microsoft.com/office/drawing/2014/main" id="{92BB6901-ED54-49AF-9447-A7F59E1C7BEF}"/>
              </a:ext>
            </a:extLst>
          </p:cNvPr>
          <p:cNvGrpSpPr/>
          <p:nvPr/>
        </p:nvGrpSpPr>
        <p:grpSpPr>
          <a:xfrm>
            <a:off x="933140" y="5793953"/>
            <a:ext cx="643396" cy="468148"/>
            <a:chOff x="-33646250" y="3586425"/>
            <a:chExt cx="293000" cy="292225"/>
          </a:xfrm>
        </p:grpSpPr>
        <p:sp>
          <p:nvSpPr>
            <p:cNvPr id="10" name="Google Shape;6377;p53">
              <a:extLst>
                <a:ext uri="{FF2B5EF4-FFF2-40B4-BE49-F238E27FC236}">
                  <a16:creationId xmlns:a16="http://schemas.microsoft.com/office/drawing/2014/main" id="{466896D3-E687-4591-AF23-CF45066156BC}"/>
                </a:ext>
              </a:extLst>
            </p:cNvPr>
            <p:cNvSpPr/>
            <p:nvPr/>
          </p:nvSpPr>
          <p:spPr>
            <a:xfrm>
              <a:off x="-33646250" y="3739225"/>
              <a:ext cx="141775" cy="139425"/>
            </a:xfrm>
            <a:custGeom>
              <a:avLst/>
              <a:gdLst/>
              <a:ahLst/>
              <a:cxnLst/>
              <a:rect l="l" t="t" r="r" b="b"/>
              <a:pathLst>
                <a:path w="5671" h="5577" extrusionOk="0">
                  <a:moveTo>
                    <a:pt x="4190" y="1"/>
                  </a:moveTo>
                  <a:cubicBezTo>
                    <a:pt x="4001" y="316"/>
                    <a:pt x="3970" y="725"/>
                    <a:pt x="4127" y="1040"/>
                  </a:cubicBezTo>
                  <a:lnTo>
                    <a:pt x="3497" y="1670"/>
                  </a:lnTo>
                  <a:cubicBezTo>
                    <a:pt x="3345" y="1589"/>
                    <a:pt x="3194" y="1550"/>
                    <a:pt x="3047" y="1550"/>
                  </a:cubicBezTo>
                  <a:cubicBezTo>
                    <a:pt x="2797" y="1550"/>
                    <a:pt x="2561" y="1661"/>
                    <a:pt x="2363" y="1859"/>
                  </a:cubicBezTo>
                  <a:lnTo>
                    <a:pt x="378" y="3813"/>
                  </a:lnTo>
                  <a:cubicBezTo>
                    <a:pt x="0" y="4222"/>
                    <a:pt x="0" y="4884"/>
                    <a:pt x="378" y="5293"/>
                  </a:cubicBezTo>
                  <a:cubicBezTo>
                    <a:pt x="583" y="5482"/>
                    <a:pt x="851" y="5577"/>
                    <a:pt x="1115" y="5577"/>
                  </a:cubicBezTo>
                  <a:cubicBezTo>
                    <a:pt x="1378" y="5577"/>
                    <a:pt x="1638" y="5482"/>
                    <a:pt x="1827" y="5293"/>
                  </a:cubicBezTo>
                  <a:lnTo>
                    <a:pt x="3812" y="3309"/>
                  </a:lnTo>
                  <a:cubicBezTo>
                    <a:pt x="4096" y="3025"/>
                    <a:pt x="4190" y="2553"/>
                    <a:pt x="4001" y="2143"/>
                  </a:cubicBezTo>
                  <a:lnTo>
                    <a:pt x="4631" y="1513"/>
                  </a:lnTo>
                  <a:cubicBezTo>
                    <a:pt x="4789" y="1576"/>
                    <a:pt x="4915" y="1607"/>
                    <a:pt x="5072" y="1607"/>
                  </a:cubicBezTo>
                  <a:cubicBezTo>
                    <a:pt x="5261" y="1607"/>
                    <a:pt x="5450" y="1544"/>
                    <a:pt x="5671" y="1418"/>
                  </a:cubicBezTo>
                  <a:cubicBezTo>
                    <a:pt x="5041" y="1040"/>
                    <a:pt x="4568" y="568"/>
                    <a:pt x="4190" y="1"/>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
          <p:nvSpPr>
            <p:cNvPr id="11" name="Google Shape;6378;p53">
              <a:extLst>
                <a:ext uri="{FF2B5EF4-FFF2-40B4-BE49-F238E27FC236}">
                  <a16:creationId xmlns:a16="http://schemas.microsoft.com/office/drawing/2014/main" id="{EAF5142E-4F9F-4BD4-9B47-C039035CA2AC}"/>
                </a:ext>
              </a:extLst>
            </p:cNvPr>
            <p:cNvSpPr/>
            <p:nvPr/>
          </p:nvSpPr>
          <p:spPr>
            <a:xfrm>
              <a:off x="-33541500" y="3586425"/>
              <a:ext cx="188250" cy="187475"/>
            </a:xfrm>
            <a:custGeom>
              <a:avLst/>
              <a:gdLst/>
              <a:ahLst/>
              <a:cxnLst/>
              <a:rect l="l" t="t" r="r" b="b"/>
              <a:pathLst>
                <a:path w="7530" h="7499" extrusionOk="0">
                  <a:moveTo>
                    <a:pt x="3718" y="1387"/>
                  </a:moveTo>
                  <a:cubicBezTo>
                    <a:pt x="4253" y="1387"/>
                    <a:pt x="4726" y="1859"/>
                    <a:pt x="4726" y="2427"/>
                  </a:cubicBezTo>
                  <a:cubicBezTo>
                    <a:pt x="4789" y="2805"/>
                    <a:pt x="4505" y="3214"/>
                    <a:pt x="4096" y="3372"/>
                  </a:cubicBezTo>
                  <a:lnTo>
                    <a:pt x="4096" y="3750"/>
                  </a:lnTo>
                  <a:cubicBezTo>
                    <a:pt x="4096" y="3939"/>
                    <a:pt x="3938" y="4096"/>
                    <a:pt x="3749" y="4096"/>
                  </a:cubicBezTo>
                  <a:cubicBezTo>
                    <a:pt x="3560" y="4096"/>
                    <a:pt x="3403" y="3939"/>
                    <a:pt x="3403" y="3750"/>
                  </a:cubicBezTo>
                  <a:lnTo>
                    <a:pt x="3403" y="3372"/>
                  </a:lnTo>
                  <a:cubicBezTo>
                    <a:pt x="3403" y="3088"/>
                    <a:pt x="3592" y="2805"/>
                    <a:pt x="3875" y="2742"/>
                  </a:cubicBezTo>
                  <a:cubicBezTo>
                    <a:pt x="4001" y="2679"/>
                    <a:pt x="4096" y="2521"/>
                    <a:pt x="4096" y="2427"/>
                  </a:cubicBezTo>
                  <a:cubicBezTo>
                    <a:pt x="4096" y="2206"/>
                    <a:pt x="3938" y="2049"/>
                    <a:pt x="3749" y="2049"/>
                  </a:cubicBezTo>
                  <a:cubicBezTo>
                    <a:pt x="3560" y="2049"/>
                    <a:pt x="3403" y="2206"/>
                    <a:pt x="3403" y="2427"/>
                  </a:cubicBezTo>
                  <a:cubicBezTo>
                    <a:pt x="3403" y="2616"/>
                    <a:pt x="3245" y="2773"/>
                    <a:pt x="3056" y="2773"/>
                  </a:cubicBezTo>
                  <a:cubicBezTo>
                    <a:pt x="2836" y="2773"/>
                    <a:pt x="2678" y="2616"/>
                    <a:pt x="2678" y="2427"/>
                  </a:cubicBezTo>
                  <a:cubicBezTo>
                    <a:pt x="2678" y="1859"/>
                    <a:pt x="3151" y="1387"/>
                    <a:pt x="3718" y="1387"/>
                  </a:cubicBezTo>
                  <a:close/>
                  <a:moveTo>
                    <a:pt x="3749" y="4726"/>
                  </a:moveTo>
                  <a:cubicBezTo>
                    <a:pt x="3938" y="4726"/>
                    <a:pt x="4096" y="4884"/>
                    <a:pt x="4096" y="5104"/>
                  </a:cubicBezTo>
                  <a:cubicBezTo>
                    <a:pt x="4096" y="5294"/>
                    <a:pt x="3938" y="5451"/>
                    <a:pt x="3749" y="5451"/>
                  </a:cubicBezTo>
                  <a:cubicBezTo>
                    <a:pt x="3560" y="5451"/>
                    <a:pt x="3403" y="5294"/>
                    <a:pt x="3403" y="5104"/>
                  </a:cubicBezTo>
                  <a:cubicBezTo>
                    <a:pt x="3403" y="4884"/>
                    <a:pt x="3560" y="4726"/>
                    <a:pt x="3749" y="4726"/>
                  </a:cubicBezTo>
                  <a:close/>
                  <a:moveTo>
                    <a:pt x="3749" y="1"/>
                  </a:moveTo>
                  <a:cubicBezTo>
                    <a:pt x="1670" y="1"/>
                    <a:pt x="0" y="1702"/>
                    <a:pt x="0" y="3750"/>
                  </a:cubicBezTo>
                  <a:cubicBezTo>
                    <a:pt x="0" y="5829"/>
                    <a:pt x="1702" y="7499"/>
                    <a:pt x="3749" y="7499"/>
                  </a:cubicBezTo>
                  <a:cubicBezTo>
                    <a:pt x="5829" y="7499"/>
                    <a:pt x="7498" y="5798"/>
                    <a:pt x="7498" y="3750"/>
                  </a:cubicBezTo>
                  <a:cubicBezTo>
                    <a:pt x="7530" y="1670"/>
                    <a:pt x="5829" y="1"/>
                    <a:pt x="374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91324673"/>
      </p:ext>
    </p:extLst>
  </p:cSld>
  <p:clrMapOvr>
    <a:masterClrMapping/>
  </p:clrMapOvr>
  <mc:AlternateContent xmlns:mc="http://schemas.openxmlformats.org/markup-compatibility/2006" xmlns:p14="http://schemas.microsoft.com/office/powerpoint/2010/main">
    <mc:Choice Requires="p14">
      <p:transition p14:dur="10" advTm="121774"/>
    </mc:Choice>
    <mc:Fallback xmlns="">
      <p:transition advTm="121774"/>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89402" y="1345306"/>
            <a:ext cx="10812720" cy="52437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051729" y="784091"/>
            <a:ext cx="4088542" cy="412100"/>
          </a:xfrm>
          <a:prstGeom prst="rect">
            <a:avLst/>
          </a:prstGeom>
          <a:noFill/>
        </p:spPr>
        <p:txBody>
          <a:bodyPr wrap="square" rtlCol="0">
            <a:spAutoFit/>
          </a:bodyPr>
          <a:lstStyle/>
          <a:p>
            <a:pPr marL="0" marR="0" algn="ctr" rtl="1">
              <a:lnSpc>
                <a:spcPct val="125000"/>
              </a:lnSpc>
              <a:spcBef>
                <a:spcPts val="600"/>
              </a:spcBef>
              <a:spcAft>
                <a:spcPts val="600"/>
              </a:spcAft>
            </a:pPr>
            <a:r>
              <a:rPr lang="ar-SA" sz="1800" dirty="0">
                <a:solidFill>
                  <a:srgbClr val="0070C0"/>
                </a:solidFill>
                <a:effectLst/>
                <a:latin typeface="Alexandria Medium" pitchFamily="2" charset="-78"/>
                <a:ea typeface="Times New Roman" panose="02020603050405020304" pitchFamily="18" charset="0"/>
                <a:cs typeface="Alexandria Medium" pitchFamily="2" charset="-78"/>
              </a:rPr>
              <a:t>أنماط التعليم والتدريب الإلكترونيّ</a:t>
            </a:r>
            <a:endParaRPr lang="en-US" sz="1800" dirty="0">
              <a:solidFill>
                <a:srgbClr val="0070C0"/>
              </a:solidFill>
              <a:effectLst/>
              <a:latin typeface="Alexandria Medium" pitchFamily="2" charset="-78"/>
              <a:ea typeface="Times New Roman" panose="02020603050405020304" pitchFamily="18" charset="0"/>
              <a:cs typeface="Alexandria Medium" pitchFamily="2" charset="-78"/>
            </a:endParaRPr>
          </a:p>
        </p:txBody>
      </p:sp>
      <p:sp>
        <p:nvSpPr>
          <p:cNvPr id="5" name="Rectangle 4"/>
          <p:cNvSpPr/>
          <p:nvPr/>
        </p:nvSpPr>
        <p:spPr>
          <a:xfrm>
            <a:off x="1016524" y="937421"/>
            <a:ext cx="1024928" cy="81577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p:cNvSpPr txBox="1"/>
          <p:nvPr/>
        </p:nvSpPr>
        <p:spPr>
          <a:xfrm>
            <a:off x="1335500" y="1530137"/>
            <a:ext cx="9878625" cy="4662110"/>
          </a:xfrm>
          <a:prstGeom prst="rect">
            <a:avLst/>
          </a:prstGeom>
          <a:noFill/>
        </p:spPr>
        <p:txBody>
          <a:bodyPr wrap="square" rtlCol="0">
            <a:spAutoFit/>
          </a:bodyPr>
          <a:lstStyle/>
          <a:p>
            <a:pPr marL="0" marR="0" algn="justLow" rtl="1">
              <a:lnSpc>
                <a:spcPct val="150000"/>
              </a:lnSpc>
              <a:spcBef>
                <a:spcPts val="600"/>
              </a:spcBef>
              <a:spcAft>
                <a:spcPts val="1200"/>
              </a:spcAft>
            </a:pPr>
            <a:r>
              <a:rPr lang="ar-SA" dirty="0">
                <a:effectLst/>
                <a:latin typeface="Alexandria Light" pitchFamily="2" charset="-78"/>
                <a:ea typeface="Calibri" panose="020F0502020204030204" pitchFamily="34" charset="0"/>
                <a:cs typeface="Alexandria Light" pitchFamily="2" charset="-78"/>
              </a:rPr>
              <a:t>         يقدم التعليم الإلكترونيّ نوعين أو نمطين من التعليم:</a:t>
            </a:r>
          </a:p>
          <a:p>
            <a:pPr algn="justLow" rtl="1">
              <a:lnSpc>
                <a:spcPct val="150000"/>
              </a:lnSpc>
              <a:spcBef>
                <a:spcPts val="600"/>
              </a:spcBef>
              <a:spcAft>
                <a:spcPts val="1200"/>
              </a:spcAft>
            </a:pPr>
            <a:r>
              <a:rPr lang="ar-SA" dirty="0">
                <a:latin typeface="Alexandria Medium" pitchFamily="2" charset="-78"/>
                <a:ea typeface="Calibri" panose="020F0502020204030204" pitchFamily="34" charset="0"/>
                <a:cs typeface="Alexandria Medium" pitchFamily="2" charset="-78"/>
              </a:rPr>
              <a:t>النمط الأول</a:t>
            </a:r>
            <a:r>
              <a:rPr lang="ar-SA" dirty="0">
                <a:latin typeface="Alexandria Light" pitchFamily="2" charset="-78"/>
                <a:ea typeface="Calibri" panose="020F0502020204030204" pitchFamily="34" charset="0"/>
                <a:cs typeface="Alexandria Light" pitchFamily="2" charset="-78"/>
              </a:rPr>
              <a:t>- التعليم الإلكترونيّ المتزامن </a:t>
            </a:r>
            <a:r>
              <a:rPr lang="en-US" b="0" i="0" dirty="0">
                <a:solidFill>
                  <a:srgbClr val="333333"/>
                </a:solidFill>
                <a:effectLst/>
                <a:latin typeface="droid arabic kufi"/>
              </a:rPr>
              <a:t> (</a:t>
            </a:r>
            <a:r>
              <a:rPr lang="en-US" dirty="0" err="1">
                <a:latin typeface="Alexandria Light" pitchFamily="2" charset="-78"/>
                <a:ea typeface="Calibri" panose="020F0502020204030204" pitchFamily="34" charset="0"/>
                <a:cs typeface="Alexandria Light" pitchFamily="2" charset="-78"/>
              </a:rPr>
              <a:t>Synchrones</a:t>
            </a:r>
            <a:r>
              <a:rPr lang="en-US" dirty="0">
                <a:latin typeface="Alexandria Light" pitchFamily="2" charset="-78"/>
                <a:ea typeface="Calibri" panose="020F0502020204030204" pitchFamily="34" charset="0"/>
                <a:cs typeface="Alexandria Light" pitchFamily="2" charset="-78"/>
              </a:rPr>
              <a:t> e-Learning)</a:t>
            </a:r>
            <a:r>
              <a:rPr lang="ar-SA" dirty="0">
                <a:latin typeface="Alexandria Light" pitchFamily="2" charset="-78"/>
                <a:ea typeface="Calibri" panose="020F0502020204030204" pitchFamily="34" charset="0"/>
                <a:cs typeface="Alexandria Light" pitchFamily="2" charset="-78"/>
              </a:rPr>
              <a:t>: وهو التعليم على الهواء أو البث المباشر،  ويطلق عليه الآني أو التفاعليّ، وهو يحتاج إلى وجود المتعلّمين في نفس الوقت أمام أجهزة الكمبيوتر لإجراء النقاش والمحادثة بين الطلاب أنفسهم وبينهم وبين المعلّم عبر غرف المحادثة أو تلقي الدروس من خلال الفصول الافتراضية.</a:t>
            </a:r>
          </a:p>
          <a:p>
            <a:pPr algn="justLow" rtl="1">
              <a:lnSpc>
                <a:spcPct val="150000"/>
              </a:lnSpc>
              <a:spcBef>
                <a:spcPts val="600"/>
              </a:spcBef>
              <a:spcAft>
                <a:spcPts val="1200"/>
              </a:spcAft>
            </a:pPr>
            <a:r>
              <a:rPr lang="ar-SA" dirty="0">
                <a:latin typeface="Alexandria Medium" pitchFamily="2" charset="-78"/>
                <a:ea typeface="Calibri" panose="020F0502020204030204" pitchFamily="34" charset="0"/>
                <a:cs typeface="Alexandria Medium" pitchFamily="2" charset="-78"/>
              </a:rPr>
              <a:t>النمط الثاني</a:t>
            </a:r>
            <a:r>
              <a:rPr lang="ar-SA" dirty="0">
                <a:latin typeface="Alexandria Light" pitchFamily="2" charset="-78"/>
                <a:ea typeface="Calibri" panose="020F0502020204030204" pitchFamily="34" charset="0"/>
                <a:cs typeface="Alexandria Light" pitchFamily="2" charset="-78"/>
              </a:rPr>
              <a:t>- التعليم الإلكترونيّ غير المتزامن (</a:t>
            </a:r>
            <a:r>
              <a:rPr lang="en-US" b="0" i="0" dirty="0">
                <a:solidFill>
                  <a:srgbClr val="333333"/>
                </a:solidFill>
                <a:effectLst/>
                <a:latin typeface="Alexandria Light" pitchFamily="2" charset="-78"/>
                <a:cs typeface="Alexandria Light" pitchFamily="2" charset="-78"/>
              </a:rPr>
              <a:t>Asynchronous e-learning</a:t>
            </a:r>
            <a:r>
              <a:rPr lang="ar-SA" b="0" i="0" dirty="0">
                <a:solidFill>
                  <a:srgbClr val="333333"/>
                </a:solidFill>
                <a:effectLst/>
                <a:latin typeface="Alexandria Light" pitchFamily="2" charset="-78"/>
                <a:cs typeface="Alexandria Light" pitchFamily="2" charset="-78"/>
              </a:rPr>
              <a:t>)</a:t>
            </a:r>
            <a:r>
              <a:rPr lang="ar-SA" dirty="0">
                <a:latin typeface="Alexandria Light" pitchFamily="2" charset="-78"/>
                <a:ea typeface="Calibri" panose="020F0502020204030204" pitchFamily="34" charset="0"/>
                <a:cs typeface="Alexandria Light" pitchFamily="2" charset="-78"/>
              </a:rPr>
              <a:t>: وهو التعليم غير المباشر الذي لا يحتاج المتعلّمين في نفس الوقت أو في نفس المكان، ويتم من خلال بعض تقنيات التعليم الإلكترونيّ من مثل البريد الإلكترونيّ حيث يتم تبادل المعلومات بين الطلاب أنفسهم وبينهم وبين المعلّم في أوقات متتالية حيث يحصل المتعلم على دروس مكثفة أو حصص وفق برنامج دراسي مخطط، وينتقي فيه المتعلّم الأوقات والأماكن التي تتناسب مع ظروفه.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507338116"/>
      </p:ext>
    </p:extLst>
  </p:cSld>
  <p:clrMapOvr>
    <a:masterClrMapping/>
  </p:clrMapOvr>
  <mc:AlternateContent xmlns:mc="http://schemas.openxmlformats.org/markup-compatibility/2006" xmlns:p14="http://schemas.microsoft.com/office/powerpoint/2010/main">
    <mc:Choice Requires="p14">
      <p:transition p14:dur="10" advTm="121101"/>
    </mc:Choice>
    <mc:Fallback xmlns="">
      <p:transition advTm="121101"/>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89402" y="1594884"/>
            <a:ext cx="10812720" cy="45593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4088542" cy="412100"/>
          </a:xfrm>
          <a:prstGeom prst="rect">
            <a:avLst/>
          </a:prstGeom>
          <a:noFill/>
        </p:spPr>
        <p:txBody>
          <a:bodyPr wrap="square" rtlCol="0">
            <a:spAutoFit/>
          </a:bodyPr>
          <a:lstStyle/>
          <a:p>
            <a:pPr marL="0" marR="0" algn="ctr" rtl="1">
              <a:lnSpc>
                <a:spcPct val="125000"/>
              </a:lnSpc>
              <a:spcBef>
                <a:spcPts val="600"/>
              </a:spcBef>
              <a:spcAft>
                <a:spcPts val="600"/>
              </a:spcAft>
            </a:pPr>
            <a:r>
              <a:rPr lang="ar-SA" sz="1800" b="1" dirty="0">
                <a:effectLst/>
                <a:latin typeface="Alexandria Medium" pitchFamily="2" charset="-78"/>
                <a:ea typeface="Times New Roman" panose="02020603050405020304" pitchFamily="18" charset="0"/>
                <a:cs typeface="Alexandria Medium" pitchFamily="2" charset="-78"/>
              </a:rPr>
              <a:t>البرامج  التعليمية الحاسوبية</a:t>
            </a:r>
            <a:endParaRPr lang="en-US" sz="1800" b="1" dirty="0">
              <a:effectLst/>
              <a:latin typeface="Alexandria Medium" pitchFamily="2" charset="-78"/>
              <a:ea typeface="Times New Roman" panose="02020603050405020304" pitchFamily="18" charset="0"/>
              <a:cs typeface="Alexandria Medium" pitchFamily="2" charset="-78"/>
            </a:endParaRPr>
          </a:p>
        </p:txBody>
      </p:sp>
      <p:sp>
        <p:nvSpPr>
          <p:cNvPr id="5" name="Rectangle 4"/>
          <p:cNvSpPr/>
          <p:nvPr/>
        </p:nvSpPr>
        <p:spPr>
          <a:xfrm>
            <a:off x="1110276" y="1099314"/>
            <a:ext cx="1026869" cy="74156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p:cNvSpPr txBox="1"/>
          <p:nvPr/>
        </p:nvSpPr>
        <p:spPr>
          <a:xfrm>
            <a:off x="1041422" y="2004591"/>
            <a:ext cx="10361176" cy="3677225"/>
          </a:xfrm>
          <a:prstGeom prst="rect">
            <a:avLst/>
          </a:prstGeom>
          <a:noFill/>
        </p:spPr>
        <p:txBody>
          <a:bodyPr wrap="square" rtlCol="0">
            <a:spAutoFit/>
          </a:bodyPr>
          <a:lstStyle/>
          <a:p>
            <a:pPr marL="0" marR="0" algn="just" rtl="1">
              <a:lnSpc>
                <a:spcPct val="150000"/>
              </a:lnSpc>
              <a:spcBef>
                <a:spcPts val="600"/>
              </a:spcBef>
              <a:spcAft>
                <a:spcPts val="1800"/>
              </a:spcAft>
            </a:pPr>
            <a:r>
              <a:rPr lang="ar-SA" dirty="0">
                <a:latin typeface="Alexandria Light" pitchFamily="2" charset="-78"/>
                <a:ea typeface="Calibri" panose="020F0502020204030204" pitchFamily="34" charset="0"/>
                <a:cs typeface="Alexandria Light" pitchFamily="2" charset="-78"/>
              </a:rPr>
              <a:t>     ومن مدخلات تكنولوجيا المعلومات الحاسوب، والبرامج التعليمية الحاسوبية التي </a:t>
            </a:r>
            <a:r>
              <a:rPr lang="ar-SA" dirty="0">
                <a:effectLst/>
                <a:latin typeface="Alexandria Light" pitchFamily="2" charset="-78"/>
                <a:ea typeface="Calibri" panose="020F0502020204030204" pitchFamily="34" charset="0"/>
                <a:cs typeface="Alexandria Light" pitchFamily="2" charset="-78"/>
              </a:rPr>
              <a:t>زخر الأدب التربويّ بتعريفات لها. وهذه التعريفات تختلف باختلاف وجهة نظر الباحث في مجالها؛ إذ عرّفت بأنها "مجموعة المكوّنات المنطقيّة التي تقدّم في صورة مواد تعليميّة مختلفة الأنماط لتحقيق أهداف محدّدة عن طريق الحاسب الآليّ، ويتفاعل معها المتعلّم وتقدّم له تغذية راجعة فوريّة حسب استجابته". </a:t>
            </a:r>
            <a:r>
              <a:rPr lang="ar-SA" dirty="0">
                <a:latin typeface="Alexandria Light" pitchFamily="2" charset="-78"/>
                <a:ea typeface="Calibri" panose="020F0502020204030204" pitchFamily="34" charset="0"/>
                <a:cs typeface="Alexandria Light" pitchFamily="2" charset="-78"/>
              </a:rPr>
              <a:t>كما </a:t>
            </a:r>
            <a:r>
              <a:rPr lang="ar-SA" dirty="0">
                <a:effectLst/>
                <a:latin typeface="Alexandria Light" pitchFamily="2" charset="-78"/>
                <a:ea typeface="Calibri" panose="020F0502020204030204" pitchFamily="34" charset="0"/>
                <a:cs typeface="Alexandria Light" pitchFamily="2" charset="-78"/>
              </a:rPr>
              <a:t>عرّفت بأنها مجموعة البرامج التي تسيطر على الفعّاليات التي تقوم </a:t>
            </a:r>
            <a:r>
              <a:rPr lang="ar-SA" dirty="0">
                <a:solidFill>
                  <a:srgbClr val="000000"/>
                </a:solidFill>
                <a:effectLst/>
                <a:latin typeface="Alexandria Light" pitchFamily="2" charset="-78"/>
                <a:ea typeface="Calibri" panose="020F0502020204030204" pitchFamily="34" charset="0"/>
                <a:cs typeface="Alexandria Light" pitchFamily="2" charset="-78"/>
              </a:rPr>
              <a:t>بها الحواسيب </a:t>
            </a:r>
            <a:r>
              <a:rPr lang="ar-SA" dirty="0">
                <a:effectLst/>
                <a:latin typeface="Alexandria Light" pitchFamily="2" charset="-78"/>
                <a:ea typeface="Calibri" panose="020F0502020204030204" pitchFamily="34" charset="0"/>
                <a:cs typeface="Alexandria Light" pitchFamily="2" charset="-78"/>
              </a:rPr>
              <a:t>وتسيطر على الأجهزة الملحقة بالحاسوب". كما عرّفت بأنها "نسيج من النص والرسوم الثابتة والمتحرّكة والصور والصوت والفيديو، ويُنَظّم هذا النسيج وفق تعليمات محدّدة لإحدى أدوات البرمجة الحاسوبيّة، ويتضمّن طرائق مختلفة للتجوّل داخله"</a:t>
            </a:r>
          </a:p>
          <a:p>
            <a:pPr marL="0" marR="0" algn="just" rtl="1">
              <a:lnSpc>
                <a:spcPct val="150000"/>
              </a:lnSpc>
              <a:spcBef>
                <a:spcPts val="600"/>
              </a:spcBef>
              <a:spcAft>
                <a:spcPts val="1800"/>
              </a:spcAft>
            </a:pPr>
            <a:r>
              <a:rPr lang="ar-SA" dirty="0">
                <a:solidFill>
                  <a:srgbClr val="00B0F0"/>
                </a:solidFill>
                <a:effectLst/>
                <a:latin typeface="Alexandria Medium" pitchFamily="2" charset="-78"/>
                <a:ea typeface="Calibri" panose="020F0502020204030204" pitchFamily="34" charset="0"/>
                <a:cs typeface="Alexandria Medium" pitchFamily="2" charset="-78"/>
              </a:rPr>
              <a:t>فما مسوغات استخدام البرامج التعليمية الحاسوبية في التعليم والتدريب؟</a:t>
            </a:r>
            <a:endParaRPr lang="ar-SA" b="0" i="0" dirty="0">
              <a:solidFill>
                <a:srgbClr val="00B0F0"/>
              </a:solidFill>
              <a:effectLst/>
              <a:latin typeface="Alexandria Medium" pitchFamily="2" charset="-78"/>
              <a:cs typeface="Alexandria Medium"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Google Shape;6148;p53">
            <a:extLst>
              <a:ext uri="{FF2B5EF4-FFF2-40B4-BE49-F238E27FC236}">
                <a16:creationId xmlns:a16="http://schemas.microsoft.com/office/drawing/2014/main" id="{210A1912-46F0-4679-B618-B2F58C7230D9}"/>
              </a:ext>
            </a:extLst>
          </p:cNvPr>
          <p:cNvSpPr/>
          <p:nvPr/>
        </p:nvSpPr>
        <p:spPr>
          <a:xfrm>
            <a:off x="950787" y="4982452"/>
            <a:ext cx="769425" cy="798910"/>
          </a:xfrm>
          <a:custGeom>
            <a:avLst/>
            <a:gdLst/>
            <a:ahLst/>
            <a:cxnLst/>
            <a:rect l="l" t="t" r="r" b="b"/>
            <a:pathLst>
              <a:path w="11689" h="11758" extrusionOk="0">
                <a:moveTo>
                  <a:pt x="8538" y="2747"/>
                </a:moveTo>
                <a:cubicBezTo>
                  <a:pt x="8727" y="2747"/>
                  <a:pt x="8853" y="2905"/>
                  <a:pt x="8853" y="3094"/>
                </a:cubicBezTo>
                <a:cubicBezTo>
                  <a:pt x="8885" y="3251"/>
                  <a:pt x="8727" y="3409"/>
                  <a:pt x="8538" y="3409"/>
                </a:cubicBezTo>
                <a:cubicBezTo>
                  <a:pt x="8444" y="3409"/>
                  <a:pt x="8381" y="3377"/>
                  <a:pt x="8286" y="3346"/>
                </a:cubicBezTo>
                <a:lnTo>
                  <a:pt x="8538" y="2747"/>
                </a:lnTo>
                <a:close/>
                <a:moveTo>
                  <a:pt x="3277" y="1581"/>
                </a:moveTo>
                <a:cubicBezTo>
                  <a:pt x="3844" y="1581"/>
                  <a:pt x="4316" y="2023"/>
                  <a:pt x="4316" y="2590"/>
                </a:cubicBezTo>
                <a:cubicBezTo>
                  <a:pt x="4316" y="3157"/>
                  <a:pt x="3844" y="3598"/>
                  <a:pt x="3277" y="3598"/>
                </a:cubicBezTo>
                <a:cubicBezTo>
                  <a:pt x="2741" y="3598"/>
                  <a:pt x="2269" y="3157"/>
                  <a:pt x="2269" y="2590"/>
                </a:cubicBezTo>
                <a:cubicBezTo>
                  <a:pt x="2269" y="1991"/>
                  <a:pt x="2741" y="1581"/>
                  <a:pt x="3277" y="1581"/>
                </a:cubicBezTo>
                <a:close/>
                <a:moveTo>
                  <a:pt x="9231" y="5457"/>
                </a:moveTo>
                <a:cubicBezTo>
                  <a:pt x="9672" y="5457"/>
                  <a:pt x="10050" y="5740"/>
                  <a:pt x="10208" y="6150"/>
                </a:cubicBezTo>
                <a:lnTo>
                  <a:pt x="8286" y="6150"/>
                </a:lnTo>
                <a:cubicBezTo>
                  <a:pt x="8412" y="5772"/>
                  <a:pt x="8759" y="5457"/>
                  <a:pt x="9231" y="5457"/>
                </a:cubicBezTo>
                <a:close/>
                <a:moveTo>
                  <a:pt x="10932" y="6843"/>
                </a:moveTo>
                <a:lnTo>
                  <a:pt x="10932" y="7504"/>
                </a:lnTo>
                <a:lnTo>
                  <a:pt x="5262" y="7504"/>
                </a:lnTo>
                <a:lnTo>
                  <a:pt x="5262" y="6843"/>
                </a:lnTo>
                <a:close/>
                <a:moveTo>
                  <a:pt x="3403" y="4291"/>
                </a:moveTo>
                <a:cubicBezTo>
                  <a:pt x="4064" y="4322"/>
                  <a:pt x="4631" y="4921"/>
                  <a:pt x="4631" y="5583"/>
                </a:cubicBezTo>
                <a:lnTo>
                  <a:pt x="4631" y="7725"/>
                </a:lnTo>
                <a:cubicBezTo>
                  <a:pt x="4348" y="7567"/>
                  <a:pt x="4033" y="7441"/>
                  <a:pt x="3686" y="7441"/>
                </a:cubicBezTo>
                <a:lnTo>
                  <a:pt x="3340" y="7441"/>
                </a:lnTo>
                <a:lnTo>
                  <a:pt x="3340" y="6402"/>
                </a:lnTo>
                <a:cubicBezTo>
                  <a:pt x="3340" y="6213"/>
                  <a:pt x="3182" y="6055"/>
                  <a:pt x="2962" y="6055"/>
                </a:cubicBezTo>
                <a:cubicBezTo>
                  <a:pt x="2773" y="6055"/>
                  <a:pt x="2615" y="6213"/>
                  <a:pt x="2615" y="6402"/>
                </a:cubicBezTo>
                <a:lnTo>
                  <a:pt x="2615" y="7788"/>
                </a:lnTo>
                <a:cubicBezTo>
                  <a:pt x="2615" y="7977"/>
                  <a:pt x="2773" y="8134"/>
                  <a:pt x="2962" y="8134"/>
                </a:cubicBezTo>
                <a:lnTo>
                  <a:pt x="3655" y="8134"/>
                </a:lnTo>
                <a:cubicBezTo>
                  <a:pt x="4064" y="8134"/>
                  <a:pt x="4474" y="8418"/>
                  <a:pt x="4600" y="8828"/>
                </a:cubicBezTo>
                <a:lnTo>
                  <a:pt x="1985" y="8828"/>
                </a:lnTo>
                <a:lnTo>
                  <a:pt x="1985" y="5583"/>
                </a:lnTo>
                <a:lnTo>
                  <a:pt x="2080" y="5583"/>
                </a:lnTo>
                <a:cubicBezTo>
                  <a:pt x="2080" y="5236"/>
                  <a:pt x="2237" y="4858"/>
                  <a:pt x="2458" y="4637"/>
                </a:cubicBezTo>
                <a:cubicBezTo>
                  <a:pt x="2741" y="4385"/>
                  <a:pt x="3056" y="4291"/>
                  <a:pt x="3403" y="4291"/>
                </a:cubicBezTo>
                <a:close/>
                <a:moveTo>
                  <a:pt x="1040" y="4795"/>
                </a:moveTo>
                <a:cubicBezTo>
                  <a:pt x="1229" y="4795"/>
                  <a:pt x="1418" y="4952"/>
                  <a:pt x="1418" y="5141"/>
                </a:cubicBezTo>
                <a:lnTo>
                  <a:pt x="1418" y="9174"/>
                </a:lnTo>
                <a:lnTo>
                  <a:pt x="1418" y="9300"/>
                </a:lnTo>
                <a:cubicBezTo>
                  <a:pt x="1449" y="9458"/>
                  <a:pt x="1575" y="9521"/>
                  <a:pt x="1733" y="9521"/>
                </a:cubicBezTo>
                <a:lnTo>
                  <a:pt x="5860" y="9521"/>
                </a:lnTo>
                <a:cubicBezTo>
                  <a:pt x="6049" y="9521"/>
                  <a:pt x="6175" y="9678"/>
                  <a:pt x="6175" y="9836"/>
                </a:cubicBezTo>
                <a:lnTo>
                  <a:pt x="6175" y="10938"/>
                </a:lnTo>
                <a:lnTo>
                  <a:pt x="693" y="10938"/>
                </a:lnTo>
                <a:lnTo>
                  <a:pt x="693" y="5141"/>
                </a:lnTo>
                <a:cubicBezTo>
                  <a:pt x="693" y="4952"/>
                  <a:pt x="851" y="4795"/>
                  <a:pt x="1040" y="4795"/>
                </a:cubicBezTo>
                <a:close/>
                <a:moveTo>
                  <a:pt x="7656" y="8197"/>
                </a:moveTo>
                <a:cubicBezTo>
                  <a:pt x="7971" y="8260"/>
                  <a:pt x="8254" y="8576"/>
                  <a:pt x="8254" y="8922"/>
                </a:cubicBezTo>
                <a:lnTo>
                  <a:pt x="8254" y="10938"/>
                </a:lnTo>
                <a:lnTo>
                  <a:pt x="6868" y="10938"/>
                </a:lnTo>
                <a:lnTo>
                  <a:pt x="6868" y="9836"/>
                </a:lnTo>
                <a:cubicBezTo>
                  <a:pt x="6868" y="9269"/>
                  <a:pt x="6396" y="8796"/>
                  <a:pt x="5860" y="8796"/>
                </a:cubicBezTo>
                <a:lnTo>
                  <a:pt x="5388" y="8796"/>
                </a:lnTo>
                <a:cubicBezTo>
                  <a:pt x="5356" y="8576"/>
                  <a:pt x="5230" y="8386"/>
                  <a:pt x="5104" y="8197"/>
                </a:cubicBezTo>
                <a:close/>
                <a:moveTo>
                  <a:pt x="9185" y="1"/>
                </a:moveTo>
                <a:cubicBezTo>
                  <a:pt x="9049" y="1"/>
                  <a:pt x="8908" y="88"/>
                  <a:pt x="8885" y="227"/>
                </a:cubicBezTo>
                <a:lnTo>
                  <a:pt x="6837" y="5078"/>
                </a:lnTo>
                <a:cubicBezTo>
                  <a:pt x="6774" y="5236"/>
                  <a:pt x="6837" y="5457"/>
                  <a:pt x="7026" y="5520"/>
                </a:cubicBezTo>
                <a:cubicBezTo>
                  <a:pt x="7089" y="5520"/>
                  <a:pt x="7120" y="5551"/>
                  <a:pt x="7152" y="5551"/>
                </a:cubicBezTo>
                <a:cubicBezTo>
                  <a:pt x="7278" y="5551"/>
                  <a:pt x="7435" y="5457"/>
                  <a:pt x="7467" y="5362"/>
                </a:cubicBezTo>
                <a:lnTo>
                  <a:pt x="8034" y="4039"/>
                </a:lnTo>
                <a:cubicBezTo>
                  <a:pt x="8191" y="4133"/>
                  <a:pt x="8349" y="4165"/>
                  <a:pt x="8538" y="4165"/>
                </a:cubicBezTo>
                <a:cubicBezTo>
                  <a:pt x="8664" y="4165"/>
                  <a:pt x="8759" y="4133"/>
                  <a:pt x="8885" y="4133"/>
                </a:cubicBezTo>
                <a:lnTo>
                  <a:pt x="8885" y="4921"/>
                </a:lnTo>
                <a:cubicBezTo>
                  <a:pt x="8223" y="5047"/>
                  <a:pt x="7719" y="5583"/>
                  <a:pt x="7561" y="6244"/>
                </a:cubicBezTo>
                <a:lnTo>
                  <a:pt x="5293" y="6244"/>
                </a:lnTo>
                <a:lnTo>
                  <a:pt x="5293" y="5709"/>
                </a:lnTo>
                <a:cubicBezTo>
                  <a:pt x="5293" y="4984"/>
                  <a:pt x="4915" y="4354"/>
                  <a:pt x="4348" y="4007"/>
                </a:cubicBezTo>
                <a:cubicBezTo>
                  <a:pt x="4757" y="3692"/>
                  <a:pt x="4978" y="3220"/>
                  <a:pt x="4978" y="2653"/>
                </a:cubicBezTo>
                <a:cubicBezTo>
                  <a:pt x="4978" y="1707"/>
                  <a:pt x="4253" y="983"/>
                  <a:pt x="3308" y="983"/>
                </a:cubicBezTo>
                <a:cubicBezTo>
                  <a:pt x="2363" y="983"/>
                  <a:pt x="1607" y="1707"/>
                  <a:pt x="1607" y="2653"/>
                </a:cubicBezTo>
                <a:cubicBezTo>
                  <a:pt x="1607" y="3220"/>
                  <a:pt x="1890" y="3724"/>
                  <a:pt x="2269" y="4039"/>
                </a:cubicBezTo>
                <a:cubicBezTo>
                  <a:pt x="2143" y="4133"/>
                  <a:pt x="2080" y="4196"/>
                  <a:pt x="1985" y="4291"/>
                </a:cubicBezTo>
                <a:cubicBezTo>
                  <a:pt x="1922" y="4354"/>
                  <a:pt x="1827" y="4448"/>
                  <a:pt x="1764" y="4543"/>
                </a:cubicBezTo>
                <a:cubicBezTo>
                  <a:pt x="1575" y="4354"/>
                  <a:pt x="1323" y="4228"/>
                  <a:pt x="1008" y="4228"/>
                </a:cubicBezTo>
                <a:cubicBezTo>
                  <a:pt x="473" y="4228"/>
                  <a:pt x="0" y="4700"/>
                  <a:pt x="0" y="5268"/>
                </a:cubicBezTo>
                <a:lnTo>
                  <a:pt x="0" y="11411"/>
                </a:lnTo>
                <a:cubicBezTo>
                  <a:pt x="0" y="11600"/>
                  <a:pt x="158" y="11758"/>
                  <a:pt x="347" y="11758"/>
                </a:cubicBezTo>
                <a:lnTo>
                  <a:pt x="8570" y="11758"/>
                </a:lnTo>
                <a:cubicBezTo>
                  <a:pt x="8759" y="11758"/>
                  <a:pt x="8916" y="11600"/>
                  <a:pt x="8916" y="11411"/>
                </a:cubicBezTo>
                <a:lnTo>
                  <a:pt x="8916" y="9048"/>
                </a:lnTo>
                <a:cubicBezTo>
                  <a:pt x="8916" y="8765"/>
                  <a:pt x="8853" y="8544"/>
                  <a:pt x="8727" y="8292"/>
                </a:cubicBezTo>
                <a:lnTo>
                  <a:pt x="11342" y="8292"/>
                </a:lnTo>
                <a:cubicBezTo>
                  <a:pt x="11531" y="8292"/>
                  <a:pt x="11689" y="8134"/>
                  <a:pt x="11689" y="7945"/>
                </a:cubicBezTo>
                <a:lnTo>
                  <a:pt x="11689" y="6559"/>
                </a:lnTo>
                <a:cubicBezTo>
                  <a:pt x="11689" y="6339"/>
                  <a:pt x="11531" y="6181"/>
                  <a:pt x="11310" y="6181"/>
                </a:cubicBezTo>
                <a:lnTo>
                  <a:pt x="10901" y="6181"/>
                </a:lnTo>
                <a:cubicBezTo>
                  <a:pt x="10775" y="5520"/>
                  <a:pt x="10239" y="4984"/>
                  <a:pt x="9546" y="4826"/>
                </a:cubicBezTo>
                <a:lnTo>
                  <a:pt x="9546" y="3094"/>
                </a:lnTo>
                <a:cubicBezTo>
                  <a:pt x="9546" y="2621"/>
                  <a:pt x="9231" y="2243"/>
                  <a:pt x="8790" y="2117"/>
                </a:cubicBezTo>
                <a:lnTo>
                  <a:pt x="9515" y="447"/>
                </a:lnTo>
                <a:cubicBezTo>
                  <a:pt x="9578" y="290"/>
                  <a:pt x="9515" y="69"/>
                  <a:pt x="9326" y="38"/>
                </a:cubicBezTo>
                <a:cubicBezTo>
                  <a:pt x="9283" y="12"/>
                  <a:pt x="9234" y="1"/>
                  <a:pt x="9185" y="1"/>
                </a:cubicBezTo>
                <a:close/>
              </a:path>
            </a:pathLst>
          </a:custGeom>
          <a:solidFill>
            <a:schemeClr val="accent1"/>
          </a:solidFill>
          <a:ln>
            <a:noFill/>
          </a:ln>
        </p:spPr>
        <p:txBody>
          <a:bodyPr spcFirstLastPara="1" wrap="square" lIns="121900" tIns="121900" rIns="121900" bIns="121900" anchor="ctr" anchorCtr="0">
            <a:noAutofit/>
          </a:bodyPr>
          <a:lstStyle/>
          <a:p>
            <a:endParaRPr sz="1865" dirty="0">
              <a:solidFill>
                <a:schemeClr val="bg1">
                  <a:lumMod val="95000"/>
                </a:schemeClr>
              </a:solidFill>
            </a:endParaRPr>
          </a:p>
        </p:txBody>
      </p:sp>
    </p:spTree>
    <p:extLst>
      <p:ext uri="{BB962C8B-B14F-4D97-AF65-F5344CB8AC3E}">
        <p14:creationId xmlns:p14="http://schemas.microsoft.com/office/powerpoint/2010/main" val="3425998100"/>
      </p:ext>
    </p:extLst>
  </p:cSld>
  <p:clrMapOvr>
    <a:masterClrMapping/>
  </p:clrMapOvr>
  <mc:AlternateContent xmlns:mc="http://schemas.openxmlformats.org/markup-compatibility/2006" xmlns:p14="http://schemas.microsoft.com/office/powerpoint/2010/main">
    <mc:Choice Requires="p14">
      <p:transition p14:dur="10" advTm="216349"/>
    </mc:Choice>
    <mc:Fallback xmlns="">
      <p:transition advTm="216349"/>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89402" y="178377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369580" y="1033678"/>
            <a:ext cx="4711168" cy="444224"/>
          </a:xfrm>
          <a:prstGeom prst="rect">
            <a:avLst/>
          </a:prstGeom>
          <a:noFill/>
        </p:spPr>
        <p:txBody>
          <a:bodyPr wrap="square" rtlCol="0">
            <a:spAutoFit/>
          </a:bodyPr>
          <a:lstStyle/>
          <a:p>
            <a:pPr marL="0" marR="0" algn="ctr" rtl="1">
              <a:lnSpc>
                <a:spcPct val="125000"/>
              </a:lnSpc>
              <a:spcBef>
                <a:spcPts val="600"/>
              </a:spcBef>
              <a:spcAft>
                <a:spcPts val="600"/>
              </a:spcAft>
            </a:pPr>
            <a:r>
              <a:rPr lang="ar-SA" sz="2000" dirty="0">
                <a:solidFill>
                  <a:srgbClr val="0070C0"/>
                </a:solidFill>
                <a:effectLst/>
                <a:latin typeface="Alexandria Medium" pitchFamily="2" charset="-78"/>
                <a:ea typeface="Times New Roman" panose="02020603050405020304" pitchFamily="18" charset="0"/>
                <a:cs typeface="Alexandria Medium" pitchFamily="2" charset="-78"/>
              </a:rPr>
              <a:t>مسوغات البرامج  التعليمية الحاسوبية</a:t>
            </a:r>
            <a:endParaRPr lang="en-US" sz="2000" dirty="0">
              <a:solidFill>
                <a:srgbClr val="0070C0"/>
              </a:solidFill>
              <a:effectLst/>
              <a:latin typeface="Alexandria Medium" pitchFamily="2" charset="-78"/>
              <a:ea typeface="Times New Roman" panose="02020603050405020304" pitchFamily="18" charset="0"/>
              <a:cs typeface="Alexandria Medium" pitchFamily="2" charset="-78"/>
            </a:endParaRPr>
          </a:p>
        </p:txBody>
      </p:sp>
      <p:sp>
        <p:nvSpPr>
          <p:cNvPr id="5" name="Rectangle 4"/>
          <p:cNvSpPr/>
          <p:nvPr/>
        </p:nvSpPr>
        <p:spPr>
          <a:xfrm>
            <a:off x="973994" y="1167830"/>
            <a:ext cx="978128" cy="944308"/>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p:cNvSpPr txBox="1"/>
          <p:nvPr/>
        </p:nvSpPr>
        <p:spPr>
          <a:xfrm>
            <a:off x="1339702" y="2181326"/>
            <a:ext cx="10062897" cy="3646447"/>
          </a:xfrm>
          <a:prstGeom prst="rect">
            <a:avLst/>
          </a:prstGeom>
          <a:noFill/>
        </p:spPr>
        <p:txBody>
          <a:bodyPr wrap="square" rtlCol="0">
            <a:spAutoFit/>
          </a:bodyPr>
          <a:lstStyle/>
          <a:p>
            <a:pPr marL="342900" marR="0" indent="-342900" algn="just" rtl="1">
              <a:lnSpc>
                <a:spcPct val="150000"/>
              </a:lnSpc>
              <a:spcAft>
                <a:spcPts val="1800"/>
              </a:spcAft>
              <a:buFont typeface="+mj-lt"/>
              <a:buAutoNum type="arabicPeriod"/>
            </a:pPr>
            <a:r>
              <a:rPr lang="ar-SA" dirty="0">
                <a:latin typeface="Alexandria Light" pitchFamily="2" charset="-78"/>
                <a:ea typeface="Calibri" panose="020F0502020204030204" pitchFamily="34" charset="0"/>
                <a:cs typeface="Alexandria Light" pitchFamily="2" charset="-78"/>
              </a:rPr>
              <a:t> يسمح للمتعلم أو المتدرب بمشاهدة المحاضرة أو التدريب في أوقات الفراغ على شاشة الحاسوب وبحسب سرعته الذاتية من خلال القرص المدمج.</a:t>
            </a:r>
          </a:p>
          <a:p>
            <a:pPr marL="342900" marR="0" indent="-342900" algn="just" rtl="1">
              <a:lnSpc>
                <a:spcPct val="150000"/>
              </a:lnSpc>
              <a:spcAft>
                <a:spcPts val="1800"/>
              </a:spcAft>
              <a:buFont typeface="+mj-lt"/>
              <a:buAutoNum type="arabicPeriod"/>
            </a:pPr>
            <a:r>
              <a:rPr lang="ar-SA" dirty="0">
                <a:effectLst/>
                <a:latin typeface="Alexandria Light" pitchFamily="2" charset="-78"/>
                <a:ea typeface="Calibri" panose="020F0502020204030204" pitchFamily="34" charset="0"/>
                <a:cs typeface="Alexandria Light" pitchFamily="2" charset="-78"/>
              </a:rPr>
              <a:t>يقدم مادة علمية موثقة مخزنة على الأقراص المدمجة ويمكن </a:t>
            </a:r>
            <a:r>
              <a:rPr lang="ar-SA" dirty="0">
                <a:latin typeface="Alexandria Light" pitchFamily="2" charset="-78"/>
                <a:ea typeface="Calibri" panose="020F0502020204030204" pitchFamily="34" charset="0"/>
                <a:cs typeface="Alexandria Light" pitchFamily="2" charset="-78"/>
              </a:rPr>
              <a:t>للمتعلم امتلاك هذه الأقراص المدمجة والرخيصة الثمن..</a:t>
            </a:r>
          </a:p>
          <a:p>
            <a:pPr marL="342900" marR="0" indent="-342900" algn="just" rtl="1">
              <a:lnSpc>
                <a:spcPct val="150000"/>
              </a:lnSpc>
              <a:spcAft>
                <a:spcPts val="1800"/>
              </a:spcAft>
              <a:buFont typeface="+mj-lt"/>
              <a:buAutoNum type="arabicPeriod"/>
            </a:pPr>
            <a:r>
              <a:rPr lang="ar-SA" dirty="0">
                <a:latin typeface="Alexandria Light" pitchFamily="2" charset="-78"/>
                <a:ea typeface="Calibri" panose="020F0502020204030204" pitchFamily="34" charset="0"/>
                <a:cs typeface="Alexandria Light" pitchFamily="2" charset="-78"/>
              </a:rPr>
              <a:t>يسمح البرنامج الحاسوبي بإشراك عدة معلمين أو أساتذة جامعيين في عرض المحاضرة أو التدريب.</a:t>
            </a:r>
          </a:p>
          <a:p>
            <a:pPr marL="342900" marR="0" indent="-342900" algn="just" rtl="1">
              <a:lnSpc>
                <a:spcPct val="150000"/>
              </a:lnSpc>
              <a:spcAft>
                <a:spcPts val="1800"/>
              </a:spcAft>
              <a:buFont typeface="+mj-lt"/>
              <a:buAutoNum type="arabicPeriod"/>
            </a:pPr>
            <a:r>
              <a:rPr lang="ar-SA" dirty="0">
                <a:latin typeface="Alexandria Light" pitchFamily="2" charset="-78"/>
                <a:ea typeface="Calibri" panose="020F0502020204030204" pitchFamily="34" charset="0"/>
                <a:cs typeface="Alexandria Light" pitchFamily="2" charset="-78"/>
              </a:rPr>
              <a:t>يخفف البرنامج الحاسوبي من عبء التحضير على المعلم وتقدم معلومات موثوقة عالية النوعية تغطي مفردات المنهاج.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Google Shape;6148;p53">
            <a:extLst>
              <a:ext uri="{FF2B5EF4-FFF2-40B4-BE49-F238E27FC236}">
                <a16:creationId xmlns:a16="http://schemas.microsoft.com/office/drawing/2014/main" id="{0908BA53-C2DC-4A06-BA23-7D1CB90E8A5E}"/>
              </a:ext>
            </a:extLst>
          </p:cNvPr>
          <p:cNvSpPr/>
          <p:nvPr/>
        </p:nvSpPr>
        <p:spPr>
          <a:xfrm>
            <a:off x="1131551" y="1320910"/>
            <a:ext cx="722459" cy="706120"/>
          </a:xfrm>
          <a:custGeom>
            <a:avLst/>
            <a:gdLst/>
            <a:ahLst/>
            <a:cxnLst/>
            <a:rect l="l" t="t" r="r" b="b"/>
            <a:pathLst>
              <a:path w="11689" h="11758" extrusionOk="0">
                <a:moveTo>
                  <a:pt x="8538" y="2747"/>
                </a:moveTo>
                <a:cubicBezTo>
                  <a:pt x="8727" y="2747"/>
                  <a:pt x="8853" y="2905"/>
                  <a:pt x="8853" y="3094"/>
                </a:cubicBezTo>
                <a:cubicBezTo>
                  <a:pt x="8885" y="3251"/>
                  <a:pt x="8727" y="3409"/>
                  <a:pt x="8538" y="3409"/>
                </a:cubicBezTo>
                <a:cubicBezTo>
                  <a:pt x="8444" y="3409"/>
                  <a:pt x="8381" y="3377"/>
                  <a:pt x="8286" y="3346"/>
                </a:cubicBezTo>
                <a:lnTo>
                  <a:pt x="8538" y="2747"/>
                </a:lnTo>
                <a:close/>
                <a:moveTo>
                  <a:pt x="3277" y="1581"/>
                </a:moveTo>
                <a:cubicBezTo>
                  <a:pt x="3844" y="1581"/>
                  <a:pt x="4316" y="2023"/>
                  <a:pt x="4316" y="2590"/>
                </a:cubicBezTo>
                <a:cubicBezTo>
                  <a:pt x="4316" y="3157"/>
                  <a:pt x="3844" y="3598"/>
                  <a:pt x="3277" y="3598"/>
                </a:cubicBezTo>
                <a:cubicBezTo>
                  <a:pt x="2741" y="3598"/>
                  <a:pt x="2269" y="3157"/>
                  <a:pt x="2269" y="2590"/>
                </a:cubicBezTo>
                <a:cubicBezTo>
                  <a:pt x="2269" y="1991"/>
                  <a:pt x="2741" y="1581"/>
                  <a:pt x="3277" y="1581"/>
                </a:cubicBezTo>
                <a:close/>
                <a:moveTo>
                  <a:pt x="9231" y="5457"/>
                </a:moveTo>
                <a:cubicBezTo>
                  <a:pt x="9672" y="5457"/>
                  <a:pt x="10050" y="5740"/>
                  <a:pt x="10208" y="6150"/>
                </a:cubicBezTo>
                <a:lnTo>
                  <a:pt x="8286" y="6150"/>
                </a:lnTo>
                <a:cubicBezTo>
                  <a:pt x="8412" y="5772"/>
                  <a:pt x="8759" y="5457"/>
                  <a:pt x="9231" y="5457"/>
                </a:cubicBezTo>
                <a:close/>
                <a:moveTo>
                  <a:pt x="10932" y="6843"/>
                </a:moveTo>
                <a:lnTo>
                  <a:pt x="10932" y="7504"/>
                </a:lnTo>
                <a:lnTo>
                  <a:pt x="5262" y="7504"/>
                </a:lnTo>
                <a:lnTo>
                  <a:pt x="5262" y="6843"/>
                </a:lnTo>
                <a:close/>
                <a:moveTo>
                  <a:pt x="3403" y="4291"/>
                </a:moveTo>
                <a:cubicBezTo>
                  <a:pt x="4064" y="4322"/>
                  <a:pt x="4631" y="4921"/>
                  <a:pt x="4631" y="5583"/>
                </a:cubicBezTo>
                <a:lnTo>
                  <a:pt x="4631" y="7725"/>
                </a:lnTo>
                <a:cubicBezTo>
                  <a:pt x="4348" y="7567"/>
                  <a:pt x="4033" y="7441"/>
                  <a:pt x="3686" y="7441"/>
                </a:cubicBezTo>
                <a:lnTo>
                  <a:pt x="3340" y="7441"/>
                </a:lnTo>
                <a:lnTo>
                  <a:pt x="3340" y="6402"/>
                </a:lnTo>
                <a:cubicBezTo>
                  <a:pt x="3340" y="6213"/>
                  <a:pt x="3182" y="6055"/>
                  <a:pt x="2962" y="6055"/>
                </a:cubicBezTo>
                <a:cubicBezTo>
                  <a:pt x="2773" y="6055"/>
                  <a:pt x="2615" y="6213"/>
                  <a:pt x="2615" y="6402"/>
                </a:cubicBezTo>
                <a:lnTo>
                  <a:pt x="2615" y="7788"/>
                </a:lnTo>
                <a:cubicBezTo>
                  <a:pt x="2615" y="7977"/>
                  <a:pt x="2773" y="8134"/>
                  <a:pt x="2962" y="8134"/>
                </a:cubicBezTo>
                <a:lnTo>
                  <a:pt x="3655" y="8134"/>
                </a:lnTo>
                <a:cubicBezTo>
                  <a:pt x="4064" y="8134"/>
                  <a:pt x="4474" y="8418"/>
                  <a:pt x="4600" y="8828"/>
                </a:cubicBezTo>
                <a:lnTo>
                  <a:pt x="1985" y="8828"/>
                </a:lnTo>
                <a:lnTo>
                  <a:pt x="1985" y="5583"/>
                </a:lnTo>
                <a:lnTo>
                  <a:pt x="2080" y="5583"/>
                </a:lnTo>
                <a:cubicBezTo>
                  <a:pt x="2080" y="5236"/>
                  <a:pt x="2237" y="4858"/>
                  <a:pt x="2458" y="4637"/>
                </a:cubicBezTo>
                <a:cubicBezTo>
                  <a:pt x="2741" y="4385"/>
                  <a:pt x="3056" y="4291"/>
                  <a:pt x="3403" y="4291"/>
                </a:cubicBezTo>
                <a:close/>
                <a:moveTo>
                  <a:pt x="1040" y="4795"/>
                </a:moveTo>
                <a:cubicBezTo>
                  <a:pt x="1229" y="4795"/>
                  <a:pt x="1418" y="4952"/>
                  <a:pt x="1418" y="5141"/>
                </a:cubicBezTo>
                <a:lnTo>
                  <a:pt x="1418" y="9174"/>
                </a:lnTo>
                <a:lnTo>
                  <a:pt x="1418" y="9300"/>
                </a:lnTo>
                <a:cubicBezTo>
                  <a:pt x="1449" y="9458"/>
                  <a:pt x="1575" y="9521"/>
                  <a:pt x="1733" y="9521"/>
                </a:cubicBezTo>
                <a:lnTo>
                  <a:pt x="5860" y="9521"/>
                </a:lnTo>
                <a:cubicBezTo>
                  <a:pt x="6049" y="9521"/>
                  <a:pt x="6175" y="9678"/>
                  <a:pt x="6175" y="9836"/>
                </a:cubicBezTo>
                <a:lnTo>
                  <a:pt x="6175" y="10938"/>
                </a:lnTo>
                <a:lnTo>
                  <a:pt x="693" y="10938"/>
                </a:lnTo>
                <a:lnTo>
                  <a:pt x="693" y="5141"/>
                </a:lnTo>
                <a:cubicBezTo>
                  <a:pt x="693" y="4952"/>
                  <a:pt x="851" y="4795"/>
                  <a:pt x="1040" y="4795"/>
                </a:cubicBezTo>
                <a:close/>
                <a:moveTo>
                  <a:pt x="7656" y="8197"/>
                </a:moveTo>
                <a:cubicBezTo>
                  <a:pt x="7971" y="8260"/>
                  <a:pt x="8254" y="8576"/>
                  <a:pt x="8254" y="8922"/>
                </a:cubicBezTo>
                <a:lnTo>
                  <a:pt x="8254" y="10938"/>
                </a:lnTo>
                <a:lnTo>
                  <a:pt x="6868" y="10938"/>
                </a:lnTo>
                <a:lnTo>
                  <a:pt x="6868" y="9836"/>
                </a:lnTo>
                <a:cubicBezTo>
                  <a:pt x="6868" y="9269"/>
                  <a:pt x="6396" y="8796"/>
                  <a:pt x="5860" y="8796"/>
                </a:cubicBezTo>
                <a:lnTo>
                  <a:pt x="5388" y="8796"/>
                </a:lnTo>
                <a:cubicBezTo>
                  <a:pt x="5356" y="8576"/>
                  <a:pt x="5230" y="8386"/>
                  <a:pt x="5104" y="8197"/>
                </a:cubicBezTo>
                <a:close/>
                <a:moveTo>
                  <a:pt x="9185" y="1"/>
                </a:moveTo>
                <a:cubicBezTo>
                  <a:pt x="9049" y="1"/>
                  <a:pt x="8908" y="88"/>
                  <a:pt x="8885" y="227"/>
                </a:cubicBezTo>
                <a:lnTo>
                  <a:pt x="6837" y="5078"/>
                </a:lnTo>
                <a:cubicBezTo>
                  <a:pt x="6774" y="5236"/>
                  <a:pt x="6837" y="5457"/>
                  <a:pt x="7026" y="5520"/>
                </a:cubicBezTo>
                <a:cubicBezTo>
                  <a:pt x="7089" y="5520"/>
                  <a:pt x="7120" y="5551"/>
                  <a:pt x="7152" y="5551"/>
                </a:cubicBezTo>
                <a:cubicBezTo>
                  <a:pt x="7278" y="5551"/>
                  <a:pt x="7435" y="5457"/>
                  <a:pt x="7467" y="5362"/>
                </a:cubicBezTo>
                <a:lnTo>
                  <a:pt x="8034" y="4039"/>
                </a:lnTo>
                <a:cubicBezTo>
                  <a:pt x="8191" y="4133"/>
                  <a:pt x="8349" y="4165"/>
                  <a:pt x="8538" y="4165"/>
                </a:cubicBezTo>
                <a:cubicBezTo>
                  <a:pt x="8664" y="4165"/>
                  <a:pt x="8759" y="4133"/>
                  <a:pt x="8885" y="4133"/>
                </a:cubicBezTo>
                <a:lnTo>
                  <a:pt x="8885" y="4921"/>
                </a:lnTo>
                <a:cubicBezTo>
                  <a:pt x="8223" y="5047"/>
                  <a:pt x="7719" y="5583"/>
                  <a:pt x="7561" y="6244"/>
                </a:cubicBezTo>
                <a:lnTo>
                  <a:pt x="5293" y="6244"/>
                </a:lnTo>
                <a:lnTo>
                  <a:pt x="5293" y="5709"/>
                </a:lnTo>
                <a:cubicBezTo>
                  <a:pt x="5293" y="4984"/>
                  <a:pt x="4915" y="4354"/>
                  <a:pt x="4348" y="4007"/>
                </a:cubicBezTo>
                <a:cubicBezTo>
                  <a:pt x="4757" y="3692"/>
                  <a:pt x="4978" y="3220"/>
                  <a:pt x="4978" y="2653"/>
                </a:cubicBezTo>
                <a:cubicBezTo>
                  <a:pt x="4978" y="1707"/>
                  <a:pt x="4253" y="983"/>
                  <a:pt x="3308" y="983"/>
                </a:cubicBezTo>
                <a:cubicBezTo>
                  <a:pt x="2363" y="983"/>
                  <a:pt x="1607" y="1707"/>
                  <a:pt x="1607" y="2653"/>
                </a:cubicBezTo>
                <a:cubicBezTo>
                  <a:pt x="1607" y="3220"/>
                  <a:pt x="1890" y="3724"/>
                  <a:pt x="2269" y="4039"/>
                </a:cubicBezTo>
                <a:cubicBezTo>
                  <a:pt x="2143" y="4133"/>
                  <a:pt x="2080" y="4196"/>
                  <a:pt x="1985" y="4291"/>
                </a:cubicBezTo>
                <a:cubicBezTo>
                  <a:pt x="1922" y="4354"/>
                  <a:pt x="1827" y="4448"/>
                  <a:pt x="1764" y="4543"/>
                </a:cubicBezTo>
                <a:cubicBezTo>
                  <a:pt x="1575" y="4354"/>
                  <a:pt x="1323" y="4228"/>
                  <a:pt x="1008" y="4228"/>
                </a:cubicBezTo>
                <a:cubicBezTo>
                  <a:pt x="473" y="4228"/>
                  <a:pt x="0" y="4700"/>
                  <a:pt x="0" y="5268"/>
                </a:cubicBezTo>
                <a:lnTo>
                  <a:pt x="0" y="11411"/>
                </a:lnTo>
                <a:cubicBezTo>
                  <a:pt x="0" y="11600"/>
                  <a:pt x="158" y="11758"/>
                  <a:pt x="347" y="11758"/>
                </a:cubicBezTo>
                <a:lnTo>
                  <a:pt x="8570" y="11758"/>
                </a:lnTo>
                <a:cubicBezTo>
                  <a:pt x="8759" y="11758"/>
                  <a:pt x="8916" y="11600"/>
                  <a:pt x="8916" y="11411"/>
                </a:cubicBezTo>
                <a:lnTo>
                  <a:pt x="8916" y="9048"/>
                </a:lnTo>
                <a:cubicBezTo>
                  <a:pt x="8916" y="8765"/>
                  <a:pt x="8853" y="8544"/>
                  <a:pt x="8727" y="8292"/>
                </a:cubicBezTo>
                <a:lnTo>
                  <a:pt x="11342" y="8292"/>
                </a:lnTo>
                <a:cubicBezTo>
                  <a:pt x="11531" y="8292"/>
                  <a:pt x="11689" y="8134"/>
                  <a:pt x="11689" y="7945"/>
                </a:cubicBezTo>
                <a:lnTo>
                  <a:pt x="11689" y="6559"/>
                </a:lnTo>
                <a:cubicBezTo>
                  <a:pt x="11689" y="6339"/>
                  <a:pt x="11531" y="6181"/>
                  <a:pt x="11310" y="6181"/>
                </a:cubicBezTo>
                <a:lnTo>
                  <a:pt x="10901" y="6181"/>
                </a:lnTo>
                <a:cubicBezTo>
                  <a:pt x="10775" y="5520"/>
                  <a:pt x="10239" y="4984"/>
                  <a:pt x="9546" y="4826"/>
                </a:cubicBezTo>
                <a:lnTo>
                  <a:pt x="9546" y="3094"/>
                </a:lnTo>
                <a:cubicBezTo>
                  <a:pt x="9546" y="2621"/>
                  <a:pt x="9231" y="2243"/>
                  <a:pt x="8790" y="2117"/>
                </a:cubicBezTo>
                <a:lnTo>
                  <a:pt x="9515" y="447"/>
                </a:lnTo>
                <a:cubicBezTo>
                  <a:pt x="9578" y="290"/>
                  <a:pt x="9515" y="69"/>
                  <a:pt x="9326" y="38"/>
                </a:cubicBezTo>
                <a:cubicBezTo>
                  <a:pt x="9283" y="12"/>
                  <a:pt x="9234" y="1"/>
                  <a:pt x="918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700053158"/>
      </p:ext>
    </p:extLst>
  </p:cSld>
  <p:clrMapOvr>
    <a:masterClrMapping/>
  </p:clrMapOvr>
  <mc:AlternateContent xmlns:mc="http://schemas.openxmlformats.org/markup-compatibility/2006" xmlns:p14="http://schemas.microsoft.com/office/powerpoint/2010/main">
    <mc:Choice Requires="p14">
      <p:transition p14:dur="10" advTm="113810"/>
    </mc:Choice>
    <mc:Fallback xmlns="">
      <p:transition advTm="11381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89402" y="178377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4088542" cy="412100"/>
          </a:xfrm>
          <a:prstGeom prst="rect">
            <a:avLst/>
          </a:prstGeom>
          <a:noFill/>
        </p:spPr>
        <p:txBody>
          <a:bodyPr wrap="square" rtlCol="0">
            <a:spAutoFit/>
          </a:bodyPr>
          <a:lstStyle/>
          <a:p>
            <a:pPr marL="0" marR="0" algn="ctr" rtl="1">
              <a:lnSpc>
                <a:spcPct val="125000"/>
              </a:lnSpc>
              <a:spcBef>
                <a:spcPts val="600"/>
              </a:spcBef>
              <a:spcAft>
                <a:spcPts val="600"/>
              </a:spcAft>
            </a:pPr>
            <a:r>
              <a:rPr lang="ar-SA" sz="1800" b="1" dirty="0">
                <a:effectLst/>
                <a:latin typeface="Alexandria Medium" pitchFamily="2" charset="-78"/>
                <a:ea typeface="Times New Roman" panose="02020603050405020304" pitchFamily="18" charset="0"/>
                <a:cs typeface="Alexandria Medium" pitchFamily="2" charset="-78"/>
              </a:rPr>
              <a:t>البرامج  التعليمية الحاسوبية</a:t>
            </a:r>
            <a:endParaRPr lang="en-US" sz="1800" b="1" dirty="0">
              <a:effectLst/>
              <a:latin typeface="Alexandria Medium" pitchFamily="2" charset="-78"/>
              <a:ea typeface="Times New Roman" panose="02020603050405020304" pitchFamily="18" charset="0"/>
              <a:cs typeface="Alexandria Medium" pitchFamily="2" charset="-78"/>
            </a:endParaRPr>
          </a:p>
        </p:txBody>
      </p:sp>
      <p:sp>
        <p:nvSpPr>
          <p:cNvPr id="5" name="Rectangle 4"/>
          <p:cNvSpPr/>
          <p:nvPr/>
        </p:nvSpPr>
        <p:spPr>
          <a:xfrm>
            <a:off x="912539" y="976738"/>
            <a:ext cx="1007702" cy="958388"/>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p:cNvSpPr txBox="1"/>
          <p:nvPr/>
        </p:nvSpPr>
        <p:spPr>
          <a:xfrm>
            <a:off x="1836715" y="2428555"/>
            <a:ext cx="8994705" cy="2780826"/>
          </a:xfrm>
          <a:prstGeom prst="rect">
            <a:avLst/>
          </a:prstGeom>
          <a:noFill/>
        </p:spPr>
        <p:txBody>
          <a:bodyPr wrap="square" rtlCol="0">
            <a:spAutoFit/>
          </a:bodyPr>
          <a:lstStyle/>
          <a:p>
            <a:pPr marR="0" algn="just" rtl="1">
              <a:lnSpc>
                <a:spcPct val="200000"/>
              </a:lnSpc>
              <a:spcAft>
                <a:spcPts val="1800"/>
              </a:spcAft>
            </a:pPr>
            <a:r>
              <a:rPr lang="ar-SA" dirty="0">
                <a:solidFill>
                  <a:srgbClr val="000000"/>
                </a:solidFill>
                <a:effectLst/>
                <a:latin typeface="Alexandria Light" pitchFamily="2" charset="-78"/>
                <a:ea typeface="Calibri" panose="020F0502020204030204" pitchFamily="34" charset="0"/>
                <a:cs typeface="Alexandria Light" pitchFamily="2" charset="-78"/>
              </a:rPr>
              <a:t>     بالإضافة إلى أنه يسمح الحاسوب والبرامج التدريبية الحاسوبية بتدريب المعلمين وأعضاء هيئة التدريس على ما يستجد من مهارات في مجال عملهم من نظريات جديدة وأدوات تعليمية وتقنيات حديثة، حيث ت</a:t>
            </a:r>
            <a:r>
              <a:rPr lang="ar-SA" dirty="0">
                <a:solidFill>
                  <a:srgbClr val="000000"/>
                </a:solidFill>
                <a:latin typeface="Alexandria Light" pitchFamily="2" charset="-78"/>
                <a:ea typeface="Calibri" panose="020F0502020204030204" pitchFamily="34" charset="0"/>
                <a:cs typeface="Alexandria Light" pitchFamily="2" charset="-78"/>
              </a:rPr>
              <a:t>قدم البرامج التدريبية للمعلمين وأعضاء الهيئة التدريسية وهم على رأس عملهم في مواقعهم باستخدام البرامج المتطورة للتدريب، وإكساب المهارات، وبرامج المحاكاة، كما أن تكنولوجيا الحاسوب تدعم التعليم المستمر لمن يريد تنمية مهاراته وخبراته،.  </a:t>
            </a:r>
            <a:endParaRPr lang="ar-SA" b="0" i="0" dirty="0">
              <a:solidFill>
                <a:srgbClr val="000000"/>
              </a:solidFill>
              <a:effectLst/>
              <a:latin typeface="Alexandria Light" pitchFamily="2" charset="-78"/>
              <a:cs typeface="Alexandria Light"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Google Shape;6148;p53">
            <a:extLst>
              <a:ext uri="{FF2B5EF4-FFF2-40B4-BE49-F238E27FC236}">
                <a16:creationId xmlns:a16="http://schemas.microsoft.com/office/drawing/2014/main" id="{B4B48F46-E8A8-4DB2-89FA-4B786EFCF1CE}"/>
              </a:ext>
            </a:extLst>
          </p:cNvPr>
          <p:cNvSpPr/>
          <p:nvPr/>
        </p:nvSpPr>
        <p:spPr>
          <a:xfrm>
            <a:off x="1147296" y="1048723"/>
            <a:ext cx="590773" cy="663071"/>
          </a:xfrm>
          <a:custGeom>
            <a:avLst/>
            <a:gdLst/>
            <a:ahLst/>
            <a:cxnLst/>
            <a:rect l="l" t="t" r="r" b="b"/>
            <a:pathLst>
              <a:path w="11689" h="11758" extrusionOk="0">
                <a:moveTo>
                  <a:pt x="8538" y="2747"/>
                </a:moveTo>
                <a:cubicBezTo>
                  <a:pt x="8727" y="2747"/>
                  <a:pt x="8853" y="2905"/>
                  <a:pt x="8853" y="3094"/>
                </a:cubicBezTo>
                <a:cubicBezTo>
                  <a:pt x="8885" y="3251"/>
                  <a:pt x="8727" y="3409"/>
                  <a:pt x="8538" y="3409"/>
                </a:cubicBezTo>
                <a:cubicBezTo>
                  <a:pt x="8444" y="3409"/>
                  <a:pt x="8381" y="3377"/>
                  <a:pt x="8286" y="3346"/>
                </a:cubicBezTo>
                <a:lnTo>
                  <a:pt x="8538" y="2747"/>
                </a:lnTo>
                <a:close/>
                <a:moveTo>
                  <a:pt x="3277" y="1581"/>
                </a:moveTo>
                <a:cubicBezTo>
                  <a:pt x="3844" y="1581"/>
                  <a:pt x="4316" y="2023"/>
                  <a:pt x="4316" y="2590"/>
                </a:cubicBezTo>
                <a:cubicBezTo>
                  <a:pt x="4316" y="3157"/>
                  <a:pt x="3844" y="3598"/>
                  <a:pt x="3277" y="3598"/>
                </a:cubicBezTo>
                <a:cubicBezTo>
                  <a:pt x="2741" y="3598"/>
                  <a:pt x="2269" y="3157"/>
                  <a:pt x="2269" y="2590"/>
                </a:cubicBezTo>
                <a:cubicBezTo>
                  <a:pt x="2269" y="1991"/>
                  <a:pt x="2741" y="1581"/>
                  <a:pt x="3277" y="1581"/>
                </a:cubicBezTo>
                <a:close/>
                <a:moveTo>
                  <a:pt x="9231" y="5457"/>
                </a:moveTo>
                <a:cubicBezTo>
                  <a:pt x="9672" y="5457"/>
                  <a:pt x="10050" y="5740"/>
                  <a:pt x="10208" y="6150"/>
                </a:cubicBezTo>
                <a:lnTo>
                  <a:pt x="8286" y="6150"/>
                </a:lnTo>
                <a:cubicBezTo>
                  <a:pt x="8412" y="5772"/>
                  <a:pt x="8759" y="5457"/>
                  <a:pt x="9231" y="5457"/>
                </a:cubicBezTo>
                <a:close/>
                <a:moveTo>
                  <a:pt x="10932" y="6843"/>
                </a:moveTo>
                <a:lnTo>
                  <a:pt x="10932" y="7504"/>
                </a:lnTo>
                <a:lnTo>
                  <a:pt x="5262" y="7504"/>
                </a:lnTo>
                <a:lnTo>
                  <a:pt x="5262" y="6843"/>
                </a:lnTo>
                <a:close/>
                <a:moveTo>
                  <a:pt x="3403" y="4291"/>
                </a:moveTo>
                <a:cubicBezTo>
                  <a:pt x="4064" y="4322"/>
                  <a:pt x="4631" y="4921"/>
                  <a:pt x="4631" y="5583"/>
                </a:cubicBezTo>
                <a:lnTo>
                  <a:pt x="4631" y="7725"/>
                </a:lnTo>
                <a:cubicBezTo>
                  <a:pt x="4348" y="7567"/>
                  <a:pt x="4033" y="7441"/>
                  <a:pt x="3686" y="7441"/>
                </a:cubicBezTo>
                <a:lnTo>
                  <a:pt x="3340" y="7441"/>
                </a:lnTo>
                <a:lnTo>
                  <a:pt x="3340" y="6402"/>
                </a:lnTo>
                <a:cubicBezTo>
                  <a:pt x="3340" y="6213"/>
                  <a:pt x="3182" y="6055"/>
                  <a:pt x="2962" y="6055"/>
                </a:cubicBezTo>
                <a:cubicBezTo>
                  <a:pt x="2773" y="6055"/>
                  <a:pt x="2615" y="6213"/>
                  <a:pt x="2615" y="6402"/>
                </a:cubicBezTo>
                <a:lnTo>
                  <a:pt x="2615" y="7788"/>
                </a:lnTo>
                <a:cubicBezTo>
                  <a:pt x="2615" y="7977"/>
                  <a:pt x="2773" y="8134"/>
                  <a:pt x="2962" y="8134"/>
                </a:cubicBezTo>
                <a:lnTo>
                  <a:pt x="3655" y="8134"/>
                </a:lnTo>
                <a:cubicBezTo>
                  <a:pt x="4064" y="8134"/>
                  <a:pt x="4474" y="8418"/>
                  <a:pt x="4600" y="8828"/>
                </a:cubicBezTo>
                <a:lnTo>
                  <a:pt x="1985" y="8828"/>
                </a:lnTo>
                <a:lnTo>
                  <a:pt x="1985" y="5583"/>
                </a:lnTo>
                <a:lnTo>
                  <a:pt x="2080" y="5583"/>
                </a:lnTo>
                <a:cubicBezTo>
                  <a:pt x="2080" y="5236"/>
                  <a:pt x="2237" y="4858"/>
                  <a:pt x="2458" y="4637"/>
                </a:cubicBezTo>
                <a:cubicBezTo>
                  <a:pt x="2741" y="4385"/>
                  <a:pt x="3056" y="4291"/>
                  <a:pt x="3403" y="4291"/>
                </a:cubicBezTo>
                <a:close/>
                <a:moveTo>
                  <a:pt x="1040" y="4795"/>
                </a:moveTo>
                <a:cubicBezTo>
                  <a:pt x="1229" y="4795"/>
                  <a:pt x="1418" y="4952"/>
                  <a:pt x="1418" y="5141"/>
                </a:cubicBezTo>
                <a:lnTo>
                  <a:pt x="1418" y="9174"/>
                </a:lnTo>
                <a:lnTo>
                  <a:pt x="1418" y="9300"/>
                </a:lnTo>
                <a:cubicBezTo>
                  <a:pt x="1449" y="9458"/>
                  <a:pt x="1575" y="9521"/>
                  <a:pt x="1733" y="9521"/>
                </a:cubicBezTo>
                <a:lnTo>
                  <a:pt x="5860" y="9521"/>
                </a:lnTo>
                <a:cubicBezTo>
                  <a:pt x="6049" y="9521"/>
                  <a:pt x="6175" y="9678"/>
                  <a:pt x="6175" y="9836"/>
                </a:cubicBezTo>
                <a:lnTo>
                  <a:pt x="6175" y="10938"/>
                </a:lnTo>
                <a:lnTo>
                  <a:pt x="693" y="10938"/>
                </a:lnTo>
                <a:lnTo>
                  <a:pt x="693" y="5141"/>
                </a:lnTo>
                <a:cubicBezTo>
                  <a:pt x="693" y="4952"/>
                  <a:pt x="851" y="4795"/>
                  <a:pt x="1040" y="4795"/>
                </a:cubicBezTo>
                <a:close/>
                <a:moveTo>
                  <a:pt x="7656" y="8197"/>
                </a:moveTo>
                <a:cubicBezTo>
                  <a:pt x="7971" y="8260"/>
                  <a:pt x="8254" y="8576"/>
                  <a:pt x="8254" y="8922"/>
                </a:cubicBezTo>
                <a:lnTo>
                  <a:pt x="8254" y="10938"/>
                </a:lnTo>
                <a:lnTo>
                  <a:pt x="6868" y="10938"/>
                </a:lnTo>
                <a:lnTo>
                  <a:pt x="6868" y="9836"/>
                </a:lnTo>
                <a:cubicBezTo>
                  <a:pt x="6868" y="9269"/>
                  <a:pt x="6396" y="8796"/>
                  <a:pt x="5860" y="8796"/>
                </a:cubicBezTo>
                <a:lnTo>
                  <a:pt x="5388" y="8796"/>
                </a:lnTo>
                <a:cubicBezTo>
                  <a:pt x="5356" y="8576"/>
                  <a:pt x="5230" y="8386"/>
                  <a:pt x="5104" y="8197"/>
                </a:cubicBezTo>
                <a:close/>
                <a:moveTo>
                  <a:pt x="9185" y="1"/>
                </a:moveTo>
                <a:cubicBezTo>
                  <a:pt x="9049" y="1"/>
                  <a:pt x="8908" y="88"/>
                  <a:pt x="8885" y="227"/>
                </a:cubicBezTo>
                <a:lnTo>
                  <a:pt x="6837" y="5078"/>
                </a:lnTo>
                <a:cubicBezTo>
                  <a:pt x="6774" y="5236"/>
                  <a:pt x="6837" y="5457"/>
                  <a:pt x="7026" y="5520"/>
                </a:cubicBezTo>
                <a:cubicBezTo>
                  <a:pt x="7089" y="5520"/>
                  <a:pt x="7120" y="5551"/>
                  <a:pt x="7152" y="5551"/>
                </a:cubicBezTo>
                <a:cubicBezTo>
                  <a:pt x="7278" y="5551"/>
                  <a:pt x="7435" y="5457"/>
                  <a:pt x="7467" y="5362"/>
                </a:cubicBezTo>
                <a:lnTo>
                  <a:pt x="8034" y="4039"/>
                </a:lnTo>
                <a:cubicBezTo>
                  <a:pt x="8191" y="4133"/>
                  <a:pt x="8349" y="4165"/>
                  <a:pt x="8538" y="4165"/>
                </a:cubicBezTo>
                <a:cubicBezTo>
                  <a:pt x="8664" y="4165"/>
                  <a:pt x="8759" y="4133"/>
                  <a:pt x="8885" y="4133"/>
                </a:cubicBezTo>
                <a:lnTo>
                  <a:pt x="8885" y="4921"/>
                </a:lnTo>
                <a:cubicBezTo>
                  <a:pt x="8223" y="5047"/>
                  <a:pt x="7719" y="5583"/>
                  <a:pt x="7561" y="6244"/>
                </a:cubicBezTo>
                <a:lnTo>
                  <a:pt x="5293" y="6244"/>
                </a:lnTo>
                <a:lnTo>
                  <a:pt x="5293" y="5709"/>
                </a:lnTo>
                <a:cubicBezTo>
                  <a:pt x="5293" y="4984"/>
                  <a:pt x="4915" y="4354"/>
                  <a:pt x="4348" y="4007"/>
                </a:cubicBezTo>
                <a:cubicBezTo>
                  <a:pt x="4757" y="3692"/>
                  <a:pt x="4978" y="3220"/>
                  <a:pt x="4978" y="2653"/>
                </a:cubicBezTo>
                <a:cubicBezTo>
                  <a:pt x="4978" y="1707"/>
                  <a:pt x="4253" y="983"/>
                  <a:pt x="3308" y="983"/>
                </a:cubicBezTo>
                <a:cubicBezTo>
                  <a:pt x="2363" y="983"/>
                  <a:pt x="1607" y="1707"/>
                  <a:pt x="1607" y="2653"/>
                </a:cubicBezTo>
                <a:cubicBezTo>
                  <a:pt x="1607" y="3220"/>
                  <a:pt x="1890" y="3724"/>
                  <a:pt x="2269" y="4039"/>
                </a:cubicBezTo>
                <a:cubicBezTo>
                  <a:pt x="2143" y="4133"/>
                  <a:pt x="2080" y="4196"/>
                  <a:pt x="1985" y="4291"/>
                </a:cubicBezTo>
                <a:cubicBezTo>
                  <a:pt x="1922" y="4354"/>
                  <a:pt x="1827" y="4448"/>
                  <a:pt x="1764" y="4543"/>
                </a:cubicBezTo>
                <a:cubicBezTo>
                  <a:pt x="1575" y="4354"/>
                  <a:pt x="1323" y="4228"/>
                  <a:pt x="1008" y="4228"/>
                </a:cubicBezTo>
                <a:cubicBezTo>
                  <a:pt x="473" y="4228"/>
                  <a:pt x="0" y="4700"/>
                  <a:pt x="0" y="5268"/>
                </a:cubicBezTo>
                <a:lnTo>
                  <a:pt x="0" y="11411"/>
                </a:lnTo>
                <a:cubicBezTo>
                  <a:pt x="0" y="11600"/>
                  <a:pt x="158" y="11758"/>
                  <a:pt x="347" y="11758"/>
                </a:cubicBezTo>
                <a:lnTo>
                  <a:pt x="8570" y="11758"/>
                </a:lnTo>
                <a:cubicBezTo>
                  <a:pt x="8759" y="11758"/>
                  <a:pt x="8916" y="11600"/>
                  <a:pt x="8916" y="11411"/>
                </a:cubicBezTo>
                <a:lnTo>
                  <a:pt x="8916" y="9048"/>
                </a:lnTo>
                <a:cubicBezTo>
                  <a:pt x="8916" y="8765"/>
                  <a:pt x="8853" y="8544"/>
                  <a:pt x="8727" y="8292"/>
                </a:cubicBezTo>
                <a:lnTo>
                  <a:pt x="11342" y="8292"/>
                </a:lnTo>
                <a:cubicBezTo>
                  <a:pt x="11531" y="8292"/>
                  <a:pt x="11689" y="8134"/>
                  <a:pt x="11689" y="7945"/>
                </a:cubicBezTo>
                <a:lnTo>
                  <a:pt x="11689" y="6559"/>
                </a:lnTo>
                <a:cubicBezTo>
                  <a:pt x="11689" y="6339"/>
                  <a:pt x="11531" y="6181"/>
                  <a:pt x="11310" y="6181"/>
                </a:cubicBezTo>
                <a:lnTo>
                  <a:pt x="10901" y="6181"/>
                </a:lnTo>
                <a:cubicBezTo>
                  <a:pt x="10775" y="5520"/>
                  <a:pt x="10239" y="4984"/>
                  <a:pt x="9546" y="4826"/>
                </a:cubicBezTo>
                <a:lnTo>
                  <a:pt x="9546" y="3094"/>
                </a:lnTo>
                <a:cubicBezTo>
                  <a:pt x="9546" y="2621"/>
                  <a:pt x="9231" y="2243"/>
                  <a:pt x="8790" y="2117"/>
                </a:cubicBezTo>
                <a:lnTo>
                  <a:pt x="9515" y="447"/>
                </a:lnTo>
                <a:cubicBezTo>
                  <a:pt x="9578" y="290"/>
                  <a:pt x="9515" y="69"/>
                  <a:pt x="9326" y="38"/>
                </a:cubicBezTo>
                <a:cubicBezTo>
                  <a:pt x="9283" y="12"/>
                  <a:pt x="9234" y="1"/>
                  <a:pt x="9185" y="1"/>
                </a:cubicBezTo>
                <a:close/>
              </a:path>
            </a:pathLst>
          </a:custGeom>
          <a:solidFill>
            <a:schemeClr val="accent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3051755028"/>
      </p:ext>
    </p:extLst>
  </p:cSld>
  <p:clrMapOvr>
    <a:masterClrMapping/>
  </p:clrMapOvr>
  <mc:AlternateContent xmlns:mc="http://schemas.openxmlformats.org/markup-compatibility/2006" xmlns:p14="http://schemas.microsoft.com/office/powerpoint/2010/main">
    <mc:Choice Requires="p14">
      <p:transition p14:dur="10" advTm="94700"/>
    </mc:Choice>
    <mc:Fallback xmlns="">
      <p:transition advTm="9470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393796"/>
            <a:ext cx="10812720" cy="49325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7" y="683731"/>
            <a:ext cx="1099143" cy="92565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921042" y="1703548"/>
            <a:ext cx="10286599" cy="4246612"/>
          </a:xfrm>
          <a:prstGeom prst="rect">
            <a:avLst/>
          </a:prstGeom>
          <a:noFill/>
        </p:spPr>
        <p:txBody>
          <a:bodyPr wrap="square" rtlCol="0">
            <a:spAutoFit/>
          </a:bodyPr>
          <a:lstStyle/>
          <a:p>
            <a:pPr algn="just" rtl="1">
              <a:lnSpc>
                <a:spcPct val="150000"/>
              </a:lnSpc>
              <a:spcAft>
                <a:spcPts val="1800"/>
              </a:spcAft>
            </a:pPr>
            <a:r>
              <a:rPr lang="ar-SA" dirty="0">
                <a:effectLst/>
                <a:latin typeface="Alexandria Light" pitchFamily="2" charset="-78"/>
                <a:ea typeface="Calibri" panose="020F0502020204030204" pitchFamily="34" charset="0"/>
                <a:cs typeface="Alexandria Light" pitchFamily="2" charset="-78"/>
              </a:rPr>
              <a:t>      ويشكل التعليم </a:t>
            </a:r>
            <a:r>
              <a:rPr lang="ar-SA" dirty="0">
                <a:latin typeface="Alexandria Light" pitchFamily="2" charset="-78"/>
                <a:ea typeface="Calibri" panose="020F0502020204030204" pitchFamily="34" charset="0"/>
                <a:cs typeface="Alexandria Light" pitchFamily="2" charset="-78"/>
              </a:rPr>
              <a:t>عن</a:t>
            </a:r>
            <a:r>
              <a:rPr lang="ar-SA" dirty="0">
                <a:effectLst/>
                <a:latin typeface="Alexandria Light" pitchFamily="2" charset="-78"/>
                <a:ea typeface="Calibri" panose="020F0502020204030204" pitchFamily="34" charset="0"/>
                <a:cs typeface="Alexandria Light" pitchFamily="2" charset="-78"/>
              </a:rPr>
              <a:t> بعد أحد نماذج التعليم التي يمكنها أن تسهم في تلبية متطلبات كل من الأفراد والمجتمع، ويرى التربويون أن هذا النمط من التعليم يمثل استجابة معاصرة للحالات التي يوجد فيها حاجز (زماني أو مكاني) بين المعلّم والمتعلّم؛ إذ تقوم التقنيّة الحديثة بمهمة جسر الوصل بين المعلّم والمتعلّم وأطراف أخرى لابد منها لاكتمال العمليّة التعليميّة".</a:t>
            </a:r>
          </a:p>
          <a:p>
            <a:pPr algn="just" rtl="1">
              <a:lnSpc>
                <a:spcPct val="150000"/>
              </a:lnSpc>
              <a:spcAft>
                <a:spcPts val="1800"/>
              </a:spcAft>
            </a:pPr>
            <a:r>
              <a:rPr lang="ar-SA" dirty="0">
                <a:effectLst/>
                <a:latin typeface="Alexandria Light" pitchFamily="2" charset="-78"/>
                <a:ea typeface="Calibri" panose="020F0502020204030204" pitchFamily="34" charset="0"/>
                <a:cs typeface="Alexandria Light" pitchFamily="2" charset="-78"/>
              </a:rPr>
              <a:t>وعرف بأنه "</a:t>
            </a:r>
            <a:r>
              <a:rPr lang="ar-SA" dirty="0" err="1">
                <a:effectLst/>
                <a:latin typeface="Alexandria Light" pitchFamily="2" charset="-78"/>
                <a:ea typeface="Calibri" panose="020F0502020204030204" pitchFamily="34" charset="0"/>
                <a:cs typeface="Alexandria Light" pitchFamily="2" charset="-78"/>
              </a:rPr>
              <a:t>عملیّة</a:t>
            </a:r>
            <a:r>
              <a:rPr lang="ar-SA" dirty="0">
                <a:effectLst/>
                <a:latin typeface="Alexandria Light" pitchFamily="2" charset="-78"/>
                <a:ea typeface="Calibri" panose="020F0502020204030204" pitchFamily="34" charset="0"/>
                <a:cs typeface="Alexandria Light" pitchFamily="2" charset="-78"/>
              </a:rPr>
              <a:t> نقل المعرفة إلى المتعلم في موقع إقامته بدلاً من  انتقال المتعلم إلى المؤسسة التعليمية. </a:t>
            </a:r>
            <a:r>
              <a:rPr lang="ar-SA" dirty="0" err="1">
                <a:effectLst/>
                <a:latin typeface="Alexandria Light" pitchFamily="2" charset="-78"/>
                <a:ea typeface="Calibri" panose="020F0502020204030204" pitchFamily="34" charset="0"/>
                <a:cs typeface="Alexandria Light" pitchFamily="2" charset="-78"/>
              </a:rPr>
              <a:t>وھو</a:t>
            </a:r>
            <a:r>
              <a:rPr lang="ar-SA" dirty="0">
                <a:effectLst/>
                <a:latin typeface="Alexandria Light" pitchFamily="2" charset="-78"/>
                <a:ea typeface="Calibri" panose="020F0502020204030204" pitchFamily="34" charset="0"/>
                <a:cs typeface="Alexandria Light" pitchFamily="2" charset="-78"/>
              </a:rPr>
              <a:t> مبنيٌ على أساس </a:t>
            </a:r>
            <a:r>
              <a:rPr lang="ar-SA" dirty="0">
                <a:latin typeface="Alexandria Light" pitchFamily="2" charset="-78"/>
                <a:ea typeface="Calibri" panose="020F0502020204030204" pitchFamily="34" charset="0"/>
                <a:cs typeface="Alexandria Light" pitchFamily="2" charset="-78"/>
              </a:rPr>
              <a:t>إيصال</a:t>
            </a:r>
            <a:r>
              <a:rPr lang="ar-SA" dirty="0">
                <a:effectLst/>
                <a:latin typeface="Alexandria Light" pitchFamily="2" charset="-78"/>
                <a:ea typeface="Calibri" panose="020F0502020204030204" pitchFamily="34" charset="0"/>
                <a:cs typeface="Alexandria Light" pitchFamily="2" charset="-78"/>
              </a:rPr>
              <a:t> المعرفة، </a:t>
            </a:r>
            <a:r>
              <a:rPr lang="ar-SA" dirty="0" err="1">
                <a:effectLst/>
                <a:latin typeface="Alexandria Light" pitchFamily="2" charset="-78"/>
                <a:ea typeface="Calibri" panose="020F0502020204030204" pitchFamily="34" charset="0"/>
                <a:cs typeface="Alexandria Light" pitchFamily="2" charset="-78"/>
              </a:rPr>
              <a:t>والمھارات</a:t>
            </a:r>
            <a:r>
              <a:rPr lang="ar-SA" dirty="0">
                <a:effectLst/>
                <a:latin typeface="Alexandria Light" pitchFamily="2" charset="-78"/>
                <a:ea typeface="Calibri" panose="020F0502020204030204" pitchFamily="34" charset="0"/>
                <a:cs typeface="Alexandria Light" pitchFamily="2" charset="-78"/>
              </a:rPr>
              <a:t>، والمواد </a:t>
            </a:r>
            <a:r>
              <a:rPr lang="ar-SA" dirty="0" err="1">
                <a:effectLst/>
                <a:latin typeface="Alexandria Light" pitchFamily="2" charset="-78"/>
                <a:ea typeface="Calibri" panose="020F0502020204030204" pitchFamily="34" charset="0"/>
                <a:cs typeface="Alexandria Light" pitchFamily="2" charset="-78"/>
              </a:rPr>
              <a:t>التعلیمیة</a:t>
            </a:r>
            <a:r>
              <a:rPr lang="ar-SA" dirty="0">
                <a:effectLst/>
                <a:latin typeface="Alexandria Light" pitchFamily="2" charset="-78"/>
                <a:ea typeface="Calibri" panose="020F0502020204030204" pitchFamily="34" charset="0"/>
                <a:cs typeface="Alexandria Light" pitchFamily="2" charset="-78"/>
              </a:rPr>
              <a:t> إلى المتعلم عبر وسائط وأساليب </a:t>
            </a:r>
            <a:r>
              <a:rPr lang="ar-SA" dirty="0" err="1">
                <a:effectLst/>
                <a:latin typeface="Alexandria Light" pitchFamily="2" charset="-78"/>
                <a:ea typeface="Calibri" panose="020F0502020204030204" pitchFamily="34" charset="0"/>
                <a:cs typeface="Alexandria Light" pitchFamily="2" charset="-78"/>
              </a:rPr>
              <a:t>تقنیّة</a:t>
            </a:r>
            <a:r>
              <a:rPr lang="ar-SA" dirty="0">
                <a:effectLst/>
                <a:latin typeface="Alexandria Light" pitchFamily="2" charset="-78"/>
                <a:ea typeface="Calibri" panose="020F0502020204030204" pitchFamily="34" charset="0"/>
                <a:cs typeface="Alexandria Light" pitchFamily="2" charset="-78"/>
              </a:rPr>
              <a:t> مختلفة، إذ يكون المتعلم </a:t>
            </a:r>
            <a:r>
              <a:rPr lang="ar-SA" dirty="0" err="1">
                <a:effectLst/>
                <a:latin typeface="Alexandria Light" pitchFamily="2" charset="-78"/>
                <a:ea typeface="Calibri" panose="020F0502020204030204" pitchFamily="34" charset="0"/>
                <a:cs typeface="Alexandria Light" pitchFamily="2" charset="-78"/>
              </a:rPr>
              <a:t>بعیداً</a:t>
            </a:r>
            <a:r>
              <a:rPr lang="ar-SA" dirty="0">
                <a:effectLst/>
                <a:latin typeface="Alexandria Light" pitchFamily="2" charset="-78"/>
                <a:ea typeface="Calibri" panose="020F0502020204030204" pitchFamily="34" charset="0"/>
                <a:cs typeface="Alexandria Light" pitchFamily="2" charset="-78"/>
              </a:rPr>
              <a:t> أو منفصلاً عن المعلّم، أو القائم على </a:t>
            </a:r>
            <a:r>
              <a:rPr lang="ar-SA" dirty="0" err="1">
                <a:effectLst/>
                <a:latin typeface="Alexandria Light" pitchFamily="2" charset="-78"/>
                <a:ea typeface="Calibri" panose="020F0502020204030204" pitchFamily="34" charset="0"/>
                <a:cs typeface="Alexandria Light" pitchFamily="2" charset="-78"/>
              </a:rPr>
              <a:t>العملیّة</a:t>
            </a:r>
            <a:r>
              <a:rPr lang="ar-SA" dirty="0">
                <a:effectLst/>
                <a:latin typeface="Alexandria Light" pitchFamily="2" charset="-78"/>
                <a:ea typeface="Calibri" panose="020F0502020204030204" pitchFamily="34" charset="0"/>
                <a:cs typeface="Alexandria Light" pitchFamily="2" charset="-78"/>
              </a:rPr>
              <a:t> </a:t>
            </a:r>
            <a:r>
              <a:rPr lang="ar-SA" dirty="0" err="1">
                <a:effectLst/>
                <a:latin typeface="Alexandria Light" pitchFamily="2" charset="-78"/>
                <a:ea typeface="Calibri" panose="020F0502020204030204" pitchFamily="34" charset="0"/>
                <a:cs typeface="Alexandria Light" pitchFamily="2" charset="-78"/>
              </a:rPr>
              <a:t>التعلیمیّة</a:t>
            </a:r>
            <a:r>
              <a:rPr lang="ar-SA" dirty="0">
                <a:effectLst/>
                <a:latin typeface="Alexandria Light" pitchFamily="2" charset="-78"/>
                <a:ea typeface="Calibri" panose="020F0502020204030204" pitchFamily="34" charset="0"/>
                <a:cs typeface="Alexandria Light" pitchFamily="2" charset="-78"/>
              </a:rPr>
              <a:t>، وتستخدم  </a:t>
            </a:r>
            <a:r>
              <a:rPr lang="ar-SA" dirty="0" err="1">
                <a:effectLst/>
                <a:latin typeface="Alexandria Light" pitchFamily="2" charset="-78"/>
                <a:ea typeface="Calibri" panose="020F0502020204030204" pitchFamily="34" charset="0"/>
                <a:cs typeface="Alexandria Light" pitchFamily="2" charset="-78"/>
              </a:rPr>
              <a:t>التكنولوجیا</a:t>
            </a:r>
            <a:r>
              <a:rPr lang="ar-SA" dirty="0">
                <a:effectLst/>
                <a:latin typeface="Alexandria Light" pitchFamily="2" charset="-78"/>
                <a:ea typeface="Calibri" panose="020F0502020204030204" pitchFamily="34" charset="0"/>
                <a:cs typeface="Alexandria Light" pitchFamily="2" charset="-78"/>
              </a:rPr>
              <a:t> من أجل ملء الفجوة </a:t>
            </a:r>
            <a:r>
              <a:rPr lang="ar-SA" dirty="0" err="1">
                <a:effectLst/>
                <a:latin typeface="Alexandria Light" pitchFamily="2" charset="-78"/>
                <a:ea typeface="Calibri" panose="020F0502020204030204" pitchFamily="34" charset="0"/>
                <a:cs typeface="Alexandria Light" pitchFamily="2" charset="-78"/>
              </a:rPr>
              <a:t>بین</a:t>
            </a:r>
            <a:r>
              <a:rPr lang="ar-SA" dirty="0">
                <a:effectLst/>
                <a:latin typeface="Alexandria Light" pitchFamily="2" charset="-78"/>
                <a:ea typeface="Calibri" panose="020F0502020204030204" pitchFamily="34" charset="0"/>
                <a:cs typeface="Alexandria Light" pitchFamily="2" charset="-78"/>
              </a:rPr>
              <a:t> </a:t>
            </a:r>
            <a:r>
              <a:rPr lang="ar-SA" dirty="0" err="1">
                <a:effectLst/>
                <a:latin typeface="Alexandria Light" pitchFamily="2" charset="-78"/>
                <a:ea typeface="Calibri" panose="020F0502020204030204" pitchFamily="34" charset="0"/>
                <a:cs typeface="Alexandria Light" pitchFamily="2" charset="-78"/>
              </a:rPr>
              <a:t>الطرفین</a:t>
            </a:r>
            <a:r>
              <a:rPr lang="ar-SA" dirty="0">
                <a:effectLst/>
                <a:latin typeface="Alexandria Light" pitchFamily="2" charset="-78"/>
                <a:ea typeface="Calibri" panose="020F0502020204030204" pitchFamily="34" charset="0"/>
                <a:cs typeface="Alexandria Light" pitchFamily="2" charset="-78"/>
              </a:rPr>
              <a:t> بما </a:t>
            </a:r>
            <a:r>
              <a:rPr lang="ar-SA" dirty="0" err="1">
                <a:effectLst/>
                <a:latin typeface="Alexandria Light" pitchFamily="2" charset="-78"/>
                <a:ea typeface="Calibri" panose="020F0502020204030204" pitchFamily="34" charset="0"/>
                <a:cs typeface="Alexandria Light" pitchFamily="2" charset="-78"/>
              </a:rPr>
              <a:t>یحاكي</a:t>
            </a:r>
            <a:r>
              <a:rPr lang="ar-SA" dirty="0">
                <a:effectLst/>
                <a:latin typeface="Alexandria Light" pitchFamily="2" charset="-78"/>
                <a:ea typeface="Calibri" panose="020F0502020204030204" pitchFamily="34" charset="0"/>
                <a:cs typeface="Alexandria Light" pitchFamily="2" charset="-78"/>
              </a:rPr>
              <a:t> الاتصال الذي </a:t>
            </a:r>
            <a:r>
              <a:rPr lang="ar-SA" dirty="0" err="1">
                <a:effectLst/>
                <a:latin typeface="Alexandria Light" pitchFamily="2" charset="-78"/>
                <a:ea typeface="Calibri" panose="020F0502020204030204" pitchFamily="34" charset="0"/>
                <a:cs typeface="Alexandria Light" pitchFamily="2" charset="-78"/>
              </a:rPr>
              <a:t>یحدث</a:t>
            </a:r>
            <a:r>
              <a:rPr lang="ar-SA" dirty="0">
                <a:effectLst/>
                <a:latin typeface="Alexandria Light" pitchFamily="2" charset="-78"/>
                <a:ea typeface="Calibri" panose="020F0502020204030204" pitchFamily="34" charset="0"/>
                <a:cs typeface="Alexandria Light" pitchFamily="2" charset="-78"/>
              </a:rPr>
              <a:t> وجهاً لوجه".</a:t>
            </a:r>
            <a:endParaRPr lang="ar-SY" dirty="0">
              <a:effectLst/>
              <a:latin typeface="Alexandria Light" pitchFamily="2" charset="-78"/>
              <a:ea typeface="Calibri" panose="020F0502020204030204" pitchFamily="34" charset="0"/>
              <a:cs typeface="Alexandria Light" pitchFamily="2" charset="-78"/>
            </a:endParaRPr>
          </a:p>
          <a:p>
            <a:pPr algn="just" rtl="1">
              <a:lnSpc>
                <a:spcPct val="150000"/>
              </a:lnSpc>
              <a:spcAft>
                <a:spcPts val="1800"/>
              </a:spcAft>
            </a:pPr>
            <a:r>
              <a:rPr lang="ar-SY" dirty="0">
                <a:latin typeface="Alexandria Light" pitchFamily="2" charset="-78"/>
                <a:ea typeface="Calibri" panose="020F0502020204030204" pitchFamily="34" charset="0"/>
                <a:cs typeface="Alexandria Light" pitchFamily="2" charset="-78"/>
              </a:rPr>
              <a:t>                    </a:t>
            </a:r>
            <a:r>
              <a:rPr lang="ar-SY" dirty="0">
                <a:effectLst/>
                <a:latin typeface="Alexandria Light" pitchFamily="2" charset="-78"/>
                <a:ea typeface="Calibri" panose="020F0502020204030204" pitchFamily="34" charset="0"/>
                <a:cs typeface="Alexandria Light" pitchFamily="2" charset="-78"/>
              </a:rPr>
              <a:t> </a:t>
            </a:r>
            <a:r>
              <a:rPr lang="ar-SY" dirty="0">
                <a:solidFill>
                  <a:srgbClr val="00B0F0"/>
                </a:solidFill>
                <a:effectLst/>
                <a:latin typeface="Alexandria Medium" pitchFamily="2" charset="-78"/>
                <a:ea typeface="Calibri" panose="020F0502020204030204" pitchFamily="34" charset="0"/>
                <a:cs typeface="Alexandria Medium" pitchFamily="2" charset="-78"/>
              </a:rPr>
              <a:t>والسؤال: ما أهداف التعليم </a:t>
            </a:r>
            <a:r>
              <a:rPr lang="ar-SA" dirty="0">
                <a:solidFill>
                  <a:srgbClr val="00B0F0"/>
                </a:solidFill>
                <a:latin typeface="Alexandria Medium" pitchFamily="2" charset="-78"/>
                <a:ea typeface="Calibri" panose="020F0502020204030204" pitchFamily="34" charset="0"/>
                <a:cs typeface="Alexandria Medium" pitchFamily="2" charset="-78"/>
              </a:rPr>
              <a:t>عن</a:t>
            </a:r>
            <a:r>
              <a:rPr lang="ar-SY" dirty="0">
                <a:solidFill>
                  <a:srgbClr val="00B0F0"/>
                </a:solidFill>
                <a:effectLst/>
                <a:latin typeface="Alexandria Medium" pitchFamily="2" charset="-78"/>
                <a:ea typeface="Calibri" panose="020F0502020204030204" pitchFamily="34" charset="0"/>
                <a:cs typeface="Alexandria Medium" pitchFamily="2" charset="-78"/>
              </a:rPr>
              <a:t> بعد؟ </a:t>
            </a:r>
            <a:endParaRPr lang="en-US" sz="2000" dirty="0">
              <a:solidFill>
                <a:srgbClr val="00B0F0"/>
              </a:solidFill>
              <a:effectLst/>
              <a:latin typeface="Alexandria Medium" pitchFamily="2" charset="-78"/>
              <a:ea typeface="Calibri" panose="020F0502020204030204" pitchFamily="34" charset="0"/>
              <a:cs typeface="Alexandria Medium"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id="{E5BC0935-C76B-465E-B45D-9AD995193026}"/>
              </a:ext>
            </a:extLst>
          </p:cNvPr>
          <p:cNvSpPr txBox="1"/>
          <p:nvPr/>
        </p:nvSpPr>
        <p:spPr>
          <a:xfrm>
            <a:off x="3647609" y="786642"/>
            <a:ext cx="4425082" cy="444224"/>
          </a:xfrm>
          <a:prstGeom prst="rect">
            <a:avLst/>
          </a:prstGeom>
          <a:noFill/>
        </p:spPr>
        <p:txBody>
          <a:bodyPr wrap="square">
            <a:spAutoFit/>
          </a:bodyPr>
          <a:lstStyle/>
          <a:p>
            <a:pPr marR="0" lvl="0" algn="ctr" rtl="1">
              <a:lnSpc>
                <a:spcPct val="125000"/>
              </a:lnSpc>
              <a:spcBef>
                <a:spcPts val="600"/>
              </a:spcBef>
              <a:spcAft>
                <a:spcPts val="600"/>
              </a:spcAft>
            </a:pPr>
            <a:r>
              <a:rPr lang="ar-SA" sz="2000" dirty="0">
                <a:latin typeface="Alexandria Medium" pitchFamily="2" charset="-78"/>
                <a:ea typeface="Calibri" panose="020F0502020204030204" pitchFamily="34" charset="0"/>
                <a:cs typeface="Alexandria Medium" pitchFamily="2" charset="-78"/>
              </a:rPr>
              <a:t> التعليم عن بعد</a:t>
            </a:r>
            <a:endParaRPr lang="en-US" sz="2000" dirty="0">
              <a:effectLst/>
              <a:latin typeface="Alexandria Medium" pitchFamily="2" charset="-78"/>
              <a:ea typeface="Times New Roman" panose="02020603050405020304" pitchFamily="18" charset="0"/>
              <a:cs typeface="Alexandria Medium" pitchFamily="2" charset="-78"/>
            </a:endParaRPr>
          </a:p>
        </p:txBody>
      </p:sp>
    </p:spTree>
    <p:extLst>
      <p:ext uri="{BB962C8B-B14F-4D97-AF65-F5344CB8AC3E}">
        <p14:creationId xmlns:p14="http://schemas.microsoft.com/office/powerpoint/2010/main" val="2250929784"/>
      </p:ext>
    </p:extLst>
  </p:cSld>
  <p:clrMapOvr>
    <a:masterClrMapping/>
  </p:clrMapOvr>
  <mc:AlternateContent xmlns:mc="http://schemas.openxmlformats.org/markup-compatibility/2006" xmlns:p14="http://schemas.microsoft.com/office/powerpoint/2010/main">
    <mc:Choice Requires="p14">
      <p:transition p14:dur="10" advTm="156024"/>
    </mc:Choice>
    <mc:Fallback xmlns="">
      <p:transition advTm="156024"/>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291304"/>
            <a:ext cx="10812720" cy="52174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099143" cy="91978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0D6A97B3-F27D-485D-BD7F-CBDB659795BC}"/>
              </a:ext>
            </a:extLst>
          </p:cNvPr>
          <p:cNvSpPr txBox="1"/>
          <p:nvPr/>
        </p:nvSpPr>
        <p:spPr>
          <a:xfrm>
            <a:off x="4274133" y="597433"/>
            <a:ext cx="3252787" cy="409086"/>
          </a:xfrm>
          <a:prstGeom prst="rect">
            <a:avLst/>
          </a:prstGeom>
          <a:noFill/>
        </p:spPr>
        <p:txBody>
          <a:bodyPr wrap="square">
            <a:spAutoFit/>
          </a:bodyPr>
          <a:lstStyle/>
          <a:p>
            <a:pPr marR="0" lvl="0" algn="ctr" rtl="1">
              <a:lnSpc>
                <a:spcPct val="125000"/>
              </a:lnSpc>
              <a:spcBef>
                <a:spcPts val="600"/>
              </a:spcBef>
              <a:spcAft>
                <a:spcPts val="600"/>
              </a:spcAft>
            </a:pPr>
            <a:r>
              <a:rPr lang="ar-SA" sz="1800" dirty="0">
                <a:solidFill>
                  <a:srgbClr val="0070C0"/>
                </a:solidFill>
                <a:effectLst/>
                <a:latin typeface="Alexandria Medium" pitchFamily="2" charset="-78"/>
                <a:ea typeface="Calibri" panose="020F0502020204030204" pitchFamily="34" charset="0"/>
                <a:cs typeface="Alexandria Medium" pitchFamily="2" charset="-78"/>
              </a:rPr>
              <a:t>أهداف التعليم عن بعد</a:t>
            </a:r>
            <a:endParaRPr lang="en-US" sz="1800" dirty="0">
              <a:solidFill>
                <a:srgbClr val="0070C0"/>
              </a:solidFill>
              <a:effectLst/>
              <a:latin typeface="Alexandria Medium" pitchFamily="2" charset="-78"/>
              <a:ea typeface="Times New Roman" panose="02020603050405020304" pitchFamily="18" charset="0"/>
              <a:cs typeface="Alexandria Medium" pitchFamily="2" charset="-78"/>
            </a:endParaRPr>
          </a:p>
        </p:txBody>
      </p:sp>
      <p:sp>
        <p:nvSpPr>
          <p:cNvPr id="3" name="مربع نص 2">
            <a:extLst>
              <a:ext uri="{FF2B5EF4-FFF2-40B4-BE49-F238E27FC236}">
                <a16:creationId xmlns:a16="http://schemas.microsoft.com/office/drawing/2014/main" id="{A0A04EC7-BB3F-49F7-A1E7-22D938B66EFE}"/>
              </a:ext>
            </a:extLst>
          </p:cNvPr>
          <p:cNvSpPr txBox="1"/>
          <p:nvPr/>
        </p:nvSpPr>
        <p:spPr>
          <a:xfrm flipH="1">
            <a:off x="762000" y="1289429"/>
            <a:ext cx="10421856" cy="4865243"/>
          </a:xfrm>
          <a:prstGeom prst="rect">
            <a:avLst/>
          </a:prstGeom>
          <a:noFill/>
        </p:spPr>
        <p:txBody>
          <a:bodyPr wrap="square" rtlCol="1">
            <a:spAutoFit/>
          </a:bodyPr>
          <a:lstStyle/>
          <a:p>
            <a:pPr algn="just" rtl="1">
              <a:lnSpc>
                <a:spcPct val="150000"/>
              </a:lnSpc>
              <a:spcAft>
                <a:spcPts val="1200"/>
              </a:spcAft>
            </a:pPr>
            <a:r>
              <a:rPr lang="ar-SA" dirty="0">
                <a:latin typeface="Alexandria Light" pitchFamily="2" charset="-78"/>
                <a:cs typeface="Alexandria Light" pitchFamily="2" charset="-78"/>
              </a:rPr>
              <a:t>     تتجلى أهداف التعليم عن بعد في الآتي:</a:t>
            </a:r>
          </a:p>
          <a:p>
            <a:pPr marL="342900" indent="-342900" algn="just" rtl="1">
              <a:lnSpc>
                <a:spcPct val="150000"/>
              </a:lnSpc>
              <a:spcAft>
                <a:spcPts val="1200"/>
              </a:spcAft>
              <a:buFont typeface="+mj-lt"/>
              <a:buAutoNum type="arabicPeriod"/>
            </a:pPr>
            <a:r>
              <a:rPr lang="ar-SA" dirty="0">
                <a:latin typeface="Alexandria Light" pitchFamily="2" charset="-78"/>
                <a:cs typeface="Alexandria Light" pitchFamily="2" charset="-78"/>
              </a:rPr>
              <a:t>تحسين جودة التعليم وتسهيله عن طريق استخدام تقنيات الوسائط المتعددة (صوت، وصورة، ومقطع فيديو، ورسوم توضيحية </a:t>
            </a:r>
            <a:r>
              <a:rPr lang="ar-SA" dirty="0" err="1">
                <a:latin typeface="Alexandria Light" pitchFamily="2" charset="-78"/>
                <a:cs typeface="Alexandria Light" pitchFamily="2" charset="-78"/>
              </a:rPr>
              <a:t>وو</a:t>
            </a:r>
            <a:r>
              <a:rPr lang="ar-SA" dirty="0">
                <a:latin typeface="Alexandria Light" pitchFamily="2" charset="-78"/>
                <a:cs typeface="Alexandria Light" pitchFamily="2" charset="-78"/>
              </a:rPr>
              <a:t>..)وشبكة الإنترنت وتقديم المواد التدريبية المختلفة بشكل اسهل.</a:t>
            </a:r>
            <a:endParaRPr lang="en-US" dirty="0">
              <a:latin typeface="Alexandria Light" pitchFamily="2" charset="-78"/>
              <a:cs typeface="Alexandria Light" pitchFamily="2" charset="-78"/>
            </a:endParaRPr>
          </a:p>
          <a:p>
            <a:pPr marL="342900" indent="-342900" algn="just" rtl="1">
              <a:lnSpc>
                <a:spcPct val="150000"/>
              </a:lnSpc>
              <a:spcAft>
                <a:spcPts val="1200"/>
              </a:spcAft>
              <a:buFont typeface="+mj-lt"/>
              <a:buAutoNum type="arabicPeriod"/>
            </a:pPr>
            <a:r>
              <a:rPr lang="ar-SY" dirty="0">
                <a:latin typeface="Alexandria Light" pitchFamily="2" charset="-78"/>
                <a:cs typeface="Alexandria Light" pitchFamily="2" charset="-78"/>
              </a:rPr>
              <a:t>الدخول إلى مصادر المعلومات الإلكترونية وهي الأضخم على الإطلاق.</a:t>
            </a:r>
          </a:p>
          <a:p>
            <a:pPr marL="342900" indent="-342900" algn="just" rtl="1">
              <a:lnSpc>
                <a:spcPct val="150000"/>
              </a:lnSpc>
              <a:spcAft>
                <a:spcPts val="1200"/>
              </a:spcAft>
              <a:buFont typeface="+mj-lt"/>
              <a:buAutoNum type="arabicPeriod"/>
            </a:pPr>
            <a:r>
              <a:rPr lang="ar-SY" dirty="0">
                <a:latin typeface="Alexandria Light" pitchFamily="2" charset="-78"/>
                <a:cs typeface="Alexandria Light" pitchFamily="2" charset="-78"/>
              </a:rPr>
              <a:t>التغلب على صعوبة الفهم بوسائل إيضاحية متطورة وإمكانية الإعادة أكثر من مرة.</a:t>
            </a:r>
          </a:p>
          <a:p>
            <a:pPr marL="342900" indent="-342900" algn="just" rtl="1">
              <a:lnSpc>
                <a:spcPct val="150000"/>
              </a:lnSpc>
              <a:spcAft>
                <a:spcPts val="1200"/>
              </a:spcAft>
              <a:buFont typeface="+mj-lt"/>
              <a:buAutoNum type="arabicPeriod"/>
            </a:pPr>
            <a:r>
              <a:rPr lang="ar-SY" dirty="0">
                <a:latin typeface="Alexandria Light" pitchFamily="2" charset="-78"/>
                <a:cs typeface="Alexandria Light" pitchFamily="2" charset="-78"/>
              </a:rPr>
              <a:t>طرح مفهوم التعلم مدى الحياة حيث لم يعد السن وأو المكان معوقاً أمام التعلم.</a:t>
            </a:r>
          </a:p>
          <a:p>
            <a:pPr marL="342900" indent="-342900" algn="just" rtl="1">
              <a:lnSpc>
                <a:spcPct val="150000"/>
              </a:lnSpc>
              <a:spcAft>
                <a:spcPts val="1200"/>
              </a:spcAft>
              <a:buFont typeface="+mj-lt"/>
              <a:buAutoNum type="arabicPeriod"/>
            </a:pPr>
            <a:r>
              <a:rPr lang="ar-SY" dirty="0">
                <a:latin typeface="Alexandria Light" pitchFamily="2" charset="-78"/>
                <a:cs typeface="Alexandria Light" pitchFamily="2" charset="-78"/>
              </a:rPr>
              <a:t>رفع مستوى العمل بالتأهيل المتواصل للمعلمين.</a:t>
            </a:r>
          </a:p>
          <a:p>
            <a:pPr marL="342900" indent="-342900" algn="just" rtl="1">
              <a:lnSpc>
                <a:spcPct val="150000"/>
              </a:lnSpc>
              <a:spcAft>
                <a:spcPts val="1200"/>
              </a:spcAft>
              <a:buFont typeface="+mj-lt"/>
              <a:buAutoNum type="arabicPeriod"/>
            </a:pPr>
            <a:r>
              <a:rPr lang="ar-SY" dirty="0">
                <a:latin typeface="Alexandria Light" pitchFamily="2" charset="-78"/>
                <a:cs typeface="Alexandria Light" pitchFamily="2" charset="-78"/>
              </a:rPr>
              <a:t>توسيع الفرص التعليمية ومن ثم رفع سوية المجتمع وإنتاجيته.</a:t>
            </a:r>
          </a:p>
          <a:p>
            <a:pPr algn="just" rtl="1">
              <a:lnSpc>
                <a:spcPct val="150000"/>
              </a:lnSpc>
              <a:spcAft>
                <a:spcPts val="1200"/>
              </a:spcAft>
            </a:pPr>
            <a:r>
              <a:rPr lang="ar-SY" dirty="0">
                <a:latin typeface="Alexandria Light" pitchFamily="2" charset="-78"/>
                <a:cs typeface="Alexandria Light" pitchFamily="2" charset="-78"/>
              </a:rPr>
              <a:t>   والسؤال هو </a:t>
            </a:r>
            <a:r>
              <a:rPr lang="ar-SY" dirty="0">
                <a:solidFill>
                  <a:srgbClr val="00B0F0"/>
                </a:solidFill>
                <a:latin typeface="Alexandria Medium" pitchFamily="2" charset="-78"/>
                <a:cs typeface="Alexandria Medium" pitchFamily="2" charset="-78"/>
              </a:rPr>
              <a:t>ما المبادئ التي يقوم عليها التعليم </a:t>
            </a:r>
            <a:r>
              <a:rPr lang="ar-SA" dirty="0">
                <a:solidFill>
                  <a:srgbClr val="00B0F0"/>
                </a:solidFill>
                <a:latin typeface="Alexandria Medium" pitchFamily="2" charset="-78"/>
                <a:cs typeface="Alexandria Medium" pitchFamily="2" charset="-78"/>
              </a:rPr>
              <a:t>عن</a:t>
            </a:r>
            <a:r>
              <a:rPr lang="ar-SY" dirty="0">
                <a:solidFill>
                  <a:srgbClr val="00B0F0"/>
                </a:solidFill>
                <a:latin typeface="Alexandria Medium" pitchFamily="2" charset="-78"/>
                <a:cs typeface="Alexandria Medium" pitchFamily="2" charset="-78"/>
              </a:rPr>
              <a:t> بعد؟ </a:t>
            </a:r>
            <a:endParaRPr lang="en-US" sz="2000" dirty="0"/>
          </a:p>
        </p:txBody>
      </p:sp>
      <p:grpSp>
        <p:nvGrpSpPr>
          <p:cNvPr id="8" name="Google Shape;6133;p53">
            <a:extLst>
              <a:ext uri="{FF2B5EF4-FFF2-40B4-BE49-F238E27FC236}">
                <a16:creationId xmlns:a16="http://schemas.microsoft.com/office/drawing/2014/main" id="{BA08B12F-A5EC-404C-970D-350F2E207179}"/>
              </a:ext>
            </a:extLst>
          </p:cNvPr>
          <p:cNvGrpSpPr/>
          <p:nvPr/>
        </p:nvGrpSpPr>
        <p:grpSpPr>
          <a:xfrm>
            <a:off x="1270325" y="1134847"/>
            <a:ext cx="622270" cy="587627"/>
            <a:chOff x="-35854750" y="2272675"/>
            <a:chExt cx="293000" cy="291450"/>
          </a:xfrm>
        </p:grpSpPr>
        <p:sp>
          <p:nvSpPr>
            <p:cNvPr id="10" name="Google Shape;6134;p53">
              <a:extLst>
                <a:ext uri="{FF2B5EF4-FFF2-40B4-BE49-F238E27FC236}">
                  <a16:creationId xmlns:a16="http://schemas.microsoft.com/office/drawing/2014/main" id="{F4302524-F383-4E78-A4FF-5CFA8EBF3749}"/>
                </a:ext>
              </a:extLst>
            </p:cNvPr>
            <p:cNvSpPr/>
            <p:nvPr/>
          </p:nvSpPr>
          <p:spPr>
            <a:xfrm>
              <a:off x="-35854750" y="2272675"/>
              <a:ext cx="293000" cy="291450"/>
            </a:xfrm>
            <a:custGeom>
              <a:avLst/>
              <a:gdLst/>
              <a:ahLst/>
              <a:cxnLst/>
              <a:rect l="l" t="t" r="r" b="b"/>
              <a:pathLst>
                <a:path w="11720" h="11658" extrusionOk="0">
                  <a:moveTo>
                    <a:pt x="5844" y="654"/>
                  </a:moveTo>
                  <a:cubicBezTo>
                    <a:pt x="6144" y="654"/>
                    <a:pt x="6443" y="773"/>
                    <a:pt x="6679" y="1009"/>
                  </a:cubicBezTo>
                  <a:lnTo>
                    <a:pt x="7057" y="1355"/>
                  </a:lnTo>
                  <a:lnTo>
                    <a:pt x="4600" y="1355"/>
                  </a:lnTo>
                  <a:lnTo>
                    <a:pt x="5009" y="1009"/>
                  </a:lnTo>
                  <a:cubicBezTo>
                    <a:pt x="5246" y="773"/>
                    <a:pt x="5545" y="654"/>
                    <a:pt x="5844" y="654"/>
                  </a:cubicBezTo>
                  <a:close/>
                  <a:moveTo>
                    <a:pt x="2080" y="3939"/>
                  </a:moveTo>
                  <a:lnTo>
                    <a:pt x="2080" y="6365"/>
                  </a:lnTo>
                  <a:lnTo>
                    <a:pt x="819" y="5136"/>
                  </a:lnTo>
                  <a:lnTo>
                    <a:pt x="2080" y="3939"/>
                  </a:lnTo>
                  <a:close/>
                  <a:moveTo>
                    <a:pt x="9609" y="3876"/>
                  </a:moveTo>
                  <a:lnTo>
                    <a:pt x="10869" y="5136"/>
                  </a:lnTo>
                  <a:lnTo>
                    <a:pt x="9609" y="6365"/>
                  </a:lnTo>
                  <a:lnTo>
                    <a:pt x="9609" y="3876"/>
                  </a:lnTo>
                  <a:close/>
                  <a:moveTo>
                    <a:pt x="8570" y="2080"/>
                  </a:moveTo>
                  <a:cubicBezTo>
                    <a:pt x="8790" y="2080"/>
                    <a:pt x="8948" y="2238"/>
                    <a:pt x="8948" y="2427"/>
                  </a:cubicBezTo>
                  <a:lnTo>
                    <a:pt x="8948" y="7089"/>
                  </a:lnTo>
                  <a:lnTo>
                    <a:pt x="8286" y="7751"/>
                  </a:lnTo>
                  <a:cubicBezTo>
                    <a:pt x="7593" y="7152"/>
                    <a:pt x="6774" y="6837"/>
                    <a:pt x="5860" y="6837"/>
                  </a:cubicBezTo>
                  <a:cubicBezTo>
                    <a:pt x="4978" y="6837"/>
                    <a:pt x="4127" y="7152"/>
                    <a:pt x="3466" y="7751"/>
                  </a:cubicBezTo>
                  <a:lnTo>
                    <a:pt x="2804" y="7089"/>
                  </a:lnTo>
                  <a:lnTo>
                    <a:pt x="2804" y="2427"/>
                  </a:lnTo>
                  <a:cubicBezTo>
                    <a:pt x="2804" y="2238"/>
                    <a:pt x="2962" y="2080"/>
                    <a:pt x="3119" y="2080"/>
                  </a:cubicBezTo>
                  <a:close/>
                  <a:moveTo>
                    <a:pt x="693" y="5987"/>
                  </a:moveTo>
                  <a:lnTo>
                    <a:pt x="2993" y="8223"/>
                  </a:lnTo>
                  <a:lnTo>
                    <a:pt x="693" y="10492"/>
                  </a:lnTo>
                  <a:lnTo>
                    <a:pt x="693" y="5987"/>
                  </a:lnTo>
                  <a:close/>
                  <a:moveTo>
                    <a:pt x="11027" y="5987"/>
                  </a:moveTo>
                  <a:lnTo>
                    <a:pt x="11027" y="10492"/>
                  </a:lnTo>
                  <a:lnTo>
                    <a:pt x="8727" y="8223"/>
                  </a:lnTo>
                  <a:lnTo>
                    <a:pt x="11027" y="5987"/>
                  </a:lnTo>
                  <a:close/>
                  <a:moveTo>
                    <a:pt x="5829" y="7499"/>
                  </a:moveTo>
                  <a:cubicBezTo>
                    <a:pt x="6616" y="7499"/>
                    <a:pt x="7309" y="7814"/>
                    <a:pt x="7876" y="8381"/>
                  </a:cubicBezTo>
                  <a:lnTo>
                    <a:pt x="10523" y="10964"/>
                  </a:lnTo>
                  <a:lnTo>
                    <a:pt x="1166" y="10964"/>
                  </a:lnTo>
                  <a:lnTo>
                    <a:pt x="3781" y="8381"/>
                  </a:lnTo>
                  <a:cubicBezTo>
                    <a:pt x="4316" y="7814"/>
                    <a:pt x="5041" y="7499"/>
                    <a:pt x="5829" y="7499"/>
                  </a:cubicBezTo>
                  <a:close/>
                  <a:moveTo>
                    <a:pt x="5864" y="1"/>
                  </a:moveTo>
                  <a:cubicBezTo>
                    <a:pt x="5380" y="1"/>
                    <a:pt x="4899" y="190"/>
                    <a:pt x="4537" y="568"/>
                  </a:cubicBezTo>
                  <a:lnTo>
                    <a:pt x="3655" y="1387"/>
                  </a:lnTo>
                  <a:lnTo>
                    <a:pt x="3119" y="1387"/>
                  </a:lnTo>
                  <a:cubicBezTo>
                    <a:pt x="2552" y="1387"/>
                    <a:pt x="2080" y="1859"/>
                    <a:pt x="2080" y="2427"/>
                  </a:cubicBezTo>
                  <a:lnTo>
                    <a:pt x="2080" y="2962"/>
                  </a:lnTo>
                  <a:lnTo>
                    <a:pt x="315" y="4726"/>
                  </a:lnTo>
                  <a:cubicBezTo>
                    <a:pt x="126" y="4915"/>
                    <a:pt x="0" y="5136"/>
                    <a:pt x="0" y="5420"/>
                  </a:cubicBezTo>
                  <a:lnTo>
                    <a:pt x="0" y="10618"/>
                  </a:lnTo>
                  <a:cubicBezTo>
                    <a:pt x="32" y="11216"/>
                    <a:pt x="473" y="11657"/>
                    <a:pt x="1071" y="11657"/>
                  </a:cubicBezTo>
                  <a:lnTo>
                    <a:pt x="10680" y="11657"/>
                  </a:lnTo>
                  <a:cubicBezTo>
                    <a:pt x="11216" y="11657"/>
                    <a:pt x="11720" y="11185"/>
                    <a:pt x="11720" y="10618"/>
                  </a:cubicBezTo>
                  <a:lnTo>
                    <a:pt x="11720" y="5420"/>
                  </a:lnTo>
                  <a:cubicBezTo>
                    <a:pt x="11720" y="5136"/>
                    <a:pt x="11626" y="4915"/>
                    <a:pt x="11405" y="4726"/>
                  </a:cubicBezTo>
                  <a:lnTo>
                    <a:pt x="9641" y="2962"/>
                  </a:lnTo>
                  <a:lnTo>
                    <a:pt x="9641" y="2427"/>
                  </a:lnTo>
                  <a:cubicBezTo>
                    <a:pt x="9641" y="1859"/>
                    <a:pt x="9168" y="1387"/>
                    <a:pt x="8633" y="1387"/>
                  </a:cubicBezTo>
                  <a:lnTo>
                    <a:pt x="8065" y="1387"/>
                  </a:lnTo>
                  <a:lnTo>
                    <a:pt x="7215" y="568"/>
                  </a:lnTo>
                  <a:cubicBezTo>
                    <a:pt x="6837" y="190"/>
                    <a:pt x="6348" y="1"/>
                    <a:pt x="5864"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1" name="Google Shape;6135;p53">
              <a:extLst>
                <a:ext uri="{FF2B5EF4-FFF2-40B4-BE49-F238E27FC236}">
                  <a16:creationId xmlns:a16="http://schemas.microsoft.com/office/drawing/2014/main" id="{7B3791BD-63D2-4DDD-9515-83D2740C6AC5}"/>
                </a:ext>
              </a:extLst>
            </p:cNvPr>
            <p:cNvSpPr/>
            <p:nvPr/>
          </p:nvSpPr>
          <p:spPr>
            <a:xfrm>
              <a:off x="-35733475" y="2340425"/>
              <a:ext cx="51225" cy="68550"/>
            </a:xfrm>
            <a:custGeom>
              <a:avLst/>
              <a:gdLst/>
              <a:ahLst/>
              <a:cxnLst/>
              <a:rect l="l" t="t" r="r" b="b"/>
              <a:pathLst>
                <a:path w="2049" h="2742" extrusionOk="0">
                  <a:moveTo>
                    <a:pt x="1009" y="0"/>
                  </a:moveTo>
                  <a:cubicBezTo>
                    <a:pt x="474" y="0"/>
                    <a:pt x="1" y="473"/>
                    <a:pt x="1" y="1008"/>
                  </a:cubicBezTo>
                  <a:cubicBezTo>
                    <a:pt x="1" y="1260"/>
                    <a:pt x="158" y="1418"/>
                    <a:pt x="316" y="1418"/>
                  </a:cubicBezTo>
                  <a:cubicBezTo>
                    <a:pt x="505" y="1418"/>
                    <a:pt x="663" y="1260"/>
                    <a:pt x="663" y="1040"/>
                  </a:cubicBezTo>
                  <a:cubicBezTo>
                    <a:pt x="663" y="851"/>
                    <a:pt x="820" y="693"/>
                    <a:pt x="1009" y="693"/>
                  </a:cubicBezTo>
                  <a:cubicBezTo>
                    <a:pt x="1198" y="693"/>
                    <a:pt x="1356" y="851"/>
                    <a:pt x="1356" y="1040"/>
                  </a:cubicBezTo>
                  <a:cubicBezTo>
                    <a:pt x="1356" y="1229"/>
                    <a:pt x="1293" y="1323"/>
                    <a:pt x="1135" y="1386"/>
                  </a:cubicBezTo>
                  <a:cubicBezTo>
                    <a:pt x="852" y="1449"/>
                    <a:pt x="663" y="1733"/>
                    <a:pt x="663" y="2016"/>
                  </a:cubicBezTo>
                  <a:lnTo>
                    <a:pt x="663" y="2394"/>
                  </a:lnTo>
                  <a:cubicBezTo>
                    <a:pt x="663" y="2583"/>
                    <a:pt x="820" y="2741"/>
                    <a:pt x="1009" y="2741"/>
                  </a:cubicBezTo>
                  <a:cubicBezTo>
                    <a:pt x="1230" y="2741"/>
                    <a:pt x="1387" y="2583"/>
                    <a:pt x="1387" y="2394"/>
                  </a:cubicBezTo>
                  <a:lnTo>
                    <a:pt x="1387" y="2016"/>
                  </a:lnTo>
                  <a:cubicBezTo>
                    <a:pt x="1765" y="1827"/>
                    <a:pt x="2049" y="1449"/>
                    <a:pt x="2049" y="1008"/>
                  </a:cubicBezTo>
                  <a:cubicBezTo>
                    <a:pt x="2049" y="473"/>
                    <a:pt x="1576" y="0"/>
                    <a:pt x="1009"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2" name="Google Shape;6136;p53">
              <a:extLst>
                <a:ext uri="{FF2B5EF4-FFF2-40B4-BE49-F238E27FC236}">
                  <a16:creationId xmlns:a16="http://schemas.microsoft.com/office/drawing/2014/main" id="{560098A0-A125-45D6-B414-E3038D4C15C4}"/>
                </a:ext>
              </a:extLst>
            </p:cNvPr>
            <p:cNvSpPr/>
            <p:nvPr/>
          </p:nvSpPr>
          <p:spPr>
            <a:xfrm>
              <a:off x="-35716925" y="2418400"/>
              <a:ext cx="17350" cy="17350"/>
            </a:xfrm>
            <a:custGeom>
              <a:avLst/>
              <a:gdLst/>
              <a:ahLst/>
              <a:cxnLst/>
              <a:rect l="l" t="t" r="r" b="b"/>
              <a:pathLst>
                <a:path w="694" h="694" extrusionOk="0">
                  <a:moveTo>
                    <a:pt x="347" y="0"/>
                  </a:moveTo>
                  <a:cubicBezTo>
                    <a:pt x="158" y="0"/>
                    <a:pt x="1" y="158"/>
                    <a:pt x="1" y="347"/>
                  </a:cubicBezTo>
                  <a:cubicBezTo>
                    <a:pt x="1" y="536"/>
                    <a:pt x="158" y="693"/>
                    <a:pt x="347" y="693"/>
                  </a:cubicBezTo>
                  <a:cubicBezTo>
                    <a:pt x="536" y="693"/>
                    <a:pt x="694" y="536"/>
                    <a:pt x="694" y="347"/>
                  </a:cubicBezTo>
                  <a:cubicBezTo>
                    <a:pt x="662" y="158"/>
                    <a:pt x="536" y="0"/>
                    <a:pt x="34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1860195328"/>
      </p:ext>
    </p:extLst>
  </p:cSld>
  <p:clrMapOvr>
    <a:masterClrMapping/>
  </p:clrMapOvr>
  <mc:AlternateContent xmlns:mc="http://schemas.openxmlformats.org/markup-compatibility/2006" xmlns:p14="http://schemas.microsoft.com/office/powerpoint/2010/main">
    <mc:Choice Requires="p14">
      <p:transition p14:dur="10" advTm="146806"/>
    </mc:Choice>
    <mc:Fallback xmlns="">
      <p:transition advTm="146806"/>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5501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53340" algn="justLow" rtl="1">
              <a:lnSpc>
                <a:spcPct val="125000"/>
              </a:lnSpc>
              <a:spcBef>
                <a:spcPts val="1200"/>
              </a:spcBef>
              <a:spcAft>
                <a:spcPts val="600"/>
              </a:spcAft>
              <a:tabLst>
                <a:tab pos="78105" algn="l"/>
              </a:tabLst>
            </a:pPr>
            <a:r>
              <a:rPr lang="ar-SA" sz="1800">
                <a:effectLst/>
                <a:latin typeface="Alexandria Light" pitchFamily="2" charset="-78"/>
                <a:ea typeface="Calibri" panose="020F0502020204030204" pitchFamily="34" charset="0"/>
                <a:cs typeface="Alexandria Light" pitchFamily="2" charset="-78"/>
              </a:rPr>
              <a:t>للفيديو التعليمي أنواع عدة يتم استخدام كل منها حسب الحاجة، يوضحها الشكل (2) الآتي:</a:t>
            </a:r>
            <a:endParaRPr lang="en-US" sz="1800" dirty="0">
              <a:effectLst/>
              <a:latin typeface="Alexandria Light" pitchFamily="2" charset="-78"/>
              <a:ea typeface="Calibri" panose="020F0502020204030204" pitchFamily="34" charset="0"/>
              <a:cs typeface="Alexandria Light" pitchFamily="2" charset="-78"/>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0D6A97B3-F27D-485D-BD7F-CBDB659795BC}"/>
              </a:ext>
            </a:extLst>
          </p:cNvPr>
          <p:cNvSpPr txBox="1"/>
          <p:nvPr/>
        </p:nvSpPr>
        <p:spPr>
          <a:xfrm>
            <a:off x="2534603" y="1105903"/>
            <a:ext cx="6117907" cy="388311"/>
          </a:xfrm>
          <a:prstGeom prst="rect">
            <a:avLst/>
          </a:prstGeom>
          <a:noFill/>
        </p:spPr>
        <p:txBody>
          <a:bodyPr wrap="square">
            <a:spAutoFit/>
          </a:bodyPr>
          <a:lstStyle/>
          <a:p>
            <a:pPr algn="justLow" rtl="1">
              <a:lnSpc>
                <a:spcPct val="115000"/>
              </a:lnSpc>
              <a:spcAft>
                <a:spcPts val="1000"/>
              </a:spcAft>
            </a:pPr>
            <a:r>
              <a:rPr lang="ar-SA" b="1" dirty="0">
                <a:latin typeface="Alexandria Medium" pitchFamily="2" charset="-78"/>
                <a:ea typeface="Calibri" panose="020F0502020204030204" pitchFamily="34" charset="0"/>
                <a:cs typeface="Alexandria Medium" pitchFamily="2" charset="-78"/>
              </a:rPr>
              <a:t>بعض المبادئ الأساسية التي يقوم عليها التعليم من بعد</a:t>
            </a:r>
            <a:endParaRPr lang="en-US" b="1" dirty="0">
              <a:latin typeface="Alexandria Medium" pitchFamily="2" charset="-78"/>
              <a:ea typeface="Calibri" panose="020F0502020204030204" pitchFamily="34" charset="0"/>
              <a:cs typeface="Alexandria Medium" pitchFamily="2" charset="-78"/>
            </a:endParaRPr>
          </a:p>
        </p:txBody>
      </p:sp>
      <p:graphicFrame>
        <p:nvGraphicFramePr>
          <p:cNvPr id="11" name="رسم تخطيطي 10">
            <a:extLst>
              <a:ext uri="{FF2B5EF4-FFF2-40B4-BE49-F238E27FC236}">
                <a16:creationId xmlns:a16="http://schemas.microsoft.com/office/drawing/2014/main" id="{52EA4F26-9129-4566-96A5-10DEDE375F0D}"/>
              </a:ext>
            </a:extLst>
          </p:cNvPr>
          <p:cNvGraphicFramePr/>
          <p:nvPr>
            <p:extLst>
              <p:ext uri="{D42A27DB-BD31-4B8C-83A1-F6EECF244321}">
                <p14:modId xmlns:p14="http://schemas.microsoft.com/office/powerpoint/2010/main" val="1755486211"/>
              </p:ext>
            </p:extLst>
          </p:nvPr>
        </p:nvGraphicFramePr>
        <p:xfrm>
          <a:off x="1427872" y="2478545"/>
          <a:ext cx="9336255" cy="2426942"/>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3" name="مربع نص 2">
            <a:extLst>
              <a:ext uri="{FF2B5EF4-FFF2-40B4-BE49-F238E27FC236}">
                <a16:creationId xmlns:a16="http://schemas.microsoft.com/office/drawing/2014/main" id="{B72C679D-CD5C-4AF9-8A30-0D9D3CB8894F}"/>
              </a:ext>
            </a:extLst>
          </p:cNvPr>
          <p:cNvSpPr txBox="1"/>
          <p:nvPr/>
        </p:nvSpPr>
        <p:spPr>
          <a:xfrm>
            <a:off x="3320608" y="1802255"/>
            <a:ext cx="7510812" cy="409086"/>
          </a:xfrm>
          <a:prstGeom prst="rect">
            <a:avLst/>
          </a:prstGeom>
          <a:noFill/>
        </p:spPr>
        <p:txBody>
          <a:bodyPr wrap="square" rtlCol="1">
            <a:spAutoFit/>
          </a:bodyPr>
          <a:lstStyle/>
          <a:p>
            <a:pPr marL="53340" algn="justLow" rtl="1">
              <a:lnSpc>
                <a:spcPct val="125000"/>
              </a:lnSpc>
              <a:spcBef>
                <a:spcPts val="1200"/>
              </a:spcBef>
              <a:spcAft>
                <a:spcPts val="600"/>
              </a:spcAft>
              <a:tabLst>
                <a:tab pos="78105" algn="l"/>
              </a:tabLst>
            </a:pPr>
            <a:r>
              <a:rPr lang="ar-SA" sz="1600" dirty="0">
                <a:latin typeface="Alexandria Light" pitchFamily="2" charset="-78"/>
                <a:ea typeface="Calibri" panose="020F0502020204030204" pitchFamily="34" charset="0"/>
                <a:cs typeface="Alexandria Light" pitchFamily="2" charset="-78"/>
              </a:rPr>
              <a:t>بعض المبادئ الأساسية التي يقوم عليها التعليم من بعد، </a:t>
            </a:r>
            <a:r>
              <a:rPr lang="ar-SA" sz="1800" dirty="0">
                <a:effectLst/>
                <a:latin typeface="Alexandria Light" pitchFamily="2" charset="-78"/>
                <a:ea typeface="Calibri" panose="020F0502020204030204" pitchFamily="34" charset="0"/>
                <a:cs typeface="Alexandria Light" pitchFamily="2" charset="-78"/>
              </a:rPr>
              <a:t> </a:t>
            </a:r>
            <a:r>
              <a:rPr lang="ar-SA" sz="1600" dirty="0">
                <a:effectLst/>
                <a:latin typeface="Alexandria Light" pitchFamily="2" charset="-78"/>
                <a:ea typeface="Calibri" panose="020F0502020204030204" pitchFamily="34" charset="0"/>
                <a:cs typeface="Alexandria Light" pitchFamily="2" charset="-78"/>
              </a:rPr>
              <a:t>يوضحها الشكل (1) الآتي</a:t>
            </a:r>
            <a:r>
              <a:rPr lang="ar-SA" sz="1800" dirty="0">
                <a:effectLst/>
                <a:latin typeface="Alexandria Light" pitchFamily="2" charset="-78"/>
                <a:ea typeface="Calibri" panose="020F0502020204030204" pitchFamily="34" charset="0"/>
                <a:cs typeface="Alexandria Light" pitchFamily="2" charset="-78"/>
              </a:rPr>
              <a:t>:</a:t>
            </a:r>
            <a:endParaRPr lang="en-US" sz="1800" dirty="0">
              <a:effectLst/>
              <a:latin typeface="Alexandria Light" pitchFamily="2" charset="-78"/>
              <a:ea typeface="Calibri" panose="020F0502020204030204" pitchFamily="34" charset="0"/>
              <a:cs typeface="Alexandria Light" pitchFamily="2" charset="-78"/>
            </a:endParaRPr>
          </a:p>
        </p:txBody>
      </p:sp>
      <p:sp>
        <p:nvSpPr>
          <p:cNvPr id="6" name="مربع نص 5">
            <a:extLst>
              <a:ext uri="{FF2B5EF4-FFF2-40B4-BE49-F238E27FC236}">
                <a16:creationId xmlns:a16="http://schemas.microsoft.com/office/drawing/2014/main" id="{2E406FB3-2AF2-43C6-9C41-78B044045AFA}"/>
              </a:ext>
            </a:extLst>
          </p:cNvPr>
          <p:cNvSpPr txBox="1"/>
          <p:nvPr/>
        </p:nvSpPr>
        <p:spPr>
          <a:xfrm>
            <a:off x="3278534" y="5172691"/>
            <a:ext cx="5986091" cy="307777"/>
          </a:xfrm>
          <a:prstGeom prst="rect">
            <a:avLst/>
          </a:prstGeom>
          <a:noFill/>
        </p:spPr>
        <p:txBody>
          <a:bodyPr wrap="square" rtlCol="1">
            <a:spAutoFit/>
          </a:bodyPr>
          <a:lstStyle/>
          <a:p>
            <a:r>
              <a:rPr lang="ar-SA" sz="1400" dirty="0">
                <a:latin typeface="Alexandria Light" pitchFamily="2" charset="-78"/>
                <a:cs typeface="Alexandria Light" pitchFamily="2" charset="-78"/>
              </a:rPr>
              <a:t>الشكل (1) يبين المبادئ الأساسية التي يقوم عليها التعليم من بعد</a:t>
            </a:r>
          </a:p>
        </p:txBody>
      </p:sp>
    </p:spTree>
    <p:custDataLst>
      <p:tags r:id="rId1"/>
    </p:custDataLst>
    <p:extLst>
      <p:ext uri="{BB962C8B-B14F-4D97-AF65-F5344CB8AC3E}">
        <p14:creationId xmlns:p14="http://schemas.microsoft.com/office/powerpoint/2010/main" val="621966013"/>
      </p:ext>
    </p:extLst>
  </p:cSld>
  <p:clrMapOvr>
    <a:masterClrMapping/>
  </p:clrMapOvr>
  <mc:AlternateContent xmlns:mc="http://schemas.openxmlformats.org/markup-compatibility/2006" xmlns:p14="http://schemas.microsoft.com/office/powerpoint/2010/main">
    <mc:Choice Requires="p14">
      <p:transition p14:dur="10" advTm="18260"/>
    </mc:Choice>
    <mc:Fallback xmlns="">
      <p:transition advTm="1826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1" grpId="0">
        <p:bldAsOne/>
      </p:bldGraphic>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903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729817" cy="91466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0D6A97B3-F27D-485D-BD7F-CBDB659795BC}"/>
              </a:ext>
            </a:extLst>
          </p:cNvPr>
          <p:cNvSpPr txBox="1"/>
          <p:nvPr/>
        </p:nvSpPr>
        <p:spPr>
          <a:xfrm>
            <a:off x="2534603" y="1105903"/>
            <a:ext cx="6117907" cy="388311"/>
          </a:xfrm>
          <a:prstGeom prst="rect">
            <a:avLst/>
          </a:prstGeom>
          <a:noFill/>
        </p:spPr>
        <p:txBody>
          <a:bodyPr wrap="square">
            <a:spAutoFit/>
          </a:bodyPr>
          <a:lstStyle/>
          <a:p>
            <a:pPr algn="justLow" rtl="1">
              <a:lnSpc>
                <a:spcPct val="115000"/>
              </a:lnSpc>
              <a:spcAft>
                <a:spcPts val="1000"/>
              </a:spcAft>
            </a:pPr>
            <a:r>
              <a:rPr lang="ar-SA" b="1" dirty="0">
                <a:latin typeface="Alexandria Medium" pitchFamily="2" charset="-78"/>
                <a:ea typeface="Calibri" panose="020F0502020204030204" pitchFamily="34" charset="0"/>
                <a:cs typeface="Alexandria Medium" pitchFamily="2" charset="-78"/>
              </a:rPr>
              <a:t>بعض المبادئ الأساسية التي يقوم عليها التعليم عن بعد</a:t>
            </a:r>
            <a:endParaRPr lang="en-US" b="1" dirty="0">
              <a:latin typeface="Alexandria Medium" pitchFamily="2" charset="-78"/>
              <a:ea typeface="Calibri" panose="020F0502020204030204" pitchFamily="34" charset="0"/>
              <a:cs typeface="Alexandria Medium" pitchFamily="2" charset="-78"/>
            </a:endParaRPr>
          </a:p>
        </p:txBody>
      </p:sp>
      <p:sp>
        <p:nvSpPr>
          <p:cNvPr id="2" name="مربع نص 1">
            <a:extLst>
              <a:ext uri="{FF2B5EF4-FFF2-40B4-BE49-F238E27FC236}">
                <a16:creationId xmlns:a16="http://schemas.microsoft.com/office/drawing/2014/main" id="{4EF69BA6-8D1F-4F4B-BDC4-1C7F236C2AC6}"/>
              </a:ext>
            </a:extLst>
          </p:cNvPr>
          <p:cNvSpPr txBox="1"/>
          <p:nvPr/>
        </p:nvSpPr>
        <p:spPr>
          <a:xfrm>
            <a:off x="762000" y="2133507"/>
            <a:ext cx="10604652" cy="3557320"/>
          </a:xfrm>
          <a:prstGeom prst="rect">
            <a:avLst/>
          </a:prstGeom>
          <a:noFill/>
        </p:spPr>
        <p:txBody>
          <a:bodyPr wrap="square" rtlCol="1">
            <a:spAutoFit/>
          </a:bodyPr>
          <a:lstStyle/>
          <a:p>
            <a:pPr marL="342900" indent="-342900" algn="just" rtl="1">
              <a:lnSpc>
                <a:spcPts val="2520"/>
              </a:lnSpc>
              <a:spcAft>
                <a:spcPts val="1800"/>
              </a:spcAft>
              <a:buFont typeface="+mj-lt"/>
              <a:buAutoNum type="arabicPeriod"/>
            </a:pPr>
            <a:r>
              <a:rPr lang="ar-SA" dirty="0"/>
              <a:t> </a:t>
            </a:r>
            <a:r>
              <a:rPr lang="ar-SA" dirty="0">
                <a:latin typeface="Alexandria Light" pitchFamily="2" charset="-78"/>
                <a:cs typeface="Alexandria Light" pitchFamily="2" charset="-78"/>
              </a:rPr>
              <a:t> </a:t>
            </a:r>
            <a:r>
              <a:rPr lang="ar-SA" b="1" dirty="0" err="1">
                <a:latin typeface="Alexandria Light" pitchFamily="2" charset="-78"/>
                <a:cs typeface="Alexandria Light" pitchFamily="2" charset="-78"/>
              </a:rPr>
              <a:t>الإتاحية</a:t>
            </a:r>
            <a:r>
              <a:rPr lang="ar-SA" dirty="0">
                <a:latin typeface="Alexandria Light" pitchFamily="2" charset="-78"/>
                <a:cs typeface="Alexandria Light" pitchFamily="2" charset="-78"/>
              </a:rPr>
              <a:t>: أي أن الفرص التعليمية متاحة للجميع بغض النظر عن كافة أشكال المعوقات الزمانية والمكانية.</a:t>
            </a:r>
          </a:p>
          <a:p>
            <a:pPr marL="342900" indent="-342900" algn="just" rtl="1">
              <a:lnSpc>
                <a:spcPts val="2520"/>
              </a:lnSpc>
              <a:spcAft>
                <a:spcPts val="1800"/>
              </a:spcAft>
              <a:buFont typeface="+mj-lt"/>
              <a:buAutoNum type="arabicPeriod"/>
            </a:pPr>
            <a:r>
              <a:rPr lang="ar-SA" b="1" dirty="0">
                <a:latin typeface="Alexandria Light" pitchFamily="2" charset="-78"/>
                <a:cs typeface="Alexandria Light" pitchFamily="2" charset="-78"/>
              </a:rPr>
              <a:t>المرونة</a:t>
            </a:r>
            <a:r>
              <a:rPr lang="ar-SA" dirty="0">
                <a:latin typeface="Alexandria Light" pitchFamily="2" charset="-78"/>
                <a:cs typeface="Alexandria Light" pitchFamily="2" charset="-78"/>
              </a:rPr>
              <a:t> : وهو إمكانية الدراسة بأي وقت وأي مكان.</a:t>
            </a:r>
          </a:p>
          <a:p>
            <a:pPr marL="342900" indent="-342900" algn="just" rtl="1">
              <a:lnSpc>
                <a:spcPts val="2520"/>
              </a:lnSpc>
              <a:spcAft>
                <a:spcPts val="1800"/>
              </a:spcAft>
              <a:buFont typeface="+mj-lt"/>
              <a:buAutoNum type="arabicPeriod"/>
            </a:pPr>
            <a:r>
              <a:rPr lang="ar-SA" b="1" dirty="0">
                <a:latin typeface="Alexandria Light" pitchFamily="2" charset="-78"/>
                <a:cs typeface="Alexandria Light" pitchFamily="2" charset="-78"/>
              </a:rPr>
              <a:t>تحكم المتعلم</a:t>
            </a:r>
            <a:r>
              <a:rPr lang="ar-SA" dirty="0">
                <a:latin typeface="Alexandria Light" pitchFamily="2" charset="-78"/>
                <a:cs typeface="Alexandria Light" pitchFamily="2" charset="-78"/>
              </a:rPr>
              <a:t>: وتعني أن المتعلم يمكنه ترتيب موضوعات المنهج المختلفة بحسب ظروفه وقدراته، واختيار أساليب تقويمه أيضاً.</a:t>
            </a:r>
          </a:p>
          <a:p>
            <a:pPr marL="342900" indent="-342900" algn="just" rtl="1">
              <a:lnSpc>
                <a:spcPts val="2520"/>
              </a:lnSpc>
              <a:spcAft>
                <a:spcPts val="1800"/>
              </a:spcAft>
              <a:buFont typeface="+mj-lt"/>
              <a:buAutoNum type="arabicPeriod"/>
            </a:pPr>
            <a:r>
              <a:rPr lang="ar-SA" b="1" dirty="0">
                <a:latin typeface="Alexandria Light" pitchFamily="2" charset="-78"/>
                <a:cs typeface="Alexandria Light" pitchFamily="2" charset="-78"/>
              </a:rPr>
              <a:t>اختيار أنظمة التوصيل</a:t>
            </a:r>
            <a:r>
              <a:rPr lang="ar-SA" dirty="0">
                <a:latin typeface="Alexandria Light" pitchFamily="2" charset="-78"/>
                <a:cs typeface="Alexandria Light" pitchFamily="2" charset="-78"/>
              </a:rPr>
              <a:t>: نظراً لاختلاف أساليب تعلم المتعلمين فإن اختيارهم الفردي لأنظمة التوصيل العلمي (بالبرمجيات، أو بالحاسوب، والمراسلة، واللقاءات..) يعد سمة أساسية لهذا النمط من التعليم.</a:t>
            </a:r>
          </a:p>
          <a:p>
            <a:pPr marL="342900" indent="-342900" algn="just" rtl="1">
              <a:lnSpc>
                <a:spcPts val="2520"/>
              </a:lnSpc>
              <a:spcAft>
                <a:spcPts val="1800"/>
              </a:spcAft>
              <a:buFont typeface="+mj-lt"/>
              <a:buAutoNum type="arabicPeriod"/>
            </a:pPr>
            <a:r>
              <a:rPr lang="ar-SA" b="1" dirty="0">
                <a:latin typeface="Alexandria Light" pitchFamily="2" charset="-78"/>
                <a:cs typeface="Alexandria Light" pitchFamily="2" charset="-78"/>
              </a:rPr>
              <a:t>الاعتمادية</a:t>
            </a:r>
            <a:r>
              <a:rPr lang="ar-SA" dirty="0">
                <a:latin typeface="Alexandria Light" pitchFamily="2" charset="-78"/>
                <a:cs typeface="Alexandria Light" pitchFamily="2" charset="-78"/>
              </a:rPr>
              <a:t>: وتعني مدى مناسبة البرامج الدراسية ودرجاتها العلمية للأعراض منها مقارنة بغيرها، ومن زاوية أخرى فهي تعني الاعتراف بهذه البرامج وآلياتها وقابلية محتواها للاحتساب في مؤسسات مختلفة</a:t>
            </a:r>
          </a:p>
        </p:txBody>
      </p:sp>
      <p:sp>
        <p:nvSpPr>
          <p:cNvPr id="8" name="Google Shape;8472;p58">
            <a:extLst>
              <a:ext uri="{FF2B5EF4-FFF2-40B4-BE49-F238E27FC236}">
                <a16:creationId xmlns:a16="http://schemas.microsoft.com/office/drawing/2014/main" id="{537A55C1-119A-4C30-A1F1-8973F118F1ED}"/>
              </a:ext>
            </a:extLst>
          </p:cNvPr>
          <p:cNvSpPr/>
          <p:nvPr/>
        </p:nvSpPr>
        <p:spPr>
          <a:xfrm>
            <a:off x="1065968" y="1227642"/>
            <a:ext cx="442295" cy="442257"/>
          </a:xfrm>
          <a:custGeom>
            <a:avLst/>
            <a:gdLst/>
            <a:ahLst/>
            <a:cxnLst/>
            <a:rect l="l" t="t" r="r" b="b"/>
            <a:pathLst>
              <a:path w="11879" h="11878" extrusionOk="0">
                <a:moveTo>
                  <a:pt x="5892" y="693"/>
                </a:moveTo>
                <a:cubicBezTo>
                  <a:pt x="6302" y="693"/>
                  <a:pt x="6617" y="1008"/>
                  <a:pt x="6617" y="1418"/>
                </a:cubicBezTo>
                <a:cubicBezTo>
                  <a:pt x="6617" y="1796"/>
                  <a:pt x="6302" y="2111"/>
                  <a:pt x="5892" y="2111"/>
                </a:cubicBezTo>
                <a:cubicBezTo>
                  <a:pt x="5514" y="2111"/>
                  <a:pt x="5199" y="1796"/>
                  <a:pt x="5199" y="1418"/>
                </a:cubicBezTo>
                <a:cubicBezTo>
                  <a:pt x="5231" y="1008"/>
                  <a:pt x="5546" y="693"/>
                  <a:pt x="5892" y="693"/>
                </a:cubicBezTo>
                <a:close/>
                <a:moveTo>
                  <a:pt x="5892" y="2741"/>
                </a:moveTo>
                <a:cubicBezTo>
                  <a:pt x="6837" y="2741"/>
                  <a:pt x="7625" y="3529"/>
                  <a:pt x="7625" y="4505"/>
                </a:cubicBezTo>
                <a:lnTo>
                  <a:pt x="7625" y="5545"/>
                </a:lnTo>
                <a:lnTo>
                  <a:pt x="4159" y="5545"/>
                </a:lnTo>
                <a:lnTo>
                  <a:pt x="4159" y="4505"/>
                </a:lnTo>
                <a:cubicBezTo>
                  <a:pt x="4159" y="3529"/>
                  <a:pt x="4947" y="2741"/>
                  <a:pt x="5892" y="2741"/>
                </a:cubicBezTo>
                <a:close/>
                <a:moveTo>
                  <a:pt x="8381" y="5104"/>
                </a:moveTo>
                <a:cubicBezTo>
                  <a:pt x="9326" y="5356"/>
                  <a:pt x="9767" y="5703"/>
                  <a:pt x="9767" y="5892"/>
                </a:cubicBezTo>
                <a:cubicBezTo>
                  <a:pt x="9767" y="6238"/>
                  <a:pt x="8381" y="6931"/>
                  <a:pt x="5955" y="6931"/>
                </a:cubicBezTo>
                <a:cubicBezTo>
                  <a:pt x="5898" y="6932"/>
                  <a:pt x="5842" y="6932"/>
                  <a:pt x="5787" y="6932"/>
                </a:cubicBezTo>
                <a:cubicBezTo>
                  <a:pt x="3434" y="6932"/>
                  <a:pt x="2112" y="6292"/>
                  <a:pt x="2112" y="5892"/>
                </a:cubicBezTo>
                <a:cubicBezTo>
                  <a:pt x="2112" y="5703"/>
                  <a:pt x="2553" y="5388"/>
                  <a:pt x="3498" y="5104"/>
                </a:cubicBezTo>
                <a:lnTo>
                  <a:pt x="3498" y="5892"/>
                </a:lnTo>
                <a:cubicBezTo>
                  <a:pt x="3498" y="6081"/>
                  <a:pt x="3655" y="6238"/>
                  <a:pt x="3844" y="6238"/>
                </a:cubicBezTo>
                <a:lnTo>
                  <a:pt x="8034" y="6238"/>
                </a:lnTo>
                <a:cubicBezTo>
                  <a:pt x="8223" y="6238"/>
                  <a:pt x="8381" y="6081"/>
                  <a:pt x="8381" y="5892"/>
                </a:cubicBezTo>
                <a:lnTo>
                  <a:pt x="8381" y="5104"/>
                </a:lnTo>
                <a:close/>
                <a:moveTo>
                  <a:pt x="1765" y="10428"/>
                </a:moveTo>
                <a:cubicBezTo>
                  <a:pt x="2427" y="10428"/>
                  <a:pt x="2805" y="10680"/>
                  <a:pt x="2805" y="10775"/>
                </a:cubicBezTo>
                <a:cubicBezTo>
                  <a:pt x="2805" y="10869"/>
                  <a:pt x="2427" y="11121"/>
                  <a:pt x="1765" y="11121"/>
                </a:cubicBezTo>
                <a:cubicBezTo>
                  <a:pt x="1072" y="11121"/>
                  <a:pt x="694" y="10869"/>
                  <a:pt x="694" y="10775"/>
                </a:cubicBezTo>
                <a:cubicBezTo>
                  <a:pt x="694" y="10712"/>
                  <a:pt x="1072" y="10428"/>
                  <a:pt x="1765" y="10428"/>
                </a:cubicBezTo>
                <a:close/>
                <a:moveTo>
                  <a:pt x="5955" y="10428"/>
                </a:moveTo>
                <a:cubicBezTo>
                  <a:pt x="6617" y="10428"/>
                  <a:pt x="6963" y="10712"/>
                  <a:pt x="6963" y="10775"/>
                </a:cubicBezTo>
                <a:cubicBezTo>
                  <a:pt x="6963" y="10869"/>
                  <a:pt x="6617" y="11121"/>
                  <a:pt x="5955" y="11121"/>
                </a:cubicBezTo>
                <a:cubicBezTo>
                  <a:pt x="5262" y="11121"/>
                  <a:pt x="4915" y="10869"/>
                  <a:pt x="4915" y="10775"/>
                </a:cubicBezTo>
                <a:cubicBezTo>
                  <a:pt x="4915" y="10712"/>
                  <a:pt x="5262" y="10428"/>
                  <a:pt x="5955" y="10428"/>
                </a:cubicBezTo>
                <a:close/>
                <a:moveTo>
                  <a:pt x="10082" y="10428"/>
                </a:moveTo>
                <a:cubicBezTo>
                  <a:pt x="10775" y="10428"/>
                  <a:pt x="11153" y="10680"/>
                  <a:pt x="11153" y="10775"/>
                </a:cubicBezTo>
                <a:cubicBezTo>
                  <a:pt x="11153" y="10869"/>
                  <a:pt x="10775" y="11121"/>
                  <a:pt x="10082" y="11121"/>
                </a:cubicBezTo>
                <a:cubicBezTo>
                  <a:pt x="9421" y="11121"/>
                  <a:pt x="9043" y="10869"/>
                  <a:pt x="9043" y="10775"/>
                </a:cubicBezTo>
                <a:cubicBezTo>
                  <a:pt x="9043" y="10712"/>
                  <a:pt x="9421" y="10428"/>
                  <a:pt x="10082" y="10428"/>
                </a:cubicBezTo>
                <a:close/>
                <a:moveTo>
                  <a:pt x="5987" y="0"/>
                </a:moveTo>
                <a:cubicBezTo>
                  <a:pt x="5231" y="0"/>
                  <a:pt x="4600" y="630"/>
                  <a:pt x="4600" y="1355"/>
                </a:cubicBezTo>
                <a:cubicBezTo>
                  <a:pt x="4600" y="1733"/>
                  <a:pt x="4726" y="2016"/>
                  <a:pt x="4947" y="2300"/>
                </a:cubicBezTo>
                <a:cubicBezTo>
                  <a:pt x="4159" y="2710"/>
                  <a:pt x="3624" y="3497"/>
                  <a:pt x="3561" y="4442"/>
                </a:cubicBezTo>
                <a:cubicBezTo>
                  <a:pt x="2742" y="4631"/>
                  <a:pt x="1481" y="5072"/>
                  <a:pt x="1481" y="5923"/>
                </a:cubicBezTo>
                <a:cubicBezTo>
                  <a:pt x="1481" y="6679"/>
                  <a:pt x="2427" y="7120"/>
                  <a:pt x="3151" y="7309"/>
                </a:cubicBezTo>
                <a:lnTo>
                  <a:pt x="1954" y="9798"/>
                </a:lnTo>
                <a:lnTo>
                  <a:pt x="1828" y="9798"/>
                </a:lnTo>
                <a:cubicBezTo>
                  <a:pt x="851" y="9798"/>
                  <a:pt x="64" y="10239"/>
                  <a:pt x="64" y="10806"/>
                </a:cubicBezTo>
                <a:cubicBezTo>
                  <a:pt x="1" y="11373"/>
                  <a:pt x="725" y="11846"/>
                  <a:pt x="1765" y="11846"/>
                </a:cubicBezTo>
                <a:cubicBezTo>
                  <a:pt x="2679" y="11846"/>
                  <a:pt x="3498" y="11436"/>
                  <a:pt x="3498" y="10806"/>
                </a:cubicBezTo>
                <a:cubicBezTo>
                  <a:pt x="3498" y="10334"/>
                  <a:pt x="3057" y="10019"/>
                  <a:pt x="2584" y="9924"/>
                </a:cubicBezTo>
                <a:lnTo>
                  <a:pt x="3781" y="7498"/>
                </a:lnTo>
                <a:cubicBezTo>
                  <a:pt x="4317" y="7624"/>
                  <a:pt x="4947" y="7656"/>
                  <a:pt x="5577" y="7719"/>
                </a:cubicBezTo>
                <a:lnTo>
                  <a:pt x="5577" y="9830"/>
                </a:lnTo>
                <a:cubicBezTo>
                  <a:pt x="4947" y="9924"/>
                  <a:pt x="4222" y="10239"/>
                  <a:pt x="4222" y="10869"/>
                </a:cubicBezTo>
                <a:cubicBezTo>
                  <a:pt x="4222" y="11499"/>
                  <a:pt x="5041" y="11877"/>
                  <a:pt x="5955" y="11877"/>
                </a:cubicBezTo>
                <a:cubicBezTo>
                  <a:pt x="6837" y="11877"/>
                  <a:pt x="7688" y="11499"/>
                  <a:pt x="7688" y="10869"/>
                </a:cubicBezTo>
                <a:cubicBezTo>
                  <a:pt x="7688" y="10239"/>
                  <a:pt x="6932" y="9924"/>
                  <a:pt x="6302" y="9830"/>
                </a:cubicBezTo>
                <a:lnTo>
                  <a:pt x="6302" y="7719"/>
                </a:lnTo>
                <a:cubicBezTo>
                  <a:pt x="6932" y="7719"/>
                  <a:pt x="7562" y="7624"/>
                  <a:pt x="8097" y="7498"/>
                </a:cubicBezTo>
                <a:lnTo>
                  <a:pt x="9295" y="9924"/>
                </a:lnTo>
                <a:cubicBezTo>
                  <a:pt x="8822" y="10082"/>
                  <a:pt x="8381" y="10334"/>
                  <a:pt x="8381" y="10806"/>
                </a:cubicBezTo>
                <a:cubicBezTo>
                  <a:pt x="8381" y="11436"/>
                  <a:pt x="9200" y="11846"/>
                  <a:pt x="10114" y="11846"/>
                </a:cubicBezTo>
                <a:cubicBezTo>
                  <a:pt x="11090" y="11846"/>
                  <a:pt x="11878" y="11405"/>
                  <a:pt x="11878" y="10806"/>
                </a:cubicBezTo>
                <a:cubicBezTo>
                  <a:pt x="11878" y="10239"/>
                  <a:pt x="11153" y="9798"/>
                  <a:pt x="10114" y="9798"/>
                </a:cubicBezTo>
                <a:lnTo>
                  <a:pt x="9988" y="9798"/>
                </a:lnTo>
                <a:lnTo>
                  <a:pt x="8822" y="7309"/>
                </a:lnTo>
                <a:cubicBezTo>
                  <a:pt x="9515" y="7120"/>
                  <a:pt x="10460" y="6679"/>
                  <a:pt x="10460" y="5923"/>
                </a:cubicBezTo>
                <a:cubicBezTo>
                  <a:pt x="10460" y="5072"/>
                  <a:pt x="9200" y="4631"/>
                  <a:pt x="8381" y="4442"/>
                </a:cubicBezTo>
                <a:cubicBezTo>
                  <a:pt x="8350" y="3497"/>
                  <a:pt x="7782" y="2710"/>
                  <a:pt x="6995" y="2300"/>
                </a:cubicBezTo>
                <a:cubicBezTo>
                  <a:pt x="7247" y="2080"/>
                  <a:pt x="7341" y="1764"/>
                  <a:pt x="7341" y="1355"/>
                </a:cubicBezTo>
                <a:cubicBezTo>
                  <a:pt x="7341" y="630"/>
                  <a:pt x="6711" y="0"/>
                  <a:pt x="598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375357901"/>
      </p:ext>
    </p:extLst>
  </p:cSld>
  <p:clrMapOvr>
    <a:masterClrMapping/>
  </p:clrMapOvr>
  <mc:AlternateContent xmlns:mc="http://schemas.openxmlformats.org/markup-compatibility/2006" xmlns:p14="http://schemas.microsoft.com/office/powerpoint/2010/main">
    <mc:Choice Requires="p14">
      <p:transition p14:dur="10" advTm="172069"/>
    </mc:Choice>
    <mc:Fallback xmlns="">
      <p:transition advTm="172069"/>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984641"/>
            <a:ext cx="10812720" cy="55224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762000" y="474688"/>
            <a:ext cx="1131939" cy="844617"/>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065788" y="1405910"/>
            <a:ext cx="10088162" cy="4555093"/>
          </a:xfrm>
          <a:prstGeom prst="rect">
            <a:avLst/>
          </a:prstGeom>
          <a:noFill/>
        </p:spPr>
        <p:txBody>
          <a:bodyPr wrap="square" rtlCol="0">
            <a:spAutoFit/>
          </a:bodyPr>
          <a:lstStyle/>
          <a:p>
            <a:pPr algn="justLow" rtl="1">
              <a:lnSpc>
                <a:spcPts val="2020"/>
              </a:lnSpc>
              <a:spcAft>
                <a:spcPts val="1200"/>
              </a:spcAft>
            </a:pPr>
            <a:r>
              <a:rPr lang="ar-SA" b="1" dirty="0">
                <a:latin typeface="Calibri" panose="020F0502020204030204" pitchFamily="34" charset="0"/>
                <a:ea typeface="Calibri" panose="020F0502020204030204" pitchFamily="34" charset="0"/>
                <a:cs typeface="Simplified Arabic" panose="02020603050405020304" pitchFamily="18" charset="-78"/>
              </a:rPr>
              <a:t>     </a:t>
            </a:r>
            <a:r>
              <a:rPr lang="ar-SA" dirty="0">
                <a:effectLst/>
                <a:latin typeface="Alexandria Light" pitchFamily="2" charset="-78"/>
                <a:ea typeface="Calibri" panose="020F0502020204030204" pitchFamily="34" charset="0"/>
                <a:cs typeface="Alexandria Light" pitchFamily="2" charset="-78"/>
              </a:rPr>
              <a:t>يجمع الباحثون والمتخصصون في الحقل التربوي على أهمية التعليم </a:t>
            </a:r>
            <a:r>
              <a:rPr lang="ar-SA" dirty="0">
                <a:latin typeface="Alexandria Light" pitchFamily="2" charset="-78"/>
                <a:ea typeface="Calibri" panose="020F0502020204030204" pitchFamily="34" charset="0"/>
                <a:cs typeface="Alexandria Light" pitchFamily="2" charset="-78"/>
              </a:rPr>
              <a:t>عن</a:t>
            </a:r>
            <a:r>
              <a:rPr lang="ar-SA" dirty="0">
                <a:effectLst/>
                <a:latin typeface="Alexandria Light" pitchFamily="2" charset="-78"/>
                <a:ea typeface="Calibri" panose="020F0502020204030204" pitchFamily="34" charset="0"/>
                <a:cs typeface="Alexandria Light" pitchFamily="2" charset="-78"/>
              </a:rPr>
              <a:t> بعد، ومن أهم مزاياه:</a:t>
            </a:r>
            <a:endParaRPr lang="en-US" dirty="0">
              <a:effectLst/>
              <a:latin typeface="Alexandria Light" pitchFamily="2" charset="-78"/>
              <a:ea typeface="Calibri" panose="020F0502020204030204" pitchFamily="34" charset="0"/>
              <a:cs typeface="Alexandria Light" pitchFamily="2" charset="-78"/>
            </a:endParaRPr>
          </a:p>
          <a:p>
            <a:pPr marL="285750" lvl="0" indent="-285750" algn="justLow" rtl="1">
              <a:lnSpc>
                <a:spcPts val="2020"/>
              </a:lnSpc>
              <a:spcAft>
                <a:spcPts val="1200"/>
              </a:spcAft>
              <a:buFont typeface="Arial" panose="020B0604020202020204" pitchFamily="34" charset="0"/>
              <a:buChar char="•"/>
              <a:tabLst>
                <a:tab pos="233680" algn="l"/>
              </a:tabLst>
            </a:pPr>
            <a:r>
              <a:rPr lang="ar-SA" dirty="0">
                <a:effectLst/>
                <a:latin typeface="Alexandria Light" pitchFamily="2" charset="-78"/>
                <a:ea typeface="Calibri" panose="020F0502020204030204" pitchFamily="34" charset="0"/>
                <a:cs typeface="Alexandria Light" pitchFamily="2" charset="-78"/>
              </a:rPr>
              <a:t>إتاحة الفرصة التعليميّة لكل المتعلمين .إذ يهيئ قبول الاعداد الكبيرة من الطلاب </a:t>
            </a:r>
            <a:endParaRPr lang="en-US" dirty="0">
              <a:effectLst/>
              <a:latin typeface="Alexandria Light" pitchFamily="2" charset="-78"/>
              <a:ea typeface="Calibri" panose="020F0502020204030204" pitchFamily="34" charset="0"/>
              <a:cs typeface="Alexandria Light" pitchFamily="2" charset="-78"/>
            </a:endParaRPr>
          </a:p>
          <a:p>
            <a:pPr marL="285750" lvl="0" indent="-285750" algn="justLow" rtl="1">
              <a:lnSpc>
                <a:spcPts val="2020"/>
              </a:lnSpc>
              <a:spcAft>
                <a:spcPts val="1200"/>
              </a:spcAft>
              <a:buFont typeface="Arial" panose="020B0604020202020204" pitchFamily="34" charset="0"/>
              <a:buChar char="•"/>
              <a:tabLst>
                <a:tab pos="233680" algn="l"/>
              </a:tabLst>
            </a:pPr>
            <a:r>
              <a:rPr lang="ar-SA" dirty="0">
                <a:effectLst/>
                <a:latin typeface="Alexandria Light" pitchFamily="2" charset="-78"/>
                <a:ea typeface="Calibri" panose="020F0502020204030204" pitchFamily="34" charset="0"/>
                <a:cs typeface="Alexandria Light" pitchFamily="2" charset="-78"/>
              </a:rPr>
              <a:t>أصبح تحدياً في ظل التقدم السريع، والانفجار التقني المتلاحق.</a:t>
            </a:r>
            <a:endParaRPr lang="en-US" dirty="0">
              <a:effectLst/>
              <a:latin typeface="Alexandria Light" pitchFamily="2" charset="-78"/>
              <a:ea typeface="Calibri" panose="020F0502020204030204" pitchFamily="34" charset="0"/>
              <a:cs typeface="Alexandria Light" pitchFamily="2" charset="-78"/>
            </a:endParaRPr>
          </a:p>
          <a:p>
            <a:pPr marL="285750" lvl="0" indent="-285750" algn="justLow" rtl="1">
              <a:lnSpc>
                <a:spcPts val="2020"/>
              </a:lnSpc>
              <a:spcAft>
                <a:spcPts val="1200"/>
              </a:spcAft>
              <a:buFont typeface="Arial" panose="020B0604020202020204" pitchFamily="34" charset="0"/>
              <a:buChar char="•"/>
              <a:tabLst>
                <a:tab pos="233680" algn="l"/>
              </a:tabLst>
            </a:pPr>
            <a:r>
              <a:rPr lang="ar-SA" dirty="0">
                <a:effectLst/>
                <a:latin typeface="Alexandria Light" pitchFamily="2" charset="-78"/>
                <a:ea typeface="Calibri" panose="020F0502020204030204" pitchFamily="34" charset="0"/>
                <a:cs typeface="Alexandria Light" pitchFamily="2" charset="-78"/>
              </a:rPr>
              <a:t>تعزيز المهارات الحياتية، والتركيز على مهارات القرن الحادي والعشرين.</a:t>
            </a:r>
            <a:endParaRPr lang="en-US" dirty="0">
              <a:effectLst/>
              <a:latin typeface="Alexandria Light" pitchFamily="2" charset="-78"/>
              <a:ea typeface="Calibri" panose="020F0502020204030204" pitchFamily="34" charset="0"/>
              <a:cs typeface="Alexandria Light" pitchFamily="2" charset="-78"/>
            </a:endParaRPr>
          </a:p>
          <a:p>
            <a:pPr marL="285750" lvl="0" indent="-285750" algn="justLow" rtl="1">
              <a:lnSpc>
                <a:spcPts val="2020"/>
              </a:lnSpc>
              <a:spcAft>
                <a:spcPts val="1200"/>
              </a:spcAft>
              <a:buFont typeface="Arial" panose="020B0604020202020204" pitchFamily="34" charset="0"/>
              <a:buChar char="•"/>
              <a:tabLst>
                <a:tab pos="233680" algn="l"/>
              </a:tabLst>
            </a:pPr>
            <a:r>
              <a:rPr lang="ar-SA" dirty="0">
                <a:effectLst/>
                <a:latin typeface="Alexandria Light" pitchFamily="2" charset="-78"/>
                <a:ea typeface="Calibri" panose="020F0502020204030204" pitchFamily="34" charset="0"/>
                <a:cs typeface="Alexandria Light" pitchFamily="2" charset="-78"/>
              </a:rPr>
              <a:t>إتاحة التعلم وفق الظروف التعليميّة الملائمة لظروف وأوقات المتعلمين، وتحقيق استمرارية عملية التعلم.</a:t>
            </a:r>
            <a:endParaRPr lang="en-US" dirty="0">
              <a:effectLst/>
              <a:latin typeface="Alexandria Light" pitchFamily="2" charset="-78"/>
              <a:ea typeface="Calibri" panose="020F0502020204030204" pitchFamily="34" charset="0"/>
              <a:cs typeface="Alexandria Light" pitchFamily="2" charset="-78"/>
            </a:endParaRPr>
          </a:p>
          <a:p>
            <a:pPr marL="285750" lvl="0" indent="-285750" algn="justLow" rtl="1">
              <a:lnSpc>
                <a:spcPts val="2020"/>
              </a:lnSpc>
              <a:spcAft>
                <a:spcPts val="1200"/>
              </a:spcAft>
              <a:buFont typeface="Arial" panose="020B0604020202020204" pitchFamily="34" charset="0"/>
              <a:buChar char="•"/>
              <a:tabLst>
                <a:tab pos="233680" algn="l"/>
              </a:tabLst>
            </a:pPr>
            <a:r>
              <a:rPr lang="ar-SA" dirty="0">
                <a:effectLst/>
                <a:latin typeface="Alexandria Light" pitchFamily="2" charset="-78"/>
                <a:ea typeface="Calibri" panose="020F0502020204030204" pitchFamily="34" charset="0"/>
                <a:cs typeface="Alexandria Light" pitchFamily="2" charset="-78"/>
              </a:rPr>
              <a:t>تأثير التعليم عن بعد يوازي أو يفوق نظام التعليم التقليدي، خاصة عند استخدام تقنياته، بكفاءة.</a:t>
            </a:r>
            <a:endParaRPr lang="en-US" dirty="0">
              <a:effectLst/>
              <a:latin typeface="Alexandria Light" pitchFamily="2" charset="-78"/>
              <a:ea typeface="Calibri" panose="020F0502020204030204" pitchFamily="34" charset="0"/>
              <a:cs typeface="Alexandria Light" pitchFamily="2" charset="-78"/>
            </a:endParaRPr>
          </a:p>
          <a:p>
            <a:pPr marL="285750" lvl="0" indent="-285750" algn="justLow" rtl="1">
              <a:lnSpc>
                <a:spcPts val="2020"/>
              </a:lnSpc>
              <a:spcAft>
                <a:spcPts val="1200"/>
              </a:spcAft>
              <a:buFont typeface="Arial" panose="020B0604020202020204" pitchFamily="34" charset="0"/>
              <a:buChar char="•"/>
              <a:tabLst>
                <a:tab pos="233680" algn="l"/>
              </a:tabLst>
            </a:pPr>
            <a:r>
              <a:rPr lang="ar-SA" dirty="0">
                <a:effectLst/>
                <a:latin typeface="Alexandria Light" pitchFamily="2" charset="-78"/>
                <a:ea typeface="Calibri" panose="020F0502020204030204" pitchFamily="34" charset="0"/>
                <a:cs typeface="Alexandria Light" pitchFamily="2" charset="-78"/>
              </a:rPr>
              <a:t>تقديم المناهج للمتعلمين بطرائق مبتكرة وتفاعلية.</a:t>
            </a:r>
            <a:endParaRPr lang="en-US" dirty="0">
              <a:effectLst/>
              <a:latin typeface="Alexandria Light" pitchFamily="2" charset="-78"/>
              <a:ea typeface="Calibri" panose="020F0502020204030204" pitchFamily="34" charset="0"/>
              <a:cs typeface="Alexandria Light" pitchFamily="2" charset="-78"/>
            </a:endParaRPr>
          </a:p>
          <a:p>
            <a:pPr marL="285750" lvl="0" indent="-285750" algn="justLow" rtl="1">
              <a:lnSpc>
                <a:spcPts val="2020"/>
              </a:lnSpc>
              <a:spcAft>
                <a:spcPts val="1200"/>
              </a:spcAft>
              <a:buFont typeface="Arial" panose="020B0604020202020204" pitchFamily="34" charset="0"/>
              <a:buChar char="•"/>
              <a:tabLst>
                <a:tab pos="233680" algn="l"/>
              </a:tabLst>
            </a:pPr>
            <a:r>
              <a:rPr lang="ar-SA" dirty="0">
                <a:effectLst/>
                <a:latin typeface="Alexandria Light" pitchFamily="2" charset="-78"/>
                <a:ea typeface="Calibri" panose="020F0502020204030204" pitchFamily="34" charset="0"/>
                <a:cs typeface="Alexandria Light" pitchFamily="2" charset="-78"/>
              </a:rPr>
              <a:t>تنظيم موضوعات المنهج، وأساليب التقويم بحسب قدرات المتعلمين. </a:t>
            </a:r>
            <a:endParaRPr lang="en-US" dirty="0">
              <a:effectLst/>
              <a:latin typeface="Alexandria Light" pitchFamily="2" charset="-78"/>
              <a:ea typeface="Calibri" panose="020F0502020204030204" pitchFamily="34" charset="0"/>
              <a:cs typeface="Alexandria Light" pitchFamily="2" charset="-78"/>
            </a:endParaRPr>
          </a:p>
          <a:p>
            <a:pPr marL="285750" lvl="0" indent="-285750" algn="justLow" rtl="1">
              <a:lnSpc>
                <a:spcPts val="2020"/>
              </a:lnSpc>
              <a:spcAft>
                <a:spcPts val="1200"/>
              </a:spcAft>
              <a:buFont typeface="Arial" panose="020B0604020202020204" pitchFamily="34" charset="0"/>
              <a:buChar char="•"/>
              <a:tabLst>
                <a:tab pos="233680" algn="l"/>
              </a:tabLst>
            </a:pPr>
            <a:r>
              <a:rPr lang="ar-SA" dirty="0">
                <a:effectLst/>
                <a:latin typeface="Alexandria Light" pitchFamily="2" charset="-78"/>
                <a:ea typeface="Calibri" panose="020F0502020204030204" pitchFamily="34" charset="0"/>
                <a:cs typeface="Alexandria Light" pitchFamily="2" charset="-78"/>
              </a:rPr>
              <a:t>لا يكلف مبالغ كبيرة من المال.</a:t>
            </a:r>
          </a:p>
          <a:p>
            <a:pPr marL="285750" lvl="0" indent="-285750" algn="justLow" rtl="1">
              <a:lnSpc>
                <a:spcPts val="2020"/>
              </a:lnSpc>
              <a:spcAft>
                <a:spcPts val="1200"/>
              </a:spcAft>
              <a:buFont typeface="Arial" panose="020B0604020202020204" pitchFamily="34" charset="0"/>
              <a:buChar char="•"/>
              <a:tabLst>
                <a:tab pos="233680" algn="l"/>
              </a:tabLst>
            </a:pPr>
            <a:r>
              <a:rPr lang="ar-SA" dirty="0">
                <a:latin typeface="Alexandria Light" pitchFamily="2" charset="-78"/>
                <a:ea typeface="Calibri" panose="020F0502020204030204" pitchFamily="34" charset="0"/>
                <a:cs typeface="Alexandria Light" pitchFamily="2" charset="-78"/>
              </a:rPr>
              <a:t>يستخدم وسائل الاتصال الحديثة في بث البرامج التعليمية والتدريبية لخدمة أعداد كبيرة من الدارسين ومن ثم يؤدي إلى انخفاض التكلفة التعليمية للفرد.</a:t>
            </a:r>
            <a:endParaRPr lang="en-US" dirty="0">
              <a:effectLst/>
              <a:latin typeface="Alexandria Light" pitchFamily="2" charset="-78"/>
              <a:ea typeface="Calibri" panose="020F0502020204030204" pitchFamily="34" charset="0"/>
              <a:cs typeface="Alexandria Light"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55407" y="-91702"/>
            <a:ext cx="2305141" cy="1076343"/>
          </a:xfrm>
          <a:prstGeom prst="rect">
            <a:avLst/>
          </a:prstGeom>
        </p:spPr>
      </p:pic>
      <p:sp>
        <p:nvSpPr>
          <p:cNvPr id="9" name="مربع نص 8">
            <a:extLst>
              <a:ext uri="{FF2B5EF4-FFF2-40B4-BE49-F238E27FC236}">
                <a16:creationId xmlns:a16="http://schemas.microsoft.com/office/drawing/2014/main" id="{0D6A97B3-F27D-485D-BD7F-CBDB659795BC}"/>
              </a:ext>
            </a:extLst>
          </p:cNvPr>
          <p:cNvSpPr txBox="1"/>
          <p:nvPr/>
        </p:nvSpPr>
        <p:spPr>
          <a:xfrm>
            <a:off x="4474692" y="563372"/>
            <a:ext cx="3252787" cy="457818"/>
          </a:xfrm>
          <a:prstGeom prst="rect">
            <a:avLst/>
          </a:prstGeom>
          <a:noFill/>
        </p:spPr>
        <p:txBody>
          <a:bodyPr wrap="square">
            <a:spAutoFit/>
          </a:bodyPr>
          <a:lstStyle/>
          <a:p>
            <a:pPr marR="0" lvl="0" algn="ctr" rtl="1">
              <a:lnSpc>
                <a:spcPct val="125000"/>
              </a:lnSpc>
              <a:spcBef>
                <a:spcPts val="600"/>
              </a:spcBef>
              <a:spcAft>
                <a:spcPts val="600"/>
              </a:spcAft>
            </a:pPr>
            <a:r>
              <a:rPr lang="ar-SA" sz="2000" dirty="0">
                <a:solidFill>
                  <a:srgbClr val="0070C0"/>
                </a:solidFill>
                <a:effectLst/>
                <a:latin typeface="Alexandria Medium" pitchFamily="2" charset="-78"/>
                <a:ea typeface="Calibri" panose="020F0502020204030204" pitchFamily="34" charset="0"/>
                <a:cs typeface="Alexandria Medium" pitchFamily="2" charset="-78"/>
              </a:rPr>
              <a:t>مزايا</a:t>
            </a:r>
            <a:r>
              <a:rPr lang="ar-SA" sz="2000" dirty="0">
                <a:solidFill>
                  <a:srgbClr val="0070C0"/>
                </a:solidFill>
                <a:effectLst/>
                <a:latin typeface="Calibri" panose="020F0502020204030204" pitchFamily="34" charset="0"/>
                <a:ea typeface="Calibri" panose="020F0502020204030204" pitchFamily="34" charset="0"/>
                <a:cs typeface="Simplified Arabic" panose="02020603050405020304" pitchFamily="18" charset="-78"/>
              </a:rPr>
              <a:t> </a:t>
            </a:r>
            <a:r>
              <a:rPr lang="ar-SA" sz="2000" dirty="0">
                <a:solidFill>
                  <a:srgbClr val="0070C0"/>
                </a:solidFill>
                <a:effectLst/>
                <a:latin typeface="Alexandria Medium" pitchFamily="2" charset="-78"/>
                <a:ea typeface="Calibri" panose="020F0502020204030204" pitchFamily="34" charset="0"/>
                <a:cs typeface="Alexandria Medium" pitchFamily="2" charset="-78"/>
              </a:rPr>
              <a:t>التعليم </a:t>
            </a:r>
            <a:r>
              <a:rPr lang="ar-SA" sz="2000" dirty="0">
                <a:solidFill>
                  <a:srgbClr val="0070C0"/>
                </a:solidFill>
                <a:latin typeface="Alexandria Medium" pitchFamily="2" charset="-78"/>
                <a:ea typeface="Calibri" panose="020F0502020204030204" pitchFamily="34" charset="0"/>
                <a:cs typeface="Alexandria Medium" pitchFamily="2" charset="-78"/>
              </a:rPr>
              <a:t>عن</a:t>
            </a:r>
            <a:r>
              <a:rPr lang="ar-SA" sz="2000" dirty="0">
                <a:solidFill>
                  <a:srgbClr val="0070C0"/>
                </a:solidFill>
                <a:effectLst/>
                <a:latin typeface="Alexandria Medium" pitchFamily="2" charset="-78"/>
                <a:ea typeface="Calibri" panose="020F0502020204030204" pitchFamily="34" charset="0"/>
                <a:cs typeface="Alexandria Medium" pitchFamily="2" charset="-78"/>
              </a:rPr>
              <a:t> بعد</a:t>
            </a:r>
            <a:endParaRPr lang="en-US" sz="2000" dirty="0">
              <a:solidFill>
                <a:srgbClr val="0070C0"/>
              </a:solidFill>
              <a:effectLst/>
              <a:latin typeface="Alexandria Medium" pitchFamily="2" charset="-78"/>
              <a:ea typeface="Times New Roman" panose="02020603050405020304" pitchFamily="18" charset="0"/>
              <a:cs typeface="Alexandria Medium" pitchFamily="2" charset="-78"/>
            </a:endParaRPr>
          </a:p>
        </p:txBody>
      </p:sp>
    </p:spTree>
    <p:extLst>
      <p:ext uri="{BB962C8B-B14F-4D97-AF65-F5344CB8AC3E}">
        <p14:creationId xmlns:p14="http://schemas.microsoft.com/office/powerpoint/2010/main" val="1062675119"/>
      </p:ext>
    </p:extLst>
  </p:cSld>
  <p:clrMapOvr>
    <a:masterClrMapping/>
  </p:clrMapOvr>
  <mc:AlternateContent xmlns:mc="http://schemas.openxmlformats.org/markup-compatibility/2006" xmlns:p14="http://schemas.microsoft.com/office/powerpoint/2010/main">
    <mc:Choice Requires="p14">
      <p:transition p14:dur="10" advTm="119104"/>
    </mc:Choice>
    <mc:Fallback xmlns="">
      <p:transition advTm="119104"/>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345306"/>
            <a:ext cx="10812720" cy="47106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617280" y="540536"/>
            <a:ext cx="1016773" cy="100477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649179" y="1545309"/>
            <a:ext cx="10564885" cy="4456926"/>
          </a:xfrm>
          <a:prstGeom prst="rect">
            <a:avLst/>
          </a:prstGeom>
          <a:noFill/>
        </p:spPr>
        <p:txBody>
          <a:bodyPr wrap="square" rtlCol="0">
            <a:spAutoFit/>
          </a:bodyPr>
          <a:lstStyle/>
          <a:p>
            <a:pPr algn="r" rtl="1">
              <a:lnSpc>
                <a:spcPct val="150000"/>
              </a:lnSpc>
              <a:spcAft>
                <a:spcPts val="2000"/>
              </a:spcAft>
            </a:pPr>
            <a:r>
              <a:rPr lang="ar-SA" b="0" i="0" u="none" strike="noStrike" baseline="0" dirty="0">
                <a:latin typeface="Alexandria Light" pitchFamily="2" charset="-78"/>
                <a:cs typeface="Alexandria Light" pitchFamily="2" charset="-78"/>
              </a:rPr>
              <a:t> </a:t>
            </a:r>
            <a:r>
              <a:rPr lang="ar-SA" dirty="0">
                <a:effectLst/>
                <a:latin typeface="Alexandria Light" pitchFamily="2" charset="-78"/>
                <a:ea typeface="Calibri" panose="020F0502020204030204" pitchFamily="34" charset="0"/>
                <a:cs typeface="Alexandria Light" pitchFamily="2" charset="-78"/>
              </a:rPr>
              <a:t>ومما سبق نجد أن التعليم </a:t>
            </a:r>
            <a:r>
              <a:rPr lang="ar-SA" dirty="0">
                <a:latin typeface="Alexandria Light" pitchFamily="2" charset="-78"/>
                <a:ea typeface="Calibri" panose="020F0502020204030204" pitchFamily="34" charset="0"/>
                <a:cs typeface="Alexandria Light" pitchFamily="2" charset="-78"/>
              </a:rPr>
              <a:t>عن</a:t>
            </a:r>
            <a:r>
              <a:rPr lang="ar-SA" dirty="0">
                <a:effectLst/>
                <a:latin typeface="Alexandria Light" pitchFamily="2" charset="-78"/>
                <a:ea typeface="Calibri" panose="020F0502020204030204" pitchFamily="34" charset="0"/>
                <a:cs typeface="Alexandria Light" pitchFamily="2" charset="-78"/>
              </a:rPr>
              <a:t> بعد ما هو إلا تفاعلات تعليمية يكون فيها المعلم، والمتعلم منفصلين عن بعضهما زمانياً، أو مكانياً، أو كلاهما معاً،</a:t>
            </a:r>
          </a:p>
          <a:p>
            <a:pPr algn="r" rtl="1">
              <a:lnSpc>
                <a:spcPct val="150000"/>
              </a:lnSpc>
              <a:spcAft>
                <a:spcPts val="2000"/>
              </a:spcAft>
            </a:pPr>
            <a:r>
              <a:rPr lang="ar-SA" dirty="0">
                <a:latin typeface="Alexandria Light" pitchFamily="2" charset="-78"/>
                <a:ea typeface="Calibri" panose="020F0502020204030204" pitchFamily="34" charset="0"/>
                <a:cs typeface="Alexandria Light" pitchFamily="2" charset="-78"/>
              </a:rPr>
              <a:t>   </a:t>
            </a:r>
            <a:r>
              <a:rPr lang="ar-SA" dirty="0">
                <a:effectLst/>
                <a:latin typeface="Alexandria Light" pitchFamily="2" charset="-78"/>
                <a:ea typeface="Calibri" panose="020F0502020204030204" pitchFamily="34" charset="0"/>
                <a:cs typeface="Alexandria Light" pitchFamily="2" charset="-78"/>
              </a:rPr>
              <a:t>   ول</a:t>
            </a:r>
            <a:r>
              <a:rPr lang="ar-SA" b="0" i="0" dirty="0">
                <a:solidFill>
                  <a:srgbClr val="333333"/>
                </a:solidFill>
                <a:effectLst/>
                <a:latin typeface="Alexandria Light" pitchFamily="2" charset="-78"/>
                <a:cs typeface="Alexandria Light" pitchFamily="2" charset="-78"/>
              </a:rPr>
              <a:t>لتعليم </a:t>
            </a:r>
            <a:r>
              <a:rPr lang="ar-SA" dirty="0">
                <a:solidFill>
                  <a:srgbClr val="333333"/>
                </a:solidFill>
                <a:latin typeface="Alexandria Light" pitchFamily="2" charset="-78"/>
                <a:cs typeface="Alexandria Light" pitchFamily="2" charset="-78"/>
              </a:rPr>
              <a:t>عن</a:t>
            </a:r>
            <a:r>
              <a:rPr lang="ar-SA" b="0" i="0" dirty="0">
                <a:solidFill>
                  <a:srgbClr val="333333"/>
                </a:solidFill>
                <a:effectLst/>
                <a:latin typeface="Alexandria Light" pitchFamily="2" charset="-78"/>
                <a:cs typeface="Alexandria Light" pitchFamily="2" charset="-78"/>
              </a:rPr>
              <a:t> بعد دور مهم في تدريب المعلمين وأعضاء هيئة التدريس في الجامعات. يومكن أن يوفر التعليم </a:t>
            </a:r>
            <a:r>
              <a:rPr lang="ar-SA" dirty="0">
                <a:solidFill>
                  <a:srgbClr val="333333"/>
                </a:solidFill>
                <a:latin typeface="Alexandria Light" pitchFamily="2" charset="-78"/>
                <a:cs typeface="Alexandria Light" pitchFamily="2" charset="-78"/>
              </a:rPr>
              <a:t>عن</a:t>
            </a:r>
            <a:r>
              <a:rPr lang="ar-SA" b="0" i="0" dirty="0">
                <a:solidFill>
                  <a:srgbClr val="333333"/>
                </a:solidFill>
                <a:effectLst/>
                <a:latin typeface="Alexandria Light" pitchFamily="2" charset="-78"/>
                <a:cs typeface="Alexandria Light" pitchFamily="2" charset="-78"/>
              </a:rPr>
              <a:t> بعد وسائل فعالة لتوسيع مهارات ومعرفة المعلمين من خلال الدروس المباشرة عبر الإنترنت والمشاركة في المنتديات والنقاشات التفاعلية والعمل الجماعي عبر الإنترنت. ويمكن للمعلمين أيضًا الوصول إلى موارد تعليمية عبر الإنترنت والتدريب المستمر لتحسين ممارسهم التعليمية.</a:t>
            </a:r>
            <a:br>
              <a:rPr lang="ar-SA" dirty="0">
                <a:latin typeface="Alexandria Light" pitchFamily="2" charset="-78"/>
                <a:cs typeface="Alexandria Light" pitchFamily="2" charset="-78"/>
              </a:rPr>
            </a:br>
            <a:r>
              <a:rPr lang="ar-SA" b="0" i="0" dirty="0">
                <a:solidFill>
                  <a:srgbClr val="333333"/>
                </a:solidFill>
                <a:effectLst/>
                <a:latin typeface="Alexandria Light" pitchFamily="2" charset="-78"/>
                <a:cs typeface="Alexandria Light" pitchFamily="2" charset="-78"/>
              </a:rPr>
              <a:t>بالإضافة إلى ذلك، يمكن للتعليم </a:t>
            </a:r>
            <a:r>
              <a:rPr lang="ar-SA" dirty="0">
                <a:solidFill>
                  <a:srgbClr val="333333"/>
                </a:solidFill>
                <a:latin typeface="Alexandria Light" pitchFamily="2" charset="-78"/>
                <a:cs typeface="Alexandria Light" pitchFamily="2" charset="-78"/>
              </a:rPr>
              <a:t>عن</a:t>
            </a:r>
            <a:r>
              <a:rPr lang="ar-SA" b="0" i="0" dirty="0">
                <a:solidFill>
                  <a:srgbClr val="333333"/>
                </a:solidFill>
                <a:effectLst/>
                <a:latin typeface="Alexandria Light" pitchFamily="2" charset="-78"/>
                <a:cs typeface="Alexandria Light" pitchFamily="2" charset="-78"/>
              </a:rPr>
              <a:t> بعد أن يتيح للمعلمين التدرب على التقنيات الحديثة للتعليم واستخدامها في الفصل الدراسي. يمكنهم تعلم كيفية استخدام الأدوات التعليمية الرقمية ومنصات التعليم من بعد والوسائط المتعددة لتحسين تجربة التعلم للطلاب. يمكن أن يساعد التعلم </a:t>
            </a:r>
            <a:r>
              <a:rPr lang="ar-SA" dirty="0">
                <a:solidFill>
                  <a:srgbClr val="333333"/>
                </a:solidFill>
                <a:latin typeface="Alexandria Light" pitchFamily="2" charset="-78"/>
                <a:cs typeface="Alexandria Light" pitchFamily="2" charset="-78"/>
              </a:rPr>
              <a:t>عن</a:t>
            </a:r>
            <a:r>
              <a:rPr lang="ar-SA" b="0" i="0" dirty="0">
                <a:solidFill>
                  <a:srgbClr val="333333"/>
                </a:solidFill>
                <a:effectLst/>
                <a:latin typeface="Alexandria Light" pitchFamily="2" charset="-78"/>
                <a:cs typeface="Alexandria Light" pitchFamily="2" charset="-78"/>
              </a:rPr>
              <a:t> بعد المعلمين أيضًا على الحصول على شهادات وتحقيق المؤهلات اللازمة للتدريس عبر الإنترنت. </a:t>
            </a:r>
            <a:endParaRPr lang="en-US" dirty="0">
              <a:solidFill>
                <a:srgbClr val="FF0000"/>
              </a:solidFill>
              <a:effectLst/>
              <a:latin typeface="Alexandria Light" pitchFamily="2" charset="-78"/>
              <a:ea typeface="Calibri" panose="020F0502020204030204" pitchFamily="34" charset="0"/>
              <a:cs typeface="Alexandria Light"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0D6A97B3-F27D-485D-BD7F-CBDB659795BC}"/>
              </a:ext>
            </a:extLst>
          </p:cNvPr>
          <p:cNvSpPr txBox="1"/>
          <p:nvPr/>
        </p:nvSpPr>
        <p:spPr>
          <a:xfrm>
            <a:off x="2671793" y="749716"/>
            <a:ext cx="5969317" cy="373820"/>
          </a:xfrm>
          <a:prstGeom prst="rect">
            <a:avLst/>
          </a:prstGeom>
          <a:noFill/>
        </p:spPr>
        <p:txBody>
          <a:bodyPr wrap="square">
            <a:spAutoFit/>
          </a:bodyPr>
          <a:lstStyle/>
          <a:p>
            <a:pPr marR="0" lvl="0" algn="ctr" rtl="1">
              <a:lnSpc>
                <a:spcPct val="125000"/>
              </a:lnSpc>
              <a:spcBef>
                <a:spcPts val="600"/>
              </a:spcBef>
              <a:spcAft>
                <a:spcPts val="600"/>
              </a:spcAft>
            </a:pPr>
            <a:r>
              <a:rPr lang="ar-SA" sz="1600" b="1" dirty="0">
                <a:effectLst/>
                <a:latin typeface="Alexandria Medium" pitchFamily="2" charset="-78"/>
                <a:ea typeface="Calibri" panose="020F0502020204030204" pitchFamily="34" charset="0"/>
                <a:cs typeface="Alexandria Medium" pitchFamily="2" charset="-78"/>
              </a:rPr>
              <a:t>دور التعليم </a:t>
            </a:r>
            <a:r>
              <a:rPr lang="ar-SA" sz="1600" b="1" dirty="0">
                <a:latin typeface="Alexandria Medium" pitchFamily="2" charset="-78"/>
                <a:ea typeface="Calibri" panose="020F0502020204030204" pitchFamily="34" charset="0"/>
                <a:cs typeface="Alexandria Medium" pitchFamily="2" charset="-78"/>
              </a:rPr>
              <a:t>عن</a:t>
            </a:r>
            <a:r>
              <a:rPr lang="ar-SA" sz="1600" b="1" dirty="0">
                <a:effectLst/>
                <a:latin typeface="Alexandria Medium" pitchFamily="2" charset="-78"/>
                <a:ea typeface="Calibri" panose="020F0502020204030204" pitchFamily="34" charset="0"/>
                <a:cs typeface="Alexandria Medium" pitchFamily="2" charset="-78"/>
              </a:rPr>
              <a:t> بعد في تعليم المعلمين وأعضاء هيئة </a:t>
            </a:r>
            <a:r>
              <a:rPr lang="ar-SA" sz="1600" b="1" dirty="0" err="1">
                <a:effectLst/>
                <a:latin typeface="Alexandria Medium" pitchFamily="2" charset="-78"/>
                <a:ea typeface="Calibri" panose="020F0502020204030204" pitchFamily="34" charset="0"/>
                <a:cs typeface="Alexandria Medium" pitchFamily="2" charset="-78"/>
              </a:rPr>
              <a:t>التدررس</a:t>
            </a:r>
            <a:endParaRPr lang="en-US" sz="1600" b="1" dirty="0">
              <a:effectLst/>
              <a:latin typeface="Alexandria Medium" pitchFamily="2" charset="-78"/>
              <a:ea typeface="Times New Roman" panose="02020603050405020304" pitchFamily="18" charset="0"/>
              <a:cs typeface="Alexandria Medium" pitchFamily="2" charset="-78"/>
            </a:endParaRPr>
          </a:p>
        </p:txBody>
      </p:sp>
      <p:sp>
        <p:nvSpPr>
          <p:cNvPr id="8" name="Google Shape;5347;p51">
            <a:extLst>
              <a:ext uri="{FF2B5EF4-FFF2-40B4-BE49-F238E27FC236}">
                <a16:creationId xmlns:a16="http://schemas.microsoft.com/office/drawing/2014/main" id="{BA627DFE-4905-429E-B103-792C7706266F}"/>
              </a:ext>
            </a:extLst>
          </p:cNvPr>
          <p:cNvSpPr/>
          <p:nvPr/>
        </p:nvSpPr>
        <p:spPr>
          <a:xfrm>
            <a:off x="820163" y="749716"/>
            <a:ext cx="572702" cy="595590"/>
          </a:xfrm>
          <a:custGeom>
            <a:avLst/>
            <a:gdLst/>
            <a:ahLst/>
            <a:cxnLst/>
            <a:rect l="l" t="t" r="r" b="b"/>
            <a:pathLst>
              <a:path w="12004" h="12036" extrusionOk="0">
                <a:moveTo>
                  <a:pt x="10933" y="4947"/>
                </a:moveTo>
                <a:cubicBezTo>
                  <a:pt x="11122" y="4947"/>
                  <a:pt x="11279" y="5104"/>
                  <a:pt x="11279" y="5293"/>
                </a:cubicBezTo>
                <a:lnTo>
                  <a:pt x="11279" y="5671"/>
                </a:lnTo>
                <a:lnTo>
                  <a:pt x="7782" y="5671"/>
                </a:lnTo>
                <a:lnTo>
                  <a:pt x="7782" y="5293"/>
                </a:lnTo>
                <a:cubicBezTo>
                  <a:pt x="7782" y="5104"/>
                  <a:pt x="7940" y="4947"/>
                  <a:pt x="8129" y="4947"/>
                </a:cubicBezTo>
                <a:close/>
                <a:moveTo>
                  <a:pt x="9547" y="694"/>
                </a:moveTo>
                <a:cubicBezTo>
                  <a:pt x="9736" y="694"/>
                  <a:pt x="9893" y="851"/>
                  <a:pt x="9893" y="1040"/>
                </a:cubicBezTo>
                <a:lnTo>
                  <a:pt x="9893" y="4254"/>
                </a:lnTo>
                <a:lnTo>
                  <a:pt x="8129" y="4254"/>
                </a:lnTo>
                <a:cubicBezTo>
                  <a:pt x="7530" y="4254"/>
                  <a:pt x="7058" y="4726"/>
                  <a:pt x="7058" y="5293"/>
                </a:cubicBezTo>
                <a:lnTo>
                  <a:pt x="7058" y="6365"/>
                </a:lnTo>
                <a:lnTo>
                  <a:pt x="694" y="6365"/>
                </a:lnTo>
                <a:lnTo>
                  <a:pt x="694" y="1040"/>
                </a:lnTo>
                <a:cubicBezTo>
                  <a:pt x="725" y="851"/>
                  <a:pt x="883" y="694"/>
                  <a:pt x="1072" y="694"/>
                </a:cubicBezTo>
                <a:close/>
                <a:moveTo>
                  <a:pt x="7121" y="7026"/>
                </a:moveTo>
                <a:lnTo>
                  <a:pt x="7121" y="7751"/>
                </a:lnTo>
                <a:lnTo>
                  <a:pt x="1072" y="7751"/>
                </a:lnTo>
                <a:cubicBezTo>
                  <a:pt x="883" y="7751"/>
                  <a:pt x="725" y="7593"/>
                  <a:pt x="725" y="7404"/>
                </a:cubicBezTo>
                <a:lnTo>
                  <a:pt x="725" y="7026"/>
                </a:lnTo>
                <a:close/>
                <a:moveTo>
                  <a:pt x="5703" y="8444"/>
                </a:moveTo>
                <a:lnTo>
                  <a:pt x="5703" y="9168"/>
                </a:lnTo>
                <a:lnTo>
                  <a:pt x="4947" y="9168"/>
                </a:lnTo>
                <a:lnTo>
                  <a:pt x="4947" y="8444"/>
                </a:lnTo>
                <a:close/>
                <a:moveTo>
                  <a:pt x="7089" y="8444"/>
                </a:moveTo>
                <a:lnTo>
                  <a:pt x="7089" y="9168"/>
                </a:lnTo>
                <a:lnTo>
                  <a:pt x="6365" y="9168"/>
                </a:lnTo>
                <a:lnTo>
                  <a:pt x="6365" y="8444"/>
                </a:lnTo>
                <a:close/>
                <a:moveTo>
                  <a:pt x="11279" y="6333"/>
                </a:moveTo>
                <a:lnTo>
                  <a:pt x="11279" y="9830"/>
                </a:lnTo>
                <a:lnTo>
                  <a:pt x="7782" y="9830"/>
                </a:lnTo>
                <a:lnTo>
                  <a:pt x="7782" y="6333"/>
                </a:lnTo>
                <a:close/>
                <a:moveTo>
                  <a:pt x="11279" y="10523"/>
                </a:moveTo>
                <a:lnTo>
                  <a:pt x="11279" y="10901"/>
                </a:lnTo>
                <a:cubicBezTo>
                  <a:pt x="11279" y="11090"/>
                  <a:pt x="11122" y="11248"/>
                  <a:pt x="10933" y="11248"/>
                </a:cubicBezTo>
                <a:lnTo>
                  <a:pt x="8129" y="11248"/>
                </a:lnTo>
                <a:cubicBezTo>
                  <a:pt x="7940" y="11248"/>
                  <a:pt x="7782" y="11090"/>
                  <a:pt x="7782" y="10901"/>
                </a:cubicBezTo>
                <a:lnTo>
                  <a:pt x="7782" y="10523"/>
                </a:lnTo>
                <a:close/>
                <a:moveTo>
                  <a:pt x="1040" y="1"/>
                </a:moveTo>
                <a:cubicBezTo>
                  <a:pt x="442" y="1"/>
                  <a:pt x="1" y="473"/>
                  <a:pt x="1" y="1040"/>
                </a:cubicBezTo>
                <a:lnTo>
                  <a:pt x="1" y="7436"/>
                </a:lnTo>
                <a:cubicBezTo>
                  <a:pt x="1" y="8034"/>
                  <a:pt x="442" y="8507"/>
                  <a:pt x="1040" y="8507"/>
                </a:cubicBezTo>
                <a:lnTo>
                  <a:pt x="4191" y="8507"/>
                </a:lnTo>
                <a:lnTo>
                  <a:pt x="4191" y="9200"/>
                </a:lnTo>
                <a:lnTo>
                  <a:pt x="3151" y="9200"/>
                </a:lnTo>
                <a:cubicBezTo>
                  <a:pt x="2931" y="9200"/>
                  <a:pt x="2773" y="9357"/>
                  <a:pt x="2773" y="9546"/>
                </a:cubicBezTo>
                <a:cubicBezTo>
                  <a:pt x="2773" y="9767"/>
                  <a:pt x="2931" y="9925"/>
                  <a:pt x="3151" y="9925"/>
                </a:cubicBezTo>
                <a:lnTo>
                  <a:pt x="7026" y="9925"/>
                </a:lnTo>
                <a:lnTo>
                  <a:pt x="7026" y="10964"/>
                </a:lnTo>
                <a:cubicBezTo>
                  <a:pt x="7026" y="11563"/>
                  <a:pt x="7499" y="12035"/>
                  <a:pt x="8097" y="12035"/>
                </a:cubicBezTo>
                <a:lnTo>
                  <a:pt x="10901" y="12035"/>
                </a:lnTo>
                <a:cubicBezTo>
                  <a:pt x="11468" y="12035"/>
                  <a:pt x="11941" y="11563"/>
                  <a:pt x="11941" y="10964"/>
                </a:cubicBezTo>
                <a:lnTo>
                  <a:pt x="11941" y="5356"/>
                </a:lnTo>
                <a:cubicBezTo>
                  <a:pt x="12004" y="4726"/>
                  <a:pt x="11531" y="4254"/>
                  <a:pt x="10933" y="4254"/>
                </a:cubicBezTo>
                <a:lnTo>
                  <a:pt x="10586" y="4254"/>
                </a:lnTo>
                <a:lnTo>
                  <a:pt x="10586" y="1040"/>
                </a:lnTo>
                <a:cubicBezTo>
                  <a:pt x="10586" y="473"/>
                  <a:pt x="10114" y="1"/>
                  <a:pt x="9515" y="1"/>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Tree>
    <p:extLst>
      <p:ext uri="{BB962C8B-B14F-4D97-AF65-F5344CB8AC3E}">
        <p14:creationId xmlns:p14="http://schemas.microsoft.com/office/powerpoint/2010/main" val="806601512"/>
      </p:ext>
    </p:extLst>
  </p:cSld>
  <p:clrMapOvr>
    <a:masterClrMapping/>
  </p:clrMapOvr>
  <mc:AlternateContent xmlns:mc="http://schemas.openxmlformats.org/markup-compatibility/2006" xmlns:p14="http://schemas.microsoft.com/office/powerpoint/2010/main">
    <mc:Choice Requires="p14">
      <p:transition p14:dur="10" advTm="122819"/>
    </mc:Choice>
    <mc:Fallback xmlns="">
      <p:transition advTm="122819"/>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493187" y="2245475"/>
            <a:ext cx="9205626" cy="3011658"/>
          </a:xfrm>
          <a:prstGeom prst="rect">
            <a:avLst/>
          </a:prstGeom>
          <a:noFill/>
        </p:spPr>
        <p:txBody>
          <a:bodyPr wrap="square" rtlCol="0">
            <a:spAutoFit/>
          </a:bodyPr>
          <a:lstStyle/>
          <a:p>
            <a:pPr algn="justLow" rtl="1">
              <a:lnSpc>
                <a:spcPct val="200000"/>
              </a:lnSpc>
              <a:spcAft>
                <a:spcPts val="1800"/>
              </a:spcAft>
            </a:pPr>
            <a:r>
              <a:rPr lang="ar-SA" b="1" dirty="0">
                <a:effectLst/>
                <a:latin typeface="Alexandria Light" pitchFamily="2" charset="-78"/>
                <a:ea typeface="Calibri" panose="020F0502020204030204" pitchFamily="34" charset="0"/>
                <a:cs typeface="Alexandria Light" pitchFamily="2" charset="-78"/>
              </a:rPr>
              <a:t>     إذاً </a:t>
            </a:r>
            <a:r>
              <a:rPr lang="ar-SA" dirty="0" err="1">
                <a:effectLst/>
                <a:latin typeface="Alexandria Light" pitchFamily="2" charset="-78"/>
                <a:ea typeface="Calibri" panose="020F0502020204030204" pitchFamily="34" charset="0"/>
                <a:cs typeface="Alexandria Light" pitchFamily="2" charset="-78"/>
              </a:rPr>
              <a:t>یعتمد</a:t>
            </a:r>
            <a:r>
              <a:rPr lang="ar-SA" dirty="0">
                <a:effectLst/>
                <a:latin typeface="Alexandria Light" pitchFamily="2" charset="-78"/>
                <a:ea typeface="Calibri" panose="020F0502020204030204" pitchFamily="34" charset="0"/>
                <a:cs typeface="Alexandria Light" pitchFamily="2" charset="-78"/>
              </a:rPr>
              <a:t> التعليم من بعد على استخدام آليات الاتصال الحديثة، وآليات البحث، ومكتبات إلكترونية، وكذلك وآليات الإنترنت في الاتصال، واستقبال المعلومات، واكتساب المهارات، والتفاعل بين المعلّم والمتعلم، </a:t>
            </a:r>
            <a:r>
              <a:rPr lang="ar-SA" dirty="0" err="1">
                <a:effectLst/>
                <a:latin typeface="Alexandria Light" pitchFamily="2" charset="-78"/>
                <a:ea typeface="Calibri" panose="020F0502020204030204" pitchFamily="34" charset="0"/>
                <a:cs typeface="Alexandria Light" pitchFamily="2" charset="-78"/>
              </a:rPr>
              <a:t>وبین</a:t>
            </a:r>
            <a:r>
              <a:rPr lang="ar-SA" dirty="0">
                <a:effectLst/>
                <a:latin typeface="Alexandria Light" pitchFamily="2" charset="-78"/>
                <a:ea typeface="Calibri" panose="020F0502020204030204" pitchFamily="34" charset="0"/>
                <a:cs typeface="Alexandria Light" pitchFamily="2" charset="-78"/>
              </a:rPr>
              <a:t> المتعلم والمدرسة، وأحياناً </a:t>
            </a:r>
            <a:r>
              <a:rPr lang="ar-SA" dirty="0" err="1">
                <a:effectLst/>
                <a:latin typeface="Alexandria Light" pitchFamily="2" charset="-78"/>
                <a:ea typeface="Calibri" panose="020F0502020204030204" pitchFamily="34" charset="0"/>
                <a:cs typeface="Alexandria Light" pitchFamily="2" charset="-78"/>
              </a:rPr>
              <a:t>بین</a:t>
            </a:r>
            <a:r>
              <a:rPr lang="ar-SA" dirty="0">
                <a:effectLst/>
                <a:latin typeface="Alexandria Light" pitchFamily="2" charset="-78"/>
                <a:ea typeface="Calibri" panose="020F0502020204030204" pitchFamily="34" charset="0"/>
                <a:cs typeface="Alexandria Light" pitchFamily="2" charset="-78"/>
              </a:rPr>
              <a:t> المدرسة والمعلّم، ولا </a:t>
            </a:r>
            <a:r>
              <a:rPr lang="ar-SA" dirty="0" err="1">
                <a:effectLst/>
                <a:latin typeface="Alexandria Light" pitchFamily="2" charset="-78"/>
                <a:ea typeface="Calibri" panose="020F0502020204030204" pitchFamily="34" charset="0"/>
                <a:cs typeface="Alexandria Light" pitchFamily="2" charset="-78"/>
              </a:rPr>
              <a:t>یتطلب</a:t>
            </a:r>
            <a:r>
              <a:rPr lang="ar-SA" dirty="0">
                <a:effectLst/>
                <a:latin typeface="Alexandria Light" pitchFamily="2" charset="-78"/>
                <a:ea typeface="Calibri" panose="020F0502020204030204" pitchFamily="34" charset="0"/>
                <a:cs typeface="Alexandria Light" pitchFamily="2" charset="-78"/>
              </a:rPr>
              <a:t> </a:t>
            </a:r>
            <a:r>
              <a:rPr lang="ar-SA" dirty="0" err="1">
                <a:effectLst/>
                <a:latin typeface="Alexandria Light" pitchFamily="2" charset="-78"/>
                <a:ea typeface="Calibri" panose="020F0502020204030204" pitchFamily="34" charset="0"/>
                <a:cs typeface="Alexandria Light" pitchFamily="2" charset="-78"/>
              </a:rPr>
              <a:t>ھذا</a:t>
            </a:r>
            <a:r>
              <a:rPr lang="ar-SA" dirty="0">
                <a:effectLst/>
                <a:latin typeface="Alexandria Light" pitchFamily="2" charset="-78"/>
                <a:ea typeface="Calibri" panose="020F0502020204030204" pitchFamily="34" charset="0"/>
                <a:cs typeface="Alexandria Light" pitchFamily="2" charset="-78"/>
              </a:rPr>
              <a:t> النوع من التعليم وجود منشآت مدرسية، أو صفوف </a:t>
            </a:r>
            <a:r>
              <a:rPr lang="ar-SA" dirty="0" err="1">
                <a:effectLst/>
                <a:latin typeface="Alexandria Light" pitchFamily="2" charset="-78"/>
                <a:ea typeface="Calibri" panose="020F0502020204030204" pitchFamily="34" charset="0"/>
                <a:cs typeface="Alexandria Light" pitchFamily="2" charset="-78"/>
              </a:rPr>
              <a:t>دراسیّة</a:t>
            </a:r>
            <a:r>
              <a:rPr lang="ar-SA" dirty="0">
                <a:effectLst/>
                <a:latin typeface="Alexandria Light" pitchFamily="2" charset="-78"/>
                <a:ea typeface="Calibri" panose="020F0502020204030204" pitchFamily="34" charset="0"/>
                <a:cs typeface="Alexandria Light" pitchFamily="2" charset="-78"/>
              </a:rPr>
              <a:t>.</a:t>
            </a:r>
            <a:endParaRPr lang="en-US" dirty="0">
              <a:effectLst/>
              <a:latin typeface="Alexandria Light" pitchFamily="2" charset="-78"/>
              <a:ea typeface="Calibri" panose="020F0502020204030204" pitchFamily="34" charset="0"/>
              <a:cs typeface="Alexandria Light" pitchFamily="2" charset="-78"/>
            </a:endParaRPr>
          </a:p>
          <a:p>
            <a:pPr algn="justLow" rtl="1">
              <a:lnSpc>
                <a:spcPct val="200000"/>
              </a:lnSpc>
              <a:spcAft>
                <a:spcPts val="1000"/>
              </a:spcAft>
            </a:pPr>
            <a:r>
              <a:rPr lang="ar-SA" dirty="0">
                <a:solidFill>
                  <a:srgbClr val="00B0F0"/>
                </a:solidFill>
                <a:effectLst/>
                <a:latin typeface="Alexandria Medium" pitchFamily="2" charset="-78"/>
                <a:ea typeface="Calibri" panose="020F0502020204030204" pitchFamily="34" charset="0"/>
                <a:cs typeface="Alexandria Medium" pitchFamily="2" charset="-78"/>
              </a:rPr>
              <a:t>وسؤالنا هو ما هي الفيديو التعليمي التفاعلي؟  </a:t>
            </a:r>
            <a:endParaRPr lang="en-US" dirty="0">
              <a:solidFill>
                <a:srgbClr val="00B0F0"/>
              </a:solidFill>
              <a:effectLst/>
              <a:latin typeface="Alexandria Medium" pitchFamily="2" charset="-78"/>
              <a:ea typeface="Calibri" panose="020F0502020204030204" pitchFamily="34" charset="0"/>
              <a:cs typeface="Alexandria Medium"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8" name="Google Shape;6237;p53">
            <a:extLst>
              <a:ext uri="{FF2B5EF4-FFF2-40B4-BE49-F238E27FC236}">
                <a16:creationId xmlns:a16="http://schemas.microsoft.com/office/drawing/2014/main" id="{C348D1B2-27BA-4A00-878A-CB88617C7C4F}"/>
              </a:ext>
            </a:extLst>
          </p:cNvPr>
          <p:cNvGrpSpPr/>
          <p:nvPr/>
        </p:nvGrpSpPr>
        <p:grpSpPr>
          <a:xfrm>
            <a:off x="4930890" y="4864708"/>
            <a:ext cx="445375" cy="445375"/>
            <a:chOff x="-34776500" y="2631825"/>
            <a:chExt cx="291450" cy="291450"/>
          </a:xfrm>
        </p:grpSpPr>
        <p:sp>
          <p:nvSpPr>
            <p:cNvPr id="10" name="Google Shape;6238;p53">
              <a:extLst>
                <a:ext uri="{FF2B5EF4-FFF2-40B4-BE49-F238E27FC236}">
                  <a16:creationId xmlns:a16="http://schemas.microsoft.com/office/drawing/2014/main" id="{0FCFF892-E7CA-4FF8-AF04-708C41F932E4}"/>
                </a:ext>
              </a:extLst>
            </p:cNvPr>
            <p:cNvSpPr/>
            <p:nvPr/>
          </p:nvSpPr>
          <p:spPr>
            <a:xfrm>
              <a:off x="-34691425" y="2666500"/>
              <a:ext cx="120525" cy="154400"/>
            </a:xfrm>
            <a:custGeom>
              <a:avLst/>
              <a:gdLst/>
              <a:ahLst/>
              <a:cxnLst/>
              <a:rect l="l" t="t" r="r" b="b"/>
              <a:pathLst>
                <a:path w="4821" h="6176" extrusionOk="0">
                  <a:moveTo>
                    <a:pt x="2331" y="693"/>
                  </a:moveTo>
                  <a:cubicBezTo>
                    <a:pt x="3277" y="693"/>
                    <a:pt x="4033" y="1449"/>
                    <a:pt x="4033" y="2394"/>
                  </a:cubicBezTo>
                  <a:cubicBezTo>
                    <a:pt x="4096" y="2899"/>
                    <a:pt x="3844" y="3466"/>
                    <a:pt x="3403" y="3781"/>
                  </a:cubicBezTo>
                  <a:cubicBezTo>
                    <a:pt x="3151" y="3970"/>
                    <a:pt x="2741" y="4348"/>
                    <a:pt x="2741" y="4946"/>
                  </a:cubicBezTo>
                  <a:lnTo>
                    <a:pt x="2741" y="5135"/>
                  </a:lnTo>
                  <a:cubicBezTo>
                    <a:pt x="2741" y="5356"/>
                    <a:pt x="2583" y="5513"/>
                    <a:pt x="2363" y="5513"/>
                  </a:cubicBezTo>
                  <a:cubicBezTo>
                    <a:pt x="2174" y="5513"/>
                    <a:pt x="2016" y="5356"/>
                    <a:pt x="2016" y="5135"/>
                  </a:cubicBezTo>
                  <a:lnTo>
                    <a:pt x="2016" y="4946"/>
                  </a:lnTo>
                  <a:cubicBezTo>
                    <a:pt x="2016" y="4285"/>
                    <a:pt x="2363" y="3655"/>
                    <a:pt x="2962" y="3214"/>
                  </a:cubicBezTo>
                  <a:cubicBezTo>
                    <a:pt x="3245" y="3025"/>
                    <a:pt x="3403" y="2710"/>
                    <a:pt x="3403" y="2394"/>
                  </a:cubicBezTo>
                  <a:cubicBezTo>
                    <a:pt x="3403" y="1827"/>
                    <a:pt x="2930" y="1355"/>
                    <a:pt x="2363" y="1355"/>
                  </a:cubicBezTo>
                  <a:cubicBezTo>
                    <a:pt x="1827" y="1355"/>
                    <a:pt x="1355" y="1827"/>
                    <a:pt x="1355" y="2394"/>
                  </a:cubicBezTo>
                  <a:cubicBezTo>
                    <a:pt x="1355" y="2583"/>
                    <a:pt x="1197" y="2741"/>
                    <a:pt x="1008" y="2741"/>
                  </a:cubicBezTo>
                  <a:cubicBezTo>
                    <a:pt x="788" y="2741"/>
                    <a:pt x="630" y="2583"/>
                    <a:pt x="630" y="2394"/>
                  </a:cubicBezTo>
                  <a:cubicBezTo>
                    <a:pt x="630" y="1449"/>
                    <a:pt x="1386" y="693"/>
                    <a:pt x="2331" y="693"/>
                  </a:cubicBezTo>
                  <a:close/>
                  <a:moveTo>
                    <a:pt x="2426" y="0"/>
                  </a:moveTo>
                  <a:cubicBezTo>
                    <a:pt x="1071" y="0"/>
                    <a:pt x="0" y="1040"/>
                    <a:pt x="0" y="2394"/>
                  </a:cubicBezTo>
                  <a:cubicBezTo>
                    <a:pt x="0" y="2930"/>
                    <a:pt x="473" y="3403"/>
                    <a:pt x="1040" y="3403"/>
                  </a:cubicBezTo>
                  <a:cubicBezTo>
                    <a:pt x="1575" y="3403"/>
                    <a:pt x="2048" y="2930"/>
                    <a:pt x="2048" y="2394"/>
                  </a:cubicBezTo>
                  <a:cubicBezTo>
                    <a:pt x="2048" y="2205"/>
                    <a:pt x="2205" y="2048"/>
                    <a:pt x="2426" y="2048"/>
                  </a:cubicBezTo>
                  <a:cubicBezTo>
                    <a:pt x="2615" y="2048"/>
                    <a:pt x="2772" y="2205"/>
                    <a:pt x="2772" y="2394"/>
                  </a:cubicBezTo>
                  <a:cubicBezTo>
                    <a:pt x="2772" y="2520"/>
                    <a:pt x="2741" y="2583"/>
                    <a:pt x="2615" y="2646"/>
                  </a:cubicBezTo>
                  <a:cubicBezTo>
                    <a:pt x="1827" y="3245"/>
                    <a:pt x="1386" y="4064"/>
                    <a:pt x="1386" y="4946"/>
                  </a:cubicBezTo>
                  <a:lnTo>
                    <a:pt x="1386" y="5135"/>
                  </a:lnTo>
                  <a:cubicBezTo>
                    <a:pt x="1386" y="5702"/>
                    <a:pt x="1859" y="6175"/>
                    <a:pt x="2426" y="6175"/>
                  </a:cubicBezTo>
                  <a:cubicBezTo>
                    <a:pt x="2962" y="6175"/>
                    <a:pt x="3434" y="5702"/>
                    <a:pt x="3434" y="5135"/>
                  </a:cubicBezTo>
                  <a:lnTo>
                    <a:pt x="3434" y="4946"/>
                  </a:lnTo>
                  <a:cubicBezTo>
                    <a:pt x="3434" y="4663"/>
                    <a:pt x="3686" y="4442"/>
                    <a:pt x="3844" y="4316"/>
                  </a:cubicBezTo>
                  <a:cubicBezTo>
                    <a:pt x="4474" y="3875"/>
                    <a:pt x="4820" y="3151"/>
                    <a:pt x="4820" y="2394"/>
                  </a:cubicBezTo>
                  <a:cubicBezTo>
                    <a:pt x="4789" y="1040"/>
                    <a:pt x="3718" y="0"/>
                    <a:pt x="2426"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1" name="Google Shape;6239;p53">
              <a:extLst>
                <a:ext uri="{FF2B5EF4-FFF2-40B4-BE49-F238E27FC236}">
                  <a16:creationId xmlns:a16="http://schemas.microsoft.com/office/drawing/2014/main" id="{B03934F9-F5D1-4145-A5EB-150E097381BA}"/>
                </a:ext>
              </a:extLst>
            </p:cNvPr>
            <p:cNvSpPr/>
            <p:nvPr/>
          </p:nvSpPr>
          <p:spPr>
            <a:xfrm>
              <a:off x="-34656775" y="2837400"/>
              <a:ext cx="51200" cy="51225"/>
            </a:xfrm>
            <a:custGeom>
              <a:avLst/>
              <a:gdLst/>
              <a:ahLst/>
              <a:cxnLst/>
              <a:rect l="l" t="t" r="r" b="b"/>
              <a:pathLst>
                <a:path w="2048" h="2049" extrusionOk="0">
                  <a:moveTo>
                    <a:pt x="1040" y="662"/>
                  </a:moveTo>
                  <a:cubicBezTo>
                    <a:pt x="1229" y="662"/>
                    <a:pt x="1386" y="820"/>
                    <a:pt x="1386" y="1040"/>
                  </a:cubicBezTo>
                  <a:cubicBezTo>
                    <a:pt x="1386" y="1229"/>
                    <a:pt x="1197" y="1387"/>
                    <a:pt x="1040" y="1387"/>
                  </a:cubicBezTo>
                  <a:cubicBezTo>
                    <a:pt x="819" y="1387"/>
                    <a:pt x="662" y="1229"/>
                    <a:pt x="662" y="1040"/>
                  </a:cubicBezTo>
                  <a:cubicBezTo>
                    <a:pt x="662" y="820"/>
                    <a:pt x="819" y="662"/>
                    <a:pt x="1040" y="662"/>
                  </a:cubicBezTo>
                  <a:close/>
                  <a:moveTo>
                    <a:pt x="1040" y="1"/>
                  </a:moveTo>
                  <a:cubicBezTo>
                    <a:pt x="473" y="1"/>
                    <a:pt x="0" y="473"/>
                    <a:pt x="0" y="1040"/>
                  </a:cubicBezTo>
                  <a:cubicBezTo>
                    <a:pt x="0" y="1576"/>
                    <a:pt x="473" y="2048"/>
                    <a:pt x="1040" y="2048"/>
                  </a:cubicBezTo>
                  <a:cubicBezTo>
                    <a:pt x="1576" y="2048"/>
                    <a:pt x="2048" y="1576"/>
                    <a:pt x="2048" y="1040"/>
                  </a:cubicBezTo>
                  <a:cubicBezTo>
                    <a:pt x="2048" y="473"/>
                    <a:pt x="1576" y="1"/>
                    <a:pt x="1040"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2" name="Google Shape;6240;p53">
              <a:extLst>
                <a:ext uri="{FF2B5EF4-FFF2-40B4-BE49-F238E27FC236}">
                  <a16:creationId xmlns:a16="http://schemas.microsoft.com/office/drawing/2014/main" id="{2C4A1BDF-C012-4147-B9DB-81DCC73BB9A1}"/>
                </a:ext>
              </a:extLst>
            </p:cNvPr>
            <p:cNvSpPr/>
            <p:nvPr/>
          </p:nvSpPr>
          <p:spPr>
            <a:xfrm>
              <a:off x="-34776500" y="2631825"/>
              <a:ext cx="291450" cy="291450"/>
            </a:xfrm>
            <a:custGeom>
              <a:avLst/>
              <a:gdLst/>
              <a:ahLst/>
              <a:cxnLst/>
              <a:rect l="l" t="t" r="r" b="b"/>
              <a:pathLst>
                <a:path w="11658" h="11658" extrusionOk="0">
                  <a:moveTo>
                    <a:pt x="5829" y="662"/>
                  </a:moveTo>
                  <a:cubicBezTo>
                    <a:pt x="8664" y="662"/>
                    <a:pt x="10964" y="2994"/>
                    <a:pt x="10964" y="5829"/>
                  </a:cubicBezTo>
                  <a:cubicBezTo>
                    <a:pt x="10933" y="8665"/>
                    <a:pt x="8664" y="10996"/>
                    <a:pt x="5829" y="10996"/>
                  </a:cubicBezTo>
                  <a:cubicBezTo>
                    <a:pt x="2993" y="10996"/>
                    <a:pt x="662" y="8665"/>
                    <a:pt x="662" y="5829"/>
                  </a:cubicBezTo>
                  <a:cubicBezTo>
                    <a:pt x="662" y="2994"/>
                    <a:pt x="2993" y="662"/>
                    <a:pt x="5829" y="662"/>
                  </a:cubicBezTo>
                  <a:close/>
                  <a:moveTo>
                    <a:pt x="5829" y="1"/>
                  </a:moveTo>
                  <a:cubicBezTo>
                    <a:pt x="2584" y="1"/>
                    <a:pt x="0" y="2647"/>
                    <a:pt x="0" y="5829"/>
                  </a:cubicBezTo>
                  <a:cubicBezTo>
                    <a:pt x="0" y="9043"/>
                    <a:pt x="2615" y="11658"/>
                    <a:pt x="5829" y="11658"/>
                  </a:cubicBezTo>
                  <a:cubicBezTo>
                    <a:pt x="9042" y="11658"/>
                    <a:pt x="11657" y="9011"/>
                    <a:pt x="11657" y="5829"/>
                  </a:cubicBezTo>
                  <a:cubicBezTo>
                    <a:pt x="11657" y="2584"/>
                    <a:pt x="9011" y="1"/>
                    <a:pt x="582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2919372580"/>
      </p:ext>
    </p:extLst>
  </p:cSld>
  <p:clrMapOvr>
    <a:masterClrMapping/>
  </p:clrMapOvr>
  <mc:AlternateContent xmlns:mc="http://schemas.openxmlformats.org/markup-compatibility/2006" xmlns:p14="http://schemas.microsoft.com/office/powerpoint/2010/main">
    <mc:Choice Requires="p14">
      <p:transition p14:dur="10" advTm="32541"/>
    </mc:Choice>
    <mc:Fallback xmlns="">
      <p:transition advTm="32541"/>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275984" y="2002716"/>
            <a:ext cx="9931176" cy="3400931"/>
          </a:xfrm>
          <a:prstGeom prst="rect">
            <a:avLst/>
          </a:prstGeom>
          <a:noFill/>
        </p:spPr>
        <p:txBody>
          <a:bodyPr wrap="square" rtlCol="0">
            <a:spAutoFit/>
          </a:bodyPr>
          <a:lstStyle/>
          <a:p>
            <a:pPr algn="justLow" rtl="1">
              <a:lnSpc>
                <a:spcPct val="200000"/>
              </a:lnSpc>
              <a:spcBef>
                <a:spcPts val="600"/>
              </a:spcBef>
              <a:spcAft>
                <a:spcPts val="1800"/>
              </a:spcAft>
            </a:pPr>
            <a:r>
              <a:rPr lang="ar-SA" dirty="0">
                <a:solidFill>
                  <a:srgbClr val="000000"/>
                </a:solidFill>
                <a:effectLst/>
                <a:latin typeface="Alexandria Light" pitchFamily="2" charset="-78"/>
                <a:ea typeface="Calibri" panose="020F0502020204030204" pitchFamily="34" charset="0"/>
                <a:cs typeface="Alexandria Light" pitchFamily="2" charset="-78"/>
              </a:rPr>
              <a:t>     نظرًا للتطورات الكبيرة التي شهدها العالم خاصة بعد </a:t>
            </a:r>
            <a:r>
              <a:rPr lang="ar-SY" dirty="0">
                <a:effectLst/>
                <a:latin typeface="Alexandria Light" pitchFamily="2" charset="-78"/>
                <a:ea typeface="Calibri" panose="020F0502020204030204" pitchFamily="34" charset="0"/>
                <a:cs typeface="Alexandria Light" pitchFamily="2" charset="-78"/>
              </a:rPr>
              <a:t>أزمة كورونا ولجوء الدول </a:t>
            </a:r>
            <a:r>
              <a:rPr lang="ar-SA" dirty="0">
                <a:solidFill>
                  <a:srgbClr val="000000"/>
                </a:solidFill>
                <a:effectLst/>
                <a:latin typeface="Alexandria Light" pitchFamily="2" charset="-78"/>
                <a:ea typeface="Calibri" panose="020F0502020204030204" pitchFamily="34" charset="0"/>
                <a:cs typeface="Alexandria Light" pitchFamily="2" charset="-78"/>
              </a:rPr>
              <a:t>إلى التعليم الإلكترونيّ، والتعليم من بعد أصبح الفيديو التفاعليّ أحد الأدوات المهمّة في عصرنا الحاليّ؛ فهو وسيلة فعالة لتوصيل المعلومات بطريقة سهلة وممتعة، </a:t>
            </a:r>
            <a:r>
              <a:rPr lang="ar-SY" dirty="0">
                <a:effectLst/>
                <a:latin typeface="Alexandria Light" pitchFamily="2" charset="-78"/>
                <a:ea typeface="Calibri" panose="020F0502020204030204" pitchFamily="34" charset="0"/>
                <a:cs typeface="Alexandria Light" pitchFamily="2" charset="-78"/>
              </a:rPr>
              <a:t>و</a:t>
            </a:r>
            <a:r>
              <a:rPr lang="ar-SA" dirty="0">
                <a:solidFill>
                  <a:srgbClr val="000000"/>
                </a:solidFill>
                <a:effectLst/>
                <a:latin typeface="Alexandria Light" pitchFamily="2" charset="-78"/>
                <a:ea typeface="Calibri" panose="020F0502020204030204" pitchFamily="34" charset="0"/>
                <a:cs typeface="Alexandria Light" pitchFamily="2" charset="-78"/>
              </a:rPr>
              <a:t>يوظف الفيديو في التعليم، والتدريب، والتثقيف، والتوعية. فالتعلّم  بواسطة الفيديو يجعل المتعلّم  متفاعلاً أكثر، والصور المتحركة تجعله منتبهاً وفضولياً، وتعد مقاطع الفيديو أداة تعليميّة مهمّة ومحفزة للتعلم، ولا يعدّ استخدامه غاية بل وسيلة لتحقيق الأهداف التعليميّة ؛ إذ يؤدي دوراً مهماً بوصفه عنصراً من عناصر الوسائط المتعددة.</a:t>
            </a:r>
            <a:endParaRPr lang="en-US" sz="1600" dirty="0">
              <a:latin typeface="Alexandria Light" pitchFamily="2" charset="-78"/>
              <a:ea typeface="Calibri" panose="020F0502020204030204" pitchFamily="34" charset="0"/>
              <a:cs typeface="Alexandria Light"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0D6A97B3-F27D-485D-BD7F-CBDB659795BC}"/>
              </a:ext>
            </a:extLst>
          </p:cNvPr>
          <p:cNvSpPr txBox="1"/>
          <p:nvPr/>
        </p:nvSpPr>
        <p:spPr>
          <a:xfrm>
            <a:off x="4150752" y="895337"/>
            <a:ext cx="3252787" cy="409086"/>
          </a:xfrm>
          <a:prstGeom prst="rect">
            <a:avLst/>
          </a:prstGeom>
          <a:noFill/>
        </p:spPr>
        <p:txBody>
          <a:bodyPr wrap="square">
            <a:spAutoFit/>
          </a:bodyPr>
          <a:lstStyle/>
          <a:p>
            <a:pPr marR="0" lvl="0" algn="ctr" rtl="1">
              <a:lnSpc>
                <a:spcPct val="125000"/>
              </a:lnSpc>
              <a:spcBef>
                <a:spcPts val="600"/>
              </a:spcBef>
              <a:spcAft>
                <a:spcPts val="600"/>
              </a:spcAft>
            </a:pPr>
            <a:r>
              <a:rPr lang="ar-SA" sz="1800" dirty="0">
                <a:solidFill>
                  <a:srgbClr val="000000"/>
                </a:solidFill>
                <a:effectLst/>
                <a:latin typeface="Alexandria Medium" pitchFamily="2" charset="-78"/>
                <a:ea typeface="Calibri" panose="020F0502020204030204" pitchFamily="34" charset="0"/>
                <a:cs typeface="Alexandria Medium" pitchFamily="2" charset="-78"/>
              </a:rPr>
              <a:t>الفيديو التعليميّ التفاعليّ</a:t>
            </a:r>
            <a:endParaRPr lang="en-US" sz="1800" b="1" dirty="0">
              <a:effectLst/>
              <a:latin typeface="Alexandria Medium" pitchFamily="2" charset="-78"/>
              <a:ea typeface="Times New Roman" panose="02020603050405020304" pitchFamily="18" charset="0"/>
              <a:cs typeface="Alexandria Medium" pitchFamily="2" charset="-78"/>
            </a:endParaRPr>
          </a:p>
        </p:txBody>
      </p:sp>
      <p:grpSp>
        <p:nvGrpSpPr>
          <p:cNvPr id="8" name="Google Shape;5467;p51">
            <a:extLst>
              <a:ext uri="{FF2B5EF4-FFF2-40B4-BE49-F238E27FC236}">
                <a16:creationId xmlns:a16="http://schemas.microsoft.com/office/drawing/2014/main" id="{4482ACBD-37FF-4A59-B10A-F40D21ED2B28}"/>
              </a:ext>
            </a:extLst>
          </p:cNvPr>
          <p:cNvGrpSpPr/>
          <p:nvPr/>
        </p:nvGrpSpPr>
        <p:grpSpPr>
          <a:xfrm>
            <a:off x="1182814" y="1099880"/>
            <a:ext cx="923443" cy="948992"/>
            <a:chOff x="-49048250" y="2316775"/>
            <a:chExt cx="300100" cy="300125"/>
          </a:xfrm>
          <a:solidFill>
            <a:schemeClr val="accent4"/>
          </a:solidFill>
        </p:grpSpPr>
        <p:sp>
          <p:nvSpPr>
            <p:cNvPr id="10" name="Google Shape;5468;p51">
              <a:extLst>
                <a:ext uri="{FF2B5EF4-FFF2-40B4-BE49-F238E27FC236}">
                  <a16:creationId xmlns:a16="http://schemas.microsoft.com/office/drawing/2014/main" id="{93B37CB4-7AFE-4B29-9730-B41D9C2AC121}"/>
                </a:ext>
              </a:extLst>
            </p:cNvPr>
            <p:cNvSpPr/>
            <p:nvPr/>
          </p:nvSpPr>
          <p:spPr>
            <a:xfrm>
              <a:off x="-49048250" y="2316775"/>
              <a:ext cx="300100" cy="300125"/>
            </a:xfrm>
            <a:custGeom>
              <a:avLst/>
              <a:gdLst/>
              <a:ahLst/>
              <a:cxnLst/>
              <a:rect l="l" t="t" r="r" b="b"/>
              <a:pathLst>
                <a:path w="12004" h="12005" extrusionOk="0">
                  <a:moveTo>
                    <a:pt x="10933" y="663"/>
                  </a:moveTo>
                  <a:cubicBezTo>
                    <a:pt x="11122" y="694"/>
                    <a:pt x="11311" y="852"/>
                    <a:pt x="11311" y="1009"/>
                  </a:cubicBezTo>
                  <a:lnTo>
                    <a:pt x="11311" y="1734"/>
                  </a:lnTo>
                  <a:lnTo>
                    <a:pt x="10366" y="1734"/>
                  </a:lnTo>
                  <a:lnTo>
                    <a:pt x="9106" y="663"/>
                  </a:lnTo>
                  <a:close/>
                  <a:moveTo>
                    <a:pt x="5136" y="694"/>
                  </a:moveTo>
                  <a:lnTo>
                    <a:pt x="6396" y="1765"/>
                  </a:lnTo>
                  <a:lnTo>
                    <a:pt x="4726" y="1765"/>
                  </a:lnTo>
                  <a:lnTo>
                    <a:pt x="3466" y="694"/>
                  </a:lnTo>
                  <a:close/>
                  <a:moveTo>
                    <a:pt x="7971" y="694"/>
                  </a:moveTo>
                  <a:lnTo>
                    <a:pt x="9232" y="1765"/>
                  </a:lnTo>
                  <a:lnTo>
                    <a:pt x="7562" y="1765"/>
                  </a:lnTo>
                  <a:lnTo>
                    <a:pt x="6302" y="694"/>
                  </a:lnTo>
                  <a:close/>
                  <a:moveTo>
                    <a:pt x="2363" y="663"/>
                  </a:moveTo>
                  <a:lnTo>
                    <a:pt x="4033" y="2080"/>
                  </a:lnTo>
                  <a:lnTo>
                    <a:pt x="2363" y="3498"/>
                  </a:lnTo>
                  <a:lnTo>
                    <a:pt x="694" y="3498"/>
                  </a:lnTo>
                  <a:lnTo>
                    <a:pt x="694" y="1009"/>
                  </a:lnTo>
                  <a:cubicBezTo>
                    <a:pt x="694" y="820"/>
                    <a:pt x="851" y="663"/>
                    <a:pt x="1040" y="663"/>
                  </a:cubicBezTo>
                  <a:close/>
                  <a:moveTo>
                    <a:pt x="6396" y="2427"/>
                  </a:moveTo>
                  <a:lnTo>
                    <a:pt x="5136" y="3498"/>
                  </a:lnTo>
                  <a:lnTo>
                    <a:pt x="3466" y="3498"/>
                  </a:lnTo>
                  <a:lnTo>
                    <a:pt x="4726" y="2427"/>
                  </a:lnTo>
                  <a:close/>
                  <a:moveTo>
                    <a:pt x="9200" y="2427"/>
                  </a:moveTo>
                  <a:lnTo>
                    <a:pt x="7940" y="3498"/>
                  </a:lnTo>
                  <a:lnTo>
                    <a:pt x="6239" y="3498"/>
                  </a:lnTo>
                  <a:lnTo>
                    <a:pt x="7499" y="2427"/>
                  </a:lnTo>
                  <a:close/>
                  <a:moveTo>
                    <a:pt x="11248" y="2427"/>
                  </a:moveTo>
                  <a:lnTo>
                    <a:pt x="11248" y="3498"/>
                  </a:lnTo>
                  <a:lnTo>
                    <a:pt x="9043" y="3498"/>
                  </a:lnTo>
                  <a:lnTo>
                    <a:pt x="10303" y="2427"/>
                  </a:lnTo>
                  <a:close/>
                  <a:moveTo>
                    <a:pt x="11311" y="4160"/>
                  </a:moveTo>
                  <a:lnTo>
                    <a:pt x="11311" y="10902"/>
                  </a:lnTo>
                  <a:cubicBezTo>
                    <a:pt x="11311" y="11091"/>
                    <a:pt x="11153" y="11248"/>
                    <a:pt x="10933" y="11248"/>
                  </a:cubicBezTo>
                  <a:lnTo>
                    <a:pt x="1072" y="11248"/>
                  </a:lnTo>
                  <a:cubicBezTo>
                    <a:pt x="851" y="11248"/>
                    <a:pt x="694" y="11091"/>
                    <a:pt x="694" y="10902"/>
                  </a:cubicBezTo>
                  <a:lnTo>
                    <a:pt x="694" y="4160"/>
                  </a:lnTo>
                  <a:close/>
                  <a:moveTo>
                    <a:pt x="1040" y="1"/>
                  </a:moveTo>
                  <a:cubicBezTo>
                    <a:pt x="473" y="1"/>
                    <a:pt x="1" y="474"/>
                    <a:pt x="1" y="1041"/>
                  </a:cubicBezTo>
                  <a:lnTo>
                    <a:pt x="1" y="10933"/>
                  </a:lnTo>
                  <a:cubicBezTo>
                    <a:pt x="1" y="11532"/>
                    <a:pt x="473" y="12004"/>
                    <a:pt x="1040" y="12004"/>
                  </a:cubicBezTo>
                  <a:lnTo>
                    <a:pt x="10933" y="12004"/>
                  </a:lnTo>
                  <a:cubicBezTo>
                    <a:pt x="11531" y="12004"/>
                    <a:pt x="12004" y="11532"/>
                    <a:pt x="12004" y="10933"/>
                  </a:cubicBezTo>
                  <a:lnTo>
                    <a:pt x="12004" y="3845"/>
                  </a:lnTo>
                  <a:lnTo>
                    <a:pt x="12004" y="1041"/>
                  </a:lnTo>
                  <a:cubicBezTo>
                    <a:pt x="11972" y="474"/>
                    <a:pt x="11500" y="1"/>
                    <a:pt x="10933" y="1"/>
                  </a:cubicBezTo>
                  <a:close/>
                </a:path>
              </a:pathLst>
            </a:custGeom>
            <a:grpFill/>
            <a:ln>
              <a:noFill/>
            </a:ln>
          </p:spPr>
          <p:txBody>
            <a:bodyPr spcFirstLastPara="1" wrap="square" lIns="121900" tIns="121900" rIns="121900" bIns="121900" anchor="ctr" anchorCtr="0">
              <a:noAutofit/>
            </a:bodyPr>
            <a:lstStyle/>
            <a:p>
              <a:endParaRPr sz="1865"/>
            </a:p>
          </p:txBody>
        </p:sp>
        <p:sp>
          <p:nvSpPr>
            <p:cNvPr id="11" name="Google Shape;5469;p51">
              <a:extLst>
                <a:ext uri="{FF2B5EF4-FFF2-40B4-BE49-F238E27FC236}">
                  <a16:creationId xmlns:a16="http://schemas.microsoft.com/office/drawing/2014/main" id="{68AA3A37-C0DF-48B7-BF55-B8D8EBC9A9C9}"/>
                </a:ext>
              </a:extLst>
            </p:cNvPr>
            <p:cNvSpPr/>
            <p:nvPr/>
          </p:nvSpPr>
          <p:spPr>
            <a:xfrm>
              <a:off x="-49004150" y="2360100"/>
              <a:ext cx="17350" cy="17350"/>
            </a:xfrm>
            <a:custGeom>
              <a:avLst/>
              <a:gdLst/>
              <a:ahLst/>
              <a:cxnLst/>
              <a:rect l="l" t="t" r="r" b="b"/>
              <a:pathLst>
                <a:path w="694" h="694" extrusionOk="0">
                  <a:moveTo>
                    <a:pt x="347" y="1"/>
                  </a:moveTo>
                  <a:cubicBezTo>
                    <a:pt x="158" y="1"/>
                    <a:pt x="1" y="158"/>
                    <a:pt x="1" y="347"/>
                  </a:cubicBezTo>
                  <a:cubicBezTo>
                    <a:pt x="1" y="536"/>
                    <a:pt x="158" y="694"/>
                    <a:pt x="347" y="694"/>
                  </a:cubicBezTo>
                  <a:cubicBezTo>
                    <a:pt x="536" y="694"/>
                    <a:pt x="694" y="536"/>
                    <a:pt x="694" y="347"/>
                  </a:cubicBezTo>
                  <a:cubicBezTo>
                    <a:pt x="694" y="158"/>
                    <a:pt x="536" y="1"/>
                    <a:pt x="347" y="1"/>
                  </a:cubicBezTo>
                  <a:close/>
                </a:path>
              </a:pathLst>
            </a:custGeom>
            <a:grpFill/>
            <a:ln>
              <a:noFill/>
            </a:ln>
          </p:spPr>
          <p:txBody>
            <a:bodyPr spcFirstLastPara="1" wrap="square" lIns="121900" tIns="121900" rIns="121900" bIns="121900" anchor="ctr" anchorCtr="0">
              <a:noAutofit/>
            </a:bodyPr>
            <a:lstStyle/>
            <a:p>
              <a:endParaRPr sz="1865"/>
            </a:p>
          </p:txBody>
        </p:sp>
        <p:sp>
          <p:nvSpPr>
            <p:cNvPr id="12" name="Google Shape;5470;p51">
              <a:extLst>
                <a:ext uri="{FF2B5EF4-FFF2-40B4-BE49-F238E27FC236}">
                  <a16:creationId xmlns:a16="http://schemas.microsoft.com/office/drawing/2014/main" id="{F80CEAD6-D99A-4071-9D21-9ADCEC93F0A7}"/>
                </a:ext>
              </a:extLst>
            </p:cNvPr>
            <p:cNvSpPr/>
            <p:nvPr/>
          </p:nvSpPr>
          <p:spPr>
            <a:xfrm>
              <a:off x="-48925375" y="2465650"/>
              <a:ext cx="71700" cy="86650"/>
            </a:xfrm>
            <a:custGeom>
              <a:avLst/>
              <a:gdLst/>
              <a:ahLst/>
              <a:cxnLst/>
              <a:rect l="l" t="t" r="r" b="b"/>
              <a:pathLst>
                <a:path w="2868" h="3466" extrusionOk="0">
                  <a:moveTo>
                    <a:pt x="693" y="1040"/>
                  </a:moveTo>
                  <a:lnTo>
                    <a:pt x="1859" y="1796"/>
                  </a:lnTo>
                  <a:lnTo>
                    <a:pt x="693" y="2552"/>
                  </a:lnTo>
                  <a:lnTo>
                    <a:pt x="693" y="1040"/>
                  </a:lnTo>
                  <a:close/>
                  <a:moveTo>
                    <a:pt x="343" y="1"/>
                  </a:moveTo>
                  <a:cubicBezTo>
                    <a:pt x="167" y="1"/>
                    <a:pt x="0" y="141"/>
                    <a:pt x="0" y="347"/>
                  </a:cubicBezTo>
                  <a:lnTo>
                    <a:pt x="0" y="3151"/>
                  </a:lnTo>
                  <a:cubicBezTo>
                    <a:pt x="0" y="3333"/>
                    <a:pt x="165" y="3466"/>
                    <a:pt x="340" y="3466"/>
                  </a:cubicBezTo>
                  <a:cubicBezTo>
                    <a:pt x="407" y="3466"/>
                    <a:pt x="475" y="3446"/>
                    <a:pt x="536" y="3403"/>
                  </a:cubicBezTo>
                  <a:lnTo>
                    <a:pt x="2678" y="1985"/>
                  </a:lnTo>
                  <a:cubicBezTo>
                    <a:pt x="2867" y="1922"/>
                    <a:pt x="2867" y="1639"/>
                    <a:pt x="2678" y="1481"/>
                  </a:cubicBezTo>
                  <a:lnTo>
                    <a:pt x="536" y="63"/>
                  </a:lnTo>
                  <a:cubicBezTo>
                    <a:pt x="476" y="20"/>
                    <a:pt x="409" y="1"/>
                    <a:pt x="343" y="1"/>
                  </a:cubicBezTo>
                  <a:close/>
                </a:path>
              </a:pathLst>
            </a:custGeom>
            <a:grpFill/>
            <a:ln>
              <a:noFill/>
            </a:ln>
          </p:spPr>
          <p:txBody>
            <a:bodyPr spcFirstLastPara="1" wrap="square" lIns="121900" tIns="121900" rIns="121900" bIns="121900" anchor="ctr" anchorCtr="0">
              <a:noAutofit/>
            </a:bodyPr>
            <a:lstStyle/>
            <a:p>
              <a:endParaRPr sz="1865"/>
            </a:p>
          </p:txBody>
        </p:sp>
        <p:sp>
          <p:nvSpPr>
            <p:cNvPr id="13" name="Google Shape;5471;p51">
              <a:extLst>
                <a:ext uri="{FF2B5EF4-FFF2-40B4-BE49-F238E27FC236}">
                  <a16:creationId xmlns:a16="http://schemas.microsoft.com/office/drawing/2014/main" id="{D0885907-3F54-4C85-8BFF-50D17896DE0F}"/>
                </a:ext>
              </a:extLst>
            </p:cNvPr>
            <p:cNvSpPr/>
            <p:nvPr/>
          </p:nvSpPr>
          <p:spPr>
            <a:xfrm>
              <a:off x="-48977350" y="2431000"/>
              <a:ext cx="157525" cy="157550"/>
            </a:xfrm>
            <a:custGeom>
              <a:avLst/>
              <a:gdLst/>
              <a:ahLst/>
              <a:cxnLst/>
              <a:rect l="l" t="t" r="r" b="b"/>
              <a:pathLst>
                <a:path w="6301" h="6302" extrusionOk="0">
                  <a:moveTo>
                    <a:pt x="3151" y="756"/>
                  </a:moveTo>
                  <a:cubicBezTo>
                    <a:pt x="4474" y="756"/>
                    <a:pt x="5576" y="1859"/>
                    <a:pt x="5576" y="3182"/>
                  </a:cubicBezTo>
                  <a:cubicBezTo>
                    <a:pt x="5608" y="4537"/>
                    <a:pt x="4537" y="5640"/>
                    <a:pt x="3151" y="5640"/>
                  </a:cubicBezTo>
                  <a:cubicBezTo>
                    <a:pt x="1796" y="5640"/>
                    <a:pt x="693" y="4537"/>
                    <a:pt x="693" y="3182"/>
                  </a:cubicBezTo>
                  <a:cubicBezTo>
                    <a:pt x="693" y="1859"/>
                    <a:pt x="1796" y="756"/>
                    <a:pt x="3151" y="756"/>
                  </a:cubicBezTo>
                  <a:close/>
                  <a:moveTo>
                    <a:pt x="3151" y="0"/>
                  </a:moveTo>
                  <a:cubicBezTo>
                    <a:pt x="1418" y="0"/>
                    <a:pt x="0" y="1418"/>
                    <a:pt x="0" y="3151"/>
                  </a:cubicBezTo>
                  <a:cubicBezTo>
                    <a:pt x="0" y="4883"/>
                    <a:pt x="1418" y="6301"/>
                    <a:pt x="3151" y="6301"/>
                  </a:cubicBezTo>
                  <a:cubicBezTo>
                    <a:pt x="4883" y="6301"/>
                    <a:pt x="6301" y="4883"/>
                    <a:pt x="6301" y="3151"/>
                  </a:cubicBezTo>
                  <a:cubicBezTo>
                    <a:pt x="6301" y="1418"/>
                    <a:pt x="4915" y="0"/>
                    <a:pt x="3151" y="0"/>
                  </a:cubicBezTo>
                  <a:close/>
                </a:path>
              </a:pathLst>
            </a:custGeom>
            <a:grp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3193476861"/>
      </p:ext>
    </p:extLst>
  </p:cSld>
  <p:clrMapOvr>
    <a:masterClrMapping/>
  </p:clrMapOvr>
  <mc:AlternateContent xmlns:mc="http://schemas.openxmlformats.org/markup-compatibility/2006" xmlns:p14="http://schemas.microsoft.com/office/powerpoint/2010/main">
    <mc:Choice Requires="p14">
      <p:transition p14:dur="10" advTm="114182"/>
    </mc:Choice>
    <mc:Fallback xmlns="">
      <p:transition advTm="114182"/>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1576685" y="1722143"/>
            <a:ext cx="9690670" cy="4196598"/>
          </a:xfrm>
          <a:prstGeom prst="rect">
            <a:avLst/>
          </a:prstGeom>
          <a:noFill/>
        </p:spPr>
        <p:txBody>
          <a:bodyPr wrap="square" rtlCol="0">
            <a:spAutoFit/>
          </a:bodyPr>
          <a:lstStyle/>
          <a:p>
            <a:pPr algn="justLow" rtl="1">
              <a:lnSpc>
                <a:spcPct val="200000"/>
              </a:lnSpc>
              <a:spcBef>
                <a:spcPts val="600"/>
              </a:spcBef>
              <a:spcAft>
                <a:spcPts val="1800"/>
              </a:spcAft>
            </a:pPr>
            <a:r>
              <a:rPr lang="ar-SA" dirty="0">
                <a:solidFill>
                  <a:srgbClr val="000000"/>
                </a:solidFill>
                <a:effectLst/>
                <a:latin typeface="Alexandria Light" pitchFamily="2" charset="-78"/>
                <a:ea typeface="Calibri" panose="020F0502020204030204" pitchFamily="34" charset="0"/>
                <a:cs typeface="Alexandria Light" pitchFamily="2" charset="-78"/>
              </a:rPr>
              <a:t>     كما أن الفيديو ببرامجه المتعدّدة يعدُّ من أهم أوجه التعلّم الإلكتروني؛ إذ يقدّم المعرفة للمتعلمين في صورة متكاملة من وسائل عرض المعلومات المقروءة، والمسموعة، والمرئية، وقد تطور استخدام الفيديو في التعليم تطوراً كبيراً؛ إذ استخدم لتوجيه التعلّم بالتفاعل بين البرنامج والمتعلّمين فيما يسمى بالفيديو التفاعليّ (</a:t>
            </a:r>
            <a:r>
              <a:rPr lang="en-US" dirty="0">
                <a:solidFill>
                  <a:srgbClr val="000000"/>
                </a:solidFill>
                <a:effectLst/>
                <a:latin typeface="Alexandria Light" pitchFamily="2" charset="-78"/>
                <a:ea typeface="Calibri" panose="020F0502020204030204" pitchFamily="34" charset="0"/>
                <a:cs typeface="Alexandria Light" pitchFamily="2" charset="-78"/>
              </a:rPr>
              <a:t>Interactive video</a:t>
            </a:r>
            <a:r>
              <a:rPr lang="ar-SA" dirty="0">
                <a:solidFill>
                  <a:srgbClr val="000000"/>
                </a:solidFill>
                <a:effectLst/>
                <a:latin typeface="Alexandria Light" pitchFamily="2" charset="-78"/>
                <a:ea typeface="Calibri" panose="020F0502020204030204" pitchFamily="34" charset="0"/>
                <a:cs typeface="Alexandria Light" pitchFamily="2" charset="-78"/>
              </a:rPr>
              <a:t>).</a:t>
            </a:r>
          </a:p>
          <a:p>
            <a:pPr algn="justLow" rtl="1">
              <a:lnSpc>
                <a:spcPct val="200000"/>
              </a:lnSpc>
              <a:spcBef>
                <a:spcPts val="600"/>
              </a:spcBef>
              <a:spcAft>
                <a:spcPts val="1800"/>
              </a:spcAft>
            </a:pPr>
            <a:r>
              <a:rPr lang="ar-SA" dirty="0">
                <a:solidFill>
                  <a:srgbClr val="000000"/>
                </a:solidFill>
                <a:latin typeface="Alexandria Light" pitchFamily="2" charset="-78"/>
                <a:ea typeface="Calibri" panose="020F0502020204030204" pitchFamily="34" charset="0"/>
                <a:cs typeface="Alexandria Light" pitchFamily="2" charset="-78"/>
              </a:rPr>
              <a:t>     و</a:t>
            </a:r>
            <a:r>
              <a:rPr lang="ar-SA" dirty="0">
                <a:solidFill>
                  <a:srgbClr val="000000"/>
                </a:solidFill>
                <a:effectLst/>
                <a:latin typeface="Alexandria Light" pitchFamily="2" charset="-78"/>
                <a:ea typeface="Calibri" panose="020F0502020204030204" pitchFamily="34" charset="0"/>
                <a:cs typeface="Alexandria Light" pitchFamily="2" charset="-78"/>
              </a:rPr>
              <a:t>ي</a:t>
            </a:r>
            <a:r>
              <a:rPr lang="ar-SA" dirty="0">
                <a:effectLst/>
                <a:latin typeface="Alexandria Light" pitchFamily="2" charset="-78"/>
                <a:ea typeface="Calibri" panose="020F0502020204030204" pitchFamily="34" charset="0"/>
                <a:cs typeface="Alexandria Light" pitchFamily="2" charset="-78"/>
              </a:rPr>
              <a:t>عرف الفيديو بأنه</a:t>
            </a:r>
            <a:r>
              <a:rPr lang="ar-SA" b="1" dirty="0">
                <a:effectLst/>
                <a:latin typeface="Alexandria Light" pitchFamily="2" charset="-78"/>
                <a:ea typeface="Calibri" panose="020F0502020204030204" pitchFamily="34" charset="0"/>
                <a:cs typeface="Alexandria Light" pitchFamily="2" charset="-78"/>
              </a:rPr>
              <a:t>: "</a:t>
            </a:r>
            <a:r>
              <a:rPr lang="ar-SA" dirty="0">
                <a:effectLst/>
                <a:latin typeface="Alexandria Light" pitchFamily="2" charset="-78"/>
                <a:ea typeface="Calibri" panose="020F0502020204030204" pitchFamily="34" charset="0"/>
                <a:cs typeface="Alexandria Light" pitchFamily="2" charset="-78"/>
              </a:rPr>
              <a:t>شكل من أشكال الوسائط المتعددة التي تنقل المعلومات من خلال القنوات الحسية السمعية والبصرية". </a:t>
            </a:r>
            <a:r>
              <a:rPr lang="ar-SA" dirty="0">
                <a:latin typeface="Alexandria Light" pitchFamily="2" charset="-78"/>
                <a:ea typeface="Calibri" panose="020F0502020204030204" pitchFamily="34" charset="0"/>
                <a:cs typeface="Alexandria Light" pitchFamily="2" charset="-78"/>
              </a:rPr>
              <a:t>ولا يكاد يخلوا برنامج تعليمي أو تدريبي  إلكترونيّ من وجود فيديو تعليمي يشرح مفاهيم معرفية أو مهارات تكنولوجية مراد تعلمها.</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0D6A97B3-F27D-485D-BD7F-CBDB659795BC}"/>
              </a:ext>
            </a:extLst>
          </p:cNvPr>
          <p:cNvSpPr txBox="1"/>
          <p:nvPr/>
        </p:nvSpPr>
        <p:spPr>
          <a:xfrm>
            <a:off x="4469606" y="936219"/>
            <a:ext cx="3252787" cy="409086"/>
          </a:xfrm>
          <a:prstGeom prst="rect">
            <a:avLst/>
          </a:prstGeom>
          <a:noFill/>
        </p:spPr>
        <p:txBody>
          <a:bodyPr wrap="square">
            <a:spAutoFit/>
          </a:bodyPr>
          <a:lstStyle/>
          <a:p>
            <a:pPr marR="0" lvl="0" algn="ctr" rtl="1">
              <a:lnSpc>
                <a:spcPct val="125000"/>
              </a:lnSpc>
              <a:spcBef>
                <a:spcPts val="600"/>
              </a:spcBef>
              <a:spcAft>
                <a:spcPts val="600"/>
              </a:spcAft>
            </a:pPr>
            <a:r>
              <a:rPr lang="ar-SA" sz="1800" dirty="0">
                <a:solidFill>
                  <a:srgbClr val="000000"/>
                </a:solidFill>
                <a:effectLst/>
                <a:latin typeface="Alexandria Medium" pitchFamily="2" charset="-78"/>
                <a:ea typeface="Calibri" panose="020F0502020204030204" pitchFamily="34" charset="0"/>
                <a:cs typeface="Alexandria Medium" pitchFamily="2" charset="-78"/>
              </a:rPr>
              <a:t>الفيديو التعليميّ التفاعليّ</a:t>
            </a:r>
            <a:endParaRPr lang="en-US" sz="1800" b="1" dirty="0">
              <a:effectLst/>
              <a:latin typeface="Alexandria Medium" pitchFamily="2" charset="-78"/>
              <a:ea typeface="Times New Roman" panose="02020603050405020304" pitchFamily="18" charset="0"/>
              <a:cs typeface="Alexandria Medium" pitchFamily="2" charset="-78"/>
            </a:endParaRPr>
          </a:p>
        </p:txBody>
      </p:sp>
      <p:grpSp>
        <p:nvGrpSpPr>
          <p:cNvPr id="8" name="Google Shape;5467;p51">
            <a:extLst>
              <a:ext uri="{FF2B5EF4-FFF2-40B4-BE49-F238E27FC236}">
                <a16:creationId xmlns:a16="http://schemas.microsoft.com/office/drawing/2014/main" id="{D96EC649-26F4-4479-A9A3-C0561E45DBF5}"/>
              </a:ext>
            </a:extLst>
          </p:cNvPr>
          <p:cNvGrpSpPr/>
          <p:nvPr/>
        </p:nvGrpSpPr>
        <p:grpSpPr>
          <a:xfrm>
            <a:off x="544393" y="5154894"/>
            <a:ext cx="923443" cy="948992"/>
            <a:chOff x="-49048250" y="2316775"/>
            <a:chExt cx="300100" cy="300125"/>
          </a:xfrm>
          <a:solidFill>
            <a:schemeClr val="accent4"/>
          </a:solidFill>
        </p:grpSpPr>
        <p:sp>
          <p:nvSpPr>
            <p:cNvPr id="10" name="Google Shape;5468;p51">
              <a:extLst>
                <a:ext uri="{FF2B5EF4-FFF2-40B4-BE49-F238E27FC236}">
                  <a16:creationId xmlns:a16="http://schemas.microsoft.com/office/drawing/2014/main" id="{89245B4F-B384-4802-8BB0-89023EBA541E}"/>
                </a:ext>
              </a:extLst>
            </p:cNvPr>
            <p:cNvSpPr/>
            <p:nvPr/>
          </p:nvSpPr>
          <p:spPr>
            <a:xfrm>
              <a:off x="-49048250" y="2316775"/>
              <a:ext cx="300100" cy="300125"/>
            </a:xfrm>
            <a:custGeom>
              <a:avLst/>
              <a:gdLst/>
              <a:ahLst/>
              <a:cxnLst/>
              <a:rect l="l" t="t" r="r" b="b"/>
              <a:pathLst>
                <a:path w="12004" h="12005" extrusionOk="0">
                  <a:moveTo>
                    <a:pt x="10933" y="663"/>
                  </a:moveTo>
                  <a:cubicBezTo>
                    <a:pt x="11122" y="694"/>
                    <a:pt x="11311" y="852"/>
                    <a:pt x="11311" y="1009"/>
                  </a:cubicBezTo>
                  <a:lnTo>
                    <a:pt x="11311" y="1734"/>
                  </a:lnTo>
                  <a:lnTo>
                    <a:pt x="10366" y="1734"/>
                  </a:lnTo>
                  <a:lnTo>
                    <a:pt x="9106" y="663"/>
                  </a:lnTo>
                  <a:close/>
                  <a:moveTo>
                    <a:pt x="5136" y="694"/>
                  </a:moveTo>
                  <a:lnTo>
                    <a:pt x="6396" y="1765"/>
                  </a:lnTo>
                  <a:lnTo>
                    <a:pt x="4726" y="1765"/>
                  </a:lnTo>
                  <a:lnTo>
                    <a:pt x="3466" y="694"/>
                  </a:lnTo>
                  <a:close/>
                  <a:moveTo>
                    <a:pt x="7971" y="694"/>
                  </a:moveTo>
                  <a:lnTo>
                    <a:pt x="9232" y="1765"/>
                  </a:lnTo>
                  <a:lnTo>
                    <a:pt x="7562" y="1765"/>
                  </a:lnTo>
                  <a:lnTo>
                    <a:pt x="6302" y="694"/>
                  </a:lnTo>
                  <a:close/>
                  <a:moveTo>
                    <a:pt x="2363" y="663"/>
                  </a:moveTo>
                  <a:lnTo>
                    <a:pt x="4033" y="2080"/>
                  </a:lnTo>
                  <a:lnTo>
                    <a:pt x="2363" y="3498"/>
                  </a:lnTo>
                  <a:lnTo>
                    <a:pt x="694" y="3498"/>
                  </a:lnTo>
                  <a:lnTo>
                    <a:pt x="694" y="1009"/>
                  </a:lnTo>
                  <a:cubicBezTo>
                    <a:pt x="694" y="820"/>
                    <a:pt x="851" y="663"/>
                    <a:pt x="1040" y="663"/>
                  </a:cubicBezTo>
                  <a:close/>
                  <a:moveTo>
                    <a:pt x="6396" y="2427"/>
                  </a:moveTo>
                  <a:lnTo>
                    <a:pt x="5136" y="3498"/>
                  </a:lnTo>
                  <a:lnTo>
                    <a:pt x="3466" y="3498"/>
                  </a:lnTo>
                  <a:lnTo>
                    <a:pt x="4726" y="2427"/>
                  </a:lnTo>
                  <a:close/>
                  <a:moveTo>
                    <a:pt x="9200" y="2427"/>
                  </a:moveTo>
                  <a:lnTo>
                    <a:pt x="7940" y="3498"/>
                  </a:lnTo>
                  <a:lnTo>
                    <a:pt x="6239" y="3498"/>
                  </a:lnTo>
                  <a:lnTo>
                    <a:pt x="7499" y="2427"/>
                  </a:lnTo>
                  <a:close/>
                  <a:moveTo>
                    <a:pt x="11248" y="2427"/>
                  </a:moveTo>
                  <a:lnTo>
                    <a:pt x="11248" y="3498"/>
                  </a:lnTo>
                  <a:lnTo>
                    <a:pt x="9043" y="3498"/>
                  </a:lnTo>
                  <a:lnTo>
                    <a:pt x="10303" y="2427"/>
                  </a:lnTo>
                  <a:close/>
                  <a:moveTo>
                    <a:pt x="11311" y="4160"/>
                  </a:moveTo>
                  <a:lnTo>
                    <a:pt x="11311" y="10902"/>
                  </a:lnTo>
                  <a:cubicBezTo>
                    <a:pt x="11311" y="11091"/>
                    <a:pt x="11153" y="11248"/>
                    <a:pt x="10933" y="11248"/>
                  </a:cubicBezTo>
                  <a:lnTo>
                    <a:pt x="1072" y="11248"/>
                  </a:lnTo>
                  <a:cubicBezTo>
                    <a:pt x="851" y="11248"/>
                    <a:pt x="694" y="11091"/>
                    <a:pt x="694" y="10902"/>
                  </a:cubicBezTo>
                  <a:lnTo>
                    <a:pt x="694" y="4160"/>
                  </a:lnTo>
                  <a:close/>
                  <a:moveTo>
                    <a:pt x="1040" y="1"/>
                  </a:moveTo>
                  <a:cubicBezTo>
                    <a:pt x="473" y="1"/>
                    <a:pt x="1" y="474"/>
                    <a:pt x="1" y="1041"/>
                  </a:cubicBezTo>
                  <a:lnTo>
                    <a:pt x="1" y="10933"/>
                  </a:lnTo>
                  <a:cubicBezTo>
                    <a:pt x="1" y="11532"/>
                    <a:pt x="473" y="12004"/>
                    <a:pt x="1040" y="12004"/>
                  </a:cubicBezTo>
                  <a:lnTo>
                    <a:pt x="10933" y="12004"/>
                  </a:lnTo>
                  <a:cubicBezTo>
                    <a:pt x="11531" y="12004"/>
                    <a:pt x="12004" y="11532"/>
                    <a:pt x="12004" y="10933"/>
                  </a:cubicBezTo>
                  <a:lnTo>
                    <a:pt x="12004" y="3845"/>
                  </a:lnTo>
                  <a:lnTo>
                    <a:pt x="12004" y="1041"/>
                  </a:lnTo>
                  <a:cubicBezTo>
                    <a:pt x="11972" y="474"/>
                    <a:pt x="11500" y="1"/>
                    <a:pt x="10933" y="1"/>
                  </a:cubicBezTo>
                  <a:close/>
                </a:path>
              </a:pathLst>
            </a:custGeom>
            <a:grpFill/>
            <a:ln>
              <a:noFill/>
            </a:ln>
          </p:spPr>
          <p:txBody>
            <a:bodyPr spcFirstLastPara="1" wrap="square" lIns="121900" tIns="121900" rIns="121900" bIns="121900" anchor="ctr" anchorCtr="0">
              <a:noAutofit/>
            </a:bodyPr>
            <a:lstStyle/>
            <a:p>
              <a:endParaRPr sz="1865"/>
            </a:p>
          </p:txBody>
        </p:sp>
        <p:sp>
          <p:nvSpPr>
            <p:cNvPr id="11" name="Google Shape;5469;p51">
              <a:extLst>
                <a:ext uri="{FF2B5EF4-FFF2-40B4-BE49-F238E27FC236}">
                  <a16:creationId xmlns:a16="http://schemas.microsoft.com/office/drawing/2014/main" id="{0C419D7B-1683-4CCA-BC57-1169959B7288}"/>
                </a:ext>
              </a:extLst>
            </p:cNvPr>
            <p:cNvSpPr/>
            <p:nvPr/>
          </p:nvSpPr>
          <p:spPr>
            <a:xfrm>
              <a:off x="-49004150" y="2360100"/>
              <a:ext cx="17350" cy="17350"/>
            </a:xfrm>
            <a:custGeom>
              <a:avLst/>
              <a:gdLst/>
              <a:ahLst/>
              <a:cxnLst/>
              <a:rect l="l" t="t" r="r" b="b"/>
              <a:pathLst>
                <a:path w="694" h="694" extrusionOk="0">
                  <a:moveTo>
                    <a:pt x="347" y="1"/>
                  </a:moveTo>
                  <a:cubicBezTo>
                    <a:pt x="158" y="1"/>
                    <a:pt x="1" y="158"/>
                    <a:pt x="1" y="347"/>
                  </a:cubicBezTo>
                  <a:cubicBezTo>
                    <a:pt x="1" y="536"/>
                    <a:pt x="158" y="694"/>
                    <a:pt x="347" y="694"/>
                  </a:cubicBezTo>
                  <a:cubicBezTo>
                    <a:pt x="536" y="694"/>
                    <a:pt x="694" y="536"/>
                    <a:pt x="694" y="347"/>
                  </a:cubicBezTo>
                  <a:cubicBezTo>
                    <a:pt x="694" y="158"/>
                    <a:pt x="536" y="1"/>
                    <a:pt x="347" y="1"/>
                  </a:cubicBezTo>
                  <a:close/>
                </a:path>
              </a:pathLst>
            </a:custGeom>
            <a:grpFill/>
            <a:ln>
              <a:noFill/>
            </a:ln>
          </p:spPr>
          <p:txBody>
            <a:bodyPr spcFirstLastPara="1" wrap="square" lIns="121900" tIns="121900" rIns="121900" bIns="121900" anchor="ctr" anchorCtr="0">
              <a:noAutofit/>
            </a:bodyPr>
            <a:lstStyle/>
            <a:p>
              <a:endParaRPr sz="1865"/>
            </a:p>
          </p:txBody>
        </p:sp>
        <p:sp>
          <p:nvSpPr>
            <p:cNvPr id="12" name="Google Shape;5470;p51">
              <a:extLst>
                <a:ext uri="{FF2B5EF4-FFF2-40B4-BE49-F238E27FC236}">
                  <a16:creationId xmlns:a16="http://schemas.microsoft.com/office/drawing/2014/main" id="{6200B585-21E1-4537-8299-35773D05D9E9}"/>
                </a:ext>
              </a:extLst>
            </p:cNvPr>
            <p:cNvSpPr/>
            <p:nvPr/>
          </p:nvSpPr>
          <p:spPr>
            <a:xfrm>
              <a:off x="-48925375" y="2465650"/>
              <a:ext cx="71700" cy="86650"/>
            </a:xfrm>
            <a:custGeom>
              <a:avLst/>
              <a:gdLst/>
              <a:ahLst/>
              <a:cxnLst/>
              <a:rect l="l" t="t" r="r" b="b"/>
              <a:pathLst>
                <a:path w="2868" h="3466" extrusionOk="0">
                  <a:moveTo>
                    <a:pt x="693" y="1040"/>
                  </a:moveTo>
                  <a:lnTo>
                    <a:pt x="1859" y="1796"/>
                  </a:lnTo>
                  <a:lnTo>
                    <a:pt x="693" y="2552"/>
                  </a:lnTo>
                  <a:lnTo>
                    <a:pt x="693" y="1040"/>
                  </a:lnTo>
                  <a:close/>
                  <a:moveTo>
                    <a:pt x="343" y="1"/>
                  </a:moveTo>
                  <a:cubicBezTo>
                    <a:pt x="167" y="1"/>
                    <a:pt x="0" y="141"/>
                    <a:pt x="0" y="347"/>
                  </a:cubicBezTo>
                  <a:lnTo>
                    <a:pt x="0" y="3151"/>
                  </a:lnTo>
                  <a:cubicBezTo>
                    <a:pt x="0" y="3333"/>
                    <a:pt x="165" y="3466"/>
                    <a:pt x="340" y="3466"/>
                  </a:cubicBezTo>
                  <a:cubicBezTo>
                    <a:pt x="407" y="3466"/>
                    <a:pt x="475" y="3446"/>
                    <a:pt x="536" y="3403"/>
                  </a:cubicBezTo>
                  <a:lnTo>
                    <a:pt x="2678" y="1985"/>
                  </a:lnTo>
                  <a:cubicBezTo>
                    <a:pt x="2867" y="1922"/>
                    <a:pt x="2867" y="1639"/>
                    <a:pt x="2678" y="1481"/>
                  </a:cubicBezTo>
                  <a:lnTo>
                    <a:pt x="536" y="63"/>
                  </a:lnTo>
                  <a:cubicBezTo>
                    <a:pt x="476" y="20"/>
                    <a:pt x="409" y="1"/>
                    <a:pt x="343" y="1"/>
                  </a:cubicBezTo>
                  <a:close/>
                </a:path>
              </a:pathLst>
            </a:custGeom>
            <a:grpFill/>
            <a:ln>
              <a:noFill/>
            </a:ln>
          </p:spPr>
          <p:txBody>
            <a:bodyPr spcFirstLastPara="1" wrap="square" lIns="121900" tIns="121900" rIns="121900" bIns="121900" anchor="ctr" anchorCtr="0">
              <a:noAutofit/>
            </a:bodyPr>
            <a:lstStyle/>
            <a:p>
              <a:endParaRPr sz="1865"/>
            </a:p>
          </p:txBody>
        </p:sp>
        <p:sp>
          <p:nvSpPr>
            <p:cNvPr id="13" name="Google Shape;5471;p51">
              <a:extLst>
                <a:ext uri="{FF2B5EF4-FFF2-40B4-BE49-F238E27FC236}">
                  <a16:creationId xmlns:a16="http://schemas.microsoft.com/office/drawing/2014/main" id="{3CCB4894-9F89-4E99-BECE-EF1BC0D21374}"/>
                </a:ext>
              </a:extLst>
            </p:cNvPr>
            <p:cNvSpPr/>
            <p:nvPr/>
          </p:nvSpPr>
          <p:spPr>
            <a:xfrm>
              <a:off x="-48977350" y="2431000"/>
              <a:ext cx="157525" cy="157550"/>
            </a:xfrm>
            <a:custGeom>
              <a:avLst/>
              <a:gdLst/>
              <a:ahLst/>
              <a:cxnLst/>
              <a:rect l="l" t="t" r="r" b="b"/>
              <a:pathLst>
                <a:path w="6301" h="6302" extrusionOk="0">
                  <a:moveTo>
                    <a:pt x="3151" y="756"/>
                  </a:moveTo>
                  <a:cubicBezTo>
                    <a:pt x="4474" y="756"/>
                    <a:pt x="5576" y="1859"/>
                    <a:pt x="5576" y="3182"/>
                  </a:cubicBezTo>
                  <a:cubicBezTo>
                    <a:pt x="5608" y="4537"/>
                    <a:pt x="4537" y="5640"/>
                    <a:pt x="3151" y="5640"/>
                  </a:cubicBezTo>
                  <a:cubicBezTo>
                    <a:pt x="1796" y="5640"/>
                    <a:pt x="693" y="4537"/>
                    <a:pt x="693" y="3182"/>
                  </a:cubicBezTo>
                  <a:cubicBezTo>
                    <a:pt x="693" y="1859"/>
                    <a:pt x="1796" y="756"/>
                    <a:pt x="3151" y="756"/>
                  </a:cubicBezTo>
                  <a:close/>
                  <a:moveTo>
                    <a:pt x="3151" y="0"/>
                  </a:moveTo>
                  <a:cubicBezTo>
                    <a:pt x="1418" y="0"/>
                    <a:pt x="0" y="1418"/>
                    <a:pt x="0" y="3151"/>
                  </a:cubicBezTo>
                  <a:cubicBezTo>
                    <a:pt x="0" y="4883"/>
                    <a:pt x="1418" y="6301"/>
                    <a:pt x="3151" y="6301"/>
                  </a:cubicBezTo>
                  <a:cubicBezTo>
                    <a:pt x="4883" y="6301"/>
                    <a:pt x="6301" y="4883"/>
                    <a:pt x="6301" y="3151"/>
                  </a:cubicBezTo>
                  <a:cubicBezTo>
                    <a:pt x="6301" y="1418"/>
                    <a:pt x="4915" y="0"/>
                    <a:pt x="3151" y="0"/>
                  </a:cubicBezTo>
                  <a:close/>
                </a:path>
              </a:pathLst>
            </a:custGeom>
            <a:grp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3207716381"/>
      </p:ext>
    </p:extLst>
  </p:cSld>
  <p:clrMapOvr>
    <a:masterClrMapping/>
  </p:clrMapOvr>
  <mc:AlternateContent xmlns:mc="http://schemas.openxmlformats.org/markup-compatibility/2006" xmlns:p14="http://schemas.microsoft.com/office/powerpoint/2010/main">
    <mc:Choice Requires="p14">
      <p:transition p14:dur="10" advTm="126883"/>
    </mc:Choice>
    <mc:Fallback xmlns="">
      <p:transition advTm="126883"/>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89402" y="178377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1335500" y="110777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p:cNvSpPr txBox="1"/>
          <p:nvPr/>
        </p:nvSpPr>
        <p:spPr>
          <a:xfrm>
            <a:off x="2846068" y="2412216"/>
            <a:ext cx="8353017" cy="2769284"/>
          </a:xfrm>
          <a:prstGeom prst="rect">
            <a:avLst/>
          </a:prstGeom>
          <a:noFill/>
        </p:spPr>
        <p:txBody>
          <a:bodyPr wrap="square" rtlCol="0">
            <a:spAutoFit/>
          </a:bodyPr>
          <a:lstStyle/>
          <a:p>
            <a:pPr algn="justLow" rtl="1">
              <a:lnSpc>
                <a:spcPct val="150000"/>
              </a:lnSpc>
              <a:spcAft>
                <a:spcPts val="1800"/>
              </a:spcAft>
            </a:pPr>
            <a:r>
              <a:rPr lang="ar-SA" dirty="0">
                <a:latin typeface="Alexandria Light" pitchFamily="2" charset="-78"/>
                <a:ea typeface="Calibri" panose="020F0502020204030204" pitchFamily="34" charset="0"/>
                <a:cs typeface="Alexandria Light" pitchFamily="2" charset="-78"/>
              </a:rPr>
              <a:t>    </a:t>
            </a:r>
            <a:r>
              <a:rPr lang="ar-SA" dirty="0">
                <a:effectLst/>
                <a:latin typeface="Alexandria Light" pitchFamily="2" charset="-78"/>
                <a:ea typeface="Calibri" panose="020F0502020204030204" pitchFamily="34" charset="0"/>
                <a:cs typeface="Alexandria Light" pitchFamily="2" charset="-78"/>
              </a:rPr>
              <a:t>ويعرف الفيديو التعليميّ بأنه "نوع من أفلام المعرفة والثقافة العامة، يقدم المعلومات والبيانات والحقائق العلمية بشيء من التفصيل والإسهاب مع كثير من التبسيط بطريقة دراسية بحتة، يتخصص في تعليم المفاهيم والمعارف والمهارات. </a:t>
            </a:r>
            <a:endParaRPr lang="en-US" dirty="0">
              <a:effectLst/>
              <a:latin typeface="Alexandria Light" pitchFamily="2" charset="-78"/>
              <a:ea typeface="Calibri" panose="020F0502020204030204" pitchFamily="34" charset="0"/>
              <a:cs typeface="Alexandria Light" pitchFamily="2" charset="-78"/>
            </a:endParaRPr>
          </a:p>
          <a:p>
            <a:pPr marL="53340" algn="justLow" rtl="1">
              <a:lnSpc>
                <a:spcPct val="150000"/>
              </a:lnSpc>
              <a:spcAft>
                <a:spcPts val="1800"/>
              </a:spcAft>
              <a:tabLst>
                <a:tab pos="78105" algn="l"/>
              </a:tabLst>
            </a:pPr>
            <a:r>
              <a:rPr lang="ar-SA" dirty="0">
                <a:effectLst/>
                <a:latin typeface="Alexandria Light" pitchFamily="2" charset="-78"/>
                <a:ea typeface="Calibri" panose="020F0502020204030204" pitchFamily="34" charset="0"/>
                <a:cs typeface="Alexandria Light" pitchFamily="2" charset="-78"/>
              </a:rPr>
              <a:t>    ويعرف </a:t>
            </a:r>
            <a:r>
              <a:rPr lang="ar-SA" dirty="0">
                <a:solidFill>
                  <a:srgbClr val="000000"/>
                </a:solidFill>
                <a:effectLst/>
                <a:latin typeface="Alexandria Light" pitchFamily="2" charset="-78"/>
                <a:ea typeface="Calibri" panose="020F0502020204030204" pitchFamily="34" charset="0"/>
                <a:cs typeface="Alexandria Light" pitchFamily="2" charset="-78"/>
              </a:rPr>
              <a:t>الفيديو التعليميّ</a:t>
            </a:r>
            <a:r>
              <a:rPr lang="ar-SA" dirty="0">
                <a:effectLst/>
                <a:latin typeface="Alexandria Light" pitchFamily="2" charset="-78"/>
                <a:ea typeface="Calibri" panose="020F0502020204030204" pitchFamily="34" charset="0"/>
                <a:cs typeface="Alexandria Light" pitchFamily="2" charset="-78"/>
              </a:rPr>
              <a:t> الرقمي: تكنولوجيا تحميل مقاطع الفيديو ونشرها من خلال الإنترنت  التي يمكن مشاهدتها من أي مكان وفي أي وقت دون الحاجة إلى تحميلها مباشرة من الحواسيب.</a:t>
            </a:r>
            <a:endParaRPr lang="en-US" dirty="0">
              <a:effectLst/>
              <a:latin typeface="Alexandria Light" pitchFamily="2" charset="-78"/>
              <a:ea typeface="Calibri" panose="020F0502020204030204" pitchFamily="34" charset="0"/>
              <a:cs typeface="Alexandria Light"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9DFE3B38-0A1E-4BEB-BA8E-F1328E376EB6}"/>
              </a:ext>
            </a:extLst>
          </p:cNvPr>
          <p:cNvSpPr txBox="1"/>
          <p:nvPr/>
        </p:nvSpPr>
        <p:spPr>
          <a:xfrm>
            <a:off x="2739957" y="1159453"/>
            <a:ext cx="3863340" cy="371705"/>
          </a:xfrm>
          <a:prstGeom prst="rect">
            <a:avLst/>
          </a:prstGeom>
          <a:noFill/>
        </p:spPr>
        <p:txBody>
          <a:bodyPr wrap="square">
            <a:spAutoFit/>
          </a:bodyPr>
          <a:lstStyle/>
          <a:p>
            <a:pPr algn="r" rtl="1">
              <a:lnSpc>
                <a:spcPct val="107000"/>
              </a:lnSpc>
              <a:spcAft>
                <a:spcPts val="800"/>
              </a:spcAft>
            </a:pPr>
            <a:r>
              <a:rPr lang="ar-SA" sz="1800" dirty="0">
                <a:effectLst/>
                <a:latin typeface="Alexandria Medium" pitchFamily="2" charset="-78"/>
                <a:ea typeface="Calibri" panose="020F0502020204030204" pitchFamily="34" charset="0"/>
                <a:cs typeface="Alexandria Medium" pitchFamily="2" charset="-78"/>
              </a:rPr>
              <a:t>تعريف الفيديو التعليمي الرقمي  </a:t>
            </a:r>
            <a:endParaRPr lang="en-US" sz="1400" dirty="0">
              <a:effectLst/>
              <a:latin typeface="Alexandria Medium" pitchFamily="2" charset="-78"/>
              <a:ea typeface="Calibri" panose="020F0502020204030204" pitchFamily="34" charset="0"/>
              <a:cs typeface="Alexandria Medium" pitchFamily="2" charset="-78"/>
            </a:endParaRPr>
          </a:p>
        </p:txBody>
      </p:sp>
      <p:grpSp>
        <p:nvGrpSpPr>
          <p:cNvPr id="14" name="Google Shape;5467;p51">
            <a:extLst>
              <a:ext uri="{FF2B5EF4-FFF2-40B4-BE49-F238E27FC236}">
                <a16:creationId xmlns:a16="http://schemas.microsoft.com/office/drawing/2014/main" id="{EF099E1C-B67B-4393-90C8-943A73AB9A8F}"/>
              </a:ext>
            </a:extLst>
          </p:cNvPr>
          <p:cNvGrpSpPr/>
          <p:nvPr/>
        </p:nvGrpSpPr>
        <p:grpSpPr>
          <a:xfrm>
            <a:off x="1423321" y="3234388"/>
            <a:ext cx="923443" cy="948992"/>
            <a:chOff x="-49048250" y="2316775"/>
            <a:chExt cx="300100" cy="300125"/>
          </a:xfrm>
          <a:solidFill>
            <a:schemeClr val="accent4"/>
          </a:solidFill>
        </p:grpSpPr>
        <p:sp>
          <p:nvSpPr>
            <p:cNvPr id="15" name="Google Shape;5468;p51">
              <a:extLst>
                <a:ext uri="{FF2B5EF4-FFF2-40B4-BE49-F238E27FC236}">
                  <a16:creationId xmlns:a16="http://schemas.microsoft.com/office/drawing/2014/main" id="{791AAFA2-6564-409A-BCEC-845BF5276419}"/>
                </a:ext>
              </a:extLst>
            </p:cNvPr>
            <p:cNvSpPr/>
            <p:nvPr/>
          </p:nvSpPr>
          <p:spPr>
            <a:xfrm>
              <a:off x="-49048250" y="2316775"/>
              <a:ext cx="300100" cy="300125"/>
            </a:xfrm>
            <a:custGeom>
              <a:avLst/>
              <a:gdLst/>
              <a:ahLst/>
              <a:cxnLst/>
              <a:rect l="l" t="t" r="r" b="b"/>
              <a:pathLst>
                <a:path w="12004" h="12005" extrusionOk="0">
                  <a:moveTo>
                    <a:pt x="10933" y="663"/>
                  </a:moveTo>
                  <a:cubicBezTo>
                    <a:pt x="11122" y="694"/>
                    <a:pt x="11311" y="852"/>
                    <a:pt x="11311" y="1009"/>
                  </a:cubicBezTo>
                  <a:lnTo>
                    <a:pt x="11311" y="1734"/>
                  </a:lnTo>
                  <a:lnTo>
                    <a:pt x="10366" y="1734"/>
                  </a:lnTo>
                  <a:lnTo>
                    <a:pt x="9106" y="663"/>
                  </a:lnTo>
                  <a:close/>
                  <a:moveTo>
                    <a:pt x="5136" y="694"/>
                  </a:moveTo>
                  <a:lnTo>
                    <a:pt x="6396" y="1765"/>
                  </a:lnTo>
                  <a:lnTo>
                    <a:pt x="4726" y="1765"/>
                  </a:lnTo>
                  <a:lnTo>
                    <a:pt x="3466" y="694"/>
                  </a:lnTo>
                  <a:close/>
                  <a:moveTo>
                    <a:pt x="7971" y="694"/>
                  </a:moveTo>
                  <a:lnTo>
                    <a:pt x="9232" y="1765"/>
                  </a:lnTo>
                  <a:lnTo>
                    <a:pt x="7562" y="1765"/>
                  </a:lnTo>
                  <a:lnTo>
                    <a:pt x="6302" y="694"/>
                  </a:lnTo>
                  <a:close/>
                  <a:moveTo>
                    <a:pt x="2363" y="663"/>
                  </a:moveTo>
                  <a:lnTo>
                    <a:pt x="4033" y="2080"/>
                  </a:lnTo>
                  <a:lnTo>
                    <a:pt x="2363" y="3498"/>
                  </a:lnTo>
                  <a:lnTo>
                    <a:pt x="694" y="3498"/>
                  </a:lnTo>
                  <a:lnTo>
                    <a:pt x="694" y="1009"/>
                  </a:lnTo>
                  <a:cubicBezTo>
                    <a:pt x="694" y="820"/>
                    <a:pt x="851" y="663"/>
                    <a:pt x="1040" y="663"/>
                  </a:cubicBezTo>
                  <a:close/>
                  <a:moveTo>
                    <a:pt x="6396" y="2427"/>
                  </a:moveTo>
                  <a:lnTo>
                    <a:pt x="5136" y="3498"/>
                  </a:lnTo>
                  <a:lnTo>
                    <a:pt x="3466" y="3498"/>
                  </a:lnTo>
                  <a:lnTo>
                    <a:pt x="4726" y="2427"/>
                  </a:lnTo>
                  <a:close/>
                  <a:moveTo>
                    <a:pt x="9200" y="2427"/>
                  </a:moveTo>
                  <a:lnTo>
                    <a:pt x="7940" y="3498"/>
                  </a:lnTo>
                  <a:lnTo>
                    <a:pt x="6239" y="3498"/>
                  </a:lnTo>
                  <a:lnTo>
                    <a:pt x="7499" y="2427"/>
                  </a:lnTo>
                  <a:close/>
                  <a:moveTo>
                    <a:pt x="11248" y="2427"/>
                  </a:moveTo>
                  <a:lnTo>
                    <a:pt x="11248" y="3498"/>
                  </a:lnTo>
                  <a:lnTo>
                    <a:pt x="9043" y="3498"/>
                  </a:lnTo>
                  <a:lnTo>
                    <a:pt x="10303" y="2427"/>
                  </a:lnTo>
                  <a:close/>
                  <a:moveTo>
                    <a:pt x="11311" y="4160"/>
                  </a:moveTo>
                  <a:lnTo>
                    <a:pt x="11311" y="10902"/>
                  </a:lnTo>
                  <a:cubicBezTo>
                    <a:pt x="11311" y="11091"/>
                    <a:pt x="11153" y="11248"/>
                    <a:pt x="10933" y="11248"/>
                  </a:cubicBezTo>
                  <a:lnTo>
                    <a:pt x="1072" y="11248"/>
                  </a:lnTo>
                  <a:cubicBezTo>
                    <a:pt x="851" y="11248"/>
                    <a:pt x="694" y="11091"/>
                    <a:pt x="694" y="10902"/>
                  </a:cubicBezTo>
                  <a:lnTo>
                    <a:pt x="694" y="4160"/>
                  </a:lnTo>
                  <a:close/>
                  <a:moveTo>
                    <a:pt x="1040" y="1"/>
                  </a:moveTo>
                  <a:cubicBezTo>
                    <a:pt x="473" y="1"/>
                    <a:pt x="1" y="474"/>
                    <a:pt x="1" y="1041"/>
                  </a:cubicBezTo>
                  <a:lnTo>
                    <a:pt x="1" y="10933"/>
                  </a:lnTo>
                  <a:cubicBezTo>
                    <a:pt x="1" y="11532"/>
                    <a:pt x="473" y="12004"/>
                    <a:pt x="1040" y="12004"/>
                  </a:cubicBezTo>
                  <a:lnTo>
                    <a:pt x="10933" y="12004"/>
                  </a:lnTo>
                  <a:cubicBezTo>
                    <a:pt x="11531" y="12004"/>
                    <a:pt x="12004" y="11532"/>
                    <a:pt x="12004" y="10933"/>
                  </a:cubicBezTo>
                  <a:lnTo>
                    <a:pt x="12004" y="3845"/>
                  </a:lnTo>
                  <a:lnTo>
                    <a:pt x="12004" y="1041"/>
                  </a:lnTo>
                  <a:cubicBezTo>
                    <a:pt x="11972" y="474"/>
                    <a:pt x="11500" y="1"/>
                    <a:pt x="10933" y="1"/>
                  </a:cubicBezTo>
                  <a:close/>
                </a:path>
              </a:pathLst>
            </a:custGeom>
            <a:grpFill/>
            <a:ln>
              <a:noFill/>
            </a:ln>
          </p:spPr>
          <p:txBody>
            <a:bodyPr spcFirstLastPara="1" wrap="square" lIns="121900" tIns="121900" rIns="121900" bIns="121900" anchor="ctr" anchorCtr="0">
              <a:noAutofit/>
            </a:bodyPr>
            <a:lstStyle/>
            <a:p>
              <a:endParaRPr sz="1865"/>
            </a:p>
          </p:txBody>
        </p:sp>
        <p:sp>
          <p:nvSpPr>
            <p:cNvPr id="16" name="Google Shape;5469;p51">
              <a:extLst>
                <a:ext uri="{FF2B5EF4-FFF2-40B4-BE49-F238E27FC236}">
                  <a16:creationId xmlns:a16="http://schemas.microsoft.com/office/drawing/2014/main" id="{6CF93265-3924-4C32-A09D-9CF2BF818FE6}"/>
                </a:ext>
              </a:extLst>
            </p:cNvPr>
            <p:cNvSpPr/>
            <p:nvPr/>
          </p:nvSpPr>
          <p:spPr>
            <a:xfrm>
              <a:off x="-49004150" y="2360100"/>
              <a:ext cx="17350" cy="17350"/>
            </a:xfrm>
            <a:custGeom>
              <a:avLst/>
              <a:gdLst/>
              <a:ahLst/>
              <a:cxnLst/>
              <a:rect l="l" t="t" r="r" b="b"/>
              <a:pathLst>
                <a:path w="694" h="694" extrusionOk="0">
                  <a:moveTo>
                    <a:pt x="347" y="1"/>
                  </a:moveTo>
                  <a:cubicBezTo>
                    <a:pt x="158" y="1"/>
                    <a:pt x="1" y="158"/>
                    <a:pt x="1" y="347"/>
                  </a:cubicBezTo>
                  <a:cubicBezTo>
                    <a:pt x="1" y="536"/>
                    <a:pt x="158" y="694"/>
                    <a:pt x="347" y="694"/>
                  </a:cubicBezTo>
                  <a:cubicBezTo>
                    <a:pt x="536" y="694"/>
                    <a:pt x="694" y="536"/>
                    <a:pt x="694" y="347"/>
                  </a:cubicBezTo>
                  <a:cubicBezTo>
                    <a:pt x="694" y="158"/>
                    <a:pt x="536" y="1"/>
                    <a:pt x="347" y="1"/>
                  </a:cubicBezTo>
                  <a:close/>
                </a:path>
              </a:pathLst>
            </a:custGeom>
            <a:grpFill/>
            <a:ln>
              <a:noFill/>
            </a:ln>
          </p:spPr>
          <p:txBody>
            <a:bodyPr spcFirstLastPara="1" wrap="square" lIns="121900" tIns="121900" rIns="121900" bIns="121900" anchor="ctr" anchorCtr="0">
              <a:noAutofit/>
            </a:bodyPr>
            <a:lstStyle/>
            <a:p>
              <a:endParaRPr sz="1865"/>
            </a:p>
          </p:txBody>
        </p:sp>
        <p:sp>
          <p:nvSpPr>
            <p:cNvPr id="17" name="Google Shape;5470;p51">
              <a:extLst>
                <a:ext uri="{FF2B5EF4-FFF2-40B4-BE49-F238E27FC236}">
                  <a16:creationId xmlns:a16="http://schemas.microsoft.com/office/drawing/2014/main" id="{FCC4D758-965C-4065-BB2A-9FDFDC9BA94F}"/>
                </a:ext>
              </a:extLst>
            </p:cNvPr>
            <p:cNvSpPr/>
            <p:nvPr/>
          </p:nvSpPr>
          <p:spPr>
            <a:xfrm>
              <a:off x="-48925375" y="2465650"/>
              <a:ext cx="71700" cy="86650"/>
            </a:xfrm>
            <a:custGeom>
              <a:avLst/>
              <a:gdLst/>
              <a:ahLst/>
              <a:cxnLst/>
              <a:rect l="l" t="t" r="r" b="b"/>
              <a:pathLst>
                <a:path w="2868" h="3466" extrusionOk="0">
                  <a:moveTo>
                    <a:pt x="693" y="1040"/>
                  </a:moveTo>
                  <a:lnTo>
                    <a:pt x="1859" y="1796"/>
                  </a:lnTo>
                  <a:lnTo>
                    <a:pt x="693" y="2552"/>
                  </a:lnTo>
                  <a:lnTo>
                    <a:pt x="693" y="1040"/>
                  </a:lnTo>
                  <a:close/>
                  <a:moveTo>
                    <a:pt x="343" y="1"/>
                  </a:moveTo>
                  <a:cubicBezTo>
                    <a:pt x="167" y="1"/>
                    <a:pt x="0" y="141"/>
                    <a:pt x="0" y="347"/>
                  </a:cubicBezTo>
                  <a:lnTo>
                    <a:pt x="0" y="3151"/>
                  </a:lnTo>
                  <a:cubicBezTo>
                    <a:pt x="0" y="3333"/>
                    <a:pt x="165" y="3466"/>
                    <a:pt x="340" y="3466"/>
                  </a:cubicBezTo>
                  <a:cubicBezTo>
                    <a:pt x="407" y="3466"/>
                    <a:pt x="475" y="3446"/>
                    <a:pt x="536" y="3403"/>
                  </a:cubicBezTo>
                  <a:lnTo>
                    <a:pt x="2678" y="1985"/>
                  </a:lnTo>
                  <a:cubicBezTo>
                    <a:pt x="2867" y="1922"/>
                    <a:pt x="2867" y="1639"/>
                    <a:pt x="2678" y="1481"/>
                  </a:cubicBezTo>
                  <a:lnTo>
                    <a:pt x="536" y="63"/>
                  </a:lnTo>
                  <a:cubicBezTo>
                    <a:pt x="476" y="20"/>
                    <a:pt x="409" y="1"/>
                    <a:pt x="343" y="1"/>
                  </a:cubicBezTo>
                  <a:close/>
                </a:path>
              </a:pathLst>
            </a:custGeom>
            <a:grpFill/>
            <a:ln>
              <a:noFill/>
            </a:ln>
          </p:spPr>
          <p:txBody>
            <a:bodyPr spcFirstLastPara="1" wrap="square" lIns="121900" tIns="121900" rIns="121900" bIns="121900" anchor="ctr" anchorCtr="0">
              <a:noAutofit/>
            </a:bodyPr>
            <a:lstStyle/>
            <a:p>
              <a:endParaRPr sz="1865"/>
            </a:p>
          </p:txBody>
        </p:sp>
        <p:sp>
          <p:nvSpPr>
            <p:cNvPr id="18" name="Google Shape;5471;p51">
              <a:extLst>
                <a:ext uri="{FF2B5EF4-FFF2-40B4-BE49-F238E27FC236}">
                  <a16:creationId xmlns:a16="http://schemas.microsoft.com/office/drawing/2014/main" id="{88DF405D-50F9-4D89-94BA-BFC1D0365067}"/>
                </a:ext>
              </a:extLst>
            </p:cNvPr>
            <p:cNvSpPr/>
            <p:nvPr/>
          </p:nvSpPr>
          <p:spPr>
            <a:xfrm>
              <a:off x="-48977350" y="2431000"/>
              <a:ext cx="157525" cy="157550"/>
            </a:xfrm>
            <a:custGeom>
              <a:avLst/>
              <a:gdLst/>
              <a:ahLst/>
              <a:cxnLst/>
              <a:rect l="l" t="t" r="r" b="b"/>
              <a:pathLst>
                <a:path w="6301" h="6302" extrusionOk="0">
                  <a:moveTo>
                    <a:pt x="3151" y="756"/>
                  </a:moveTo>
                  <a:cubicBezTo>
                    <a:pt x="4474" y="756"/>
                    <a:pt x="5576" y="1859"/>
                    <a:pt x="5576" y="3182"/>
                  </a:cubicBezTo>
                  <a:cubicBezTo>
                    <a:pt x="5608" y="4537"/>
                    <a:pt x="4537" y="5640"/>
                    <a:pt x="3151" y="5640"/>
                  </a:cubicBezTo>
                  <a:cubicBezTo>
                    <a:pt x="1796" y="5640"/>
                    <a:pt x="693" y="4537"/>
                    <a:pt x="693" y="3182"/>
                  </a:cubicBezTo>
                  <a:cubicBezTo>
                    <a:pt x="693" y="1859"/>
                    <a:pt x="1796" y="756"/>
                    <a:pt x="3151" y="756"/>
                  </a:cubicBezTo>
                  <a:close/>
                  <a:moveTo>
                    <a:pt x="3151" y="0"/>
                  </a:moveTo>
                  <a:cubicBezTo>
                    <a:pt x="1418" y="0"/>
                    <a:pt x="0" y="1418"/>
                    <a:pt x="0" y="3151"/>
                  </a:cubicBezTo>
                  <a:cubicBezTo>
                    <a:pt x="0" y="4883"/>
                    <a:pt x="1418" y="6301"/>
                    <a:pt x="3151" y="6301"/>
                  </a:cubicBezTo>
                  <a:cubicBezTo>
                    <a:pt x="4883" y="6301"/>
                    <a:pt x="6301" y="4883"/>
                    <a:pt x="6301" y="3151"/>
                  </a:cubicBezTo>
                  <a:cubicBezTo>
                    <a:pt x="6301" y="1418"/>
                    <a:pt x="4915" y="0"/>
                    <a:pt x="3151" y="0"/>
                  </a:cubicBezTo>
                  <a:close/>
                </a:path>
              </a:pathLst>
            </a:custGeom>
            <a:grpFill/>
            <a:ln>
              <a:noFill/>
            </a:ln>
          </p:spPr>
          <p:txBody>
            <a:bodyPr spcFirstLastPara="1" wrap="square" lIns="121900" tIns="121900" rIns="121900" bIns="121900" anchor="ctr" anchorCtr="0">
              <a:noAutofit/>
            </a:bodyPr>
            <a:lstStyle/>
            <a:p>
              <a:endParaRPr sz="1865"/>
            </a:p>
          </p:txBody>
        </p:sp>
      </p:grpSp>
      <p:sp>
        <p:nvSpPr>
          <p:cNvPr id="13" name="TextBox 10">
            <a:extLst>
              <a:ext uri="{FF2B5EF4-FFF2-40B4-BE49-F238E27FC236}">
                <a16:creationId xmlns:a16="http://schemas.microsoft.com/office/drawing/2014/main" id="{3AD75B2E-B40E-4562-90E9-8F57ECE2D8BA}"/>
              </a:ext>
            </a:extLst>
          </p:cNvPr>
          <p:cNvSpPr txBox="1"/>
          <p:nvPr/>
        </p:nvSpPr>
        <p:spPr>
          <a:xfrm>
            <a:off x="4378774" y="5434121"/>
            <a:ext cx="4649650" cy="434158"/>
          </a:xfrm>
          <a:prstGeom prst="rect">
            <a:avLst/>
          </a:prstGeom>
          <a:solidFill>
            <a:srgbClr val="00B0F0"/>
          </a:solidFill>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algn="justLow" rtl="1">
              <a:lnSpc>
                <a:spcPts val="2520"/>
              </a:lnSpc>
              <a:spcAft>
                <a:spcPts val="1800"/>
              </a:spcAft>
              <a:defRPr/>
            </a:pPr>
            <a:r>
              <a:rPr lang="ar-SA" sz="1600" dirty="0">
                <a:solidFill>
                  <a:srgbClr val="FFFFFF"/>
                </a:solidFill>
                <a:latin typeface="Alexandria Light" pitchFamily="2" charset="-78"/>
                <a:cs typeface="Alexandria Light" pitchFamily="2" charset="-78"/>
              </a:rPr>
              <a:t>وسؤالنا هو ما </a:t>
            </a:r>
            <a:r>
              <a:rPr lang="ar-SA" sz="1600" dirty="0">
                <a:effectLst/>
                <a:latin typeface="Alexandria Light" pitchFamily="2" charset="-78"/>
                <a:ea typeface="Calibri" panose="020F0502020204030204" pitchFamily="34" charset="0"/>
                <a:cs typeface="Alexandria Light" pitchFamily="2" charset="-78"/>
              </a:rPr>
              <a:t>أنواع الفيديو التعليمي</a:t>
            </a:r>
            <a:r>
              <a:rPr lang="ar-SA" sz="3200" dirty="0">
                <a:solidFill>
                  <a:srgbClr val="FFFFFF"/>
                </a:solidFill>
                <a:latin typeface="Alexandria Light" pitchFamily="2" charset="-78"/>
                <a:ea typeface="Calibri" panose="020F0502020204030204" pitchFamily="34" charset="0"/>
                <a:cs typeface="Alexandria Light" pitchFamily="2" charset="-78"/>
              </a:rPr>
              <a:t>؟</a:t>
            </a:r>
            <a:endParaRPr lang="ar-SA" sz="1600" dirty="0">
              <a:solidFill>
                <a:srgbClr val="FFFFFF"/>
              </a:solidFill>
              <a:latin typeface="Alexandria Light" pitchFamily="2" charset="-78"/>
              <a:cs typeface="Alexandria Light" pitchFamily="2" charset="-78"/>
            </a:endParaRPr>
          </a:p>
        </p:txBody>
      </p:sp>
    </p:spTree>
    <p:extLst>
      <p:ext uri="{BB962C8B-B14F-4D97-AF65-F5344CB8AC3E}">
        <p14:creationId xmlns:p14="http://schemas.microsoft.com/office/powerpoint/2010/main" val="3931369198"/>
      </p:ext>
    </p:extLst>
  </p:cSld>
  <p:clrMapOvr>
    <a:masterClrMapping/>
  </p:clrMapOvr>
  <mc:AlternateContent xmlns:mc="http://schemas.openxmlformats.org/markup-compatibility/2006" xmlns:p14="http://schemas.microsoft.com/office/powerpoint/2010/main">
    <mc:Choice Requires="p14">
      <p:transition p14:dur="10" advTm="38438"/>
    </mc:Choice>
    <mc:Fallback xmlns="">
      <p:transition advTm="38438"/>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89402" y="178377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1335500" y="110777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p:cNvSpPr txBox="1"/>
          <p:nvPr/>
        </p:nvSpPr>
        <p:spPr>
          <a:xfrm>
            <a:off x="2904712" y="1932745"/>
            <a:ext cx="8353017" cy="816249"/>
          </a:xfrm>
          <a:prstGeom prst="rect">
            <a:avLst/>
          </a:prstGeom>
          <a:noFill/>
        </p:spPr>
        <p:txBody>
          <a:bodyPr wrap="square" rtlCol="0">
            <a:spAutoFit/>
          </a:bodyPr>
          <a:lstStyle/>
          <a:p>
            <a:pPr marL="53340" algn="justLow" rtl="1">
              <a:lnSpc>
                <a:spcPct val="125000"/>
              </a:lnSpc>
              <a:spcBef>
                <a:spcPts val="1200"/>
              </a:spcBef>
              <a:spcAft>
                <a:spcPts val="600"/>
              </a:spcAft>
              <a:tabLst>
                <a:tab pos="78105" algn="l"/>
              </a:tabLst>
            </a:pPr>
            <a:r>
              <a:rPr lang="ar-SA" sz="1800" dirty="0">
                <a:effectLst/>
                <a:latin typeface="Calibri" panose="020F0502020204030204" pitchFamily="34" charset="0"/>
                <a:ea typeface="Calibri" panose="020F0502020204030204" pitchFamily="34" charset="0"/>
                <a:cs typeface="Simplified Arabic" panose="02020603050405020304" pitchFamily="18" charset="-78"/>
              </a:rPr>
              <a:t>     </a:t>
            </a:r>
            <a:r>
              <a:rPr lang="ar-SA" sz="1600" dirty="0">
                <a:effectLst/>
                <a:latin typeface="Alexandria Light" pitchFamily="2" charset="-78"/>
                <a:ea typeface="Calibri" panose="020F0502020204030204" pitchFamily="34" charset="0"/>
                <a:cs typeface="Alexandria Light" pitchFamily="2" charset="-78"/>
              </a:rPr>
              <a:t>للفيديو التعليمي أنواع عدة يتم استخدام كل منها حسب الحاجة، يوضحها الشكل (2) الآتي:</a:t>
            </a:r>
            <a:endParaRPr lang="en-US" sz="1600" dirty="0">
              <a:effectLst/>
              <a:latin typeface="Alexandria Light" pitchFamily="2" charset="-78"/>
              <a:ea typeface="Calibri" panose="020F0502020204030204" pitchFamily="34" charset="0"/>
              <a:cs typeface="Alexandria Light" pitchFamily="2" charset="-78"/>
            </a:endParaRPr>
          </a:p>
          <a:p>
            <a:pPr algn="r" rtl="1">
              <a:lnSpc>
                <a:spcPts val="2560"/>
              </a:lnSpc>
              <a:spcAft>
                <a:spcPts val="1800"/>
              </a:spcAft>
            </a:pPr>
            <a:r>
              <a:rPr lang="ar-SA" sz="1600" dirty="0">
                <a:effectLst/>
                <a:latin typeface="Alexandria Light" pitchFamily="2" charset="-78"/>
                <a:ea typeface="Calibri" panose="020F0502020204030204" pitchFamily="34" charset="0"/>
                <a:cs typeface="Alexandria Light" pitchFamily="2" charset="-78"/>
              </a:rPr>
              <a:t>      </a:t>
            </a:r>
            <a:endParaRPr lang="en-US" sz="1600" dirty="0">
              <a:effectLst/>
              <a:latin typeface="Alexandria Light" pitchFamily="2" charset="-78"/>
              <a:ea typeface="Calibri" panose="020F0502020204030204" pitchFamily="34" charset="0"/>
              <a:cs typeface="Alexandria Light" pitchFamily="2" charset="-78"/>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9DFE3B38-0A1E-4BEB-BA8E-F1328E376EB6}"/>
              </a:ext>
            </a:extLst>
          </p:cNvPr>
          <p:cNvSpPr txBox="1"/>
          <p:nvPr/>
        </p:nvSpPr>
        <p:spPr>
          <a:xfrm>
            <a:off x="2846069" y="1122567"/>
            <a:ext cx="3120391" cy="371705"/>
          </a:xfrm>
          <a:prstGeom prst="rect">
            <a:avLst/>
          </a:prstGeom>
          <a:noFill/>
        </p:spPr>
        <p:txBody>
          <a:bodyPr wrap="square">
            <a:spAutoFit/>
          </a:bodyPr>
          <a:lstStyle/>
          <a:p>
            <a:pPr algn="r" rtl="1">
              <a:lnSpc>
                <a:spcPct val="107000"/>
              </a:lnSpc>
              <a:spcAft>
                <a:spcPts val="800"/>
              </a:spcAft>
            </a:pPr>
            <a:r>
              <a:rPr lang="ar-SA" sz="1800" dirty="0">
                <a:effectLst/>
                <a:latin typeface="Alexandria Medium" pitchFamily="2" charset="-78"/>
                <a:ea typeface="Calibri" panose="020F0502020204030204" pitchFamily="34" charset="0"/>
                <a:cs typeface="Alexandria Medium" pitchFamily="2" charset="-78"/>
              </a:rPr>
              <a:t>أنواع الفيديو التعليمي</a:t>
            </a:r>
            <a:endParaRPr lang="en-US" sz="1400" dirty="0">
              <a:effectLst/>
              <a:latin typeface="Alexandria Medium" pitchFamily="2" charset="-78"/>
              <a:ea typeface="Calibri" panose="020F0502020204030204" pitchFamily="34" charset="0"/>
              <a:cs typeface="Alexandria Medium" pitchFamily="2" charset="-78"/>
            </a:endParaRPr>
          </a:p>
        </p:txBody>
      </p:sp>
      <p:graphicFrame>
        <p:nvGraphicFramePr>
          <p:cNvPr id="11" name="Diagram 257">
            <a:extLst>
              <a:ext uri="{FF2B5EF4-FFF2-40B4-BE49-F238E27FC236}">
                <a16:creationId xmlns:a16="http://schemas.microsoft.com/office/drawing/2014/main" id="{641BA516-A199-4352-9BBF-9D00790B3E8B}"/>
              </a:ext>
            </a:extLst>
          </p:cNvPr>
          <p:cNvGraphicFramePr/>
          <p:nvPr/>
        </p:nvGraphicFramePr>
        <p:xfrm>
          <a:off x="2308860" y="2422742"/>
          <a:ext cx="6549390" cy="3312691"/>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2" name="مربع نص 1">
            <a:extLst>
              <a:ext uri="{FF2B5EF4-FFF2-40B4-BE49-F238E27FC236}">
                <a16:creationId xmlns:a16="http://schemas.microsoft.com/office/drawing/2014/main" id="{3BF64CAB-122D-43E9-95FE-8AE1FCA9EA8A}"/>
              </a:ext>
            </a:extLst>
          </p:cNvPr>
          <p:cNvSpPr txBox="1"/>
          <p:nvPr/>
        </p:nvSpPr>
        <p:spPr>
          <a:xfrm>
            <a:off x="3972560" y="5760146"/>
            <a:ext cx="3820160" cy="307777"/>
          </a:xfrm>
          <a:prstGeom prst="rect">
            <a:avLst/>
          </a:prstGeom>
          <a:noFill/>
        </p:spPr>
        <p:txBody>
          <a:bodyPr wrap="square" rtlCol="1">
            <a:spAutoFit/>
          </a:bodyPr>
          <a:lstStyle/>
          <a:p>
            <a:r>
              <a:rPr lang="ar-SA" sz="1400" dirty="0">
                <a:latin typeface="Alexandria Light" pitchFamily="2" charset="-78"/>
                <a:cs typeface="Alexandria Light" pitchFamily="2" charset="-78"/>
              </a:rPr>
              <a:t>الشكل (2) </a:t>
            </a:r>
            <a:r>
              <a:rPr lang="ar-SA" sz="1400" dirty="0" err="1">
                <a:latin typeface="Alexandria Light" pitchFamily="2" charset="-78"/>
                <a:cs typeface="Alexandria Light" pitchFamily="2" charset="-78"/>
              </a:rPr>
              <a:t>بيبن</a:t>
            </a:r>
            <a:r>
              <a:rPr lang="ar-SA" sz="1400" dirty="0">
                <a:latin typeface="Alexandria Light" pitchFamily="2" charset="-78"/>
                <a:cs typeface="Alexandria Light" pitchFamily="2" charset="-78"/>
              </a:rPr>
              <a:t> أنواع الفيديو التعليمي </a:t>
            </a:r>
          </a:p>
        </p:txBody>
      </p:sp>
    </p:spTree>
    <p:extLst>
      <p:ext uri="{BB962C8B-B14F-4D97-AF65-F5344CB8AC3E}">
        <p14:creationId xmlns:p14="http://schemas.microsoft.com/office/powerpoint/2010/main" val="1499616726"/>
      </p:ext>
    </p:extLst>
  </p:cSld>
  <p:clrMapOvr>
    <a:masterClrMapping/>
  </p:clrMapOvr>
  <mc:AlternateContent xmlns:mc="http://schemas.openxmlformats.org/markup-compatibility/2006" xmlns:p14="http://schemas.microsoft.com/office/powerpoint/2010/main">
    <mc:Choice Requires="p14">
      <p:transition p14:dur="10" advTm="24367"/>
    </mc:Choice>
    <mc:Fallback xmlns="">
      <p:transition advTm="24367"/>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89402" y="178377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1335500" y="110777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p:cNvSpPr txBox="1"/>
          <p:nvPr/>
        </p:nvSpPr>
        <p:spPr>
          <a:xfrm>
            <a:off x="2739957" y="2067868"/>
            <a:ext cx="8353017" cy="4031168"/>
          </a:xfrm>
          <a:prstGeom prst="rect">
            <a:avLst/>
          </a:prstGeom>
          <a:noFill/>
        </p:spPr>
        <p:txBody>
          <a:bodyPr wrap="square" rtlCol="0">
            <a:spAutoFit/>
          </a:bodyPr>
          <a:lstStyle/>
          <a:p>
            <a:pPr marL="342900" lvl="0" indent="-342900" algn="justLow" rtl="1">
              <a:lnSpc>
                <a:spcPct val="150000"/>
              </a:lnSpc>
              <a:spcAft>
                <a:spcPts val="1800"/>
              </a:spcAft>
              <a:buFont typeface="+mj-lt"/>
              <a:buAutoNum type="arabicPeriod"/>
              <a:tabLst>
                <a:tab pos="78105" algn="l"/>
              </a:tabLst>
            </a:pPr>
            <a:r>
              <a:rPr lang="ar-SA" b="1" dirty="0">
                <a:effectLst/>
                <a:latin typeface="Alexandria Light" pitchFamily="2" charset="-78"/>
                <a:ea typeface="Calibri" panose="020F0502020204030204" pitchFamily="34" charset="0"/>
                <a:cs typeface="Alexandria Light" pitchFamily="2" charset="-78"/>
              </a:rPr>
              <a:t>الفيديو التعليميّ المتمركز حول المنهاج</a:t>
            </a:r>
            <a:r>
              <a:rPr lang="ar-SA" dirty="0">
                <a:effectLst/>
                <a:latin typeface="Alexandria Light" pitchFamily="2" charset="-78"/>
                <a:ea typeface="Calibri" panose="020F0502020204030204" pitchFamily="34" charset="0"/>
                <a:cs typeface="Alexandria Light" pitchFamily="2" charset="-78"/>
              </a:rPr>
              <a:t>: يتناول مفاهيم وأفكاراً معينة من منهاج الكتاب المدرسي بهدف تسهيل الفهم والتذوق، وتعزيز التعلّم.</a:t>
            </a:r>
            <a:endParaRPr lang="en-US" dirty="0">
              <a:effectLst/>
              <a:latin typeface="Alexandria Light" pitchFamily="2" charset="-78"/>
              <a:ea typeface="Calibri" panose="020F0502020204030204" pitchFamily="34" charset="0"/>
              <a:cs typeface="Alexandria Light" pitchFamily="2" charset="-78"/>
            </a:endParaRPr>
          </a:p>
          <a:p>
            <a:pPr marL="342900" lvl="0" indent="-342900" algn="justLow" rtl="1">
              <a:lnSpc>
                <a:spcPct val="150000"/>
              </a:lnSpc>
              <a:spcAft>
                <a:spcPts val="1800"/>
              </a:spcAft>
              <a:buFont typeface="+mj-lt"/>
              <a:buAutoNum type="arabicPeriod"/>
              <a:tabLst>
                <a:tab pos="78105" algn="l"/>
              </a:tabLst>
            </a:pPr>
            <a:r>
              <a:rPr lang="ar-SA" b="1" dirty="0">
                <a:effectLst/>
                <a:latin typeface="Alexandria Light" pitchFamily="2" charset="-78"/>
                <a:ea typeface="Calibri" panose="020F0502020204030204" pitchFamily="34" charset="0"/>
                <a:cs typeface="Alexandria Light" pitchFamily="2" charset="-78"/>
              </a:rPr>
              <a:t>الفيديو </a:t>
            </a:r>
            <a:r>
              <a:rPr lang="ar-SA" b="1" dirty="0" err="1">
                <a:effectLst/>
                <a:latin typeface="Alexandria Light" pitchFamily="2" charset="-78"/>
                <a:ea typeface="Calibri" panose="020F0502020204030204" pitchFamily="34" charset="0"/>
                <a:cs typeface="Alexandria Light" pitchFamily="2" charset="-78"/>
              </a:rPr>
              <a:t>الإثرائي</a:t>
            </a:r>
            <a:r>
              <a:rPr lang="ar-SA" dirty="0">
                <a:effectLst/>
                <a:latin typeface="Alexandria Light" pitchFamily="2" charset="-78"/>
                <a:ea typeface="Calibri" panose="020F0502020204030204" pitchFamily="34" charset="0"/>
                <a:cs typeface="Alexandria Light" pitchFamily="2" charset="-78"/>
              </a:rPr>
              <a:t>: يقدّم خبرات تكميليّة بهدف توسيع الآفاق، وإثارة الدافعية وتنشيطها، وإكساب الاتجاهات.</a:t>
            </a:r>
            <a:endParaRPr lang="en-US" dirty="0">
              <a:effectLst/>
              <a:latin typeface="Alexandria Light" pitchFamily="2" charset="-78"/>
              <a:ea typeface="Calibri" panose="020F0502020204030204" pitchFamily="34" charset="0"/>
              <a:cs typeface="Alexandria Light" pitchFamily="2" charset="-78"/>
            </a:endParaRPr>
          </a:p>
          <a:p>
            <a:pPr marL="342900" lvl="0" indent="-342900" algn="justLow" rtl="1">
              <a:lnSpc>
                <a:spcPct val="150000"/>
              </a:lnSpc>
              <a:spcAft>
                <a:spcPts val="1800"/>
              </a:spcAft>
              <a:buFont typeface="+mj-lt"/>
              <a:buAutoNum type="arabicPeriod"/>
              <a:tabLst>
                <a:tab pos="78105" algn="l"/>
              </a:tabLst>
            </a:pPr>
            <a:r>
              <a:rPr lang="ar-SA" b="1" dirty="0">
                <a:effectLst/>
                <a:latin typeface="Alexandria Light" pitchFamily="2" charset="-78"/>
                <a:ea typeface="Calibri" panose="020F0502020204030204" pitchFamily="34" charset="0"/>
                <a:cs typeface="Alexandria Light" pitchFamily="2" charset="-78"/>
              </a:rPr>
              <a:t>الفيديو التثقيفيّ:</a:t>
            </a:r>
            <a:r>
              <a:rPr lang="ar-SA" dirty="0">
                <a:effectLst/>
                <a:latin typeface="Alexandria Light" pitchFamily="2" charset="-78"/>
                <a:ea typeface="Calibri" panose="020F0502020204030204" pitchFamily="34" charset="0"/>
                <a:cs typeface="Alexandria Light" pitchFamily="2" charset="-78"/>
              </a:rPr>
              <a:t> يقدم المعلومات للمشاهد وهذه الفيديوهات تصنف بالوثائقية.</a:t>
            </a:r>
            <a:endParaRPr lang="en-US" dirty="0">
              <a:effectLst/>
              <a:latin typeface="Alexandria Light" pitchFamily="2" charset="-78"/>
              <a:ea typeface="Calibri" panose="020F0502020204030204" pitchFamily="34" charset="0"/>
              <a:cs typeface="Alexandria Light" pitchFamily="2" charset="-78"/>
            </a:endParaRPr>
          </a:p>
          <a:p>
            <a:pPr marL="342900" lvl="0" indent="-342900" algn="justLow" rtl="1">
              <a:lnSpc>
                <a:spcPct val="150000"/>
              </a:lnSpc>
              <a:spcAft>
                <a:spcPts val="1800"/>
              </a:spcAft>
              <a:buFont typeface="+mj-lt"/>
              <a:buAutoNum type="arabicPeriod"/>
              <a:tabLst>
                <a:tab pos="78105" algn="l"/>
              </a:tabLst>
            </a:pPr>
            <a:r>
              <a:rPr lang="ar-SA" b="1" dirty="0">
                <a:effectLst/>
                <a:latin typeface="Alexandria Light" pitchFamily="2" charset="-78"/>
                <a:ea typeface="Calibri" panose="020F0502020204030204" pitchFamily="34" charset="0"/>
                <a:cs typeface="Alexandria Light" pitchFamily="2" charset="-78"/>
              </a:rPr>
              <a:t>الفيديو المحفّز</a:t>
            </a:r>
            <a:r>
              <a:rPr lang="ar-SA" dirty="0">
                <a:effectLst/>
                <a:latin typeface="Alexandria Light" pitchFamily="2" charset="-78"/>
                <a:ea typeface="Calibri" panose="020F0502020204030204" pitchFamily="34" charset="0"/>
                <a:cs typeface="Alexandria Light" pitchFamily="2" charset="-78"/>
              </a:rPr>
              <a:t>: فيه يتعلّم المشاهد بطريقة مسلّية وجذابة.</a:t>
            </a:r>
            <a:endParaRPr lang="en-US" dirty="0">
              <a:effectLst/>
              <a:latin typeface="Alexandria Light" pitchFamily="2" charset="-78"/>
              <a:ea typeface="Calibri" panose="020F0502020204030204" pitchFamily="34" charset="0"/>
              <a:cs typeface="Alexandria Light" pitchFamily="2" charset="-78"/>
            </a:endParaRPr>
          </a:p>
          <a:p>
            <a:pPr marL="342900" lvl="0" indent="-342900" algn="just" rtl="1">
              <a:lnSpc>
                <a:spcPct val="150000"/>
              </a:lnSpc>
              <a:spcBef>
                <a:spcPts val="1200"/>
              </a:spcBef>
              <a:spcAft>
                <a:spcPts val="600"/>
              </a:spcAft>
              <a:buFont typeface="+mj-lt"/>
              <a:buAutoNum type="arabicPeriod"/>
              <a:tabLst>
                <a:tab pos="78105" algn="l"/>
              </a:tabLst>
            </a:pPr>
            <a:endParaRPr lang="en-US" dirty="0">
              <a:effectLst/>
              <a:latin typeface="Alexandria Light" pitchFamily="2" charset="-78"/>
              <a:ea typeface="Calibri" panose="020F0502020204030204" pitchFamily="34" charset="0"/>
              <a:cs typeface="Alexandria Light"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9DFE3B38-0A1E-4BEB-BA8E-F1328E376EB6}"/>
              </a:ext>
            </a:extLst>
          </p:cNvPr>
          <p:cNvSpPr txBox="1"/>
          <p:nvPr/>
        </p:nvSpPr>
        <p:spPr>
          <a:xfrm>
            <a:off x="2739957" y="1107776"/>
            <a:ext cx="5878263" cy="409086"/>
          </a:xfrm>
          <a:prstGeom prst="rect">
            <a:avLst/>
          </a:prstGeom>
          <a:noFill/>
        </p:spPr>
        <p:txBody>
          <a:bodyPr wrap="square">
            <a:spAutoFit/>
          </a:bodyPr>
          <a:lstStyle/>
          <a:p>
            <a:pPr lvl="0" algn="ctr" rtl="1">
              <a:lnSpc>
                <a:spcPct val="125000"/>
              </a:lnSpc>
              <a:spcBef>
                <a:spcPts val="1200"/>
              </a:spcBef>
              <a:spcAft>
                <a:spcPts val="600"/>
              </a:spcAft>
              <a:tabLst>
                <a:tab pos="78105" algn="l"/>
              </a:tabLst>
            </a:pPr>
            <a:r>
              <a:rPr lang="ar-SA" b="1" dirty="0">
                <a:effectLst/>
                <a:latin typeface="Alexandria Medium" pitchFamily="2" charset="-78"/>
                <a:ea typeface="Calibri" panose="020F0502020204030204" pitchFamily="34" charset="0"/>
                <a:cs typeface="Alexandria Medium" pitchFamily="2" charset="-78"/>
              </a:rPr>
              <a:t>أنواع الفيديو التعليميّ</a:t>
            </a:r>
            <a:endParaRPr lang="en-US" dirty="0">
              <a:effectLst/>
              <a:latin typeface="Alexandria Medium" pitchFamily="2" charset="-78"/>
              <a:ea typeface="Calibri" panose="020F0502020204030204" pitchFamily="34" charset="0"/>
              <a:cs typeface="Alexandria Medium" pitchFamily="2" charset="-78"/>
            </a:endParaRPr>
          </a:p>
        </p:txBody>
      </p:sp>
      <p:sp>
        <p:nvSpPr>
          <p:cNvPr id="10" name="Google Shape;5347;p51">
            <a:extLst>
              <a:ext uri="{FF2B5EF4-FFF2-40B4-BE49-F238E27FC236}">
                <a16:creationId xmlns:a16="http://schemas.microsoft.com/office/drawing/2014/main" id="{AAE30A47-0CD0-44AE-A8DD-B8F97391DEF5}"/>
              </a:ext>
            </a:extLst>
          </p:cNvPr>
          <p:cNvSpPr/>
          <p:nvPr/>
        </p:nvSpPr>
        <p:spPr>
          <a:xfrm>
            <a:off x="1746430" y="3839596"/>
            <a:ext cx="813890" cy="869564"/>
          </a:xfrm>
          <a:custGeom>
            <a:avLst/>
            <a:gdLst/>
            <a:ahLst/>
            <a:cxnLst/>
            <a:rect l="l" t="t" r="r" b="b"/>
            <a:pathLst>
              <a:path w="12004" h="12036" extrusionOk="0">
                <a:moveTo>
                  <a:pt x="10933" y="4947"/>
                </a:moveTo>
                <a:cubicBezTo>
                  <a:pt x="11122" y="4947"/>
                  <a:pt x="11279" y="5104"/>
                  <a:pt x="11279" y="5293"/>
                </a:cubicBezTo>
                <a:lnTo>
                  <a:pt x="11279" y="5671"/>
                </a:lnTo>
                <a:lnTo>
                  <a:pt x="7782" y="5671"/>
                </a:lnTo>
                <a:lnTo>
                  <a:pt x="7782" y="5293"/>
                </a:lnTo>
                <a:cubicBezTo>
                  <a:pt x="7782" y="5104"/>
                  <a:pt x="7940" y="4947"/>
                  <a:pt x="8129" y="4947"/>
                </a:cubicBezTo>
                <a:close/>
                <a:moveTo>
                  <a:pt x="9547" y="694"/>
                </a:moveTo>
                <a:cubicBezTo>
                  <a:pt x="9736" y="694"/>
                  <a:pt x="9893" y="851"/>
                  <a:pt x="9893" y="1040"/>
                </a:cubicBezTo>
                <a:lnTo>
                  <a:pt x="9893" y="4254"/>
                </a:lnTo>
                <a:lnTo>
                  <a:pt x="8129" y="4254"/>
                </a:lnTo>
                <a:cubicBezTo>
                  <a:pt x="7530" y="4254"/>
                  <a:pt x="7058" y="4726"/>
                  <a:pt x="7058" y="5293"/>
                </a:cubicBezTo>
                <a:lnTo>
                  <a:pt x="7058" y="6365"/>
                </a:lnTo>
                <a:lnTo>
                  <a:pt x="694" y="6365"/>
                </a:lnTo>
                <a:lnTo>
                  <a:pt x="694" y="1040"/>
                </a:lnTo>
                <a:cubicBezTo>
                  <a:pt x="725" y="851"/>
                  <a:pt x="883" y="694"/>
                  <a:pt x="1072" y="694"/>
                </a:cubicBezTo>
                <a:close/>
                <a:moveTo>
                  <a:pt x="7121" y="7026"/>
                </a:moveTo>
                <a:lnTo>
                  <a:pt x="7121" y="7751"/>
                </a:lnTo>
                <a:lnTo>
                  <a:pt x="1072" y="7751"/>
                </a:lnTo>
                <a:cubicBezTo>
                  <a:pt x="883" y="7751"/>
                  <a:pt x="725" y="7593"/>
                  <a:pt x="725" y="7404"/>
                </a:cubicBezTo>
                <a:lnTo>
                  <a:pt x="725" y="7026"/>
                </a:lnTo>
                <a:close/>
                <a:moveTo>
                  <a:pt x="5703" y="8444"/>
                </a:moveTo>
                <a:lnTo>
                  <a:pt x="5703" y="9168"/>
                </a:lnTo>
                <a:lnTo>
                  <a:pt x="4947" y="9168"/>
                </a:lnTo>
                <a:lnTo>
                  <a:pt x="4947" y="8444"/>
                </a:lnTo>
                <a:close/>
                <a:moveTo>
                  <a:pt x="7089" y="8444"/>
                </a:moveTo>
                <a:lnTo>
                  <a:pt x="7089" y="9168"/>
                </a:lnTo>
                <a:lnTo>
                  <a:pt x="6365" y="9168"/>
                </a:lnTo>
                <a:lnTo>
                  <a:pt x="6365" y="8444"/>
                </a:lnTo>
                <a:close/>
                <a:moveTo>
                  <a:pt x="11279" y="6333"/>
                </a:moveTo>
                <a:lnTo>
                  <a:pt x="11279" y="9830"/>
                </a:lnTo>
                <a:lnTo>
                  <a:pt x="7782" y="9830"/>
                </a:lnTo>
                <a:lnTo>
                  <a:pt x="7782" y="6333"/>
                </a:lnTo>
                <a:close/>
                <a:moveTo>
                  <a:pt x="11279" y="10523"/>
                </a:moveTo>
                <a:lnTo>
                  <a:pt x="11279" y="10901"/>
                </a:lnTo>
                <a:cubicBezTo>
                  <a:pt x="11279" y="11090"/>
                  <a:pt x="11122" y="11248"/>
                  <a:pt x="10933" y="11248"/>
                </a:cubicBezTo>
                <a:lnTo>
                  <a:pt x="8129" y="11248"/>
                </a:lnTo>
                <a:cubicBezTo>
                  <a:pt x="7940" y="11248"/>
                  <a:pt x="7782" y="11090"/>
                  <a:pt x="7782" y="10901"/>
                </a:cubicBezTo>
                <a:lnTo>
                  <a:pt x="7782" y="10523"/>
                </a:lnTo>
                <a:close/>
                <a:moveTo>
                  <a:pt x="1040" y="1"/>
                </a:moveTo>
                <a:cubicBezTo>
                  <a:pt x="442" y="1"/>
                  <a:pt x="1" y="473"/>
                  <a:pt x="1" y="1040"/>
                </a:cubicBezTo>
                <a:lnTo>
                  <a:pt x="1" y="7436"/>
                </a:lnTo>
                <a:cubicBezTo>
                  <a:pt x="1" y="8034"/>
                  <a:pt x="442" y="8507"/>
                  <a:pt x="1040" y="8507"/>
                </a:cubicBezTo>
                <a:lnTo>
                  <a:pt x="4191" y="8507"/>
                </a:lnTo>
                <a:lnTo>
                  <a:pt x="4191" y="9200"/>
                </a:lnTo>
                <a:lnTo>
                  <a:pt x="3151" y="9200"/>
                </a:lnTo>
                <a:cubicBezTo>
                  <a:pt x="2931" y="9200"/>
                  <a:pt x="2773" y="9357"/>
                  <a:pt x="2773" y="9546"/>
                </a:cubicBezTo>
                <a:cubicBezTo>
                  <a:pt x="2773" y="9767"/>
                  <a:pt x="2931" y="9925"/>
                  <a:pt x="3151" y="9925"/>
                </a:cubicBezTo>
                <a:lnTo>
                  <a:pt x="7026" y="9925"/>
                </a:lnTo>
                <a:lnTo>
                  <a:pt x="7026" y="10964"/>
                </a:lnTo>
                <a:cubicBezTo>
                  <a:pt x="7026" y="11563"/>
                  <a:pt x="7499" y="12035"/>
                  <a:pt x="8097" y="12035"/>
                </a:cubicBezTo>
                <a:lnTo>
                  <a:pt x="10901" y="12035"/>
                </a:lnTo>
                <a:cubicBezTo>
                  <a:pt x="11468" y="12035"/>
                  <a:pt x="11941" y="11563"/>
                  <a:pt x="11941" y="10964"/>
                </a:cubicBezTo>
                <a:lnTo>
                  <a:pt x="11941" y="5356"/>
                </a:lnTo>
                <a:cubicBezTo>
                  <a:pt x="12004" y="4726"/>
                  <a:pt x="11531" y="4254"/>
                  <a:pt x="10933" y="4254"/>
                </a:cubicBezTo>
                <a:lnTo>
                  <a:pt x="10586" y="4254"/>
                </a:lnTo>
                <a:lnTo>
                  <a:pt x="10586" y="1040"/>
                </a:lnTo>
                <a:cubicBezTo>
                  <a:pt x="10586" y="473"/>
                  <a:pt x="10114" y="1"/>
                  <a:pt x="951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265182199"/>
      </p:ext>
    </p:extLst>
  </p:cSld>
  <p:clrMapOvr>
    <a:masterClrMapping/>
  </p:clrMapOvr>
  <mc:AlternateContent xmlns:mc="http://schemas.openxmlformats.org/markup-compatibility/2006" xmlns:p14="http://schemas.microsoft.com/office/powerpoint/2010/main">
    <mc:Choice Requires="p14">
      <p:transition p14:dur="10" advTm="106473"/>
    </mc:Choice>
    <mc:Fallback xmlns="">
      <p:transition advTm="106473"/>
    </mc:Fallback>
  </mc:AlternateContent>
  <p:extLst>
    <p:ext uri="{3A86A75C-4F4B-4683-9AE1-C65F6400EC91}">
      <p14:laserTraceLst xmlns:p14="http://schemas.microsoft.com/office/powerpoint/2010/main">
        <p14:tracePtLst>
          <p14:tracePt t="16430" x="8477250" y="6273800"/>
          <p14:tracePt t="16565" x="9383713" y="6789738"/>
          <p14:tracePt t="16571" x="9409113" y="6721475"/>
          <p14:tracePt t="16580" x="9426575" y="6653213"/>
          <p14:tracePt t="16591" x="9451975" y="6557963"/>
          <p14:tracePt t="16595" x="9461500" y="6472238"/>
          <p14:tracePt t="16603" x="9469438" y="6386513"/>
          <p14:tracePt t="16611" x="9494838" y="6284913"/>
          <p14:tracePt t="16620" x="9504363" y="6173788"/>
          <p14:tracePt t="16628" x="9520238" y="6070600"/>
          <p14:tracePt t="16638" x="9529763" y="5949950"/>
          <p14:tracePt t="16643" x="9537700" y="5821363"/>
          <p14:tracePt t="16654" x="9555163" y="5710238"/>
          <p14:tracePt t="16658" x="9563100" y="5608638"/>
          <p14:tracePt t="16671" x="9572625" y="5505450"/>
          <p14:tracePt t="16678" x="9588500" y="5394325"/>
          <p14:tracePt t="16684" x="9598025" y="5273675"/>
          <p14:tracePt t="16691" x="9598025" y="5162550"/>
          <p14:tracePt t="16700" x="9605963" y="5051425"/>
          <p14:tracePt t="16708" x="9623425" y="4932363"/>
          <p14:tracePt t="16716" x="9631363" y="4819650"/>
          <p14:tracePt t="16724" x="9640888" y="4718050"/>
          <p14:tracePt t="16734" x="9658350" y="4614863"/>
          <p14:tracePt t="16739" x="9666288" y="4511675"/>
          <p14:tracePt t="16752" x="9666288" y="4443413"/>
          <p14:tracePt t="16757" x="9674225" y="4383088"/>
          <p14:tracePt t="16768" x="9691688" y="4332288"/>
          <p14:tracePt t="16774" x="9717088" y="4289425"/>
          <p14:tracePt t="16780" x="9734550" y="4211638"/>
          <p14:tracePt t="16786" x="9759950" y="4135438"/>
          <p14:tracePt t="16795" x="9769475" y="4057650"/>
          <p14:tracePt t="16805" x="9777413" y="3989388"/>
          <p14:tracePt t="16811" x="9794875" y="3930650"/>
          <p14:tracePt t="16821" x="9820275" y="3878263"/>
          <p14:tracePt t="16827" x="9828213" y="3844925"/>
          <p14:tracePt t="16835" x="9837738" y="3810000"/>
          <p14:tracePt t="16844" x="9845675" y="3792538"/>
          <p14:tracePt t="16851" x="9845675" y="3767138"/>
          <p14:tracePt t="16859" x="9855200" y="3741738"/>
          <p14:tracePt t="16868" x="9855200" y="3732213"/>
          <p14:tracePt t="16978" x="9837738" y="3732213"/>
          <p14:tracePt t="16986" x="9794875" y="3732213"/>
          <p14:tracePt t="17005" x="9648825" y="3759200"/>
          <p14:tracePt t="17011" x="9572625" y="3784600"/>
          <p14:tracePt t="17020" x="9512300" y="3792538"/>
          <p14:tracePt t="17026" x="9477375" y="3802063"/>
          <p14:tracePt t="17035" x="9461500" y="3810000"/>
          <p14:tracePt t="17042" x="9451975" y="3810000"/>
          <p14:tracePt t="17188" x="9461500" y="3792538"/>
          <p14:tracePt t="17195" x="9494838" y="3767138"/>
          <p14:tracePt t="17205" x="9545638" y="3716338"/>
          <p14:tracePt t="17212" x="9588500" y="3656013"/>
          <p14:tracePt t="17220" x="9631363" y="3587750"/>
          <p14:tracePt t="17227" x="9666288" y="3527425"/>
          <p14:tracePt t="17236" x="9701213" y="3476625"/>
          <p14:tracePt t="17243" x="9726613" y="3424238"/>
          <p14:tracePt t="17254" x="9759950" y="3348038"/>
          <p14:tracePt t="17259" x="9794875" y="3262313"/>
          <p14:tracePt t="17269" x="9812338" y="3168650"/>
          <p14:tracePt t="17275" x="9845675" y="3082925"/>
          <p14:tracePt t="17284" x="9880600" y="3005138"/>
          <p14:tracePt t="17291" x="9913938" y="2936875"/>
          <p14:tracePt t="17299" x="9956800" y="2886075"/>
          <p14:tracePt t="17307" x="9991725" y="2851150"/>
          <p14:tracePt t="17315" x="10009188" y="2816225"/>
          <p14:tracePt t="17324" x="10026650" y="2782888"/>
          <p14:tracePt t="17333" x="10042525" y="2757488"/>
          <p14:tracePt t="17339" x="10059988" y="2730500"/>
          <p14:tracePt t="17349" x="10077450" y="2714625"/>
          <p14:tracePt t="17356" x="10085388" y="2714625"/>
          <p14:tracePt t="17363" x="10085388" y="2697163"/>
          <p14:tracePt t="17371" x="10094913" y="2687638"/>
          <p14:tracePt t="17379" x="10102850" y="2687638"/>
          <p14:tracePt t="17395" x="10110788" y="2687638"/>
          <p14:tracePt t="17443" x="10120313" y="2687638"/>
          <p14:tracePt t="17450" x="10128250" y="2687638"/>
          <p14:tracePt t="17466" x="10145713" y="2679700"/>
          <p14:tracePt t="17475" x="10163175" y="2679700"/>
          <p14:tracePt t="17486" x="10171113" y="2679700"/>
          <p14:tracePt t="17490" x="10180638" y="2679700"/>
          <p14:tracePt t="17540" x="10188575" y="2679700"/>
          <p14:tracePt t="17547" x="10188575" y="2671763"/>
          <p14:tracePt t="17555" x="10188575" y="2662238"/>
          <p14:tracePt t="17675" x="10163175" y="2662238"/>
          <p14:tracePt t="17683" x="10110788" y="2662238"/>
          <p14:tracePt t="17694" x="10052050" y="2662238"/>
          <p14:tracePt t="17701" x="9983788" y="2662238"/>
          <p14:tracePt t="17708" x="9898063" y="2662238"/>
          <p14:tracePt t="17716" x="9812338" y="2662238"/>
          <p14:tracePt t="17723" x="9734550" y="2654300"/>
          <p14:tracePt t="17736" x="9674225" y="2646363"/>
          <p14:tracePt t="17739" x="9615488" y="2646363"/>
          <p14:tracePt t="17749" x="9563100" y="2646363"/>
          <p14:tracePt t="17756" x="9512300" y="2646363"/>
          <p14:tracePt t="17766" x="9494838" y="2646363"/>
          <p14:tracePt t="17772" x="9469438" y="2646363"/>
          <p14:tracePt t="17783" x="9444038" y="2646363"/>
          <p14:tracePt t="17786" x="9426575" y="2646363"/>
          <p14:tracePt t="17798" x="9401175" y="2646363"/>
          <p14:tracePt t="17804" x="9383713" y="2646363"/>
          <p14:tracePt t="17814" x="9366250" y="2646363"/>
          <p14:tracePt t="17819" x="9340850" y="2646363"/>
          <p14:tracePt t="17827" x="9332913" y="2646363"/>
          <p14:tracePt t="17835" x="9323388" y="2646363"/>
          <p14:tracePt t="17843" x="9305925" y="2646363"/>
          <p14:tracePt t="17859" x="9290050" y="2646363"/>
          <p14:tracePt t="17867" x="9280525" y="2646363"/>
          <p14:tracePt t="17875" x="9264650" y="2646363"/>
          <p14:tracePt t="17883" x="9247188" y="2646363"/>
          <p14:tracePt t="17909" x="9186863" y="2654300"/>
          <p14:tracePt t="17915" x="9178925" y="2654300"/>
          <p14:tracePt t="17924" x="9144000" y="2654300"/>
          <p14:tracePt t="17933" x="9101138" y="2654300"/>
          <p14:tracePt t="17939" x="9058275" y="2654300"/>
          <p14:tracePt t="17949" x="9015413" y="2654300"/>
          <p14:tracePt t="17955" x="8982075" y="2654300"/>
          <p14:tracePt t="17965" x="8955088" y="2654300"/>
          <p14:tracePt t="17971" x="8929688" y="2654300"/>
          <p14:tracePt t="17979" x="8904288" y="2654300"/>
          <p14:tracePt t="17987" x="8878888" y="2654300"/>
          <p14:tracePt t="17995" x="8853488" y="2654300"/>
          <p14:tracePt t="18003" x="8836025" y="2654300"/>
          <p14:tracePt t="18016" x="8810625" y="2654300"/>
          <p14:tracePt t="18020" x="8783638" y="2654300"/>
          <p14:tracePt t="18027" x="8767763" y="2654300"/>
          <p14:tracePt t="18035" x="8742363" y="2654300"/>
          <p14:tracePt t="18047" x="8724900" y="2654300"/>
          <p14:tracePt t="18051" x="8715375" y="2654300"/>
          <p14:tracePt t="18064" x="8699500" y="2654300"/>
          <p14:tracePt t="18068" x="8689975" y="2654300"/>
          <p14:tracePt t="18074" x="8682038" y="2654300"/>
          <p14:tracePt t="18084" x="8664575" y="2654300"/>
          <p14:tracePt t="18092" x="8639175" y="2654300"/>
          <p14:tracePt t="18098" x="8604250" y="2654300"/>
          <p14:tracePt t="18106" x="8578850" y="2654300"/>
          <p14:tracePt t="18115" x="8553450" y="2654300"/>
          <p14:tracePt t="18123" x="8518525" y="2654300"/>
          <p14:tracePt t="18132" x="8493125" y="2654300"/>
          <p14:tracePt t="18139" x="8459788" y="2654300"/>
          <p14:tracePt t="18148" x="8442325" y="2654300"/>
          <p14:tracePt t="18155" x="8424863" y="2654300"/>
          <p14:tracePt t="18163" x="8416925" y="2654300"/>
          <p14:tracePt t="18171" x="8399463" y="2654300"/>
          <p14:tracePt t="18179" x="8382000" y="2654300"/>
          <p14:tracePt t="18192" x="8374063" y="2654300"/>
          <p14:tracePt t="18195" x="8364538" y="2654300"/>
          <p14:tracePt t="18203" x="8356600" y="2654300"/>
          <p14:tracePt t="18219" x="8347075" y="2654300"/>
          <p14:tracePt t="18227" x="8339138" y="2654300"/>
          <p14:tracePt t="18235" x="8331200" y="2654300"/>
          <p14:tracePt t="18259" x="8321675" y="2654300"/>
          <p14:tracePt t="18268" x="8313738" y="2654300"/>
          <p14:tracePt t="18339" x="8296275" y="2654300"/>
          <p14:tracePt t="18346" x="8278813" y="2654300"/>
          <p14:tracePt t="18358" x="8261350" y="2646363"/>
          <p14:tracePt t="18363" x="8235950" y="2646363"/>
          <p14:tracePt t="18371" x="8210550" y="2646363"/>
          <p14:tracePt t="18379" x="8185150" y="2646363"/>
          <p14:tracePt t="18391" x="8159750" y="2646363"/>
          <p14:tracePt t="18395" x="8134350" y="2646363"/>
          <p14:tracePt t="18403" x="8107363" y="2646363"/>
          <p14:tracePt t="18411" x="8081963" y="2646363"/>
          <p14:tracePt t="18419" x="8064500" y="2646363"/>
          <p14:tracePt t="18430" x="8056563" y="2646363"/>
          <p14:tracePt t="18435" x="8048625" y="2646363"/>
          <p14:tracePt t="18443" x="8031163" y="2646363"/>
          <p14:tracePt t="18451" x="8021638" y="2646363"/>
          <p14:tracePt t="18459" x="8013700" y="2646363"/>
          <p14:tracePt t="18471" x="8005763" y="2646363"/>
          <p14:tracePt t="18474" x="7988300" y="2636838"/>
          <p14:tracePt t="18483" x="7970838" y="2628900"/>
          <p14:tracePt t="18491" x="7962900" y="2628900"/>
          <p14:tracePt t="18504" x="7945438" y="2628900"/>
          <p14:tracePt t="18506" x="7920038" y="2628900"/>
          <p14:tracePt t="18517" x="7902575" y="2628900"/>
          <p14:tracePt t="18524" x="7885113" y="2628900"/>
          <p14:tracePt t="18535" x="7859713" y="2628900"/>
          <p14:tracePt t="18539" x="7842250" y="2628900"/>
          <p14:tracePt t="18551" x="7816850" y="2628900"/>
          <p14:tracePt t="18555" x="7791450" y="2628900"/>
          <p14:tracePt t="18571" x="7773988" y="2628900"/>
          <p14:tracePt t="18579" x="7766050" y="2628900"/>
          <p14:tracePt t="18587" x="7766050" y="2619375"/>
          <p14:tracePt t="18603" x="7756525" y="2619375"/>
          <p14:tracePt t="18612" x="7740650" y="2619375"/>
          <p14:tracePt t="18619" x="7731125" y="2619375"/>
          <p14:tracePt t="18629" x="7723188" y="2619375"/>
          <p14:tracePt t="18635" x="7713663" y="2619375"/>
          <p14:tracePt t="18643" x="7697788" y="2619375"/>
          <p14:tracePt t="18652" x="7680325" y="2619375"/>
          <p14:tracePt t="18659" x="7662863" y="2619375"/>
          <p14:tracePt t="18668" x="7645400" y="2619375"/>
          <p14:tracePt t="18675" x="7637463" y="2619375"/>
          <p14:tracePt t="18691" x="7627938" y="2619375"/>
          <p14:tracePt t="18699" x="7620000" y="2619375"/>
          <p14:tracePt t="18716" x="7612063" y="2619375"/>
          <p14:tracePt t="18724" x="7602538" y="2619375"/>
          <p14:tracePt t="18867" x="7594600" y="2619375"/>
          <p14:tracePt t="18875" x="7585075" y="2619375"/>
          <p14:tracePt t="18883" x="7577138" y="2619375"/>
          <p14:tracePt t="18891" x="7569200" y="2619375"/>
          <p14:tracePt t="18899" x="7559675" y="2619375"/>
          <p14:tracePt t="18906" x="7542213" y="2619375"/>
          <p14:tracePt t="18915" x="7534275" y="2619375"/>
          <p14:tracePt t="18925" x="7516813" y="2619375"/>
          <p14:tracePt t="18932" x="7508875" y="2619375"/>
          <p14:tracePt t="18939" x="7499350" y="2619375"/>
          <p14:tracePt t="18949" x="7491413" y="2619375"/>
          <p14:tracePt t="18955" x="7483475" y="2619375"/>
          <p14:tracePt t="19060" x="7473950" y="2619375"/>
          <p14:tracePt t="19740" x="7466013" y="2619375"/>
          <p14:tracePt t="19748" x="7458075" y="2619375"/>
          <p14:tracePt t="19754" x="7431088" y="2619375"/>
          <p14:tracePt t="19762" x="7405688" y="2619375"/>
          <p14:tracePt t="19770" x="7397750" y="2619375"/>
          <p14:tracePt t="19778" x="7372350" y="2619375"/>
          <p14:tracePt t="19786" x="7345363" y="2628900"/>
          <p14:tracePt t="19795" x="7329488" y="2628900"/>
          <p14:tracePt t="19802" x="7302500" y="2628900"/>
          <p14:tracePt t="19810" x="7277100" y="2628900"/>
          <p14:tracePt t="19819" x="7259638" y="2636838"/>
          <p14:tracePt t="19826" x="7226300" y="2636838"/>
          <p14:tracePt t="19835" x="7183438" y="2636838"/>
          <p14:tracePt t="19843" x="7132638" y="2646363"/>
          <p14:tracePt t="19853" x="7089775" y="2662238"/>
          <p14:tracePt t="19859" x="7046913" y="2662238"/>
          <p14:tracePt t="19867" x="6986588" y="2662238"/>
          <p14:tracePt t="19875" x="6926263" y="2662238"/>
          <p14:tracePt t="19883" x="6883400" y="2662238"/>
          <p14:tracePt t="19890" x="6840538" y="2662238"/>
          <p14:tracePt t="19902" x="6797675" y="2662238"/>
          <p14:tracePt t="19907" x="6754813" y="2662238"/>
          <p14:tracePt t="19917" x="6721475" y="2662238"/>
          <p14:tracePt t="19924" x="6704013" y="2662238"/>
          <p14:tracePt t="19933" x="6696075" y="2662238"/>
          <p14:tracePt t="19939" x="6678613" y="2662238"/>
          <p14:tracePt t="19949" x="6661150" y="2662238"/>
          <p14:tracePt t="19972" x="6653213" y="2662238"/>
          <p14:tracePt t="19979" x="6643688" y="2662238"/>
          <p14:tracePt t="19995" x="6626225" y="2662238"/>
          <p14:tracePt t="20003" x="6618288" y="2662238"/>
          <p14:tracePt t="20010" x="6600825" y="2662238"/>
          <p14:tracePt t="20019" x="6575425" y="2662238"/>
          <p14:tracePt t="20026" x="6557963" y="2662238"/>
          <p14:tracePt t="20035" x="6540500" y="2662238"/>
          <p14:tracePt t="20043" x="6532563" y="2662238"/>
          <p14:tracePt t="20058" x="6515100" y="2662238"/>
          <p14:tracePt t="20066" x="6497638" y="2662238"/>
          <p14:tracePt t="20075" x="6489700" y="2662238"/>
          <p14:tracePt t="20085" x="6481763" y="2662238"/>
          <p14:tracePt t="20091" x="6472238" y="2662238"/>
          <p14:tracePt t="20099" x="6464300" y="2662238"/>
          <p14:tracePt t="20106" x="6456363" y="2662238"/>
          <p14:tracePt t="20117" x="6446838" y="2662238"/>
          <p14:tracePt t="20123" x="6429375" y="2662238"/>
          <p14:tracePt t="20132" x="6421438" y="2662238"/>
          <p14:tracePt t="20139" x="6396038" y="2662238"/>
          <p14:tracePt t="20149" x="6378575" y="2662238"/>
          <p14:tracePt t="20156" x="6370638" y="2662238"/>
          <p14:tracePt t="20163" x="6353175" y="2662238"/>
          <p14:tracePt t="20171" x="6335713" y="2662238"/>
          <p14:tracePt t="20179" x="6327775" y="2662238"/>
          <p14:tracePt t="20189" x="6310313" y="2662238"/>
          <p14:tracePt t="20195" x="6292850" y="2662238"/>
          <p14:tracePt t="20203" x="6257925" y="2662238"/>
          <p14:tracePt t="20212" x="6224588" y="2662238"/>
          <p14:tracePt t="20220" x="6181725" y="2662238"/>
          <p14:tracePt t="20227" x="6138863" y="2662238"/>
          <p14:tracePt t="20235" x="6103938" y="2662238"/>
          <p14:tracePt t="20243" x="6070600" y="2662238"/>
          <p14:tracePt t="20251" x="6045200" y="2662238"/>
          <p14:tracePt t="20258" x="6010275" y="2662238"/>
          <p14:tracePt t="20267" x="5984875" y="2662238"/>
          <p14:tracePt t="20276" x="5975350" y="2662238"/>
          <p14:tracePt t="20284" x="5959475" y="2662238"/>
          <p14:tracePt t="20291" x="5949950" y="2662238"/>
          <p14:tracePt t="20301" x="5942013" y="2662238"/>
          <p14:tracePt t="20371" x="5934075" y="2662238"/>
          <p14:tracePt t="20380" x="5924550" y="2662238"/>
          <p14:tracePt t="20390" x="5907088" y="2662238"/>
          <p14:tracePt t="20394" x="5891213" y="2662238"/>
          <p14:tracePt t="20403" x="5881688" y="2662238"/>
          <p14:tracePt t="20411" x="5873750" y="2662238"/>
          <p14:tracePt t="20418" x="5864225" y="2662238"/>
          <p14:tracePt t="20428" x="5856288" y="2662238"/>
          <p14:tracePt t="20437" x="5848350" y="2662238"/>
          <p14:tracePt t="20442" x="5838825" y="2662238"/>
          <p14:tracePt t="20454" x="5830888" y="2662238"/>
          <p14:tracePt t="20459" x="5813425" y="2662238"/>
          <p14:tracePt t="20469" x="5805488" y="2662238"/>
          <p14:tracePt t="20475" x="5788025" y="2662238"/>
          <p14:tracePt t="20486" x="5778500" y="2662238"/>
          <p14:tracePt t="20491" x="5770563" y="2662238"/>
          <p14:tracePt t="20508" x="5753100" y="2662238"/>
          <p14:tracePt t="20515" x="5719763" y="2662238"/>
          <p14:tracePt t="20524" x="5667375" y="2662238"/>
          <p14:tracePt t="20536" x="5616575" y="2662238"/>
          <p14:tracePt t="20539" x="5573713" y="2662238"/>
          <p14:tracePt t="20552" x="5538788" y="2662238"/>
          <p14:tracePt t="20555" x="5530850" y="2662238"/>
          <p14:tracePt t="20567" x="5513388" y="2662238"/>
          <p14:tracePt t="20581" x="5505450" y="2662238"/>
          <p14:tracePt t="20587" x="5495925" y="2662238"/>
          <p14:tracePt t="20843" x="5487988" y="2662238"/>
          <p14:tracePt t="20851" x="5462588" y="2662238"/>
          <p14:tracePt t="20859" x="5419725" y="2662238"/>
          <p14:tracePt t="20867" x="5376863" y="2662238"/>
          <p14:tracePt t="20875" x="5316538" y="2662238"/>
          <p14:tracePt t="20883" x="5256213" y="2662238"/>
          <p14:tracePt t="20907" x="5129213" y="2662238"/>
          <p14:tracePt t="20915" x="5102225" y="2662238"/>
          <p14:tracePt t="20923" x="5094288" y="2662238"/>
          <p14:tracePt t="22334" x="5111750" y="2662238"/>
          <p14:tracePt t="22341" x="5172075" y="2662238"/>
          <p14:tracePt t="22349" x="5240338" y="2662238"/>
          <p14:tracePt t="22359" x="5326063" y="2662238"/>
          <p14:tracePt t="22365" x="5427663" y="2671763"/>
          <p14:tracePt t="22371" x="5513388" y="2679700"/>
          <p14:tracePt t="22380" x="5616575" y="2679700"/>
          <p14:tracePt t="22387" x="5719763" y="2679700"/>
          <p14:tracePt t="22395" x="5788025" y="2687638"/>
          <p14:tracePt t="22403" x="5864225" y="2705100"/>
          <p14:tracePt t="22411" x="5924550" y="2705100"/>
          <p14:tracePt t="22421" x="5975350" y="2705100"/>
          <p14:tracePt t="22427" x="6035675" y="2705100"/>
          <p14:tracePt t="22435" x="6078538" y="2705100"/>
          <p14:tracePt t="22442" x="6138863" y="2697163"/>
          <p14:tracePt t="22451" x="6216650" y="2687638"/>
          <p14:tracePt t="22459" x="6284913" y="2687638"/>
          <p14:tracePt t="22467" x="6361113" y="2687638"/>
          <p14:tracePt t="22475" x="6446838" y="2687638"/>
          <p14:tracePt t="22484" x="6532563" y="2687638"/>
          <p14:tracePt t="22491" x="6618288" y="2679700"/>
          <p14:tracePt t="22500" x="6704013" y="2671763"/>
          <p14:tracePt t="22507" x="6780213" y="2671763"/>
          <p14:tracePt t="22516" x="6850063" y="2671763"/>
          <p14:tracePt t="22523" x="6918325" y="2671763"/>
          <p14:tracePt t="22534" x="6978650" y="2671763"/>
          <p14:tracePt t="22538" x="7019925" y="2671763"/>
          <p14:tracePt t="22550" x="7062788" y="2671763"/>
          <p14:tracePt t="22555" x="7115175" y="2671763"/>
          <p14:tracePt t="22567" x="7140575" y="2671763"/>
          <p14:tracePt t="22571" x="7175500" y="2671763"/>
          <p14:tracePt t="22579" x="7218363" y="2671763"/>
          <p14:tracePt t="22587" x="7277100" y="2671763"/>
          <p14:tracePt t="22595" x="7337425" y="2671763"/>
          <p14:tracePt t="22603" x="7405688" y="2671763"/>
          <p14:tracePt t="22611" x="7516813" y="2671763"/>
          <p14:tracePt t="22619" x="7645400" y="2671763"/>
          <p14:tracePt t="22627" x="7791450" y="2671763"/>
          <p14:tracePt t="22635" x="7927975" y="2671763"/>
          <p14:tracePt t="22643" x="8056563" y="2671763"/>
          <p14:tracePt t="22651" x="8185150" y="2671763"/>
          <p14:tracePt t="22659" x="8296275" y="2671763"/>
          <p14:tracePt t="22667" x="8399463" y="2671763"/>
          <p14:tracePt t="22675" x="8475663" y="2671763"/>
          <p14:tracePt t="22683" x="8535988" y="2679700"/>
          <p14:tracePt t="22691" x="8578850" y="2679700"/>
          <p14:tracePt t="22700" x="8613775" y="2679700"/>
          <p14:tracePt t="22707" x="8629650" y="2679700"/>
          <p14:tracePt t="22716" x="8647113" y="2679700"/>
          <p14:tracePt t="22726" x="8656638" y="2679700"/>
          <p14:tracePt t="22730" x="8672513" y="2679700"/>
          <p14:tracePt t="22739" x="8689975" y="2679700"/>
          <p14:tracePt t="22750" x="8699500" y="2687638"/>
          <p14:tracePt t="22756" x="8715375" y="2697163"/>
          <p14:tracePt t="22766" x="8742363" y="2705100"/>
          <p14:tracePt t="22772" x="8767763" y="2722563"/>
          <p14:tracePt t="22781" x="8783638" y="2722563"/>
          <p14:tracePt t="22789" x="8836025" y="2730500"/>
          <p14:tracePt t="22795" x="8878888" y="2747963"/>
          <p14:tracePt t="22803" x="8939213" y="2757488"/>
          <p14:tracePt t="22811" x="9015413" y="2765425"/>
          <p14:tracePt t="22821" x="9083675" y="2773363"/>
          <p14:tracePt t="22827" x="9161463" y="2782888"/>
          <p14:tracePt t="22835" x="9204325" y="2800350"/>
          <p14:tracePt t="22843" x="9255125" y="2808288"/>
          <p14:tracePt t="22852" x="9315450" y="2816225"/>
          <p14:tracePt t="22862" x="9358313" y="2825750"/>
          <p14:tracePt t="22871" x="9391650" y="2833688"/>
          <p14:tracePt t="22880" x="9426575" y="2851150"/>
          <p14:tracePt t="22883" x="9461500" y="2859088"/>
          <p14:tracePt t="22903" x="9512300" y="2859088"/>
          <p14:tracePt t="22910" x="9537700" y="2859088"/>
          <p14:tracePt t="22915" x="9563100" y="2859088"/>
          <p14:tracePt t="22924" x="9572625" y="2868613"/>
          <p14:tracePt t="22933" x="9588500" y="2876550"/>
          <p14:tracePt t="22939" x="9605963" y="2876550"/>
          <p14:tracePt t="22948" x="9615488" y="2876550"/>
          <p14:tracePt t="22956" x="9640888" y="2876550"/>
          <p14:tracePt t="22964" x="9666288" y="2876550"/>
          <p14:tracePt t="22971" x="9683750" y="2876550"/>
          <p14:tracePt t="22980" x="9709150" y="2886075"/>
          <p14:tracePt t="22987" x="9744075" y="2886075"/>
          <p14:tracePt t="22995" x="9777413" y="2886075"/>
          <p14:tracePt t="23002" x="9794875" y="2886075"/>
          <p14:tracePt t="23011" x="9820275" y="2886075"/>
          <p14:tracePt t="23019" x="9828213" y="2886075"/>
          <p14:tracePt t="23035" x="9837738" y="2886075"/>
          <p14:tracePt t="23043" x="9845675" y="2886075"/>
          <p14:tracePt t="23050" x="9855200" y="2886075"/>
          <p14:tracePt t="23059" x="9863138" y="2886075"/>
          <p14:tracePt t="30051" x="9871075" y="2886075"/>
          <p14:tracePt t="30060" x="9888538" y="2886075"/>
          <p14:tracePt t="30069" x="9931400" y="2886075"/>
          <p14:tracePt t="30076" x="10017125" y="2886075"/>
          <p14:tracePt t="30083" x="10102850" y="2886075"/>
          <p14:tracePt t="30091" x="10163175" y="2886075"/>
          <p14:tracePt t="30098" x="10206038" y="2886075"/>
          <p14:tracePt t="30106" x="10231438" y="2886075"/>
          <p14:tracePt t="30171" x="10239375" y="2886075"/>
          <p14:tracePt t="30178" x="10248900" y="2886075"/>
          <p14:tracePt t="30188" x="10256838" y="2886075"/>
          <p14:tracePt t="30195" x="10266363" y="2894013"/>
          <p14:tracePt t="30205" x="10282238" y="2911475"/>
          <p14:tracePt t="30210" x="10299700" y="2919413"/>
          <p14:tracePt t="30218" x="10307638" y="2927350"/>
          <p14:tracePt t="30227" x="10325100" y="2936875"/>
          <p14:tracePt t="30238" x="10334625" y="2936875"/>
          <p14:tracePt t="30242" x="10334625" y="2944813"/>
          <p14:tracePt t="30253" x="10350500" y="2954338"/>
          <p14:tracePt t="30259" x="10360025" y="2954338"/>
          <p14:tracePt t="30268" x="10360025" y="2962275"/>
          <p14:tracePt t="30275" x="10367963" y="2979738"/>
          <p14:tracePt t="30284" x="10377488" y="2979738"/>
          <p14:tracePt t="30291" x="10385425" y="2979738"/>
          <p14:tracePt t="30298" x="10385425" y="2987675"/>
          <p14:tracePt t="30307" x="10385425" y="2997200"/>
          <p14:tracePt t="30315" x="10385425" y="3005138"/>
          <p14:tracePt t="30323" x="10385425" y="3013075"/>
          <p14:tracePt t="30331" x="10385425" y="3030538"/>
          <p14:tracePt t="30339" x="10385425" y="3040063"/>
          <p14:tracePt t="30349" x="10385425" y="3065463"/>
          <p14:tracePt t="30354" x="10385425" y="3098800"/>
          <p14:tracePt t="30364" x="10385425" y="3125788"/>
          <p14:tracePt t="30371" x="10385425" y="3159125"/>
          <p14:tracePt t="30380" x="10385425" y="3184525"/>
          <p14:tracePt t="30387" x="10377488" y="3201988"/>
          <p14:tracePt t="30396" x="10367963" y="3209925"/>
          <p14:tracePt t="30403" x="10360025" y="3227388"/>
          <p14:tracePt t="30411" x="10350500" y="3236913"/>
          <p14:tracePt t="30419" x="10342563" y="3244850"/>
          <p14:tracePt t="30426" x="10325100" y="3244850"/>
          <p14:tracePt t="30435" x="10317163" y="3244850"/>
          <p14:tracePt t="30443" x="10299700" y="3252788"/>
          <p14:tracePt t="30453" x="10282238" y="3262313"/>
          <p14:tracePt t="30458" x="10266363" y="3270250"/>
          <p14:tracePt t="30472" x="10248900" y="3279775"/>
          <p14:tracePt t="30474" x="10213975" y="3287713"/>
          <p14:tracePt t="30491" x="10137775" y="3305175"/>
          <p14:tracePt t="30504" x="10085388" y="3313113"/>
          <p14:tracePt t="30506" x="10042525" y="3313113"/>
          <p14:tracePt t="30518" x="9983788" y="3322638"/>
          <p14:tracePt t="30523" x="9923463" y="3330575"/>
          <p14:tracePt t="30532" x="9880600" y="3330575"/>
          <p14:tracePt t="30539" x="9828213" y="3338513"/>
          <p14:tracePt t="30549" x="9785350" y="3348038"/>
          <p14:tracePt t="30555" x="9744075" y="3348038"/>
          <p14:tracePt t="30565" x="9701213" y="3348038"/>
          <p14:tracePt t="30571" x="9666288" y="3355975"/>
          <p14:tracePt t="30580" x="9631363" y="3365500"/>
          <p14:tracePt t="30587" x="9598025" y="3365500"/>
          <p14:tracePt t="30595" x="9563100" y="3365500"/>
          <p14:tracePt t="30604" x="9537700" y="3365500"/>
          <p14:tracePt t="30612" x="9512300" y="3365500"/>
          <p14:tracePt t="30619" x="9494838" y="3365500"/>
          <p14:tracePt t="30627" x="9486900" y="3365500"/>
          <p14:tracePt t="30634" x="9477375" y="3365500"/>
          <p14:tracePt t="30699" x="9486900" y="3365500"/>
          <p14:tracePt t="30706" x="9512300" y="3365500"/>
          <p14:tracePt t="30717" x="9545638" y="3365500"/>
          <p14:tracePt t="30722" x="9588500" y="3365500"/>
          <p14:tracePt t="30732" x="9648825" y="3365500"/>
          <p14:tracePt t="30738" x="9717088" y="3365500"/>
          <p14:tracePt t="30749" x="9794875" y="3365500"/>
          <p14:tracePt t="30755" x="9863138" y="3365500"/>
          <p14:tracePt t="30766" x="9956800" y="3355975"/>
          <p14:tracePt t="30771" x="10042525" y="3355975"/>
          <p14:tracePt t="30779" x="10128250" y="3355975"/>
          <p14:tracePt t="30787" x="10213975" y="3355975"/>
          <p14:tracePt t="30795" x="10282238" y="3355975"/>
          <p14:tracePt t="30803" x="10325100" y="3355975"/>
          <p14:tracePt t="30811" x="10350500" y="3355975"/>
          <p14:tracePt t="30818" x="10360025" y="3355975"/>
          <p14:tracePt t="30827" x="10367963" y="3355975"/>
          <p14:tracePt t="30964" x="10334625" y="3355975"/>
          <p14:tracePt t="30971" x="10291763" y="3355975"/>
          <p14:tracePt t="30982" x="10223500" y="3355975"/>
          <p14:tracePt t="30987" x="10120313" y="3355975"/>
          <p14:tracePt t="30998" x="10009188" y="3355975"/>
          <p14:tracePt t="31003" x="9888538" y="3355975"/>
          <p14:tracePt t="31011" x="9794875" y="3355975"/>
          <p14:tracePt t="31020" x="9709150" y="3355975"/>
          <p14:tracePt t="31027" x="9623425" y="3355975"/>
          <p14:tracePt t="31036" x="9545638" y="3355975"/>
          <p14:tracePt t="31043" x="9504363" y="3355975"/>
          <p14:tracePt t="31051" x="9477375" y="3355975"/>
          <p14:tracePt t="31168" x="9494838" y="3355975"/>
          <p14:tracePt t="31175" x="9537700" y="3355975"/>
          <p14:tracePt t="31183" x="9598025" y="3365500"/>
          <p14:tracePt t="31193" x="9666288" y="3365500"/>
          <p14:tracePt t="31196" x="9726613" y="3373438"/>
          <p14:tracePt t="31206" x="9777413" y="3381375"/>
          <p14:tracePt t="31211" x="9837738" y="3381375"/>
          <p14:tracePt t="31221" x="9880600" y="3390900"/>
          <p14:tracePt t="31229" x="9913938" y="3398838"/>
          <p14:tracePt t="31241" x="9948863" y="3398838"/>
          <p14:tracePt t="31245" x="9966325" y="3398838"/>
          <p14:tracePt t="31253" x="9974263" y="3408363"/>
          <p14:tracePt t="31261" x="9974263" y="3416300"/>
          <p14:tracePt t="31363" x="9956800" y="3416300"/>
          <p14:tracePt t="31372" x="9931400" y="3416300"/>
          <p14:tracePt t="31380" x="9913938" y="3416300"/>
          <p14:tracePt t="31389" x="9880600" y="3424238"/>
          <p14:tracePt t="31395" x="9855200" y="3433763"/>
          <p14:tracePt t="31403" x="9828213" y="3433763"/>
          <p14:tracePt t="31411" x="9812338" y="3433763"/>
          <p14:tracePt t="31420" x="9794875" y="3433763"/>
          <p14:tracePt t="31429" x="9777413" y="3433763"/>
          <p14:tracePt t="31443" x="9769475" y="3433763"/>
          <p14:tracePt t="31451" x="9759950" y="3433763"/>
          <p14:tracePt t="34499" x="9752013" y="3433763"/>
          <p14:tracePt t="35555" x="9752013" y="3441700"/>
          <p14:tracePt t="35562" x="9752013" y="3449638"/>
          <p14:tracePt t="35570" x="9752013" y="3459163"/>
          <p14:tracePt t="35578" x="9759950" y="3476625"/>
          <p14:tracePt t="35586" x="9777413" y="3492500"/>
          <p14:tracePt t="35595" x="9794875" y="3509963"/>
          <p14:tracePt t="35604" x="9812338" y="3519488"/>
          <p14:tracePt t="35610" x="9820275" y="3527425"/>
          <p14:tracePt t="35619" x="9828213" y="3535363"/>
          <p14:tracePt t="35627" x="9837738" y="3552825"/>
          <p14:tracePt t="35635" x="9855200" y="3552825"/>
          <p14:tracePt t="35642" x="9855200" y="3562350"/>
          <p14:tracePt t="35652" x="9855200" y="3570288"/>
          <p14:tracePt t="36170" x="9845675" y="3570288"/>
          <p14:tracePt t="36181" x="9812338" y="3570288"/>
          <p14:tracePt t="36186" x="9769475" y="3570288"/>
          <p14:tracePt t="36194" x="9726613" y="3570288"/>
          <p14:tracePt t="36203" x="9658350" y="3570288"/>
          <p14:tracePt t="36211" x="9580563" y="3570288"/>
          <p14:tracePt t="36220" x="9529763" y="3570288"/>
          <p14:tracePt t="36227" x="9469438" y="3578225"/>
          <p14:tracePt t="36235" x="9409113" y="3587750"/>
          <p14:tracePt t="36243" x="9348788" y="3587750"/>
          <p14:tracePt t="36253" x="9305925" y="3587750"/>
          <p14:tracePt t="36258" x="9272588" y="3587750"/>
          <p14:tracePt t="36267" x="9237663" y="3587750"/>
          <p14:tracePt t="36275" x="9194800" y="3587750"/>
          <p14:tracePt t="36283" x="9136063" y="3587750"/>
          <p14:tracePt t="36291" x="9093200" y="3595688"/>
          <p14:tracePt t="36298" x="9050338" y="3605213"/>
          <p14:tracePt t="36307" x="8997950" y="3605213"/>
          <p14:tracePt t="36316" x="8955088" y="3605213"/>
          <p14:tracePt t="36323" x="8912225" y="3605213"/>
          <p14:tracePt t="36336" x="8869363" y="3605213"/>
          <p14:tracePt t="36339" x="8810625" y="3605213"/>
          <p14:tracePt t="36349" x="8742363" y="3605213"/>
          <p14:tracePt t="36356" x="8664575" y="3605213"/>
          <p14:tracePt t="36364" x="8596313" y="3605213"/>
          <p14:tracePt t="36371" x="8493125" y="3605213"/>
          <p14:tracePt t="36379" x="8407400" y="3605213"/>
          <p14:tracePt t="36387" x="8339138" y="3605213"/>
          <p14:tracePt t="36396" x="8278813" y="3605213"/>
          <p14:tracePt t="36407" x="8235950" y="3605213"/>
          <p14:tracePt t="36411" x="8193088" y="3605213"/>
          <p14:tracePt t="36419" x="8159750" y="3605213"/>
          <p14:tracePt t="36427" x="8116888" y="3613150"/>
          <p14:tracePt t="36435" x="8074025" y="3630613"/>
          <p14:tracePt t="36443" x="8039100" y="3630613"/>
          <p14:tracePt t="36453" x="7996238" y="3630613"/>
          <p14:tracePt t="36459" x="7937500" y="3630613"/>
          <p14:tracePt t="36471" x="7894638" y="3638550"/>
          <p14:tracePt t="36474" x="7842250" y="3648075"/>
          <p14:tracePt t="36491" x="7756525" y="3648075"/>
          <p14:tracePt t="36499" x="7697788" y="3648075"/>
          <p14:tracePt t="36507" x="7654925" y="3648075"/>
          <p14:tracePt t="36515" x="7602538" y="3656013"/>
          <p14:tracePt t="36524" x="7542213" y="3663950"/>
          <p14:tracePt t="36535" x="7491413" y="3663950"/>
          <p14:tracePt t="36539" x="7431088" y="3663950"/>
          <p14:tracePt t="36550" x="7372350" y="3663950"/>
          <p14:tracePt t="36555" x="7312025" y="3673475"/>
          <p14:tracePt t="36568" x="7251700" y="3681413"/>
          <p14:tracePt t="36571" x="7183438" y="3681413"/>
          <p14:tracePt t="36580" x="7097713" y="3681413"/>
          <p14:tracePt t="36589" x="7011988" y="3681413"/>
          <p14:tracePt t="36595" x="6918325" y="3698875"/>
          <p14:tracePt t="36604" x="6832600" y="3706813"/>
          <p14:tracePt t="36611" x="6746875" y="3706813"/>
          <p14:tracePt t="36619" x="6678613" y="3706813"/>
          <p14:tracePt t="36627" x="6600825" y="3706813"/>
          <p14:tracePt t="36635" x="6550025" y="3706813"/>
          <p14:tracePt t="36643" x="6497638" y="3706813"/>
          <p14:tracePt t="36651" x="6446838" y="3706813"/>
          <p14:tracePt t="36659" x="6396038" y="3706813"/>
          <p14:tracePt t="36667" x="6353175" y="3706813"/>
          <p14:tracePt t="36675" x="6300788" y="3706813"/>
          <p14:tracePt t="36683" x="6249988" y="3706813"/>
          <p14:tracePt t="36691" x="6224588" y="3706813"/>
          <p14:tracePt t="36701" x="6181725" y="3706813"/>
          <p14:tracePt t="36707" x="6138863" y="3706813"/>
          <p14:tracePt t="36715" x="6088063" y="3706813"/>
          <p14:tracePt t="36725" x="6045200" y="3706813"/>
          <p14:tracePt t="36734" x="6002338" y="3706813"/>
          <p14:tracePt t="36739" x="5942013" y="3706813"/>
          <p14:tracePt t="36751" x="5881688" y="3706813"/>
          <p14:tracePt t="36755" x="5830888" y="3706813"/>
          <p14:tracePt t="36766" x="5788025" y="3706813"/>
          <p14:tracePt t="36772" x="5735638" y="3706813"/>
          <p14:tracePt t="36779" x="5694363" y="3706813"/>
          <p14:tracePt t="36787" x="5634038" y="3698875"/>
          <p14:tracePt t="36798" x="5573713" y="3698875"/>
          <p14:tracePt t="36806" x="5513388" y="3698875"/>
          <p14:tracePt t="36811" x="5454650" y="3681413"/>
          <p14:tracePt t="36820" x="5411788" y="3673475"/>
          <p14:tracePt t="36827" x="5351463" y="3663950"/>
          <p14:tracePt t="36836" x="5291138" y="3656013"/>
          <p14:tracePt t="36843" x="5230813" y="3656013"/>
          <p14:tracePt t="36851" x="5172075" y="3656013"/>
          <p14:tracePt t="36863" x="5111750" y="3648075"/>
          <p14:tracePt t="36869" x="5051425" y="3638550"/>
          <p14:tracePt t="36875" x="4983163" y="3638550"/>
          <p14:tracePt t="36883" x="4914900" y="3638550"/>
          <p14:tracePt t="36894" x="4854575" y="3621088"/>
          <p14:tracePt t="36910" x="4733925" y="3605213"/>
          <p14:tracePt t="36919" x="4675188" y="3595688"/>
          <p14:tracePt t="36923" x="4614863" y="3595688"/>
          <p14:tracePt t="36932" x="4537075" y="3587750"/>
          <p14:tracePt t="36941" x="4468813" y="3578225"/>
          <p14:tracePt t="36948" x="4410075" y="3562350"/>
          <p14:tracePt t="36955" x="4340225" y="3544888"/>
          <p14:tracePt t="36965" x="4281488" y="3535363"/>
          <p14:tracePt t="36974" x="4221163" y="3527425"/>
          <p14:tracePt t="36979" x="4186238" y="3519488"/>
          <p14:tracePt t="36989" x="4170363" y="3519488"/>
          <p14:tracePt t="36995" x="4143375" y="3519488"/>
          <p14:tracePt t="37004" x="4135438" y="3519488"/>
          <p14:tracePt t="37075" x="4117975" y="3519488"/>
          <p14:tracePt t="37083" x="4110038" y="3519488"/>
          <p14:tracePt t="37091" x="4092575" y="3519488"/>
          <p14:tracePt t="37101" x="4084638" y="3519488"/>
          <p14:tracePt t="37124" x="4075113" y="3519488"/>
          <p14:tracePt t="37923" x="4084638" y="3519488"/>
          <p14:tracePt t="37930" x="4143375" y="3519488"/>
          <p14:tracePt t="37939" x="4211638" y="3519488"/>
          <p14:tracePt t="37950" x="4314825" y="3544888"/>
          <p14:tracePt t="37955" x="4418013" y="3562350"/>
          <p14:tracePt t="37967" x="4521200" y="3570288"/>
          <p14:tracePt t="37973" x="4632325" y="3587750"/>
          <p14:tracePt t="37981" x="4733925" y="3595688"/>
          <p14:tracePt t="37987" x="4837113" y="3595688"/>
          <p14:tracePt t="37995" x="4948238" y="3595688"/>
          <p14:tracePt t="38003" x="5059363" y="3595688"/>
          <p14:tracePt t="38011" x="5162550" y="3595688"/>
          <p14:tracePt t="38019" x="5248275" y="3595688"/>
          <p14:tracePt t="38027" x="5334000" y="3595688"/>
          <p14:tracePt t="38035" x="5394325" y="3595688"/>
          <p14:tracePt t="38042" x="5454650" y="3595688"/>
          <p14:tracePt t="38051" x="5522913" y="3595688"/>
          <p14:tracePt t="38059" x="5581650" y="3595688"/>
          <p14:tracePt t="38067" x="5641975" y="3595688"/>
          <p14:tracePt t="38079" x="5694363" y="3595688"/>
          <p14:tracePt t="38085" x="5770563" y="3595688"/>
          <p14:tracePt t="38094" x="5856288" y="3595688"/>
          <p14:tracePt t="38098" x="5942013" y="3595688"/>
          <p14:tracePt t="38106" x="6027738" y="3595688"/>
          <p14:tracePt t="38116" x="6096000" y="3595688"/>
          <p14:tracePt t="38127" x="6181725" y="3595688"/>
          <p14:tracePt t="38133" x="6300788" y="3605213"/>
          <p14:tracePt t="38139" x="6403975" y="3621088"/>
          <p14:tracePt t="38150" x="6515100" y="3621088"/>
          <p14:tracePt t="38156" x="6643688" y="3621088"/>
          <p14:tracePt t="38165" x="6772275" y="3621088"/>
          <p14:tracePt t="38185" x="7019925" y="3621088"/>
          <p14:tracePt t="38191" x="7148513" y="3621088"/>
          <p14:tracePt t="38195" x="7269163" y="3621088"/>
          <p14:tracePt t="38204" x="7397750" y="3621088"/>
          <p14:tracePt t="38211" x="7516813" y="3621088"/>
          <p14:tracePt t="38219" x="7637463" y="3621088"/>
          <p14:tracePt t="38227" x="7766050" y="3621088"/>
          <p14:tracePt t="38236" x="7877175" y="3621088"/>
          <p14:tracePt t="38243" x="7980363" y="3621088"/>
          <p14:tracePt t="38252" x="8074025" y="3630613"/>
          <p14:tracePt t="38258" x="8167688" y="3638550"/>
          <p14:tracePt t="38267" x="8235950" y="3638550"/>
          <p14:tracePt t="38274" x="8296275" y="3656013"/>
          <p14:tracePt t="38283" x="8356600" y="3663950"/>
          <p14:tracePt t="38291" x="8416925" y="3663950"/>
          <p14:tracePt t="38299" x="8475663" y="3663950"/>
          <p14:tracePt t="38307" x="8543925" y="3663950"/>
          <p14:tracePt t="38314" x="8613775" y="3663950"/>
          <p14:tracePt t="38324" x="8689975" y="3663950"/>
          <p14:tracePt t="38332" x="8775700" y="3663950"/>
          <p14:tracePt t="38338" x="8861425" y="3673475"/>
          <p14:tracePt t="38348" x="8947150" y="3681413"/>
          <p14:tracePt t="38356" x="9032875" y="3681413"/>
          <p14:tracePt t="38364" x="9109075" y="3698875"/>
          <p14:tracePt t="38371" x="9178925" y="3706813"/>
          <p14:tracePt t="38379" x="9264650" y="3706813"/>
          <p14:tracePt t="38390" x="9340850" y="3706813"/>
          <p14:tracePt t="38395" x="9418638" y="3716338"/>
          <p14:tracePt t="38405" x="9486900" y="3724275"/>
          <p14:tracePt t="38410" x="9545638" y="3724275"/>
          <p14:tracePt t="38422" x="9605963" y="3724275"/>
          <p14:tracePt t="38426" x="9658350" y="3724275"/>
          <p14:tracePt t="38440" x="9734550" y="3724275"/>
          <p14:tracePt t="38442" x="9802813" y="3724275"/>
          <p14:tracePt t="38451" x="9880600" y="3724275"/>
          <p14:tracePt t="38458" x="9948863" y="3724275"/>
          <p14:tracePt t="38471" x="10017125" y="3724275"/>
          <p14:tracePt t="38475" x="10094913" y="3724275"/>
          <p14:tracePt t="38483" x="10137775" y="3724275"/>
          <p14:tracePt t="38491" x="10180638" y="3724275"/>
          <p14:tracePt t="38502" x="10231438" y="3716338"/>
          <p14:tracePt t="38507" x="10266363" y="3716338"/>
          <p14:tracePt t="38517" x="10291763" y="3716338"/>
          <p14:tracePt t="38523" x="10317163" y="3716338"/>
          <p14:tracePt t="38532" x="10342563" y="3716338"/>
          <p14:tracePt t="38538" x="10350500" y="3716338"/>
          <p14:tracePt t="38550" x="10367963" y="3716338"/>
          <p14:tracePt t="38556" x="10393363" y="3716338"/>
          <p14:tracePt t="38566" x="10402888" y="3706813"/>
          <p14:tracePt t="38571" x="10428288" y="3698875"/>
          <p14:tracePt t="38579" x="10453688" y="3698875"/>
          <p14:tracePt t="38593" x="10471150" y="3698875"/>
          <p14:tracePt t="38600" x="10506075" y="3698875"/>
          <p14:tracePt t="38608" x="10539413" y="3698875"/>
          <p14:tracePt t="38612" x="10574338" y="3698875"/>
          <p14:tracePt t="38620" x="10599738" y="3698875"/>
          <p14:tracePt t="38629" x="10625138" y="3698875"/>
          <p14:tracePt t="38635" x="10642600" y="3698875"/>
          <p14:tracePt t="38645" x="10650538" y="3698875"/>
          <p14:tracePt t="38659" x="10668000" y="3698875"/>
          <p14:tracePt t="38662" x="10675938" y="3698875"/>
          <p14:tracePt t="38677" x="10685463" y="3698875"/>
          <p14:tracePt t="38691" x="10693400" y="3698875"/>
          <p14:tracePt t="38796" x="10702925" y="3698875"/>
          <p14:tracePt t="38804" x="10718800" y="3698875"/>
          <p14:tracePt t="38812" x="10728325" y="3698875"/>
          <p14:tracePt t="38819" x="10745788" y="3698875"/>
          <p14:tracePt t="38826" x="10771188" y="3706813"/>
          <p14:tracePt t="38835" x="10788650" y="3706813"/>
          <p14:tracePt t="38843" x="10804525" y="3706813"/>
          <p14:tracePt t="38852" x="10814050" y="3706813"/>
          <p14:tracePt t="38859" x="10814050" y="3716338"/>
          <p14:tracePt t="38867" x="10821988" y="3716338"/>
          <p14:tracePt t="38931" x="10821988" y="3724275"/>
          <p14:tracePt t="38939" x="10829925" y="3732213"/>
          <p14:tracePt t="38947" x="10829925" y="3741738"/>
          <p14:tracePt t="38964" x="10829925" y="3749675"/>
          <p14:tracePt t="38971" x="10829925" y="3767138"/>
          <p14:tracePt t="38995" x="10839450" y="3767138"/>
          <p14:tracePt t="39005" x="10847388" y="3775075"/>
          <p14:tracePt t="39013" x="10847388" y="3784600"/>
          <p14:tracePt t="39047" x="10847388" y="3792538"/>
          <p14:tracePt t="39755" x="10847388" y="3802063"/>
          <p14:tracePt t="39767" x="10847388" y="3810000"/>
          <p14:tracePt t="39770" x="10847388" y="3817938"/>
          <p14:tracePt t="39780" x="10847388" y="3835400"/>
          <p14:tracePt t="39787" x="10847388" y="3844925"/>
          <p14:tracePt t="39803" x="10847388" y="3860800"/>
          <p14:tracePt t="39807" x="10847388" y="3878263"/>
          <p14:tracePt t="39814" x="10847388" y="3895725"/>
          <p14:tracePt t="39819" x="10847388" y="3921125"/>
          <p14:tracePt t="39827" x="10847388" y="3938588"/>
          <p14:tracePt t="39835" x="10847388" y="3956050"/>
          <p14:tracePt t="39843" x="10847388" y="3971925"/>
          <p14:tracePt t="39851" x="10847388" y="3981450"/>
          <p14:tracePt t="39858" x="10847388" y="3998913"/>
          <p14:tracePt t="39868" x="10847388" y="4006850"/>
          <p14:tracePt t="39875" x="10847388" y="4014788"/>
          <p14:tracePt t="39883" x="10847388" y="4024313"/>
          <p14:tracePt t="39932" x="10847388" y="4032250"/>
          <p14:tracePt t="39940" x="10847388" y="4041775"/>
          <p14:tracePt t="39955" x="10839450" y="4041775"/>
          <p14:tracePt t="39971" x="10829925" y="4049713"/>
          <p14:tracePt t="39979" x="10821988" y="4049713"/>
          <p14:tracePt t="39986" x="10821988" y="4057650"/>
          <p14:tracePt t="39995" x="10814050" y="4075113"/>
          <p14:tracePt t="40003" x="10804525" y="4075113"/>
          <p14:tracePt t="40010" x="10804525" y="4084638"/>
          <p14:tracePt t="40019" x="10796588" y="4100513"/>
          <p14:tracePt t="40026" x="10788650" y="4110038"/>
          <p14:tracePt t="40035" x="10788650" y="4117975"/>
          <p14:tracePt t="40044" x="10788650" y="4127500"/>
          <p14:tracePt t="40059" x="10788650" y="4135438"/>
          <p14:tracePt t="40067" x="10788650" y="4143375"/>
          <p14:tracePt t="40093" x="10788650" y="4152900"/>
          <p14:tracePt t="40139" x="10771188" y="4152900"/>
          <p14:tracePt t="40147" x="10753725" y="4152900"/>
          <p14:tracePt t="40156" x="10702925" y="4160838"/>
          <p14:tracePt t="40166" x="10642600" y="4170363"/>
          <p14:tracePt t="40170" x="10574338" y="4186238"/>
          <p14:tracePt t="40179" x="10496550" y="4195763"/>
          <p14:tracePt t="40190" x="10428288" y="4203700"/>
          <p14:tracePt t="40195" x="10334625" y="4211638"/>
          <p14:tracePt t="40203" x="10266363" y="4229100"/>
          <p14:tracePt t="40211" x="10206038" y="4238625"/>
          <p14:tracePt t="40221" x="10145713" y="4246563"/>
          <p14:tracePt t="40226" x="10094913" y="4264025"/>
          <p14:tracePt t="40237" x="10052050" y="4271963"/>
          <p14:tracePt t="40243" x="9999663" y="4281488"/>
          <p14:tracePt t="40253" x="9983788" y="4289425"/>
          <p14:tracePt t="40258" x="9956800" y="4297363"/>
          <p14:tracePt t="40270" x="9931400" y="4306888"/>
          <p14:tracePt t="40275" x="9913938" y="4306888"/>
          <p14:tracePt t="40291" x="9906000" y="4314825"/>
          <p14:tracePt t="40301" x="9888538" y="4324350"/>
          <p14:tracePt t="40307" x="9880600" y="4324350"/>
          <p14:tracePt t="40315" x="9855200" y="4324350"/>
          <p14:tracePt t="40323" x="9820275" y="4324350"/>
          <p14:tracePt t="40332" x="9794875" y="4324350"/>
          <p14:tracePt t="40339" x="9759950" y="4324350"/>
          <p14:tracePt t="40349" x="9726613" y="4324350"/>
          <p14:tracePt t="40355" x="9683750" y="4324350"/>
          <p14:tracePt t="40365" x="9640888" y="4324350"/>
          <p14:tracePt t="40371" x="9605963" y="4324350"/>
          <p14:tracePt t="40379" x="9580563" y="4324350"/>
          <p14:tracePt t="40387" x="9555163" y="4324350"/>
          <p14:tracePt t="40395" x="9537700" y="4324350"/>
          <p14:tracePt t="41667" x="9529763" y="4324350"/>
          <p14:tracePt t="41675" x="9512300" y="4324350"/>
          <p14:tracePt t="41684" x="9477375" y="4340225"/>
          <p14:tracePt t="41690" x="9418638" y="4357688"/>
          <p14:tracePt t="41699" x="9348788" y="4367213"/>
          <p14:tracePt t="41706" x="9272588" y="4375150"/>
          <p14:tracePt t="41716" x="9212263" y="4375150"/>
          <p14:tracePt t="41722" x="9169400" y="4375150"/>
          <p14:tracePt t="41732" x="9144000" y="4383088"/>
          <p14:tracePt t="41739" x="9136063" y="4392613"/>
          <p14:tracePt t="41750" x="9126538" y="4392613"/>
          <p14:tracePt t="41755" x="9118600" y="4392613"/>
          <p14:tracePt t="42013" x="9109075" y="4392613"/>
          <p14:tracePt t="42020" x="9093200" y="4392613"/>
          <p14:tracePt t="42029" x="9058275" y="4392613"/>
          <p14:tracePt t="42034" x="9015413" y="4392613"/>
          <p14:tracePt t="42046" x="8955088" y="4392613"/>
          <p14:tracePt t="42051" x="8886825" y="4392613"/>
          <p14:tracePt t="42061" x="8801100" y="4392613"/>
          <p14:tracePt t="42067" x="8715375" y="4392613"/>
          <p14:tracePt t="42079" x="8629650" y="4392613"/>
          <p14:tracePt t="42085" x="8528050" y="4392613"/>
          <p14:tracePt t="42092" x="8424863" y="4392613"/>
          <p14:tracePt t="42101" x="8347075" y="4375150"/>
          <p14:tracePt t="42107" x="8296275" y="4375150"/>
          <p14:tracePt t="42116" x="8235950" y="4375150"/>
          <p14:tracePt t="42124" x="8193088" y="4375150"/>
          <p14:tracePt t="42131" x="8167688" y="4375150"/>
          <p14:tracePt t="42139" x="8150225" y="4375150"/>
          <p14:tracePt t="42211" x="8142288" y="4375150"/>
          <p14:tracePt t="42218" x="8134350" y="4375150"/>
          <p14:tracePt t="42243" x="8124825" y="4375150"/>
          <p14:tracePt t="42996" x="8193088" y="4375150"/>
          <p14:tracePt t="43004" x="8321675" y="4375150"/>
          <p14:tracePt t="43019" x="8699500" y="4383088"/>
          <p14:tracePt t="43027" x="8964613" y="4383088"/>
          <p14:tracePt t="43035" x="9255125" y="4383088"/>
          <p14:tracePt t="43043" x="9545638" y="4400550"/>
          <p14:tracePt t="43051" x="9785350" y="4400550"/>
          <p14:tracePt t="43058" x="9956800" y="4400550"/>
          <p14:tracePt t="43067" x="10102850" y="4410075"/>
          <p14:tracePt t="43075" x="10213975" y="4410075"/>
          <p14:tracePt t="43082" x="10299700" y="4410075"/>
          <p14:tracePt t="43091" x="10360025" y="4418013"/>
          <p14:tracePt t="43098" x="10385425" y="4425950"/>
          <p14:tracePt t="43107" x="10402888" y="4425950"/>
          <p14:tracePt t="43115" x="10410825" y="4425950"/>
          <p14:tracePt t="43123" x="10420350" y="4425950"/>
          <p14:tracePt t="44691" x="10428288" y="4425950"/>
          <p14:tracePt t="44698" x="10436225" y="4425950"/>
          <p14:tracePt t="44706" x="10453688" y="4425950"/>
          <p14:tracePt t="44716" x="10479088" y="4425950"/>
          <p14:tracePt t="44724" x="10488613" y="4425950"/>
          <p14:tracePt t="44732" x="10496550" y="4418013"/>
          <p14:tracePt t="44738" x="10506075" y="4410075"/>
          <p14:tracePt t="44749" x="10521950" y="4410075"/>
          <p14:tracePt t="44755" x="10531475" y="4400550"/>
          <p14:tracePt t="44765" x="10539413" y="4400550"/>
          <p14:tracePt t="46875" x="10539413" y="4392613"/>
          <p14:tracePt t="46882" x="10539413" y="4383088"/>
          <p14:tracePt t="46900" x="10539413" y="4375150"/>
          <p14:tracePt t="46916" x="10539413" y="4367213"/>
          <p14:tracePt t="46923" x="10539413" y="4357688"/>
          <p14:tracePt t="48284" x="10539413" y="4375150"/>
          <p14:tracePt t="48292" x="10547350" y="4392613"/>
          <p14:tracePt t="48298" x="10564813" y="4418013"/>
          <p14:tracePt t="48307" x="10574338" y="4425950"/>
          <p14:tracePt t="48315" x="10574338" y="4435475"/>
          <p14:tracePt t="48334" x="10582275" y="4435475"/>
          <p14:tracePt t="48341" x="10582275" y="4443413"/>
          <p14:tracePt t="48347" x="10582275" y="4451350"/>
          <p14:tracePt t="48586" x="10582275" y="4443413"/>
          <p14:tracePt t="48595" x="10582275" y="4418013"/>
          <p14:tracePt t="48603" x="10582275" y="4410075"/>
          <p14:tracePt t="48611" x="10582275" y="4392613"/>
          <p14:tracePt t="48619" x="10574338" y="4375150"/>
          <p14:tracePt t="48627" x="10564813" y="4367213"/>
          <p14:tracePt t="48634" x="10564813" y="4349750"/>
          <p14:tracePt t="48643" x="10556875" y="4340225"/>
          <p14:tracePt t="48651" x="10547350" y="4340225"/>
          <p14:tracePt t="48659" x="10547350" y="4332288"/>
          <p14:tracePt t="50131" x="10531475" y="4332288"/>
          <p14:tracePt t="50141" x="10506075" y="4332288"/>
          <p14:tracePt t="50147" x="10463213" y="4332288"/>
          <p14:tracePt t="50155" x="10420350" y="4332288"/>
          <p14:tracePt t="50166" x="10377488" y="4332288"/>
          <p14:tracePt t="50172" x="10317163" y="4332288"/>
          <p14:tracePt t="50180" x="10256838" y="4332288"/>
          <p14:tracePt t="50189" x="10206038" y="4332288"/>
          <p14:tracePt t="50195" x="10128250" y="4332288"/>
          <p14:tracePt t="50203" x="10077450" y="4332288"/>
          <p14:tracePt t="50211" x="10026650" y="4332288"/>
          <p14:tracePt t="50219" x="9983788" y="4332288"/>
          <p14:tracePt t="50226" x="9940925" y="4332288"/>
          <p14:tracePt t="50235" x="9898063" y="4332288"/>
          <p14:tracePt t="50243" x="9863138" y="4332288"/>
          <p14:tracePt t="50251" x="9828213" y="4332288"/>
          <p14:tracePt t="50259" x="9802813" y="4332288"/>
          <p14:tracePt t="50269" x="9777413" y="4332288"/>
          <p14:tracePt t="50274" x="9752013" y="4332288"/>
          <p14:tracePt t="50284" x="9734550" y="4332288"/>
          <p14:tracePt t="50291" x="9717088" y="4332288"/>
          <p14:tracePt t="50300" x="9701213" y="4332288"/>
          <p14:tracePt t="50307" x="9691688" y="4332288"/>
          <p14:tracePt t="50315" x="9666288" y="4332288"/>
          <p14:tracePt t="50323" x="9631363" y="4332288"/>
          <p14:tracePt t="50333" x="9605963" y="4332288"/>
          <p14:tracePt t="50339" x="9572625" y="4332288"/>
          <p14:tracePt t="50348" x="9537700" y="4332288"/>
          <p14:tracePt t="50355" x="9512300" y="4332288"/>
          <p14:tracePt t="50365" x="9486900" y="4332288"/>
          <p14:tracePt t="50371" x="9461500" y="4332288"/>
          <p14:tracePt t="50379" x="9426575" y="4340225"/>
          <p14:tracePt t="50387" x="9409113" y="4340225"/>
          <p14:tracePt t="50395" x="9383713" y="4340225"/>
          <p14:tracePt t="50403" x="9358313" y="4349750"/>
          <p14:tracePt t="50410" x="9340850" y="4357688"/>
          <p14:tracePt t="50419" x="9323388" y="4357688"/>
          <p14:tracePt t="50429" x="9297988" y="4357688"/>
          <p14:tracePt t="50438" x="9290050" y="4357688"/>
          <p14:tracePt t="50454" x="9280525" y="4357688"/>
          <p14:tracePt t="50764" x="9297988" y="4357688"/>
          <p14:tracePt t="50773" x="9340850" y="4357688"/>
          <p14:tracePt t="50784" x="9383713" y="4357688"/>
          <p14:tracePt t="50787" x="9426575" y="4357688"/>
          <p14:tracePt t="50798" x="9486900" y="4357688"/>
          <p14:tracePt t="50803" x="9545638" y="4357688"/>
          <p14:tracePt t="50810" x="9588500" y="4357688"/>
          <p14:tracePt t="50819" x="9631363" y="4357688"/>
          <p14:tracePt t="50826" x="9674225" y="4357688"/>
          <p14:tracePt t="50834" x="9709150" y="4357688"/>
          <p14:tracePt t="50843" x="9744075" y="4357688"/>
          <p14:tracePt t="50851" x="9777413" y="4357688"/>
          <p14:tracePt t="50859" x="9802813" y="4357688"/>
          <p14:tracePt t="50867" x="9837738" y="4357688"/>
          <p14:tracePt t="50875" x="9871075" y="4357688"/>
          <p14:tracePt t="50884" x="9906000" y="4357688"/>
          <p14:tracePt t="50890" x="9931400" y="4357688"/>
          <p14:tracePt t="50901" x="9974263" y="4357688"/>
          <p14:tracePt t="50907" x="10034588" y="4357688"/>
          <p14:tracePt t="50915" x="10077450" y="4357688"/>
          <p14:tracePt t="50923" x="10120313" y="4357688"/>
          <p14:tracePt t="50933" x="10180638" y="4357688"/>
          <p14:tracePt t="50938" x="10239375" y="4357688"/>
          <p14:tracePt t="50948" x="10299700" y="4357688"/>
          <p14:tracePt t="50955" x="10360025" y="4357688"/>
          <p14:tracePt t="50966" x="10410825" y="4357688"/>
          <p14:tracePt t="50970" x="10471150" y="4357688"/>
          <p14:tracePt t="50979" x="10531475" y="4357688"/>
          <p14:tracePt t="50988" x="10590213" y="4357688"/>
          <p14:tracePt t="50994" x="10633075" y="4357688"/>
          <p14:tracePt t="51004" x="10675938" y="4357688"/>
          <p14:tracePt t="51011" x="10728325" y="4340225"/>
          <p14:tracePt t="51019" x="10771188" y="4340225"/>
          <p14:tracePt t="51027" x="10814050" y="4332288"/>
          <p14:tracePt t="51035" x="10847388" y="4324350"/>
          <p14:tracePt t="51043" x="10872788" y="4314825"/>
          <p14:tracePt t="51051" x="10899775" y="4314825"/>
          <p14:tracePt t="51058" x="10925175" y="4306888"/>
          <p14:tracePt t="51066" x="10950575" y="4297363"/>
          <p14:tracePt t="51075" x="10975975" y="4297363"/>
          <p14:tracePt t="51082" x="11001375" y="4297363"/>
          <p14:tracePt t="51091" x="11010900" y="4297363"/>
          <p14:tracePt t="51099" x="11018838" y="4297363"/>
          <p14:tracePt t="51268" x="11018838" y="4289425"/>
          <p14:tracePt t="51274" x="10993438" y="4281488"/>
          <p14:tracePt t="51285" x="10958513" y="4281488"/>
          <p14:tracePt t="51290" x="10925175" y="4281488"/>
          <p14:tracePt t="51301" x="10882313" y="4281488"/>
          <p14:tracePt t="51307" x="10839450" y="4281488"/>
          <p14:tracePt t="51316" x="10779125" y="4281488"/>
          <p14:tracePt t="51323" x="10710863" y="4281488"/>
          <p14:tracePt t="51332" x="10642600" y="4281488"/>
          <p14:tracePt t="51339" x="10564813" y="4281488"/>
          <p14:tracePt t="51350" x="10479088" y="4281488"/>
          <p14:tracePt t="51355" x="10393363" y="4281488"/>
          <p14:tracePt t="51365" x="10325100" y="4281488"/>
          <p14:tracePt t="51371" x="10248900" y="4281488"/>
          <p14:tracePt t="51379" x="10180638" y="4281488"/>
          <p14:tracePt t="51387" x="10102850" y="4281488"/>
          <p14:tracePt t="51396" x="10034588" y="4281488"/>
          <p14:tracePt t="51405" x="9991725" y="4281488"/>
          <p14:tracePt t="51411" x="9948863" y="4281488"/>
          <p14:tracePt t="51421" x="9906000" y="4281488"/>
          <p14:tracePt t="51426" x="9871075" y="4271963"/>
          <p14:tracePt t="51436" x="9837738" y="4264025"/>
          <p14:tracePt t="51443" x="9802813" y="4264025"/>
          <p14:tracePt t="51455" x="9777413" y="4264025"/>
          <p14:tracePt t="51458" x="9759950" y="4254500"/>
          <p14:tracePt t="51470" x="9726613" y="4246563"/>
          <p14:tracePt t="51474" x="9691688" y="4238625"/>
          <p14:tracePt t="51487" x="9648825" y="4229100"/>
          <p14:tracePt t="51491" x="9598025" y="4229100"/>
          <p14:tracePt t="51499" x="9572625" y="4229100"/>
          <p14:tracePt t="51507" x="9537700" y="4229100"/>
          <p14:tracePt t="51523" x="9504363" y="4211638"/>
          <p14:tracePt t="51532" x="9486900" y="4211638"/>
          <p14:tracePt t="51539" x="9477375" y="4211638"/>
          <p14:tracePt t="51603" x="9469438" y="4211638"/>
          <p14:tracePt t="51619" x="9451975" y="4211638"/>
          <p14:tracePt t="51627" x="9444038" y="4211638"/>
          <p14:tracePt t="51634" x="9426575" y="4211638"/>
          <p14:tracePt t="51643" x="9409113" y="4211638"/>
          <p14:tracePt t="51659" x="9391650" y="4211638"/>
          <p14:tracePt t="51675" x="9383713" y="4211638"/>
          <p14:tracePt t="51686" x="9375775" y="4211638"/>
          <p14:tracePt t="51691" x="9366250" y="4211638"/>
          <p14:tracePt t="51707" x="9358313" y="4211638"/>
          <p14:tracePt t="51716" x="9340850" y="4211638"/>
          <p14:tracePt t="51724" x="9332913" y="4211638"/>
          <p14:tracePt t="51732" x="9305925" y="4211638"/>
          <p14:tracePt t="51739" x="9272588" y="4211638"/>
          <p14:tracePt t="51751" x="9255125" y="4211638"/>
          <p14:tracePt t="51755" x="9229725" y="4211638"/>
          <p14:tracePt t="51767" x="9204325" y="4211638"/>
          <p14:tracePt t="51771" x="9194800" y="4211638"/>
          <p14:tracePt t="51781" x="9186863" y="4211638"/>
          <p14:tracePt t="52356" x="9194800" y="4211638"/>
          <p14:tracePt t="52363" x="9221788" y="4211638"/>
          <p14:tracePt t="52371" x="9264650" y="4211638"/>
          <p14:tracePt t="52379" x="9323388" y="4211638"/>
          <p14:tracePt t="52387" x="9383713" y="4211638"/>
          <p14:tracePt t="52395" x="9434513" y="4211638"/>
          <p14:tracePt t="52405" x="9494838" y="4211638"/>
          <p14:tracePt t="52411" x="9555163" y="4211638"/>
          <p14:tracePt t="52421" x="9615488" y="4211638"/>
          <p14:tracePt t="52426" x="9658350" y="4211638"/>
          <p14:tracePt t="52435" x="9683750" y="4211638"/>
          <p14:tracePt t="52443" x="9701213" y="4211638"/>
          <p14:tracePt t="52451" x="9717088" y="4211638"/>
          <p14:tracePt t="52459" x="9726613" y="4211638"/>
          <p14:tracePt t="52506" x="9734550" y="4211638"/>
          <p14:tracePt t="52518" x="9744075" y="4211638"/>
          <p14:tracePt t="52522" x="9769475" y="4211638"/>
          <p14:tracePt t="52533" x="9802813" y="4211638"/>
          <p14:tracePt t="52538" x="9845675" y="4211638"/>
          <p14:tracePt t="52548" x="9888538" y="4211638"/>
          <p14:tracePt t="52554" x="9923463" y="4211638"/>
          <p14:tracePt t="52566" x="9956800" y="4211638"/>
          <p14:tracePt t="52570" x="9999663" y="4229100"/>
          <p14:tracePt t="52580" x="10042525" y="4229100"/>
          <p14:tracePt t="52586" x="10077450" y="4238625"/>
          <p14:tracePt t="52596" x="10120313" y="4246563"/>
          <p14:tracePt t="52605" x="10171113" y="4246563"/>
          <p14:tracePt t="52611" x="10196513" y="4246563"/>
          <p14:tracePt t="52619" x="10239375" y="4254500"/>
          <p14:tracePt t="52626" x="10299700" y="4264025"/>
          <p14:tracePt t="52634" x="10360025" y="4264025"/>
          <p14:tracePt t="52642" x="10420350" y="4271963"/>
          <p14:tracePt t="52651" x="10479088" y="4281488"/>
          <p14:tracePt t="52658" x="10556875" y="4281488"/>
          <p14:tracePt t="52667" x="10625138" y="4289425"/>
          <p14:tracePt t="52675" x="10702925" y="4306888"/>
          <p14:tracePt t="52684" x="10771188" y="4306888"/>
          <p14:tracePt t="52691" x="10829925" y="4314825"/>
          <p14:tracePt t="52701" x="10890250" y="4324350"/>
          <p14:tracePt t="52707" x="10968038" y="4324350"/>
          <p14:tracePt t="52719" x="11028363" y="4324350"/>
          <p14:tracePt t="52722" x="11069638" y="4324350"/>
          <p14:tracePt t="52732" x="11112500" y="4332288"/>
          <p14:tracePt t="52740" x="11147425" y="4340225"/>
          <p14:tracePt t="52747" x="11172825" y="4340225"/>
          <p14:tracePt t="52767" x="11172825" y="4349750"/>
          <p14:tracePt t="52772" x="11182350" y="4349750"/>
          <p14:tracePt t="52781" x="11190288" y="4349750"/>
          <p14:tracePt t="52787" x="11190288" y="4357688"/>
          <p14:tracePt t="52795" x="11190288" y="4367213"/>
          <p14:tracePt t="52803" x="11198225" y="4375150"/>
          <p14:tracePt t="52811" x="11198225" y="4383088"/>
          <p14:tracePt t="52819" x="11198225" y="4400550"/>
          <p14:tracePt t="52826" x="11198225" y="4410075"/>
          <p14:tracePt t="52835" x="11207750" y="4425950"/>
          <p14:tracePt t="52846" x="11215688" y="4451350"/>
          <p14:tracePt t="52852" x="11215688" y="4468813"/>
          <p14:tracePt t="52859" x="11225213" y="4486275"/>
          <p14:tracePt t="52867" x="11233150" y="4503738"/>
          <p14:tracePt t="52878" x="11233150" y="4511675"/>
          <p14:tracePt t="52885" x="11233150" y="4529138"/>
          <p14:tracePt t="52891" x="11241088" y="4546600"/>
          <p14:tracePt t="52902" x="11241088" y="4554538"/>
          <p14:tracePt t="52908" x="11241088" y="4572000"/>
          <p14:tracePt t="52915" x="11241088" y="4579938"/>
          <p14:tracePt t="52932" x="11241088" y="4597400"/>
          <p14:tracePt t="52939" x="11241088" y="4614863"/>
          <p14:tracePt t="52956" x="11241088" y="4622800"/>
          <p14:tracePt t="52964" x="11241088" y="4632325"/>
          <p14:tracePt t="53020" x="11241088" y="4640263"/>
          <p14:tracePt t="53027" x="11241088" y="4649788"/>
          <p14:tracePt t="53035" x="11241088" y="4657725"/>
          <p14:tracePt t="53043" x="11198225" y="4657725"/>
          <p14:tracePt t="53055" x="11139488" y="4665663"/>
          <p14:tracePt t="53058" x="11061700" y="4675188"/>
          <p14:tracePt t="53068" x="10993438" y="4683125"/>
          <p14:tracePt t="53074" x="10915650" y="4692650"/>
          <p14:tracePt t="53084" x="10847388" y="4692650"/>
          <p14:tracePt t="53090" x="10788650" y="4708525"/>
          <p14:tracePt t="53100" x="10710863" y="4718050"/>
          <p14:tracePt t="53107" x="10642600" y="4718050"/>
          <p14:tracePt t="53116" x="10582275" y="4725988"/>
          <p14:tracePt t="53130" x="10521950" y="4733925"/>
          <p14:tracePt t="53135" x="10471150" y="4743450"/>
          <p14:tracePt t="53143" x="10428288" y="4751388"/>
          <p14:tracePt t="53148" x="10385425" y="4751388"/>
          <p14:tracePt t="53158" x="10350500" y="4760913"/>
          <p14:tracePt t="53164" x="10317163" y="4768850"/>
          <p14:tracePt t="53175" x="10282238" y="4768850"/>
          <p14:tracePt t="53179" x="10239375" y="4776788"/>
          <p14:tracePt t="53187" x="10180638" y="4786313"/>
          <p14:tracePt t="53196" x="10137775" y="4786313"/>
          <p14:tracePt t="53204" x="10085388" y="4803775"/>
          <p14:tracePt t="53211" x="10042525" y="4811713"/>
          <p14:tracePt t="53220" x="9999663" y="4811713"/>
          <p14:tracePt t="53226" x="9948863" y="4819650"/>
          <p14:tracePt t="53236" x="9913938" y="4829175"/>
          <p14:tracePt t="53242" x="9871075" y="4829175"/>
          <p14:tracePt t="53253" x="9828213" y="4829175"/>
          <p14:tracePt t="53258" x="9794875" y="4829175"/>
          <p14:tracePt t="53267" x="9769475" y="4837113"/>
          <p14:tracePt t="53275" x="9734550" y="4846638"/>
          <p14:tracePt t="53284" x="9709150" y="4846638"/>
          <p14:tracePt t="53292" x="9683750" y="4846638"/>
          <p14:tracePt t="53301" x="9666288" y="4846638"/>
          <p14:tracePt t="53307" x="9648825" y="4846638"/>
          <p14:tracePt t="53315" x="9631363" y="4846638"/>
          <p14:tracePt t="53324" x="9623425" y="4854575"/>
          <p14:tracePt t="53333" x="9615488" y="4854575"/>
          <p14:tracePt t="53339" x="9605963" y="4854575"/>
          <p14:tracePt t="53507" x="9598025" y="4854575"/>
          <p14:tracePt t="53516" x="9580563" y="4854575"/>
          <p14:tracePt t="53523" x="9572625" y="4854575"/>
          <p14:tracePt t="53532" x="9545638" y="4862513"/>
          <p14:tracePt t="53539" x="9512300" y="4872038"/>
          <p14:tracePt t="53549" x="9477375" y="4872038"/>
          <p14:tracePt t="53556" x="9451975" y="4872038"/>
          <p14:tracePt t="53565" x="9418638" y="4872038"/>
          <p14:tracePt t="53571" x="9401175" y="4872038"/>
          <p14:tracePt t="53587" x="9391650" y="4872038"/>
          <p14:tracePt t="54403" x="9401175" y="4879975"/>
          <p14:tracePt t="54411" x="9418638" y="4897438"/>
          <p14:tracePt t="54421" x="9434513" y="4914900"/>
          <p14:tracePt t="54428" x="9444038" y="4914900"/>
          <p14:tracePt t="54436" x="9461500" y="4922838"/>
          <p14:tracePt t="54444" x="9469438" y="4932363"/>
          <p14:tracePt t="54456" x="9477375" y="4932363"/>
          <p14:tracePt t="54459" x="9477375" y="4940300"/>
          <p14:tracePt t="55476" x="9461500" y="4940300"/>
          <p14:tracePt t="55483" x="9426575" y="4940300"/>
          <p14:tracePt t="55491" x="9383713" y="4940300"/>
          <p14:tracePt t="55499" x="9315450" y="4940300"/>
          <p14:tracePt t="55507" x="9247188" y="4940300"/>
          <p14:tracePt t="55515" x="9151938" y="4957763"/>
          <p14:tracePt t="55523" x="9058275" y="4965700"/>
          <p14:tracePt t="55533" x="8982075" y="4965700"/>
          <p14:tracePt t="55539" x="8921750" y="4965700"/>
          <p14:tracePt t="55550" x="8869363" y="4965700"/>
          <p14:tracePt t="55554" x="8826500" y="4965700"/>
          <p14:tracePt t="55570" x="8758238" y="4965700"/>
          <p14:tracePt t="55579" x="8724900" y="4965700"/>
          <p14:tracePt t="55587" x="8707438" y="4965700"/>
          <p14:tracePt t="55600" x="8682038" y="4973638"/>
          <p14:tracePt t="55604" x="8647113" y="4983163"/>
          <p14:tracePt t="55611" x="8613775" y="4983163"/>
          <p14:tracePt t="55620" x="8586788" y="4983163"/>
          <p14:tracePt t="55626" x="8561388" y="4983163"/>
          <p14:tracePt t="55635" x="8535988" y="4983163"/>
          <p14:tracePt t="55644" x="8510588" y="4983163"/>
          <p14:tracePt t="55651" x="8485188" y="4983163"/>
          <p14:tracePt t="55659" x="8459788" y="4983163"/>
          <p14:tracePt t="55667" x="8424863" y="4983163"/>
          <p14:tracePt t="55675" x="8407400" y="4983163"/>
          <p14:tracePt t="55683" x="8382000" y="4983163"/>
          <p14:tracePt t="55690" x="8347075" y="4983163"/>
          <p14:tracePt t="55698" x="8313738" y="4973638"/>
          <p14:tracePt t="55707" x="8288338" y="4973638"/>
          <p14:tracePt t="55716" x="8261350" y="4973638"/>
          <p14:tracePt t="55723" x="8235950" y="4973638"/>
          <p14:tracePt t="55735" x="8228013" y="4973638"/>
          <p14:tracePt t="55739" x="8220075" y="4973638"/>
          <p14:tracePt t="55750" x="8202613" y="4973638"/>
          <p14:tracePt t="55754" x="8185150" y="4973638"/>
          <p14:tracePt t="55771" x="8134350" y="4973638"/>
          <p14:tracePt t="55781" x="8116888" y="4973638"/>
          <p14:tracePt t="55787" x="8081963" y="4973638"/>
          <p14:tracePt t="55798" x="8039100" y="4973638"/>
          <p14:tracePt t="55804" x="8005763" y="4973638"/>
          <p14:tracePt t="55811" x="7980363" y="4973638"/>
          <p14:tracePt t="55819" x="7953375" y="4973638"/>
          <p14:tracePt t="55827" x="7927975" y="4973638"/>
          <p14:tracePt t="55835" x="7902575" y="4973638"/>
          <p14:tracePt t="55843" x="7877175" y="4973638"/>
          <p14:tracePt t="55851" x="7851775" y="4973638"/>
          <p14:tracePt t="55859" x="7834313" y="4973638"/>
          <p14:tracePt t="55868" x="7808913" y="4973638"/>
          <p14:tracePt t="55880" x="7781925" y="4973638"/>
          <p14:tracePt t="55885" x="7766050" y="4973638"/>
          <p14:tracePt t="55903" x="7740650" y="4983163"/>
          <p14:tracePt t="55910" x="7731125" y="4983163"/>
          <p14:tracePt t="60636" x="7748588" y="4983163"/>
          <p14:tracePt t="60643" x="7756525" y="4983163"/>
          <p14:tracePt t="60651" x="7773988" y="4983163"/>
          <p14:tracePt t="60658" x="7781925" y="4983163"/>
          <p14:tracePt t="60675" x="7791450" y="4983163"/>
          <p14:tracePt t="60682" x="7799388" y="4983163"/>
          <p14:tracePt t="60706" x="7808913" y="4983163"/>
          <p14:tracePt t="60716" x="7816850" y="4983163"/>
          <p14:tracePt t="60731" x="7816850" y="4991100"/>
          <p14:tracePt t="60755" x="7816850" y="5000625"/>
          <p14:tracePt t="62651" x="7799388" y="4973638"/>
          <p14:tracePt t="62659" x="7773988" y="4948238"/>
          <p14:tracePt t="62670" x="7748588" y="4914900"/>
          <p14:tracePt t="62677" x="7723188" y="4879975"/>
          <p14:tracePt t="62683" x="7680325" y="4829175"/>
          <p14:tracePt t="62691" x="7645400" y="4751388"/>
          <p14:tracePt t="62699" x="7612063" y="4657725"/>
          <p14:tracePt t="62706" x="7577138" y="4572000"/>
          <p14:tracePt t="62716" x="7542213" y="4451350"/>
          <p14:tracePt t="62722" x="7508875" y="4324350"/>
          <p14:tracePt t="62731" x="7483475" y="4195763"/>
          <p14:tracePt t="62738" x="7466013" y="4049713"/>
          <p14:tracePt t="62750" x="7440613" y="3903663"/>
          <p14:tracePt t="62755" x="7415213" y="3759200"/>
          <p14:tracePt t="62766" x="7388225" y="3613150"/>
          <p14:tracePt t="62774" x="7354888" y="3476625"/>
          <p14:tracePt t="62779" x="7319963" y="3338513"/>
          <p14:tracePt t="62788" x="7302500" y="3227388"/>
          <p14:tracePt t="62797" x="7286625" y="3108325"/>
          <p14:tracePt t="62803" x="7259638" y="2997200"/>
          <p14:tracePt t="62810" x="7234238" y="2876550"/>
          <p14:tracePt t="62819" x="7218363" y="2773363"/>
          <p14:tracePt t="62826" x="7200900" y="2705100"/>
          <p14:tracePt t="62834" x="7191375" y="2628900"/>
          <p14:tracePt t="62842" x="7183438" y="2568575"/>
          <p14:tracePt t="62850" x="7175500" y="2525713"/>
          <p14:tracePt t="62859" x="7165975" y="2474913"/>
          <p14:tracePt t="62868" x="7148513" y="2439988"/>
          <p14:tracePt t="62874" x="7140575" y="2397125"/>
          <p14:tracePt t="62885" x="7132638" y="2336800"/>
          <p14:tracePt t="62890" x="7115175" y="2278063"/>
          <p14:tracePt t="62901" x="7105650" y="2217738"/>
          <p14:tracePt t="62907" x="7097713" y="2157413"/>
          <p14:tracePt t="62917" x="7089775" y="2081213"/>
          <p14:tracePt t="62923" x="7080250" y="2003425"/>
          <p14:tracePt t="62930" x="7062788" y="1935163"/>
          <p14:tracePt t="62938" x="7046913" y="1841500"/>
          <p14:tracePt t="62948" x="7019925" y="1755775"/>
          <p14:tracePt t="62955" x="6986588" y="1677988"/>
          <p14:tracePt t="62963" x="6951663" y="1601788"/>
          <p14:tracePt t="62971" x="6926263" y="1524000"/>
          <p14:tracePt t="62978" x="6892925" y="1481138"/>
          <p14:tracePt t="62986" x="6875463" y="1438275"/>
          <p14:tracePt t="62996" x="6858000" y="1420813"/>
          <p14:tracePt t="63004" x="6850063" y="1403350"/>
          <p14:tracePt t="63010" x="6850063" y="1395413"/>
          <p14:tracePt t="63122" x="6832600" y="1395413"/>
          <p14:tracePt t="63131" x="6807200" y="1395413"/>
          <p14:tracePt t="63141" x="6780213" y="1395413"/>
          <p14:tracePt t="63148" x="6737350" y="1395413"/>
          <p14:tracePt t="63158" x="6678613" y="1395413"/>
          <p14:tracePt t="63164" x="6600825" y="1395413"/>
          <p14:tracePt t="63175" x="6515100" y="1420813"/>
          <p14:tracePt t="63183" x="6429375" y="1430338"/>
          <p14:tracePt t="63188" x="6343650" y="1446213"/>
          <p14:tracePt t="63195" x="6249988" y="1463675"/>
          <p14:tracePt t="63207" x="6146800" y="1473200"/>
          <p14:tracePt t="63211" x="6053138" y="1489075"/>
          <p14:tracePt t="63227" x="5848350" y="1506538"/>
          <p14:tracePt t="63237" x="5762625" y="1524000"/>
          <p14:tracePt t="63243" x="5676900" y="1531938"/>
          <p14:tracePt t="63253" x="5581650" y="1541463"/>
          <p14:tracePt t="63259" x="5495925" y="1541463"/>
          <p14:tracePt t="63268" x="5445125" y="1541463"/>
          <p14:tracePt t="63274" x="5384800" y="1549400"/>
          <p14:tracePt t="63285" x="5308600" y="1566863"/>
          <p14:tracePt t="63290" x="5240338" y="1566863"/>
          <p14:tracePt t="63299" x="5145088" y="1574800"/>
          <p14:tracePt t="63307" x="5051425" y="1584325"/>
          <p14:tracePt t="63317" x="4948238" y="1584325"/>
          <p14:tracePt t="63323" x="4846638" y="1584325"/>
          <p14:tracePt t="63333" x="4751388" y="1584325"/>
          <p14:tracePt t="63339" x="4665663" y="1584325"/>
          <p14:tracePt t="63348" x="4572000" y="1584325"/>
          <p14:tracePt t="63355" x="4503738" y="1584325"/>
          <p14:tracePt t="63365" x="4443413" y="1584325"/>
          <p14:tracePt t="63371" x="4400550" y="1584325"/>
          <p14:tracePt t="63379" x="4357688" y="1584325"/>
          <p14:tracePt t="63387" x="4324350" y="1584325"/>
          <p14:tracePt t="63396" x="4306888" y="1584325"/>
          <p14:tracePt t="63403" x="4289425" y="1584325"/>
          <p14:tracePt t="63411" x="4281488" y="1584325"/>
          <p14:tracePt t="63507" x="4289425" y="1584325"/>
          <p14:tracePt t="63515" x="4324350" y="1584325"/>
          <p14:tracePt t="63523" x="4383088" y="1584325"/>
          <p14:tracePt t="63533" x="4486275" y="1584325"/>
          <p14:tracePt t="63538" x="4614863" y="1584325"/>
          <p14:tracePt t="63550" x="4768850" y="1584325"/>
          <p14:tracePt t="63556" x="4940300" y="1584325"/>
          <p14:tracePt t="63565" x="5119688" y="1584325"/>
          <p14:tracePt t="63571" x="5273675" y="1584325"/>
          <p14:tracePt t="63579" x="5411788" y="1584325"/>
          <p14:tracePt t="63587" x="5530850" y="1584325"/>
          <p14:tracePt t="63599" x="5616575" y="1584325"/>
          <p14:tracePt t="63604" x="5676900" y="1584325"/>
          <p14:tracePt t="63611" x="5702300" y="1584325"/>
          <p14:tracePt t="63619" x="5719763" y="1584325"/>
          <p14:tracePt t="63694" x="5710238" y="1584325"/>
          <p14:tracePt t="63703" x="5667375" y="1584325"/>
          <p14:tracePt t="63711" x="5581650" y="1584325"/>
          <p14:tracePt t="63716" x="5454650" y="1584325"/>
          <p14:tracePt t="63723" x="5326063" y="1584325"/>
          <p14:tracePt t="63732" x="5213350" y="1584325"/>
          <p14:tracePt t="63739" x="5119688" y="1584325"/>
          <p14:tracePt t="63748" x="5026025" y="1584325"/>
          <p14:tracePt t="63755" x="4957763" y="1584325"/>
          <p14:tracePt t="63772" x="4889500" y="1584325"/>
          <p14:tracePt t="63858" x="4905375" y="1584325"/>
          <p14:tracePt t="63866" x="4932363" y="1584325"/>
          <p14:tracePt t="63876" x="4991100" y="1592263"/>
          <p14:tracePt t="63883" x="5059363" y="1601788"/>
          <p14:tracePt t="63891" x="5137150" y="1601788"/>
          <p14:tracePt t="63903" x="5205413" y="1617663"/>
          <p14:tracePt t="63908" x="5265738" y="1627188"/>
          <p14:tracePt t="63915" x="5326063" y="1627188"/>
          <p14:tracePt t="63923" x="5384800" y="1627188"/>
          <p14:tracePt t="63931" x="5427663" y="1627188"/>
          <p14:tracePt t="63939" x="5462588" y="1635125"/>
          <p14:tracePt t="63948" x="5505450" y="1635125"/>
          <p14:tracePt t="63956" x="5565775" y="1635125"/>
          <p14:tracePt t="63965" x="5651500" y="1635125"/>
          <p14:tracePt t="63971" x="5778500" y="1635125"/>
          <p14:tracePt t="63980" x="5934075" y="1635125"/>
          <p14:tracePt t="63987" x="6146800" y="1635125"/>
          <p14:tracePt t="63995" x="6438900" y="1635125"/>
          <p14:tracePt t="64002" x="6764338" y="1635125"/>
          <p14:tracePt t="64010" x="7140575" y="1635125"/>
          <p14:tracePt t="64019" x="7491413" y="1635125"/>
          <p14:tracePt t="64029" x="7808913" y="1635125"/>
          <p14:tracePt t="64036" x="8099425" y="1635125"/>
          <p14:tracePt t="64042" x="8304213" y="1635125"/>
          <p14:tracePt t="64051" x="8459788" y="1635125"/>
          <p14:tracePt t="64059" x="8604250" y="1635125"/>
          <p14:tracePt t="64067" x="8732838" y="1635125"/>
          <p14:tracePt t="64075" x="8843963" y="1635125"/>
          <p14:tracePt t="64082" x="8955088" y="1644650"/>
          <p14:tracePt t="64091" x="9050338" y="1670050"/>
          <p14:tracePt t="64101" x="9118600" y="1677988"/>
          <p14:tracePt t="64106" x="9194800" y="1685925"/>
          <p14:tracePt t="64114" x="9272588" y="1712913"/>
          <p14:tracePt t="64123" x="9358313" y="1746250"/>
          <p14:tracePt t="64132" x="9451975" y="1781175"/>
          <p14:tracePt t="64139" x="9555163" y="1814513"/>
          <p14:tracePt t="64147" x="9658350" y="1849438"/>
          <p14:tracePt t="64157" x="9759950" y="1884363"/>
          <p14:tracePt t="64164" x="9880600" y="1917700"/>
          <p14:tracePt t="64173" x="9991725" y="1943100"/>
          <p14:tracePt t="64180" x="10094913" y="1960563"/>
          <p14:tracePt t="64187" x="10196513" y="1995488"/>
          <p14:tracePt t="64197" x="10299700" y="2028825"/>
          <p14:tracePt t="64203" x="10377488" y="2063750"/>
          <p14:tracePt t="64211" x="10453688" y="2097088"/>
          <p14:tracePt t="64220" x="10531475" y="2132013"/>
          <p14:tracePt t="64226" x="10599738" y="2157413"/>
          <p14:tracePt t="64236" x="10660063" y="2182813"/>
          <p14:tracePt t="64243" x="10718800" y="2200275"/>
          <p14:tracePt t="64252" x="10761663" y="2208213"/>
          <p14:tracePt t="64258" x="10796588" y="2217738"/>
          <p14:tracePt t="64266" x="10821988" y="2235200"/>
          <p14:tracePt t="64275" x="10839450" y="2243138"/>
          <p14:tracePt t="64286" x="10847388" y="2243138"/>
          <p14:tracePt t="64291" x="10856913" y="2251075"/>
          <p14:tracePt t="64316" x="10856913" y="2260600"/>
          <p14:tracePt t="64323" x="10856913" y="2268538"/>
          <p14:tracePt t="64333" x="10856913" y="2278063"/>
          <p14:tracePt t="64356" x="10856913" y="2286000"/>
          <p14:tracePt t="64365" x="10856913" y="2293938"/>
          <p14:tracePt t="64380" x="10856913" y="2311400"/>
          <p14:tracePt t="64393" x="10856913" y="2320925"/>
          <p14:tracePt t="64405" x="10856913" y="2328863"/>
          <p14:tracePt t="64411" x="10856913" y="2336800"/>
          <p14:tracePt t="64419" x="10847388" y="2346325"/>
          <p14:tracePt t="64427" x="10829925" y="2354263"/>
          <p14:tracePt t="64437" x="10814050" y="2363788"/>
          <p14:tracePt t="64442" x="10796588" y="2371725"/>
          <p14:tracePt t="64453" x="10761663" y="2379663"/>
          <p14:tracePt t="64459" x="10728325" y="2389188"/>
          <p14:tracePt t="64469" x="10693400" y="2389188"/>
          <p14:tracePt t="64474" x="10650538" y="2397125"/>
          <p14:tracePt t="64488" x="10590213" y="2406650"/>
          <p14:tracePt t="64491" x="10547350" y="2406650"/>
          <p14:tracePt t="64500" x="10496550" y="2414588"/>
          <p14:tracePt t="64507" x="10436225" y="2422525"/>
          <p14:tracePt t="64518" x="10393363" y="2422525"/>
          <p14:tracePt t="64523" x="10350500" y="2422525"/>
          <p14:tracePt t="64531" x="10307638" y="2422525"/>
          <p14:tracePt t="64539" x="10274300" y="2432050"/>
          <p14:tracePt t="64548" x="10248900" y="2439988"/>
          <p14:tracePt t="64556" x="10231438" y="2439988"/>
          <p14:tracePt t="64565" x="10188575" y="2439988"/>
          <p14:tracePt t="64571" x="10153650" y="2439988"/>
          <p14:tracePt t="64581" x="10120313" y="2439988"/>
          <p14:tracePt t="64586" x="10077450" y="2439988"/>
          <p14:tracePt t="64595" x="10042525" y="2439988"/>
          <p14:tracePt t="64603" x="10017125" y="2439988"/>
          <p14:tracePt t="64611" x="9991725" y="2439988"/>
          <p14:tracePt t="64619" x="9966325" y="2439988"/>
          <p14:tracePt t="64627" x="9956800" y="2439988"/>
          <p14:tracePt t="64635" x="9940925" y="2439988"/>
          <p14:tracePt t="64643" x="9931400" y="2439988"/>
          <p14:tracePt t="64651" x="9923463" y="2439988"/>
          <p14:tracePt t="64659" x="9913938" y="2439988"/>
          <p14:tracePt t="64667" x="9906000" y="2439988"/>
          <p14:tracePt t="64675" x="9898063" y="2439988"/>
          <p14:tracePt t="64684" x="9880600" y="2439988"/>
          <p14:tracePt t="64691" x="9871075" y="2439988"/>
          <p14:tracePt t="64704" x="9855200" y="2439988"/>
          <p14:tracePt t="64707" x="9845675" y="2439988"/>
          <p14:tracePt t="64719" x="9828213" y="2439988"/>
          <p14:tracePt t="64722" x="9812338" y="2439988"/>
          <p14:tracePt t="64732" x="9802813" y="2439988"/>
          <p14:tracePt t="64739" x="9777413" y="2439988"/>
          <p14:tracePt t="64748" x="9752013" y="2439988"/>
          <p14:tracePt t="64756" x="9744075" y="2439988"/>
          <p14:tracePt t="64765" x="9726613" y="2439988"/>
          <p14:tracePt t="64771" x="9709150" y="2439988"/>
          <p14:tracePt t="64782" x="9683750" y="2439988"/>
          <p14:tracePt t="64787" x="9658350" y="2439988"/>
          <p14:tracePt t="64796" x="9640888" y="2439988"/>
          <p14:tracePt t="64804" x="9615488" y="2439988"/>
          <p14:tracePt t="64811" x="9580563" y="2439988"/>
          <p14:tracePt t="64819" x="9545638" y="2439988"/>
          <p14:tracePt t="64829" x="9504363" y="2439988"/>
          <p14:tracePt t="64835" x="9461500" y="2439988"/>
          <p14:tracePt t="64842" x="9426575" y="2439988"/>
          <p14:tracePt t="64851" x="9401175" y="2439988"/>
          <p14:tracePt t="64858" x="9366250" y="2439988"/>
          <p14:tracePt t="64867" x="9332913" y="2439988"/>
          <p14:tracePt t="64874" x="9305925" y="2439988"/>
          <p14:tracePt t="64883" x="9280525" y="2447925"/>
          <p14:tracePt t="64891" x="9264650" y="2457450"/>
          <p14:tracePt t="64899" x="9247188" y="2457450"/>
          <p14:tracePt t="64906" x="9237663" y="2457450"/>
          <p14:tracePt t="64920" x="9221788" y="2457450"/>
          <p14:tracePt t="64924" x="9212263" y="2457450"/>
          <p14:tracePt t="64933" x="9204325" y="2457450"/>
          <p14:tracePt t="64938" x="9194800" y="2465388"/>
          <p14:tracePt t="64955" x="9186863" y="2465388"/>
          <p14:tracePt t="64966" x="9169400" y="2465388"/>
          <p14:tracePt t="64971" x="9161463" y="2465388"/>
          <p14:tracePt t="64981" x="9144000" y="2465388"/>
          <p14:tracePt t="64987" x="9118600" y="2465388"/>
          <p14:tracePt t="65003" x="9058275" y="2465388"/>
          <p14:tracePt t="65014" x="9015413" y="2465388"/>
          <p14:tracePt t="65021" x="8982075" y="2465388"/>
          <p14:tracePt t="65031" x="8964613" y="2465388"/>
          <p14:tracePt t="65038" x="8929688" y="2474913"/>
          <p14:tracePt t="65047" x="8896350" y="2482850"/>
          <p14:tracePt t="65051" x="8869363" y="2482850"/>
          <p14:tracePt t="65060" x="8853488" y="2482850"/>
          <p14:tracePt t="65067" x="8826500" y="2482850"/>
          <p14:tracePt t="65080" x="8801100" y="2482850"/>
          <p14:tracePt t="65085" x="8783638" y="2482850"/>
          <p14:tracePt t="65092" x="8758238" y="2482850"/>
          <p14:tracePt t="65100" x="8732838" y="2482850"/>
          <p14:tracePt t="65107" x="8715375" y="2482850"/>
          <p14:tracePt t="65115" x="8682038" y="2482850"/>
          <p14:tracePt t="65123" x="8656638" y="2482850"/>
          <p14:tracePt t="65132" x="8629650" y="2482850"/>
          <p14:tracePt t="65141" x="8613775" y="2482850"/>
          <p14:tracePt t="65148" x="8586788" y="2482850"/>
          <p14:tracePt t="65154" x="8561388" y="2482850"/>
          <p14:tracePt t="65165" x="8553450" y="2482850"/>
          <p14:tracePt t="65171" x="8535988" y="2482850"/>
          <p14:tracePt t="65179" x="8528050" y="2482850"/>
          <p14:tracePt t="65190" x="8510588" y="2482850"/>
          <p14:tracePt t="65195" x="8493125" y="2482850"/>
          <p14:tracePt t="65205" x="8485188" y="2482850"/>
          <p14:tracePt t="65222" x="8459788" y="2482850"/>
          <p14:tracePt t="65226" x="8442325" y="2482850"/>
          <p14:tracePt t="65238" x="8424863" y="2482850"/>
          <p14:tracePt t="65242" x="8416925" y="2490788"/>
          <p14:tracePt t="65252" x="8407400" y="2500313"/>
          <p14:tracePt t="65258" x="8399463" y="2500313"/>
          <p14:tracePt t="65275" x="8389938" y="2500313"/>
          <p14:tracePt t="65283" x="8382000" y="2500313"/>
          <p14:tracePt t="65291" x="8374063" y="2500313"/>
          <p14:tracePt t="65307" x="8364538" y="2500313"/>
          <p14:tracePt t="65315" x="8356600" y="2500313"/>
          <p14:tracePt t="65330" x="8347075" y="2500313"/>
          <p14:tracePt t="65338" x="8339138" y="2500313"/>
          <p14:tracePt t="65348" x="8331200" y="2500313"/>
          <p14:tracePt t="65359" x="8313738" y="2500313"/>
          <p14:tracePt t="65363" x="8296275" y="2500313"/>
          <p14:tracePt t="65373" x="8288338" y="2500313"/>
          <p14:tracePt t="65381" x="8270875" y="2500313"/>
          <p14:tracePt t="65386" x="8261350" y="2500313"/>
          <p14:tracePt t="65395" x="8245475" y="2500313"/>
          <p14:tracePt t="65405" x="8228013" y="2500313"/>
          <p14:tracePt t="65411" x="8220075" y="2500313"/>
          <p14:tracePt t="65420" x="8202613" y="2500313"/>
          <p14:tracePt t="65427" x="8185150" y="2500313"/>
          <p14:tracePt t="65436" x="8159750" y="2500313"/>
          <p14:tracePt t="65443" x="8134350" y="2500313"/>
          <p14:tracePt t="65453" x="8116888" y="2500313"/>
          <p14:tracePt t="65459" x="8091488" y="2500313"/>
          <p14:tracePt t="65467" x="8064500" y="2500313"/>
          <p14:tracePt t="65475" x="8048625" y="2500313"/>
          <p14:tracePt t="65484" x="8013700" y="2500313"/>
          <p14:tracePt t="65492" x="7970838" y="2500313"/>
          <p14:tracePt t="65500" x="7927975" y="2500313"/>
          <p14:tracePt t="65507" x="7885113" y="2500313"/>
          <p14:tracePt t="65515" x="7834313" y="2500313"/>
          <p14:tracePt t="65522" x="7808913" y="2500313"/>
          <p14:tracePt t="65532" x="7781925" y="2500313"/>
          <p14:tracePt t="65539" x="7766050" y="2500313"/>
          <p14:tracePt t="65548" x="7756525" y="2500313"/>
          <p14:tracePt t="65555" x="7740650" y="2500313"/>
          <p14:tracePt t="65565" x="7731125" y="2500313"/>
          <p14:tracePt t="65603" x="7723188" y="2500313"/>
          <p14:tracePt t="65619" x="7713663" y="2500313"/>
          <p14:tracePt t="65642" x="7705725" y="2500313"/>
          <p14:tracePt t="65646" x="7697788" y="2500313"/>
          <p14:tracePt t="65658" x="7688263" y="2500313"/>
          <p14:tracePt t="65675" x="7680325" y="2508250"/>
          <p14:tracePt t="65686" x="7670800" y="2508250"/>
          <p14:tracePt t="65835" x="7654925" y="2508250"/>
          <p14:tracePt t="65842" x="7645400" y="2508250"/>
          <p14:tracePt t="65851" x="7627938" y="2508250"/>
          <p14:tracePt t="65858" x="7612063" y="2508250"/>
          <p14:tracePt t="65868" x="7594600" y="2508250"/>
          <p14:tracePt t="65874" x="7569200" y="2508250"/>
          <p14:tracePt t="65883" x="7551738" y="2508250"/>
          <p14:tracePt t="65906" x="7542213" y="2508250"/>
          <p14:tracePt t="65914" x="7534275" y="2508250"/>
          <p14:tracePt t="65978" x="7526338" y="2508250"/>
          <p14:tracePt t="65997" x="7516813" y="2508250"/>
          <p14:tracePt t="66007" x="7508875" y="2508250"/>
          <p14:tracePt t="66346" x="7526338" y="2517775"/>
          <p14:tracePt t="66357" x="7542213" y="2525713"/>
          <p14:tracePt t="66364" x="7577138" y="2533650"/>
          <p14:tracePt t="66373" x="7612063" y="2543175"/>
          <p14:tracePt t="66381" x="7645400" y="2551113"/>
          <p14:tracePt t="66386" x="7688263" y="2560638"/>
          <p14:tracePt t="66395" x="7740650" y="2560638"/>
          <p14:tracePt t="66403" x="7781925" y="2568575"/>
          <p14:tracePt t="66411" x="7824788" y="2576513"/>
          <p14:tracePt t="66418" x="7859713" y="2576513"/>
          <p14:tracePt t="66427" x="7894638" y="2586038"/>
          <p14:tracePt t="66435" x="7927975" y="2593975"/>
          <p14:tracePt t="66442" x="7962900" y="2603500"/>
          <p14:tracePt t="66455" x="7996238" y="2611438"/>
          <p14:tracePt t="66458" x="8021638" y="2619375"/>
          <p14:tracePt t="66469" x="8048625" y="2636838"/>
          <p14:tracePt t="66474" x="8074025" y="2654300"/>
          <p14:tracePt t="66486" x="8099425" y="2662238"/>
          <p14:tracePt t="66490" x="8116888" y="2662238"/>
          <p14:tracePt t="66503" x="8124825" y="2679700"/>
          <p14:tracePt t="66506" x="8142288" y="2697163"/>
          <p14:tracePt t="66518" x="8150225" y="2714625"/>
          <p14:tracePt t="66522" x="8159750" y="2722563"/>
          <p14:tracePt t="66534" x="8177213" y="2730500"/>
          <p14:tracePt t="66539" x="8185150" y="2740025"/>
          <p14:tracePt t="66549" x="8193088" y="2747963"/>
          <p14:tracePt t="66555" x="8202613" y="2757488"/>
          <p14:tracePt t="66571" x="8202613" y="2765425"/>
          <p14:tracePt t="66580" x="8202613" y="2773363"/>
          <p14:tracePt t="67565" x="8202613" y="2782888"/>
          <p14:tracePt t="67573" x="8202613" y="2790825"/>
          <p14:tracePt t="67582" x="8202613" y="2800350"/>
          <p14:tracePt t="67587" x="8202613" y="2816225"/>
          <p14:tracePt t="67596" x="8202613" y="2825750"/>
          <p14:tracePt t="67627" x="8202613" y="2833688"/>
          <p14:tracePt t="67731" x="8202613" y="2843213"/>
          <p14:tracePt t="67739" x="8210550" y="2851150"/>
          <p14:tracePt t="67751" x="8220075" y="2851150"/>
          <p14:tracePt t="67770" x="8228013" y="2859088"/>
          <p14:tracePt t="67989" x="8228013" y="2868613"/>
          <p14:tracePt t="68003" x="8228013" y="2876550"/>
          <p14:tracePt t="68011" x="8228013" y="2886075"/>
          <p14:tracePt t="68747" x="8210550" y="2886075"/>
          <p14:tracePt t="68755" x="8177213" y="2886075"/>
          <p14:tracePt t="68765" x="8134350" y="2886075"/>
          <p14:tracePt t="68771" x="8091488" y="2886075"/>
          <p14:tracePt t="68780" x="8056563" y="2894013"/>
          <p14:tracePt t="68787" x="8021638" y="2901950"/>
          <p14:tracePt t="68803" x="7970838" y="2901950"/>
          <p14:tracePt t="68810" x="7962900" y="2901950"/>
          <p14:tracePt t="69316" x="7980363" y="2901950"/>
          <p14:tracePt t="69323" x="7996238" y="2901950"/>
          <p14:tracePt t="69336" x="8031163" y="2901950"/>
          <p14:tracePt t="69342" x="8056563" y="2901950"/>
          <p14:tracePt t="69347" x="8074025" y="2901950"/>
          <p14:tracePt t="69355" x="8099425" y="2894013"/>
          <p14:tracePt t="69364" x="8124825" y="2894013"/>
          <p14:tracePt t="69370" x="8142288" y="2894013"/>
          <p14:tracePt t="69380" x="8167688" y="2894013"/>
          <p14:tracePt t="69386" x="8202613" y="2894013"/>
          <p14:tracePt t="69396" x="8235950" y="2894013"/>
          <p14:tracePt t="69406" x="8261350" y="2894013"/>
          <p14:tracePt t="69411" x="8296275" y="2894013"/>
          <p14:tracePt t="69421" x="8331200" y="2894013"/>
          <p14:tracePt t="69426" x="8364538" y="2894013"/>
          <p14:tracePt t="69436" x="8389938" y="2894013"/>
          <p14:tracePt t="69442" x="8424863" y="2894013"/>
          <p14:tracePt t="69451" x="8467725" y="2894013"/>
          <p14:tracePt t="69458" x="8502650" y="2894013"/>
          <p14:tracePt t="69467" x="8518525" y="2894013"/>
          <p14:tracePt t="69475" x="8543925" y="2894013"/>
          <p14:tracePt t="69484" x="8561388" y="2894013"/>
          <p14:tracePt t="69491" x="8570913" y="2894013"/>
          <p14:tracePt t="69499" x="8578850" y="2894013"/>
          <p14:tracePt t="70058" x="8578850" y="2901950"/>
          <p14:tracePt t="70066" x="8578850" y="2911475"/>
          <p14:tracePt t="70796" x="8586788" y="2927350"/>
          <p14:tracePt t="70805" x="8604250" y="2944813"/>
          <p14:tracePt t="70816" x="8621713" y="2962275"/>
          <p14:tracePt t="70820" x="8647113" y="2979738"/>
          <p14:tracePt t="70829" x="8672513" y="2987675"/>
          <p14:tracePt t="70835" x="8699500" y="3005138"/>
          <p14:tracePt t="70845" x="8724900" y="3013075"/>
          <p14:tracePt t="70854" x="8742363" y="3022600"/>
          <p14:tracePt t="70861" x="8758238" y="3030538"/>
          <p14:tracePt t="70867" x="8775700" y="3030538"/>
          <p14:tracePt t="71813" x="8767763" y="3030538"/>
          <p14:tracePt t="71820" x="8742363" y="3022600"/>
          <p14:tracePt t="71827" x="8724900" y="3022600"/>
          <p14:tracePt t="71835" x="8699500" y="3022600"/>
          <p14:tracePt t="71844" x="8682038" y="3022600"/>
          <p14:tracePt t="71861" x="8672513" y="3022600"/>
          <p14:tracePt t="71869" x="8664575" y="3022600"/>
          <p14:tracePt t="72098" x="8699500" y="3022600"/>
          <p14:tracePt t="72106" x="8742363" y="3022600"/>
          <p14:tracePt t="72114" x="8801100" y="3022600"/>
          <p14:tracePt t="72127" x="8853488" y="3022600"/>
          <p14:tracePt t="72135" x="8912225" y="3022600"/>
          <p14:tracePt t="72139" x="8972550" y="3022600"/>
          <p14:tracePt t="72147" x="9032875" y="3022600"/>
          <p14:tracePt t="72155" x="9083675" y="3022600"/>
          <p14:tracePt t="72164" x="9136063" y="3022600"/>
          <p14:tracePt t="72173" x="9178925" y="3022600"/>
          <p14:tracePt t="72182" x="9221788" y="3013075"/>
          <p14:tracePt t="72187" x="9255125" y="3005138"/>
          <p14:tracePt t="72196" x="9280525" y="3005138"/>
          <p14:tracePt t="72204" x="9297988" y="3005138"/>
          <p14:tracePt t="72211" x="9323388" y="3005138"/>
          <p14:tracePt t="72220" x="9340850" y="3005138"/>
          <p14:tracePt t="72226" x="9348788" y="2997200"/>
          <p14:tracePt t="72235" x="9383713" y="2987675"/>
          <p14:tracePt t="72243" x="9426575" y="2987675"/>
          <p14:tracePt t="72251" x="9477375" y="2987675"/>
          <p14:tracePt t="72258" x="9520238" y="2987675"/>
          <p14:tracePt t="72268" x="9563100" y="2987675"/>
          <p14:tracePt t="72276" x="9605963" y="2987675"/>
          <p14:tracePt t="72283" x="9648825" y="2987675"/>
          <p14:tracePt t="72291" x="9691688" y="2987675"/>
          <p14:tracePt t="72299" x="9734550" y="2987675"/>
          <p14:tracePt t="72306" x="9785350" y="2987675"/>
          <p14:tracePt t="72316" x="9812338" y="2987675"/>
          <p14:tracePt t="72323" x="9845675" y="2987675"/>
          <p14:tracePt t="72331" x="9880600" y="2987675"/>
          <p14:tracePt t="72339" x="9906000" y="2987675"/>
          <p14:tracePt t="72347" x="9923463" y="2987675"/>
          <p14:tracePt t="72355" x="9948863" y="2987675"/>
          <p14:tracePt t="72363" x="9956800" y="2987675"/>
          <p14:tracePt t="72372" x="9974263" y="2987675"/>
          <p14:tracePt t="72380" x="9983788" y="2987675"/>
          <p14:tracePt t="72395" x="9991725" y="2987675"/>
          <p14:tracePt t="72420" x="9999663" y="2987675"/>
          <p14:tracePt t="72427" x="10009188" y="2987675"/>
          <p14:tracePt t="72456" x="10026650" y="2987675"/>
          <p14:tracePt t="72462" x="10034588" y="2987675"/>
          <p14:tracePt t="72475" x="10052050" y="2987675"/>
          <p14:tracePt t="72486" x="10059988" y="2987675"/>
          <p14:tracePt t="72491" x="10067925" y="2987675"/>
          <p14:tracePt t="72501" x="10077450" y="2987675"/>
          <p14:tracePt t="73155" x="10067925" y="2987675"/>
          <p14:tracePt t="73162" x="10059988" y="2997200"/>
          <p14:tracePt t="73172" x="10042525" y="2997200"/>
          <p14:tracePt t="73181" x="10026650" y="3005138"/>
          <p14:tracePt t="73203" x="9983788" y="3013075"/>
          <p14:tracePt t="73208" x="9956800" y="3013075"/>
          <p14:tracePt t="73210" x="9931400" y="3013075"/>
          <p14:tracePt t="73222" x="9913938" y="3013075"/>
          <p14:tracePt t="73226" x="9888538" y="3022600"/>
          <p14:tracePt t="73234" x="9871075" y="3030538"/>
          <p14:tracePt t="73253" x="9863138" y="3030538"/>
          <p14:tracePt t="73258" x="9845675" y="3030538"/>
          <p14:tracePt t="73267" x="9837738" y="3030538"/>
          <p14:tracePt t="73274" x="9820275" y="3030538"/>
          <p14:tracePt t="73282" x="9802813" y="3030538"/>
          <p14:tracePt t="73290" x="9759950" y="3030538"/>
          <p14:tracePt t="73299" x="9709150" y="3030538"/>
          <p14:tracePt t="73306" x="9683750" y="3030538"/>
          <p14:tracePt t="73315" x="9648825" y="3030538"/>
          <p14:tracePt t="73322" x="9615488" y="3030538"/>
          <p14:tracePt t="73331" x="9580563" y="3030538"/>
          <p14:tracePt t="73339" x="9563100" y="3030538"/>
          <p14:tracePt t="73347" x="9537700" y="3030538"/>
          <p14:tracePt t="73355" x="9512300" y="3030538"/>
          <p14:tracePt t="73363" x="9504363" y="3030538"/>
          <p14:tracePt t="73370" x="9486900" y="3030538"/>
          <p14:tracePt t="73381" x="9469438" y="3030538"/>
          <p14:tracePt t="73386" x="9444038" y="3030538"/>
          <p14:tracePt t="73395" x="9418638" y="3030538"/>
          <p14:tracePt t="73403" x="9401175" y="3030538"/>
          <p14:tracePt t="73411" x="9375775" y="3030538"/>
          <p14:tracePt t="73418" x="9348788" y="3030538"/>
          <p14:tracePt t="73427" x="9340850" y="3030538"/>
          <p14:tracePt t="73438" x="9323388" y="3030538"/>
          <p14:tracePt t="73443" x="9297988" y="3030538"/>
          <p14:tracePt t="73451" x="9280525" y="3030538"/>
          <p14:tracePt t="73458" x="9255125" y="3030538"/>
          <p14:tracePt t="73467" x="9221788" y="3030538"/>
          <p14:tracePt t="73476" x="9194800" y="3030538"/>
          <p14:tracePt t="73484" x="9161463" y="3030538"/>
          <p14:tracePt t="73491" x="9126538" y="3030538"/>
          <p14:tracePt t="73501" x="9093200" y="3030538"/>
          <p14:tracePt t="73507" x="9050338" y="3030538"/>
          <p14:tracePt t="73518" x="9023350" y="3030538"/>
          <p14:tracePt t="73523" x="8997950" y="3030538"/>
          <p14:tracePt t="73534" x="8972550" y="3030538"/>
          <p14:tracePt t="73538" x="8964613" y="3030538"/>
          <p14:tracePt t="73548" x="8955088" y="3030538"/>
          <p14:tracePt t="74115" x="8939213" y="3030538"/>
          <p14:tracePt t="74124" x="8912225" y="3030538"/>
          <p14:tracePt t="74131" x="8878888" y="3030538"/>
          <p14:tracePt t="74139" x="8836025" y="3030538"/>
          <p14:tracePt t="74147" x="8767763" y="3030538"/>
          <p14:tracePt t="74155" x="8689975" y="3030538"/>
          <p14:tracePt t="74165" x="8629650" y="3030538"/>
          <p14:tracePt t="74171" x="8578850" y="3030538"/>
          <p14:tracePt t="74181" x="8518525" y="3030538"/>
          <p14:tracePt t="74187" x="8475663" y="3030538"/>
          <p14:tracePt t="74195" x="8442325" y="3030538"/>
          <p14:tracePt t="74206" x="8407400" y="3030538"/>
          <p14:tracePt t="74210" x="8382000" y="3030538"/>
          <p14:tracePt t="74220" x="8374063" y="3030538"/>
          <p14:tracePt t="74227" x="8356600" y="3030538"/>
          <p14:tracePt t="74234" x="8347075" y="3030538"/>
          <p14:tracePt t="74243" x="8331200" y="3030538"/>
          <p14:tracePt t="74251" x="8313738" y="3030538"/>
          <p14:tracePt t="74259" x="8304213" y="3030538"/>
          <p14:tracePt t="74269" x="8296275" y="3030538"/>
          <p14:tracePt t="74419" x="8288338" y="3030538"/>
          <p14:tracePt t="74427" x="8270875" y="3030538"/>
          <p14:tracePt t="74435" x="8220075" y="3030538"/>
          <p14:tracePt t="74442" x="8142288" y="3030538"/>
          <p14:tracePt t="74454" x="8091488" y="3030538"/>
          <p14:tracePt t="74458" x="8039100" y="3030538"/>
          <p14:tracePt t="74469" x="8013700" y="3030538"/>
          <p14:tracePt t="74475" x="7988300" y="3030538"/>
          <p14:tracePt t="74487" x="7970838" y="3030538"/>
          <p14:tracePt t="74500" x="7962900" y="3030538"/>
          <p14:tracePt t="74506" x="7953375" y="3030538"/>
          <p14:tracePt t="75156" x="7970838" y="3030538"/>
          <p14:tracePt t="75163" x="8013700" y="3030538"/>
          <p14:tracePt t="75171" x="8091488" y="3030538"/>
          <p14:tracePt t="75186" x="8304213" y="3030538"/>
          <p14:tracePt t="75195" x="8432800" y="3030538"/>
          <p14:tracePt t="75204" x="8586788" y="3030538"/>
          <p14:tracePt t="75211" x="8742363" y="3030538"/>
          <p14:tracePt t="75219" x="8869363" y="3030538"/>
          <p14:tracePt t="75226" x="8997950" y="3030538"/>
          <p14:tracePt t="75234" x="9109075" y="3030538"/>
          <p14:tracePt t="75242" x="9194800" y="3030538"/>
          <p14:tracePt t="75251" x="9264650" y="3030538"/>
          <p14:tracePt t="75258" x="9297988" y="3030538"/>
          <p14:tracePt t="75266" x="9305925" y="3030538"/>
          <p14:tracePt t="75724" x="9315450" y="3030538"/>
          <p14:tracePt t="75734" x="9323388" y="3030538"/>
          <p14:tracePt t="75739" x="9348788" y="3030538"/>
          <p14:tracePt t="75750" x="9383713" y="3040063"/>
          <p14:tracePt t="75755" x="9418638" y="3048000"/>
          <p14:tracePt t="75771" x="9504363" y="3055938"/>
          <p14:tracePt t="75781" x="9537700" y="3055938"/>
          <p14:tracePt t="75787" x="9563100" y="3065463"/>
          <p14:tracePt t="75799" x="9572625" y="3073400"/>
          <p14:tracePt t="75803" x="9588500" y="3073400"/>
          <p14:tracePt t="75816" x="9598025" y="3073400"/>
          <p14:tracePt t="75851" x="9605963" y="3073400"/>
          <p14:tracePt t="75862" x="9615488" y="3073400"/>
          <p14:tracePt t="75866" x="9631363" y="3073400"/>
          <p14:tracePt t="75875" x="9658350" y="3073400"/>
          <p14:tracePt t="75883" x="9683750" y="3082925"/>
          <p14:tracePt t="75891" x="9701213" y="3090863"/>
          <p14:tracePt t="75901" x="9726613" y="3098800"/>
          <p14:tracePt t="75918" x="9777413" y="3116263"/>
          <p14:tracePt t="75926" x="9794875" y="3125788"/>
          <p14:tracePt t="75931" x="9820275" y="3133725"/>
          <p14:tracePt t="75938" x="9845675" y="3151188"/>
          <p14:tracePt t="75948" x="9863138" y="3168650"/>
          <p14:tracePt t="75955" x="9888538" y="3201988"/>
          <p14:tracePt t="75965" x="9923463" y="3236913"/>
          <p14:tracePt t="75971" x="9948863" y="3262313"/>
          <p14:tracePt t="75982" x="9974263" y="3270250"/>
          <p14:tracePt t="75989" x="10009188" y="3279775"/>
          <p14:tracePt t="75996" x="10026650" y="3287713"/>
          <p14:tracePt t="76006" x="10052050" y="3287713"/>
          <p14:tracePt t="76010" x="10077450" y="3295650"/>
          <p14:tracePt t="76019" x="10094913" y="3305175"/>
          <p14:tracePt t="76031" x="10102850" y="3313113"/>
          <p14:tracePt t="76035" x="10110788" y="3322638"/>
          <p14:tracePt t="76047" x="10120313" y="3322638"/>
          <p14:tracePt t="76053" x="10128250" y="3322638"/>
          <p14:tracePt t="76062" x="10145713" y="3330575"/>
          <p14:tracePt t="76068" x="10163175" y="3330575"/>
          <p14:tracePt t="76078" x="10163175" y="3338513"/>
          <p14:tracePt t="76084" x="10171113" y="3348038"/>
          <p14:tracePt t="76091" x="10180638" y="3348038"/>
          <p14:tracePt t="76111" x="10188575" y="3348038"/>
          <p14:tracePt t="76194" x="10188575" y="3355975"/>
          <p14:tracePt t="76202" x="10196513" y="3355975"/>
          <p14:tracePt t="76211" x="10206038" y="3365500"/>
          <p14:tracePt t="76219" x="10206038" y="3373438"/>
          <p14:tracePt t="76235" x="10206038" y="3381375"/>
          <p14:tracePt t="76242" x="10213975" y="3390900"/>
          <p14:tracePt t="76259" x="10213975" y="3398838"/>
          <p14:tracePt t="76268" x="10223500" y="3408363"/>
          <p14:tracePt t="76275" x="10223500" y="3416300"/>
          <p14:tracePt t="76307" x="10223500" y="3424238"/>
          <p14:tracePt t="76315" x="10223500" y="3433763"/>
          <p14:tracePt t="76328" x="10231438" y="3433763"/>
          <p14:tracePt t="76333" x="10239375" y="3441700"/>
          <p14:tracePt t="76343" x="10239375" y="3449638"/>
          <p14:tracePt t="76351" x="10239375" y="3459163"/>
          <p14:tracePt t="76363" x="10239375" y="3467100"/>
          <p14:tracePt t="76372" x="10239375" y="3476625"/>
          <p14:tracePt t="76388" x="10239375" y="3484563"/>
          <p14:tracePt t="76397" x="10239375" y="3502025"/>
          <p14:tracePt t="76403" x="10248900" y="3502025"/>
          <p14:tracePt t="76415" x="10248900" y="3509963"/>
          <p14:tracePt t="76425" x="10248900" y="3527425"/>
          <p14:tracePt t="76442" x="10256838" y="3535363"/>
          <p14:tracePt t="76454" x="10266363" y="3544888"/>
          <p14:tracePt t="76475" x="10274300" y="3552825"/>
          <p14:tracePt t="76501" x="10282238" y="3552825"/>
          <p14:tracePt t="76518" x="10291763" y="3552825"/>
          <p14:tracePt t="76523" x="10299700" y="3552825"/>
          <p14:tracePt t="76571" x="10307638" y="3552825"/>
          <p14:tracePt t="76587" x="10317163" y="3562350"/>
          <p14:tracePt t="76597" x="10334625" y="3570288"/>
          <p14:tracePt t="76608" x="10342563" y="3570288"/>
          <p14:tracePt t="76619" x="10367963" y="3570288"/>
          <p14:tracePt t="76627" x="10385425" y="3570288"/>
          <p14:tracePt t="76636" x="10393363" y="3578225"/>
          <p14:tracePt t="77723" x="10377488" y="3578225"/>
          <p14:tracePt t="77731" x="10334625" y="3578225"/>
          <p14:tracePt t="77740" x="10256838" y="3578225"/>
          <p14:tracePt t="77748" x="10188575" y="3578225"/>
          <p14:tracePt t="77754" x="10120313" y="3578225"/>
          <p14:tracePt t="77769" x="10059988" y="3578225"/>
          <p14:tracePt t="77772" x="10017125" y="3578225"/>
          <p14:tracePt t="77783" x="9966325" y="3578225"/>
          <p14:tracePt t="77786" x="9940925" y="3578225"/>
          <p14:tracePt t="77806" x="9898063" y="3578225"/>
          <p14:tracePt t="77820" x="9888538" y="3578225"/>
          <p14:tracePt t="77835" x="9845675" y="3578225"/>
          <p14:tracePt t="77845" x="9785350" y="3578225"/>
          <p14:tracePt t="77852" x="9717088" y="3578225"/>
          <p14:tracePt t="77860" x="9631363" y="3578225"/>
          <p14:tracePt t="77868" x="9563100" y="3578225"/>
          <p14:tracePt t="77878" x="9486900" y="3578225"/>
          <p14:tracePt t="77883" x="9426575" y="3578225"/>
          <p14:tracePt t="77892" x="9383713" y="3578225"/>
          <p14:tracePt t="77898" x="9348788" y="3578225"/>
          <p14:tracePt t="77905" x="9340850" y="3578225"/>
          <p14:tracePt t="77915" x="9332913" y="3578225"/>
          <p14:tracePt t="78717" x="9323388" y="3578225"/>
          <p14:tracePt t="78724" x="9315450" y="3578225"/>
          <p14:tracePt t="78734" x="9272588" y="3578225"/>
          <p14:tracePt t="78741" x="9212263" y="3578225"/>
          <p14:tracePt t="78752" x="9151938" y="3578225"/>
          <p14:tracePt t="78755" x="9101138" y="3578225"/>
          <p14:tracePt t="78769" x="9050338" y="3578225"/>
          <p14:tracePt t="78772" x="9007475" y="3578225"/>
          <p14:tracePt t="78782" x="8982075" y="3578225"/>
          <p14:tracePt t="78787" x="8947150" y="3578225"/>
          <p14:tracePt t="78797" x="8912225" y="3578225"/>
          <p14:tracePt t="78804" x="8886825" y="3578225"/>
          <p14:tracePt t="78815" x="8869363" y="3578225"/>
          <p14:tracePt t="78823" x="8853488" y="3578225"/>
          <p14:tracePt t="78836" x="8843963" y="3578225"/>
          <p14:tracePt t="78893" x="8836025" y="3578225"/>
          <p14:tracePt t="78899" x="8818563" y="3578225"/>
          <p14:tracePt t="78906" x="8793163" y="3578225"/>
          <p14:tracePt t="78916" x="8767763" y="3578225"/>
          <p14:tracePt t="78923" x="8742363" y="3578225"/>
          <p14:tracePt t="78933" x="8715375" y="3578225"/>
          <p14:tracePt t="78938" x="8699500" y="3578225"/>
          <p14:tracePt t="78950" x="8689975" y="3578225"/>
          <p14:tracePt t="78958" x="8682038" y="3578225"/>
          <p14:tracePt t="80946" x="8672513" y="3578225"/>
          <p14:tracePt t="80954" x="8647113" y="3578225"/>
          <p14:tracePt t="80973" x="8485188" y="3578225"/>
          <p14:tracePt t="80983" x="8364538" y="3578225"/>
          <p14:tracePt t="80986" x="8253413" y="3578225"/>
          <p14:tracePt t="80997" x="8142288" y="3578225"/>
          <p14:tracePt t="81004" x="8056563" y="3578225"/>
          <p14:tracePt t="81012" x="7980363" y="3578225"/>
          <p14:tracePt t="81021" x="7920038" y="3578225"/>
          <p14:tracePt t="81027" x="7885113" y="3570288"/>
          <p14:tracePt t="81034" x="7867650" y="3570288"/>
          <p14:tracePt t="81046" x="7859713" y="3570288"/>
          <p14:tracePt t="81186" x="7851775" y="3570288"/>
          <p14:tracePt t="81195" x="7842250" y="3570288"/>
          <p14:tracePt t="81205" x="7816850" y="3570288"/>
          <p14:tracePt t="81214" x="7799388" y="3570288"/>
          <p14:tracePt t="81218" x="7781925" y="3570288"/>
          <p14:tracePt t="81227" x="7766050" y="3570288"/>
          <p14:tracePt t="81237" x="7756525" y="3570288"/>
          <p14:tracePt t="81242" x="7740650" y="3570288"/>
          <p14:tracePt t="81253" x="7713663" y="3570288"/>
          <p14:tracePt t="81258" x="7688263" y="3570288"/>
          <p14:tracePt t="81268" x="7645400" y="3570288"/>
          <p14:tracePt t="81275" x="7585075" y="3570288"/>
          <p14:tracePt t="81285" x="7526338" y="3570288"/>
          <p14:tracePt t="81290" x="7483475" y="3570288"/>
          <p14:tracePt t="81300" x="7448550" y="3570288"/>
          <p14:tracePt t="81307" x="7423150" y="3570288"/>
          <p14:tracePt t="81316" x="7405688" y="3570288"/>
          <p14:tracePt t="81322" x="7397750" y="3570288"/>
          <p14:tracePt t="82044" x="7405688" y="3570288"/>
          <p14:tracePt t="82052" x="7415213" y="3570288"/>
          <p14:tracePt t="82058" x="7440613" y="3570288"/>
          <p14:tracePt t="82068" x="7466013" y="3570288"/>
          <p14:tracePt t="82074" x="7483475" y="3570288"/>
          <p14:tracePt t="82084" x="7508875" y="3570288"/>
          <p14:tracePt t="82089" x="7526338" y="3570288"/>
          <p14:tracePt t="82098" x="7534275" y="3562350"/>
          <p14:tracePt t="82106" x="7551738" y="3552825"/>
          <p14:tracePt t="82115" x="7569200" y="3552825"/>
          <p14:tracePt t="82122" x="7577138" y="3552825"/>
          <p14:tracePt t="82132" x="7594600" y="3552825"/>
          <p14:tracePt t="82138" x="7602538" y="3552825"/>
          <p14:tracePt t="82150" x="7612063" y="3552825"/>
          <p14:tracePt t="82156" x="7620000" y="3552825"/>
          <p14:tracePt t="82165" x="7627938" y="3552825"/>
          <p14:tracePt t="82226" x="7645400" y="3552825"/>
          <p14:tracePt t="82235" x="7654925" y="3552825"/>
          <p14:tracePt t="82242" x="7670800" y="3552825"/>
          <p14:tracePt t="82251" x="7688263" y="3552825"/>
          <p14:tracePt t="82258" x="7697788" y="3552825"/>
          <p14:tracePt t="82266" x="7713663" y="3552825"/>
          <p14:tracePt t="82274" x="7723188" y="3552825"/>
          <p14:tracePt t="82349" x="7731125" y="3552825"/>
          <p14:tracePt t="82358" x="7740650" y="3552825"/>
          <p14:tracePt t="82365" x="7756525" y="3552825"/>
          <p14:tracePt t="82369" x="7781925" y="3552825"/>
          <p14:tracePt t="82381" x="7791450" y="3552825"/>
          <p14:tracePt t="82385" x="7808913" y="3552825"/>
          <p14:tracePt t="82396" x="7824788" y="3552825"/>
          <p14:tracePt t="87051" x="7791450" y="3552825"/>
          <p14:tracePt t="87058" x="7756525" y="3552825"/>
          <p14:tracePt t="87069" x="7713663" y="3552825"/>
          <p14:tracePt t="87075" x="7654925" y="3552825"/>
          <p14:tracePt t="87086" x="7612063" y="3552825"/>
          <p14:tracePt t="87091" x="7569200" y="3552825"/>
          <p14:tracePt t="87099" x="7499350" y="3552825"/>
          <p14:tracePt t="87107" x="7423150" y="3552825"/>
          <p14:tracePt t="87116" x="7354888" y="3552825"/>
          <p14:tracePt t="87128" x="7286625" y="3552825"/>
          <p14:tracePt t="87131" x="7234238" y="3552825"/>
          <p14:tracePt t="87138" x="7208838" y="3552825"/>
          <p14:tracePt t="87147" x="7175500" y="3552825"/>
          <p14:tracePt t="87156" x="7148513" y="3552825"/>
          <p14:tracePt t="87163" x="7132638" y="3552825"/>
          <p14:tracePt t="87175" x="7097713" y="3552825"/>
          <p14:tracePt t="87181" x="7062788" y="3552825"/>
          <p14:tracePt t="87187" x="7019925" y="3552825"/>
          <p14:tracePt t="87195" x="6978650" y="3552825"/>
          <p14:tracePt t="87203" x="6943725" y="3552825"/>
          <p14:tracePt t="87210" x="6908800" y="3552825"/>
          <p14:tracePt t="87220" x="6892925" y="3552825"/>
          <p14:tracePt t="87226" x="6875463" y="3552825"/>
          <p14:tracePt t="87234" x="6865938" y="3552825"/>
          <p14:tracePt t="87251" x="6858000" y="3562350"/>
          <p14:tracePt t="87258" x="6850063" y="3562350"/>
          <p14:tracePt t="87275" x="6840538" y="3562350"/>
          <p14:tracePt t="87284" x="6832600" y="3562350"/>
          <p14:tracePt t="87291" x="6823075" y="3562350"/>
          <p14:tracePt t="87300" x="6815138" y="3562350"/>
          <p14:tracePt t="87306" x="6789738" y="3562350"/>
          <p14:tracePt t="87316" x="6772275" y="3562350"/>
          <p14:tracePt t="87322" x="6737350" y="3562350"/>
          <p14:tracePt t="87332" x="6696075" y="3562350"/>
          <p14:tracePt t="87339" x="6653213" y="3562350"/>
          <p14:tracePt t="87348" x="6610350" y="3562350"/>
          <p14:tracePt t="87355" x="6575425" y="3562350"/>
          <p14:tracePt t="87363" x="6540500" y="3562350"/>
          <p14:tracePt t="87371" x="6507163" y="3562350"/>
          <p14:tracePt t="87381" x="6489700" y="3562350"/>
          <p14:tracePt t="87387" x="6464300" y="3562350"/>
          <p14:tracePt t="87395" x="6421438" y="3562350"/>
          <p14:tracePt t="87403" x="6361113" y="3562350"/>
          <p14:tracePt t="87412" x="6318250" y="3562350"/>
          <p14:tracePt t="87420" x="6275388" y="3562350"/>
          <p14:tracePt t="87426" x="6216650" y="3562350"/>
          <p14:tracePt t="87439" x="6173788" y="3562350"/>
          <p14:tracePt t="87442" x="6130925" y="3562350"/>
          <p14:tracePt t="87455" x="6078538" y="3552825"/>
          <p14:tracePt t="87458" x="6045200" y="3552825"/>
          <p14:tracePt t="87468" x="6018213" y="3544888"/>
          <p14:tracePt t="87475" x="5984875" y="3535363"/>
          <p14:tracePt t="87486" x="5959475" y="3535363"/>
          <p14:tracePt t="87490" x="5924550" y="3535363"/>
          <p14:tracePt t="87503" x="5881688" y="3535363"/>
          <p14:tracePt t="87506" x="5856288" y="3535363"/>
          <p14:tracePt t="87515" x="5830888" y="3535363"/>
          <p14:tracePt t="87523" x="5821363" y="3535363"/>
          <p14:tracePt t="88195" x="5795963" y="3535363"/>
          <p14:tracePt t="88204" x="5753100" y="3535363"/>
          <p14:tracePt t="88211" x="5710238" y="3535363"/>
          <p14:tracePt t="88219" x="5667375" y="3535363"/>
          <p14:tracePt t="88227" x="5608638" y="3535363"/>
          <p14:tracePt t="88235" x="5565775" y="3535363"/>
          <p14:tracePt t="88242" x="5530850" y="3535363"/>
          <p14:tracePt t="88252" x="5495925" y="3535363"/>
          <p14:tracePt t="88258" x="5470525" y="3527425"/>
          <p14:tracePt t="88265" x="5437188" y="3519488"/>
          <p14:tracePt t="88276" x="5411788" y="3519488"/>
          <p14:tracePt t="88285" x="5402263" y="3519488"/>
          <p14:tracePt t="88300" x="5394325" y="3519488"/>
          <p14:tracePt t="88347" x="5384800" y="3519488"/>
          <p14:tracePt t="88354" x="5376863" y="3519488"/>
          <p14:tracePt t="88363" x="5351463" y="3519488"/>
          <p14:tracePt t="88371" x="5326063" y="3519488"/>
          <p14:tracePt t="88381" x="5316538" y="3519488"/>
          <p14:tracePt t="88387" x="5299075" y="3519488"/>
          <p14:tracePt t="88395" x="5291138" y="3519488"/>
          <p14:tracePt t="88415" x="5283200" y="3519488"/>
          <p14:tracePt t="88459" x="5273675" y="3519488"/>
          <p14:tracePt t="88469" x="5265738" y="3519488"/>
          <p14:tracePt t="88475" x="5248275" y="3519488"/>
          <p14:tracePt t="88486" x="5230813" y="3519488"/>
          <p14:tracePt t="88490" x="5197475" y="3509963"/>
          <p14:tracePt t="88504" x="5172075" y="3502025"/>
          <p14:tracePt t="88507" x="5154613" y="3502025"/>
          <p14:tracePt t="88516" x="5145088" y="3502025"/>
          <p14:tracePt t="88522" x="5137150" y="3502025"/>
          <p14:tracePt t="88533" x="5129213" y="3502025"/>
          <p14:tracePt t="88555" x="5119688" y="3502025"/>
          <p14:tracePt t="88567" x="5111750" y="3502025"/>
          <p14:tracePt t="90124" x="5119688" y="3502025"/>
          <p14:tracePt t="90133" x="5137150" y="3502025"/>
          <p14:tracePt t="90139" x="5162550" y="3502025"/>
          <p14:tracePt t="90149" x="5197475" y="3509963"/>
          <p14:tracePt t="90155" x="5230813" y="3509963"/>
          <p14:tracePt t="90164" x="5256213" y="3509963"/>
          <p14:tracePt t="90172" x="5291138" y="3519488"/>
          <p14:tracePt t="90181" x="5326063" y="3527425"/>
          <p14:tracePt t="90187" x="5359400" y="3527425"/>
          <p14:tracePt t="90195" x="5394325" y="3527425"/>
          <p14:tracePt t="90207" x="5411788" y="3535363"/>
          <p14:tracePt t="90210" x="5437188" y="3535363"/>
          <p14:tracePt t="90222" x="5480050" y="3535363"/>
          <p14:tracePt t="90226" x="5522913" y="3535363"/>
          <p14:tracePt t="90237" x="5556250" y="3544888"/>
          <p14:tracePt t="90242" x="5591175" y="3552825"/>
          <p14:tracePt t="90252" x="5634038" y="3562350"/>
          <p14:tracePt t="90258" x="5684838" y="3578225"/>
          <p14:tracePt t="90268" x="5727700" y="3578225"/>
          <p14:tracePt t="90274" x="5770563" y="3587750"/>
          <p14:tracePt t="90286" x="5821363" y="3595688"/>
          <p14:tracePt t="90290" x="5856288" y="3595688"/>
          <p14:tracePt t="90301" x="5873750" y="3595688"/>
          <p14:tracePt t="90307" x="5907088" y="3605213"/>
          <p14:tracePt t="90316" x="5934075" y="3613150"/>
          <p14:tracePt t="90323" x="5949950" y="3613150"/>
          <p14:tracePt t="90331" x="5975350" y="3613150"/>
          <p14:tracePt t="90338" x="5992813" y="3613150"/>
          <p14:tracePt t="90349" x="6010275" y="3621088"/>
          <p14:tracePt t="90355" x="6018213" y="3621088"/>
          <p14:tracePt t="90364" x="6035675" y="3621088"/>
          <p14:tracePt t="90387" x="6045200" y="3621088"/>
          <p14:tracePt t="90396" x="6053138" y="3621088"/>
          <p14:tracePt t="91116" x="6061075" y="3621088"/>
          <p14:tracePt t="91126" x="6070600" y="3621088"/>
          <p14:tracePt t="91133" x="6096000" y="3621088"/>
          <p14:tracePt t="91139" x="6138863" y="3621088"/>
          <p14:tracePt t="91148" x="6207125" y="3621088"/>
          <p14:tracePt t="91155" x="6310313" y="3621088"/>
          <p14:tracePt t="91165" x="6446838" y="3621088"/>
          <p14:tracePt t="91171" x="6610350" y="3621088"/>
          <p14:tracePt t="91182" x="6764338" y="3621088"/>
          <p14:tracePt t="91189" x="6951663" y="3621088"/>
          <p14:tracePt t="91195" x="7158038" y="3621088"/>
          <p14:tracePt t="91202" x="7337425" y="3621088"/>
          <p14:tracePt t="91211" x="7483475" y="3621088"/>
          <p14:tracePt t="91218" x="7602538" y="3621088"/>
          <p14:tracePt t="91227" x="7723188" y="3621088"/>
          <p14:tracePt t="91234" x="7808913" y="3621088"/>
          <p14:tracePt t="91242" x="7867650" y="3621088"/>
          <p14:tracePt t="91250" x="7910513" y="3621088"/>
          <p14:tracePt t="91258" x="7953375" y="3621088"/>
          <p14:tracePt t="91267" x="7988300" y="3621088"/>
          <p14:tracePt t="91274" x="8031163" y="3621088"/>
          <p14:tracePt t="91284" x="8074025" y="3621088"/>
          <p14:tracePt t="91290" x="8134350" y="3621088"/>
          <p14:tracePt t="91299" x="8202613" y="3621088"/>
          <p14:tracePt t="91307" x="8288338" y="3638550"/>
          <p14:tracePt t="91316" x="8389938" y="3648075"/>
          <p14:tracePt t="91323" x="8493125" y="3656013"/>
          <p14:tracePt t="91332" x="8596313" y="3681413"/>
          <p14:tracePt t="91339" x="8699500" y="3689350"/>
          <p14:tracePt t="91348" x="8810625" y="3706813"/>
          <p14:tracePt t="91356" x="8939213" y="3724275"/>
          <p14:tracePt t="91364" x="9083675" y="3749675"/>
          <p14:tracePt t="91372" x="9221788" y="3759200"/>
          <p14:tracePt t="91381" x="9366250" y="3759200"/>
          <p14:tracePt t="91386" x="9494838" y="3759200"/>
          <p14:tracePt t="91395" x="9623425" y="3759200"/>
          <p14:tracePt t="91403" x="9752013" y="3759200"/>
          <p14:tracePt t="91411" x="9845675" y="3759200"/>
          <p14:tracePt t="91418" x="9931400" y="3759200"/>
          <p14:tracePt t="91426" x="10017125" y="3759200"/>
          <p14:tracePt t="91437" x="10077450" y="3759200"/>
          <p14:tracePt t="91443" x="10120313" y="3759200"/>
          <p14:tracePt t="91450" x="10153650" y="3759200"/>
          <p14:tracePt t="91459" x="10171113" y="3759200"/>
          <p14:tracePt t="91539" x="10180638" y="3759200"/>
          <p14:tracePt t="91547" x="10188575" y="3759200"/>
          <p14:tracePt t="91555" x="10196513" y="3759200"/>
          <p14:tracePt t="91565" x="10206038" y="3759200"/>
          <p14:tracePt t="91571" x="10231438" y="3759200"/>
          <p14:tracePt t="91581" x="10248900" y="3759200"/>
          <p14:tracePt t="91588" x="10266363" y="3759200"/>
          <p14:tracePt t="91597" x="10282238" y="3759200"/>
          <p14:tracePt t="91603" x="10291763" y="3759200"/>
          <p14:tracePt t="91610" x="10307638" y="3759200"/>
          <p14:tracePt t="91619" x="10317163" y="3759200"/>
          <p14:tracePt t="91811" x="10334625" y="3759200"/>
          <p14:tracePt t="91820" x="10360025" y="3759200"/>
          <p14:tracePt t="91827" x="10385425" y="3749675"/>
          <p14:tracePt t="91837" x="10420350" y="3741738"/>
          <p14:tracePt t="91842" x="10453688" y="3741738"/>
          <p14:tracePt t="91850" x="10496550" y="3732213"/>
          <p14:tracePt t="91858" x="10547350" y="3724275"/>
          <p14:tracePt t="91868" x="10590213" y="3724275"/>
          <p14:tracePt t="91875" x="10633075" y="3716338"/>
          <p14:tracePt t="91884" x="10685463" y="3706813"/>
          <p14:tracePt t="91890" x="10728325" y="3706813"/>
          <p14:tracePt t="91899" x="10761663" y="3706813"/>
          <p14:tracePt t="91906" x="10779125" y="3706813"/>
          <p14:tracePt t="91918" x="10788650" y="3706813"/>
          <p14:tracePt t="91922" x="10796588" y="3706813"/>
          <p14:tracePt t="91931" x="10804525" y="3706813"/>
          <p14:tracePt t="91938" x="10814050" y="3706813"/>
          <p14:tracePt t="91947" x="10821988" y="3706813"/>
          <p14:tracePt t="91955" x="10829925" y="3706813"/>
          <p14:tracePt t="91964" x="10847388" y="3706813"/>
          <p14:tracePt t="91971" x="10856913" y="3706813"/>
          <p14:tracePt t="91981" x="10872788" y="3706813"/>
          <p14:tracePt t="91987" x="10890250" y="3724275"/>
          <p14:tracePt t="91995" x="10907713" y="3749675"/>
          <p14:tracePt t="92003" x="10925175" y="3775075"/>
          <p14:tracePt t="92011" x="10942638" y="3810000"/>
          <p14:tracePt t="92018" x="10958513" y="3844925"/>
          <p14:tracePt t="92027" x="10968038" y="3870325"/>
          <p14:tracePt t="92034" x="10968038" y="3887788"/>
          <p14:tracePt t="92042" x="10968038" y="3913188"/>
          <p14:tracePt t="92050" x="10968038" y="3938588"/>
          <p14:tracePt t="92058" x="10968038" y="3956050"/>
          <p14:tracePt t="92067" x="10975975" y="3971925"/>
          <p14:tracePt t="92074" x="10975975" y="3989388"/>
          <p14:tracePt t="92082" x="10975975" y="4006850"/>
          <p14:tracePt t="92091" x="10975975" y="4032250"/>
          <p14:tracePt t="92099" x="10975975" y="4057650"/>
          <p14:tracePt t="92106" x="10975975" y="4084638"/>
          <p14:tracePt t="92114" x="10975975" y="4110038"/>
          <p14:tracePt t="92123" x="10975975" y="4135438"/>
          <p14:tracePt t="92130" x="10975975" y="4160838"/>
          <p14:tracePt t="92141" x="10975975" y="4170363"/>
          <p14:tracePt t="92148" x="10975975" y="4186238"/>
          <p14:tracePt t="92155" x="10975975" y="4195763"/>
          <p14:tracePt t="92171" x="10975975" y="4203700"/>
          <p14:tracePt t="92196" x="10968038" y="4203700"/>
          <p14:tracePt t="92203" x="10958513" y="4203700"/>
          <p14:tracePt t="92211" x="10958513" y="4211638"/>
          <p14:tracePt t="92629" x="10958513" y="4221163"/>
          <p14:tracePt t="92636" x="10950575" y="4229100"/>
          <p14:tracePt t="92643" x="10933113" y="4229100"/>
          <p14:tracePt t="92651" x="10899775" y="4229100"/>
          <p14:tracePt t="92663" x="10872788" y="4238625"/>
          <p14:tracePt t="92667" x="10839450" y="4246563"/>
          <p14:tracePt t="92675" x="10804525" y="4246563"/>
          <p14:tracePt t="92685" x="10771188" y="4246563"/>
          <p14:tracePt t="92690" x="10728325" y="4246563"/>
          <p14:tracePt t="92702" x="10693400" y="4246563"/>
          <p14:tracePt t="92706" x="10675938" y="4246563"/>
          <p14:tracePt t="92715" x="10650538" y="4246563"/>
          <p14:tracePt t="92722" x="10642600" y="4246563"/>
          <p14:tracePt t="92738" x="10633075" y="4246563"/>
          <p14:tracePt t="93212" x="10625138" y="4246563"/>
          <p14:tracePt t="93227" x="10617200" y="4246563"/>
          <p14:tracePt t="93235" x="10599738" y="4246563"/>
          <p14:tracePt t="93243" x="10590213" y="4246563"/>
          <p14:tracePt t="93254" x="10564813" y="4246563"/>
          <p14:tracePt t="93259" x="10539413" y="4246563"/>
          <p14:tracePt t="93268" x="10521950" y="4246563"/>
          <p14:tracePt t="93275" x="10488613" y="4246563"/>
          <p14:tracePt t="93284" x="10453688" y="4246563"/>
          <p14:tracePt t="93290" x="10436225" y="4246563"/>
          <p14:tracePt t="93300" x="10410825" y="4246563"/>
          <p14:tracePt t="93306" x="10385425" y="4246563"/>
          <p14:tracePt t="93316" x="10367963" y="4246563"/>
          <p14:tracePt t="93322" x="10342563" y="4246563"/>
          <p14:tracePt t="93330" x="10317163" y="4246563"/>
          <p14:tracePt t="93339" x="10299700" y="4246563"/>
          <p14:tracePt t="93348" x="10266363" y="4246563"/>
          <p14:tracePt t="93355" x="10223500" y="4246563"/>
          <p14:tracePt t="93365" x="10188575" y="4246563"/>
          <p14:tracePt t="93370" x="10153650" y="4246563"/>
          <p14:tracePt t="93382" x="10137775" y="4246563"/>
          <p14:tracePt t="93386" x="10120313" y="4246563"/>
          <p14:tracePt t="93395" x="10110788" y="4246563"/>
          <p14:tracePt t="93405" x="10094913" y="4246563"/>
          <p14:tracePt t="93410" x="10077450" y="4246563"/>
          <p14:tracePt t="93418" x="10067925" y="4246563"/>
          <p14:tracePt t="93425" x="10052050" y="4246563"/>
          <p14:tracePt t="93434" x="10042525" y="4246563"/>
          <p14:tracePt t="93441" x="10026650" y="4246563"/>
          <p14:tracePt t="93450" x="10009188" y="4246563"/>
          <p14:tracePt t="93467" x="9999663" y="4246563"/>
          <p14:tracePt t="93474" x="9991725" y="4246563"/>
          <p14:tracePt t="93866" x="9983788" y="4246563"/>
          <p14:tracePt t="93875" x="9974263" y="4246563"/>
          <p14:tracePt t="93883" x="9948863" y="4246563"/>
          <p14:tracePt t="93890" x="9931400" y="4246563"/>
          <p14:tracePt t="93901" x="9913938" y="4246563"/>
          <p14:tracePt t="93907" x="9898063" y="4246563"/>
          <p14:tracePt t="93917" x="9888538" y="4246563"/>
          <p14:tracePt t="93936" x="9871075" y="4246563"/>
          <p14:tracePt t="93949" x="9863138" y="4246563"/>
          <p14:tracePt t="93955" x="9855200" y="4246563"/>
          <p14:tracePt t="93971" x="9845675" y="4246563"/>
          <p14:tracePt t="93982" x="9837738" y="4246563"/>
          <p14:tracePt t="93987" x="9828213" y="4246563"/>
          <p14:tracePt t="93995" x="9812338" y="4246563"/>
          <p14:tracePt t="94002" x="9802813" y="4246563"/>
          <p14:tracePt t="94018" x="9785350" y="4246563"/>
          <p14:tracePt t="94026" x="9769475" y="4246563"/>
          <p14:tracePt t="94035" x="9759950" y="4246563"/>
          <p14:tracePt t="94043" x="9744075" y="4246563"/>
          <p14:tracePt t="94050" x="9734550" y="4246563"/>
          <p14:tracePt t="94058" x="9717088" y="4246563"/>
          <p14:tracePt t="94066" x="9709150" y="4246563"/>
          <p14:tracePt t="94074" x="9701213" y="4246563"/>
          <p14:tracePt t="94083" x="9683750" y="4246563"/>
          <p14:tracePt t="94099" x="9666288" y="4246563"/>
          <p14:tracePt t="94107" x="9648825" y="4246563"/>
          <p14:tracePt t="94123" x="9640888" y="4246563"/>
          <p14:tracePt t="94130" x="9631363" y="4246563"/>
          <p14:tracePt t="94148" x="9615488" y="4246563"/>
          <p14:tracePt t="94160" x="9588500" y="4246563"/>
          <p14:tracePt t="94164" x="9572625" y="4246563"/>
          <p14:tracePt t="94173" x="9545638" y="4246563"/>
          <p14:tracePt t="94180" x="9512300" y="4246563"/>
          <p14:tracePt t="94188" x="9486900" y="4246563"/>
          <p14:tracePt t="94197" x="9451975" y="4246563"/>
          <p14:tracePt t="94202" x="9418638" y="4246563"/>
          <p14:tracePt t="94211" x="9383713" y="4246563"/>
          <p14:tracePt t="94219" x="9358313" y="4246563"/>
          <p14:tracePt t="94227" x="9332913" y="4246563"/>
          <p14:tracePt t="94235" x="9305925" y="4246563"/>
          <p14:tracePt t="94244" x="9290050" y="4246563"/>
          <p14:tracePt t="94251" x="9272588" y="4246563"/>
          <p14:tracePt t="94258" x="9255125" y="4246563"/>
          <p14:tracePt t="94267" x="9237663" y="4246563"/>
          <p14:tracePt t="94274" x="9212263" y="4246563"/>
          <p14:tracePt t="94284" x="9194800" y="4246563"/>
          <p14:tracePt t="94291" x="9178925" y="4246563"/>
          <p14:tracePt t="94299" x="9151938" y="4238625"/>
          <p14:tracePt t="94306" x="9136063" y="4238625"/>
          <p14:tracePt t="95284" x="9144000" y="4238625"/>
          <p14:tracePt t="95291" x="9161463" y="4238625"/>
          <p14:tracePt t="95300" x="9169400" y="4238625"/>
          <p14:tracePt t="95311" x="9186863" y="4238625"/>
          <p14:tracePt t="95322" x="9194800" y="4238625"/>
          <p14:tracePt t="95332" x="9204325" y="4238625"/>
          <p14:tracePt t="95338" x="9212263" y="4238625"/>
          <p14:tracePt t="95348" x="9221788" y="4238625"/>
          <p14:tracePt t="95356" x="9229725" y="4238625"/>
          <p14:tracePt t="95371" x="9247188" y="4238625"/>
          <p14:tracePt t="95381" x="9264650" y="4238625"/>
          <p14:tracePt t="95395" x="9272588" y="4238625"/>
          <p14:tracePt t="95403" x="9280525" y="4238625"/>
          <p14:tracePt t="95419" x="9290050" y="4238625"/>
          <p14:tracePt t="95426" x="9297988" y="4238625"/>
          <p14:tracePt t="95436" x="9305925" y="4238625"/>
          <p14:tracePt t="95443" x="9315450" y="4238625"/>
          <p14:tracePt t="95455" x="9323388" y="4238625"/>
          <p14:tracePt t="95458" x="9332913" y="4238625"/>
          <p14:tracePt t="95467" x="9348788" y="4238625"/>
          <p14:tracePt t="95475" x="9366250" y="4246563"/>
          <p14:tracePt t="95487" x="9383713" y="4246563"/>
          <p14:tracePt t="95490" x="9409113" y="4246563"/>
          <p14:tracePt t="95501" x="9426575" y="4246563"/>
          <p14:tracePt t="95507" x="9434513" y="4246563"/>
          <p14:tracePt t="95519" x="9451975" y="4246563"/>
          <p14:tracePt t="95523" x="9477375" y="4246563"/>
          <p14:tracePt t="95532" x="9494838" y="4246563"/>
          <p14:tracePt t="95539" x="9512300" y="4246563"/>
          <p14:tracePt t="95550" x="9520238" y="4246563"/>
          <p14:tracePt t="95554" x="9537700" y="4246563"/>
          <p14:tracePt t="95566" x="9563100" y="4246563"/>
          <p14:tracePt t="95570" x="9580563" y="4254500"/>
          <p14:tracePt t="95581" x="9598025" y="4254500"/>
          <p14:tracePt t="95587" x="9615488" y="4254500"/>
          <p14:tracePt t="95601" x="9623425" y="4254500"/>
          <p14:tracePt t="95606" x="9640888" y="4254500"/>
          <p14:tracePt t="95614" x="9658350" y="4254500"/>
          <p14:tracePt t="95619" x="9666288" y="4254500"/>
          <p14:tracePt t="95627" x="9691688" y="4254500"/>
          <p14:tracePt t="95635" x="9701213" y="4254500"/>
          <p14:tracePt t="95643" x="9717088" y="4254500"/>
          <p14:tracePt t="95650" x="9744075" y="4254500"/>
          <p14:tracePt t="95666" x="9752013" y="4254500"/>
          <p14:tracePt t="95675" x="9769475" y="4254500"/>
          <p14:tracePt t="95682" x="9777413" y="4254500"/>
          <p14:tracePt t="95691" x="9794875" y="4254500"/>
          <p14:tracePt t="95699" x="9802813" y="4254500"/>
          <p14:tracePt t="95707" x="9820275" y="4254500"/>
          <p14:tracePt t="95722" x="9837738" y="4254500"/>
          <p14:tracePt t="95724" x="9845675" y="4254500"/>
          <p14:tracePt t="95738" x="9863138" y="4254500"/>
          <p14:tracePt t="95749" x="9888538" y="4271963"/>
          <p14:tracePt t="95755" x="9906000" y="4271963"/>
          <p14:tracePt t="95766" x="9913938" y="4271963"/>
          <p14:tracePt t="95771" x="9931400" y="4271963"/>
          <p14:tracePt t="95782" x="9948863" y="4271963"/>
          <p14:tracePt t="95798" x="9956800" y="4271963"/>
          <p14:tracePt t="95803" x="9974263" y="4271963"/>
          <p14:tracePt t="95866" x="9983788" y="4271963"/>
          <p14:tracePt t="95876" x="9991725" y="4271963"/>
          <p14:tracePt t="95908" x="9999663" y="4271963"/>
          <p14:tracePt t="95923" x="10009188" y="4271963"/>
          <p14:tracePt t="95931" x="10017125" y="4271963"/>
          <p14:tracePt t="95947" x="10026650" y="4271963"/>
          <p14:tracePt t="97866" x="10009188" y="4271963"/>
          <p14:tracePt t="97875" x="9974263" y="4264025"/>
          <p14:tracePt t="97883" x="9940925" y="4246563"/>
          <p14:tracePt t="97890" x="9906000" y="4238625"/>
          <p14:tracePt t="97901" x="9880600" y="4229100"/>
          <p14:tracePt t="97907" x="9871075" y="4203700"/>
          <p14:tracePt t="97917" x="9855200" y="4186238"/>
          <p14:tracePt t="97923" x="9845675" y="4178300"/>
          <p14:tracePt t="97930" x="9837738" y="4152900"/>
          <p14:tracePt t="97939" x="9828213" y="4143375"/>
          <p14:tracePt t="97948" x="9828213" y="4135438"/>
          <p14:tracePt t="97958" x="9820275" y="4127500"/>
          <p14:tracePt t="97964" x="9812338" y="4117975"/>
          <p14:tracePt t="97971" x="9794875" y="4110038"/>
          <p14:tracePt t="97982" x="9777413" y="4100513"/>
          <p14:tracePt t="97986" x="9769475" y="4084638"/>
          <p14:tracePt t="97995" x="9752013" y="4067175"/>
          <p14:tracePt t="98005" x="9744075" y="4049713"/>
          <p14:tracePt t="98010" x="9744075" y="4041775"/>
          <p14:tracePt t="98020" x="9744075" y="4014788"/>
          <p14:tracePt t="98035" x="9744075" y="3930650"/>
          <p14:tracePt t="98042" x="9744075" y="3887788"/>
          <p14:tracePt t="98051" x="9734550" y="3827463"/>
          <p14:tracePt t="98058" x="9717088" y="3749675"/>
          <p14:tracePt t="98068" x="9691688" y="3673475"/>
          <p14:tracePt t="98074" x="9674225" y="3630613"/>
          <p14:tracePt t="98084" x="9658350" y="3587750"/>
          <p14:tracePt t="98091" x="9648825" y="3578225"/>
          <p14:tracePt t="98279" x="9666288" y="3562350"/>
          <p14:tracePt t="98284" x="9759950" y="3502025"/>
          <p14:tracePt t="98290" x="9940925" y="3373438"/>
          <p14:tracePt t="98299" x="10266363" y="3141663"/>
          <p14:tracePt t="98307" x="10642600" y="2859088"/>
          <p14:tracePt t="98317" x="10942638" y="2619375"/>
          <p14:tracePt t="98323" x="11164888" y="2414588"/>
          <p14:tracePt t="98332" x="11336338" y="2225675"/>
          <p14:tracePt t="98339" x="11472863" y="2046288"/>
          <p14:tracePt t="98348" x="11583988" y="1892300"/>
          <p14:tracePt t="98355" x="11669713" y="1771650"/>
          <p14:tracePt t="98363" x="11737975" y="1670050"/>
          <p14:tracePt t="98371" x="11815763" y="1592263"/>
          <p14:tracePt t="98381" x="11926888" y="1516063"/>
          <p14:tracePt t="98394" x="12030075" y="1473200"/>
          <p14:tracePt t="98399" x="12131675" y="1446213"/>
          <p14:tracePt t="98660" x="12166600" y="1728788"/>
          <p14:tracePt t="98668" x="12141200" y="1789113"/>
          <p14:tracePt t="98675" x="12123738" y="1866900"/>
          <p14:tracePt t="98683" x="12098338" y="1925638"/>
          <p14:tracePt t="98691" x="12080875" y="1978025"/>
          <p14:tracePt t="98701" x="12063413" y="2038350"/>
          <p14:tracePt t="98706" x="12038013" y="2097088"/>
          <p14:tracePt t="98723" x="11995150" y="2217738"/>
          <p14:tracePt t="98731" x="11977688" y="2286000"/>
          <p14:tracePt t="98738" x="11944350" y="2346325"/>
          <p14:tracePt t="98747" x="11901488" y="2397125"/>
          <p14:tracePt t="98756" x="11866563" y="2432050"/>
          <p14:tracePt t="98765" x="11815763" y="2465388"/>
          <p14:tracePt t="98770" x="11763375" y="2490788"/>
          <p14:tracePt t="98781" x="11737975" y="2533650"/>
          <p14:tracePt t="98787" x="11720513" y="2568575"/>
          <p14:tracePt t="98797" x="11712575" y="2603500"/>
          <p14:tracePt t="98803" x="11704638" y="2636838"/>
          <p14:tracePt t="98813" x="11695113" y="2671763"/>
          <p14:tracePt t="98819" x="11687175" y="2697163"/>
          <p14:tracePt t="98831" x="11677650" y="2722563"/>
          <p14:tracePt t="98835" x="11669713" y="2740025"/>
          <p14:tracePt t="98842" x="11661775" y="2765425"/>
          <p14:tracePt t="98850" x="11652250" y="2782888"/>
          <p14:tracePt t="98858" x="11652250" y="2808288"/>
          <p14:tracePt t="98866" x="11644313" y="2833688"/>
          <p14:tracePt t="98873" x="11634788" y="2859088"/>
          <p14:tracePt t="98881" x="11626850" y="2876550"/>
          <p14:tracePt t="98890" x="11609388" y="2901950"/>
          <p14:tracePt t="98903" x="11591925" y="2927350"/>
          <p14:tracePt t="98906" x="11583988" y="2954338"/>
          <p14:tracePt t="98915" x="11576050" y="2987675"/>
          <p14:tracePt t="98923" x="11558588" y="3022600"/>
          <p14:tracePt t="98932" x="11550650" y="3048000"/>
          <p14:tracePt t="98939" x="11541125" y="3098800"/>
          <p14:tracePt t="98948" x="11523663" y="3151188"/>
          <p14:tracePt t="98955" x="11507788" y="3194050"/>
          <p14:tracePt t="98964" x="11480800" y="3244850"/>
          <p14:tracePt t="98972" x="11464925" y="3279775"/>
          <p14:tracePt t="98984" x="11455400" y="3313113"/>
          <p14:tracePt t="98991" x="11447463" y="3355975"/>
          <p14:tracePt t="98997" x="11422063" y="3408363"/>
          <p14:tracePt t="99003" x="11387138" y="3459163"/>
          <p14:tracePt t="99014" x="11361738" y="3509963"/>
          <p14:tracePt t="99018" x="11318875" y="3562350"/>
          <p14:tracePt t="99026" x="11283950" y="3621088"/>
          <p14:tracePt t="99037" x="11268075" y="3681413"/>
          <p14:tracePt t="99042" x="11241088" y="3759200"/>
          <p14:tracePt t="99052" x="11233150" y="3835400"/>
          <p14:tracePt t="99058" x="11225213" y="3895725"/>
          <p14:tracePt t="99067" x="11215688" y="3938588"/>
          <p14:tracePt t="99075" x="11207750" y="3971925"/>
          <p14:tracePt t="99084" x="11198225" y="4006850"/>
          <p14:tracePt t="99091" x="11190288" y="4041775"/>
          <p14:tracePt t="99102" x="11182350" y="4067175"/>
          <p14:tracePt t="99106" x="11172825" y="4084638"/>
          <p14:tracePt t="99118" x="11155363" y="4117975"/>
          <p14:tracePt t="99122" x="11139488" y="4143375"/>
          <p14:tracePt t="99131" x="11122025" y="4170363"/>
          <p14:tracePt t="99140" x="11104563" y="4195763"/>
          <p14:tracePt t="99149" x="11087100" y="4211638"/>
          <p14:tracePt t="99155" x="11061700" y="4221163"/>
          <p14:tracePt t="99165" x="11044238" y="4238625"/>
          <p14:tracePt t="99171" x="11028363" y="4254500"/>
          <p14:tracePt t="99181" x="11018838" y="4271963"/>
          <p14:tracePt t="99204" x="11010900" y="4306888"/>
          <p14:tracePt t="99213" x="11010900" y="4314825"/>
          <p14:tracePt t="99219" x="11010900" y="4340225"/>
          <p14:tracePt t="99227" x="11010900" y="4357688"/>
          <p14:tracePt t="99235" x="11010900" y="4367213"/>
          <p14:tracePt t="99242" x="11010900" y="4375150"/>
          <p14:tracePt t="99251" x="11010900" y="4383088"/>
          <p14:tracePt t="99258" x="11001375" y="4392613"/>
          <p14:tracePt t="99266" x="10993438" y="4410075"/>
          <p14:tracePt t="99275" x="10975975" y="4425950"/>
          <p14:tracePt t="99282" x="10968038" y="4435475"/>
          <p14:tracePt t="99291" x="10958513" y="4443413"/>
          <p14:tracePt t="99298" x="10950575" y="4451350"/>
          <p14:tracePt t="99307" x="10942638" y="4460875"/>
          <p14:tracePt t="99323" x="10942638" y="4486275"/>
          <p14:tracePt t="99330" x="10942638" y="4511675"/>
          <p14:tracePt t="99338" x="10942638" y="4546600"/>
          <p14:tracePt t="99348" x="10942638" y="4572000"/>
          <p14:tracePt t="99355" x="10942638" y="4579938"/>
          <p14:tracePt t="99363" x="10942638" y="4597400"/>
          <p14:tracePt t="99370" x="10942638" y="4606925"/>
          <p14:tracePt t="99427" x="10942638" y="4614863"/>
          <p14:tracePt t="99437" x="10942638" y="4649788"/>
          <p14:tracePt t="99443" x="10942638" y="4718050"/>
          <p14:tracePt t="99450" x="10942638" y="4811713"/>
          <p14:tracePt t="99458" x="10950575" y="4905375"/>
          <p14:tracePt t="99467" x="10950575" y="4973638"/>
          <p14:tracePt t="99475" x="10950575" y="5016500"/>
          <p14:tracePt t="99486" x="10950575" y="5051425"/>
          <p14:tracePt t="99490" x="10950575" y="5076825"/>
          <p14:tracePt t="99763" x="10925175" y="5086350"/>
          <p14:tracePt t="99771" x="10899775" y="5094288"/>
          <p14:tracePt t="99781" x="10856913" y="5094288"/>
          <p14:tracePt t="99787" x="10804525" y="5094288"/>
          <p14:tracePt t="99797" x="10728325" y="5094288"/>
          <p14:tracePt t="99803" x="10668000" y="5094288"/>
          <p14:tracePt t="99814" x="10617200" y="5094288"/>
          <p14:tracePt t="99819" x="10539413" y="5094288"/>
          <p14:tracePt t="99826" x="10479088" y="5094288"/>
          <p14:tracePt t="99834" x="10420350" y="5094288"/>
          <p14:tracePt t="99842" x="10360025" y="5086350"/>
          <p14:tracePt t="99851" x="10317163" y="5076825"/>
          <p14:tracePt t="99858" x="10282238" y="5068888"/>
          <p14:tracePt t="99868" x="10239375" y="5059363"/>
          <p14:tracePt t="99875" x="10188575" y="5051425"/>
          <p14:tracePt t="99884" x="10153650" y="5043488"/>
          <p14:tracePt t="99890" x="10128250" y="5033963"/>
          <p14:tracePt t="99917" x="10059988" y="5016500"/>
          <p14:tracePt t="99932" x="10052050" y="5016500"/>
          <p14:tracePt t="99991" x="10042525" y="5016500"/>
          <p14:tracePt t="100003" x="10034588" y="5016500"/>
          <p14:tracePt t="100011" x="10017125" y="5016500"/>
          <p14:tracePt t="100019" x="10009188" y="5016500"/>
          <p14:tracePt t="100026" x="9991725" y="5016500"/>
          <p14:tracePt t="100034" x="9974263" y="5016500"/>
          <p14:tracePt t="100043" x="9956800" y="5026025"/>
          <p14:tracePt t="100052" x="9923463" y="5033963"/>
          <p14:tracePt t="100059" x="9871075" y="5043488"/>
          <p14:tracePt t="100067" x="9820275" y="5043488"/>
          <p14:tracePt t="100074" x="9769475" y="5043488"/>
          <p14:tracePt t="100084" x="9744075" y="5043488"/>
          <p14:tracePt t="100090" x="9717088" y="5043488"/>
          <p14:tracePt t="100100" x="9691688" y="5043488"/>
          <p14:tracePt t="100106" x="9683750" y="5043488"/>
          <p14:tracePt t="100116" x="9674225" y="5043488"/>
          <p14:tracePt t="100122" x="9666288" y="5043488"/>
          <p14:tracePt t="103595" x="9666288" y="5051425"/>
          <p14:tracePt t="103651" x="9666288" y="5059363"/>
          <p14:tracePt t="103658" x="9666288" y="5068888"/>
          <p14:tracePt t="103731" x="9666288" y="5076825"/>
          <p14:tracePt t="103924" x="9631363" y="5076825"/>
          <p14:tracePt t="103932" x="9580563" y="5086350"/>
          <p14:tracePt t="103939" x="9504363" y="5094288"/>
          <p14:tracePt t="103950" x="9418638" y="5094288"/>
          <p14:tracePt t="103956" x="9323388" y="5094288"/>
          <p14:tracePt t="103965" x="9204325" y="5094288"/>
          <p14:tracePt t="103970" x="9075738" y="5094288"/>
          <p14:tracePt t="103981" x="8955088" y="5094288"/>
          <p14:tracePt t="103986" x="8826500" y="5094288"/>
          <p14:tracePt t="103997" x="8699500" y="5094288"/>
          <p14:tracePt t="104002" x="8596313" y="5094288"/>
          <p14:tracePt t="104015" x="8493125" y="5094288"/>
          <p14:tracePt t="104020" x="8399463" y="5094288"/>
          <p14:tracePt t="104027" x="8313738" y="5094288"/>
          <p14:tracePt t="104035" x="8220075" y="5086350"/>
          <p14:tracePt t="104042" x="8134350" y="5086350"/>
          <p14:tracePt t="104055" x="8048625" y="5086350"/>
          <p14:tracePt t="104062" x="7962900" y="5086350"/>
          <p14:tracePt t="104067" x="7877175" y="5086350"/>
          <p14:tracePt t="104075" x="7781925" y="5086350"/>
          <p14:tracePt t="104083" x="7680325" y="5068888"/>
          <p14:tracePt t="104090" x="7602538" y="5059363"/>
          <p14:tracePt t="104100" x="7542213" y="5059363"/>
          <p14:tracePt t="104106" x="7499350" y="5059363"/>
          <p14:tracePt t="104117" x="7466013" y="5059363"/>
          <p14:tracePt t="104123" x="7448550" y="5059363"/>
          <p14:tracePt t="104131" x="7423150" y="5059363"/>
          <p14:tracePt t="104138" x="7388225" y="5059363"/>
          <p14:tracePt t="104147" x="7362825" y="5059363"/>
          <p14:tracePt t="104155" x="7329488" y="5051425"/>
          <p14:tracePt t="104163" x="7294563" y="5043488"/>
          <p14:tracePt t="104171" x="7269163" y="5043488"/>
          <p14:tracePt t="104185" x="7251700" y="5043488"/>
          <p14:tracePt t="104191" x="7218363" y="5033963"/>
          <p14:tracePt t="104197" x="7165975" y="5026025"/>
          <p14:tracePt t="104202" x="7097713" y="5026025"/>
          <p14:tracePt t="104211" x="7011988" y="5026025"/>
          <p14:tracePt t="104222" x="6935788" y="5016500"/>
          <p14:tracePt t="104226" x="6850063" y="5008563"/>
          <p14:tracePt t="104234" x="6764338" y="5008563"/>
          <p14:tracePt t="104243" x="6678613" y="5008563"/>
          <p14:tracePt t="104251" x="6610350" y="5008563"/>
          <p14:tracePt t="104258" x="6567488" y="5008563"/>
          <p14:tracePt t="104266" x="6532563" y="5008563"/>
          <p14:tracePt t="104274" x="6515100" y="5008563"/>
          <p14:tracePt t="104282" x="6507163" y="5008563"/>
          <p14:tracePt t="104291" x="6497638" y="5008563"/>
          <p14:tracePt t="104399" x="6515100" y="5008563"/>
          <p14:tracePt t="104405" x="6557963" y="5008563"/>
          <p14:tracePt t="104412" x="6643688" y="5008563"/>
          <p14:tracePt t="104419" x="6754813" y="5008563"/>
          <p14:tracePt t="104426" x="6900863" y="5008563"/>
          <p14:tracePt t="104434" x="7080250" y="5008563"/>
          <p14:tracePt t="104442" x="7286625" y="5026025"/>
          <p14:tracePt t="104451" x="7559675" y="5043488"/>
          <p14:tracePt t="104458" x="7867650" y="5094288"/>
          <p14:tracePt t="104468" x="8177213" y="5145088"/>
          <p14:tracePt t="104474" x="8475663" y="5162550"/>
          <p14:tracePt t="104484" x="8775700" y="5180013"/>
          <p14:tracePt t="104491" x="9040813" y="5187950"/>
          <p14:tracePt t="104504" x="9272588" y="5187950"/>
          <p14:tracePt t="104507" x="9512300" y="5205413"/>
          <p14:tracePt t="104517" x="9691688" y="5205413"/>
          <p14:tracePt t="104522" x="9845675" y="5205413"/>
          <p14:tracePt t="104531" x="9999663" y="5205413"/>
          <p14:tracePt t="104539" x="10128250" y="5205413"/>
          <p14:tracePt t="104548" x="10248900" y="5205413"/>
          <p14:tracePt t="104554" x="10360025" y="5205413"/>
          <p14:tracePt t="104566" x="10471150" y="5205413"/>
          <p14:tracePt t="104571" x="10582275" y="5205413"/>
          <p14:tracePt t="104582" x="10702925" y="5205413"/>
          <p14:tracePt t="104586" x="10796588" y="5205413"/>
          <p14:tracePt t="104599" x="10872788" y="5205413"/>
          <p14:tracePt t="104603" x="10915650" y="5213350"/>
          <p14:tracePt t="104614" x="10950575" y="5222875"/>
          <p14:tracePt t="104619" x="10975975" y="5222875"/>
          <p14:tracePt t="104626" x="10985500" y="5222875"/>
          <p14:tracePt t="104635" x="10993438" y="5222875"/>
          <p14:tracePt t="104811" x="11001375" y="5222875"/>
          <p14:tracePt t="104819" x="11010900" y="5222875"/>
          <p14:tracePt t="104827" x="11036300" y="5222875"/>
          <p14:tracePt t="104834" x="11079163" y="5222875"/>
          <p14:tracePt t="104843" x="11139488" y="5222875"/>
          <p14:tracePt t="104851" x="11207750" y="5222875"/>
          <p14:tracePt t="104858" x="11309350" y="5222875"/>
          <p14:tracePt t="104867" x="11422063" y="5222875"/>
          <p14:tracePt t="104874" x="11550650" y="5222875"/>
          <p14:tracePt t="104883" x="11695113" y="5222875"/>
          <p14:tracePt t="104891" x="11849100" y="5222875"/>
          <p14:tracePt t="104901" x="12020550" y="5222875"/>
          <p14:tracePt t="104907" x="12174538" y="5222875"/>
        </p14:tracePtLst>
      </p14:laserTraceLst>
    </p:ext>
  </p:extLs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89402" y="178377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1335501" y="1107776"/>
            <a:ext cx="780378" cy="96009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p:cNvSpPr txBox="1"/>
          <p:nvPr/>
        </p:nvSpPr>
        <p:spPr>
          <a:xfrm>
            <a:off x="1391505" y="2067868"/>
            <a:ext cx="9701470" cy="3640677"/>
          </a:xfrm>
          <a:prstGeom prst="rect">
            <a:avLst/>
          </a:prstGeom>
          <a:noFill/>
        </p:spPr>
        <p:txBody>
          <a:bodyPr wrap="square" rtlCol="0">
            <a:spAutoFit/>
          </a:bodyPr>
          <a:lstStyle/>
          <a:p>
            <a:pPr lvl="0" algn="just" rtl="1">
              <a:lnSpc>
                <a:spcPct val="125000"/>
              </a:lnSpc>
              <a:spcBef>
                <a:spcPts val="1200"/>
              </a:spcBef>
              <a:spcAft>
                <a:spcPts val="600"/>
              </a:spcAft>
              <a:tabLst>
                <a:tab pos="78105" algn="l"/>
              </a:tabLst>
            </a:pPr>
            <a:r>
              <a:rPr lang="ar-SA" sz="2000" dirty="0">
                <a:latin typeface="Alexandria Light" pitchFamily="2" charset="-78"/>
                <a:ea typeface="Calibri" panose="020F0502020204030204" pitchFamily="34" charset="0"/>
                <a:cs typeface="Alexandria Light" pitchFamily="2" charset="-78"/>
              </a:rPr>
              <a:t>ل</a:t>
            </a:r>
            <a:r>
              <a:rPr lang="ar-SA" sz="2000" dirty="0">
                <a:effectLst/>
                <a:latin typeface="Alexandria Light" pitchFamily="2" charset="-78"/>
                <a:ea typeface="Calibri" panose="020F0502020204030204" pitchFamily="34" charset="0"/>
                <a:cs typeface="Alexandria Light" pitchFamily="2" charset="-78"/>
              </a:rPr>
              <a:t>استخدام الفيديو التعليمي الرقمي التفاعلي فوائد عدة منها:</a:t>
            </a:r>
          </a:p>
          <a:p>
            <a:pPr marL="342900" lvl="0" indent="-342900" algn="just" rtl="1">
              <a:lnSpc>
                <a:spcPct val="125000"/>
              </a:lnSpc>
              <a:spcBef>
                <a:spcPts val="1200"/>
              </a:spcBef>
              <a:spcAft>
                <a:spcPts val="600"/>
              </a:spcAft>
              <a:buFont typeface="+mj-lt"/>
              <a:buAutoNum type="arabicPeriod"/>
              <a:tabLst>
                <a:tab pos="78105" algn="l"/>
              </a:tabLst>
            </a:pPr>
            <a:r>
              <a:rPr lang="ar-SA" sz="2000" dirty="0">
                <a:effectLst/>
                <a:latin typeface="Alexandria Light" pitchFamily="2" charset="-78"/>
                <a:ea typeface="Calibri" panose="020F0502020204030204" pitchFamily="34" charset="0"/>
                <a:cs typeface="Alexandria Light" pitchFamily="2" charset="-78"/>
              </a:rPr>
              <a:t>تلقي المتعلّم الموضوعات والمفاهيم العلمية من خلال مخاطبة حاستي السمع والبصر، وبذلك تتم مخاطبة المتعلّم و المتدرب بأكثر من حاسة ما يساعد على عمق التعلّم لدى الطالب، وبقاء أثر التعلّم مدة أطول.</a:t>
            </a:r>
            <a:endParaRPr lang="en-US" sz="2000" dirty="0">
              <a:effectLst/>
              <a:latin typeface="Alexandria Light" pitchFamily="2" charset="-78"/>
              <a:ea typeface="Calibri" panose="020F0502020204030204" pitchFamily="34" charset="0"/>
              <a:cs typeface="Alexandria Light" pitchFamily="2" charset="-78"/>
            </a:endParaRPr>
          </a:p>
          <a:p>
            <a:pPr marL="342900" lvl="0" indent="-342900" algn="just" rtl="1">
              <a:lnSpc>
                <a:spcPct val="125000"/>
              </a:lnSpc>
              <a:spcBef>
                <a:spcPts val="1200"/>
              </a:spcBef>
              <a:spcAft>
                <a:spcPts val="600"/>
              </a:spcAft>
              <a:buFont typeface="+mj-lt"/>
              <a:buAutoNum type="arabicPeriod"/>
              <a:tabLst>
                <a:tab pos="78105" algn="l"/>
              </a:tabLst>
            </a:pPr>
            <a:r>
              <a:rPr lang="ar-SA" sz="2000" dirty="0">
                <a:effectLst/>
                <a:latin typeface="Alexandria Light" pitchFamily="2" charset="-78"/>
                <a:ea typeface="Calibri" panose="020F0502020204030204" pitchFamily="34" charset="0"/>
                <a:cs typeface="Alexandria Light" pitchFamily="2" charset="-78"/>
              </a:rPr>
              <a:t>تعليم مفاهيم وأفكار يصعب شرحها نظرياً؛ مثل: نمو النبات، وانقسام الخلية.</a:t>
            </a:r>
            <a:endParaRPr lang="en-US" sz="2000" dirty="0">
              <a:effectLst/>
              <a:latin typeface="Alexandria Light" pitchFamily="2" charset="-78"/>
              <a:ea typeface="Calibri" panose="020F0502020204030204" pitchFamily="34" charset="0"/>
              <a:cs typeface="Alexandria Light" pitchFamily="2" charset="-78"/>
            </a:endParaRPr>
          </a:p>
          <a:p>
            <a:pPr marL="342900" lvl="0" indent="-342900" algn="just" rtl="1">
              <a:lnSpc>
                <a:spcPct val="125000"/>
              </a:lnSpc>
              <a:spcBef>
                <a:spcPts val="1200"/>
              </a:spcBef>
              <a:spcAft>
                <a:spcPts val="600"/>
              </a:spcAft>
              <a:buFont typeface="+mj-lt"/>
              <a:buAutoNum type="arabicPeriod"/>
              <a:tabLst>
                <a:tab pos="78105" algn="l"/>
              </a:tabLst>
            </a:pPr>
            <a:r>
              <a:rPr lang="ar-SA" sz="2000" dirty="0">
                <a:effectLst/>
                <a:latin typeface="Alexandria Light" pitchFamily="2" charset="-78"/>
                <a:ea typeface="Calibri" panose="020F0502020204030204" pitchFamily="34" charset="0"/>
                <a:cs typeface="Alexandria Light" pitchFamily="2" charset="-78"/>
              </a:rPr>
              <a:t>تعليم مهارات يصعب تعلّمها بالطريقة النظرية؛ مثل مهارات رياضية.</a:t>
            </a:r>
            <a:endParaRPr lang="en-US" sz="2000" dirty="0">
              <a:effectLst/>
              <a:latin typeface="Alexandria Light" pitchFamily="2" charset="-78"/>
              <a:ea typeface="Calibri" panose="020F0502020204030204" pitchFamily="34" charset="0"/>
              <a:cs typeface="Alexandria Light" pitchFamily="2" charset="-78"/>
            </a:endParaRPr>
          </a:p>
          <a:p>
            <a:pPr marL="342900" lvl="0" indent="-342900" algn="just" rtl="1">
              <a:lnSpc>
                <a:spcPct val="125000"/>
              </a:lnSpc>
              <a:spcBef>
                <a:spcPts val="1200"/>
              </a:spcBef>
              <a:spcAft>
                <a:spcPts val="600"/>
              </a:spcAft>
              <a:buFont typeface="+mj-lt"/>
              <a:buAutoNum type="arabicPeriod"/>
              <a:tabLst>
                <a:tab pos="78105" algn="l"/>
              </a:tabLst>
            </a:pPr>
            <a:r>
              <a:rPr lang="ar-SA" sz="2000" dirty="0">
                <a:effectLst/>
                <a:latin typeface="Alexandria Light" pitchFamily="2" charset="-78"/>
                <a:ea typeface="Calibri" panose="020F0502020204030204" pitchFamily="34" charset="0"/>
                <a:cs typeface="Alexandria Light" pitchFamily="2" charset="-78"/>
              </a:rPr>
              <a:t>فهم العلاقات والمفاهيم المجردة؛ مثل الدراسات التاريخية.</a:t>
            </a:r>
            <a:endParaRPr lang="en-US" sz="2000" dirty="0">
              <a:effectLst/>
              <a:latin typeface="Alexandria Light" pitchFamily="2" charset="-78"/>
              <a:ea typeface="Calibri" panose="020F0502020204030204" pitchFamily="34" charset="0"/>
              <a:cs typeface="Alexandria Light"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9DFE3B38-0A1E-4BEB-BA8E-F1328E376EB6}"/>
              </a:ext>
            </a:extLst>
          </p:cNvPr>
          <p:cNvSpPr txBox="1"/>
          <p:nvPr/>
        </p:nvSpPr>
        <p:spPr>
          <a:xfrm>
            <a:off x="2739957" y="1107776"/>
            <a:ext cx="5878263" cy="409086"/>
          </a:xfrm>
          <a:prstGeom prst="rect">
            <a:avLst/>
          </a:prstGeom>
          <a:noFill/>
        </p:spPr>
        <p:txBody>
          <a:bodyPr wrap="square">
            <a:spAutoFit/>
          </a:bodyPr>
          <a:lstStyle/>
          <a:p>
            <a:pPr lvl="0" algn="ctr" rtl="1">
              <a:lnSpc>
                <a:spcPct val="125000"/>
              </a:lnSpc>
              <a:spcBef>
                <a:spcPts val="1200"/>
              </a:spcBef>
              <a:spcAft>
                <a:spcPts val="600"/>
              </a:spcAft>
              <a:tabLst>
                <a:tab pos="78105" algn="l"/>
              </a:tabLst>
            </a:pPr>
            <a:r>
              <a:rPr lang="ar-SA" b="1" dirty="0">
                <a:effectLst/>
                <a:latin typeface="Alexandria Medium" pitchFamily="2" charset="-78"/>
                <a:ea typeface="Calibri" panose="020F0502020204030204" pitchFamily="34" charset="0"/>
                <a:cs typeface="Alexandria Medium" pitchFamily="2" charset="-78"/>
              </a:rPr>
              <a:t>فوائد استخدام الفيديو التعليميّ التفاعليّ</a:t>
            </a:r>
            <a:endParaRPr lang="en-US" dirty="0">
              <a:effectLst/>
              <a:latin typeface="Alexandria Medium" pitchFamily="2" charset="-78"/>
              <a:ea typeface="Calibri" panose="020F0502020204030204" pitchFamily="34" charset="0"/>
              <a:cs typeface="Alexandria Medium" pitchFamily="2" charset="-78"/>
            </a:endParaRPr>
          </a:p>
        </p:txBody>
      </p:sp>
      <p:grpSp>
        <p:nvGrpSpPr>
          <p:cNvPr id="11" name="Google Shape;6542;p53">
            <a:extLst>
              <a:ext uri="{FF2B5EF4-FFF2-40B4-BE49-F238E27FC236}">
                <a16:creationId xmlns:a16="http://schemas.microsoft.com/office/drawing/2014/main" id="{7F1E4B5B-99AD-4318-944D-EEE3290AD30F}"/>
              </a:ext>
            </a:extLst>
          </p:cNvPr>
          <p:cNvGrpSpPr/>
          <p:nvPr/>
        </p:nvGrpSpPr>
        <p:grpSpPr>
          <a:xfrm>
            <a:off x="1391504" y="1165300"/>
            <a:ext cx="636237" cy="683627"/>
            <a:chOff x="-32569575" y="3586425"/>
            <a:chExt cx="292225" cy="291450"/>
          </a:xfrm>
        </p:grpSpPr>
        <p:sp>
          <p:nvSpPr>
            <p:cNvPr id="12" name="Google Shape;6543;p53">
              <a:extLst>
                <a:ext uri="{FF2B5EF4-FFF2-40B4-BE49-F238E27FC236}">
                  <a16:creationId xmlns:a16="http://schemas.microsoft.com/office/drawing/2014/main" id="{17AAE1BF-3DE7-4B51-860C-E1632C040108}"/>
                </a:ext>
              </a:extLst>
            </p:cNvPr>
            <p:cNvSpPr/>
            <p:nvPr/>
          </p:nvSpPr>
          <p:spPr>
            <a:xfrm>
              <a:off x="-32569575" y="3672275"/>
              <a:ext cx="292225" cy="205600"/>
            </a:xfrm>
            <a:custGeom>
              <a:avLst/>
              <a:gdLst/>
              <a:ahLst/>
              <a:cxnLst/>
              <a:rect l="l" t="t" r="r" b="b"/>
              <a:pathLst>
                <a:path w="11689" h="8224" extrusionOk="0">
                  <a:moveTo>
                    <a:pt x="5860" y="1"/>
                  </a:moveTo>
                  <a:cubicBezTo>
                    <a:pt x="4506" y="1"/>
                    <a:pt x="3340" y="1040"/>
                    <a:pt x="3151" y="2332"/>
                  </a:cubicBezTo>
                  <a:cubicBezTo>
                    <a:pt x="3119" y="2521"/>
                    <a:pt x="3277" y="2710"/>
                    <a:pt x="3497" y="2710"/>
                  </a:cubicBezTo>
                  <a:lnTo>
                    <a:pt x="5514" y="2710"/>
                  </a:lnTo>
                  <a:lnTo>
                    <a:pt x="5514" y="3435"/>
                  </a:lnTo>
                  <a:lnTo>
                    <a:pt x="2395" y="3435"/>
                  </a:lnTo>
                  <a:cubicBezTo>
                    <a:pt x="1859" y="3435"/>
                    <a:pt x="1387" y="3907"/>
                    <a:pt x="1387" y="4443"/>
                  </a:cubicBezTo>
                  <a:lnTo>
                    <a:pt x="1387" y="4852"/>
                  </a:lnTo>
                  <a:cubicBezTo>
                    <a:pt x="599" y="5010"/>
                    <a:pt x="0" y="5703"/>
                    <a:pt x="0" y="6554"/>
                  </a:cubicBezTo>
                  <a:cubicBezTo>
                    <a:pt x="0" y="7499"/>
                    <a:pt x="757" y="8223"/>
                    <a:pt x="1702" y="8223"/>
                  </a:cubicBezTo>
                  <a:cubicBezTo>
                    <a:pt x="2647" y="8223"/>
                    <a:pt x="3403" y="7499"/>
                    <a:pt x="3403" y="6554"/>
                  </a:cubicBezTo>
                  <a:cubicBezTo>
                    <a:pt x="3403" y="5703"/>
                    <a:pt x="2804" y="5041"/>
                    <a:pt x="2017" y="4852"/>
                  </a:cubicBezTo>
                  <a:lnTo>
                    <a:pt x="2017" y="4443"/>
                  </a:lnTo>
                  <a:cubicBezTo>
                    <a:pt x="2017" y="4254"/>
                    <a:pt x="2174" y="4096"/>
                    <a:pt x="2363" y="4096"/>
                  </a:cubicBezTo>
                  <a:lnTo>
                    <a:pt x="5482" y="4096"/>
                  </a:lnTo>
                  <a:lnTo>
                    <a:pt x="5482" y="4821"/>
                  </a:lnTo>
                  <a:cubicBezTo>
                    <a:pt x="4695" y="4978"/>
                    <a:pt x="4096" y="5672"/>
                    <a:pt x="4096" y="6491"/>
                  </a:cubicBezTo>
                  <a:cubicBezTo>
                    <a:pt x="4096" y="7436"/>
                    <a:pt x="4852" y="8192"/>
                    <a:pt x="5797" y="8192"/>
                  </a:cubicBezTo>
                  <a:cubicBezTo>
                    <a:pt x="6742" y="8192"/>
                    <a:pt x="7499" y="7436"/>
                    <a:pt x="7499" y="6491"/>
                  </a:cubicBezTo>
                  <a:cubicBezTo>
                    <a:pt x="7499" y="5672"/>
                    <a:pt x="6900" y="5010"/>
                    <a:pt x="6112" y="4821"/>
                  </a:cubicBezTo>
                  <a:lnTo>
                    <a:pt x="6112" y="4096"/>
                  </a:lnTo>
                  <a:lnTo>
                    <a:pt x="9231" y="4096"/>
                  </a:lnTo>
                  <a:cubicBezTo>
                    <a:pt x="9420" y="4096"/>
                    <a:pt x="9578" y="4254"/>
                    <a:pt x="9578" y="4443"/>
                  </a:cubicBezTo>
                  <a:lnTo>
                    <a:pt x="9578" y="4852"/>
                  </a:lnTo>
                  <a:cubicBezTo>
                    <a:pt x="8790" y="5010"/>
                    <a:pt x="8192" y="5703"/>
                    <a:pt x="8192" y="6554"/>
                  </a:cubicBezTo>
                  <a:cubicBezTo>
                    <a:pt x="8192" y="7499"/>
                    <a:pt x="8948" y="8223"/>
                    <a:pt x="9893" y="8223"/>
                  </a:cubicBezTo>
                  <a:cubicBezTo>
                    <a:pt x="10838" y="8223"/>
                    <a:pt x="11594" y="7499"/>
                    <a:pt x="11594" y="6554"/>
                  </a:cubicBezTo>
                  <a:cubicBezTo>
                    <a:pt x="11689" y="5703"/>
                    <a:pt x="11153" y="5010"/>
                    <a:pt x="10366" y="4852"/>
                  </a:cubicBezTo>
                  <a:lnTo>
                    <a:pt x="10366" y="4443"/>
                  </a:lnTo>
                  <a:cubicBezTo>
                    <a:pt x="10366" y="3907"/>
                    <a:pt x="9893" y="3435"/>
                    <a:pt x="9326" y="3435"/>
                  </a:cubicBezTo>
                  <a:lnTo>
                    <a:pt x="6238" y="3435"/>
                  </a:lnTo>
                  <a:lnTo>
                    <a:pt x="6238" y="2710"/>
                  </a:lnTo>
                  <a:lnTo>
                    <a:pt x="8223" y="2710"/>
                  </a:lnTo>
                  <a:cubicBezTo>
                    <a:pt x="8444" y="2710"/>
                    <a:pt x="8601" y="2521"/>
                    <a:pt x="8601" y="2332"/>
                  </a:cubicBezTo>
                  <a:cubicBezTo>
                    <a:pt x="8381" y="977"/>
                    <a:pt x="7247" y="1"/>
                    <a:pt x="5860"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3" name="Google Shape;6544;p53">
              <a:extLst>
                <a:ext uri="{FF2B5EF4-FFF2-40B4-BE49-F238E27FC236}">
                  <a16:creationId xmlns:a16="http://schemas.microsoft.com/office/drawing/2014/main" id="{2BA7DE3A-BB75-492D-BB1A-7D28E91E052E}"/>
                </a:ext>
              </a:extLst>
            </p:cNvPr>
            <p:cNvSpPr/>
            <p:nvPr/>
          </p:nvSpPr>
          <p:spPr>
            <a:xfrm>
              <a:off x="-32456950" y="3586425"/>
              <a:ext cx="68550" cy="69350"/>
            </a:xfrm>
            <a:custGeom>
              <a:avLst/>
              <a:gdLst/>
              <a:ahLst/>
              <a:cxnLst/>
              <a:rect l="l" t="t" r="r" b="b"/>
              <a:pathLst>
                <a:path w="2742" h="2774" extrusionOk="0">
                  <a:moveTo>
                    <a:pt x="1355" y="1"/>
                  </a:moveTo>
                  <a:cubicBezTo>
                    <a:pt x="631" y="1"/>
                    <a:pt x="1" y="631"/>
                    <a:pt x="1" y="1387"/>
                  </a:cubicBezTo>
                  <a:cubicBezTo>
                    <a:pt x="1" y="2143"/>
                    <a:pt x="631" y="2773"/>
                    <a:pt x="1355" y="2773"/>
                  </a:cubicBezTo>
                  <a:cubicBezTo>
                    <a:pt x="2111" y="2773"/>
                    <a:pt x="2742" y="2143"/>
                    <a:pt x="2742" y="1387"/>
                  </a:cubicBezTo>
                  <a:cubicBezTo>
                    <a:pt x="2742" y="631"/>
                    <a:pt x="2111" y="1"/>
                    <a:pt x="135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2303344863"/>
      </p:ext>
    </p:extLst>
  </p:cSld>
  <p:clrMapOvr>
    <a:masterClrMapping/>
  </p:clrMapOvr>
  <mc:AlternateContent xmlns:mc="http://schemas.openxmlformats.org/markup-compatibility/2006" xmlns:p14="http://schemas.microsoft.com/office/powerpoint/2010/main">
    <mc:Choice Requires="p14">
      <p:transition p14:dur="10" advTm="64305"/>
    </mc:Choice>
    <mc:Fallback xmlns="">
      <p:transition advTm="64305"/>
    </mc:Fallback>
  </mc:AlternateContent>
  <p:extLst>
    <p:ext uri="{3A86A75C-4F4B-4683-9AE1-C65F6400EC91}">
      <p14:laserTraceLst xmlns:p14="http://schemas.microsoft.com/office/powerpoint/2010/main">
        <p14:tracePtLst>
          <p14:tracePt t="3105" x="12038013" y="4889500"/>
          <p14:tracePt t="3111" x="11944350" y="4872038"/>
          <p14:tracePt t="3119" x="11884025" y="4862513"/>
          <p14:tracePt t="3128" x="11866563" y="4862513"/>
          <p14:tracePt t="3135" x="11849100" y="4862513"/>
          <p14:tracePt t="3159" x="11841163" y="4837113"/>
          <p14:tracePt t="3166" x="11831638" y="4794250"/>
          <p14:tracePt t="3175" x="11823700" y="4718050"/>
          <p14:tracePt t="3182" x="11798300" y="4632325"/>
          <p14:tracePt t="3190" x="11763375" y="4529138"/>
          <p14:tracePt t="3197" x="11712575" y="4425950"/>
          <p14:tracePt t="3210" x="11652250" y="4314825"/>
          <p14:tracePt t="3213" x="11591925" y="4211638"/>
          <p14:tracePt t="3225" x="11533188" y="4135438"/>
          <p14:tracePt t="3229" x="11480800" y="4057650"/>
          <p14:tracePt t="3240" x="11430000" y="3963988"/>
          <p14:tracePt t="3246" x="11404600" y="3887788"/>
          <p14:tracePt t="3256" x="11369675" y="3810000"/>
          <p14:tracePt t="3262" x="11344275" y="3749675"/>
          <p14:tracePt t="3274" x="11326813" y="3698875"/>
          <p14:tracePt t="3278" x="11318875" y="3656013"/>
          <p14:tracePt t="3290" x="11318875" y="3621088"/>
          <p14:tracePt t="3295" x="11318875" y="3605213"/>
          <p14:tracePt t="3306" x="11309350" y="3578225"/>
          <p14:tracePt t="3311" x="11301413" y="3544888"/>
          <p14:tracePt t="3318" x="11301413" y="3509963"/>
          <p14:tracePt t="3327" x="11301413" y="3476625"/>
          <p14:tracePt t="3335" x="11301413" y="3459163"/>
          <p14:tracePt t="3343" x="11293475" y="3424238"/>
          <p14:tracePt t="3350" x="11283950" y="3365500"/>
          <p14:tracePt t="3358" x="11276013" y="3322638"/>
          <p14:tracePt t="3368" x="11258550" y="3270250"/>
          <p14:tracePt t="3376" x="11233150" y="3219450"/>
          <p14:tracePt t="3382" x="11215688" y="3184525"/>
          <p14:tracePt t="3393" x="11198225" y="3151188"/>
          <p14:tracePt t="3398" x="11190288" y="3116263"/>
          <p14:tracePt t="3409" x="11190288" y="3108325"/>
          <p14:tracePt t="3414" x="11190288" y="3098800"/>
          <p14:tracePt t="3424" x="11182350" y="3090863"/>
          <p14:tracePt t="3454" x="11172825" y="3082925"/>
          <p14:tracePt t="3463" x="11164888" y="3073400"/>
          <p14:tracePt t="3473" x="11155363" y="3055938"/>
          <p14:tracePt t="3479" x="11147425" y="3040063"/>
          <p14:tracePt t="3489" x="11129963" y="3030538"/>
          <p14:tracePt t="3496" x="11112500" y="3013075"/>
          <p14:tracePt t="3511" x="11104563" y="2987675"/>
          <p14:tracePt t="3515" x="11079163" y="2962275"/>
          <p14:tracePt t="3521" x="11036300" y="2936875"/>
          <p14:tracePt t="3527" x="11001375" y="2911475"/>
          <p14:tracePt t="3534" x="10968038" y="2876550"/>
          <p14:tracePt t="3544" x="10942638" y="2851150"/>
          <p14:tracePt t="3550" x="10915650" y="2843213"/>
          <p14:tracePt t="3560" x="10890250" y="2825750"/>
          <p14:tracePt t="3567" x="10872788" y="2808288"/>
          <p14:tracePt t="3576" x="10864850" y="2790825"/>
          <p14:tracePt t="3583" x="10864850" y="2782888"/>
          <p14:tracePt t="3592" x="10847388" y="2765425"/>
          <p14:tracePt t="3603" x="10821988" y="2747963"/>
          <p14:tracePt t="3607" x="10796588" y="2740025"/>
          <p14:tracePt t="3615" x="10779125" y="2730500"/>
          <p14:tracePt t="3624" x="10753725" y="2722563"/>
          <p14:tracePt t="3630" x="10728325" y="2722563"/>
          <p14:tracePt t="3639" x="10702925" y="2714625"/>
          <p14:tracePt t="3646" x="10685463" y="2705100"/>
          <p14:tracePt t="3656" x="10650538" y="2697163"/>
          <p14:tracePt t="3663" x="10617200" y="2687638"/>
          <p14:tracePt t="3673" x="10590213" y="2687638"/>
          <p14:tracePt t="3683" x="10582275" y="2687638"/>
          <p14:tracePt t="3689" x="10564813" y="2687638"/>
          <p14:tracePt t="3695" x="10556875" y="2687638"/>
          <p14:tracePt t="3711" x="10539413" y="2687638"/>
          <p14:tracePt t="3719" x="10531475" y="2687638"/>
          <p14:tracePt t="3730" x="10521950" y="2687638"/>
          <p14:tracePt t="3735" x="10506075" y="2687638"/>
          <p14:tracePt t="3750" x="10488613" y="2687638"/>
          <p14:tracePt t="3759" x="10479088" y="2687638"/>
          <p14:tracePt t="4279" x="10463213" y="2687638"/>
          <p14:tracePt t="4288" x="10428288" y="2687638"/>
          <p14:tracePt t="4295" x="10377488" y="2687638"/>
          <p14:tracePt t="4303" x="10291763" y="2687638"/>
          <p14:tracePt t="4310" x="10180638" y="2697163"/>
          <p14:tracePt t="4319" x="10059988" y="2705100"/>
          <p14:tracePt t="4328" x="9931400" y="2705100"/>
          <p14:tracePt t="4335" x="9802813" y="2705100"/>
          <p14:tracePt t="4343" x="9691688" y="2705100"/>
          <p14:tracePt t="4350" x="9580563" y="2705100"/>
          <p14:tracePt t="4359" x="9469438" y="2705100"/>
          <p14:tracePt t="4371" x="9366250" y="2705100"/>
          <p14:tracePt t="4376" x="9280525" y="2705100"/>
          <p14:tracePt t="4383" x="9194800" y="2705100"/>
          <p14:tracePt t="4391" x="9109075" y="2705100"/>
          <p14:tracePt t="4399" x="9023350" y="2705100"/>
          <p14:tracePt t="4407" x="8947150" y="2705100"/>
          <p14:tracePt t="4415" x="8896350" y="2705100"/>
          <p14:tracePt t="4422" x="8836025" y="2705100"/>
          <p14:tracePt t="4430" x="8775700" y="2705100"/>
          <p14:tracePt t="4440" x="8715375" y="2705100"/>
          <p14:tracePt t="4446" x="8656638" y="2705100"/>
          <p14:tracePt t="4456" x="8613775" y="2705100"/>
          <p14:tracePt t="4462" x="8586788" y="2705100"/>
          <p14:tracePt t="4472" x="8561388" y="2705100"/>
          <p14:tracePt t="4478" x="8543925" y="2705100"/>
          <p14:tracePt t="4492" x="8528050" y="2705100"/>
          <p14:tracePt t="4496" x="8502650" y="2705100"/>
          <p14:tracePt t="4503" x="8485188" y="2705100"/>
          <p14:tracePt t="4512" x="8475663" y="2705100"/>
          <p14:tracePt t="4519" x="8459788" y="2705100"/>
          <p14:tracePt t="4527" x="8442325" y="2705100"/>
          <p14:tracePt t="4535" x="8416925" y="2705100"/>
          <p14:tracePt t="4543" x="8389938" y="2705100"/>
          <p14:tracePt t="4555" x="8356600" y="2705100"/>
          <p14:tracePt t="4559" x="8331200" y="2705100"/>
          <p14:tracePt t="4572" x="8296275" y="2705100"/>
          <p14:tracePt t="4577" x="8261350" y="2705100"/>
          <p14:tracePt t="4585" x="8228013" y="2705100"/>
          <p14:tracePt t="4592" x="8202613" y="2705100"/>
          <p14:tracePt t="4599" x="8177213" y="2705100"/>
          <p14:tracePt t="4606" x="8159750" y="2705100"/>
          <p14:tracePt t="4615" x="8150225" y="2705100"/>
          <p14:tracePt t="4623" x="8134350" y="2705100"/>
          <p14:tracePt t="4630" x="8124825" y="2705100"/>
          <p14:tracePt t="4640" x="8116888" y="2705100"/>
          <p14:tracePt t="4647" x="8107363" y="2705100"/>
          <p14:tracePt t="4855" x="8116888" y="2705100"/>
          <p14:tracePt t="4867" x="8150225" y="2705100"/>
          <p14:tracePt t="4873" x="8177213" y="2705100"/>
          <p14:tracePt t="4878" x="8235950" y="2705100"/>
          <p14:tracePt t="4890" x="8304213" y="2714625"/>
          <p14:tracePt t="4897" x="8382000" y="2740025"/>
          <p14:tracePt t="4903" x="8459788" y="2757488"/>
          <p14:tracePt t="4916" x="8543925" y="2773363"/>
          <p14:tracePt t="4919" x="8621713" y="2782888"/>
          <p14:tracePt t="4930" x="8689975" y="2790825"/>
          <p14:tracePt t="4944" x="8750300" y="2800350"/>
          <p14:tracePt t="4951" x="8843963" y="2833688"/>
          <p14:tracePt t="4959" x="8878888" y="2843213"/>
          <p14:tracePt t="4968" x="8912225" y="2843213"/>
          <p14:tracePt t="4975" x="8947150" y="2851150"/>
          <p14:tracePt t="4983" x="8972550" y="2859088"/>
          <p14:tracePt t="4993" x="9007475" y="2868613"/>
          <p14:tracePt t="4999" x="9050338" y="2894013"/>
          <p14:tracePt t="5009" x="9101138" y="2911475"/>
          <p14:tracePt t="5014" x="9161463" y="2927350"/>
          <p14:tracePt t="5026" x="9237663" y="2954338"/>
          <p14:tracePt t="5031" x="9297988" y="2970213"/>
          <p14:tracePt t="5040" x="9348788" y="2987675"/>
          <p14:tracePt t="5047" x="9409113" y="3013075"/>
          <p14:tracePt t="5056" x="9461500" y="3030538"/>
          <p14:tracePt t="5063" x="9494838" y="3048000"/>
          <p14:tracePt t="5074" x="9529763" y="3065463"/>
          <p14:tracePt t="5079" x="9555163" y="3082925"/>
          <p14:tracePt t="5087" x="9572625" y="3098800"/>
          <p14:tracePt t="5095" x="9615488" y="3125788"/>
          <p14:tracePt t="5102" x="9631363" y="3151188"/>
          <p14:tracePt t="5110" x="9674225" y="3176588"/>
          <p14:tracePt t="5119" x="9709150" y="3219450"/>
          <p14:tracePt t="5130" x="9734550" y="3244850"/>
          <p14:tracePt t="5134" x="9759950" y="3252788"/>
          <p14:tracePt t="5153" x="9812338" y="3287713"/>
          <p14:tracePt t="5160" x="9820275" y="3305175"/>
          <p14:tracePt t="5167" x="9837738" y="3322638"/>
          <p14:tracePt t="5183" x="9871075" y="3330575"/>
          <p14:tracePt t="5191" x="9888538" y="3338513"/>
          <p14:tracePt t="5198" x="9906000" y="3338513"/>
          <p14:tracePt t="5213" x="9923463" y="3348038"/>
          <p14:tracePt t="5216" x="9931400" y="3355975"/>
          <p14:tracePt t="6694" x="9940925" y="3355975"/>
          <p14:tracePt t="6702" x="9956800" y="3355975"/>
          <p14:tracePt t="6710" x="9991725" y="3355975"/>
          <p14:tracePt t="6718" x="10026650" y="3355975"/>
          <p14:tracePt t="6726" x="10059988" y="3355975"/>
          <p14:tracePt t="6734" x="10085388" y="3355975"/>
          <p14:tracePt t="6742" x="10120313" y="3355975"/>
          <p14:tracePt t="6750" x="10145713" y="3355975"/>
          <p14:tracePt t="6758" x="10153650" y="3355975"/>
          <p14:tracePt t="6766" x="10171113" y="3355975"/>
          <p14:tracePt t="6774" x="10180638" y="3355975"/>
          <p14:tracePt t="6791" x="10188575" y="3355975"/>
          <p14:tracePt t="6807" x="10196513" y="3355975"/>
          <p14:tracePt t="6814" x="10206038" y="3348038"/>
          <p14:tracePt t="6823" x="10206038" y="3338513"/>
          <p14:tracePt t="6840" x="10213975" y="3330575"/>
          <p14:tracePt t="6846" x="10223500" y="3330575"/>
          <p14:tracePt t="6958" x="10231438" y="3330575"/>
          <p14:tracePt t="6966" x="10239375" y="3330575"/>
          <p14:tracePt t="6975" x="10248900" y="3322638"/>
          <p14:tracePt t="6982" x="10248900" y="3313113"/>
          <p14:tracePt t="6994" x="10256838" y="3313113"/>
          <p14:tracePt t="6998" x="10266363" y="3313113"/>
          <p14:tracePt t="7198" x="10256838" y="3313113"/>
          <p14:tracePt t="7206" x="10231438" y="3313113"/>
          <p14:tracePt t="7215" x="10213975" y="3313113"/>
          <p14:tracePt t="7226" x="10180638" y="3313113"/>
          <p14:tracePt t="7230" x="10145713" y="3313113"/>
          <p14:tracePt t="7240" x="10102850" y="3313113"/>
          <p14:tracePt t="7247" x="10059988" y="3313113"/>
          <p14:tracePt t="7257" x="10017125" y="3313113"/>
          <p14:tracePt t="7263" x="9974263" y="3313113"/>
          <p14:tracePt t="7273" x="9940925" y="3313113"/>
          <p14:tracePt t="7278" x="9898063" y="3313113"/>
          <p14:tracePt t="7295" x="9845675" y="3305175"/>
          <p14:tracePt t="7308" x="9820275" y="3305175"/>
          <p14:tracePt t="7313" x="9802813" y="3305175"/>
          <p14:tracePt t="7830" x="9794875" y="3305175"/>
          <p14:tracePt t="7838" x="9777413" y="3305175"/>
          <p14:tracePt t="7847" x="9744075" y="3305175"/>
          <p14:tracePt t="7856" x="9709150" y="3305175"/>
          <p14:tracePt t="7863" x="9674225" y="3305175"/>
          <p14:tracePt t="7872" x="9640888" y="3305175"/>
          <p14:tracePt t="7882" x="9598025" y="3313113"/>
          <p14:tracePt t="7888" x="9555163" y="3313113"/>
          <p14:tracePt t="7900" x="9520238" y="3322638"/>
          <p14:tracePt t="7906" x="9477375" y="3330575"/>
          <p14:tracePt t="7914" x="9418638" y="3330575"/>
          <p14:tracePt t="7918" x="9358313" y="3330575"/>
          <p14:tracePt t="7926" x="9315450" y="3330575"/>
          <p14:tracePt t="7935" x="9272588" y="3330575"/>
          <p14:tracePt t="7945" x="9229725" y="3330575"/>
          <p14:tracePt t="7950" x="9194800" y="3330575"/>
          <p14:tracePt t="7962" x="9161463" y="3330575"/>
          <p14:tracePt t="7966" x="9126538" y="3330575"/>
          <p14:tracePt t="7978" x="9101138" y="3330575"/>
          <p14:tracePt t="7982" x="9066213" y="3330575"/>
          <p14:tracePt t="7995" x="9032875" y="3330575"/>
          <p14:tracePt t="7998" x="8997950" y="3330575"/>
          <p14:tracePt t="8010" x="8982075" y="3330575"/>
          <p14:tracePt t="8027" x="8929688" y="3348038"/>
          <p14:tracePt t="8030" x="8912225" y="3348038"/>
          <p14:tracePt t="8040" x="8886825" y="3348038"/>
          <p14:tracePt t="8046" x="8869363" y="3348038"/>
          <p14:tracePt t="8057" x="8861425" y="3348038"/>
          <p14:tracePt t="8063" x="8853488" y="3355975"/>
          <p14:tracePt t="8326" x="8843963" y="3355975"/>
          <p14:tracePt t="8335" x="8836025" y="3355975"/>
          <p14:tracePt t="8342" x="8818563" y="3355975"/>
          <p14:tracePt t="8350" x="8793163" y="3355975"/>
          <p14:tracePt t="8358" x="8767763" y="3355975"/>
          <p14:tracePt t="8367" x="8732838" y="3355975"/>
          <p14:tracePt t="8375" x="8689975" y="3355975"/>
          <p14:tracePt t="8382" x="8629650" y="3355975"/>
          <p14:tracePt t="8392" x="8586788" y="3355975"/>
          <p14:tracePt t="8399" x="8528050" y="3355975"/>
          <p14:tracePt t="8408" x="8459788" y="3355975"/>
          <p14:tracePt t="8414" x="8382000" y="3355975"/>
          <p14:tracePt t="8425" x="8313738" y="3355975"/>
          <p14:tracePt t="8430" x="8253413" y="3355975"/>
          <p14:tracePt t="8441" x="8185150" y="3355975"/>
          <p14:tracePt t="8447" x="8107363" y="3348038"/>
          <p14:tracePt t="8457" x="8039100" y="3348038"/>
          <p14:tracePt t="8462" x="7962900" y="3348038"/>
          <p14:tracePt t="8473" x="7902575" y="3330575"/>
          <p14:tracePt t="8479" x="7859713" y="3322638"/>
          <p14:tracePt t="8489" x="7816850" y="3322638"/>
          <p14:tracePt t="8495" x="7766050" y="3322638"/>
          <p14:tracePt t="8506" x="7740650" y="3322638"/>
          <p14:tracePt t="8511" x="7705725" y="3322638"/>
          <p14:tracePt t="8519" x="7680325" y="3322638"/>
          <p14:tracePt t="8526" x="7662863" y="3322638"/>
          <p14:tracePt t="8534" x="7637463" y="3322638"/>
          <p14:tracePt t="8543" x="7620000" y="3322638"/>
          <p14:tracePt t="8835" x="7612063" y="3322638"/>
          <p14:tracePt t="8839" x="7594600" y="3322638"/>
          <p14:tracePt t="8847" x="7577138" y="3322638"/>
          <p14:tracePt t="8856" x="7542213" y="3322638"/>
          <p14:tracePt t="8865" x="7499350" y="3322638"/>
          <p14:tracePt t="8873" x="7458075" y="3322638"/>
          <p14:tracePt t="8883" x="7415213" y="3322638"/>
          <p14:tracePt t="8892" x="7372350" y="3322638"/>
          <p14:tracePt t="8897" x="7319963" y="3322638"/>
          <p14:tracePt t="8903" x="7269163" y="3322638"/>
          <p14:tracePt t="8911" x="7191375" y="3313113"/>
          <p14:tracePt t="8918" x="7132638" y="3305175"/>
          <p14:tracePt t="8930" x="7089775" y="3305175"/>
          <p14:tracePt t="8939" x="7046913" y="3305175"/>
          <p14:tracePt t="8944" x="7019925" y="3305175"/>
          <p14:tracePt t="8951" x="7004050" y="3305175"/>
          <p14:tracePt t="8959" x="6994525" y="3305175"/>
          <p14:tracePt t="8966" x="6978650" y="3305175"/>
          <p14:tracePt t="8991" x="6969125" y="3305175"/>
          <p14:tracePt t="8999" x="6961188" y="3305175"/>
          <p14:tracePt t="9831" x="6969125" y="3305175"/>
          <p14:tracePt t="9838" x="6994525" y="3305175"/>
          <p14:tracePt t="9847" x="7019925" y="3305175"/>
          <p14:tracePt t="9857" x="7037388" y="3305175"/>
          <p14:tracePt t="9863" x="7072313" y="3305175"/>
          <p14:tracePt t="9873" x="7115175" y="3305175"/>
          <p14:tracePt t="9878" x="7175500" y="3305175"/>
          <p14:tracePt t="9889" x="7234238" y="3305175"/>
          <p14:tracePt t="9895" x="7302500" y="3305175"/>
          <p14:tracePt t="9906" x="7362825" y="3305175"/>
          <p14:tracePt t="9911" x="7405688" y="3305175"/>
          <p14:tracePt t="9919" x="7448550" y="3305175"/>
          <p14:tracePt t="9931" x="7473950" y="3313113"/>
          <p14:tracePt t="9934" x="7499350" y="3313113"/>
          <p14:tracePt t="9943" x="7516813" y="3313113"/>
          <p14:tracePt t="9951" x="7534275" y="3313113"/>
          <p14:tracePt t="9960" x="7551738" y="3313113"/>
          <p14:tracePt t="9967" x="7569200" y="3313113"/>
          <p14:tracePt t="9977" x="7602538" y="3313113"/>
          <p14:tracePt t="9983" x="7637463" y="3313113"/>
          <p14:tracePt t="9993" x="7680325" y="3313113"/>
          <p14:tracePt t="9998" x="7723188" y="3313113"/>
          <p14:tracePt t="10008" x="7756525" y="3313113"/>
          <p14:tracePt t="10027" x="7791450" y="3313113"/>
          <p14:tracePt t="10031" x="7799388" y="3313113"/>
          <p14:tracePt t="10046" x="7816850" y="3313113"/>
          <p14:tracePt t="10058" x="7824788" y="3313113"/>
          <p14:tracePt t="10063" x="7842250" y="3313113"/>
          <p14:tracePt t="10072" x="7867650" y="3313113"/>
          <p14:tracePt t="10079" x="7894638" y="3313113"/>
          <p14:tracePt t="10087" x="7937500" y="3313113"/>
          <p14:tracePt t="10095" x="7996238" y="3313113"/>
          <p14:tracePt t="10102" x="8074025" y="3313113"/>
          <p14:tracePt t="10110" x="8167688" y="3313113"/>
          <p14:tracePt t="10120" x="8288338" y="3313113"/>
          <p14:tracePt t="10127" x="8424863" y="3313113"/>
          <p14:tracePt t="10135" x="8578850" y="3313113"/>
          <p14:tracePt t="10142" x="8732838" y="3313113"/>
          <p14:tracePt t="10150" x="8912225" y="3322638"/>
          <p14:tracePt t="10158" x="9066213" y="3338513"/>
          <p14:tracePt t="10167" x="9212263" y="3348038"/>
          <p14:tracePt t="10175" x="9358313" y="3348038"/>
          <p14:tracePt t="10182" x="9494838" y="3348038"/>
          <p14:tracePt t="10193" x="9648825" y="3348038"/>
          <p14:tracePt t="10198" x="9794875" y="3348038"/>
          <p14:tracePt t="10206" x="9906000" y="3348038"/>
          <p14:tracePt t="10214" x="10009188" y="3348038"/>
          <p14:tracePt t="10227" x="10077450" y="3348038"/>
          <p14:tracePt t="10230" x="10128250" y="3355975"/>
          <p14:tracePt t="10239" x="10153650" y="3365500"/>
          <p14:tracePt t="10247" x="10188575" y="3365500"/>
          <p14:tracePt t="10256" x="10213975" y="3365500"/>
          <p14:tracePt t="10264" x="10223500" y="3365500"/>
          <p14:tracePt t="10273" x="10239375" y="3365500"/>
          <p14:tracePt t="10280" x="10256838" y="3365500"/>
          <p14:tracePt t="10290" x="10266363" y="3365500"/>
          <p14:tracePt t="10296" x="10291763" y="3373438"/>
          <p14:tracePt t="10307" x="10325100" y="3381375"/>
          <p14:tracePt t="10312" x="10367963" y="3381375"/>
          <p14:tracePt t="10321" x="10436225" y="3381375"/>
          <p14:tracePt t="10328" x="10514013" y="3390900"/>
          <p14:tracePt t="10335" x="10599738" y="3408363"/>
          <p14:tracePt t="10344" x="10685463" y="3416300"/>
          <p14:tracePt t="10351" x="10788650" y="3424238"/>
          <p14:tracePt t="10361" x="10890250" y="3424238"/>
          <p14:tracePt t="10366" x="10975975" y="3424238"/>
          <p14:tracePt t="10374" x="11079163" y="3424238"/>
          <p14:tracePt t="10384" x="11129963" y="3424238"/>
          <p14:tracePt t="10391" x="11190288" y="3424238"/>
          <p14:tracePt t="10398" x="11233150" y="3424238"/>
          <p14:tracePt t="10407" x="11258550" y="3424238"/>
          <p14:tracePt t="10414" x="11283950" y="3424238"/>
          <p14:tracePt t="10888" x="11276013" y="3424238"/>
          <p14:tracePt t="10893" x="11250613" y="3424238"/>
          <p14:tracePt t="10903" x="11225213" y="3424238"/>
          <p14:tracePt t="10912" x="11198225" y="3424238"/>
          <p14:tracePt t="10919" x="11172825" y="3424238"/>
          <p14:tracePt t="10927" x="11164888" y="3424238"/>
          <p14:tracePt t="10935" x="11147425" y="3424238"/>
          <p14:tracePt t="10946" x="11129963" y="3424238"/>
          <p14:tracePt t="10959" x="11122025" y="3424238"/>
          <p14:tracePt t="10967" x="11112500" y="3424238"/>
          <p14:tracePt t="10977" x="11104563" y="3424238"/>
          <p14:tracePt t="10983" x="11096625" y="3424238"/>
          <p14:tracePt t="10999" x="11087100" y="3424238"/>
          <p14:tracePt t="11310" x="11079163" y="3424238"/>
          <p14:tracePt t="11319" x="11061700" y="3424238"/>
          <p14:tracePt t="12121" x="11053763" y="3424238"/>
          <p14:tracePt t="12127" x="11044238" y="3424238"/>
          <p14:tracePt t="12134" x="11036300" y="3424238"/>
          <p14:tracePt t="12158" x="11028363" y="3424238"/>
          <p14:tracePt t="12167" x="11018838" y="3433763"/>
          <p14:tracePt t="12191" x="11010900" y="3433763"/>
          <p14:tracePt t="13623" x="11018838" y="3433763"/>
          <p14:tracePt t="13632" x="11028363" y="3433763"/>
          <p14:tracePt t="13649" x="11028363" y="3424238"/>
          <p14:tracePt t="13663" x="11028363" y="3416300"/>
          <p14:tracePt t="13671" x="11028363" y="3408363"/>
          <p14:tracePt t="13678" x="11018838" y="3408363"/>
          <p14:tracePt t="21669" x="11036300" y="3408363"/>
          <p14:tracePt t="21678" x="11044238" y="3408363"/>
          <p14:tracePt t="21689" x="11061700" y="3408363"/>
          <p14:tracePt t="21694" x="11069638" y="3408363"/>
          <p14:tracePt t="21703" x="11079163" y="3398838"/>
          <p14:tracePt t="21712" x="11087100" y="3398838"/>
          <p14:tracePt t="21718" x="11096625" y="3398838"/>
          <p14:tracePt t="21729" x="11112500" y="3398838"/>
          <p14:tracePt t="21736" x="11129963" y="3390900"/>
          <p14:tracePt t="21744" x="11139488" y="3381375"/>
          <p14:tracePt t="21751" x="11155363" y="3381375"/>
          <p14:tracePt t="21759" x="11164888" y="3381375"/>
          <p14:tracePt t="21778" x="11182350" y="3381375"/>
          <p14:tracePt t="21782" x="11190288" y="3381375"/>
          <p14:tracePt t="23975" x="11182350" y="3381375"/>
          <p14:tracePt t="24047" x="11182350" y="3390900"/>
          <p14:tracePt t="24057" x="11182350" y="3398838"/>
          <p14:tracePt t="24078" x="11172825" y="3398838"/>
          <p14:tracePt t="24095" x="11172825" y="3408363"/>
          <p14:tracePt t="24247" x="11164888" y="3408363"/>
          <p14:tracePt t="24254" x="11155363" y="3416300"/>
          <p14:tracePt t="24262" x="11155363" y="3424238"/>
          <p14:tracePt t="24279" x="11155363" y="3433763"/>
          <p14:tracePt t="24311" x="11155363" y="3441700"/>
          <p14:tracePt t="24319" x="11155363" y="3449638"/>
          <p14:tracePt t="24328" x="11147425" y="3449638"/>
          <p14:tracePt t="24351" x="11147425" y="3459163"/>
          <p14:tracePt t="24359" x="11139488" y="3459163"/>
          <p14:tracePt t="24383" x="11139488" y="3467100"/>
          <p14:tracePt t="24399" x="11129963" y="3467100"/>
          <p14:tracePt t="24407" x="11122025" y="3467100"/>
          <p14:tracePt t="24543" x="11122025" y="3476625"/>
          <p14:tracePt t="24553" x="11112500" y="3484563"/>
          <p14:tracePt t="24591" x="11112500" y="3492500"/>
          <p14:tracePt t="24606" x="11104563" y="3492500"/>
          <p14:tracePt t="24614" x="11096625" y="3492500"/>
          <p14:tracePt t="24798" x="11096625" y="3502025"/>
          <p14:tracePt t="24806" x="11096625" y="3509963"/>
          <p14:tracePt t="24830" x="11087100" y="3509963"/>
          <p14:tracePt t="24902" x="11087100" y="3519488"/>
          <p14:tracePt t="24910" x="11079163" y="3519488"/>
          <p14:tracePt t="24918" x="11069638" y="3519488"/>
          <p14:tracePt t="24934" x="11061700" y="3519488"/>
          <p14:tracePt t="24963" x="11061700" y="3527425"/>
          <p14:tracePt t="24967" x="11053763" y="3527425"/>
          <p14:tracePt t="25038" x="11044238" y="3527425"/>
          <p14:tracePt t="25048" x="11028363" y="3535363"/>
          <p14:tracePt t="25055" x="11010900" y="3544888"/>
          <p14:tracePt t="25063" x="10985500" y="3544888"/>
          <p14:tracePt t="25071" x="10958513" y="3544888"/>
          <p14:tracePt t="25079" x="10950575" y="3552825"/>
          <p14:tracePt t="25087" x="10942638" y="3562350"/>
          <p14:tracePt t="25095" x="10925175" y="3562350"/>
          <p14:tracePt t="25103" x="10915650" y="3562350"/>
          <p14:tracePt t="25111" x="10907713" y="3562350"/>
          <p14:tracePt t="25119" x="10899775" y="3562350"/>
          <p14:tracePt t="25135" x="10890250" y="3562350"/>
          <p14:tracePt t="25143" x="10872788" y="3570288"/>
          <p14:tracePt t="25150" x="10872788" y="3578225"/>
          <p14:tracePt t="25158" x="10864850" y="3587750"/>
          <p14:tracePt t="25167" x="10856913" y="3587750"/>
          <p14:tracePt t="25183" x="10847388" y="3587750"/>
          <p14:tracePt t="25192" x="10847388" y="3595688"/>
          <p14:tracePt t="27015" x="10856913" y="3605213"/>
          <p14:tracePt t="27024" x="10872788" y="3613150"/>
          <p14:tracePt t="27033" x="10882313" y="3613150"/>
          <p14:tracePt t="27042" x="10890250" y="3613150"/>
          <p14:tracePt t="27046" x="10899775" y="3613150"/>
          <p14:tracePt t="27057" x="10907713" y="3613150"/>
          <p14:tracePt t="27062" x="10915650" y="3613150"/>
          <p14:tracePt t="27105" x="10925175" y="3613150"/>
          <p14:tracePt t="27126" x="10933113" y="3613150"/>
          <p14:tracePt t="27134" x="10942638" y="3613150"/>
          <p14:tracePt t="27143" x="10950575" y="3613150"/>
          <p14:tracePt t="44183" x="10950575" y="3630613"/>
          <p14:tracePt t="44193" x="10942638" y="3656013"/>
          <p14:tracePt t="44199" x="10925175" y="3681413"/>
          <p14:tracePt t="44208" x="10915650" y="3689350"/>
          <p14:tracePt t="44215" x="10907713" y="3716338"/>
          <p14:tracePt t="44228" x="10899775" y="3741738"/>
          <p14:tracePt t="44231" x="10899775" y="3749675"/>
          <p14:tracePt t="44241" x="10890250" y="3775075"/>
          <p14:tracePt t="44247" x="10882313" y="3802063"/>
          <p14:tracePt t="44256" x="10872788" y="3817938"/>
          <p14:tracePt t="44262" x="10864850" y="3835400"/>
          <p14:tracePt t="44273" x="10864850" y="3860800"/>
          <p14:tracePt t="44279" x="10856913" y="3878263"/>
          <p14:tracePt t="44291" x="10856913" y="3887788"/>
          <p14:tracePt t="44295" x="10847388" y="3903663"/>
          <p14:tracePt t="44304" x="10839450" y="3921125"/>
          <p14:tracePt t="44310" x="10829925" y="3930650"/>
          <p14:tracePt t="44327" x="10821988" y="3938588"/>
          <p14:tracePt t="44336" x="10804525" y="3946525"/>
          <p14:tracePt t="44351" x="10796588" y="3946525"/>
          <p14:tracePt t="44359" x="10788650" y="3946525"/>
          <p14:tracePt t="44367" x="10779125" y="3956050"/>
          <p14:tracePt t="44375" x="10779125" y="3971925"/>
          <p14:tracePt t="44382" x="10771188" y="3971925"/>
          <p14:tracePt t="44390" x="10761663" y="3981450"/>
          <p14:tracePt t="44398" x="10753725" y="3989388"/>
          <p14:tracePt t="44407" x="10745788" y="3998913"/>
          <p14:tracePt t="44415" x="10736263" y="3998913"/>
          <p14:tracePt t="44447" x="10728325" y="4006850"/>
          <p14:tracePt t="44460" x="10728325" y="4014788"/>
          <p14:tracePt t="44470" x="10728325" y="4024313"/>
          <p14:tracePt t="44487" x="10718800" y="4032250"/>
          <p14:tracePt t="44495" x="10710863" y="4041775"/>
          <p14:tracePt t="44535" x="10702925" y="4041775"/>
          <p14:tracePt t="44559" x="10693400" y="4041775"/>
          <p14:tracePt t="44575" x="10693400" y="4057650"/>
          <p14:tracePt t="44583" x="10685463" y="4075113"/>
          <p14:tracePt t="44591" x="10675938" y="4084638"/>
          <p14:tracePt t="44599" x="10675938" y="4092575"/>
          <p14:tracePt t="44610" x="10675938" y="4100513"/>
          <p14:tracePt t="44798" x="10675938" y="4110038"/>
          <p14:tracePt t="44808" x="10675938" y="4117975"/>
          <p14:tracePt t="44815" x="10675938" y="4127500"/>
          <p14:tracePt t="44824" x="10675938" y="4135438"/>
          <p14:tracePt t="44831" x="10675938" y="4143375"/>
          <p14:tracePt t="44848" x="10675938" y="4160838"/>
          <p14:tracePt t="44856" x="10675938" y="4178300"/>
          <p14:tracePt t="44878" x="10675938" y="4186238"/>
          <p14:tracePt t="44889" x="10675938" y="4195763"/>
          <p14:tracePt t="44910" x="10675938" y="4203700"/>
          <p14:tracePt t="44938" x="10675938" y="4211638"/>
          <p14:tracePt t="44946" x="10675938" y="4221163"/>
          <p14:tracePt t="45038" x="10675938" y="4229100"/>
          <p14:tracePt t="45127" x="10675938" y="4238625"/>
          <p14:tracePt t="45855" x="10668000" y="4238625"/>
          <p14:tracePt t="45864" x="10642600" y="4238625"/>
          <p14:tracePt t="45871" x="10625138" y="4246563"/>
          <p14:tracePt t="45898" x="10556875" y="4254500"/>
          <p14:tracePt t="45903" x="10531475" y="4254500"/>
          <p14:tracePt t="45912" x="10514013" y="4254500"/>
          <p14:tracePt t="45919" x="10506075" y="4254500"/>
          <p14:tracePt t="45928" x="10488613" y="4254500"/>
          <p14:tracePt t="45935" x="10471150" y="4254500"/>
          <p14:tracePt t="45941" x="10453688" y="4254500"/>
          <p14:tracePt t="45950" x="10428288" y="4254500"/>
          <p14:tracePt t="45961" x="10393363" y="4264025"/>
          <p14:tracePt t="45966" x="10350500" y="4271963"/>
          <p14:tracePt t="45974" x="10317163" y="4271963"/>
          <p14:tracePt t="45982" x="10282238" y="4271963"/>
          <p14:tracePt t="45995" x="10256838" y="4271963"/>
          <p14:tracePt t="45998" x="10223500" y="4271963"/>
          <p14:tracePt t="46009" x="10188575" y="4271963"/>
          <p14:tracePt t="46014" x="10163175" y="4271963"/>
          <p14:tracePt t="46023" x="10153650" y="4271963"/>
          <p14:tracePt t="46032" x="10128250" y="4271963"/>
          <p14:tracePt t="46040" x="10120313" y="4271963"/>
          <p14:tracePt t="46047" x="10102850" y="4271963"/>
          <p14:tracePt t="46057" x="10077450" y="4271963"/>
          <p14:tracePt t="46062" x="10067925" y="4271963"/>
          <p14:tracePt t="46073" x="10042525" y="4271963"/>
          <p14:tracePt t="46078" x="10017125" y="4271963"/>
          <p14:tracePt t="46091" x="9999663" y="4271963"/>
          <p14:tracePt t="46095" x="9966325" y="4271963"/>
          <p14:tracePt t="46107" x="9940925" y="4271963"/>
          <p14:tracePt t="46110" x="9931400" y="4271963"/>
          <p14:tracePt t="46124" x="9913938" y="4271963"/>
          <p14:tracePt t="46132" x="9906000" y="4271963"/>
          <p14:tracePt t="46140" x="9888538" y="4271963"/>
          <p14:tracePt t="46143" x="9871075" y="4271963"/>
          <p14:tracePt t="46150" x="9855200" y="4271963"/>
          <p14:tracePt t="46159" x="9828213" y="4271963"/>
          <p14:tracePt t="46166" x="9812338" y="4271963"/>
          <p14:tracePt t="46182" x="9802813" y="4271963"/>
          <p14:tracePt t="46192" x="9794875" y="4271963"/>
          <p14:tracePt t="46283" x="9785350" y="4271963"/>
          <p14:tracePt t="46291" x="9777413" y="4271963"/>
          <p14:tracePt t="46294" x="9769475" y="4271963"/>
          <p14:tracePt t="46366" x="9759950" y="4271963"/>
          <p14:tracePt t="46951" x="9769475" y="4271963"/>
          <p14:tracePt t="46958" x="9794875" y="4271963"/>
          <p14:tracePt t="46968" x="9820275" y="4271963"/>
          <p14:tracePt t="46975" x="9837738" y="4281488"/>
          <p14:tracePt t="46983" x="9871075" y="4289425"/>
          <p14:tracePt t="46994" x="9898063" y="4289425"/>
          <p14:tracePt t="46999" x="9913938" y="4289425"/>
          <p14:tracePt t="47012" x="9948863" y="4289425"/>
          <p14:tracePt t="47023" x="10009188" y="4289425"/>
          <p14:tracePt t="47030" x="10026650" y="4289425"/>
          <p14:tracePt t="47042" x="10052050" y="4289425"/>
          <p14:tracePt t="47046" x="10077450" y="4289425"/>
          <p14:tracePt t="47056" x="10094913" y="4289425"/>
          <p14:tracePt t="47063" x="10120313" y="4289425"/>
          <p14:tracePt t="47072" x="10137775" y="4289425"/>
          <p14:tracePt t="47079" x="10145713" y="4289425"/>
          <p14:tracePt t="47087" x="10163175" y="4289425"/>
          <p14:tracePt t="47107" x="10171113" y="4289425"/>
          <p14:tracePt t="47110" x="10180638" y="4289425"/>
          <p14:tracePt t="47119" x="10188575" y="4289425"/>
          <p14:tracePt t="47136" x="10206038" y="4289425"/>
          <p14:tracePt t="47143" x="10213975" y="4289425"/>
          <p14:tracePt t="47150" x="10239375" y="4289425"/>
          <p14:tracePt t="47159" x="10266363" y="4289425"/>
          <p14:tracePt t="47166" x="10282238" y="4289425"/>
          <p14:tracePt t="47174" x="10307638" y="4289425"/>
          <p14:tracePt t="47182" x="10334625" y="4289425"/>
          <p14:tracePt t="47190" x="10350500" y="4289425"/>
          <p14:tracePt t="47198" x="10367963" y="4289425"/>
          <p14:tracePt t="47207" x="10377488" y="4289425"/>
          <p14:tracePt t="47222" x="10385425" y="4289425"/>
          <p14:tracePt t="47879" x="10393363" y="4289425"/>
          <p14:tracePt t="47887" x="10402888" y="4289425"/>
          <p14:tracePt t="47895" x="10410825" y="4289425"/>
          <p14:tracePt t="52830" x="10402888" y="4289425"/>
          <p14:tracePt t="52839" x="10367963" y="4289425"/>
          <p14:tracePt t="52846" x="10334625" y="4289425"/>
          <p14:tracePt t="52854" x="10317163" y="4281488"/>
          <p14:tracePt t="52862" x="10299700" y="4281488"/>
          <p14:tracePt t="52878" x="10291763" y="4281488"/>
          <p14:tracePt t="52895" x="10282238" y="4306888"/>
          <p14:tracePt t="52905" x="10256838" y="4375150"/>
          <p14:tracePt t="52910" x="10248900" y="4443413"/>
          <p14:tracePt t="52919" x="10239375" y="4503738"/>
          <p14:tracePt t="52927" x="10231438" y="4554538"/>
          <p14:tracePt t="52935" x="10231438" y="4579938"/>
          <p14:tracePt t="52945" x="10231438" y="4597400"/>
          <p14:tracePt t="52950" x="10231438" y="4614863"/>
          <p14:tracePt t="52966" x="10231438" y="4622800"/>
          <p14:tracePt t="52974" x="10231438" y="4632325"/>
          <p14:tracePt t="52992" x="10231438" y="4640263"/>
          <p14:tracePt t="53027" x="10171113" y="4665663"/>
          <p14:tracePt t="53032" x="10085388" y="4675188"/>
          <p14:tracePt t="53043" x="9999663" y="4675188"/>
          <p14:tracePt t="53046" x="9913938" y="4692650"/>
          <p14:tracePt t="53056" x="9812338" y="4700588"/>
          <p14:tracePt t="53063" x="9726613" y="4700588"/>
          <p14:tracePt t="53073" x="9666288" y="4700588"/>
          <p14:tracePt t="53079" x="9598025" y="4700588"/>
          <p14:tracePt t="53092" x="9537700" y="4708525"/>
          <p14:tracePt t="53096" x="9477375" y="4718050"/>
          <p14:tracePt t="53103" x="9418638" y="4718050"/>
          <p14:tracePt t="53110" x="9383713" y="4718050"/>
          <p14:tracePt t="53123" x="9358313" y="4718050"/>
          <p14:tracePt t="53134" x="9348788" y="4718050"/>
          <p14:tracePt t="53142" x="9340850" y="4718050"/>
          <p14:tracePt t="53639" x="9323388" y="4718050"/>
          <p14:tracePt t="53647" x="9305925" y="4718050"/>
          <p14:tracePt t="53658" x="9290050" y="4718050"/>
          <p14:tracePt t="53663" x="9255125" y="4718050"/>
          <p14:tracePt t="53671" x="9221788" y="4718050"/>
          <p14:tracePt t="53678" x="9178925" y="4718050"/>
          <p14:tracePt t="53689" x="9126538" y="4718050"/>
          <p14:tracePt t="53694" x="9075738" y="4718050"/>
          <p14:tracePt t="53705" x="9050338" y="4718050"/>
          <p14:tracePt t="53711" x="9023350" y="4718050"/>
          <p14:tracePt t="53719" x="8997950" y="4718050"/>
          <p14:tracePt t="53729" x="8982075" y="4718050"/>
          <p14:tracePt t="53734" x="8972550" y="4718050"/>
          <p14:tracePt t="53742" x="8964613" y="4718050"/>
          <p14:tracePt t="53750" x="8955088" y="4718050"/>
          <p14:tracePt t="53761" x="8939213" y="4718050"/>
          <p14:tracePt t="53766" x="8929688" y="4718050"/>
          <p14:tracePt t="53775" x="8912225" y="4718050"/>
          <p14:tracePt t="53783" x="8886825" y="4718050"/>
          <p14:tracePt t="53791" x="8869363" y="4718050"/>
          <p14:tracePt t="53799" x="8843963" y="4718050"/>
          <p14:tracePt t="53807" x="8826500" y="4718050"/>
          <p14:tracePt t="53823" x="8818563" y="4718050"/>
          <p14:tracePt t="54047" x="8826500" y="4718050"/>
          <p14:tracePt t="54055" x="8843963" y="4718050"/>
          <p14:tracePt t="54062" x="8853488" y="4718050"/>
          <p14:tracePt t="54072" x="8869363" y="4718050"/>
          <p14:tracePt t="54078" x="8886825" y="4718050"/>
          <p14:tracePt t="54089" x="8896350" y="4718050"/>
          <p14:tracePt t="54095" x="8912225" y="4718050"/>
          <p14:tracePt t="54109" x="8921750" y="4718050"/>
          <p14:tracePt t="54116" x="8929688" y="4718050"/>
          <p14:tracePt t="54119" x="8939213" y="4718050"/>
          <p14:tracePt t="54126" x="8947150" y="4718050"/>
          <p14:tracePt t="54138" x="8955088" y="4718050"/>
          <p14:tracePt t="54142" x="8964613" y="4718050"/>
          <p14:tracePt t="54150" x="8972550" y="4718050"/>
          <p14:tracePt t="54158" x="8982075" y="4718050"/>
          <p14:tracePt t="54166" x="8990013" y="4718050"/>
          <p14:tracePt t="54174" x="9015413" y="4718050"/>
          <p14:tracePt t="54182" x="9032875" y="4718050"/>
          <p14:tracePt t="54190" x="9040813" y="4718050"/>
          <p14:tracePt t="54198" x="9058275" y="4718050"/>
          <p14:tracePt t="54206" x="9083675" y="4725988"/>
          <p14:tracePt t="54215" x="9101138" y="4733925"/>
          <p14:tracePt t="54222" x="9118600" y="4733925"/>
          <p14:tracePt t="54230" x="9136063" y="4733925"/>
          <p14:tracePt t="54239" x="9144000" y="4733925"/>
          <p14:tracePt t="54246" x="9169400" y="4733925"/>
          <p14:tracePt t="54254" x="9194800" y="4733925"/>
          <p14:tracePt t="54262" x="9212263" y="4733925"/>
          <p14:tracePt t="54273" x="9247188" y="4743450"/>
          <p14:tracePt t="54278" x="9280525" y="4751388"/>
          <p14:tracePt t="54289" x="9315450" y="4751388"/>
          <p14:tracePt t="54294" x="9340850" y="4760913"/>
          <p14:tracePt t="54306" x="9366250" y="4768850"/>
          <p14:tracePt t="54312" x="9391650" y="4768850"/>
          <p14:tracePt t="54322" x="9426575" y="4776788"/>
          <p14:tracePt t="54328" x="9461500" y="4786313"/>
          <p14:tracePt t="54339" x="9486900" y="4786313"/>
          <p14:tracePt t="54344" x="9520238" y="4794250"/>
          <p14:tracePt t="54359" x="9588500" y="4803775"/>
          <p14:tracePt t="54369" x="9615488" y="4803775"/>
          <p14:tracePt t="54375" x="9640888" y="4803775"/>
          <p14:tracePt t="54382" x="9666288" y="4811713"/>
          <p14:tracePt t="54391" x="9701213" y="4819650"/>
          <p14:tracePt t="54401" x="9726613" y="4819650"/>
          <p14:tracePt t="54408" x="9759950" y="4829175"/>
          <p14:tracePt t="54414" x="9794875" y="4837113"/>
          <p14:tracePt t="54425" x="9820275" y="4837113"/>
          <p14:tracePt t="54430" x="9837738" y="4837113"/>
          <p14:tracePt t="54439" x="9871075" y="4837113"/>
          <p14:tracePt t="54446" x="9923463" y="4854575"/>
          <p14:tracePt t="54456" x="9966325" y="4854575"/>
          <p14:tracePt t="54464" x="9999663" y="4854575"/>
          <p14:tracePt t="54471" x="10026650" y="4862513"/>
          <p14:tracePt t="54479" x="10077450" y="4872038"/>
          <p14:tracePt t="54490" x="10120313" y="4872038"/>
          <p14:tracePt t="54496" x="10153650" y="4879975"/>
          <p14:tracePt t="54504" x="10196513" y="4889500"/>
          <p14:tracePt t="54510" x="10256838" y="4889500"/>
          <p14:tracePt t="54527" x="10317163" y="4897438"/>
          <p14:tracePt t="54530" x="10367963" y="4905375"/>
          <p14:tracePt t="54535" x="10420350" y="4905375"/>
          <p14:tracePt t="54544" x="10496550" y="4914900"/>
          <p14:tracePt t="54551" x="10556875" y="4922838"/>
          <p14:tracePt t="54559" x="10625138" y="4922838"/>
          <p14:tracePt t="54566" x="10702925" y="4940300"/>
          <p14:tracePt t="54576" x="10779125" y="4948238"/>
          <p14:tracePt t="54582" x="10847388" y="4948238"/>
          <p14:tracePt t="54590" x="10907713" y="4957763"/>
          <p14:tracePt t="54599" x="10950575" y="4965700"/>
          <p14:tracePt t="54608" x="11001375" y="4965700"/>
          <p14:tracePt t="54614" x="11044238" y="4965700"/>
          <p14:tracePt t="54624" x="11069638" y="4965700"/>
          <p14:tracePt t="54631" x="11104563" y="4973638"/>
          <p14:tracePt t="54639" x="11129963" y="4983163"/>
          <p14:tracePt t="54649" x="11155363" y="4983163"/>
          <p14:tracePt t="54657" x="11172825" y="4983163"/>
          <p14:tracePt t="54662" x="11190288" y="4983163"/>
          <p14:tracePt t="54672" x="11207750" y="4983163"/>
          <p14:tracePt t="54679" x="11215688" y="4983163"/>
          <p14:tracePt t="54690" x="11233150" y="4983163"/>
          <p14:tracePt t="54705" x="11241088" y="4983163"/>
          <p14:tracePt t="54711" x="11250613" y="4983163"/>
          <p14:tracePt t="54968" x="11258550" y="4983163"/>
          <p14:tracePt t="54983" x="11268075" y="4983163"/>
          <p14:tracePt t="54990" x="11276013" y="4983163"/>
          <p14:tracePt t="55024" x="11283950" y="4983163"/>
          <p14:tracePt t="55039" x="11283950" y="4973638"/>
          <p14:tracePt t="55062" x="11293475" y="4973638"/>
          <p14:tracePt t="55070" x="11301413" y="4973638"/>
          <p14:tracePt t="55088" x="11301413" y="4965700"/>
          <p14:tracePt t="55095" x="11309350" y="4965700"/>
          <p14:tracePt t="55119" x="11318875" y="4965700"/>
          <p14:tracePt t="55321" x="11326813" y="4965700"/>
          <p14:tracePt t="55327" x="11336338" y="4965700"/>
          <p14:tracePt t="55616" x="11344275" y="4965700"/>
          <p14:tracePt t="55625" x="11344275" y="4957763"/>
          <p14:tracePt t="55630" x="11352213" y="4957763"/>
          <p14:tracePt t="55638" x="11361738" y="4957763"/>
          <p14:tracePt t="55655" x="11369675" y="4957763"/>
          <p14:tracePt t="55663" x="11379200" y="4957763"/>
          <p14:tracePt t="55672" x="11387138" y="4957763"/>
          <p14:tracePt t="55678" x="11387138" y="4948238"/>
          <p14:tracePt t="55689" x="11404600" y="4940300"/>
          <p14:tracePt t="55695" x="11412538" y="4932363"/>
          <p14:tracePt t="55910" x="11422063" y="4932363"/>
          <p14:tracePt t="55918" x="11430000" y="4922838"/>
          <p14:tracePt t="55928" x="11430000" y="4914900"/>
          <p14:tracePt t="55945" x="11437938" y="4914900"/>
          <p14:tracePt t="55951" x="11447463" y="4914900"/>
          <p14:tracePt t="56150" x="11437938" y="4914900"/>
          <p14:tracePt t="56159" x="11422063" y="4914900"/>
          <p14:tracePt t="56166" x="11404600" y="4905375"/>
          <p14:tracePt t="56174" x="11379200" y="4905375"/>
          <p14:tracePt t="56182" x="11352213" y="4905375"/>
          <p14:tracePt t="56191" x="11344275" y="4905375"/>
          <p14:tracePt t="56199" x="11318875" y="4897438"/>
          <p14:tracePt t="56209" x="11293475" y="4889500"/>
          <p14:tracePt t="56215" x="11283950" y="4889500"/>
          <p14:tracePt t="56231" x="11268075" y="4872038"/>
          <p14:tracePt t="56259" x="11258550" y="4872038"/>
          <p14:tracePt t="56264" x="11250613" y="4872038"/>
          <p14:tracePt t="56727" x="11250613" y="4879975"/>
          <p14:tracePt t="56743" x="11250613" y="4889500"/>
          <p14:tracePt t="56752" x="11241088" y="4897438"/>
          <p14:tracePt t="56759" x="11241088" y="4905375"/>
          <p14:tracePt t="56766" x="11241088" y="4914900"/>
          <p14:tracePt t="56775" x="11241088" y="4922838"/>
          <p14:tracePt t="56791" x="11241088" y="4932363"/>
          <p14:tracePt t="56798" x="11241088" y="4940300"/>
          <p14:tracePt t="56807" x="11241088" y="4948238"/>
          <p14:tracePt t="56815" x="11233150" y="4948238"/>
          <p14:tracePt t="56823" x="11225213" y="4957763"/>
          <p14:tracePt t="56830" x="11225213" y="4965700"/>
          <p14:tracePt t="56847" x="11225213" y="4973638"/>
          <p14:tracePt t="56856" x="11225213" y="4983163"/>
          <p14:tracePt t="56863" x="11225213" y="4991100"/>
          <p14:tracePt t="56878" x="11225213" y="5000625"/>
          <p14:tracePt t="56908" x="11215688" y="5000625"/>
          <p14:tracePt t="56926" x="11215688" y="5008563"/>
          <p14:tracePt t="57110" x="11215688" y="5016500"/>
          <p14:tracePt t="57118" x="11215688" y="5026025"/>
          <p14:tracePt t="57126" x="11207750" y="5026025"/>
          <p14:tracePt t="57254" x="11207750" y="5033963"/>
          <p14:tracePt t="57287" x="11198225" y="5033963"/>
          <p14:tracePt t="57295" x="11190288" y="5043488"/>
          <p14:tracePt t="57304" x="11190288" y="5051425"/>
          <p14:tracePt t="57334" x="11182350" y="5059363"/>
          <p14:tracePt t="57390" x="11182350" y="5068888"/>
          <p14:tracePt t="57401" x="11172825" y="5076825"/>
          <p14:tracePt t="57409" x="11164888" y="5076825"/>
          <p14:tracePt t="57431" x="11155363" y="5076825"/>
          <p14:tracePt t="57765" x="11147425" y="5059363"/>
          <p14:tracePt t="57775" x="11129963" y="5033963"/>
          <p14:tracePt t="57783" x="11112500" y="5016500"/>
          <p14:tracePt t="57795" x="11087100" y="4991100"/>
          <p14:tracePt t="57799" x="11061700" y="4948238"/>
          <p14:tracePt t="57809" x="11036300" y="4905375"/>
          <p14:tracePt t="57814" x="11001375" y="4854575"/>
          <p14:tracePt t="57826" x="10975975" y="4803775"/>
          <p14:tracePt t="57831" x="10958513" y="4776788"/>
          <p14:tracePt t="58222" x="10968038" y="4776788"/>
          <p14:tracePt t="58235" x="10985500" y="4776788"/>
          <p14:tracePt t="58302" x="10993438" y="4776788"/>
          <p14:tracePt t="58311" x="11018838" y="4776788"/>
          <p14:tracePt t="58318" x="11036300" y="4794250"/>
          <p14:tracePt t="58326" x="11044238" y="4819650"/>
          <p14:tracePt t="58335" x="11044238" y="4846638"/>
          <p14:tracePt t="58343" x="11044238" y="4889500"/>
          <p14:tracePt t="58350" x="11018838" y="4940300"/>
          <p14:tracePt t="58358" x="10985500" y="4991100"/>
          <p14:tracePt t="58366" x="10968038" y="5068888"/>
          <p14:tracePt t="58375" x="10942638" y="5145088"/>
          <p14:tracePt t="58382" x="10933113" y="5205413"/>
          <p14:tracePt t="58391" x="10915650" y="5248275"/>
          <p14:tracePt t="58398" x="10882313" y="5291138"/>
          <p14:tracePt t="58410" x="10872788" y="5308600"/>
          <p14:tracePt t="58419" x="10856913" y="5316538"/>
          <p14:tracePt t="58423" x="10839450" y="5326063"/>
          <p14:tracePt t="58430" x="10829925" y="5334000"/>
          <p14:tracePt t="58546" x="10821988" y="5334000"/>
          <p14:tracePt t="58554" x="10814050" y="5334000"/>
          <p14:tracePt t="58567" x="10804525" y="5334000"/>
          <p14:tracePt t="58574" x="10788650" y="5334000"/>
          <p14:tracePt t="58582" x="10779125" y="5334000"/>
          <p14:tracePt t="58590" x="10771188" y="5334000"/>
          <p14:tracePt t="58609" x="10761663" y="5334000"/>
          <p14:tracePt t="58647" x="10753725" y="5334000"/>
          <p14:tracePt t="58655" x="10736263" y="5334000"/>
          <p14:tracePt t="58663" x="10728325" y="5334000"/>
          <p14:tracePt t="58670" x="10710863" y="5334000"/>
          <p14:tracePt t="58679" x="10693400" y="5334000"/>
          <p14:tracePt t="58688" x="10668000" y="5334000"/>
          <p14:tracePt t="58695" x="10633075" y="5334000"/>
          <p14:tracePt t="58704" x="10590213" y="5334000"/>
          <p14:tracePt t="58711" x="10556875" y="5334000"/>
          <p14:tracePt t="58719" x="10531475" y="5334000"/>
          <p14:tracePt t="58728" x="10496550" y="5334000"/>
          <p14:tracePt t="58735" x="10463213" y="5334000"/>
          <p14:tracePt t="58742" x="10436225" y="5334000"/>
          <p14:tracePt t="58751" x="10410825" y="5334000"/>
          <p14:tracePt t="58759" x="10385425" y="5341938"/>
          <p14:tracePt t="58766" x="10350500" y="5351463"/>
          <p14:tracePt t="58776" x="10334625" y="5351463"/>
          <p14:tracePt t="58782" x="10325100" y="5351463"/>
          <p14:tracePt t="58793" x="10317163" y="5351463"/>
          <p14:tracePt t="58798" x="10307638" y="5351463"/>
          <p14:tracePt t="58958" x="10282238" y="5359400"/>
          <p14:tracePt t="58967" x="10248900" y="5368925"/>
          <p14:tracePt t="58977" x="10223500" y="5368925"/>
          <p14:tracePt t="58984" x="10188575" y="5368925"/>
          <p14:tracePt t="58990" x="10145713" y="5376863"/>
          <p14:tracePt t="59009" x="10009188" y="5384800"/>
          <p14:tracePt t="59015" x="9913938" y="5384800"/>
          <p14:tracePt t="59028" x="9812338" y="5384800"/>
          <p14:tracePt t="59031" x="9726613" y="5384800"/>
          <p14:tracePt t="59041" x="9658350" y="5384800"/>
          <p14:tracePt t="59046" x="9598025" y="5384800"/>
          <p14:tracePt t="59056" x="9555163" y="5384800"/>
          <p14:tracePt t="59062" x="9520238" y="5384800"/>
          <p14:tracePt t="59071" x="9494838" y="5384800"/>
          <p14:tracePt t="59079" x="9477375" y="5384800"/>
          <p14:tracePt t="59087" x="9451975" y="5384800"/>
          <p14:tracePt t="59094" x="9426575" y="5384800"/>
          <p14:tracePt t="59104" x="9409113" y="5384800"/>
          <p14:tracePt t="59110" x="9383713" y="5384800"/>
          <p14:tracePt t="59119" x="9348788" y="5384800"/>
          <p14:tracePt t="59128" x="9332913" y="5384800"/>
          <p14:tracePt t="59135" x="9305925" y="5384800"/>
          <p14:tracePt t="59143" x="9272588" y="5384800"/>
          <p14:tracePt t="59150" x="9255125" y="5384800"/>
          <p14:tracePt t="59159" x="9229725" y="5384800"/>
          <p14:tracePt t="59167" x="9194800" y="5384800"/>
          <p14:tracePt t="59175" x="9161463" y="5384800"/>
          <p14:tracePt t="59182" x="9136063" y="5384800"/>
          <p14:tracePt t="59191" x="9109075" y="5384800"/>
          <p14:tracePt t="59198" x="9083675" y="5384800"/>
          <p14:tracePt t="59206" x="9058275" y="5384800"/>
          <p14:tracePt t="59215" x="9032875" y="5384800"/>
          <p14:tracePt t="59226" x="9007475" y="5384800"/>
          <p14:tracePt t="59230" x="8990013" y="5384800"/>
          <p14:tracePt t="59238" x="8964613" y="5384800"/>
          <p14:tracePt t="59246" x="8929688" y="5384800"/>
          <p14:tracePt t="59255" x="8886825" y="5384800"/>
          <p14:tracePt t="59262" x="8826500" y="5384800"/>
          <p14:tracePt t="59272" x="8775700" y="5384800"/>
          <p14:tracePt t="59279" x="8715375" y="5384800"/>
          <p14:tracePt t="59291" x="8656638" y="5384800"/>
          <p14:tracePt t="59294" x="8613775" y="5384800"/>
          <p14:tracePt t="59307" x="8578850" y="5384800"/>
          <p14:tracePt t="59310" x="8543925" y="5384800"/>
          <p14:tracePt t="59323" x="8535988" y="5384800"/>
          <p14:tracePt t="59329" x="8528050" y="5384800"/>
          <p14:tracePt t="59335" x="8518525" y="5384800"/>
          <p14:tracePt t="60695" x="8518525" y="5394325"/>
          <p14:tracePt t="60703" x="8535988" y="5402263"/>
          <p14:tracePt t="60711" x="8535988" y="5419725"/>
          <p14:tracePt t="60719" x="8543925" y="5419725"/>
          <p14:tracePt t="60728" x="8561388" y="5427663"/>
          <p14:tracePt t="60735" x="8570913" y="5437188"/>
          <p14:tracePt t="60742" x="8578850" y="5445125"/>
          <p14:tracePt t="60750" x="8586788" y="5445125"/>
          <p14:tracePt t="60759" x="8596313" y="5445125"/>
          <p14:tracePt t="60767" x="8596313" y="5454650"/>
          <p14:tracePt t="60774" x="8596313" y="5462588"/>
          <p14:tracePt t="60791" x="8604250" y="5470525"/>
          <p14:tracePt t="60798" x="8613775" y="5470525"/>
          <p14:tracePt t="60814" x="8621713" y="5470525"/>
          <p14:tracePt t="60824" x="8629650" y="5470525"/>
          <p14:tracePt t="60839" x="8639175" y="5480050"/>
          <p14:tracePt t="60853" x="8647113" y="5487988"/>
          <p14:tracePt t="60859" x="8664575" y="5495925"/>
          <p14:tracePt t="60862" x="8682038" y="5505450"/>
          <p14:tracePt t="60870" x="8699500" y="5530850"/>
          <p14:tracePt t="60883" x="8715375" y="5556250"/>
          <p14:tracePt t="60890" x="8758238" y="5581650"/>
          <p14:tracePt t="60898" x="8783638" y="5608638"/>
          <p14:tracePt t="60904" x="8810625" y="5634038"/>
          <p14:tracePt t="60914" x="8836025" y="5667375"/>
          <p14:tracePt t="60919" x="8853488" y="5710238"/>
          <p14:tracePt t="60928" x="8878888" y="5753100"/>
          <p14:tracePt t="60934" x="8921750" y="5805488"/>
          <p14:tracePt t="60945" x="8947150" y="5848350"/>
          <p14:tracePt t="60950" x="8972550" y="5891213"/>
          <p14:tracePt t="60959" x="8990013" y="5942013"/>
          <p14:tracePt t="60966" x="9007475" y="5992813"/>
          <p14:tracePt t="60976" x="9032875" y="6053138"/>
          <p14:tracePt t="60982" x="9040813" y="6096000"/>
          <p14:tracePt t="60995" x="9040813" y="6130925"/>
          <p14:tracePt t="60998" x="9040813" y="6164263"/>
          <p14:tracePt t="61009" x="9040813" y="6207125"/>
          <p14:tracePt t="61015" x="9040813" y="6242050"/>
          <p14:tracePt t="61023" x="9050338" y="6267450"/>
          <p14:tracePt t="61030" x="9058275" y="6300788"/>
          <p14:tracePt t="61041" x="9058275" y="6327775"/>
          <p14:tracePt t="61047" x="9058275" y="6361113"/>
          <p14:tracePt t="61056" x="9058275" y="6378575"/>
          <p14:tracePt t="61062" x="9058275" y="6396038"/>
          <p14:tracePt t="61072" x="9058275" y="6403975"/>
          <p14:tracePt t="61079" x="9058275" y="6421438"/>
          <p14:tracePt t="61090" x="9058275" y="6438900"/>
          <p14:tracePt t="61095" x="9058275" y="6446838"/>
          <p14:tracePt t="61104" x="9066213" y="6464300"/>
          <p14:tracePt t="61110" x="9066213" y="6472238"/>
          <p14:tracePt t="61119" x="9066213" y="6481763"/>
          <p14:tracePt t="61137" x="9066213" y="6489700"/>
          <p14:tracePt t="61143" x="9066213" y="6497638"/>
          <p14:tracePt t="61159" x="9066213" y="6507163"/>
          <p14:tracePt t="61175" x="9066213" y="6515100"/>
          <p14:tracePt t="61183" x="9066213" y="6524625"/>
          <p14:tracePt t="61198" x="9066213" y="6532563"/>
          <p14:tracePt t="61210" x="9066213" y="6540500"/>
          <p14:tracePt t="61214" x="9066213" y="6550025"/>
          <p14:tracePt t="61223" x="9066213" y="6567488"/>
          <p14:tracePt t="61230" x="9075738" y="6592888"/>
          <p14:tracePt t="61242" x="9083675" y="6610350"/>
          <p14:tracePt t="61246" x="9083675" y="6635750"/>
          <p14:tracePt t="61256" x="9093200" y="6678613"/>
          <p14:tracePt t="61265" x="9101138" y="6721475"/>
          <p14:tracePt t="61280" x="9126538" y="6789738"/>
          <p14:tracePt t="61290" x="9144000" y="6815138"/>
          <p14:tracePt t="61294" x="9161463" y="6840538"/>
          <p14:tracePt t="62234" x="0" y="0"/>
        </p14:tracePtLst>
      </p14:laserTraceLst>
    </p:ext>
  </p:extLs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https://alrai.com/article/309989/</a:t>
            </a:r>
            <a:r>
              <a:rPr lang="ar-SA"/>
              <a:t>أبواب/ما-أهمية-تدريب-المعلمين</a:t>
            </a:r>
            <a:endParaRPr lang="en-US" dirty="0"/>
          </a:p>
        </p:txBody>
      </p:sp>
      <p:sp>
        <p:nvSpPr>
          <p:cNvPr id="3" name="TextBox 2"/>
          <p:cNvSpPr txBox="1"/>
          <p:nvPr/>
        </p:nvSpPr>
        <p:spPr>
          <a:xfrm>
            <a:off x="2949085" y="875891"/>
            <a:ext cx="5418000" cy="387735"/>
          </a:xfrm>
          <a:prstGeom prst="rect">
            <a:avLst/>
          </a:prstGeom>
          <a:noFill/>
        </p:spPr>
        <p:txBody>
          <a:bodyPr wrap="square" rtlCol="0">
            <a:spAutoFit/>
          </a:bodyPr>
          <a:lstStyle/>
          <a:p>
            <a:pPr algn="ctr" rtl="1">
              <a:lnSpc>
                <a:spcPct val="115000"/>
              </a:lnSpc>
              <a:spcBef>
                <a:spcPts val="600"/>
              </a:spcBef>
              <a:spcAft>
                <a:spcPts val="600"/>
              </a:spcAft>
              <a:tabLst>
                <a:tab pos="135255" algn="l"/>
                <a:tab pos="302260" algn="r"/>
              </a:tabLst>
            </a:pPr>
            <a:r>
              <a:rPr lang="ar-SA" b="1" dirty="0">
                <a:latin typeface="Alexandria Medium" pitchFamily="2" charset="-78"/>
                <a:ea typeface="Calibri" panose="020F0502020204030204" pitchFamily="34" charset="0"/>
                <a:cs typeface="Alexandria Medium" pitchFamily="2" charset="-78"/>
              </a:rPr>
              <a:t> مفهوم المنصات التعليمية الإلكترونية</a:t>
            </a:r>
            <a:endParaRPr lang="en-US" sz="1800" dirty="0">
              <a:effectLst/>
              <a:latin typeface="Alexandria Medium" pitchFamily="2" charset="-78"/>
              <a:ea typeface="Calibri" panose="020F0502020204030204" pitchFamily="34" charset="0"/>
              <a:cs typeface="Alexandria Medium" pitchFamily="2" charset="-78"/>
            </a:endParaRPr>
          </a:p>
        </p:txBody>
      </p:sp>
      <p:sp>
        <p:nvSpPr>
          <p:cNvPr id="5" name="Rectangle 4"/>
          <p:cNvSpPr/>
          <p:nvPr/>
        </p:nvSpPr>
        <p:spPr>
          <a:xfrm>
            <a:off x="588745" y="1224812"/>
            <a:ext cx="1091946" cy="899667"/>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664416" y="1862101"/>
            <a:ext cx="9199679" cy="3333926"/>
          </a:xfrm>
          <a:prstGeom prst="rect">
            <a:avLst/>
          </a:prstGeom>
          <a:noFill/>
        </p:spPr>
        <p:txBody>
          <a:bodyPr wrap="square" rtlCol="0">
            <a:spAutoFit/>
          </a:bodyPr>
          <a:lstStyle/>
          <a:p>
            <a:pPr marL="0" marR="0" algn="just" rtl="1">
              <a:lnSpc>
                <a:spcPct val="200000"/>
              </a:lnSpc>
              <a:spcAft>
                <a:spcPts val="1800"/>
              </a:spcAft>
              <a:tabLst>
                <a:tab pos="446088" algn="l"/>
              </a:tabLst>
            </a:pPr>
            <a:r>
              <a:rPr lang="ar-SA" dirty="0">
                <a:latin typeface="Alexandria Light" pitchFamily="2" charset="-78"/>
                <a:cs typeface="Alexandria Light" pitchFamily="2" charset="-78"/>
              </a:rPr>
              <a:t>      تعد المنصات ُالتعليمية الإلكترونية مدخل من مدخلات تكنولوجيا المعلومات وهي منطلق أبرز وسائل التقنية الحديثة التي لها دور كبير في تنمية مهارات تكنولوجية مهمة للمعلمين وأعضاء هيئة التدريس وعُرّفت  بأنها " إحدى تطبيقات الجيل الثاني للويب، وهي بيئة تعلّم عبر الإنترنت تعمل على توفير خبرات تعلّم تشاركيّة وتبادل الخبرات بطريقة تفاعليّة وتمكن مستخدميها من التجمع في كيانات اجتماعيّة تشبه الكيانات الواقعية فيما يسمى بمجموعات العمل</a:t>
            </a:r>
            <a:r>
              <a:rPr lang="ar-SA" dirty="0"/>
              <a:t>".</a:t>
            </a:r>
            <a:endParaRPr lang="ar-SA" dirty="0">
              <a:latin typeface="Alexandria Light" pitchFamily="2" charset="-78"/>
              <a:cs typeface="Alexandria Light"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TextBox 10">
            <a:extLst>
              <a:ext uri="{FF2B5EF4-FFF2-40B4-BE49-F238E27FC236}">
                <a16:creationId xmlns:a16="http://schemas.microsoft.com/office/drawing/2014/main" id="{E72F674A-7C5B-464E-BA54-0639EECD92F4}"/>
              </a:ext>
            </a:extLst>
          </p:cNvPr>
          <p:cNvSpPr txBox="1"/>
          <p:nvPr/>
        </p:nvSpPr>
        <p:spPr>
          <a:xfrm>
            <a:off x="2672594" y="5326266"/>
            <a:ext cx="8191501" cy="836126"/>
          </a:xfrm>
          <a:prstGeom prst="rect">
            <a:avLst/>
          </a:prstGeom>
          <a:solidFill>
            <a:srgbClr val="00B0F0"/>
          </a:solidFill>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algn="justLow" rtl="1">
              <a:lnSpc>
                <a:spcPts val="2920"/>
              </a:lnSpc>
              <a:spcBef>
                <a:spcPts val="600"/>
              </a:spcBef>
              <a:spcAft>
                <a:spcPts val="1800"/>
              </a:spcAft>
              <a:defRPr/>
            </a:pPr>
            <a:r>
              <a:rPr lang="ar-SA" sz="2000" dirty="0">
                <a:solidFill>
                  <a:srgbClr val="FFFFFF"/>
                </a:solidFill>
                <a:effectLst>
                  <a:outerShdw blurRad="38100" dist="38100" dir="2700000" algn="tl">
                    <a:srgbClr val="000000">
                      <a:alpha val="43137"/>
                    </a:srgbClr>
                  </a:outerShdw>
                </a:effectLst>
                <a:latin typeface="Alexandria Light" pitchFamily="2" charset="-78"/>
                <a:ea typeface="Calibri" panose="020F0502020204030204" pitchFamily="34" charset="0"/>
                <a:cs typeface="Alexandria Light" pitchFamily="2" charset="-78"/>
              </a:rPr>
              <a:t>    </a:t>
            </a:r>
            <a:r>
              <a:rPr lang="ar-SA" sz="1600" dirty="0">
                <a:solidFill>
                  <a:srgbClr val="FFFFFF"/>
                </a:solidFill>
                <a:effectLst>
                  <a:outerShdw blurRad="38100" dist="38100" dir="2700000" algn="tl">
                    <a:srgbClr val="000000">
                      <a:alpha val="43137"/>
                    </a:srgbClr>
                  </a:outerShdw>
                </a:effectLst>
                <a:latin typeface="Alexandria Light" pitchFamily="2" charset="-78"/>
                <a:ea typeface="Calibri" panose="020F0502020204030204" pitchFamily="34" charset="0"/>
                <a:cs typeface="Alexandria Light" pitchFamily="2" charset="-78"/>
              </a:rPr>
              <a:t>والسؤال هنا ما فوائد استخدام  المنصات التعليمية الإلكترونية في تعليم المعلمين وأعضاء هيئة التدريس لاستخدام التكنولوجيا</a:t>
            </a:r>
            <a:r>
              <a:rPr lang="ar-SA" sz="2800" dirty="0">
                <a:solidFill>
                  <a:srgbClr val="FFFFFF"/>
                </a:solidFill>
                <a:effectLst>
                  <a:outerShdw blurRad="38100" dist="38100" dir="2700000" algn="tl">
                    <a:srgbClr val="000000">
                      <a:alpha val="43137"/>
                    </a:srgbClr>
                  </a:outerShdw>
                </a:effectLst>
                <a:latin typeface="Alexandria Light" pitchFamily="2" charset="-78"/>
                <a:ea typeface="Calibri" panose="020F0502020204030204" pitchFamily="34" charset="0"/>
                <a:cs typeface="Alexandria Light" pitchFamily="2" charset="-78"/>
              </a:rPr>
              <a:t>؟</a:t>
            </a:r>
            <a:endParaRPr lang="ar-SA" sz="1600" dirty="0">
              <a:solidFill>
                <a:srgbClr val="FFFFFF"/>
              </a:solidFill>
              <a:effectLst>
                <a:outerShdw blurRad="38100" dist="38100" dir="2700000" algn="tl">
                  <a:srgbClr val="000000">
                    <a:alpha val="43137"/>
                  </a:srgbClr>
                </a:outerShdw>
              </a:effectLst>
              <a:latin typeface="Alexandria Light" pitchFamily="2" charset="-78"/>
              <a:cs typeface="Alexandria Light" pitchFamily="2" charset="-78"/>
            </a:endParaRPr>
          </a:p>
        </p:txBody>
      </p:sp>
      <p:grpSp>
        <p:nvGrpSpPr>
          <p:cNvPr id="16" name="Google Shape;8384;p58">
            <a:extLst>
              <a:ext uri="{FF2B5EF4-FFF2-40B4-BE49-F238E27FC236}">
                <a16:creationId xmlns:a16="http://schemas.microsoft.com/office/drawing/2014/main" id="{2EEADEC3-B300-4DD9-9755-017F962F9D77}"/>
              </a:ext>
            </a:extLst>
          </p:cNvPr>
          <p:cNvGrpSpPr/>
          <p:nvPr/>
        </p:nvGrpSpPr>
        <p:grpSpPr>
          <a:xfrm>
            <a:off x="987940" y="5326266"/>
            <a:ext cx="629050" cy="745420"/>
            <a:chOff x="683125" y="1955275"/>
            <a:chExt cx="299325" cy="294600"/>
          </a:xfrm>
        </p:grpSpPr>
        <p:sp>
          <p:nvSpPr>
            <p:cNvPr id="17" name="Google Shape;8385;p58">
              <a:extLst>
                <a:ext uri="{FF2B5EF4-FFF2-40B4-BE49-F238E27FC236}">
                  <a16:creationId xmlns:a16="http://schemas.microsoft.com/office/drawing/2014/main" id="{8BC91FEB-8060-44CB-9671-CA7E98C772BD}"/>
                </a:ext>
              </a:extLst>
            </p:cNvPr>
            <p:cNvSpPr/>
            <p:nvPr/>
          </p:nvSpPr>
          <p:spPr>
            <a:xfrm>
              <a:off x="876875" y="1989925"/>
              <a:ext cx="52800" cy="63825"/>
            </a:xfrm>
            <a:custGeom>
              <a:avLst/>
              <a:gdLst/>
              <a:ahLst/>
              <a:cxnLst/>
              <a:rect l="l" t="t" r="r" b="b"/>
              <a:pathLst>
                <a:path w="2112" h="2553" extrusionOk="0">
                  <a:moveTo>
                    <a:pt x="1072" y="0"/>
                  </a:moveTo>
                  <a:cubicBezTo>
                    <a:pt x="473" y="0"/>
                    <a:pt x="64" y="473"/>
                    <a:pt x="64" y="1009"/>
                  </a:cubicBezTo>
                  <a:cubicBezTo>
                    <a:pt x="1" y="1229"/>
                    <a:pt x="158" y="1324"/>
                    <a:pt x="379" y="1324"/>
                  </a:cubicBezTo>
                  <a:cubicBezTo>
                    <a:pt x="568" y="1324"/>
                    <a:pt x="725" y="1166"/>
                    <a:pt x="725" y="977"/>
                  </a:cubicBezTo>
                  <a:cubicBezTo>
                    <a:pt x="725" y="788"/>
                    <a:pt x="883" y="631"/>
                    <a:pt x="1072" y="631"/>
                  </a:cubicBezTo>
                  <a:cubicBezTo>
                    <a:pt x="1261" y="631"/>
                    <a:pt x="1418" y="788"/>
                    <a:pt x="1418" y="977"/>
                  </a:cubicBezTo>
                  <a:cubicBezTo>
                    <a:pt x="1418" y="1103"/>
                    <a:pt x="1355" y="1198"/>
                    <a:pt x="1229" y="1292"/>
                  </a:cubicBezTo>
                  <a:cubicBezTo>
                    <a:pt x="914" y="1450"/>
                    <a:pt x="725" y="1796"/>
                    <a:pt x="725" y="2206"/>
                  </a:cubicBezTo>
                  <a:cubicBezTo>
                    <a:pt x="725" y="2395"/>
                    <a:pt x="883" y="2552"/>
                    <a:pt x="1072" y="2552"/>
                  </a:cubicBezTo>
                  <a:cubicBezTo>
                    <a:pt x="1261" y="2552"/>
                    <a:pt x="1418" y="2395"/>
                    <a:pt x="1418" y="2206"/>
                  </a:cubicBezTo>
                  <a:cubicBezTo>
                    <a:pt x="1418" y="2080"/>
                    <a:pt x="1481" y="1954"/>
                    <a:pt x="1544" y="1922"/>
                  </a:cubicBezTo>
                  <a:cubicBezTo>
                    <a:pt x="1891" y="1733"/>
                    <a:pt x="2111" y="1355"/>
                    <a:pt x="2111" y="1009"/>
                  </a:cubicBezTo>
                  <a:cubicBezTo>
                    <a:pt x="2111" y="410"/>
                    <a:pt x="1639" y="0"/>
                    <a:pt x="107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8" name="Google Shape;8386;p58">
              <a:extLst>
                <a:ext uri="{FF2B5EF4-FFF2-40B4-BE49-F238E27FC236}">
                  <a16:creationId xmlns:a16="http://schemas.microsoft.com/office/drawing/2014/main" id="{76E58E25-DD63-47E7-A973-135447039461}"/>
                </a:ext>
              </a:extLst>
            </p:cNvPr>
            <p:cNvSpPr/>
            <p:nvPr/>
          </p:nvSpPr>
          <p:spPr>
            <a:xfrm>
              <a:off x="683125" y="2058450"/>
              <a:ext cx="159900" cy="191425"/>
            </a:xfrm>
            <a:custGeom>
              <a:avLst/>
              <a:gdLst/>
              <a:ahLst/>
              <a:cxnLst/>
              <a:rect l="l" t="t" r="r" b="b"/>
              <a:pathLst>
                <a:path w="6396" h="7657" extrusionOk="0">
                  <a:moveTo>
                    <a:pt x="3245" y="693"/>
                  </a:moveTo>
                  <a:cubicBezTo>
                    <a:pt x="3812" y="693"/>
                    <a:pt x="4285" y="1166"/>
                    <a:pt x="4285" y="1702"/>
                  </a:cubicBezTo>
                  <a:cubicBezTo>
                    <a:pt x="4285" y="2269"/>
                    <a:pt x="3812" y="2710"/>
                    <a:pt x="3245" y="2710"/>
                  </a:cubicBezTo>
                  <a:cubicBezTo>
                    <a:pt x="2647" y="2710"/>
                    <a:pt x="2174" y="2269"/>
                    <a:pt x="2174" y="1702"/>
                  </a:cubicBezTo>
                  <a:cubicBezTo>
                    <a:pt x="2174" y="1166"/>
                    <a:pt x="2678" y="693"/>
                    <a:pt x="3245" y="693"/>
                  </a:cubicBezTo>
                  <a:close/>
                  <a:moveTo>
                    <a:pt x="3245" y="3434"/>
                  </a:moveTo>
                  <a:cubicBezTo>
                    <a:pt x="4569" y="3434"/>
                    <a:pt x="5671" y="4537"/>
                    <a:pt x="5671" y="5892"/>
                  </a:cubicBezTo>
                  <a:lnTo>
                    <a:pt x="5671" y="6994"/>
                  </a:lnTo>
                  <a:lnTo>
                    <a:pt x="788" y="6994"/>
                  </a:lnTo>
                  <a:lnTo>
                    <a:pt x="788" y="5892"/>
                  </a:lnTo>
                  <a:cubicBezTo>
                    <a:pt x="788" y="4537"/>
                    <a:pt x="1891" y="3434"/>
                    <a:pt x="3245" y="3434"/>
                  </a:cubicBezTo>
                  <a:close/>
                  <a:moveTo>
                    <a:pt x="3182" y="0"/>
                  </a:moveTo>
                  <a:cubicBezTo>
                    <a:pt x="2237" y="0"/>
                    <a:pt x="1418" y="788"/>
                    <a:pt x="1418" y="1733"/>
                  </a:cubicBezTo>
                  <a:cubicBezTo>
                    <a:pt x="1418" y="2206"/>
                    <a:pt x="1607" y="2678"/>
                    <a:pt x="1985" y="2993"/>
                  </a:cubicBezTo>
                  <a:cubicBezTo>
                    <a:pt x="819" y="3466"/>
                    <a:pt x="0" y="4569"/>
                    <a:pt x="0" y="5892"/>
                  </a:cubicBezTo>
                  <a:lnTo>
                    <a:pt x="0" y="7309"/>
                  </a:lnTo>
                  <a:cubicBezTo>
                    <a:pt x="126" y="7499"/>
                    <a:pt x="284" y="7656"/>
                    <a:pt x="441" y="7656"/>
                  </a:cubicBezTo>
                  <a:lnTo>
                    <a:pt x="6018" y="7656"/>
                  </a:lnTo>
                  <a:cubicBezTo>
                    <a:pt x="6238" y="7656"/>
                    <a:pt x="6396" y="7499"/>
                    <a:pt x="6396" y="7309"/>
                  </a:cubicBezTo>
                  <a:lnTo>
                    <a:pt x="6396" y="5892"/>
                  </a:lnTo>
                  <a:cubicBezTo>
                    <a:pt x="6396" y="4569"/>
                    <a:pt x="5545" y="3466"/>
                    <a:pt x="4411" y="2993"/>
                  </a:cubicBezTo>
                  <a:cubicBezTo>
                    <a:pt x="4758" y="2647"/>
                    <a:pt x="4978" y="2206"/>
                    <a:pt x="4978" y="1733"/>
                  </a:cubicBezTo>
                  <a:cubicBezTo>
                    <a:pt x="4978" y="788"/>
                    <a:pt x="4190" y="0"/>
                    <a:pt x="3182"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
          <p:nvSpPr>
            <p:cNvPr id="19" name="Google Shape;8387;p58">
              <a:extLst>
                <a:ext uri="{FF2B5EF4-FFF2-40B4-BE49-F238E27FC236}">
                  <a16:creationId xmlns:a16="http://schemas.microsoft.com/office/drawing/2014/main" id="{F4B669FD-B1C5-4845-ABEB-979568870EF3}"/>
                </a:ext>
              </a:extLst>
            </p:cNvPr>
            <p:cNvSpPr/>
            <p:nvPr/>
          </p:nvSpPr>
          <p:spPr>
            <a:xfrm>
              <a:off x="824900" y="1955275"/>
              <a:ext cx="157550" cy="155975"/>
            </a:xfrm>
            <a:custGeom>
              <a:avLst/>
              <a:gdLst/>
              <a:ahLst/>
              <a:cxnLst/>
              <a:rect l="l" t="t" r="r" b="b"/>
              <a:pathLst>
                <a:path w="6302" h="6239" extrusionOk="0">
                  <a:moveTo>
                    <a:pt x="3151" y="662"/>
                  </a:moveTo>
                  <a:cubicBezTo>
                    <a:pt x="4505" y="662"/>
                    <a:pt x="5608" y="1765"/>
                    <a:pt x="5608" y="3119"/>
                  </a:cubicBezTo>
                  <a:cubicBezTo>
                    <a:pt x="5608" y="4442"/>
                    <a:pt x="4505" y="5545"/>
                    <a:pt x="3151" y="5545"/>
                  </a:cubicBezTo>
                  <a:cubicBezTo>
                    <a:pt x="2710" y="5545"/>
                    <a:pt x="2332" y="5451"/>
                    <a:pt x="1954" y="5230"/>
                  </a:cubicBezTo>
                  <a:cubicBezTo>
                    <a:pt x="1890" y="5199"/>
                    <a:pt x="1796" y="5199"/>
                    <a:pt x="1733" y="5199"/>
                  </a:cubicBezTo>
                  <a:lnTo>
                    <a:pt x="945" y="5388"/>
                  </a:lnTo>
                  <a:lnTo>
                    <a:pt x="1166" y="4694"/>
                  </a:lnTo>
                  <a:cubicBezTo>
                    <a:pt x="1229" y="4568"/>
                    <a:pt x="1166" y="4505"/>
                    <a:pt x="1134" y="4411"/>
                  </a:cubicBezTo>
                  <a:cubicBezTo>
                    <a:pt x="914" y="4033"/>
                    <a:pt x="756" y="3592"/>
                    <a:pt x="756" y="3119"/>
                  </a:cubicBezTo>
                  <a:cubicBezTo>
                    <a:pt x="725" y="1733"/>
                    <a:pt x="1827" y="662"/>
                    <a:pt x="3151" y="662"/>
                  </a:cubicBezTo>
                  <a:close/>
                  <a:moveTo>
                    <a:pt x="3182" y="0"/>
                  </a:moveTo>
                  <a:cubicBezTo>
                    <a:pt x="1449" y="0"/>
                    <a:pt x="95" y="1418"/>
                    <a:pt x="95" y="3119"/>
                  </a:cubicBezTo>
                  <a:cubicBezTo>
                    <a:pt x="95" y="3655"/>
                    <a:pt x="189" y="4190"/>
                    <a:pt x="473" y="4663"/>
                  </a:cubicBezTo>
                  <a:lnTo>
                    <a:pt x="32" y="5766"/>
                  </a:lnTo>
                  <a:cubicBezTo>
                    <a:pt x="0" y="5860"/>
                    <a:pt x="32" y="5986"/>
                    <a:pt x="126" y="6112"/>
                  </a:cubicBezTo>
                  <a:cubicBezTo>
                    <a:pt x="189" y="6175"/>
                    <a:pt x="315" y="6238"/>
                    <a:pt x="473" y="6238"/>
                  </a:cubicBezTo>
                  <a:lnTo>
                    <a:pt x="1764" y="5923"/>
                  </a:lnTo>
                  <a:cubicBezTo>
                    <a:pt x="2206" y="6144"/>
                    <a:pt x="2678" y="6238"/>
                    <a:pt x="3182" y="6238"/>
                  </a:cubicBezTo>
                  <a:cubicBezTo>
                    <a:pt x="4915" y="6238"/>
                    <a:pt x="6301" y="4820"/>
                    <a:pt x="6301" y="3119"/>
                  </a:cubicBezTo>
                  <a:cubicBezTo>
                    <a:pt x="6301" y="1386"/>
                    <a:pt x="4883" y="0"/>
                    <a:pt x="3182"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
          <p:nvSpPr>
            <p:cNvPr id="20" name="Google Shape;8388;p58">
              <a:extLst>
                <a:ext uri="{FF2B5EF4-FFF2-40B4-BE49-F238E27FC236}">
                  <a16:creationId xmlns:a16="http://schemas.microsoft.com/office/drawing/2014/main" id="{D8A8D7D8-3837-483E-B650-71C9C271121F}"/>
                </a:ext>
              </a:extLst>
            </p:cNvPr>
            <p:cNvSpPr/>
            <p:nvPr/>
          </p:nvSpPr>
          <p:spPr>
            <a:xfrm>
              <a:off x="895000" y="2058450"/>
              <a:ext cx="17350" cy="18125"/>
            </a:xfrm>
            <a:custGeom>
              <a:avLst/>
              <a:gdLst/>
              <a:ahLst/>
              <a:cxnLst/>
              <a:rect l="l" t="t" r="r" b="b"/>
              <a:pathLst>
                <a:path w="694" h="725" extrusionOk="0">
                  <a:moveTo>
                    <a:pt x="347" y="0"/>
                  </a:moveTo>
                  <a:cubicBezTo>
                    <a:pt x="158" y="0"/>
                    <a:pt x="0" y="158"/>
                    <a:pt x="0" y="378"/>
                  </a:cubicBezTo>
                  <a:cubicBezTo>
                    <a:pt x="0" y="567"/>
                    <a:pt x="158" y="725"/>
                    <a:pt x="347" y="725"/>
                  </a:cubicBezTo>
                  <a:cubicBezTo>
                    <a:pt x="536" y="725"/>
                    <a:pt x="693" y="567"/>
                    <a:pt x="693" y="378"/>
                  </a:cubicBezTo>
                  <a:cubicBezTo>
                    <a:pt x="693" y="158"/>
                    <a:pt x="536" y="0"/>
                    <a:pt x="34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779823695"/>
      </p:ext>
    </p:extLst>
  </p:cSld>
  <p:clrMapOvr>
    <a:masterClrMapping/>
  </p:clrMapOvr>
  <mc:AlternateContent xmlns:mc="http://schemas.openxmlformats.org/markup-compatibility/2006" xmlns:p14="http://schemas.microsoft.com/office/powerpoint/2010/main">
    <mc:Choice Requires="p14">
      <p:transition p14:dur="10" advTm="50141"/>
    </mc:Choice>
    <mc:Fallback xmlns="">
      <p:transition advTm="50141"/>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345306"/>
            <a:ext cx="10812720" cy="50342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40741" y="453992"/>
            <a:ext cx="6299380" cy="706284"/>
          </a:xfrm>
          <a:prstGeom prst="rect">
            <a:avLst/>
          </a:prstGeom>
          <a:noFill/>
        </p:spPr>
        <p:txBody>
          <a:bodyPr wrap="square" rtlCol="0">
            <a:spAutoFit/>
          </a:bodyPr>
          <a:lstStyle/>
          <a:p>
            <a:pPr algn="ctr" rtl="1">
              <a:lnSpc>
                <a:spcPct val="115000"/>
              </a:lnSpc>
              <a:spcBef>
                <a:spcPts val="600"/>
              </a:spcBef>
              <a:spcAft>
                <a:spcPts val="600"/>
              </a:spcAft>
              <a:tabLst>
                <a:tab pos="135255" algn="l"/>
                <a:tab pos="302260" algn="r"/>
              </a:tabLst>
            </a:pPr>
            <a:r>
              <a:rPr lang="ar-SA" b="1" dirty="0">
                <a:latin typeface="Calibri" panose="020F0502020204030204" pitchFamily="34" charset="0"/>
                <a:ea typeface="Calibri" panose="020F0502020204030204" pitchFamily="34" charset="0"/>
                <a:cs typeface="Alexandria" pitchFamily="2" charset="-78"/>
              </a:rPr>
              <a:t> </a:t>
            </a:r>
            <a:r>
              <a:rPr lang="ar-SA" dirty="0">
                <a:latin typeface="Alexandria Medium" pitchFamily="2" charset="-78"/>
                <a:ea typeface="Calibri" panose="020F0502020204030204" pitchFamily="34" charset="0"/>
                <a:cs typeface="Alexandria Medium" pitchFamily="2" charset="-78"/>
              </a:rPr>
              <a:t>فوائد المنصات التعليمية الإلكترونية في تعليم وتدريب المعلمين وأعضاء هيئة التدريس</a:t>
            </a:r>
            <a:endParaRPr lang="en-US" sz="1800" dirty="0">
              <a:effectLst/>
              <a:latin typeface="Alexandria Medium" pitchFamily="2" charset="-78"/>
              <a:ea typeface="Calibri" panose="020F0502020204030204" pitchFamily="34" charset="0"/>
              <a:cs typeface="Alexandria Medium" pitchFamily="2" charset="-78"/>
            </a:endParaRPr>
          </a:p>
        </p:txBody>
      </p:sp>
      <p:sp>
        <p:nvSpPr>
          <p:cNvPr id="5" name="Rectangle 4"/>
          <p:cNvSpPr/>
          <p:nvPr/>
        </p:nvSpPr>
        <p:spPr>
          <a:xfrm>
            <a:off x="650953" y="478465"/>
            <a:ext cx="978057" cy="706284"/>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762000" y="1349763"/>
            <a:ext cx="10386441" cy="5539273"/>
          </a:xfrm>
          <a:prstGeom prst="rect">
            <a:avLst/>
          </a:prstGeom>
          <a:noFill/>
        </p:spPr>
        <p:txBody>
          <a:bodyPr wrap="square" rtlCol="0">
            <a:spAutoFit/>
          </a:bodyPr>
          <a:lstStyle/>
          <a:p>
            <a:pPr algn="just" rtl="1">
              <a:lnSpc>
                <a:spcPct val="150000"/>
              </a:lnSpc>
              <a:spcAft>
                <a:spcPts val="1800"/>
              </a:spcAft>
            </a:pPr>
            <a:r>
              <a:rPr lang="ar-SA" b="0" i="0" u="none" strike="noStrike" baseline="0" dirty="0">
                <a:latin typeface="Alexandria Light" pitchFamily="2" charset="-78"/>
                <a:cs typeface="Alexandria Light" pitchFamily="2" charset="-78"/>
              </a:rPr>
              <a:t>     إن تنوع المنصات وأهدافها جعلها تتناسب مع الكثير من فئات المستفيدين، سواء كانوا معلمين أو</a:t>
            </a:r>
            <a:r>
              <a:rPr lang="ar-SA" dirty="0">
                <a:latin typeface="Alexandria Light" pitchFamily="2" charset="-78"/>
                <a:cs typeface="Alexandria Light" pitchFamily="2" charset="-78"/>
              </a:rPr>
              <a:t> أعضاء</a:t>
            </a:r>
            <a:r>
              <a:rPr lang="ar-SA" b="0" i="0" u="none" strike="noStrike" baseline="0" dirty="0">
                <a:latin typeface="Alexandria Light" pitchFamily="2" charset="-78"/>
                <a:cs typeface="Alexandria Light" pitchFamily="2" charset="-78"/>
              </a:rPr>
              <a:t> هيئة التدريس في الجامعات ، ومن فوائد استخدام المنصات:</a:t>
            </a:r>
          </a:p>
          <a:p>
            <a:pPr algn="just" rtl="1">
              <a:lnSpc>
                <a:spcPct val="150000"/>
              </a:lnSpc>
              <a:spcAft>
                <a:spcPts val="1800"/>
              </a:spcAft>
            </a:pPr>
            <a:r>
              <a:rPr lang="ar-SA" b="1" i="0" u="none" strike="noStrike" baseline="0" dirty="0">
                <a:latin typeface="Alexandria Light" pitchFamily="2" charset="-78"/>
                <a:cs typeface="Alexandria Light" pitchFamily="2" charset="-78"/>
              </a:rPr>
              <a:t>1 - </a:t>
            </a:r>
            <a:r>
              <a:rPr lang="ar-SA" i="0" u="none" strike="noStrike" baseline="0" dirty="0">
                <a:latin typeface="Alexandria Light" pitchFamily="2" charset="-78"/>
                <a:cs typeface="Alexandria Light" pitchFamily="2" charset="-78"/>
              </a:rPr>
              <a:t>تحقق هدف للتعلم المستمر مدى الحياة، والتعلم الذاتي؛ </a:t>
            </a:r>
            <a:r>
              <a:rPr lang="ar-SA" dirty="0">
                <a:latin typeface="Alexandria Light" pitchFamily="2" charset="-78"/>
                <a:cs typeface="Alexandria Light" pitchFamily="2" charset="-78"/>
              </a:rPr>
              <a:t>إذ</a:t>
            </a:r>
            <a:r>
              <a:rPr lang="ar-SA" i="0" u="none" strike="noStrike" baseline="0" dirty="0">
                <a:latin typeface="Alexandria Light" pitchFamily="2" charset="-78"/>
                <a:cs typeface="Alexandria Light" pitchFamily="2" charset="-78"/>
              </a:rPr>
              <a:t> يعتمد </a:t>
            </a:r>
            <a:r>
              <a:rPr lang="ar-SA" b="0" i="0" u="none" strike="noStrike" baseline="0" dirty="0">
                <a:latin typeface="Alexandria Light" pitchFamily="2" charset="-78"/>
                <a:cs typeface="Alexandria Light" pitchFamily="2" charset="-78"/>
              </a:rPr>
              <a:t>المستفيد على نفسه في تحصيله للمعرفة، والاستفادة من المنصات يجعلها تدعم استمرارية التعلم، وتدعم التعلم مدى الحياة، مهما كانت ظروف المتعلم  وقدراته.</a:t>
            </a:r>
          </a:p>
          <a:p>
            <a:pPr algn="just" rtl="1">
              <a:lnSpc>
                <a:spcPct val="150000"/>
              </a:lnSpc>
              <a:spcAft>
                <a:spcPts val="1800"/>
              </a:spcAft>
            </a:pPr>
            <a:r>
              <a:rPr lang="ar-SA" b="1" i="0" u="none" strike="noStrike" baseline="0" dirty="0">
                <a:latin typeface="Alexandria Light" pitchFamily="2" charset="-78"/>
                <a:cs typeface="Alexandria Light" pitchFamily="2" charset="-78"/>
              </a:rPr>
              <a:t>2</a:t>
            </a:r>
            <a:r>
              <a:rPr lang="ar-SA" i="0" u="none" strike="noStrike" baseline="0" dirty="0">
                <a:latin typeface="Alexandria Light" pitchFamily="2" charset="-78"/>
                <a:cs typeface="Alexandria Light" pitchFamily="2" charset="-78"/>
              </a:rPr>
              <a:t>– تزويد المعلّمين وأعضاء هيئة التدريس بب</a:t>
            </a:r>
            <a:r>
              <a:rPr lang="ar-SA" dirty="0">
                <a:latin typeface="Alexandria Light" pitchFamily="2" charset="-78"/>
                <a:cs typeface="Alexandria Light" pitchFamily="2" charset="-78"/>
              </a:rPr>
              <a:t>را</a:t>
            </a:r>
            <a:r>
              <a:rPr lang="ar-SA" i="0" u="none" strike="noStrike" baseline="0" dirty="0">
                <a:latin typeface="Alexandria Light" pitchFamily="2" charset="-78"/>
                <a:cs typeface="Alexandria Light" pitchFamily="2" charset="-78"/>
              </a:rPr>
              <a:t>مج متطورة في التدريب والتنمية المهنية: ما يسهم </a:t>
            </a:r>
            <a:r>
              <a:rPr lang="ar-SA" dirty="0">
                <a:latin typeface="Alexandria Light" pitchFamily="2" charset="-78"/>
                <a:cs typeface="Alexandria Light" pitchFamily="2" charset="-78"/>
              </a:rPr>
              <a:t>في تبادل وتشارك الأفكار التربوية عن عمليتي التدريس والتعلم مع زملائهم من المعلمين حول العالم.</a:t>
            </a:r>
          </a:p>
          <a:p>
            <a:pPr algn="just" rtl="1">
              <a:lnSpc>
                <a:spcPct val="150000"/>
              </a:lnSpc>
              <a:spcAft>
                <a:spcPts val="1800"/>
              </a:spcAft>
            </a:pPr>
            <a:r>
              <a:rPr lang="ar-SA" b="1" i="0" u="none" strike="noStrike" baseline="0" dirty="0">
                <a:latin typeface="Alexandria Light" pitchFamily="2" charset="-78"/>
                <a:cs typeface="Alexandria Light" pitchFamily="2" charset="-78"/>
              </a:rPr>
              <a:t>3- </a:t>
            </a:r>
            <a:r>
              <a:rPr lang="ar-SA" i="0" u="none" strike="noStrike" baseline="0" dirty="0">
                <a:latin typeface="Alexandria Light" pitchFamily="2" charset="-78"/>
                <a:cs typeface="Alexandria Light" pitchFamily="2" charset="-78"/>
              </a:rPr>
              <a:t>تمكين المعلمين من تكوين مجتمعات تعلم مهنية قائمة بحسب التخصصات </a:t>
            </a:r>
            <a:r>
              <a:rPr lang="ar-SA" dirty="0">
                <a:latin typeface="Alexandria Light" pitchFamily="2" charset="-78"/>
                <a:cs typeface="Alexandria Light" pitchFamily="2" charset="-78"/>
              </a:rPr>
              <a:t>الدراسية المختلفة مثلاً معلمي مادة الجغرافية لهم مجتمع مخصص بحسب المادة، ومعلمي اللغة العربية لهم مجتمع مخصص بحسب المادة أيضاً وهكذا</a:t>
            </a:r>
            <a:r>
              <a:rPr lang="ar-SA" i="0" u="none" strike="noStrike" baseline="0" dirty="0">
                <a:latin typeface="SimplifiedArabic-Bold"/>
              </a:rPr>
              <a:t>.</a:t>
            </a:r>
          </a:p>
          <a:p>
            <a:pPr algn="just" rtl="1">
              <a:lnSpc>
                <a:spcPct val="150000"/>
              </a:lnSpc>
            </a:pPr>
            <a:endParaRPr lang="ar-SA" dirty="0">
              <a:latin typeface="Alexandria Light" pitchFamily="2" charset="-78"/>
              <a:cs typeface="Alexandria Light"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487721084"/>
      </p:ext>
    </p:extLst>
  </p:cSld>
  <p:clrMapOvr>
    <a:masterClrMapping/>
  </p:clrMapOvr>
  <mc:AlternateContent xmlns:mc="http://schemas.openxmlformats.org/markup-compatibility/2006" xmlns:p14="http://schemas.microsoft.com/office/powerpoint/2010/main">
    <mc:Choice Requires="p14">
      <p:transition p14:dur="10" advTm="106264"/>
    </mc:Choice>
    <mc:Fallback xmlns="">
      <p:transition advTm="106264"/>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72309" y="1528829"/>
            <a:ext cx="10812720" cy="48613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0389" y="562284"/>
            <a:ext cx="6596560" cy="706860"/>
          </a:xfrm>
          <a:prstGeom prst="rect">
            <a:avLst/>
          </a:prstGeom>
          <a:noFill/>
        </p:spPr>
        <p:txBody>
          <a:bodyPr wrap="square" rtlCol="0">
            <a:spAutoFit/>
          </a:bodyPr>
          <a:lstStyle/>
          <a:p>
            <a:pPr algn="ctr" rtl="1">
              <a:lnSpc>
                <a:spcPct val="115000"/>
              </a:lnSpc>
              <a:spcBef>
                <a:spcPts val="600"/>
              </a:spcBef>
              <a:spcAft>
                <a:spcPts val="600"/>
              </a:spcAft>
              <a:tabLst>
                <a:tab pos="135255" algn="l"/>
                <a:tab pos="302260" algn="r"/>
              </a:tabLst>
            </a:pPr>
            <a:r>
              <a:rPr lang="ar-SA" b="1" dirty="0">
                <a:latin typeface="Alexandria Medium" pitchFamily="2" charset="-78"/>
                <a:ea typeface="Calibri" panose="020F0502020204030204" pitchFamily="34" charset="0"/>
                <a:cs typeface="Alexandria Medium" pitchFamily="2" charset="-78"/>
              </a:rPr>
              <a:t>مميزات استخدام المنصات التعليمية الإلكترونية في تعليم  تدريب المعلمين وأعضاء هيئة التدريس</a:t>
            </a:r>
            <a:endParaRPr lang="en-US" sz="1800" dirty="0">
              <a:effectLst/>
              <a:latin typeface="Alexandria Medium" pitchFamily="2" charset="-78"/>
              <a:ea typeface="Calibri" panose="020F0502020204030204" pitchFamily="34" charset="0"/>
              <a:cs typeface="Alexandria Medium" pitchFamily="2" charset="-78"/>
            </a:endParaRPr>
          </a:p>
        </p:txBody>
      </p:sp>
      <p:sp>
        <p:nvSpPr>
          <p:cNvPr id="5" name="Rectangle 4"/>
          <p:cNvSpPr/>
          <p:nvPr/>
        </p:nvSpPr>
        <p:spPr>
          <a:xfrm>
            <a:off x="262932" y="1227691"/>
            <a:ext cx="968691" cy="70686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146559" y="1816734"/>
            <a:ext cx="10094999" cy="3693319"/>
          </a:xfrm>
          <a:prstGeom prst="rect">
            <a:avLst/>
          </a:prstGeom>
          <a:noFill/>
        </p:spPr>
        <p:txBody>
          <a:bodyPr wrap="square" rtlCol="0">
            <a:spAutoFit/>
          </a:bodyPr>
          <a:lstStyle/>
          <a:p>
            <a:pPr marL="0" marR="0" algn="just" rtl="1">
              <a:spcAft>
                <a:spcPts val="1800"/>
              </a:spcAft>
              <a:tabLst>
                <a:tab pos="446088" algn="l"/>
              </a:tabLst>
            </a:pPr>
            <a:r>
              <a:rPr lang="ar-SA" dirty="0">
                <a:effectLst/>
                <a:latin typeface="Alexandria Light" pitchFamily="2" charset="-78"/>
                <a:ea typeface="Calibri" panose="020F0502020204030204" pitchFamily="34" charset="0"/>
                <a:cs typeface="Alexandria Light" pitchFamily="2" charset="-78"/>
              </a:rPr>
              <a:t>لمنصات التعليم الإلكتروني مميزات عدة بما توفره من إمكانيات متعددة سواء للمعلمين أو لأعضاء هيئة التدريس  منها:</a:t>
            </a:r>
          </a:p>
          <a:p>
            <a:pPr marL="285750" marR="0" indent="-285750" algn="just" rtl="1">
              <a:spcAft>
                <a:spcPts val="1800"/>
              </a:spcAft>
              <a:buFont typeface="Arial" panose="020B0604020202020204" pitchFamily="34" charset="0"/>
              <a:buChar char="•"/>
              <a:tabLst>
                <a:tab pos="446088" algn="l"/>
              </a:tabLst>
            </a:pPr>
            <a:r>
              <a:rPr lang="ar-SA" dirty="0">
                <a:latin typeface="Alexandria Light" pitchFamily="2" charset="-78"/>
                <a:ea typeface="Calibri" panose="020F0502020204030204" pitchFamily="34" charset="0"/>
                <a:cs typeface="Alexandria Light" pitchFamily="2" charset="-78"/>
              </a:rPr>
              <a:t>سهولة التعامل مع المنصة، وطريقة استخدامها وتوظيفها. </a:t>
            </a:r>
          </a:p>
          <a:p>
            <a:pPr marL="285750" marR="0" indent="-285750" algn="just" rtl="1">
              <a:spcAft>
                <a:spcPts val="1800"/>
              </a:spcAft>
              <a:buFont typeface="Arial" panose="020B0604020202020204" pitchFamily="34" charset="0"/>
              <a:buChar char="•"/>
              <a:tabLst>
                <a:tab pos="446088" algn="l"/>
              </a:tabLst>
            </a:pPr>
            <a:r>
              <a:rPr lang="ar-SA" dirty="0">
                <a:latin typeface="Alexandria Light" pitchFamily="2" charset="-78"/>
                <a:ea typeface="Calibri" panose="020F0502020204030204" pitchFamily="34" charset="0"/>
                <a:cs typeface="Alexandria Light" pitchFamily="2" charset="-78"/>
              </a:rPr>
              <a:t> توفير بيئة تفاعلية، ومهام مختلفة.. </a:t>
            </a:r>
          </a:p>
          <a:p>
            <a:pPr marL="285750" marR="0" indent="-285750" algn="just" rtl="1">
              <a:spcAft>
                <a:spcPts val="1800"/>
              </a:spcAft>
              <a:buFont typeface="Arial" panose="020B0604020202020204" pitchFamily="34" charset="0"/>
              <a:buChar char="•"/>
              <a:tabLst>
                <a:tab pos="446088" algn="l"/>
              </a:tabLst>
            </a:pPr>
            <a:r>
              <a:rPr lang="ar-SA" dirty="0">
                <a:latin typeface="Alexandria Light" pitchFamily="2" charset="-78"/>
                <a:ea typeface="Calibri" panose="020F0502020204030204" pitchFamily="34" charset="0"/>
                <a:cs typeface="Alexandria Light" pitchFamily="2" charset="-78"/>
              </a:rPr>
              <a:t>قدرة النظام على التعامل مع شريحة واسعة من أدوات التعلّم الإلكتروني، والوسائط المتعددة.</a:t>
            </a:r>
          </a:p>
          <a:p>
            <a:pPr marL="285750" marR="0" indent="-285750" algn="just" rtl="1">
              <a:spcAft>
                <a:spcPts val="1800"/>
              </a:spcAft>
              <a:buFont typeface="Arial" panose="020B0604020202020204" pitchFamily="34" charset="0"/>
              <a:buChar char="•"/>
              <a:tabLst>
                <a:tab pos="446088" algn="l"/>
              </a:tabLst>
            </a:pPr>
            <a:r>
              <a:rPr lang="ar-SA" dirty="0">
                <a:latin typeface="Alexandria Light" pitchFamily="2" charset="-78"/>
                <a:ea typeface="Calibri" panose="020F0502020204030204" pitchFamily="34" charset="0"/>
                <a:cs typeface="Alexandria Light" pitchFamily="2" charset="-78"/>
              </a:rPr>
              <a:t>سهولة تحميل الملفات وترابطها مع البرمجيات المساعدة التي تعمل مع شبكات الإنترنت</a:t>
            </a:r>
            <a:r>
              <a:rPr lang="ar-SA" dirty="0"/>
              <a:t>.</a:t>
            </a:r>
          </a:p>
          <a:p>
            <a:pPr marL="285750" indent="-285750" algn="just" rtl="1">
              <a:spcAft>
                <a:spcPts val="1800"/>
              </a:spcAft>
              <a:buFont typeface="Arial" panose="020B0604020202020204" pitchFamily="34" charset="0"/>
              <a:buChar char="•"/>
              <a:tabLst>
                <a:tab pos="446088" algn="l"/>
              </a:tabLst>
            </a:pPr>
            <a:r>
              <a:rPr lang="ar-SA" dirty="0">
                <a:latin typeface="Alexandria Light" pitchFamily="2" charset="-78"/>
                <a:cs typeface="Alexandria Light" pitchFamily="2" charset="-78"/>
              </a:rPr>
              <a:t>تنويع وإثراء المصادر، وخلق فرص أكبر للتحليل المقارن والنقاش والحوار. </a:t>
            </a:r>
            <a:endParaRPr lang="ar-SA" dirty="0">
              <a:latin typeface="Alexandria Light" pitchFamily="2" charset="-78"/>
              <a:ea typeface="Calibri" panose="020F0502020204030204" pitchFamily="34" charset="0"/>
              <a:cs typeface="Alexandria Light" pitchFamily="2" charset="-78"/>
            </a:endParaRPr>
          </a:p>
          <a:p>
            <a:pPr marL="285750" indent="-285750" algn="just" rtl="1">
              <a:spcAft>
                <a:spcPts val="1800"/>
              </a:spcAft>
              <a:buFont typeface="Arial" panose="020B0604020202020204" pitchFamily="34" charset="0"/>
              <a:buChar char="•"/>
              <a:tabLst>
                <a:tab pos="446088" algn="l"/>
              </a:tabLst>
            </a:pPr>
            <a:r>
              <a:rPr lang="ar-SA" dirty="0">
                <a:latin typeface="Alexandria Light" pitchFamily="2" charset="-78"/>
                <a:cs typeface="Alexandria Light" pitchFamily="2" charset="-78"/>
              </a:rPr>
              <a:t>وجود قوالب جاهزة معدّة مسبقاً للاستخدام بما يخدم تنوع المحتوى العلمي والمعرفي المقدّم.</a:t>
            </a:r>
            <a:endParaRPr lang="ar-SA" dirty="0">
              <a:latin typeface="Alexandria Light" pitchFamily="2" charset="-78"/>
              <a:ea typeface="Calibri" panose="020F0502020204030204" pitchFamily="34" charset="0"/>
              <a:cs typeface="Alexandria Light"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8" name="Google Shape;5398;p51">
            <a:extLst>
              <a:ext uri="{FF2B5EF4-FFF2-40B4-BE49-F238E27FC236}">
                <a16:creationId xmlns:a16="http://schemas.microsoft.com/office/drawing/2014/main" id="{688E602E-CCD0-4188-B135-2CBC82780235}"/>
              </a:ext>
            </a:extLst>
          </p:cNvPr>
          <p:cNvGrpSpPr/>
          <p:nvPr/>
        </p:nvGrpSpPr>
        <p:grpSpPr>
          <a:xfrm>
            <a:off x="1214956" y="3739149"/>
            <a:ext cx="614560" cy="679004"/>
            <a:chOff x="-47896750" y="2710600"/>
            <a:chExt cx="300125" cy="300900"/>
          </a:xfrm>
        </p:grpSpPr>
        <p:sp>
          <p:nvSpPr>
            <p:cNvPr id="9" name="Google Shape;5399;p51">
              <a:extLst>
                <a:ext uri="{FF2B5EF4-FFF2-40B4-BE49-F238E27FC236}">
                  <a16:creationId xmlns:a16="http://schemas.microsoft.com/office/drawing/2014/main" id="{8971E808-4EB2-4B5A-898D-A6A3400307A0}"/>
                </a:ext>
              </a:extLst>
            </p:cNvPr>
            <p:cNvSpPr/>
            <p:nvPr/>
          </p:nvSpPr>
          <p:spPr>
            <a:xfrm>
              <a:off x="-47896750" y="2710600"/>
              <a:ext cx="300125" cy="300900"/>
            </a:xfrm>
            <a:custGeom>
              <a:avLst/>
              <a:gdLst/>
              <a:ahLst/>
              <a:cxnLst/>
              <a:rect l="l" t="t" r="r" b="b"/>
              <a:pathLst>
                <a:path w="12005" h="12036" extrusionOk="0">
                  <a:moveTo>
                    <a:pt x="2836" y="756"/>
                  </a:moveTo>
                  <a:cubicBezTo>
                    <a:pt x="3246" y="756"/>
                    <a:pt x="3561" y="1072"/>
                    <a:pt x="3561" y="1450"/>
                  </a:cubicBezTo>
                  <a:lnTo>
                    <a:pt x="3561" y="2237"/>
                  </a:lnTo>
                  <a:cubicBezTo>
                    <a:pt x="3309" y="2206"/>
                    <a:pt x="3088" y="2174"/>
                    <a:pt x="2836" y="2174"/>
                  </a:cubicBezTo>
                  <a:cubicBezTo>
                    <a:pt x="2616" y="2174"/>
                    <a:pt x="2364" y="2206"/>
                    <a:pt x="2143" y="2237"/>
                  </a:cubicBezTo>
                  <a:lnTo>
                    <a:pt x="2143" y="1450"/>
                  </a:lnTo>
                  <a:cubicBezTo>
                    <a:pt x="2143" y="1072"/>
                    <a:pt x="2458" y="756"/>
                    <a:pt x="2836" y="756"/>
                  </a:cubicBezTo>
                  <a:close/>
                  <a:moveTo>
                    <a:pt x="5231" y="1450"/>
                  </a:moveTo>
                  <a:cubicBezTo>
                    <a:pt x="7026" y="1450"/>
                    <a:pt x="8539" y="2584"/>
                    <a:pt x="9106" y="4254"/>
                  </a:cubicBezTo>
                  <a:cubicBezTo>
                    <a:pt x="8854" y="4254"/>
                    <a:pt x="8633" y="4317"/>
                    <a:pt x="8444" y="4474"/>
                  </a:cubicBezTo>
                  <a:cubicBezTo>
                    <a:pt x="8003" y="3119"/>
                    <a:pt x="6743" y="2174"/>
                    <a:pt x="5231" y="2174"/>
                  </a:cubicBezTo>
                  <a:lnTo>
                    <a:pt x="4254" y="2174"/>
                  </a:lnTo>
                  <a:lnTo>
                    <a:pt x="4254" y="1450"/>
                  </a:lnTo>
                  <a:close/>
                  <a:moveTo>
                    <a:pt x="2868" y="2836"/>
                  </a:moveTo>
                  <a:cubicBezTo>
                    <a:pt x="4033" y="2836"/>
                    <a:pt x="4979" y="3781"/>
                    <a:pt x="4979" y="4947"/>
                  </a:cubicBezTo>
                  <a:lnTo>
                    <a:pt x="4979" y="5671"/>
                  </a:lnTo>
                  <a:lnTo>
                    <a:pt x="757" y="5671"/>
                  </a:lnTo>
                  <a:lnTo>
                    <a:pt x="757" y="4947"/>
                  </a:lnTo>
                  <a:cubicBezTo>
                    <a:pt x="757" y="3781"/>
                    <a:pt x="1702" y="2836"/>
                    <a:pt x="2868" y="2836"/>
                  </a:cubicBezTo>
                  <a:close/>
                  <a:moveTo>
                    <a:pt x="9169" y="4947"/>
                  </a:moveTo>
                  <a:cubicBezTo>
                    <a:pt x="9578" y="4947"/>
                    <a:pt x="9893" y="5262"/>
                    <a:pt x="9893" y="5671"/>
                  </a:cubicBezTo>
                  <a:cubicBezTo>
                    <a:pt x="9893" y="6049"/>
                    <a:pt x="9578" y="6364"/>
                    <a:pt x="9169" y="6364"/>
                  </a:cubicBezTo>
                  <a:cubicBezTo>
                    <a:pt x="8791" y="6364"/>
                    <a:pt x="8476" y="6049"/>
                    <a:pt x="8476" y="5671"/>
                  </a:cubicBezTo>
                  <a:cubicBezTo>
                    <a:pt x="8476" y="5262"/>
                    <a:pt x="8791" y="4947"/>
                    <a:pt x="9169" y="4947"/>
                  </a:cubicBezTo>
                  <a:close/>
                  <a:moveTo>
                    <a:pt x="9547" y="6994"/>
                  </a:moveTo>
                  <a:lnTo>
                    <a:pt x="9547" y="9924"/>
                  </a:lnTo>
                  <a:lnTo>
                    <a:pt x="8822" y="9924"/>
                  </a:lnTo>
                  <a:lnTo>
                    <a:pt x="8822" y="6994"/>
                  </a:lnTo>
                  <a:cubicBezTo>
                    <a:pt x="8948" y="7057"/>
                    <a:pt x="9074" y="7057"/>
                    <a:pt x="9169" y="7057"/>
                  </a:cubicBezTo>
                  <a:cubicBezTo>
                    <a:pt x="9295" y="7057"/>
                    <a:pt x="9421" y="7057"/>
                    <a:pt x="9547" y="6994"/>
                  </a:cubicBezTo>
                  <a:close/>
                  <a:moveTo>
                    <a:pt x="10208" y="10617"/>
                  </a:moveTo>
                  <a:cubicBezTo>
                    <a:pt x="10681" y="10617"/>
                    <a:pt x="11059" y="10933"/>
                    <a:pt x="11217" y="11342"/>
                  </a:cubicBezTo>
                  <a:lnTo>
                    <a:pt x="5703" y="11342"/>
                  </a:lnTo>
                  <a:cubicBezTo>
                    <a:pt x="5861" y="10933"/>
                    <a:pt x="6270" y="10617"/>
                    <a:pt x="6711" y="10617"/>
                  </a:cubicBezTo>
                  <a:close/>
                  <a:moveTo>
                    <a:pt x="2836" y="0"/>
                  </a:moveTo>
                  <a:cubicBezTo>
                    <a:pt x="2049" y="0"/>
                    <a:pt x="1419" y="630"/>
                    <a:pt x="1419" y="1418"/>
                  </a:cubicBezTo>
                  <a:lnTo>
                    <a:pt x="1419" y="2458"/>
                  </a:lnTo>
                  <a:cubicBezTo>
                    <a:pt x="599" y="2930"/>
                    <a:pt x="1" y="3844"/>
                    <a:pt x="1" y="4915"/>
                  </a:cubicBezTo>
                  <a:lnTo>
                    <a:pt x="1" y="5986"/>
                  </a:lnTo>
                  <a:cubicBezTo>
                    <a:pt x="1" y="6175"/>
                    <a:pt x="158" y="6333"/>
                    <a:pt x="347" y="6333"/>
                  </a:cubicBezTo>
                  <a:lnTo>
                    <a:pt x="5294" y="6333"/>
                  </a:lnTo>
                  <a:cubicBezTo>
                    <a:pt x="5483" y="6333"/>
                    <a:pt x="5640" y="6175"/>
                    <a:pt x="5640" y="5986"/>
                  </a:cubicBezTo>
                  <a:lnTo>
                    <a:pt x="5640" y="4915"/>
                  </a:lnTo>
                  <a:cubicBezTo>
                    <a:pt x="5640" y="4096"/>
                    <a:pt x="5294" y="3340"/>
                    <a:pt x="4695" y="2773"/>
                  </a:cubicBezTo>
                  <a:lnTo>
                    <a:pt x="5231" y="2773"/>
                  </a:lnTo>
                  <a:cubicBezTo>
                    <a:pt x="6585" y="2773"/>
                    <a:pt x="7688" y="3781"/>
                    <a:pt x="7877" y="5104"/>
                  </a:cubicBezTo>
                  <a:cubicBezTo>
                    <a:pt x="7846" y="5262"/>
                    <a:pt x="7814" y="5419"/>
                    <a:pt x="7814" y="5608"/>
                  </a:cubicBezTo>
                  <a:cubicBezTo>
                    <a:pt x="7814" y="5986"/>
                    <a:pt x="7909" y="6301"/>
                    <a:pt x="8161" y="6553"/>
                  </a:cubicBezTo>
                  <a:lnTo>
                    <a:pt x="8161" y="9924"/>
                  </a:lnTo>
                  <a:lnTo>
                    <a:pt x="7436" y="9924"/>
                  </a:lnTo>
                  <a:lnTo>
                    <a:pt x="7436" y="9546"/>
                  </a:lnTo>
                  <a:cubicBezTo>
                    <a:pt x="7436" y="9357"/>
                    <a:pt x="7278" y="9200"/>
                    <a:pt x="7089" y="9200"/>
                  </a:cubicBezTo>
                  <a:cubicBezTo>
                    <a:pt x="6900" y="9200"/>
                    <a:pt x="6743" y="9357"/>
                    <a:pt x="6743" y="9546"/>
                  </a:cubicBezTo>
                  <a:lnTo>
                    <a:pt x="6743" y="9924"/>
                  </a:lnTo>
                  <a:cubicBezTo>
                    <a:pt x="5766" y="9924"/>
                    <a:pt x="4979" y="10712"/>
                    <a:pt x="4979" y="11689"/>
                  </a:cubicBezTo>
                  <a:cubicBezTo>
                    <a:pt x="4979" y="11878"/>
                    <a:pt x="5136" y="12035"/>
                    <a:pt x="5325" y="12035"/>
                  </a:cubicBezTo>
                  <a:lnTo>
                    <a:pt x="11658" y="12035"/>
                  </a:lnTo>
                  <a:cubicBezTo>
                    <a:pt x="11847" y="12035"/>
                    <a:pt x="12004" y="11878"/>
                    <a:pt x="12004" y="11689"/>
                  </a:cubicBezTo>
                  <a:cubicBezTo>
                    <a:pt x="12004" y="11216"/>
                    <a:pt x="11815" y="10743"/>
                    <a:pt x="11500" y="10428"/>
                  </a:cubicBezTo>
                  <a:cubicBezTo>
                    <a:pt x="11154" y="10113"/>
                    <a:pt x="10713" y="9924"/>
                    <a:pt x="10240" y="9924"/>
                  </a:cubicBezTo>
                  <a:lnTo>
                    <a:pt x="10240" y="6585"/>
                  </a:lnTo>
                  <a:cubicBezTo>
                    <a:pt x="10492" y="6333"/>
                    <a:pt x="10587" y="5986"/>
                    <a:pt x="10587" y="5608"/>
                  </a:cubicBezTo>
                  <a:cubicBezTo>
                    <a:pt x="10587" y="5104"/>
                    <a:pt x="10334" y="4632"/>
                    <a:pt x="9893" y="4411"/>
                  </a:cubicBezTo>
                  <a:cubicBezTo>
                    <a:pt x="9641" y="3371"/>
                    <a:pt x="9106" y="2458"/>
                    <a:pt x="8287" y="1796"/>
                  </a:cubicBezTo>
                  <a:cubicBezTo>
                    <a:pt x="7405" y="1103"/>
                    <a:pt x="6333" y="693"/>
                    <a:pt x="5231" y="693"/>
                  </a:cubicBezTo>
                  <a:lnTo>
                    <a:pt x="4065" y="693"/>
                  </a:lnTo>
                  <a:cubicBezTo>
                    <a:pt x="3813" y="284"/>
                    <a:pt x="3340" y="0"/>
                    <a:pt x="2836"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0" name="Google Shape;5400;p51">
              <a:extLst>
                <a:ext uri="{FF2B5EF4-FFF2-40B4-BE49-F238E27FC236}">
                  <a16:creationId xmlns:a16="http://schemas.microsoft.com/office/drawing/2014/main" id="{6D15643E-57C2-4631-9816-73B46284B745}"/>
                </a:ext>
              </a:extLst>
            </p:cNvPr>
            <p:cNvSpPr/>
            <p:nvPr/>
          </p:nvSpPr>
          <p:spPr>
            <a:xfrm>
              <a:off x="-47834525" y="2904350"/>
              <a:ext cx="17350" cy="44125"/>
            </a:xfrm>
            <a:custGeom>
              <a:avLst/>
              <a:gdLst/>
              <a:ahLst/>
              <a:cxnLst/>
              <a:rect l="l" t="t" r="r" b="b"/>
              <a:pathLst>
                <a:path w="694" h="1765" extrusionOk="0">
                  <a:moveTo>
                    <a:pt x="347" y="1"/>
                  </a:moveTo>
                  <a:cubicBezTo>
                    <a:pt x="158" y="1"/>
                    <a:pt x="1" y="158"/>
                    <a:pt x="1" y="347"/>
                  </a:cubicBezTo>
                  <a:lnTo>
                    <a:pt x="1" y="1418"/>
                  </a:lnTo>
                  <a:cubicBezTo>
                    <a:pt x="1" y="1607"/>
                    <a:pt x="158" y="1765"/>
                    <a:pt x="347" y="1765"/>
                  </a:cubicBezTo>
                  <a:cubicBezTo>
                    <a:pt x="568" y="1765"/>
                    <a:pt x="694" y="1607"/>
                    <a:pt x="694" y="1418"/>
                  </a:cubicBezTo>
                  <a:lnTo>
                    <a:pt x="694" y="347"/>
                  </a:lnTo>
                  <a:cubicBezTo>
                    <a:pt x="694" y="158"/>
                    <a:pt x="568" y="1"/>
                    <a:pt x="34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1" name="Google Shape;5401;p51">
              <a:extLst>
                <a:ext uri="{FF2B5EF4-FFF2-40B4-BE49-F238E27FC236}">
                  <a16:creationId xmlns:a16="http://schemas.microsoft.com/office/drawing/2014/main" id="{BEC689E3-1DF7-4EB3-97BE-B3609F1F1647}"/>
                </a:ext>
              </a:extLst>
            </p:cNvPr>
            <p:cNvSpPr/>
            <p:nvPr/>
          </p:nvSpPr>
          <p:spPr>
            <a:xfrm>
              <a:off x="-47790400" y="2884475"/>
              <a:ext cx="38600" cy="36450"/>
            </a:xfrm>
            <a:custGeom>
              <a:avLst/>
              <a:gdLst/>
              <a:ahLst/>
              <a:cxnLst/>
              <a:rect l="l" t="t" r="r" b="b"/>
              <a:pathLst>
                <a:path w="1544" h="1458" extrusionOk="0">
                  <a:moveTo>
                    <a:pt x="437" y="0"/>
                  </a:moveTo>
                  <a:cubicBezTo>
                    <a:pt x="339" y="0"/>
                    <a:pt x="236" y="24"/>
                    <a:pt x="158" y="71"/>
                  </a:cubicBezTo>
                  <a:cubicBezTo>
                    <a:pt x="0" y="197"/>
                    <a:pt x="32" y="449"/>
                    <a:pt x="158" y="607"/>
                  </a:cubicBezTo>
                  <a:lnTo>
                    <a:pt x="914" y="1363"/>
                  </a:lnTo>
                  <a:cubicBezTo>
                    <a:pt x="1040" y="1457"/>
                    <a:pt x="1103" y="1457"/>
                    <a:pt x="1197" y="1457"/>
                  </a:cubicBezTo>
                  <a:cubicBezTo>
                    <a:pt x="1260" y="1457"/>
                    <a:pt x="1386" y="1426"/>
                    <a:pt x="1418" y="1363"/>
                  </a:cubicBezTo>
                  <a:cubicBezTo>
                    <a:pt x="1544" y="1237"/>
                    <a:pt x="1544" y="985"/>
                    <a:pt x="1418" y="827"/>
                  </a:cubicBezTo>
                  <a:lnTo>
                    <a:pt x="693" y="71"/>
                  </a:lnTo>
                  <a:cubicBezTo>
                    <a:pt x="630" y="24"/>
                    <a:pt x="536" y="0"/>
                    <a:pt x="43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2" name="Google Shape;5402;p51">
              <a:extLst>
                <a:ext uri="{FF2B5EF4-FFF2-40B4-BE49-F238E27FC236}">
                  <a16:creationId xmlns:a16="http://schemas.microsoft.com/office/drawing/2014/main" id="{712E8D90-D2F4-40DF-B019-F4A3D9E886EA}"/>
                </a:ext>
              </a:extLst>
            </p:cNvPr>
            <p:cNvSpPr/>
            <p:nvPr/>
          </p:nvSpPr>
          <p:spPr>
            <a:xfrm>
              <a:off x="-47896750" y="2885150"/>
              <a:ext cx="37050" cy="37350"/>
            </a:xfrm>
            <a:custGeom>
              <a:avLst/>
              <a:gdLst/>
              <a:ahLst/>
              <a:cxnLst/>
              <a:rect l="l" t="t" r="r" b="b"/>
              <a:pathLst>
                <a:path w="1482" h="1494" extrusionOk="0">
                  <a:moveTo>
                    <a:pt x="1122" y="0"/>
                  </a:moveTo>
                  <a:cubicBezTo>
                    <a:pt x="1027" y="0"/>
                    <a:pt x="933" y="40"/>
                    <a:pt x="883" y="107"/>
                  </a:cubicBezTo>
                  <a:lnTo>
                    <a:pt x="127" y="863"/>
                  </a:lnTo>
                  <a:cubicBezTo>
                    <a:pt x="1" y="958"/>
                    <a:pt x="1" y="1210"/>
                    <a:pt x="127" y="1367"/>
                  </a:cubicBezTo>
                  <a:cubicBezTo>
                    <a:pt x="221" y="1430"/>
                    <a:pt x="284" y="1493"/>
                    <a:pt x="379" y="1493"/>
                  </a:cubicBezTo>
                  <a:cubicBezTo>
                    <a:pt x="442" y="1493"/>
                    <a:pt x="568" y="1430"/>
                    <a:pt x="599" y="1367"/>
                  </a:cubicBezTo>
                  <a:lnTo>
                    <a:pt x="1356" y="611"/>
                  </a:lnTo>
                  <a:cubicBezTo>
                    <a:pt x="1482" y="485"/>
                    <a:pt x="1482" y="264"/>
                    <a:pt x="1356" y="107"/>
                  </a:cubicBezTo>
                  <a:cubicBezTo>
                    <a:pt x="1296" y="33"/>
                    <a:pt x="1208" y="0"/>
                    <a:pt x="112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3313039352"/>
      </p:ext>
    </p:extLst>
  </p:cSld>
  <p:clrMapOvr>
    <a:masterClrMapping/>
  </p:clrMapOvr>
  <mc:AlternateContent xmlns:mc="http://schemas.openxmlformats.org/markup-compatibility/2006" xmlns:p14="http://schemas.microsoft.com/office/powerpoint/2010/main">
    <mc:Choice Requires="p14">
      <p:transition p14:dur="10" advTm="46519"/>
    </mc:Choice>
    <mc:Fallback xmlns="">
      <p:transition advTm="46519"/>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2287" y="1498603"/>
            <a:ext cx="10812720" cy="469956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988105" y="635842"/>
            <a:ext cx="6276520" cy="706284"/>
          </a:xfrm>
          <a:prstGeom prst="rect">
            <a:avLst/>
          </a:prstGeom>
          <a:noFill/>
        </p:spPr>
        <p:txBody>
          <a:bodyPr wrap="square" rtlCol="0">
            <a:spAutoFit/>
          </a:bodyPr>
          <a:lstStyle/>
          <a:p>
            <a:pPr algn="ctr" rtl="1">
              <a:lnSpc>
                <a:spcPct val="115000"/>
              </a:lnSpc>
              <a:spcBef>
                <a:spcPts val="600"/>
              </a:spcBef>
              <a:spcAft>
                <a:spcPts val="600"/>
              </a:spcAft>
              <a:tabLst>
                <a:tab pos="135255" algn="l"/>
                <a:tab pos="302260" algn="r"/>
              </a:tabLst>
            </a:pPr>
            <a:r>
              <a:rPr lang="ar-SA" b="1" dirty="0">
                <a:latin typeface="Alexandria Medium" pitchFamily="2" charset="-78"/>
                <a:ea typeface="Calibri" panose="020F0502020204030204" pitchFamily="34" charset="0"/>
                <a:cs typeface="Alexandria Medium" pitchFamily="2" charset="-78"/>
              </a:rPr>
              <a:t>مميزات المنصات التعليمية الإلكترونية في تدريب المعلمين وأعضاء هيئة التدريس</a:t>
            </a:r>
            <a:endParaRPr lang="en-US" sz="1800" dirty="0">
              <a:effectLst/>
              <a:latin typeface="Alexandria Medium" pitchFamily="2" charset="-78"/>
              <a:ea typeface="Calibri" panose="020F0502020204030204" pitchFamily="34" charset="0"/>
              <a:cs typeface="Alexandria Medium" pitchFamily="2" charset="-78"/>
            </a:endParaRPr>
          </a:p>
        </p:txBody>
      </p:sp>
      <p:sp>
        <p:nvSpPr>
          <p:cNvPr id="5" name="Rectangle 4"/>
          <p:cNvSpPr/>
          <p:nvPr/>
        </p:nvSpPr>
        <p:spPr>
          <a:xfrm>
            <a:off x="1108693" y="865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635075" y="1978139"/>
            <a:ext cx="9448231" cy="2669962"/>
          </a:xfrm>
          <a:prstGeom prst="rect">
            <a:avLst/>
          </a:prstGeom>
          <a:noFill/>
        </p:spPr>
        <p:txBody>
          <a:bodyPr wrap="square" rtlCol="0">
            <a:spAutoFit/>
          </a:bodyPr>
          <a:lstStyle/>
          <a:p>
            <a:pPr marL="285750" marR="0" indent="-285750" algn="just" rtl="1">
              <a:lnSpc>
                <a:spcPts val="2120"/>
              </a:lnSpc>
              <a:spcAft>
                <a:spcPts val="1800"/>
              </a:spcAft>
              <a:buFont typeface="Arial" panose="020B0604020202020204" pitchFamily="34" charset="0"/>
              <a:buChar char="•"/>
              <a:tabLst>
                <a:tab pos="446088" algn="l"/>
              </a:tabLst>
            </a:pPr>
            <a:r>
              <a:rPr lang="ar-SA" dirty="0">
                <a:latin typeface="Alexandria Light" pitchFamily="2" charset="-78"/>
                <a:cs typeface="Alexandria Light" pitchFamily="2" charset="-78"/>
              </a:rPr>
              <a:t>السماح للمستخدمين بإنشاء محتوى أو تحميل محتوى معد مسبقاً بما يوفر الوقت والجهد المطلوب لذلك. </a:t>
            </a:r>
          </a:p>
          <a:p>
            <a:pPr marL="285750" marR="0" indent="-285750" algn="just" rtl="1">
              <a:lnSpc>
                <a:spcPts val="2120"/>
              </a:lnSpc>
              <a:spcAft>
                <a:spcPts val="1800"/>
              </a:spcAft>
              <a:buFont typeface="Arial" panose="020B0604020202020204" pitchFamily="34" charset="0"/>
              <a:buChar char="•"/>
              <a:tabLst>
                <a:tab pos="446088" algn="l"/>
              </a:tabLst>
            </a:pPr>
            <a:r>
              <a:rPr lang="ar-SA" dirty="0">
                <a:latin typeface="Alexandria Light" pitchFamily="2" charset="-78"/>
                <a:cs typeface="Alexandria Light" pitchFamily="2" charset="-78"/>
              </a:rPr>
              <a:t>تعميم الوصول إلى المعرفة باستخدام مجموعة متنوعة من الأشكال الرقمية، والوسائط المتعددة. .</a:t>
            </a:r>
          </a:p>
          <a:p>
            <a:pPr marL="285750" marR="0" indent="-285750" algn="just" rtl="1">
              <a:lnSpc>
                <a:spcPts val="2120"/>
              </a:lnSpc>
              <a:spcAft>
                <a:spcPts val="1800"/>
              </a:spcAft>
              <a:buFont typeface="Arial" panose="020B0604020202020204" pitchFamily="34" charset="0"/>
              <a:buChar char="•"/>
              <a:tabLst>
                <a:tab pos="446088" algn="l"/>
              </a:tabLst>
            </a:pPr>
            <a:r>
              <a:rPr lang="ar-SA" dirty="0">
                <a:latin typeface="Alexandria Light" pitchFamily="2" charset="-78"/>
                <a:cs typeface="Alexandria Light" pitchFamily="2" charset="-78"/>
              </a:rPr>
              <a:t>تحديث دائم للمعلومات والمناهج لتتوافق مع التطورات العلمية والأكاديمية.</a:t>
            </a:r>
          </a:p>
          <a:p>
            <a:pPr marL="285750" marR="0" indent="-285750" algn="just" rtl="1">
              <a:lnSpc>
                <a:spcPts val="2120"/>
              </a:lnSpc>
              <a:spcAft>
                <a:spcPts val="1800"/>
              </a:spcAft>
              <a:buFont typeface="Arial" panose="020B0604020202020204" pitchFamily="34" charset="0"/>
              <a:buChar char="•"/>
              <a:tabLst>
                <a:tab pos="446088" algn="l"/>
              </a:tabLst>
            </a:pPr>
            <a:r>
              <a:rPr lang="ar-SA" dirty="0">
                <a:latin typeface="Alexandria Light" pitchFamily="2" charset="-78"/>
                <a:cs typeface="Alexandria Light" pitchFamily="2" charset="-78"/>
              </a:rPr>
              <a:t>توفير الوقت والمال نظراً لانعدام تكاليف الوصول والتطوير، لأن المواد عادة تكون جاهزة للاستخدام الفوري. </a:t>
            </a: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8" name="Google Shape;5398;p51">
            <a:extLst>
              <a:ext uri="{FF2B5EF4-FFF2-40B4-BE49-F238E27FC236}">
                <a16:creationId xmlns:a16="http://schemas.microsoft.com/office/drawing/2014/main" id="{5D0D8ED2-5E8C-4E3F-B30B-21947B9D9DB0}"/>
              </a:ext>
            </a:extLst>
          </p:cNvPr>
          <p:cNvGrpSpPr/>
          <p:nvPr/>
        </p:nvGrpSpPr>
        <p:grpSpPr>
          <a:xfrm>
            <a:off x="1196361" y="3241333"/>
            <a:ext cx="614560" cy="679004"/>
            <a:chOff x="-47896750" y="2710600"/>
            <a:chExt cx="300125" cy="300900"/>
          </a:xfrm>
        </p:grpSpPr>
        <p:sp>
          <p:nvSpPr>
            <p:cNvPr id="9" name="Google Shape;5399;p51">
              <a:extLst>
                <a:ext uri="{FF2B5EF4-FFF2-40B4-BE49-F238E27FC236}">
                  <a16:creationId xmlns:a16="http://schemas.microsoft.com/office/drawing/2014/main" id="{47CACBC1-8061-4D51-BCC8-CC917AE56B65}"/>
                </a:ext>
              </a:extLst>
            </p:cNvPr>
            <p:cNvSpPr/>
            <p:nvPr/>
          </p:nvSpPr>
          <p:spPr>
            <a:xfrm>
              <a:off x="-47896750" y="2710600"/>
              <a:ext cx="300125" cy="300900"/>
            </a:xfrm>
            <a:custGeom>
              <a:avLst/>
              <a:gdLst/>
              <a:ahLst/>
              <a:cxnLst/>
              <a:rect l="l" t="t" r="r" b="b"/>
              <a:pathLst>
                <a:path w="12005" h="12036" extrusionOk="0">
                  <a:moveTo>
                    <a:pt x="2836" y="756"/>
                  </a:moveTo>
                  <a:cubicBezTo>
                    <a:pt x="3246" y="756"/>
                    <a:pt x="3561" y="1072"/>
                    <a:pt x="3561" y="1450"/>
                  </a:cubicBezTo>
                  <a:lnTo>
                    <a:pt x="3561" y="2237"/>
                  </a:lnTo>
                  <a:cubicBezTo>
                    <a:pt x="3309" y="2206"/>
                    <a:pt x="3088" y="2174"/>
                    <a:pt x="2836" y="2174"/>
                  </a:cubicBezTo>
                  <a:cubicBezTo>
                    <a:pt x="2616" y="2174"/>
                    <a:pt x="2364" y="2206"/>
                    <a:pt x="2143" y="2237"/>
                  </a:cubicBezTo>
                  <a:lnTo>
                    <a:pt x="2143" y="1450"/>
                  </a:lnTo>
                  <a:cubicBezTo>
                    <a:pt x="2143" y="1072"/>
                    <a:pt x="2458" y="756"/>
                    <a:pt x="2836" y="756"/>
                  </a:cubicBezTo>
                  <a:close/>
                  <a:moveTo>
                    <a:pt x="5231" y="1450"/>
                  </a:moveTo>
                  <a:cubicBezTo>
                    <a:pt x="7026" y="1450"/>
                    <a:pt x="8539" y="2584"/>
                    <a:pt x="9106" y="4254"/>
                  </a:cubicBezTo>
                  <a:cubicBezTo>
                    <a:pt x="8854" y="4254"/>
                    <a:pt x="8633" y="4317"/>
                    <a:pt x="8444" y="4474"/>
                  </a:cubicBezTo>
                  <a:cubicBezTo>
                    <a:pt x="8003" y="3119"/>
                    <a:pt x="6743" y="2174"/>
                    <a:pt x="5231" y="2174"/>
                  </a:cubicBezTo>
                  <a:lnTo>
                    <a:pt x="4254" y="2174"/>
                  </a:lnTo>
                  <a:lnTo>
                    <a:pt x="4254" y="1450"/>
                  </a:lnTo>
                  <a:close/>
                  <a:moveTo>
                    <a:pt x="2868" y="2836"/>
                  </a:moveTo>
                  <a:cubicBezTo>
                    <a:pt x="4033" y="2836"/>
                    <a:pt x="4979" y="3781"/>
                    <a:pt x="4979" y="4947"/>
                  </a:cubicBezTo>
                  <a:lnTo>
                    <a:pt x="4979" y="5671"/>
                  </a:lnTo>
                  <a:lnTo>
                    <a:pt x="757" y="5671"/>
                  </a:lnTo>
                  <a:lnTo>
                    <a:pt x="757" y="4947"/>
                  </a:lnTo>
                  <a:cubicBezTo>
                    <a:pt x="757" y="3781"/>
                    <a:pt x="1702" y="2836"/>
                    <a:pt x="2868" y="2836"/>
                  </a:cubicBezTo>
                  <a:close/>
                  <a:moveTo>
                    <a:pt x="9169" y="4947"/>
                  </a:moveTo>
                  <a:cubicBezTo>
                    <a:pt x="9578" y="4947"/>
                    <a:pt x="9893" y="5262"/>
                    <a:pt x="9893" y="5671"/>
                  </a:cubicBezTo>
                  <a:cubicBezTo>
                    <a:pt x="9893" y="6049"/>
                    <a:pt x="9578" y="6364"/>
                    <a:pt x="9169" y="6364"/>
                  </a:cubicBezTo>
                  <a:cubicBezTo>
                    <a:pt x="8791" y="6364"/>
                    <a:pt x="8476" y="6049"/>
                    <a:pt x="8476" y="5671"/>
                  </a:cubicBezTo>
                  <a:cubicBezTo>
                    <a:pt x="8476" y="5262"/>
                    <a:pt x="8791" y="4947"/>
                    <a:pt x="9169" y="4947"/>
                  </a:cubicBezTo>
                  <a:close/>
                  <a:moveTo>
                    <a:pt x="9547" y="6994"/>
                  </a:moveTo>
                  <a:lnTo>
                    <a:pt x="9547" y="9924"/>
                  </a:lnTo>
                  <a:lnTo>
                    <a:pt x="8822" y="9924"/>
                  </a:lnTo>
                  <a:lnTo>
                    <a:pt x="8822" y="6994"/>
                  </a:lnTo>
                  <a:cubicBezTo>
                    <a:pt x="8948" y="7057"/>
                    <a:pt x="9074" y="7057"/>
                    <a:pt x="9169" y="7057"/>
                  </a:cubicBezTo>
                  <a:cubicBezTo>
                    <a:pt x="9295" y="7057"/>
                    <a:pt x="9421" y="7057"/>
                    <a:pt x="9547" y="6994"/>
                  </a:cubicBezTo>
                  <a:close/>
                  <a:moveTo>
                    <a:pt x="10208" y="10617"/>
                  </a:moveTo>
                  <a:cubicBezTo>
                    <a:pt x="10681" y="10617"/>
                    <a:pt x="11059" y="10933"/>
                    <a:pt x="11217" y="11342"/>
                  </a:cubicBezTo>
                  <a:lnTo>
                    <a:pt x="5703" y="11342"/>
                  </a:lnTo>
                  <a:cubicBezTo>
                    <a:pt x="5861" y="10933"/>
                    <a:pt x="6270" y="10617"/>
                    <a:pt x="6711" y="10617"/>
                  </a:cubicBezTo>
                  <a:close/>
                  <a:moveTo>
                    <a:pt x="2836" y="0"/>
                  </a:moveTo>
                  <a:cubicBezTo>
                    <a:pt x="2049" y="0"/>
                    <a:pt x="1419" y="630"/>
                    <a:pt x="1419" y="1418"/>
                  </a:cubicBezTo>
                  <a:lnTo>
                    <a:pt x="1419" y="2458"/>
                  </a:lnTo>
                  <a:cubicBezTo>
                    <a:pt x="599" y="2930"/>
                    <a:pt x="1" y="3844"/>
                    <a:pt x="1" y="4915"/>
                  </a:cubicBezTo>
                  <a:lnTo>
                    <a:pt x="1" y="5986"/>
                  </a:lnTo>
                  <a:cubicBezTo>
                    <a:pt x="1" y="6175"/>
                    <a:pt x="158" y="6333"/>
                    <a:pt x="347" y="6333"/>
                  </a:cubicBezTo>
                  <a:lnTo>
                    <a:pt x="5294" y="6333"/>
                  </a:lnTo>
                  <a:cubicBezTo>
                    <a:pt x="5483" y="6333"/>
                    <a:pt x="5640" y="6175"/>
                    <a:pt x="5640" y="5986"/>
                  </a:cubicBezTo>
                  <a:lnTo>
                    <a:pt x="5640" y="4915"/>
                  </a:lnTo>
                  <a:cubicBezTo>
                    <a:pt x="5640" y="4096"/>
                    <a:pt x="5294" y="3340"/>
                    <a:pt x="4695" y="2773"/>
                  </a:cubicBezTo>
                  <a:lnTo>
                    <a:pt x="5231" y="2773"/>
                  </a:lnTo>
                  <a:cubicBezTo>
                    <a:pt x="6585" y="2773"/>
                    <a:pt x="7688" y="3781"/>
                    <a:pt x="7877" y="5104"/>
                  </a:cubicBezTo>
                  <a:cubicBezTo>
                    <a:pt x="7846" y="5262"/>
                    <a:pt x="7814" y="5419"/>
                    <a:pt x="7814" y="5608"/>
                  </a:cubicBezTo>
                  <a:cubicBezTo>
                    <a:pt x="7814" y="5986"/>
                    <a:pt x="7909" y="6301"/>
                    <a:pt x="8161" y="6553"/>
                  </a:cubicBezTo>
                  <a:lnTo>
                    <a:pt x="8161" y="9924"/>
                  </a:lnTo>
                  <a:lnTo>
                    <a:pt x="7436" y="9924"/>
                  </a:lnTo>
                  <a:lnTo>
                    <a:pt x="7436" y="9546"/>
                  </a:lnTo>
                  <a:cubicBezTo>
                    <a:pt x="7436" y="9357"/>
                    <a:pt x="7278" y="9200"/>
                    <a:pt x="7089" y="9200"/>
                  </a:cubicBezTo>
                  <a:cubicBezTo>
                    <a:pt x="6900" y="9200"/>
                    <a:pt x="6743" y="9357"/>
                    <a:pt x="6743" y="9546"/>
                  </a:cubicBezTo>
                  <a:lnTo>
                    <a:pt x="6743" y="9924"/>
                  </a:lnTo>
                  <a:cubicBezTo>
                    <a:pt x="5766" y="9924"/>
                    <a:pt x="4979" y="10712"/>
                    <a:pt x="4979" y="11689"/>
                  </a:cubicBezTo>
                  <a:cubicBezTo>
                    <a:pt x="4979" y="11878"/>
                    <a:pt x="5136" y="12035"/>
                    <a:pt x="5325" y="12035"/>
                  </a:cubicBezTo>
                  <a:lnTo>
                    <a:pt x="11658" y="12035"/>
                  </a:lnTo>
                  <a:cubicBezTo>
                    <a:pt x="11847" y="12035"/>
                    <a:pt x="12004" y="11878"/>
                    <a:pt x="12004" y="11689"/>
                  </a:cubicBezTo>
                  <a:cubicBezTo>
                    <a:pt x="12004" y="11216"/>
                    <a:pt x="11815" y="10743"/>
                    <a:pt x="11500" y="10428"/>
                  </a:cubicBezTo>
                  <a:cubicBezTo>
                    <a:pt x="11154" y="10113"/>
                    <a:pt x="10713" y="9924"/>
                    <a:pt x="10240" y="9924"/>
                  </a:cubicBezTo>
                  <a:lnTo>
                    <a:pt x="10240" y="6585"/>
                  </a:lnTo>
                  <a:cubicBezTo>
                    <a:pt x="10492" y="6333"/>
                    <a:pt x="10587" y="5986"/>
                    <a:pt x="10587" y="5608"/>
                  </a:cubicBezTo>
                  <a:cubicBezTo>
                    <a:pt x="10587" y="5104"/>
                    <a:pt x="10334" y="4632"/>
                    <a:pt x="9893" y="4411"/>
                  </a:cubicBezTo>
                  <a:cubicBezTo>
                    <a:pt x="9641" y="3371"/>
                    <a:pt x="9106" y="2458"/>
                    <a:pt x="8287" y="1796"/>
                  </a:cubicBezTo>
                  <a:cubicBezTo>
                    <a:pt x="7405" y="1103"/>
                    <a:pt x="6333" y="693"/>
                    <a:pt x="5231" y="693"/>
                  </a:cubicBezTo>
                  <a:lnTo>
                    <a:pt x="4065" y="693"/>
                  </a:lnTo>
                  <a:cubicBezTo>
                    <a:pt x="3813" y="284"/>
                    <a:pt x="3340" y="0"/>
                    <a:pt x="2836"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0" name="Google Shape;5400;p51">
              <a:extLst>
                <a:ext uri="{FF2B5EF4-FFF2-40B4-BE49-F238E27FC236}">
                  <a16:creationId xmlns:a16="http://schemas.microsoft.com/office/drawing/2014/main" id="{087B11F6-8B02-4125-B256-E7132CCDC85F}"/>
                </a:ext>
              </a:extLst>
            </p:cNvPr>
            <p:cNvSpPr/>
            <p:nvPr/>
          </p:nvSpPr>
          <p:spPr>
            <a:xfrm>
              <a:off x="-47834525" y="2904350"/>
              <a:ext cx="17350" cy="44125"/>
            </a:xfrm>
            <a:custGeom>
              <a:avLst/>
              <a:gdLst/>
              <a:ahLst/>
              <a:cxnLst/>
              <a:rect l="l" t="t" r="r" b="b"/>
              <a:pathLst>
                <a:path w="694" h="1765" extrusionOk="0">
                  <a:moveTo>
                    <a:pt x="347" y="1"/>
                  </a:moveTo>
                  <a:cubicBezTo>
                    <a:pt x="158" y="1"/>
                    <a:pt x="1" y="158"/>
                    <a:pt x="1" y="347"/>
                  </a:cubicBezTo>
                  <a:lnTo>
                    <a:pt x="1" y="1418"/>
                  </a:lnTo>
                  <a:cubicBezTo>
                    <a:pt x="1" y="1607"/>
                    <a:pt x="158" y="1765"/>
                    <a:pt x="347" y="1765"/>
                  </a:cubicBezTo>
                  <a:cubicBezTo>
                    <a:pt x="568" y="1765"/>
                    <a:pt x="694" y="1607"/>
                    <a:pt x="694" y="1418"/>
                  </a:cubicBezTo>
                  <a:lnTo>
                    <a:pt x="694" y="347"/>
                  </a:lnTo>
                  <a:cubicBezTo>
                    <a:pt x="694" y="158"/>
                    <a:pt x="568" y="1"/>
                    <a:pt x="34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1" name="Google Shape;5401;p51">
              <a:extLst>
                <a:ext uri="{FF2B5EF4-FFF2-40B4-BE49-F238E27FC236}">
                  <a16:creationId xmlns:a16="http://schemas.microsoft.com/office/drawing/2014/main" id="{6672567A-1076-41CD-B126-CD04613FE1F9}"/>
                </a:ext>
              </a:extLst>
            </p:cNvPr>
            <p:cNvSpPr/>
            <p:nvPr/>
          </p:nvSpPr>
          <p:spPr>
            <a:xfrm>
              <a:off x="-47790400" y="2884475"/>
              <a:ext cx="38600" cy="36450"/>
            </a:xfrm>
            <a:custGeom>
              <a:avLst/>
              <a:gdLst/>
              <a:ahLst/>
              <a:cxnLst/>
              <a:rect l="l" t="t" r="r" b="b"/>
              <a:pathLst>
                <a:path w="1544" h="1458" extrusionOk="0">
                  <a:moveTo>
                    <a:pt x="437" y="0"/>
                  </a:moveTo>
                  <a:cubicBezTo>
                    <a:pt x="339" y="0"/>
                    <a:pt x="236" y="24"/>
                    <a:pt x="158" y="71"/>
                  </a:cubicBezTo>
                  <a:cubicBezTo>
                    <a:pt x="0" y="197"/>
                    <a:pt x="32" y="449"/>
                    <a:pt x="158" y="607"/>
                  </a:cubicBezTo>
                  <a:lnTo>
                    <a:pt x="914" y="1363"/>
                  </a:lnTo>
                  <a:cubicBezTo>
                    <a:pt x="1040" y="1457"/>
                    <a:pt x="1103" y="1457"/>
                    <a:pt x="1197" y="1457"/>
                  </a:cubicBezTo>
                  <a:cubicBezTo>
                    <a:pt x="1260" y="1457"/>
                    <a:pt x="1386" y="1426"/>
                    <a:pt x="1418" y="1363"/>
                  </a:cubicBezTo>
                  <a:cubicBezTo>
                    <a:pt x="1544" y="1237"/>
                    <a:pt x="1544" y="985"/>
                    <a:pt x="1418" y="827"/>
                  </a:cubicBezTo>
                  <a:lnTo>
                    <a:pt x="693" y="71"/>
                  </a:lnTo>
                  <a:cubicBezTo>
                    <a:pt x="630" y="24"/>
                    <a:pt x="536" y="0"/>
                    <a:pt x="43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2" name="Google Shape;5402;p51">
              <a:extLst>
                <a:ext uri="{FF2B5EF4-FFF2-40B4-BE49-F238E27FC236}">
                  <a16:creationId xmlns:a16="http://schemas.microsoft.com/office/drawing/2014/main" id="{78C2805F-8DC1-4B41-A86D-88701FC2E00A}"/>
                </a:ext>
              </a:extLst>
            </p:cNvPr>
            <p:cNvSpPr/>
            <p:nvPr/>
          </p:nvSpPr>
          <p:spPr>
            <a:xfrm>
              <a:off x="-47896750" y="2885150"/>
              <a:ext cx="37050" cy="37350"/>
            </a:xfrm>
            <a:custGeom>
              <a:avLst/>
              <a:gdLst/>
              <a:ahLst/>
              <a:cxnLst/>
              <a:rect l="l" t="t" r="r" b="b"/>
              <a:pathLst>
                <a:path w="1482" h="1494" extrusionOk="0">
                  <a:moveTo>
                    <a:pt x="1122" y="0"/>
                  </a:moveTo>
                  <a:cubicBezTo>
                    <a:pt x="1027" y="0"/>
                    <a:pt x="933" y="40"/>
                    <a:pt x="883" y="107"/>
                  </a:cubicBezTo>
                  <a:lnTo>
                    <a:pt x="127" y="863"/>
                  </a:lnTo>
                  <a:cubicBezTo>
                    <a:pt x="1" y="958"/>
                    <a:pt x="1" y="1210"/>
                    <a:pt x="127" y="1367"/>
                  </a:cubicBezTo>
                  <a:cubicBezTo>
                    <a:pt x="221" y="1430"/>
                    <a:pt x="284" y="1493"/>
                    <a:pt x="379" y="1493"/>
                  </a:cubicBezTo>
                  <a:cubicBezTo>
                    <a:pt x="442" y="1493"/>
                    <a:pt x="568" y="1430"/>
                    <a:pt x="599" y="1367"/>
                  </a:cubicBezTo>
                  <a:lnTo>
                    <a:pt x="1356" y="611"/>
                  </a:lnTo>
                  <a:cubicBezTo>
                    <a:pt x="1482" y="485"/>
                    <a:pt x="1482" y="264"/>
                    <a:pt x="1356" y="107"/>
                  </a:cubicBezTo>
                  <a:cubicBezTo>
                    <a:pt x="1296" y="33"/>
                    <a:pt x="1208" y="0"/>
                    <a:pt x="112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
        <p:nvSpPr>
          <p:cNvPr id="13" name="TextBox 10">
            <a:extLst>
              <a:ext uri="{FF2B5EF4-FFF2-40B4-BE49-F238E27FC236}">
                <a16:creationId xmlns:a16="http://schemas.microsoft.com/office/drawing/2014/main" id="{DD3C7312-FF21-41DC-93D0-3A9D1FCE5E83}"/>
              </a:ext>
            </a:extLst>
          </p:cNvPr>
          <p:cNvSpPr txBox="1"/>
          <p:nvPr/>
        </p:nvSpPr>
        <p:spPr>
          <a:xfrm>
            <a:off x="2347403" y="5135007"/>
            <a:ext cx="8321015" cy="857222"/>
          </a:xfrm>
          <a:prstGeom prst="rect">
            <a:avLst/>
          </a:prstGeom>
          <a:solidFill>
            <a:srgbClr val="00B0F0"/>
          </a:solidFill>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algn="justLow" rtl="1">
              <a:lnSpc>
                <a:spcPts val="2920"/>
              </a:lnSpc>
              <a:spcBef>
                <a:spcPts val="600"/>
              </a:spcBef>
              <a:spcAft>
                <a:spcPts val="1800"/>
              </a:spcAft>
              <a:defRPr/>
            </a:pPr>
            <a:r>
              <a:rPr lang="ar-SA" sz="2400" dirty="0">
                <a:solidFill>
                  <a:srgbClr val="FFFFFF"/>
                </a:solidFill>
                <a:effectLst>
                  <a:outerShdw blurRad="38100" dist="38100" dir="2700000" algn="tl">
                    <a:srgbClr val="000000">
                      <a:alpha val="43137"/>
                    </a:srgbClr>
                  </a:outerShdw>
                </a:effectLst>
                <a:latin typeface="Alexandria Light" pitchFamily="2" charset="-78"/>
                <a:ea typeface="Calibri" panose="020F0502020204030204" pitchFamily="34" charset="0"/>
                <a:cs typeface="Alexandria Light" pitchFamily="2" charset="-78"/>
              </a:rPr>
              <a:t>  </a:t>
            </a:r>
            <a:r>
              <a:rPr lang="ar-SA" dirty="0">
                <a:solidFill>
                  <a:srgbClr val="FFFFFF"/>
                </a:solidFill>
                <a:effectLst>
                  <a:outerShdw blurRad="38100" dist="38100" dir="2700000" algn="tl">
                    <a:srgbClr val="000000">
                      <a:alpha val="43137"/>
                    </a:srgbClr>
                  </a:outerShdw>
                </a:effectLst>
                <a:latin typeface="Alexandria Light" pitchFamily="2" charset="-78"/>
                <a:ea typeface="Calibri" panose="020F0502020204030204" pitchFamily="34" charset="0"/>
                <a:cs typeface="Alexandria Light" pitchFamily="2" charset="-78"/>
              </a:rPr>
              <a:t>وبعد أن عرفنا مميزات المنصات التعليمية الإلكترونية ،في تدريب المعلمين وأعضاء هيئة التدريس،  </a:t>
            </a:r>
            <a:r>
              <a:rPr kumimoji="0" lang="ar-SA" b="0" i="0" u="none" strike="noStrike" kern="1200" cap="none" spc="0" normalizeH="0" baseline="0" noProof="0" dirty="0">
                <a:ln>
                  <a:noFill/>
                </a:ln>
                <a:solidFill>
                  <a:srgbClr val="FFFFFF"/>
                </a:solidFill>
                <a:effectLst>
                  <a:outerShdw blurRad="38100" dist="38100" dir="2700000" algn="tl">
                    <a:srgbClr val="000000">
                      <a:alpha val="43137"/>
                    </a:srgbClr>
                  </a:outerShdw>
                </a:effectLst>
                <a:uLnTx/>
                <a:uFillTx/>
                <a:latin typeface="Alexandria Light" pitchFamily="2" charset="-78"/>
                <a:ea typeface="+mn-ea"/>
                <a:cs typeface="Alexandria Light" pitchFamily="2" charset="-78"/>
              </a:rPr>
              <a:t>سؤالنا هنا </a:t>
            </a:r>
            <a:r>
              <a:rPr lang="ar-SA" dirty="0">
                <a:solidFill>
                  <a:srgbClr val="FFFFFF"/>
                </a:solidFill>
                <a:effectLst>
                  <a:outerShdw blurRad="38100" dist="38100" dir="2700000" algn="tl">
                    <a:srgbClr val="000000">
                      <a:alpha val="43137"/>
                    </a:srgbClr>
                  </a:outerShdw>
                </a:effectLst>
                <a:latin typeface="Alexandria Light" pitchFamily="2" charset="-78"/>
                <a:cs typeface="Alexandria Light" pitchFamily="2" charset="-78"/>
              </a:rPr>
              <a:t>أهمية المنصات التعليمية الإلكترونية</a:t>
            </a:r>
            <a:r>
              <a:rPr lang="ar-SA" sz="3600" dirty="0">
                <a:solidFill>
                  <a:srgbClr val="FFFFFF"/>
                </a:solidFill>
                <a:effectLst>
                  <a:outerShdw blurRad="38100" dist="38100" dir="2700000" algn="tl">
                    <a:srgbClr val="000000">
                      <a:alpha val="43137"/>
                    </a:srgbClr>
                  </a:outerShdw>
                </a:effectLst>
                <a:latin typeface="Alexandria Light" pitchFamily="2" charset="-78"/>
                <a:cs typeface="Alexandria Light" pitchFamily="2" charset="-78"/>
              </a:rPr>
              <a:t>؟</a:t>
            </a:r>
            <a:endParaRPr lang="ar-SA" dirty="0">
              <a:solidFill>
                <a:srgbClr val="FFFFFF"/>
              </a:solidFill>
              <a:effectLst>
                <a:outerShdw blurRad="38100" dist="38100" dir="2700000" algn="tl">
                  <a:srgbClr val="000000">
                    <a:alpha val="43137"/>
                  </a:srgbClr>
                </a:outerShdw>
              </a:effectLst>
              <a:latin typeface="Alexandria Light" pitchFamily="2" charset="-78"/>
              <a:cs typeface="Alexandria Light" pitchFamily="2" charset="-78"/>
            </a:endParaRPr>
          </a:p>
        </p:txBody>
      </p:sp>
      <p:pic>
        <p:nvPicPr>
          <p:cNvPr id="6" name="صوت مسجّل">
            <a:hlinkClick r:id="" action="ppaction://media"/>
            <a:extLst>
              <a:ext uri="{FF2B5EF4-FFF2-40B4-BE49-F238E27FC236}">
                <a16:creationId xmlns:a16="http://schemas.microsoft.com/office/drawing/2014/main" id="{AADA406A-4F43-5F16-CF02-AC0E02F5975A}"/>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993161" y="6198169"/>
            <a:ext cx="406400" cy="406400"/>
          </a:xfrm>
          <a:prstGeom prst="rect">
            <a:avLst/>
          </a:prstGeom>
        </p:spPr>
      </p:pic>
    </p:spTree>
    <p:extLst>
      <p:ext uri="{BB962C8B-B14F-4D97-AF65-F5344CB8AC3E}">
        <p14:creationId xmlns:p14="http://schemas.microsoft.com/office/powerpoint/2010/main" val="2279119728"/>
      </p:ext>
    </p:extLst>
  </p:cSld>
  <p:clrMapOvr>
    <a:masterClrMapping/>
  </p:clrMapOvr>
  <mc:AlternateContent xmlns:mc="http://schemas.openxmlformats.org/markup-compatibility/2006" xmlns:p14="http://schemas.microsoft.com/office/powerpoint/2010/main">
    <mc:Choice Requires="p14">
      <p:transition p14:dur="10" advTm="72177"/>
    </mc:Choice>
    <mc:Fallback xmlns="">
      <p:transition advTm="7217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1287"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96913"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418000" cy="387735"/>
          </a:xfrm>
          <a:prstGeom prst="rect">
            <a:avLst/>
          </a:prstGeom>
          <a:noFill/>
        </p:spPr>
        <p:txBody>
          <a:bodyPr wrap="square" rtlCol="0">
            <a:spAutoFit/>
          </a:bodyPr>
          <a:lstStyle/>
          <a:p>
            <a:pPr algn="ctr" rtl="1">
              <a:lnSpc>
                <a:spcPct val="115000"/>
              </a:lnSpc>
              <a:spcBef>
                <a:spcPts val="600"/>
              </a:spcBef>
              <a:spcAft>
                <a:spcPts val="600"/>
              </a:spcAft>
              <a:tabLst>
                <a:tab pos="135255" algn="l"/>
                <a:tab pos="302260" algn="r"/>
              </a:tabLst>
            </a:pPr>
            <a:r>
              <a:rPr lang="ar-SA" b="1" dirty="0">
                <a:latin typeface="Alexandria Medium" pitchFamily="2" charset="-78"/>
                <a:ea typeface="Calibri" panose="020F0502020204030204" pitchFamily="34" charset="0"/>
                <a:cs typeface="Alexandria Medium" pitchFamily="2" charset="-78"/>
              </a:rPr>
              <a:t>أهمية المنصات التعليمية الإلكترونية</a:t>
            </a:r>
            <a:endParaRPr lang="en-US" sz="1800" dirty="0">
              <a:effectLst/>
              <a:latin typeface="Alexandria Medium" pitchFamily="2" charset="-78"/>
              <a:ea typeface="Calibri" panose="020F0502020204030204" pitchFamily="34" charset="0"/>
              <a:cs typeface="Alexandria Medium" pitchFamily="2" charset="-78"/>
            </a:endParaRPr>
          </a:p>
        </p:txBody>
      </p:sp>
      <p:sp>
        <p:nvSpPr>
          <p:cNvPr id="5" name="Rectangle 4"/>
          <p:cNvSpPr/>
          <p:nvPr/>
        </p:nvSpPr>
        <p:spPr>
          <a:xfrm>
            <a:off x="1108693" y="865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مربع نص 5">
            <a:extLst>
              <a:ext uri="{FF2B5EF4-FFF2-40B4-BE49-F238E27FC236}">
                <a16:creationId xmlns:a16="http://schemas.microsoft.com/office/drawing/2014/main" id="{0FA34561-6C75-4F91-95B5-76959000618F}"/>
              </a:ext>
            </a:extLst>
          </p:cNvPr>
          <p:cNvSpPr txBox="1"/>
          <p:nvPr/>
        </p:nvSpPr>
        <p:spPr>
          <a:xfrm>
            <a:off x="1968862" y="1866447"/>
            <a:ext cx="9148613" cy="3860031"/>
          </a:xfrm>
          <a:prstGeom prst="rect">
            <a:avLst/>
          </a:prstGeom>
          <a:noFill/>
        </p:spPr>
        <p:txBody>
          <a:bodyPr wrap="square" rtlCol="1">
            <a:spAutoFit/>
          </a:bodyPr>
          <a:lstStyle/>
          <a:p>
            <a:pPr algn="r" rtl="1">
              <a:lnSpc>
                <a:spcPts val="2520"/>
              </a:lnSpc>
              <a:spcAft>
                <a:spcPts val="1800"/>
              </a:spcAft>
            </a:pPr>
            <a:r>
              <a:rPr lang="ar-SA" sz="2000" dirty="0">
                <a:solidFill>
                  <a:srgbClr val="0070C0"/>
                </a:solidFill>
                <a:latin typeface="Alexandria Light" pitchFamily="2" charset="-78"/>
                <a:cs typeface="Alexandria Light" pitchFamily="2" charset="-78"/>
              </a:rPr>
              <a:t>للمنصات التعليمية الإلكترونية أهمية كبيرة في :</a:t>
            </a:r>
          </a:p>
          <a:p>
            <a:pPr marL="285750" indent="-285750" algn="just" rtl="1">
              <a:lnSpc>
                <a:spcPts val="2520"/>
              </a:lnSpc>
              <a:spcAft>
                <a:spcPts val="1800"/>
              </a:spcAft>
              <a:buFont typeface="Arial" panose="020B0604020202020204" pitchFamily="34" charset="0"/>
              <a:buChar char="•"/>
            </a:pPr>
            <a:r>
              <a:rPr lang="ar-SA" sz="2000" dirty="0">
                <a:latin typeface="Alexandria Light" pitchFamily="2" charset="-78"/>
                <a:cs typeface="Alexandria Light" pitchFamily="2" charset="-78"/>
              </a:rPr>
              <a:t>يمكن للمتعلم أن يتعلم بشكل فردي حسب قدراته وفي الوقت المناسب بالنسبة له.</a:t>
            </a:r>
          </a:p>
          <a:p>
            <a:pPr marL="285750" indent="-285750" algn="just" rtl="1">
              <a:lnSpc>
                <a:spcPts val="2520"/>
              </a:lnSpc>
              <a:spcAft>
                <a:spcPts val="1800"/>
              </a:spcAft>
              <a:buFont typeface="Arial" panose="020B0604020202020204" pitchFamily="34" charset="0"/>
              <a:buChar char="•"/>
            </a:pPr>
            <a:r>
              <a:rPr lang="ar-SA" sz="2000" dirty="0">
                <a:latin typeface="Alexandria Light" pitchFamily="2" charset="-78"/>
                <a:cs typeface="Alexandria Light" pitchFamily="2" charset="-78"/>
              </a:rPr>
              <a:t>التقييم المستمر لعمليات التدريب التعليمية باستخدام منصات التعلم الإلكتروني التي تزود المعلم بالكثير من المعلومات حول أداء طلابه.</a:t>
            </a:r>
          </a:p>
          <a:p>
            <a:pPr marL="285750" indent="-285750" algn="just" rtl="1">
              <a:lnSpc>
                <a:spcPts val="2520"/>
              </a:lnSpc>
              <a:spcAft>
                <a:spcPts val="1800"/>
              </a:spcAft>
              <a:buFont typeface="Arial" panose="020B0604020202020204" pitchFamily="34" charset="0"/>
              <a:buChar char="•"/>
            </a:pPr>
            <a:r>
              <a:rPr lang="ar-SA" sz="2000" dirty="0">
                <a:latin typeface="Alexandria Light" pitchFamily="2" charset="-78"/>
                <a:cs typeface="Alexandria Light" pitchFamily="2" charset="-78"/>
              </a:rPr>
              <a:t>الاعتماد على التعلم الذاتي للمتعلم ومدى تكيفه مع مكونات المنصة الإلكترونية.</a:t>
            </a:r>
          </a:p>
          <a:p>
            <a:pPr marL="285750" indent="-285750" algn="just" rtl="1">
              <a:lnSpc>
                <a:spcPts val="2520"/>
              </a:lnSpc>
              <a:spcAft>
                <a:spcPts val="1800"/>
              </a:spcAft>
              <a:buFont typeface="Arial" panose="020B0604020202020204" pitchFamily="34" charset="0"/>
              <a:buChar char="•"/>
            </a:pPr>
            <a:r>
              <a:rPr lang="ar-SA" sz="2000" dirty="0">
                <a:latin typeface="Alexandria Light" pitchFamily="2" charset="-78"/>
                <a:cs typeface="Alexandria Light" pitchFamily="2" charset="-78"/>
              </a:rPr>
              <a:t>شجعت المتعلم أو المتدرب على إدارة تعلمه بالطريقة التي تناسيه.</a:t>
            </a:r>
            <a:endParaRPr lang="en-US" sz="2000" dirty="0">
              <a:latin typeface="Alexandria Light" pitchFamily="2" charset="-78"/>
              <a:cs typeface="Alexandria Light" pitchFamily="2" charset="-78"/>
            </a:endParaRPr>
          </a:p>
          <a:p>
            <a:pPr algn="r"/>
            <a:endParaRPr lang="ar-SA" sz="2400" dirty="0"/>
          </a:p>
        </p:txBody>
      </p:sp>
      <p:sp>
        <p:nvSpPr>
          <p:cNvPr id="8" name="Google Shape;6244;p53">
            <a:extLst>
              <a:ext uri="{FF2B5EF4-FFF2-40B4-BE49-F238E27FC236}">
                <a16:creationId xmlns:a16="http://schemas.microsoft.com/office/drawing/2014/main" id="{A11EFA14-50C1-41D6-B85F-C9F0CE08200A}"/>
              </a:ext>
            </a:extLst>
          </p:cNvPr>
          <p:cNvSpPr/>
          <p:nvPr/>
        </p:nvSpPr>
        <p:spPr>
          <a:xfrm>
            <a:off x="1533153" y="3373051"/>
            <a:ext cx="446559" cy="445336"/>
          </a:xfrm>
          <a:custGeom>
            <a:avLst/>
            <a:gdLst/>
            <a:ahLst/>
            <a:cxnLst/>
            <a:rect l="l" t="t" r="r" b="b"/>
            <a:pathLst>
              <a:path w="11689" h="11657" extrusionOk="0">
                <a:moveTo>
                  <a:pt x="5829" y="725"/>
                </a:moveTo>
                <a:cubicBezTo>
                  <a:pt x="6112" y="725"/>
                  <a:pt x="6333" y="882"/>
                  <a:pt x="6427" y="1134"/>
                </a:cubicBezTo>
                <a:lnTo>
                  <a:pt x="6774" y="2080"/>
                </a:lnTo>
                <a:lnTo>
                  <a:pt x="4915" y="2080"/>
                </a:lnTo>
                <a:lnTo>
                  <a:pt x="5262" y="1134"/>
                </a:lnTo>
                <a:cubicBezTo>
                  <a:pt x="5356" y="882"/>
                  <a:pt x="5577" y="725"/>
                  <a:pt x="5829" y="725"/>
                </a:cubicBezTo>
                <a:close/>
                <a:moveTo>
                  <a:pt x="7058" y="2773"/>
                </a:moveTo>
                <a:lnTo>
                  <a:pt x="7782" y="4852"/>
                </a:lnTo>
                <a:lnTo>
                  <a:pt x="3970" y="4852"/>
                </a:lnTo>
                <a:lnTo>
                  <a:pt x="4695" y="2773"/>
                </a:lnTo>
                <a:close/>
                <a:moveTo>
                  <a:pt x="8003" y="5514"/>
                </a:moveTo>
                <a:lnTo>
                  <a:pt x="8759" y="7624"/>
                </a:lnTo>
                <a:lnTo>
                  <a:pt x="2962" y="7624"/>
                </a:lnTo>
                <a:lnTo>
                  <a:pt x="3687" y="5514"/>
                </a:lnTo>
                <a:close/>
                <a:moveTo>
                  <a:pt x="8979" y="8286"/>
                </a:moveTo>
                <a:lnTo>
                  <a:pt x="9452" y="9672"/>
                </a:lnTo>
                <a:lnTo>
                  <a:pt x="2206" y="9672"/>
                </a:lnTo>
                <a:lnTo>
                  <a:pt x="2710" y="8286"/>
                </a:lnTo>
                <a:close/>
                <a:moveTo>
                  <a:pt x="10649" y="10334"/>
                </a:moveTo>
                <a:cubicBezTo>
                  <a:pt x="10838" y="10334"/>
                  <a:pt x="10996" y="10491"/>
                  <a:pt x="10996" y="10680"/>
                </a:cubicBezTo>
                <a:lnTo>
                  <a:pt x="10996" y="10995"/>
                </a:lnTo>
                <a:lnTo>
                  <a:pt x="662" y="10995"/>
                </a:lnTo>
                <a:lnTo>
                  <a:pt x="662" y="10680"/>
                </a:lnTo>
                <a:cubicBezTo>
                  <a:pt x="662" y="10491"/>
                  <a:pt x="820" y="10334"/>
                  <a:pt x="1040" y="10334"/>
                </a:cubicBezTo>
                <a:close/>
                <a:moveTo>
                  <a:pt x="5829" y="0"/>
                </a:moveTo>
                <a:cubicBezTo>
                  <a:pt x="5262" y="0"/>
                  <a:pt x="4758" y="378"/>
                  <a:pt x="4600" y="882"/>
                </a:cubicBezTo>
                <a:cubicBezTo>
                  <a:pt x="4474" y="1260"/>
                  <a:pt x="1670" y="9231"/>
                  <a:pt x="1481" y="9609"/>
                </a:cubicBezTo>
                <a:lnTo>
                  <a:pt x="1040" y="9609"/>
                </a:lnTo>
                <a:cubicBezTo>
                  <a:pt x="473" y="9609"/>
                  <a:pt x="0" y="10082"/>
                  <a:pt x="0" y="10649"/>
                </a:cubicBezTo>
                <a:lnTo>
                  <a:pt x="0" y="11310"/>
                </a:lnTo>
                <a:cubicBezTo>
                  <a:pt x="0" y="11499"/>
                  <a:pt x="158" y="11657"/>
                  <a:pt x="347" y="11657"/>
                </a:cubicBezTo>
                <a:lnTo>
                  <a:pt x="11342" y="11657"/>
                </a:lnTo>
                <a:cubicBezTo>
                  <a:pt x="11531" y="11657"/>
                  <a:pt x="11689" y="11499"/>
                  <a:pt x="11689" y="11310"/>
                </a:cubicBezTo>
                <a:lnTo>
                  <a:pt x="11689" y="10680"/>
                </a:lnTo>
                <a:cubicBezTo>
                  <a:pt x="11689" y="10082"/>
                  <a:pt x="11216" y="9609"/>
                  <a:pt x="10618" y="9609"/>
                </a:cubicBezTo>
                <a:lnTo>
                  <a:pt x="10145" y="9609"/>
                </a:lnTo>
                <a:cubicBezTo>
                  <a:pt x="9988" y="9231"/>
                  <a:pt x="7184" y="1229"/>
                  <a:pt x="7058" y="882"/>
                </a:cubicBezTo>
                <a:cubicBezTo>
                  <a:pt x="6837" y="378"/>
                  <a:pt x="6396" y="0"/>
                  <a:pt x="5829"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nvGrpSpPr>
          <p:cNvPr id="9" name="Google Shape;6277;p53">
            <a:extLst>
              <a:ext uri="{FF2B5EF4-FFF2-40B4-BE49-F238E27FC236}">
                <a16:creationId xmlns:a16="http://schemas.microsoft.com/office/drawing/2014/main" id="{48A9A45C-BAB6-443C-B7EF-F3186D5F106E}"/>
              </a:ext>
            </a:extLst>
          </p:cNvPr>
          <p:cNvGrpSpPr/>
          <p:nvPr/>
        </p:nvGrpSpPr>
        <p:grpSpPr>
          <a:xfrm>
            <a:off x="1528340" y="4488295"/>
            <a:ext cx="451372" cy="445375"/>
            <a:chOff x="-34421275" y="2631050"/>
            <a:chExt cx="295375" cy="291450"/>
          </a:xfrm>
        </p:grpSpPr>
        <p:sp>
          <p:nvSpPr>
            <p:cNvPr id="10" name="Google Shape;6278;p53">
              <a:extLst>
                <a:ext uri="{FF2B5EF4-FFF2-40B4-BE49-F238E27FC236}">
                  <a16:creationId xmlns:a16="http://schemas.microsoft.com/office/drawing/2014/main" id="{576FCE9D-9611-4040-B2D4-603D8F0B28BD}"/>
                </a:ext>
              </a:extLst>
            </p:cNvPr>
            <p:cNvSpPr/>
            <p:nvPr/>
          </p:nvSpPr>
          <p:spPr>
            <a:xfrm>
              <a:off x="-34421275" y="2639125"/>
              <a:ext cx="288275" cy="283375"/>
            </a:xfrm>
            <a:custGeom>
              <a:avLst/>
              <a:gdLst/>
              <a:ahLst/>
              <a:cxnLst/>
              <a:rect l="l" t="t" r="r" b="b"/>
              <a:pathLst>
                <a:path w="11531" h="11335" extrusionOk="0">
                  <a:moveTo>
                    <a:pt x="5592" y="717"/>
                  </a:moveTo>
                  <a:cubicBezTo>
                    <a:pt x="5679" y="717"/>
                    <a:pt x="5766" y="749"/>
                    <a:pt x="5829" y="812"/>
                  </a:cubicBezTo>
                  <a:lnTo>
                    <a:pt x="10680" y="5663"/>
                  </a:lnTo>
                  <a:cubicBezTo>
                    <a:pt x="10775" y="5758"/>
                    <a:pt x="10775" y="6010"/>
                    <a:pt x="10680" y="6136"/>
                  </a:cubicBezTo>
                  <a:cubicBezTo>
                    <a:pt x="10617" y="6183"/>
                    <a:pt x="10523" y="6207"/>
                    <a:pt x="10432" y="6207"/>
                  </a:cubicBezTo>
                  <a:cubicBezTo>
                    <a:pt x="10342" y="6207"/>
                    <a:pt x="10255" y="6183"/>
                    <a:pt x="10208" y="6136"/>
                  </a:cubicBezTo>
                  <a:lnTo>
                    <a:pt x="5356" y="1284"/>
                  </a:lnTo>
                  <a:cubicBezTo>
                    <a:pt x="5230" y="1158"/>
                    <a:pt x="5230" y="938"/>
                    <a:pt x="5356" y="812"/>
                  </a:cubicBezTo>
                  <a:cubicBezTo>
                    <a:pt x="5419" y="749"/>
                    <a:pt x="5506" y="717"/>
                    <a:pt x="5592" y="717"/>
                  </a:cubicBezTo>
                  <a:close/>
                  <a:moveTo>
                    <a:pt x="8444" y="7239"/>
                  </a:moveTo>
                  <a:lnTo>
                    <a:pt x="8538" y="7396"/>
                  </a:lnTo>
                  <a:cubicBezTo>
                    <a:pt x="8696" y="7554"/>
                    <a:pt x="8664" y="7806"/>
                    <a:pt x="8475" y="7932"/>
                  </a:cubicBezTo>
                  <a:lnTo>
                    <a:pt x="5923" y="9223"/>
                  </a:lnTo>
                  <a:cubicBezTo>
                    <a:pt x="5873" y="9261"/>
                    <a:pt x="5819" y="9278"/>
                    <a:pt x="5763" y="9278"/>
                  </a:cubicBezTo>
                  <a:cubicBezTo>
                    <a:pt x="5678" y="9278"/>
                    <a:pt x="5590" y="9237"/>
                    <a:pt x="5514" y="9160"/>
                  </a:cubicBezTo>
                  <a:lnTo>
                    <a:pt x="5230" y="8877"/>
                  </a:lnTo>
                  <a:cubicBezTo>
                    <a:pt x="6301" y="8089"/>
                    <a:pt x="7341" y="7617"/>
                    <a:pt x="8444" y="7239"/>
                  </a:cubicBezTo>
                  <a:close/>
                  <a:moveTo>
                    <a:pt x="5230" y="2198"/>
                  </a:moveTo>
                  <a:lnTo>
                    <a:pt x="9294" y="6230"/>
                  </a:lnTo>
                  <a:cubicBezTo>
                    <a:pt x="7908" y="6703"/>
                    <a:pt x="5797" y="7270"/>
                    <a:pt x="3560" y="9381"/>
                  </a:cubicBezTo>
                  <a:lnTo>
                    <a:pt x="2080" y="7932"/>
                  </a:lnTo>
                  <a:cubicBezTo>
                    <a:pt x="3340" y="6608"/>
                    <a:pt x="4285" y="5033"/>
                    <a:pt x="4852" y="3395"/>
                  </a:cubicBezTo>
                  <a:lnTo>
                    <a:pt x="5230" y="2198"/>
                  </a:lnTo>
                  <a:close/>
                  <a:moveTo>
                    <a:pt x="1138" y="8089"/>
                  </a:moveTo>
                  <a:cubicBezTo>
                    <a:pt x="1229" y="8089"/>
                    <a:pt x="1323" y="8121"/>
                    <a:pt x="1386" y="8184"/>
                  </a:cubicBezTo>
                  <a:lnTo>
                    <a:pt x="3308" y="10105"/>
                  </a:lnTo>
                  <a:cubicBezTo>
                    <a:pt x="3434" y="10231"/>
                    <a:pt x="3434" y="10452"/>
                    <a:pt x="3308" y="10578"/>
                  </a:cubicBezTo>
                  <a:cubicBezTo>
                    <a:pt x="3245" y="10641"/>
                    <a:pt x="3159" y="10673"/>
                    <a:pt x="3072" y="10673"/>
                  </a:cubicBezTo>
                  <a:cubicBezTo>
                    <a:pt x="2985" y="10673"/>
                    <a:pt x="2899" y="10641"/>
                    <a:pt x="2836" y="10578"/>
                  </a:cubicBezTo>
                  <a:lnTo>
                    <a:pt x="914" y="8656"/>
                  </a:lnTo>
                  <a:cubicBezTo>
                    <a:pt x="788" y="8530"/>
                    <a:pt x="788" y="8278"/>
                    <a:pt x="914" y="8184"/>
                  </a:cubicBezTo>
                  <a:cubicBezTo>
                    <a:pt x="961" y="8121"/>
                    <a:pt x="1048" y="8089"/>
                    <a:pt x="1138" y="8089"/>
                  </a:cubicBezTo>
                  <a:close/>
                  <a:moveTo>
                    <a:pt x="5565" y="0"/>
                  </a:moveTo>
                  <a:cubicBezTo>
                    <a:pt x="5301" y="0"/>
                    <a:pt x="5041" y="103"/>
                    <a:pt x="4852" y="307"/>
                  </a:cubicBezTo>
                  <a:cubicBezTo>
                    <a:pt x="4474" y="654"/>
                    <a:pt x="4442" y="1158"/>
                    <a:pt x="4694" y="1568"/>
                  </a:cubicBezTo>
                  <a:lnTo>
                    <a:pt x="4159" y="3143"/>
                  </a:lnTo>
                  <a:cubicBezTo>
                    <a:pt x="3655" y="4655"/>
                    <a:pt x="2710" y="6199"/>
                    <a:pt x="1575" y="7428"/>
                  </a:cubicBezTo>
                  <a:cubicBezTo>
                    <a:pt x="1422" y="7357"/>
                    <a:pt x="1259" y="7321"/>
                    <a:pt x="1100" y="7321"/>
                  </a:cubicBezTo>
                  <a:cubicBezTo>
                    <a:pt x="834" y="7321"/>
                    <a:pt x="575" y="7420"/>
                    <a:pt x="378" y="7617"/>
                  </a:cubicBezTo>
                  <a:cubicBezTo>
                    <a:pt x="0" y="8026"/>
                    <a:pt x="0" y="8688"/>
                    <a:pt x="378" y="9066"/>
                  </a:cubicBezTo>
                  <a:lnTo>
                    <a:pt x="2363" y="11051"/>
                  </a:lnTo>
                  <a:cubicBezTo>
                    <a:pt x="2552" y="11240"/>
                    <a:pt x="2820" y="11334"/>
                    <a:pt x="3088" y="11334"/>
                  </a:cubicBezTo>
                  <a:cubicBezTo>
                    <a:pt x="3356" y="11334"/>
                    <a:pt x="3623" y="11240"/>
                    <a:pt x="3812" y="11051"/>
                  </a:cubicBezTo>
                  <a:cubicBezTo>
                    <a:pt x="4127" y="10736"/>
                    <a:pt x="4222" y="10263"/>
                    <a:pt x="4001" y="9853"/>
                  </a:cubicBezTo>
                  <a:cubicBezTo>
                    <a:pt x="4222" y="9664"/>
                    <a:pt x="4442" y="9475"/>
                    <a:pt x="4694" y="9286"/>
                  </a:cubicBezTo>
                  <a:lnTo>
                    <a:pt x="5041" y="9633"/>
                  </a:lnTo>
                  <a:cubicBezTo>
                    <a:pt x="5238" y="9830"/>
                    <a:pt x="5496" y="9928"/>
                    <a:pt x="5755" y="9928"/>
                  </a:cubicBezTo>
                  <a:cubicBezTo>
                    <a:pt x="5910" y="9928"/>
                    <a:pt x="6065" y="9893"/>
                    <a:pt x="6207" y="9822"/>
                  </a:cubicBezTo>
                  <a:lnTo>
                    <a:pt x="8790" y="8530"/>
                  </a:lnTo>
                  <a:cubicBezTo>
                    <a:pt x="9357" y="8215"/>
                    <a:pt x="9515" y="7459"/>
                    <a:pt x="9137" y="6986"/>
                  </a:cubicBezTo>
                  <a:lnTo>
                    <a:pt x="9893" y="6766"/>
                  </a:lnTo>
                  <a:cubicBezTo>
                    <a:pt x="10050" y="6858"/>
                    <a:pt x="10229" y="6906"/>
                    <a:pt x="10412" y="6906"/>
                  </a:cubicBezTo>
                  <a:cubicBezTo>
                    <a:pt x="10668" y="6906"/>
                    <a:pt x="10932" y="6811"/>
                    <a:pt x="11153" y="6608"/>
                  </a:cubicBezTo>
                  <a:cubicBezTo>
                    <a:pt x="11531" y="6199"/>
                    <a:pt x="11531" y="5537"/>
                    <a:pt x="11153" y="5128"/>
                  </a:cubicBezTo>
                  <a:lnTo>
                    <a:pt x="6301" y="307"/>
                  </a:lnTo>
                  <a:cubicBezTo>
                    <a:pt x="6096" y="103"/>
                    <a:pt x="5829" y="0"/>
                    <a:pt x="5565"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
          <p:nvSpPr>
            <p:cNvPr id="11" name="Google Shape;6279;p53">
              <a:extLst>
                <a:ext uri="{FF2B5EF4-FFF2-40B4-BE49-F238E27FC236}">
                  <a16:creationId xmlns:a16="http://schemas.microsoft.com/office/drawing/2014/main" id="{4DD4941B-CDF3-4287-8B10-CFF13A50D10F}"/>
                </a:ext>
              </a:extLst>
            </p:cNvPr>
            <p:cNvSpPr/>
            <p:nvPr/>
          </p:nvSpPr>
          <p:spPr>
            <a:xfrm>
              <a:off x="-34181850" y="2644625"/>
              <a:ext cx="41775" cy="41575"/>
            </a:xfrm>
            <a:custGeom>
              <a:avLst/>
              <a:gdLst/>
              <a:ahLst/>
              <a:cxnLst/>
              <a:rect l="l" t="t" r="r" b="b"/>
              <a:pathLst>
                <a:path w="1671" h="1663" extrusionOk="0">
                  <a:moveTo>
                    <a:pt x="1328" y="1"/>
                  </a:moveTo>
                  <a:cubicBezTo>
                    <a:pt x="1237" y="1"/>
                    <a:pt x="1151" y="40"/>
                    <a:pt x="1103" y="119"/>
                  </a:cubicBezTo>
                  <a:lnTo>
                    <a:pt x="95" y="1096"/>
                  </a:lnTo>
                  <a:cubicBezTo>
                    <a:pt x="1" y="1222"/>
                    <a:pt x="1" y="1442"/>
                    <a:pt x="95" y="1568"/>
                  </a:cubicBezTo>
                  <a:cubicBezTo>
                    <a:pt x="158" y="1631"/>
                    <a:pt x="253" y="1663"/>
                    <a:pt x="343" y="1663"/>
                  </a:cubicBezTo>
                  <a:cubicBezTo>
                    <a:pt x="434" y="1663"/>
                    <a:pt x="521" y="1631"/>
                    <a:pt x="568" y="1568"/>
                  </a:cubicBezTo>
                  <a:lnTo>
                    <a:pt x="1576" y="592"/>
                  </a:lnTo>
                  <a:cubicBezTo>
                    <a:pt x="1671" y="466"/>
                    <a:pt x="1671" y="213"/>
                    <a:pt x="1576" y="119"/>
                  </a:cubicBezTo>
                  <a:cubicBezTo>
                    <a:pt x="1513" y="40"/>
                    <a:pt x="1418" y="1"/>
                    <a:pt x="1328"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2" name="Google Shape;6280;p53">
              <a:extLst>
                <a:ext uri="{FF2B5EF4-FFF2-40B4-BE49-F238E27FC236}">
                  <a16:creationId xmlns:a16="http://schemas.microsoft.com/office/drawing/2014/main" id="{2D6CF139-F4BF-4076-B245-C17FA741CC0D}"/>
                </a:ext>
              </a:extLst>
            </p:cNvPr>
            <p:cNvSpPr/>
            <p:nvPr/>
          </p:nvSpPr>
          <p:spPr>
            <a:xfrm>
              <a:off x="-34217275" y="2631050"/>
              <a:ext cx="17350" cy="41775"/>
            </a:xfrm>
            <a:custGeom>
              <a:avLst/>
              <a:gdLst/>
              <a:ahLst/>
              <a:cxnLst/>
              <a:rect l="l" t="t" r="r" b="b"/>
              <a:pathLst>
                <a:path w="694" h="1671" extrusionOk="0">
                  <a:moveTo>
                    <a:pt x="347" y="0"/>
                  </a:moveTo>
                  <a:cubicBezTo>
                    <a:pt x="158" y="0"/>
                    <a:pt x="0" y="158"/>
                    <a:pt x="0" y="347"/>
                  </a:cubicBezTo>
                  <a:lnTo>
                    <a:pt x="0" y="1324"/>
                  </a:lnTo>
                  <a:cubicBezTo>
                    <a:pt x="0" y="1513"/>
                    <a:pt x="158" y="1670"/>
                    <a:pt x="347" y="1670"/>
                  </a:cubicBezTo>
                  <a:cubicBezTo>
                    <a:pt x="536" y="1670"/>
                    <a:pt x="693" y="1513"/>
                    <a:pt x="693" y="1324"/>
                  </a:cubicBezTo>
                  <a:lnTo>
                    <a:pt x="693" y="347"/>
                  </a:lnTo>
                  <a:cubicBezTo>
                    <a:pt x="693" y="158"/>
                    <a:pt x="536" y="0"/>
                    <a:pt x="34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3" name="Google Shape;6281;p53">
              <a:extLst>
                <a:ext uri="{FF2B5EF4-FFF2-40B4-BE49-F238E27FC236}">
                  <a16:creationId xmlns:a16="http://schemas.microsoft.com/office/drawing/2014/main" id="{672A0CE5-C9F3-41C2-8081-E8489CE34D65}"/>
                </a:ext>
              </a:extLst>
            </p:cNvPr>
            <p:cNvSpPr/>
            <p:nvPr/>
          </p:nvSpPr>
          <p:spPr>
            <a:xfrm>
              <a:off x="-34168450" y="2704300"/>
              <a:ext cx="42550" cy="18125"/>
            </a:xfrm>
            <a:custGeom>
              <a:avLst/>
              <a:gdLst/>
              <a:ahLst/>
              <a:cxnLst/>
              <a:rect l="l" t="t" r="r" b="b"/>
              <a:pathLst>
                <a:path w="1702" h="725" extrusionOk="0">
                  <a:moveTo>
                    <a:pt x="347" y="0"/>
                  </a:moveTo>
                  <a:cubicBezTo>
                    <a:pt x="158" y="0"/>
                    <a:pt x="0" y="158"/>
                    <a:pt x="0" y="378"/>
                  </a:cubicBezTo>
                  <a:cubicBezTo>
                    <a:pt x="0" y="567"/>
                    <a:pt x="158" y="725"/>
                    <a:pt x="347" y="725"/>
                  </a:cubicBezTo>
                  <a:lnTo>
                    <a:pt x="1355" y="725"/>
                  </a:lnTo>
                  <a:cubicBezTo>
                    <a:pt x="1544" y="725"/>
                    <a:pt x="1702" y="567"/>
                    <a:pt x="1702" y="378"/>
                  </a:cubicBezTo>
                  <a:cubicBezTo>
                    <a:pt x="1670" y="158"/>
                    <a:pt x="1544" y="0"/>
                    <a:pt x="1355"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694144933"/>
      </p:ext>
    </p:extLst>
  </p:cSld>
  <p:clrMapOvr>
    <a:masterClrMapping/>
  </p:clrMapOvr>
  <mc:AlternateContent xmlns:mc="http://schemas.openxmlformats.org/markup-compatibility/2006" xmlns:p14="http://schemas.microsoft.com/office/powerpoint/2010/main">
    <mc:Choice Requires="p14">
      <p:transition p14:dur="10" advTm="48911"/>
    </mc:Choice>
    <mc:Fallback xmlns="">
      <p:transition advTm="48911"/>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7983"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942308" y="1697741"/>
            <a:ext cx="10143453" cy="3841308"/>
          </a:xfrm>
          <a:prstGeom prst="rect">
            <a:avLst/>
          </a:prstGeom>
          <a:noFill/>
        </p:spPr>
        <p:txBody>
          <a:bodyPr wrap="square" rtlCol="0">
            <a:spAutoFit/>
          </a:bodyPr>
          <a:lstStyle/>
          <a:p>
            <a:pPr marL="0" marR="0" algn="justLow" rtl="1">
              <a:lnSpc>
                <a:spcPct val="150000"/>
              </a:lnSpc>
              <a:spcAft>
                <a:spcPts val="1800"/>
              </a:spcAft>
            </a:pPr>
            <a:r>
              <a:rPr lang="ar-SA" sz="2000" b="1" dirty="0">
                <a:effectLst/>
                <a:latin typeface="Calibri" panose="020F0502020204030204" pitchFamily="34" charset="0"/>
                <a:ea typeface="Calibri" panose="020F0502020204030204" pitchFamily="34" charset="0"/>
                <a:cs typeface="Alexandria" pitchFamily="2" charset="-78"/>
              </a:rPr>
              <a:t>خاتمة</a:t>
            </a:r>
            <a:r>
              <a:rPr lang="ar-SY" sz="2000" b="1" dirty="0">
                <a:effectLst/>
                <a:latin typeface="Calibri" panose="020F0502020204030204" pitchFamily="34" charset="0"/>
                <a:ea typeface="Calibri" panose="020F0502020204030204" pitchFamily="34" charset="0"/>
                <a:cs typeface="Alexandria" pitchFamily="2" charset="-78"/>
              </a:rPr>
              <a:t>:</a:t>
            </a:r>
            <a:endParaRPr lang="en-US" sz="20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Aft>
                <a:spcPts val="1200"/>
              </a:spcAft>
              <a:defRPr/>
            </a:pPr>
            <a:r>
              <a:rPr lang="ar-SA" dirty="0">
                <a:latin typeface="Alexandria Light" pitchFamily="2" charset="-78"/>
                <a:cs typeface="Alexandria Light" pitchFamily="2" charset="-78"/>
              </a:rPr>
              <a:t>         تناولنا في محاضرتنا هذه مفهوم تكنولوجيا المعلومات، ووظائفها، وتطورها،  والتعريف بمدخلات تكنولوجيا المعلومات، والتعريف بمصطلح تعليم المعلمين، ودور المتعلم في عصر المعلومات والشابكة، والتعريف بالتعليم الإلكتروني وأهميته وانماطه، </a:t>
            </a:r>
            <a:r>
              <a:rPr lang="ar-SA" dirty="0">
                <a:latin typeface="Alexandria Light" pitchFamily="2" charset="-78"/>
                <a:ea typeface="Calibri" panose="020F0502020204030204" pitchFamily="34" charset="0"/>
                <a:cs typeface="Alexandria Light" pitchFamily="2" charset="-78"/>
              </a:rPr>
              <a:t>والبرامج التعليمية الحاسوبية، ومسوغات استخدامها، و</a:t>
            </a:r>
            <a:r>
              <a:rPr lang="ar-SA" dirty="0">
                <a:latin typeface="Alexandria Light" pitchFamily="2" charset="-78"/>
                <a:cs typeface="Alexandria Light" pitchFamily="2" charset="-78"/>
              </a:rPr>
              <a:t>التعليم من بعد، وأهدافه، ومزاياه، وبعض المبادئ التي بقوم عليها، ودوره في تعليم المعلمين وأعضاء هيئة التدريس، و</a:t>
            </a:r>
            <a:r>
              <a:rPr lang="ar-SA" dirty="0">
                <a:solidFill>
                  <a:srgbClr val="000000"/>
                </a:solidFill>
                <a:effectLst/>
                <a:latin typeface="Alexandria Light" pitchFamily="2" charset="-78"/>
                <a:ea typeface="Calibri" panose="020F0502020204030204" pitchFamily="34" charset="0"/>
                <a:cs typeface="Alexandria Light" pitchFamily="2" charset="-78"/>
              </a:rPr>
              <a:t>الفيديو التعليميّ التفاعليّ، وأنواعه، وفوائد استخدامه، والمنصات التعليمية الإلكترونية، و</a:t>
            </a:r>
            <a:r>
              <a:rPr lang="ar-SA" dirty="0">
                <a:latin typeface="Alexandria Light" pitchFamily="2" charset="-78"/>
                <a:ea typeface="Calibri" panose="020F0502020204030204" pitchFamily="34" charset="0"/>
                <a:cs typeface="Alexandria Light" pitchFamily="2" charset="-78"/>
              </a:rPr>
              <a:t>فوائد ومميزات استخدامها في تعليم وتدريب المعلمين وأعضاء هيئة التدريس، وأهميتها.</a:t>
            </a:r>
            <a:endParaRPr lang="ar-SA" dirty="0">
              <a:latin typeface="Alexandria Light" pitchFamily="2" charset="-78"/>
              <a:cs typeface="Alexandria Light" pitchFamily="2" charset="-78"/>
            </a:endParaRPr>
          </a:p>
          <a:p>
            <a:pPr rtl="1">
              <a:lnSpc>
                <a:spcPct val="150000"/>
              </a:lnSpc>
              <a:spcAft>
                <a:spcPts val="2000"/>
              </a:spcAft>
            </a:pPr>
            <a:r>
              <a:rPr lang="ar-SA" sz="2000" dirty="0">
                <a:latin typeface="Alexandria Light" pitchFamily="2" charset="-78"/>
                <a:cs typeface="Alexandria Light" pitchFamily="2" charset="-78"/>
              </a:rPr>
              <a:t>مع تمنياتي بالتوفيق لطلابنا الأعزاء</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125416439"/>
      </p:ext>
    </p:extLst>
  </p:cSld>
  <p:clrMapOvr>
    <a:masterClrMapping/>
  </p:clrMapOvr>
  <mc:AlternateContent xmlns:mc="http://schemas.openxmlformats.org/markup-compatibility/2006" xmlns:p14="http://schemas.microsoft.com/office/powerpoint/2010/main">
    <mc:Choice Requires="p14">
      <p:transition p14:dur="10" advTm="66976"/>
    </mc:Choice>
    <mc:Fallback xmlns="">
      <p:transition advTm="66976"/>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1.5"/>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5" ma:contentTypeDescription="إنشاء مستند جديد." ma:contentTypeScope="" ma:versionID="4381a61e2e76338479683f4812ea4ea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043b9e962ac83e50b8880f2925a9263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B33EDE79-AB37-49FB-8AE7-6C062AE70EE5}"/>
</file>

<file path=customXml/itemProps2.xml><?xml version="1.0" encoding="utf-8"?>
<ds:datastoreItem xmlns:ds="http://schemas.openxmlformats.org/officeDocument/2006/customXml" ds:itemID="{65BD3E50-C1A0-4664-9D10-201A21768A9F}">
  <ds:schemaRefs>
    <ds:schemaRef ds:uri="http://schemas.microsoft.com/sharepoint/v3/contenttype/forms"/>
  </ds:schemaRefs>
</ds:datastoreItem>
</file>

<file path=customXml/itemProps3.xml><?xml version="1.0" encoding="utf-8"?>
<ds:datastoreItem xmlns:ds="http://schemas.openxmlformats.org/officeDocument/2006/customXml" ds:itemID="{B080DB64-70E2-49D2-A22C-B70645EDF069}">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docProps/app.xml><?xml version="1.0" encoding="utf-8"?>
<Properties xmlns="http://schemas.openxmlformats.org/officeDocument/2006/extended-properties" xmlns:vt="http://schemas.openxmlformats.org/officeDocument/2006/docPropsVTypes">
  <TotalTime>23981</TotalTime>
  <Words>5572</Words>
  <Application>Microsoft Office PowerPoint</Application>
  <PresentationFormat>شاشة عريضة</PresentationFormat>
  <Paragraphs>299</Paragraphs>
  <Slides>43</Slides>
  <Notes>7</Notes>
  <HiddenSlides>0</HiddenSlides>
  <MMClips>1</MMClips>
  <ScaleCrop>false</ScaleCrop>
  <HeadingPairs>
    <vt:vector size="6" baseType="variant">
      <vt:variant>
        <vt:lpstr>الخطوط المستخدمة</vt:lpstr>
      </vt:variant>
      <vt:variant>
        <vt:i4>11</vt:i4>
      </vt:variant>
      <vt:variant>
        <vt:lpstr>نسق</vt:lpstr>
      </vt:variant>
      <vt:variant>
        <vt:i4>1</vt:i4>
      </vt:variant>
      <vt:variant>
        <vt:lpstr>عناوين الشرائح</vt:lpstr>
      </vt:variant>
      <vt:variant>
        <vt:i4>43</vt:i4>
      </vt:variant>
    </vt:vector>
  </HeadingPairs>
  <TitlesOfParts>
    <vt:vector size="55" baseType="lpstr">
      <vt:lpstr>Alexandria Medium</vt:lpstr>
      <vt:lpstr>Calibri Light</vt:lpstr>
      <vt:lpstr>SimplifiedArabic-Bold</vt:lpstr>
      <vt:lpstr>droid arabic kufi</vt:lpstr>
      <vt:lpstr>Helvetica Neue</vt:lpstr>
      <vt:lpstr>Times New Roman</vt:lpstr>
      <vt:lpstr>Roboto Light</vt:lpstr>
      <vt:lpstr>Calibri</vt:lpstr>
      <vt:lpstr>Alexandria Light</vt:lpstr>
      <vt:lpstr>Alexandria</vt:lpstr>
      <vt:lpstr>Arial</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ِAwatef B</cp:lastModifiedBy>
  <cp:revision>1185</cp:revision>
  <dcterms:created xsi:type="dcterms:W3CDTF">2023-04-29T09:08:00Z</dcterms:created>
  <dcterms:modified xsi:type="dcterms:W3CDTF">2026-03-30T03:45:14Z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