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DEE37-22A7-D59C-AC6F-5D4BED756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4689E9-CE63-CA59-232F-81CB258A8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673B4-376D-4C28-BBB8-C97478C91764}" type="datetimeFigureOut">
              <a:rPr lang="en-US" smtClean="0"/>
              <a:t>3/11/2025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D3AD27-BD40-B9AC-AB3B-00B55FBA5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96B6F8-3510-67CB-EF25-A058C568B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3D739-E25E-42F2-87B7-13E04BE968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11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3D36A5-208E-D9AF-118F-75579EDE2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C6D547-58B9-1E69-870A-F81D12B0C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0B9C1D-1393-9940-39CE-EC93D4B1BA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05673B4-376D-4C28-BBB8-C97478C91764}" type="datetimeFigureOut">
              <a:rPr lang="en-US" smtClean="0"/>
              <a:t>3/11/2025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6A0A48-5CF0-3EE3-F831-0D4C40E9B1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DBB39F-EFED-4653-75B4-7A9A344C67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33D739-E25E-42F2-87B7-13E04BE968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007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724122-E565-4270-5DA8-768B4B979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6862D8-CE7A-23B2-EA5C-6AA97F0DF2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486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FEC8D6-39A6-CD63-60B2-760BE0334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292D5D-6787-C6D1-30E8-56FBBD8EB2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774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C293B8-941C-6DA6-16B3-081100D60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6BDE4A-E3AF-08D7-325C-831F26D8B9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897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6394CA-688C-B48C-01D8-CF9497430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C0A14A-28CE-5AD6-B6FA-7DFBDE17CF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552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39AF64-6447-AE50-E015-383816B28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FD1094-6B2C-B0F0-20A9-8E162D3D16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303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63FE85-1347-6558-9A06-29D809AB4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456D98-89F1-CBDB-5426-E22D2DF628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97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D90971-8025-7367-F38D-0478499A5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03ED8C-0480-4865-C28A-F31394A021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89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65443B-2249-06EC-F54F-FAED84D0B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0C8438-A837-4D1E-ED9A-F7EED97FB4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62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EF5521-CF68-018D-0E07-BA0BF8C1D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A8CB10-CCE0-F67A-6DFF-49C6E95836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5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3BC331-AEF0-9565-78B8-53A57D8AD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B4D0C5-3624-F0AA-E318-186BF2A4C2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74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975123-FEB6-40BA-D280-C9BCBA5BD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248194-668D-748C-583C-3A731C4D9A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51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1C0B85-48FE-DEDD-A8A3-E6CC8250B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D62787-CC5F-BA57-19D3-53D146D37D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49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6910DD-26AA-0FDF-8F8F-C9ED82BC0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29E29C-7FF0-DD56-36F6-A526529DF8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07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CBC02B-A54A-713C-FAFB-1090093D1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9B51D6-B381-5D20-45F5-FE6E0F4A4D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61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0E8819-8031-1ABB-A2CA-207A6BDE1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2407DC-9F4C-8238-A9D6-94F5AF4F72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59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06782A-6163-B53B-B153-D7EFEF10C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FACB71-3BC1-0153-08EF-EC4303C4B3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41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9E8F24-C483-C783-C63A-47B21B7D3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AD4F4C-176C-684E-84BD-B9067E1AF6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92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13905A-B218-0DF0-5A18-0A11FF8B2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712DC6-34BE-5B80-6DAA-D386A8B419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73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053D3F-B879-A931-E294-4FB04A6DA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D5F406-4E48-AB29-A402-6F84F12AD5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455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FBE9B5-9694-0459-1ACD-A9953CC6E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46E750-8A16-EDEB-88D5-8EF4AE2E70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32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D7951C-AB69-066C-0980-DA21CAE24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4DC5E9-1AF0-5A25-2876-6BF3B6286E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24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F5A7FA-0932-08AD-B831-17ED6A206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36718E-E9D0-D979-A4B8-CE19406C9E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90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B95FD3-9436-BB8A-975D-5F6B92F5B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778A54-B1F6-C8F4-87DA-3E3F0819AD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75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7D9BD7-E5D6-D479-C3B0-D482BD1B1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CC2B10-46FC-A1B6-EA71-DD238D0355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77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9DC254-31C9-1026-EE7D-DB495E975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CE938D-5A87-9F69-FA11-5268A4EC28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54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6CC649-64DE-3519-7DA9-00FE9ACD1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F606BA-1D89-559E-E7BD-2C168A95BC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57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5EC8D2-BF3D-5A29-FEE9-755443D24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01613B-6DA4-7095-81A7-549ABFA3B0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28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19B401-8315-6F24-D741-C447E1D7B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5C0708-D217-6639-6A07-A75062CA7B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09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0FCF8B-CCA8-C4BD-43CC-751F17A20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05B85C-38E6-087C-9FA9-A9B82141A5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70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3682A9-A483-D79D-7800-F94748487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CD6F90-3676-652F-7DF9-D1D2C34B9F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73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8FBA3A-F4CA-5C7F-4FB4-E48C12A19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0CB1BD-06E1-FC82-3097-68E046BE3D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68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4C424E-2FFA-4ECC-7856-0E6D2B2E8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831202-04D7-012E-A894-CC483E01E9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4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BA2477-8CE4-3E79-A436-698886BA3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EB3DA7-338F-2B0F-4276-8706B35992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20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A04573-F71A-FBF3-3688-232541ACA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0F4C6B-6C64-3BB8-A29E-D66BF23736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94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C30E97-08E0-55BE-4138-7DA7EB78E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63BC62-AD1B-F3F6-8F1C-3BC448AD9D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6333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EA3654-8E55-3941-353F-57BDD0538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9468D9-FCB7-C67E-1405-9823D870BF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322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2025-03-10T22:39:04Z</dcterms:created>
  <dcterms:modified xsi:type="dcterms:W3CDTF">2025-03-10T22:39:04Z</dcterms:modified>
</cp:coreProperties>
</file>