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8" Type="http://schemas.openxmlformats.org/officeDocument/2006/relationships/customXml" Target="../customXml/item3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2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43B83-D995-CC84-6B4A-90E9896BB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CB4C26-3815-A253-B511-6828748F3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FE59A-7E38-4452-A1E4-FF49BFB2E8B9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E6E929-B248-DDB9-9219-C89C1DD10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066F5D-A970-7E1C-C2D0-159DD36C4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EA1F9-AFA0-4740-B9E4-11B3B6D61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756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4F4781-B4B2-AEFA-D429-ED2666066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F7EDBC-5704-A6AA-551A-6CB4FC0634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3BD1F1-ED4C-10D3-AC5F-72A58FD2A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FE59A-7E38-4452-A1E4-FF49BFB2E8B9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7A0E20-4BD1-2689-7C31-FD3344488D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8FEAC9-08D9-2DC2-B3FC-BBC95BAF20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EA1F9-AFA0-4740-B9E4-11B3B6D61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008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F155D5-448A-D60A-0650-90E868357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7D842C-DE3F-BB4D-E50F-FAAB7906D8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310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280"/>
    </mc:Choice>
    <mc:Fallback xmlns="">
      <p:transition spd="slow" advTm="7728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1B1656-35FB-CFA2-A8D4-5EC9165FA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0BC268-C25C-5B63-903F-A70D6DE24C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41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320"/>
    </mc:Choice>
    <mc:Fallback xmlns="">
      <p:transition spd="slow" advTm="14032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0D288E-8C38-396E-3196-C418FDF4E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851AB6-8E04-6C66-72D1-603EFC415B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8775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7C6EC0-EB60-EBAF-B758-9B717892B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82C1EF-51E0-393C-E006-9BE87829E0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195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BAA53B-CEFE-9D79-A03C-FED611674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A6CA2B-F994-D412-DAB0-3BCB243E92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817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90E4F4-763F-46E8-1381-A31E35C2D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36147C-2DD9-2A85-DBAF-8DB439A3A6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649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66D7A9-42C9-9295-EC1D-D6C9D83EF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0DBAA7-D2B3-7859-9486-DA86C4DE1D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93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5BB63C-9E33-62B3-1278-1AE9E4AD7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E7CF4C-0242-A6D1-12A4-B6A9CBA557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156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FAC68B-18E6-0ACC-4E5B-A27A00BB9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15B7FD-941D-9990-5512-BA36D3C3AD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7136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F83929-1FBC-4DE0-0711-F336D4570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76D824-FED3-E63E-BA19-37CAE8862C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659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03213A-0956-9921-3690-29F8DA890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597551-B29B-FD37-4242-AB2E1426ED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9514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76D1CC-BB4D-D805-1481-F9CA83EA5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9E0C4B-6051-B549-9938-20838DDB85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51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E43028-E00B-FE7C-8E24-365EE1631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69138B-E45E-C366-AA31-A37051C4CB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8255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0C5AF2-9C2C-0D79-751A-447F16254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362368-E2F9-02F6-B6E3-E129152215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7216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2406B3-D166-4F91-67F3-6D4F05978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89A39A-38DE-434D-1C56-3CF8DB769A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5660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75EAA8-C973-1ABA-D45A-C0A9C1115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229825-EB30-A83E-5A65-6F7CB75EEE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0248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175380-4411-E1CF-E3B0-813BD8DB5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F7CA1F-B688-7778-D9B4-4D30364820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5580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516A77-2C3F-D939-27A6-A248DA579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3DDF1A-C64A-0795-8B4D-B617961733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1110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6BE1C6-482D-45B6-50E3-DFF8803BA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9B4F99-55FC-EE4F-2839-9215C129A6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2521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CEE9DE-FF7D-D8A6-522A-75BF08F5D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16AB34-A279-8811-B76F-4534277A87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75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BB1C3F-607A-67ED-B629-3C4CD745E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8D3DD5-D49A-C903-FD4B-4D7668A9E4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9124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5DFDD0-3C33-8672-A06A-6F04CC29B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EB7BF8-83B6-6AD0-4D55-90F8879595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0620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E6A1F9-A1C8-1EFF-52BB-6568BE1DB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3CB922-39B6-91A4-CFDD-C019516205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6320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7872E6-BAFE-B375-CE23-A201FA94B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283DD1-C922-3D4A-5D7A-E92E9BDB79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6090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584454-565C-5391-7399-85FECA31E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F6C2F8-735A-D477-9C18-5E65BBE94E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0469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4EE224-B9E7-D778-4114-3E72E991D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A91437-4798-0E90-900D-E2547100CF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4752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D91108-50E9-A3D0-2FC8-719BA5301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F2B7D7-607C-E974-1E8D-EBE1DC60E6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2923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A3B7F0-E746-5CC0-D1BB-2DC3064D7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9212AD-E09D-0245-C295-85E2D42DF1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4199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C14AC7-07F3-05ED-F299-94AD0FEF7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66F450-FCAC-CDBB-F0D8-0A1E4AE722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355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81757E-C5C6-6E9A-FE2E-6F14C5CCB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CBF91A-618F-3839-D86E-3B44E0E3BA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6402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37FBB7-D64F-C403-5DCA-47CF1FFBA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28D93E-24BF-9CD1-519F-B155C19A88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8075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0915B1-5891-7E18-1D08-642EAAAA2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A8448C-AE21-4508-0691-7FE277E32F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0710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732E15-D7BF-D96B-258A-366A33D4E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9D4979-E348-181A-4FDE-B159459E49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2165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706C2A-7CCB-BD99-6CB0-4E7671AD7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E73623-A100-D91F-ABC3-6C6B429938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0099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851262-09C2-42B4-52BC-99636CD8E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C808C2-0A60-BAB6-038E-DEDCD2BE02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9440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FB3E18-31F5-AC88-D6D3-0474A8864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C02716-0089-81B0-5CB0-9DFAAA7718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2121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7DA6FC-4D91-42FF-8A5E-B25A66766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F12497-41BB-0489-493F-2587244122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7518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BF9532-575B-46D0-B022-54507B117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4D1584-9B39-27EE-4EF1-04A126EC94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1465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657185-2BA8-C362-235D-E26B3265F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BB291D-B202-CD05-C37D-BB16A33930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31359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146CA6-E0C8-5454-5136-45C58AC88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3326C5-26DF-1E89-84FF-CA043AE5A6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4634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AA1AF5-44D1-A71B-C446-4531EEBA1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B4C041-5540-F716-81B2-B3A63308A4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56068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9A50AA-CC0F-5EEE-2579-3FC04BC1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537243-E6E4-253A-F457-995653B2DB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7796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3E5648-BC33-4AFC-12EA-B959ADF30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16D8DA-1C48-5150-4DD0-703F88793F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7545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663831-8F8E-218C-7E87-DC8EAD78D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292207-FD65-DB9A-5DDD-B48B827111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31806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99BA31-4F53-1AC9-BC76-FE4CC90FC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4424F0-E06F-0257-95BD-DF63C4652E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5954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4F729E-E0CB-16B9-735F-F33DC716A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819E4E-C164-1154-4F00-3772FC5465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8019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9C63C4-E10F-5A9B-C693-5C29846AD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90F2C3-AE21-DCA9-07F6-1F7747D68B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72913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59C806-81D0-5B3B-A029-BA6917CD0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0F79AF-2DED-0784-8551-F843F45D0F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68895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BAC75C-EE19-4683-0544-BA83A8A27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D70445-B9A1-D043-3EF3-74B3899F5A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043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AAC03C-1B4F-A6C0-397A-9C439DD76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011876-567C-0DA0-8329-EA02E90E34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07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46"/>
    </mc:Choice>
    <mc:Fallback xmlns="">
      <p:transition spd="slow" advTm="834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8920559-AC57-423E-9CB7-CADB4E5E0AB0}"/>
</file>

<file path=customXml/itemProps2.xml><?xml version="1.0" encoding="utf-8"?>
<ds:datastoreItem xmlns:ds="http://schemas.openxmlformats.org/officeDocument/2006/customXml" ds:itemID="{E6F9C7A6-438A-409D-9279-70EC13C7F860}"/>
</file>

<file path=customXml/itemProps3.xml><?xml version="1.0" encoding="utf-8"?>
<ds:datastoreItem xmlns:ds="http://schemas.openxmlformats.org/officeDocument/2006/customXml" ds:itemID="{AD765F5F-5EA1-42F5-9575-0058EF4C98D0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2025-06-24T23:21:18Z</dcterms:created>
  <dcterms:modified xsi:type="dcterms:W3CDTF">2025-06-24T23:21:18Z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