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757FC-B48C-9DC7-C22A-1DA3F35D6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E28F2-0755-581D-6257-2A82C096A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95522-52EC-42BF-981C-2E5D747FE5B5}" type="datetimeFigureOut">
              <a:rPr lang="en-US" smtClean="0"/>
              <a:t>7/30/2025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E89B43-EFF2-7254-DB5B-8D96AB311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DD8D0C-D555-D3BB-B939-4FA427615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5EA8C-F9ED-4167-8D93-BCED9205A4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4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775845-F664-7D52-22D6-0D0F729CF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EC75AF-6277-86CC-6570-D0C7519200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17BCB-AA54-8D9B-F350-FBB97E2643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B95522-52EC-42BF-981C-2E5D747FE5B5}" type="datetimeFigureOut">
              <a:rPr lang="en-US" smtClean="0"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F1992-05B4-A3D2-ECB1-8D19EBA5FC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74EC3-D43C-975E-7E76-51FDE2D8E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95EA8C-F9ED-4167-8D93-BCED9205A4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38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F560D-3ADC-7004-CB65-697DCC3AE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1F15A-913C-D418-D8E4-6D0B56E0F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93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FFC05-F477-E89B-DCAB-E61F8BC56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2D394-A88F-8714-D457-BB8DACD28B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11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CB998-3D93-95F4-7DF8-CC660B734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B4208E-F993-E3BF-B2E8-86E635B5F1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32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E96E7-1D1E-8DAE-E8CC-C55D66E9F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A5014-7827-C94A-A8EA-2A9849DE2A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97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2EB98A-4D83-291B-1AB9-0F420E8A2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25D34E-F50E-1EFA-3971-92C0785AE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41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56B51D-A038-4754-A873-05FD8E99E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E7523E-4760-7895-75CD-1E4F211AA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64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9E141-018B-B1E1-83A9-E3F4E1869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D86A5-D479-E62F-5521-273485A89C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47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B8E652-EF6E-D297-1549-2E6DFE4A3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405E9-8B32-6F69-4114-74477663CB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019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5ECFF-8394-9F9C-C9F6-70BD4C4A1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8A06A-DF4D-C1A0-FED8-6A96C665FA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09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E742F-7307-72EB-DBB4-1456F4AB2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64E71-778F-7F3E-605D-D1CC25329C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148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7E1B04-717B-12BC-E512-5C387C666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16942D-4216-AAD4-698F-82DE6EA20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B5BAB-13F6-0ED8-C69A-BF4F16E20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862508-B884-52A0-76E9-6D2A90B61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39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CA755B-261A-51A5-8FAC-C6171B904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CD1FD-AED1-5895-A80B-27E6209F5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9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2E3599-1D02-C033-A758-2D3864CA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4DB2F-335A-83D2-E3C2-3D16FCA32E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392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891D25-A1EA-3CDC-AE47-C021463CD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B4FCE-2B43-3DFB-2D15-40691FECB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38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AD0E25-BD3F-B3F0-866E-6BAAFBAF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81FEF8-4423-B6C2-900C-CFC4738B2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116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D61D1-C675-77EE-8D55-84921F07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23E24-B994-E475-5313-968C8655A8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777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896BD-59A4-8B2B-E7C7-B6C377EE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AD832-1BB6-3620-CFE4-998B90DF3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7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7CEF7-6CE3-C333-9275-98BC2E9E2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B37CA-DAD0-7900-3A5C-C63ADBBA9E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895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61879-0249-8004-68DC-566B49BF7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85AE3-B830-D88C-E8BF-51BC7FCAE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978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76EBB-320D-B03A-5BDC-BDFAFE80F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8439E-7BA4-28C2-D13B-71A978B4D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53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25D191-4930-2FD0-A04D-29C6A8C5D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F2FACD-3854-61B9-DF43-092E1E921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35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D6817C-745C-40E6-0955-CB5AE4850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D34E2-6788-F292-CCBC-462EC5A88E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2C896E-C15B-F7F2-10AF-77E10D2F6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22201-BF53-302D-0A52-FA2A3E3321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313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42E5B-8C40-7D25-2D13-65CD4E651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3F567-D705-A333-CCAA-0F421AAE45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947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41E22-A4CA-7B4A-B66D-2A8F3030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2B788-0EF4-471A-9B52-8C29930D9F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621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2DB321-61EB-19AC-2552-BE3AE3DA8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A9FFD-A98F-9AB5-BEB3-B47E80B463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190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D308E-EDE7-5EA8-A37A-5E3E0F5AC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3068BD-8EE0-2287-FC1B-DA5F2F52B9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080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2FFE53-A314-8D6C-2A56-B91A86A16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210B2-DCD5-234D-B538-CA602775E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414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502B55-7E5D-6FAD-96BB-F12793F10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6F836-9A00-0876-0741-4BE918DBEF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04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2AA75A-2472-5700-E263-3CAFA6E9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129CA-0C9D-E758-7380-3474A1594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101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7BEF83-1B61-C527-32FF-6317113E8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07CE76-3F87-BD08-26D0-4D61AE51EE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5511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2E830-DCB0-F636-8406-95EA92D98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9B93F7-F313-1632-7D71-D88B38CCA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231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3B126A-B3F5-9B1D-63CE-49CF84DBD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99DE0D-B52E-89BC-ABBA-B4F1E4F15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2086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5BD88-DFFD-F9D8-C066-5796CD701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EFE6F-F233-E1E1-6920-C8F10BB76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71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39E75-28DA-BBD6-D0DC-F356F3895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7CB461-14E8-ECDA-E7F6-0F0CD60AEC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573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29F4C-4F5A-8EE9-4B8F-A37CBD4CB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80921-9B4E-C126-20FA-7289C7A84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703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3C1EE-81C5-676F-A6ED-658F9E97E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936732-11EE-425B-9BC2-94292E168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772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32B5BC-478D-BF97-7165-0B69A4135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EDD2F-397A-4296-61CD-7407A35EFA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5942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F3EBFA-2068-8B7F-E4FF-6B0D1297B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65619-127E-D674-374E-06BA7ADB78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082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5F507-BFEF-2701-5F75-134BD408B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E8E7DE-D157-DA8F-228A-80E21543B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3396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51CB7-9D30-31EC-B082-879CD9291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72D53-5AC5-BFBD-2934-0F1707BF7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085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8D101-763C-D003-EED2-927EAF9DF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385CB-7467-0C6F-8A27-64B049B0C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8992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29F039-A375-3C0C-7784-38A76EA0A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C5B39-D17A-509A-BB84-79F185866A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9028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6B385B-207A-32C7-0EC1-83BD8AB10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79574C-673C-1E6F-49AD-B32E66C4B5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0148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0F290-B276-4AC3-242A-44DA69CD6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7E4E9-06C5-6B8C-DA61-7F56C3EDC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05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553F7F6-A1F6-40B2-BF07-310199C5A943}"/>
</file>

<file path=customXml/itemProps2.xml><?xml version="1.0" encoding="utf-8"?>
<ds:datastoreItem xmlns:ds="http://schemas.openxmlformats.org/officeDocument/2006/customXml" ds:itemID="{05499F0F-0630-4827-AE4B-75625F56FC4A}"/>
</file>

<file path=customXml/itemProps3.xml><?xml version="1.0" encoding="utf-8"?>
<ds:datastoreItem xmlns:ds="http://schemas.openxmlformats.org/officeDocument/2006/customXml" ds:itemID="{D399172A-A93F-49EE-BA16-A4F1D8BBC91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2025-07-30T17:50:22Z</dcterms:created>
  <dcterms:modified xsi:type="dcterms:W3CDTF">2025-07-30T17:50:22Z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