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480" r:id="rId2"/>
    <p:sldId id="493" r:id="rId3"/>
    <p:sldId id="276" r:id="rId4"/>
    <p:sldId id="271" r:id="rId5"/>
    <p:sldId id="481" r:id="rId6"/>
    <p:sldId id="482" r:id="rId7"/>
    <p:sldId id="494" r:id="rId8"/>
    <p:sldId id="496" r:id="rId9"/>
    <p:sldId id="495" r:id="rId10"/>
    <p:sldId id="504" r:id="rId11"/>
    <p:sldId id="497" r:id="rId12"/>
    <p:sldId id="498" r:id="rId13"/>
    <p:sldId id="499" r:id="rId14"/>
    <p:sldId id="500" r:id="rId15"/>
    <p:sldId id="501" r:id="rId16"/>
    <p:sldId id="502" r:id="rId17"/>
    <p:sldId id="503" r:id="rId18"/>
    <p:sldId id="505" r:id="rId19"/>
    <p:sldId id="506" r:id="rId20"/>
    <p:sldId id="507" r:id="rId21"/>
    <p:sldId id="508" r:id="rId22"/>
    <p:sldId id="509" r:id="rId23"/>
    <p:sldId id="510" r:id="rId24"/>
    <p:sldId id="511" r:id="rId25"/>
    <p:sldId id="512" r:id="rId26"/>
    <p:sldId id="513" r:id="rId27"/>
    <p:sldId id="514" r:id="rId28"/>
    <p:sldId id="515" r:id="rId29"/>
    <p:sldId id="516" r:id="rId30"/>
    <p:sldId id="518" r:id="rId31"/>
    <p:sldId id="519" r:id="rId32"/>
    <p:sldId id="520" r:id="rId33"/>
    <p:sldId id="521" r:id="rId34"/>
    <p:sldId id="522" r:id="rId35"/>
    <p:sldId id="523" r:id="rId36"/>
    <p:sldId id="524" r:id="rId37"/>
    <p:sldId id="526" r:id="rId38"/>
    <p:sldId id="527" r:id="rId39"/>
    <p:sldId id="528" r:id="rId40"/>
    <p:sldId id="529" r:id="rId41"/>
    <p:sldId id="530" r:id="rId42"/>
    <p:sldId id="531" r:id="rId43"/>
    <p:sldId id="532" r:id="rId44"/>
    <p:sldId id="533" r:id="rId45"/>
    <p:sldId id="534" r:id="rId46"/>
    <p:sldId id="535" r:id="rId47"/>
    <p:sldId id="349" r:id="rId48"/>
    <p:sldId id="303" r:id="rId49"/>
  </p:sldIdLst>
  <p:sldSz cx="12192000" cy="6858000"/>
  <p:notesSz cx="6858000" cy="9144000"/>
  <p:defaultTextStyle>
    <a:defPPr>
      <a:defRPr lang="ar-S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D6B9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146E46-0105-42CD-9440-8E002F493444}" v="1316" dt="2023-05-22T21:07:09.7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ry tawfeeq" userId="19a96e0e89ed5f52" providerId="LiveId" clId="{C894C6A4-5BD1-4D8C-A500-C6E36141D03D}"/>
    <pc:docChg chg="undo redo custSel addSld delSld modSld sldOrd">
      <pc:chgData name="shery tawfeeq" userId="19a96e0e89ed5f52" providerId="LiveId" clId="{C894C6A4-5BD1-4D8C-A500-C6E36141D03D}" dt="2023-05-12T21:15:32.303" v="1659" actId="20577"/>
      <pc:docMkLst>
        <pc:docMk/>
      </pc:docMkLst>
      <pc:sldChg chg="modSp mod">
        <pc:chgData name="shery tawfeeq" userId="19a96e0e89ed5f52" providerId="LiveId" clId="{C894C6A4-5BD1-4D8C-A500-C6E36141D03D}" dt="2023-05-12T15:37:00.824" v="258" actId="1038"/>
        <pc:sldMkLst>
          <pc:docMk/>
          <pc:sldMk cId="2257388018" sldId="271"/>
        </pc:sldMkLst>
        <pc:spChg chg="mod">
          <ac:chgData name="shery tawfeeq" userId="19a96e0e89ed5f52" providerId="LiveId" clId="{C894C6A4-5BD1-4D8C-A500-C6E36141D03D}" dt="2023-05-12T15:36:19.758" v="237" actId="404"/>
          <ac:spMkLst>
            <pc:docMk/>
            <pc:sldMk cId="2257388018" sldId="271"/>
            <ac:spMk id="34" creationId="{FFBC9732-D32E-DCF9-3982-D4B68F971747}"/>
          </ac:spMkLst>
        </pc:spChg>
        <pc:spChg chg="mod">
          <ac:chgData name="shery tawfeeq" userId="19a96e0e89ed5f52" providerId="LiveId" clId="{C894C6A4-5BD1-4D8C-A500-C6E36141D03D}" dt="2023-05-12T15:37:00.824" v="258" actId="1038"/>
          <ac:spMkLst>
            <pc:docMk/>
            <pc:sldMk cId="2257388018" sldId="271"/>
            <ac:spMk id="42" creationId="{AB738525-DD8E-2E85-F385-345FF64341EB}"/>
          </ac:spMkLst>
        </pc:spChg>
      </pc:sldChg>
      <pc:sldChg chg="modSp mod">
        <pc:chgData name="shery tawfeeq" userId="19a96e0e89ed5f52" providerId="LiveId" clId="{C894C6A4-5BD1-4D8C-A500-C6E36141D03D}" dt="2023-05-12T20:57:18.962" v="1542"/>
        <pc:sldMkLst>
          <pc:docMk/>
          <pc:sldMk cId="979261729" sldId="276"/>
        </pc:sldMkLst>
        <pc:spChg chg="mod">
          <ac:chgData name="shery tawfeeq" userId="19a96e0e89ed5f52" providerId="LiveId" clId="{C894C6A4-5BD1-4D8C-A500-C6E36141D03D}" dt="2023-05-12T20:36:29.873" v="1516" actId="1038"/>
          <ac:spMkLst>
            <pc:docMk/>
            <pc:sldMk cId="979261729" sldId="276"/>
            <ac:spMk id="6" creationId="{05E43288-C9C0-B2CA-0970-EB4E627B30CA}"/>
          </ac:spMkLst>
        </pc:spChg>
        <pc:spChg chg="mod">
          <ac:chgData name="shery tawfeeq" userId="19a96e0e89ed5f52" providerId="LiveId" clId="{C894C6A4-5BD1-4D8C-A500-C6E36141D03D}" dt="2023-05-12T20:57:18.962" v="1542"/>
          <ac:spMkLst>
            <pc:docMk/>
            <pc:sldMk cId="979261729" sldId="276"/>
            <ac:spMk id="48" creationId="{050976E4-0CF2-BA00-34CA-2F9419409B9E}"/>
          </ac:spMkLst>
        </pc:spChg>
        <pc:picChg chg="mod">
          <ac:chgData name="shery tawfeeq" userId="19a96e0e89ed5f52" providerId="LiveId" clId="{C894C6A4-5BD1-4D8C-A500-C6E36141D03D}" dt="2023-05-12T20:35:49.152" v="1452" actId="1076"/>
          <ac:picMkLst>
            <pc:docMk/>
            <pc:sldMk cId="979261729" sldId="276"/>
            <ac:picMk id="1028" creationId="{0B561808-272F-89FF-EC47-D0AE13189C79}"/>
          </ac:picMkLst>
        </pc:picChg>
      </pc:sldChg>
      <pc:sldChg chg="modSp add mod">
        <pc:chgData name="shery tawfeeq" userId="19a96e0e89ed5f52" providerId="LiveId" clId="{C894C6A4-5BD1-4D8C-A500-C6E36141D03D}" dt="2023-05-12T21:15:32.303" v="1659" actId="20577"/>
        <pc:sldMkLst>
          <pc:docMk/>
          <pc:sldMk cId="701632073" sldId="303"/>
        </pc:sldMkLst>
        <pc:spChg chg="mod">
          <ac:chgData name="shery tawfeeq" userId="19a96e0e89ed5f52" providerId="LiveId" clId="{C894C6A4-5BD1-4D8C-A500-C6E36141D03D}" dt="2023-05-12T21:15:32.303" v="1659" actId="20577"/>
          <ac:spMkLst>
            <pc:docMk/>
            <pc:sldMk cId="701632073" sldId="303"/>
            <ac:spMk id="10" creationId="{844810E4-E8A9-2051-4D02-31024B944D7B}"/>
          </ac:spMkLst>
        </pc:spChg>
      </pc:sldChg>
      <pc:sldChg chg="add">
        <pc:chgData name="shery tawfeeq" userId="19a96e0e89ed5f52" providerId="LiveId" clId="{C894C6A4-5BD1-4D8C-A500-C6E36141D03D}" dt="2023-05-12T21:14:59.491" v="1655"/>
        <pc:sldMkLst>
          <pc:docMk/>
          <pc:sldMk cId="2269687913" sldId="349"/>
        </pc:sldMkLst>
      </pc:sldChg>
      <pc:sldChg chg="modSp mod">
        <pc:chgData name="shery tawfeeq" userId="19a96e0e89ed5f52" providerId="LiveId" clId="{C894C6A4-5BD1-4D8C-A500-C6E36141D03D}" dt="2023-05-12T12:36:57.433" v="2" actId="20577"/>
        <pc:sldMkLst>
          <pc:docMk/>
          <pc:sldMk cId="3774984797" sldId="480"/>
        </pc:sldMkLst>
        <pc:spChg chg="mod">
          <ac:chgData name="shery tawfeeq" userId="19a96e0e89ed5f52" providerId="LiveId" clId="{C894C6A4-5BD1-4D8C-A500-C6E36141D03D}" dt="2023-05-12T12:36:57.433" v="2" actId="20577"/>
          <ac:spMkLst>
            <pc:docMk/>
            <pc:sldMk cId="3774984797" sldId="480"/>
            <ac:spMk id="34" creationId="{15C30772-0DD8-7BE1-E943-20DE696CFBEA}"/>
          </ac:spMkLst>
        </pc:spChg>
      </pc:sldChg>
      <pc:sldChg chg="modSp mod">
        <pc:chgData name="shery tawfeeq" userId="19a96e0e89ed5f52" providerId="LiveId" clId="{C894C6A4-5BD1-4D8C-A500-C6E36141D03D}" dt="2023-05-12T18:44:33.562" v="624" actId="207"/>
        <pc:sldMkLst>
          <pc:docMk/>
          <pc:sldMk cId="3434396648" sldId="481"/>
        </pc:sldMkLst>
        <pc:spChg chg="mod">
          <ac:chgData name="shery tawfeeq" userId="19a96e0e89ed5f52" providerId="LiveId" clId="{C894C6A4-5BD1-4D8C-A500-C6E36141D03D}" dt="2023-05-12T18:44:33.562" v="624" actId="207"/>
          <ac:spMkLst>
            <pc:docMk/>
            <pc:sldMk cId="3434396648" sldId="481"/>
            <ac:spMk id="24" creationId="{6083F8E2-699C-9C01-0329-7C9299434C08}"/>
          </ac:spMkLst>
        </pc:spChg>
      </pc:sldChg>
      <pc:sldChg chg="modSp add mod">
        <pc:chgData name="shery tawfeeq" userId="19a96e0e89ed5f52" providerId="LiveId" clId="{C894C6A4-5BD1-4D8C-A500-C6E36141D03D}" dt="2023-05-12T18:45:36.994" v="629" actId="115"/>
        <pc:sldMkLst>
          <pc:docMk/>
          <pc:sldMk cId="849607076" sldId="482"/>
        </pc:sldMkLst>
        <pc:spChg chg="mod">
          <ac:chgData name="shery tawfeeq" userId="19a96e0e89ed5f52" providerId="LiveId" clId="{C894C6A4-5BD1-4D8C-A500-C6E36141D03D}" dt="2023-05-12T18:45:36.994" v="629" actId="115"/>
          <ac:spMkLst>
            <pc:docMk/>
            <pc:sldMk cId="849607076" sldId="482"/>
            <ac:spMk id="24" creationId="{6083F8E2-699C-9C01-0329-7C9299434C08}"/>
          </ac:spMkLst>
        </pc:spChg>
      </pc:sldChg>
      <pc:sldChg chg="modSp add mod">
        <pc:chgData name="shery tawfeeq" userId="19a96e0e89ed5f52" providerId="LiveId" clId="{C894C6A4-5BD1-4D8C-A500-C6E36141D03D}" dt="2023-05-12T12:56:02.939" v="126" actId="1035"/>
        <pc:sldMkLst>
          <pc:docMk/>
          <pc:sldMk cId="2668918141" sldId="493"/>
        </pc:sldMkLst>
        <pc:spChg chg="mod">
          <ac:chgData name="shery tawfeeq" userId="19a96e0e89ed5f52" providerId="LiveId" clId="{C894C6A4-5BD1-4D8C-A500-C6E36141D03D}" dt="2023-05-12T12:56:02.939" v="126" actId="1035"/>
          <ac:spMkLst>
            <pc:docMk/>
            <pc:sldMk cId="2668918141" sldId="493"/>
            <ac:spMk id="6" creationId="{0AC2650A-C51A-9ACB-723B-68D89C868D01}"/>
          </ac:spMkLst>
        </pc:spChg>
        <pc:spChg chg="mod">
          <ac:chgData name="shery tawfeeq" userId="19a96e0e89ed5f52" providerId="LiveId" clId="{C894C6A4-5BD1-4D8C-A500-C6E36141D03D}" dt="2023-05-12T12:41:26.731" v="31" actId="403"/>
          <ac:spMkLst>
            <pc:docMk/>
            <pc:sldMk cId="2668918141" sldId="493"/>
            <ac:spMk id="17" creationId="{954B34D3-F436-A1EE-53D3-534D66D793CE}"/>
          </ac:spMkLst>
        </pc:spChg>
        <pc:picChg chg="mod">
          <ac:chgData name="shery tawfeeq" userId="19a96e0e89ed5f52" providerId="LiveId" clId="{C894C6A4-5BD1-4D8C-A500-C6E36141D03D}" dt="2023-05-12T12:55:05.961" v="72" actId="14100"/>
          <ac:picMkLst>
            <pc:docMk/>
            <pc:sldMk cId="2668918141" sldId="493"/>
            <ac:picMk id="5" creationId="{D8874CC3-C908-C74E-416C-60682547F8C3}"/>
          </ac:picMkLst>
        </pc:picChg>
      </pc:sldChg>
      <pc:sldChg chg="modSp add mod">
        <pc:chgData name="shery tawfeeq" userId="19a96e0e89ed5f52" providerId="LiveId" clId="{C894C6A4-5BD1-4D8C-A500-C6E36141D03D}" dt="2023-05-12T18:46:06.623" v="631" actId="115"/>
        <pc:sldMkLst>
          <pc:docMk/>
          <pc:sldMk cId="1503734061" sldId="494"/>
        </pc:sldMkLst>
        <pc:spChg chg="mod">
          <ac:chgData name="shery tawfeeq" userId="19a96e0e89ed5f52" providerId="LiveId" clId="{C894C6A4-5BD1-4D8C-A500-C6E36141D03D}" dt="2023-05-12T18:46:06.623" v="631" actId="115"/>
          <ac:spMkLst>
            <pc:docMk/>
            <pc:sldMk cId="1503734061" sldId="494"/>
            <ac:spMk id="24" creationId="{6083F8E2-699C-9C01-0329-7C9299434C08}"/>
          </ac:spMkLst>
        </pc:spChg>
      </pc:sldChg>
      <pc:sldChg chg="modSp add mod">
        <pc:chgData name="shery tawfeeq" userId="19a96e0e89ed5f52" providerId="LiveId" clId="{C894C6A4-5BD1-4D8C-A500-C6E36141D03D}" dt="2023-05-12T18:47:36.960" v="658" actId="115"/>
        <pc:sldMkLst>
          <pc:docMk/>
          <pc:sldMk cId="4043538659" sldId="495"/>
        </pc:sldMkLst>
        <pc:spChg chg="mod">
          <ac:chgData name="shery tawfeeq" userId="19a96e0e89ed5f52" providerId="LiveId" clId="{C894C6A4-5BD1-4D8C-A500-C6E36141D03D}" dt="2023-05-12T18:47:36.960" v="658" actId="115"/>
          <ac:spMkLst>
            <pc:docMk/>
            <pc:sldMk cId="4043538659" sldId="495"/>
            <ac:spMk id="24" creationId="{6083F8E2-699C-9C01-0329-7C9299434C08}"/>
          </ac:spMkLst>
        </pc:spChg>
      </pc:sldChg>
      <pc:sldChg chg="modSp add mod ord">
        <pc:chgData name="shery tawfeeq" userId="19a96e0e89ed5f52" providerId="LiveId" clId="{C894C6A4-5BD1-4D8C-A500-C6E36141D03D}" dt="2023-05-12T18:43:13.029" v="613" actId="1035"/>
        <pc:sldMkLst>
          <pc:docMk/>
          <pc:sldMk cId="3382941394" sldId="496"/>
        </pc:sldMkLst>
        <pc:spChg chg="mod">
          <ac:chgData name="shery tawfeeq" userId="19a96e0e89ed5f52" providerId="LiveId" clId="{C894C6A4-5BD1-4D8C-A500-C6E36141D03D}" dt="2023-05-12T18:43:13.029" v="613" actId="1035"/>
          <ac:spMkLst>
            <pc:docMk/>
            <pc:sldMk cId="3382941394" sldId="496"/>
            <ac:spMk id="24" creationId="{6083F8E2-699C-9C01-0329-7C9299434C08}"/>
          </ac:spMkLst>
        </pc:spChg>
      </pc:sldChg>
      <pc:sldChg chg="addSp delSp modSp add mod">
        <pc:chgData name="shery tawfeeq" userId="19a96e0e89ed5f52" providerId="LiveId" clId="{C894C6A4-5BD1-4D8C-A500-C6E36141D03D}" dt="2023-05-12T19:41:48.884" v="1117" actId="115"/>
        <pc:sldMkLst>
          <pc:docMk/>
          <pc:sldMk cId="649640654" sldId="497"/>
        </pc:sldMkLst>
        <pc:spChg chg="add del">
          <ac:chgData name="shery tawfeeq" userId="19a96e0e89ed5f52" providerId="LiveId" clId="{C894C6A4-5BD1-4D8C-A500-C6E36141D03D}" dt="2023-05-12T19:41:11.129" v="1115" actId="478"/>
          <ac:spMkLst>
            <pc:docMk/>
            <pc:sldMk cId="649640654" sldId="497"/>
            <ac:spMk id="3" creationId="{14EA3C62-B400-425F-CBD7-E68A4A29FCC2}"/>
          </ac:spMkLst>
        </pc:spChg>
        <pc:spChg chg="mod">
          <ac:chgData name="shery tawfeeq" userId="19a96e0e89ed5f52" providerId="LiveId" clId="{C894C6A4-5BD1-4D8C-A500-C6E36141D03D}" dt="2023-05-12T19:41:48.884" v="1117" actId="115"/>
          <ac:spMkLst>
            <pc:docMk/>
            <pc:sldMk cId="649640654" sldId="497"/>
            <ac:spMk id="24" creationId="{6083F8E2-699C-9C01-0329-7C9299434C08}"/>
          </ac:spMkLst>
        </pc:spChg>
      </pc:sldChg>
      <pc:sldChg chg="modSp add mod">
        <pc:chgData name="shery tawfeeq" userId="19a96e0e89ed5f52" providerId="LiveId" clId="{C894C6A4-5BD1-4D8C-A500-C6E36141D03D}" dt="2023-05-12T18:55:52.054" v="733" actId="1035"/>
        <pc:sldMkLst>
          <pc:docMk/>
          <pc:sldMk cId="1691121299" sldId="498"/>
        </pc:sldMkLst>
        <pc:spChg chg="mod">
          <ac:chgData name="shery tawfeeq" userId="19a96e0e89ed5f52" providerId="LiveId" clId="{C894C6A4-5BD1-4D8C-A500-C6E36141D03D}" dt="2023-05-12T18:55:52.054" v="733" actId="1035"/>
          <ac:spMkLst>
            <pc:docMk/>
            <pc:sldMk cId="1691121299" sldId="498"/>
            <ac:spMk id="24" creationId="{6083F8E2-699C-9C01-0329-7C9299434C08}"/>
          </ac:spMkLst>
        </pc:spChg>
      </pc:sldChg>
      <pc:sldChg chg="modSp add mod">
        <pc:chgData name="shery tawfeeq" userId="19a96e0e89ed5f52" providerId="LiveId" clId="{C894C6A4-5BD1-4D8C-A500-C6E36141D03D}" dt="2023-05-12T18:58:17.042" v="849" actId="14100"/>
        <pc:sldMkLst>
          <pc:docMk/>
          <pc:sldMk cId="450179435" sldId="499"/>
        </pc:sldMkLst>
        <pc:spChg chg="mod">
          <ac:chgData name="shery tawfeeq" userId="19a96e0e89ed5f52" providerId="LiveId" clId="{C894C6A4-5BD1-4D8C-A500-C6E36141D03D}" dt="2023-05-12T18:58:17.042" v="849" actId="14100"/>
          <ac:spMkLst>
            <pc:docMk/>
            <pc:sldMk cId="450179435" sldId="499"/>
            <ac:spMk id="24" creationId="{6083F8E2-699C-9C01-0329-7C9299434C08}"/>
          </ac:spMkLst>
        </pc:spChg>
      </pc:sldChg>
      <pc:sldChg chg="modSp add mod">
        <pc:chgData name="shery tawfeeq" userId="19a96e0e89ed5f52" providerId="LiveId" clId="{C894C6A4-5BD1-4D8C-A500-C6E36141D03D}" dt="2023-05-12T18:58:03.015" v="846" actId="20577"/>
        <pc:sldMkLst>
          <pc:docMk/>
          <pc:sldMk cId="1130472743" sldId="500"/>
        </pc:sldMkLst>
        <pc:spChg chg="mod">
          <ac:chgData name="shery tawfeeq" userId="19a96e0e89ed5f52" providerId="LiveId" clId="{C894C6A4-5BD1-4D8C-A500-C6E36141D03D}" dt="2023-05-12T18:58:03.015" v="846" actId="20577"/>
          <ac:spMkLst>
            <pc:docMk/>
            <pc:sldMk cId="1130472743" sldId="500"/>
            <ac:spMk id="24" creationId="{6083F8E2-699C-9C01-0329-7C9299434C08}"/>
          </ac:spMkLst>
        </pc:spChg>
      </pc:sldChg>
      <pc:sldChg chg="modSp add mod">
        <pc:chgData name="shery tawfeeq" userId="19a96e0e89ed5f52" providerId="LiveId" clId="{C894C6A4-5BD1-4D8C-A500-C6E36141D03D}" dt="2023-05-12T19:26:24.184" v="954" actId="1035"/>
        <pc:sldMkLst>
          <pc:docMk/>
          <pc:sldMk cId="883069670" sldId="501"/>
        </pc:sldMkLst>
        <pc:spChg chg="mod">
          <ac:chgData name="shery tawfeeq" userId="19a96e0e89ed5f52" providerId="LiveId" clId="{C894C6A4-5BD1-4D8C-A500-C6E36141D03D}" dt="2023-05-12T19:26:24.184" v="954" actId="1035"/>
          <ac:spMkLst>
            <pc:docMk/>
            <pc:sldMk cId="883069670" sldId="501"/>
            <ac:spMk id="24" creationId="{6083F8E2-699C-9C01-0329-7C9299434C08}"/>
          </ac:spMkLst>
        </pc:spChg>
      </pc:sldChg>
      <pc:sldChg chg="modSp add mod">
        <pc:chgData name="shery tawfeeq" userId="19a96e0e89ed5f52" providerId="LiveId" clId="{C894C6A4-5BD1-4D8C-A500-C6E36141D03D}" dt="2023-05-12T19:07:39.692" v="929" actId="1036"/>
        <pc:sldMkLst>
          <pc:docMk/>
          <pc:sldMk cId="3980532655" sldId="502"/>
        </pc:sldMkLst>
        <pc:spChg chg="mod">
          <ac:chgData name="shery tawfeeq" userId="19a96e0e89ed5f52" providerId="LiveId" clId="{C894C6A4-5BD1-4D8C-A500-C6E36141D03D}" dt="2023-05-12T19:07:39.692" v="929" actId="1036"/>
          <ac:spMkLst>
            <pc:docMk/>
            <pc:sldMk cId="3980532655" sldId="502"/>
            <ac:spMk id="24" creationId="{6083F8E2-699C-9C01-0329-7C9299434C08}"/>
          </ac:spMkLst>
        </pc:spChg>
      </pc:sldChg>
      <pc:sldChg chg="addSp delSp modSp add mod">
        <pc:chgData name="shery tawfeeq" userId="19a96e0e89ed5f52" providerId="LiveId" clId="{C894C6A4-5BD1-4D8C-A500-C6E36141D03D}" dt="2023-05-12T19:27:59.391" v="1007" actId="22"/>
        <pc:sldMkLst>
          <pc:docMk/>
          <pc:sldMk cId="1513586659" sldId="503"/>
        </pc:sldMkLst>
        <pc:spChg chg="add del">
          <ac:chgData name="shery tawfeeq" userId="19a96e0e89ed5f52" providerId="LiveId" clId="{C894C6A4-5BD1-4D8C-A500-C6E36141D03D}" dt="2023-05-12T19:27:55.906" v="1005" actId="22"/>
          <ac:spMkLst>
            <pc:docMk/>
            <pc:sldMk cId="1513586659" sldId="503"/>
            <ac:spMk id="3" creationId="{8B95EAC5-7A1A-C047-ACA2-BDD4DADDC1F6}"/>
          </ac:spMkLst>
        </pc:spChg>
        <pc:spChg chg="add del">
          <ac:chgData name="shery tawfeeq" userId="19a96e0e89ed5f52" providerId="LiveId" clId="{C894C6A4-5BD1-4D8C-A500-C6E36141D03D}" dt="2023-05-12T19:27:59.391" v="1007" actId="22"/>
          <ac:spMkLst>
            <pc:docMk/>
            <pc:sldMk cId="1513586659" sldId="503"/>
            <ac:spMk id="5" creationId="{F1C23569-0CD8-6FC0-D82A-65AEA551D56E}"/>
          </ac:spMkLst>
        </pc:spChg>
        <pc:spChg chg="mod">
          <ac:chgData name="shery tawfeeq" userId="19a96e0e89ed5f52" providerId="LiveId" clId="{C894C6A4-5BD1-4D8C-A500-C6E36141D03D}" dt="2023-05-12T19:27:51.286" v="1003" actId="1035"/>
          <ac:spMkLst>
            <pc:docMk/>
            <pc:sldMk cId="1513586659" sldId="503"/>
            <ac:spMk id="24" creationId="{6083F8E2-699C-9C01-0329-7C9299434C08}"/>
          </ac:spMkLst>
        </pc:spChg>
      </pc:sldChg>
      <pc:sldChg chg="modSp add mod">
        <pc:chgData name="shery tawfeeq" userId="19a96e0e89ed5f52" providerId="LiveId" clId="{C894C6A4-5BD1-4D8C-A500-C6E36141D03D}" dt="2023-05-12T18:50:33.164" v="674" actId="404"/>
        <pc:sldMkLst>
          <pc:docMk/>
          <pc:sldMk cId="3528185842" sldId="504"/>
        </pc:sldMkLst>
        <pc:spChg chg="mod">
          <ac:chgData name="shery tawfeeq" userId="19a96e0e89ed5f52" providerId="LiveId" clId="{C894C6A4-5BD1-4D8C-A500-C6E36141D03D}" dt="2023-05-12T18:50:33.164" v="674" actId="404"/>
          <ac:spMkLst>
            <pc:docMk/>
            <pc:sldMk cId="3528185842" sldId="504"/>
            <ac:spMk id="34" creationId="{FFBC9732-D32E-DCF9-3982-D4B68F971747}"/>
          </ac:spMkLst>
        </pc:spChg>
      </pc:sldChg>
      <pc:sldChg chg="modSp add mod">
        <pc:chgData name="shery tawfeeq" userId="19a96e0e89ed5f52" providerId="LiveId" clId="{C894C6A4-5BD1-4D8C-A500-C6E36141D03D}" dt="2023-05-12T19:29:56.164" v="1103" actId="1036"/>
        <pc:sldMkLst>
          <pc:docMk/>
          <pc:sldMk cId="1016724777" sldId="505"/>
        </pc:sldMkLst>
        <pc:spChg chg="mod">
          <ac:chgData name="shery tawfeeq" userId="19a96e0e89ed5f52" providerId="LiveId" clId="{C894C6A4-5BD1-4D8C-A500-C6E36141D03D}" dt="2023-05-12T19:29:56.164" v="1103" actId="1036"/>
          <ac:spMkLst>
            <pc:docMk/>
            <pc:sldMk cId="1016724777" sldId="505"/>
            <ac:spMk id="24" creationId="{6083F8E2-699C-9C01-0329-7C9299434C08}"/>
          </ac:spMkLst>
        </pc:spChg>
      </pc:sldChg>
      <pc:sldChg chg="add del">
        <pc:chgData name="shery tawfeeq" userId="19a96e0e89ed5f52" providerId="LiveId" clId="{C894C6A4-5BD1-4D8C-A500-C6E36141D03D}" dt="2023-05-12T18:50:13.077" v="668"/>
        <pc:sldMkLst>
          <pc:docMk/>
          <pc:sldMk cId="2800156512" sldId="505"/>
        </pc:sldMkLst>
      </pc:sldChg>
      <pc:sldChg chg="modSp add mod">
        <pc:chgData name="shery tawfeeq" userId="19a96e0e89ed5f52" providerId="LiveId" clId="{C894C6A4-5BD1-4D8C-A500-C6E36141D03D}" dt="2023-05-12T19:30:10.895" v="1110" actId="1037"/>
        <pc:sldMkLst>
          <pc:docMk/>
          <pc:sldMk cId="1025655050" sldId="506"/>
        </pc:sldMkLst>
        <pc:spChg chg="mod">
          <ac:chgData name="shery tawfeeq" userId="19a96e0e89ed5f52" providerId="LiveId" clId="{C894C6A4-5BD1-4D8C-A500-C6E36141D03D}" dt="2023-05-12T19:30:10.895" v="1110" actId="1037"/>
          <ac:spMkLst>
            <pc:docMk/>
            <pc:sldMk cId="1025655050" sldId="506"/>
            <ac:spMk id="24" creationId="{6083F8E2-699C-9C01-0329-7C9299434C08}"/>
          </ac:spMkLst>
        </pc:spChg>
      </pc:sldChg>
      <pc:sldChg chg="modSp add mod">
        <pc:chgData name="shery tawfeeq" userId="19a96e0e89ed5f52" providerId="LiveId" clId="{C894C6A4-5BD1-4D8C-A500-C6E36141D03D}" dt="2023-05-12T19:48:02.775" v="1136" actId="403"/>
        <pc:sldMkLst>
          <pc:docMk/>
          <pc:sldMk cId="3287718732" sldId="507"/>
        </pc:sldMkLst>
        <pc:spChg chg="mod">
          <ac:chgData name="shery tawfeeq" userId="19a96e0e89ed5f52" providerId="LiveId" clId="{C894C6A4-5BD1-4D8C-A500-C6E36141D03D}" dt="2023-05-12T19:48:02.775" v="1136" actId="403"/>
          <ac:spMkLst>
            <pc:docMk/>
            <pc:sldMk cId="3287718732" sldId="507"/>
            <ac:spMk id="34" creationId="{FFBC9732-D32E-DCF9-3982-D4B68F971747}"/>
          </ac:spMkLst>
        </pc:spChg>
      </pc:sldChg>
      <pc:sldChg chg="modSp add mod">
        <pc:chgData name="shery tawfeeq" userId="19a96e0e89ed5f52" providerId="LiveId" clId="{C894C6A4-5BD1-4D8C-A500-C6E36141D03D}" dt="2023-05-12T19:57:09.304" v="1210" actId="14100"/>
        <pc:sldMkLst>
          <pc:docMk/>
          <pc:sldMk cId="3831917743" sldId="508"/>
        </pc:sldMkLst>
        <pc:spChg chg="mod">
          <ac:chgData name="shery tawfeeq" userId="19a96e0e89ed5f52" providerId="LiveId" clId="{C894C6A4-5BD1-4D8C-A500-C6E36141D03D}" dt="2023-05-12T19:57:09.304" v="1210" actId="14100"/>
          <ac:spMkLst>
            <pc:docMk/>
            <pc:sldMk cId="3831917743" sldId="508"/>
            <ac:spMk id="24" creationId="{6083F8E2-699C-9C01-0329-7C9299434C08}"/>
          </ac:spMkLst>
        </pc:spChg>
      </pc:sldChg>
      <pc:sldChg chg="modSp add mod">
        <pc:chgData name="shery tawfeeq" userId="19a96e0e89ed5f52" providerId="LiveId" clId="{C894C6A4-5BD1-4D8C-A500-C6E36141D03D}" dt="2023-05-12T19:54:22.460" v="1190" actId="1035"/>
        <pc:sldMkLst>
          <pc:docMk/>
          <pc:sldMk cId="3953046894" sldId="509"/>
        </pc:sldMkLst>
        <pc:spChg chg="mod">
          <ac:chgData name="shery tawfeeq" userId="19a96e0e89ed5f52" providerId="LiveId" clId="{C894C6A4-5BD1-4D8C-A500-C6E36141D03D}" dt="2023-05-12T19:54:22.460" v="1190" actId="1035"/>
          <ac:spMkLst>
            <pc:docMk/>
            <pc:sldMk cId="3953046894" sldId="509"/>
            <ac:spMk id="24" creationId="{6083F8E2-699C-9C01-0329-7C9299434C08}"/>
          </ac:spMkLst>
        </pc:spChg>
      </pc:sldChg>
      <pc:sldChg chg="modSp add mod">
        <pc:chgData name="shery tawfeeq" userId="19a96e0e89ed5f52" providerId="LiveId" clId="{C894C6A4-5BD1-4D8C-A500-C6E36141D03D}" dt="2023-05-12T19:57:28.683" v="1211" actId="14100"/>
        <pc:sldMkLst>
          <pc:docMk/>
          <pc:sldMk cId="1750859280" sldId="510"/>
        </pc:sldMkLst>
        <pc:spChg chg="mod">
          <ac:chgData name="shery tawfeeq" userId="19a96e0e89ed5f52" providerId="LiveId" clId="{C894C6A4-5BD1-4D8C-A500-C6E36141D03D}" dt="2023-05-12T19:57:28.683" v="1211" actId="14100"/>
          <ac:spMkLst>
            <pc:docMk/>
            <pc:sldMk cId="1750859280" sldId="510"/>
            <ac:spMk id="24" creationId="{6083F8E2-699C-9C01-0329-7C9299434C08}"/>
          </ac:spMkLst>
        </pc:spChg>
      </pc:sldChg>
      <pc:sldChg chg="modSp add mod">
        <pc:chgData name="shery tawfeeq" userId="19a96e0e89ed5f52" providerId="LiveId" clId="{C894C6A4-5BD1-4D8C-A500-C6E36141D03D}" dt="2023-05-12T19:57:51.296" v="1237" actId="1038"/>
        <pc:sldMkLst>
          <pc:docMk/>
          <pc:sldMk cId="3406181049" sldId="511"/>
        </pc:sldMkLst>
        <pc:spChg chg="mod">
          <ac:chgData name="shery tawfeeq" userId="19a96e0e89ed5f52" providerId="LiveId" clId="{C894C6A4-5BD1-4D8C-A500-C6E36141D03D}" dt="2023-05-12T19:57:51.296" v="1237" actId="1038"/>
          <ac:spMkLst>
            <pc:docMk/>
            <pc:sldMk cId="3406181049" sldId="511"/>
            <ac:spMk id="24" creationId="{6083F8E2-699C-9C01-0329-7C9299434C08}"/>
          </ac:spMkLst>
        </pc:spChg>
      </pc:sldChg>
      <pc:sldChg chg="modSp add mod">
        <pc:chgData name="shery tawfeeq" userId="19a96e0e89ed5f52" providerId="LiveId" clId="{C894C6A4-5BD1-4D8C-A500-C6E36141D03D}" dt="2023-05-12T19:58:01.088" v="1238" actId="14100"/>
        <pc:sldMkLst>
          <pc:docMk/>
          <pc:sldMk cId="985428458" sldId="512"/>
        </pc:sldMkLst>
        <pc:spChg chg="mod">
          <ac:chgData name="shery tawfeeq" userId="19a96e0e89ed5f52" providerId="LiveId" clId="{C894C6A4-5BD1-4D8C-A500-C6E36141D03D}" dt="2023-05-12T19:58:01.088" v="1238" actId="14100"/>
          <ac:spMkLst>
            <pc:docMk/>
            <pc:sldMk cId="985428458" sldId="512"/>
            <ac:spMk id="24" creationId="{6083F8E2-699C-9C01-0329-7C9299434C08}"/>
          </ac:spMkLst>
        </pc:spChg>
      </pc:sldChg>
      <pc:sldChg chg="modSp add mod">
        <pc:chgData name="shery tawfeeq" userId="19a96e0e89ed5f52" providerId="LiveId" clId="{C894C6A4-5BD1-4D8C-A500-C6E36141D03D}" dt="2023-05-12T19:59:04.826" v="1250" actId="14100"/>
        <pc:sldMkLst>
          <pc:docMk/>
          <pc:sldMk cId="1957085850" sldId="513"/>
        </pc:sldMkLst>
        <pc:spChg chg="mod">
          <ac:chgData name="shery tawfeeq" userId="19a96e0e89ed5f52" providerId="LiveId" clId="{C894C6A4-5BD1-4D8C-A500-C6E36141D03D}" dt="2023-05-12T19:59:04.826" v="1250" actId="14100"/>
          <ac:spMkLst>
            <pc:docMk/>
            <pc:sldMk cId="1957085850" sldId="513"/>
            <ac:spMk id="24" creationId="{6083F8E2-699C-9C01-0329-7C9299434C08}"/>
          </ac:spMkLst>
        </pc:spChg>
      </pc:sldChg>
      <pc:sldChg chg="modSp add mod">
        <pc:chgData name="shery tawfeeq" userId="19a96e0e89ed5f52" providerId="LiveId" clId="{C894C6A4-5BD1-4D8C-A500-C6E36141D03D}" dt="2023-05-12T20:16:37.094" v="1255" actId="20577"/>
        <pc:sldMkLst>
          <pc:docMk/>
          <pc:sldMk cId="498417853" sldId="514"/>
        </pc:sldMkLst>
        <pc:spChg chg="mod">
          <ac:chgData name="shery tawfeeq" userId="19a96e0e89ed5f52" providerId="LiveId" clId="{C894C6A4-5BD1-4D8C-A500-C6E36141D03D}" dt="2023-05-12T20:16:37.094" v="1255" actId="20577"/>
          <ac:spMkLst>
            <pc:docMk/>
            <pc:sldMk cId="498417853" sldId="514"/>
            <ac:spMk id="24" creationId="{6083F8E2-699C-9C01-0329-7C9299434C08}"/>
          </ac:spMkLst>
        </pc:spChg>
      </pc:sldChg>
      <pc:sldChg chg="modSp add mod">
        <pc:chgData name="shery tawfeeq" userId="19a96e0e89ed5f52" providerId="LiveId" clId="{C894C6A4-5BD1-4D8C-A500-C6E36141D03D}" dt="2023-05-12T20:19:19.535" v="1277" actId="20577"/>
        <pc:sldMkLst>
          <pc:docMk/>
          <pc:sldMk cId="3328893980" sldId="515"/>
        </pc:sldMkLst>
        <pc:spChg chg="mod">
          <ac:chgData name="shery tawfeeq" userId="19a96e0e89ed5f52" providerId="LiveId" clId="{C894C6A4-5BD1-4D8C-A500-C6E36141D03D}" dt="2023-05-12T20:19:19.535" v="1277" actId="20577"/>
          <ac:spMkLst>
            <pc:docMk/>
            <pc:sldMk cId="3328893980" sldId="515"/>
            <ac:spMk id="24" creationId="{6083F8E2-699C-9C01-0329-7C9299434C08}"/>
          </ac:spMkLst>
        </pc:spChg>
      </pc:sldChg>
      <pc:sldChg chg="modSp add mod">
        <pc:chgData name="shery tawfeeq" userId="19a96e0e89ed5f52" providerId="LiveId" clId="{C894C6A4-5BD1-4D8C-A500-C6E36141D03D}" dt="2023-05-12T20:20:38.870" v="1302" actId="14100"/>
        <pc:sldMkLst>
          <pc:docMk/>
          <pc:sldMk cId="1379541897" sldId="516"/>
        </pc:sldMkLst>
        <pc:spChg chg="mod">
          <ac:chgData name="shery tawfeeq" userId="19a96e0e89ed5f52" providerId="LiveId" clId="{C894C6A4-5BD1-4D8C-A500-C6E36141D03D}" dt="2023-05-12T20:20:38.870" v="1302" actId="14100"/>
          <ac:spMkLst>
            <pc:docMk/>
            <pc:sldMk cId="1379541897" sldId="516"/>
            <ac:spMk id="24" creationId="{6083F8E2-699C-9C01-0329-7C9299434C08}"/>
          </ac:spMkLst>
        </pc:spChg>
      </pc:sldChg>
      <pc:sldChg chg="modSp add mod">
        <pc:chgData name="shery tawfeeq" userId="19a96e0e89ed5f52" providerId="LiveId" clId="{C894C6A4-5BD1-4D8C-A500-C6E36141D03D}" dt="2023-05-12T20:20:16.568" v="1295" actId="20577"/>
        <pc:sldMkLst>
          <pc:docMk/>
          <pc:sldMk cId="386618012" sldId="517"/>
        </pc:sldMkLst>
        <pc:spChg chg="mod">
          <ac:chgData name="shery tawfeeq" userId="19a96e0e89ed5f52" providerId="LiveId" clId="{C894C6A4-5BD1-4D8C-A500-C6E36141D03D}" dt="2023-05-12T20:20:16.568" v="1295" actId="20577"/>
          <ac:spMkLst>
            <pc:docMk/>
            <pc:sldMk cId="386618012" sldId="517"/>
            <ac:spMk id="24" creationId="{6083F8E2-699C-9C01-0329-7C9299434C08}"/>
          </ac:spMkLst>
        </pc:spChg>
      </pc:sldChg>
      <pc:sldChg chg="modSp add mod">
        <pc:chgData name="shery tawfeeq" userId="19a96e0e89ed5f52" providerId="LiveId" clId="{C894C6A4-5BD1-4D8C-A500-C6E36141D03D}" dt="2023-05-12T20:22:00.535" v="1344" actId="1035"/>
        <pc:sldMkLst>
          <pc:docMk/>
          <pc:sldMk cId="2132784669" sldId="518"/>
        </pc:sldMkLst>
        <pc:spChg chg="mod">
          <ac:chgData name="shery tawfeeq" userId="19a96e0e89ed5f52" providerId="LiveId" clId="{C894C6A4-5BD1-4D8C-A500-C6E36141D03D}" dt="2023-05-12T20:22:00.535" v="1344" actId="1035"/>
          <ac:spMkLst>
            <pc:docMk/>
            <pc:sldMk cId="2132784669" sldId="518"/>
            <ac:spMk id="24" creationId="{6083F8E2-699C-9C01-0329-7C9299434C08}"/>
          </ac:spMkLst>
        </pc:spChg>
        <pc:spChg chg="mod">
          <ac:chgData name="shery tawfeeq" userId="19a96e0e89ed5f52" providerId="LiveId" clId="{C894C6A4-5BD1-4D8C-A500-C6E36141D03D}" dt="2023-05-12T20:21:50.554" v="1306" actId="1036"/>
          <ac:spMkLst>
            <pc:docMk/>
            <pc:sldMk cId="2132784669" sldId="518"/>
            <ac:spMk id="25" creationId="{FE1BA4EE-2B88-B99F-6A81-884E42CCA968}"/>
          </ac:spMkLst>
        </pc:spChg>
      </pc:sldChg>
      <pc:sldChg chg="modSp add mod">
        <pc:chgData name="shery tawfeeq" userId="19a96e0e89ed5f52" providerId="LiveId" clId="{C894C6A4-5BD1-4D8C-A500-C6E36141D03D}" dt="2023-05-12T20:23:08.869" v="1349" actId="20577"/>
        <pc:sldMkLst>
          <pc:docMk/>
          <pc:sldMk cId="2141529620" sldId="519"/>
        </pc:sldMkLst>
        <pc:spChg chg="mod">
          <ac:chgData name="shery tawfeeq" userId="19a96e0e89ed5f52" providerId="LiveId" clId="{C894C6A4-5BD1-4D8C-A500-C6E36141D03D}" dt="2023-05-12T20:23:08.869" v="1349" actId="20577"/>
          <ac:spMkLst>
            <pc:docMk/>
            <pc:sldMk cId="2141529620" sldId="519"/>
            <ac:spMk id="24" creationId="{6083F8E2-699C-9C01-0329-7C9299434C08}"/>
          </ac:spMkLst>
        </pc:spChg>
      </pc:sldChg>
      <pc:sldChg chg="modSp add mod">
        <pc:chgData name="shery tawfeeq" userId="19a96e0e89ed5f52" providerId="LiveId" clId="{C894C6A4-5BD1-4D8C-A500-C6E36141D03D}" dt="2023-05-12T20:25:19.688" v="1363" actId="20577"/>
        <pc:sldMkLst>
          <pc:docMk/>
          <pc:sldMk cId="173294826" sldId="520"/>
        </pc:sldMkLst>
        <pc:spChg chg="mod">
          <ac:chgData name="shery tawfeeq" userId="19a96e0e89ed5f52" providerId="LiveId" clId="{C894C6A4-5BD1-4D8C-A500-C6E36141D03D}" dt="2023-05-12T20:25:19.688" v="1363" actId="20577"/>
          <ac:spMkLst>
            <pc:docMk/>
            <pc:sldMk cId="173294826" sldId="520"/>
            <ac:spMk id="24" creationId="{6083F8E2-699C-9C01-0329-7C9299434C08}"/>
          </ac:spMkLst>
        </pc:spChg>
      </pc:sldChg>
      <pc:sldChg chg="modSp add mod">
        <pc:chgData name="shery tawfeeq" userId="19a96e0e89ed5f52" providerId="LiveId" clId="{C894C6A4-5BD1-4D8C-A500-C6E36141D03D}" dt="2023-05-12T20:28:07.446" v="1390" actId="1036"/>
        <pc:sldMkLst>
          <pc:docMk/>
          <pc:sldMk cId="76151630" sldId="521"/>
        </pc:sldMkLst>
        <pc:spChg chg="mod">
          <ac:chgData name="shery tawfeeq" userId="19a96e0e89ed5f52" providerId="LiveId" clId="{C894C6A4-5BD1-4D8C-A500-C6E36141D03D}" dt="2023-05-12T20:28:07.446" v="1390" actId="1036"/>
          <ac:spMkLst>
            <pc:docMk/>
            <pc:sldMk cId="76151630" sldId="521"/>
            <ac:spMk id="24" creationId="{6083F8E2-699C-9C01-0329-7C9299434C08}"/>
          </ac:spMkLst>
        </pc:spChg>
      </pc:sldChg>
      <pc:sldChg chg="modSp add mod">
        <pc:chgData name="shery tawfeeq" userId="19a96e0e89ed5f52" providerId="LiveId" clId="{C894C6A4-5BD1-4D8C-A500-C6E36141D03D}" dt="2023-05-12T20:28:46.067" v="1419" actId="1035"/>
        <pc:sldMkLst>
          <pc:docMk/>
          <pc:sldMk cId="4054905167" sldId="522"/>
        </pc:sldMkLst>
        <pc:spChg chg="mod">
          <ac:chgData name="shery tawfeeq" userId="19a96e0e89ed5f52" providerId="LiveId" clId="{C894C6A4-5BD1-4D8C-A500-C6E36141D03D}" dt="2023-05-12T20:28:46.067" v="1419" actId="1035"/>
          <ac:spMkLst>
            <pc:docMk/>
            <pc:sldMk cId="4054905167" sldId="522"/>
            <ac:spMk id="24" creationId="{6083F8E2-699C-9C01-0329-7C9299434C08}"/>
          </ac:spMkLst>
        </pc:spChg>
      </pc:sldChg>
      <pc:sldChg chg="modSp add mod">
        <pc:chgData name="shery tawfeeq" userId="19a96e0e89ed5f52" providerId="LiveId" clId="{C894C6A4-5BD1-4D8C-A500-C6E36141D03D}" dt="2023-05-12T20:29:46.339" v="1442" actId="1036"/>
        <pc:sldMkLst>
          <pc:docMk/>
          <pc:sldMk cId="70143587" sldId="523"/>
        </pc:sldMkLst>
        <pc:spChg chg="mod">
          <ac:chgData name="shery tawfeeq" userId="19a96e0e89ed5f52" providerId="LiveId" clId="{C894C6A4-5BD1-4D8C-A500-C6E36141D03D}" dt="2023-05-12T20:29:46.339" v="1442" actId="1036"/>
          <ac:spMkLst>
            <pc:docMk/>
            <pc:sldMk cId="70143587" sldId="523"/>
            <ac:spMk id="24" creationId="{6083F8E2-699C-9C01-0329-7C9299434C08}"/>
          </ac:spMkLst>
        </pc:spChg>
      </pc:sldChg>
      <pc:sldChg chg="modSp add mod">
        <pc:chgData name="shery tawfeeq" userId="19a96e0e89ed5f52" providerId="LiveId" clId="{C894C6A4-5BD1-4D8C-A500-C6E36141D03D}" dt="2023-05-12T20:30:40.975" v="1448" actId="14100"/>
        <pc:sldMkLst>
          <pc:docMk/>
          <pc:sldMk cId="2291553391" sldId="524"/>
        </pc:sldMkLst>
        <pc:spChg chg="mod">
          <ac:chgData name="shery tawfeeq" userId="19a96e0e89ed5f52" providerId="LiveId" clId="{C894C6A4-5BD1-4D8C-A500-C6E36141D03D}" dt="2023-05-12T20:30:40.975" v="1448" actId="14100"/>
          <ac:spMkLst>
            <pc:docMk/>
            <pc:sldMk cId="2291553391" sldId="524"/>
            <ac:spMk id="24" creationId="{6083F8E2-699C-9C01-0329-7C9299434C08}"/>
          </ac:spMkLst>
        </pc:spChg>
      </pc:sldChg>
      <pc:sldChg chg="add">
        <pc:chgData name="shery tawfeeq" userId="19a96e0e89ed5f52" providerId="LiveId" clId="{C894C6A4-5BD1-4D8C-A500-C6E36141D03D}" dt="2023-05-12T20:30:03.862" v="1444"/>
        <pc:sldMkLst>
          <pc:docMk/>
          <pc:sldMk cId="509416822" sldId="525"/>
        </pc:sldMkLst>
      </pc:sldChg>
      <pc:sldChg chg="modSp add mod">
        <pc:chgData name="shery tawfeeq" userId="19a96e0e89ed5f52" providerId="LiveId" clId="{C894C6A4-5BD1-4D8C-A500-C6E36141D03D}" dt="2023-05-12T20:57:01.506" v="1541" actId="20577"/>
        <pc:sldMkLst>
          <pc:docMk/>
          <pc:sldMk cId="3771169948" sldId="526"/>
        </pc:sldMkLst>
        <pc:spChg chg="mod">
          <ac:chgData name="shery tawfeeq" userId="19a96e0e89ed5f52" providerId="LiveId" clId="{C894C6A4-5BD1-4D8C-A500-C6E36141D03D}" dt="2023-05-12T20:57:01.506" v="1541" actId="20577"/>
          <ac:spMkLst>
            <pc:docMk/>
            <pc:sldMk cId="3771169948" sldId="526"/>
            <ac:spMk id="34" creationId="{FFBC9732-D32E-DCF9-3982-D4B68F971747}"/>
          </ac:spMkLst>
        </pc:spChg>
      </pc:sldChg>
      <pc:sldChg chg="modSp add mod">
        <pc:chgData name="shery tawfeeq" userId="19a96e0e89ed5f52" providerId="LiveId" clId="{C894C6A4-5BD1-4D8C-A500-C6E36141D03D}" dt="2023-05-12T20:58:26.792" v="1544" actId="20577"/>
        <pc:sldMkLst>
          <pc:docMk/>
          <pc:sldMk cId="1047230186" sldId="527"/>
        </pc:sldMkLst>
        <pc:spChg chg="mod">
          <ac:chgData name="shery tawfeeq" userId="19a96e0e89ed5f52" providerId="LiveId" clId="{C894C6A4-5BD1-4D8C-A500-C6E36141D03D}" dt="2023-05-12T20:58:26.792" v="1544" actId="20577"/>
          <ac:spMkLst>
            <pc:docMk/>
            <pc:sldMk cId="1047230186" sldId="527"/>
            <ac:spMk id="24" creationId="{6083F8E2-699C-9C01-0329-7C9299434C08}"/>
          </ac:spMkLst>
        </pc:spChg>
      </pc:sldChg>
      <pc:sldChg chg="modSp add mod">
        <pc:chgData name="shery tawfeeq" userId="19a96e0e89ed5f52" providerId="LiveId" clId="{C894C6A4-5BD1-4D8C-A500-C6E36141D03D}" dt="2023-05-12T20:59:07.076" v="1565" actId="1035"/>
        <pc:sldMkLst>
          <pc:docMk/>
          <pc:sldMk cId="3582342222" sldId="528"/>
        </pc:sldMkLst>
        <pc:spChg chg="mod">
          <ac:chgData name="shery tawfeeq" userId="19a96e0e89ed5f52" providerId="LiveId" clId="{C894C6A4-5BD1-4D8C-A500-C6E36141D03D}" dt="2023-05-12T20:59:07.076" v="1565" actId="1035"/>
          <ac:spMkLst>
            <pc:docMk/>
            <pc:sldMk cId="3582342222" sldId="528"/>
            <ac:spMk id="24" creationId="{6083F8E2-699C-9C01-0329-7C9299434C08}"/>
          </ac:spMkLst>
        </pc:spChg>
      </pc:sldChg>
      <pc:sldChg chg="modSp add mod">
        <pc:chgData name="shery tawfeeq" userId="19a96e0e89ed5f52" providerId="LiveId" clId="{C894C6A4-5BD1-4D8C-A500-C6E36141D03D}" dt="2023-05-12T21:00:10.531" v="1582" actId="1038"/>
        <pc:sldMkLst>
          <pc:docMk/>
          <pc:sldMk cId="1192909240" sldId="529"/>
        </pc:sldMkLst>
        <pc:spChg chg="mod">
          <ac:chgData name="shery tawfeeq" userId="19a96e0e89ed5f52" providerId="LiveId" clId="{C894C6A4-5BD1-4D8C-A500-C6E36141D03D}" dt="2023-05-12T21:00:10.531" v="1582" actId="1038"/>
          <ac:spMkLst>
            <pc:docMk/>
            <pc:sldMk cId="1192909240" sldId="529"/>
            <ac:spMk id="24" creationId="{6083F8E2-699C-9C01-0329-7C9299434C08}"/>
          </ac:spMkLst>
        </pc:spChg>
      </pc:sldChg>
      <pc:sldChg chg="modSp add mod">
        <pc:chgData name="shery tawfeeq" userId="19a96e0e89ed5f52" providerId="LiveId" clId="{C894C6A4-5BD1-4D8C-A500-C6E36141D03D}" dt="2023-05-12T21:00:34.053" v="1584" actId="20577"/>
        <pc:sldMkLst>
          <pc:docMk/>
          <pc:sldMk cId="1733345414" sldId="530"/>
        </pc:sldMkLst>
        <pc:spChg chg="mod">
          <ac:chgData name="shery tawfeeq" userId="19a96e0e89ed5f52" providerId="LiveId" clId="{C894C6A4-5BD1-4D8C-A500-C6E36141D03D}" dt="2023-05-12T21:00:34.053" v="1584" actId="20577"/>
          <ac:spMkLst>
            <pc:docMk/>
            <pc:sldMk cId="1733345414" sldId="530"/>
            <ac:spMk id="24" creationId="{6083F8E2-699C-9C01-0329-7C9299434C08}"/>
          </ac:spMkLst>
        </pc:spChg>
      </pc:sldChg>
      <pc:sldChg chg="modSp add mod">
        <pc:chgData name="shery tawfeeq" userId="19a96e0e89ed5f52" providerId="LiveId" clId="{C894C6A4-5BD1-4D8C-A500-C6E36141D03D}" dt="2023-05-12T21:07:49.197" v="1630" actId="1035"/>
        <pc:sldMkLst>
          <pc:docMk/>
          <pc:sldMk cId="3435873300" sldId="531"/>
        </pc:sldMkLst>
        <pc:spChg chg="mod">
          <ac:chgData name="shery tawfeeq" userId="19a96e0e89ed5f52" providerId="LiveId" clId="{C894C6A4-5BD1-4D8C-A500-C6E36141D03D}" dt="2023-05-12T21:07:49.197" v="1630" actId="1035"/>
          <ac:spMkLst>
            <pc:docMk/>
            <pc:sldMk cId="3435873300" sldId="531"/>
            <ac:spMk id="24" creationId="{6083F8E2-699C-9C01-0329-7C9299434C08}"/>
          </ac:spMkLst>
        </pc:spChg>
      </pc:sldChg>
      <pc:sldChg chg="modSp add mod">
        <pc:chgData name="shery tawfeeq" userId="19a96e0e89ed5f52" providerId="LiveId" clId="{C894C6A4-5BD1-4D8C-A500-C6E36141D03D}" dt="2023-05-12T21:08:57.037" v="1650" actId="1035"/>
        <pc:sldMkLst>
          <pc:docMk/>
          <pc:sldMk cId="302606616" sldId="532"/>
        </pc:sldMkLst>
        <pc:spChg chg="mod">
          <ac:chgData name="shery tawfeeq" userId="19a96e0e89ed5f52" providerId="LiveId" clId="{C894C6A4-5BD1-4D8C-A500-C6E36141D03D}" dt="2023-05-12T21:08:57.037" v="1650" actId="1035"/>
          <ac:spMkLst>
            <pc:docMk/>
            <pc:sldMk cId="302606616" sldId="532"/>
            <ac:spMk id="24" creationId="{6083F8E2-699C-9C01-0329-7C9299434C08}"/>
          </ac:spMkLst>
        </pc:spChg>
      </pc:sldChg>
      <pc:sldChg chg="modSp add mod">
        <pc:chgData name="shery tawfeeq" userId="19a96e0e89ed5f52" providerId="LiveId" clId="{C894C6A4-5BD1-4D8C-A500-C6E36141D03D}" dt="2023-05-12T21:09:18.501" v="1654" actId="14100"/>
        <pc:sldMkLst>
          <pc:docMk/>
          <pc:sldMk cId="326706940" sldId="533"/>
        </pc:sldMkLst>
        <pc:spChg chg="mod">
          <ac:chgData name="shery tawfeeq" userId="19a96e0e89ed5f52" providerId="LiveId" clId="{C894C6A4-5BD1-4D8C-A500-C6E36141D03D}" dt="2023-05-12T21:09:18.501" v="1654" actId="14100"/>
          <ac:spMkLst>
            <pc:docMk/>
            <pc:sldMk cId="326706940" sldId="533"/>
            <ac:spMk id="24" creationId="{6083F8E2-699C-9C01-0329-7C9299434C08}"/>
          </ac:spMkLst>
        </pc:spChg>
      </pc:sldChg>
      <pc:sldChg chg="add del">
        <pc:chgData name="shery tawfeeq" userId="19a96e0e89ed5f52" providerId="LiveId" clId="{C894C6A4-5BD1-4D8C-A500-C6E36141D03D}" dt="2023-05-12T21:07:05.127" v="1589"/>
        <pc:sldMkLst>
          <pc:docMk/>
          <pc:sldMk cId="1767287488" sldId="534"/>
        </pc:sldMkLst>
      </pc:sldChg>
      <pc:sldChg chg="add">
        <pc:chgData name="shery tawfeeq" userId="19a96e0e89ed5f52" providerId="LiveId" clId="{C894C6A4-5BD1-4D8C-A500-C6E36141D03D}" dt="2023-05-12T21:15:15.993" v="1656"/>
        <pc:sldMkLst>
          <pc:docMk/>
          <pc:sldMk cId="3322012530" sldId="534"/>
        </pc:sldMkLst>
      </pc:sldChg>
    </pc:docChg>
  </pc:docChgLst>
  <pc:docChgLst>
    <pc:chgData name="shery tawfeeq" userId="19a96e0e89ed5f52" providerId="LiveId" clId="{AC146E46-0105-42CD-9440-8E002F493444}"/>
    <pc:docChg chg="undo redo custSel addSld delSld modSld">
      <pc:chgData name="shery tawfeeq" userId="19a96e0e89ed5f52" providerId="LiveId" clId="{AC146E46-0105-42CD-9440-8E002F493444}" dt="2023-05-22T21:07:09.789" v="2684"/>
      <pc:docMkLst>
        <pc:docMk/>
      </pc:docMkLst>
      <pc:sldChg chg="addSp delSp modSp mod modTransition modAnim">
        <pc:chgData name="shery tawfeeq" userId="19a96e0e89ed5f52" providerId="LiveId" clId="{AC146E46-0105-42CD-9440-8E002F493444}" dt="2023-05-22T21:07:09.789" v="2684"/>
        <pc:sldMkLst>
          <pc:docMk/>
          <pc:sldMk cId="2257388018" sldId="271"/>
        </pc:sldMkLst>
        <pc:spChg chg="mod">
          <ac:chgData name="shery tawfeeq" userId="19a96e0e89ed5f52" providerId="LiveId" clId="{AC146E46-0105-42CD-9440-8E002F493444}" dt="2023-05-16T10:09:24.214" v="1817" actId="14100"/>
          <ac:spMkLst>
            <pc:docMk/>
            <pc:sldMk cId="2257388018" sldId="271"/>
            <ac:spMk id="34" creationId="{FFBC9732-D32E-DCF9-3982-D4B68F971747}"/>
          </ac:spMkLst>
        </pc:spChg>
        <pc:picChg chg="add del mod">
          <ac:chgData name="shery tawfeeq" userId="19a96e0e89ed5f52" providerId="LiveId" clId="{AC146E46-0105-42CD-9440-8E002F493444}" dt="2023-05-22T21:07:09.789" v="2684"/>
          <ac:picMkLst>
            <pc:docMk/>
            <pc:sldMk cId="2257388018" sldId="271"/>
            <ac:picMk id="18" creationId="{C9813739-9C12-FBFB-4744-5451953F8663}"/>
          </ac:picMkLst>
        </pc:picChg>
      </pc:sldChg>
      <pc:sldChg chg="addSp delSp modSp mod modTransition modAnim">
        <pc:chgData name="shery tawfeeq" userId="19a96e0e89ed5f52" providerId="LiveId" clId="{AC146E46-0105-42CD-9440-8E002F493444}" dt="2023-05-22T21:07:09.789" v="2684"/>
        <pc:sldMkLst>
          <pc:docMk/>
          <pc:sldMk cId="979261729" sldId="276"/>
        </pc:sldMkLst>
        <pc:spChg chg="mod">
          <ac:chgData name="shery tawfeeq" userId="19a96e0e89ed5f52" providerId="LiveId" clId="{AC146E46-0105-42CD-9440-8E002F493444}" dt="2023-05-16T12:51:49.593" v="1944" actId="14100"/>
          <ac:spMkLst>
            <pc:docMk/>
            <pc:sldMk cId="979261729" sldId="276"/>
            <ac:spMk id="48" creationId="{050976E4-0CF2-BA00-34CA-2F9419409B9E}"/>
          </ac:spMkLst>
        </pc:spChg>
        <pc:picChg chg="add mod">
          <ac:chgData name="shery tawfeeq" userId="19a96e0e89ed5f52" providerId="LiveId" clId="{AC146E46-0105-42CD-9440-8E002F493444}" dt="2023-05-16T12:51:48.415" v="1943" actId="1038"/>
          <ac:picMkLst>
            <pc:docMk/>
            <pc:sldMk cId="979261729" sldId="276"/>
            <ac:picMk id="4" creationId="{22E078C3-CB4C-F310-6F96-1C2071628CAB}"/>
          </ac:picMkLst>
        </pc:picChg>
        <pc:picChg chg="add del mod">
          <ac:chgData name="shery tawfeeq" userId="19a96e0e89ed5f52" providerId="LiveId" clId="{AC146E46-0105-42CD-9440-8E002F493444}" dt="2023-05-21T20:55:34.492" v="2582"/>
          <ac:picMkLst>
            <pc:docMk/>
            <pc:sldMk cId="979261729" sldId="276"/>
            <ac:picMk id="8" creationId="{AEBEDB94-CAC8-D633-B254-8F1337C6D9C4}"/>
          </ac:picMkLst>
        </pc:picChg>
        <pc:picChg chg="add del mod ord">
          <ac:chgData name="shery tawfeeq" userId="19a96e0e89ed5f52" providerId="LiveId" clId="{AC146E46-0105-42CD-9440-8E002F493444}" dt="2023-05-21T20:57:10.150" v="2583"/>
          <ac:picMkLst>
            <pc:docMk/>
            <pc:sldMk cId="979261729" sldId="276"/>
            <ac:picMk id="15" creationId="{A70886D2-DBFC-013F-D156-763FAAAE1EE4}"/>
          </ac:picMkLst>
        </pc:picChg>
        <pc:picChg chg="add del mod">
          <ac:chgData name="shery tawfeeq" userId="19a96e0e89ed5f52" providerId="LiveId" clId="{AC146E46-0105-42CD-9440-8E002F493444}" dt="2023-05-22T21:07:09.789" v="2684"/>
          <ac:picMkLst>
            <pc:docMk/>
            <pc:sldMk cId="979261729" sldId="276"/>
            <ac:picMk id="16" creationId="{3C4DB7DE-4FF9-12D9-DA56-8B3677D90848}"/>
          </ac:picMkLst>
        </pc:picChg>
        <pc:picChg chg="del">
          <ac:chgData name="shery tawfeeq" userId="19a96e0e89ed5f52" providerId="LiveId" clId="{AC146E46-0105-42CD-9440-8E002F493444}" dt="2023-05-13T12:11:48.878" v="557" actId="478"/>
          <ac:picMkLst>
            <pc:docMk/>
            <pc:sldMk cId="979261729" sldId="276"/>
            <ac:picMk id="1028" creationId="{0B561808-272F-89FF-EC47-D0AE13189C79}"/>
          </ac:picMkLst>
        </pc:picChg>
      </pc:sldChg>
      <pc:sldChg chg="addSp delSp modSp mod modTransition modAnim">
        <pc:chgData name="shery tawfeeq" userId="19a96e0e89ed5f52" providerId="LiveId" clId="{AC146E46-0105-42CD-9440-8E002F493444}" dt="2023-05-22T21:07:09.789" v="2684"/>
        <pc:sldMkLst>
          <pc:docMk/>
          <pc:sldMk cId="701632073" sldId="303"/>
        </pc:sldMkLst>
        <pc:spChg chg="add mod">
          <ac:chgData name="shery tawfeeq" userId="19a96e0e89ed5f52" providerId="LiveId" clId="{AC146E46-0105-42CD-9440-8E002F493444}" dt="2023-05-14T12:06:30.031" v="1640"/>
          <ac:spMkLst>
            <pc:docMk/>
            <pc:sldMk cId="701632073" sldId="303"/>
            <ac:spMk id="3" creationId="{CF72C86A-D2FF-3A8F-FECC-3EDE61C232F3}"/>
          </ac:spMkLst>
        </pc:spChg>
        <pc:spChg chg="del">
          <ac:chgData name="shery tawfeeq" userId="19a96e0e89ed5f52" providerId="LiveId" clId="{AC146E46-0105-42CD-9440-8E002F493444}" dt="2023-05-14T12:06:29.053" v="1639" actId="478"/>
          <ac:spMkLst>
            <pc:docMk/>
            <pc:sldMk cId="701632073" sldId="303"/>
            <ac:spMk id="11" creationId="{781F72BC-06B8-4FB5-F2D5-D8EA1BFF812E}"/>
          </ac:spMkLst>
        </pc:spChg>
        <pc:picChg chg="add del mod">
          <ac:chgData name="shery tawfeeq" userId="19a96e0e89ed5f52" providerId="LiveId" clId="{AC146E46-0105-42CD-9440-8E002F493444}" dt="2023-05-22T21:07:09.789" v="2684"/>
          <ac:picMkLst>
            <pc:docMk/>
            <pc:sldMk cId="701632073" sldId="303"/>
            <ac:picMk id="7" creationId="{010C7EEF-C942-523B-9B72-05944D3D1CD8}"/>
          </ac:picMkLst>
        </pc:picChg>
      </pc:sldChg>
      <pc:sldChg chg="addSp delSp modSp mod modTransition modAnim">
        <pc:chgData name="shery tawfeeq" userId="19a96e0e89ed5f52" providerId="LiveId" clId="{AC146E46-0105-42CD-9440-8E002F493444}" dt="2023-05-22T21:07:09.789" v="2684"/>
        <pc:sldMkLst>
          <pc:docMk/>
          <pc:sldMk cId="2269687913" sldId="349"/>
        </pc:sldMkLst>
        <pc:picChg chg="add del mod">
          <ac:chgData name="shery tawfeeq" userId="19a96e0e89ed5f52" providerId="LiveId" clId="{AC146E46-0105-42CD-9440-8E002F493444}" dt="2023-05-21T22:39:41.830" v="2681"/>
          <ac:picMkLst>
            <pc:docMk/>
            <pc:sldMk cId="2269687913" sldId="349"/>
            <ac:picMk id="5" creationId="{95BD7082-5835-9F77-7843-D9B29C2540CD}"/>
          </ac:picMkLst>
        </pc:picChg>
        <pc:picChg chg="add del mod ord">
          <ac:chgData name="shery tawfeeq" userId="19a96e0e89ed5f52" providerId="LiveId" clId="{AC146E46-0105-42CD-9440-8E002F493444}" dt="2023-05-21T22:40:16.302" v="2682"/>
          <ac:picMkLst>
            <pc:docMk/>
            <pc:sldMk cId="2269687913" sldId="349"/>
            <ac:picMk id="8" creationId="{7CECC562-D028-E608-3E17-F58A8D87671F}"/>
          </ac:picMkLst>
        </pc:picChg>
        <pc:picChg chg="add del mod">
          <ac:chgData name="shery tawfeeq" userId="19a96e0e89ed5f52" providerId="LiveId" clId="{AC146E46-0105-42CD-9440-8E002F493444}" dt="2023-05-22T21:07:09.789" v="2684"/>
          <ac:picMkLst>
            <pc:docMk/>
            <pc:sldMk cId="2269687913" sldId="349"/>
            <ac:picMk id="11" creationId="{AE00C9E0-8FAA-3C22-7911-4818811209F5}"/>
          </ac:picMkLst>
        </pc:picChg>
      </pc:sldChg>
      <pc:sldChg chg="addSp delSp modSp mod modTransition modAnim">
        <pc:chgData name="shery tawfeeq" userId="19a96e0e89ed5f52" providerId="LiveId" clId="{AC146E46-0105-42CD-9440-8E002F493444}" dt="2023-05-22T21:07:09.789" v="2684"/>
        <pc:sldMkLst>
          <pc:docMk/>
          <pc:sldMk cId="3774984797" sldId="480"/>
        </pc:sldMkLst>
        <pc:spChg chg="add mod">
          <ac:chgData name="shery tawfeeq" userId="19a96e0e89ed5f52" providerId="LiveId" clId="{AC146E46-0105-42CD-9440-8E002F493444}" dt="2023-05-14T12:05:58.341" v="1638"/>
          <ac:spMkLst>
            <pc:docMk/>
            <pc:sldMk cId="3774984797" sldId="480"/>
            <ac:spMk id="2" creationId="{4548C98E-2681-80B2-D538-6E9D64FBB626}"/>
          </ac:spMkLst>
        </pc:spChg>
        <pc:spChg chg="mod">
          <ac:chgData name="shery tawfeeq" userId="19a96e0e89ed5f52" providerId="LiveId" clId="{AC146E46-0105-42CD-9440-8E002F493444}" dt="2023-05-21T20:45:03.807" v="2574" actId="1036"/>
          <ac:spMkLst>
            <pc:docMk/>
            <pc:sldMk cId="3774984797" sldId="480"/>
            <ac:spMk id="26" creationId="{6F79225B-5887-A63D-A3C0-DBCB4C41A4BF}"/>
          </ac:spMkLst>
        </pc:spChg>
        <pc:spChg chg="mod">
          <ac:chgData name="shery tawfeeq" userId="19a96e0e89ed5f52" providerId="LiveId" clId="{AC146E46-0105-42CD-9440-8E002F493444}" dt="2023-05-21T20:44:30.859" v="2553" actId="1037"/>
          <ac:spMkLst>
            <pc:docMk/>
            <pc:sldMk cId="3774984797" sldId="480"/>
            <ac:spMk id="29" creationId="{BB8EAA74-C5DA-C10D-66E7-603034FB0A86}"/>
          </ac:spMkLst>
        </pc:spChg>
        <pc:spChg chg="mod">
          <ac:chgData name="shery tawfeeq" userId="19a96e0e89ed5f52" providerId="LiveId" clId="{AC146E46-0105-42CD-9440-8E002F493444}" dt="2023-05-21T20:46:43.253" v="2579" actId="1038"/>
          <ac:spMkLst>
            <pc:docMk/>
            <pc:sldMk cId="3774984797" sldId="480"/>
            <ac:spMk id="34" creationId="{15C30772-0DD8-7BE1-E943-20DE696CFBEA}"/>
          </ac:spMkLst>
        </pc:spChg>
        <pc:spChg chg="mod">
          <ac:chgData name="shery tawfeeq" userId="19a96e0e89ed5f52" providerId="LiveId" clId="{AC146E46-0105-42CD-9440-8E002F493444}" dt="2023-05-21T20:44:51.974" v="2568" actId="1037"/>
          <ac:spMkLst>
            <pc:docMk/>
            <pc:sldMk cId="3774984797" sldId="480"/>
            <ac:spMk id="35" creationId="{F07AC106-4C88-A6D7-90B1-96971027FAFA}"/>
          </ac:spMkLst>
        </pc:spChg>
        <pc:spChg chg="mod">
          <ac:chgData name="shery tawfeeq" userId="19a96e0e89ed5f52" providerId="LiveId" clId="{AC146E46-0105-42CD-9440-8E002F493444}" dt="2023-05-21T20:45:12.581" v="2578" actId="1038"/>
          <ac:spMkLst>
            <pc:docMk/>
            <pc:sldMk cId="3774984797" sldId="480"/>
            <ac:spMk id="44" creationId="{E3948B05-7CE6-E480-29B8-35C2C64D07A6}"/>
          </ac:spMkLst>
        </pc:spChg>
        <pc:spChg chg="del">
          <ac:chgData name="shery tawfeeq" userId="19a96e0e89ed5f52" providerId="LiveId" clId="{AC146E46-0105-42CD-9440-8E002F493444}" dt="2023-05-14T12:05:57.519" v="1637" actId="478"/>
          <ac:spMkLst>
            <pc:docMk/>
            <pc:sldMk cId="3774984797" sldId="480"/>
            <ac:spMk id="46" creationId="{FA59789B-D841-DB76-25B9-1348B202C2B5}"/>
          </ac:spMkLst>
        </pc:spChg>
        <pc:picChg chg="add del mod">
          <ac:chgData name="shery tawfeeq" userId="19a96e0e89ed5f52" providerId="LiveId" clId="{AC146E46-0105-42CD-9440-8E002F493444}" dt="2023-05-22T21:07:09.789" v="2684"/>
          <ac:picMkLst>
            <pc:docMk/>
            <pc:sldMk cId="3774984797" sldId="480"/>
            <ac:picMk id="5" creationId="{6E8E741A-04E6-0560-C4DF-0B228CD026C7}"/>
          </ac:picMkLst>
        </pc:picChg>
      </pc:sldChg>
      <pc:sldChg chg="addSp delSp modSp mod modTransition modAnim">
        <pc:chgData name="shery tawfeeq" userId="19a96e0e89ed5f52" providerId="LiveId" clId="{AC146E46-0105-42CD-9440-8E002F493444}" dt="2023-05-22T21:07:09.789" v="2684"/>
        <pc:sldMkLst>
          <pc:docMk/>
          <pc:sldMk cId="3434396648" sldId="481"/>
        </pc:sldMkLst>
        <pc:spChg chg="mod">
          <ac:chgData name="shery tawfeeq" userId="19a96e0e89ed5f52" providerId="LiveId" clId="{AC146E46-0105-42CD-9440-8E002F493444}" dt="2023-05-16T10:08:54.858" v="1809" actId="20577"/>
          <ac:spMkLst>
            <pc:docMk/>
            <pc:sldMk cId="3434396648" sldId="481"/>
            <ac:spMk id="24" creationId="{6083F8E2-699C-9C01-0329-7C9299434C08}"/>
          </ac:spMkLst>
        </pc:spChg>
        <pc:picChg chg="add del mod">
          <ac:chgData name="shery tawfeeq" userId="19a96e0e89ed5f52" providerId="LiveId" clId="{AC146E46-0105-42CD-9440-8E002F493444}" dt="2023-05-21T20:59:42.971" v="2586"/>
          <ac:picMkLst>
            <pc:docMk/>
            <pc:sldMk cId="3434396648" sldId="481"/>
            <ac:picMk id="3" creationId="{1FF2B263-713A-6A27-8736-93A509B843DE}"/>
          </ac:picMkLst>
        </pc:picChg>
        <pc:picChg chg="add del mod ord">
          <ac:chgData name="shery tawfeeq" userId="19a96e0e89ed5f52" providerId="LiveId" clId="{AC146E46-0105-42CD-9440-8E002F493444}" dt="2023-05-21T21:00:42.054" v="2587"/>
          <ac:picMkLst>
            <pc:docMk/>
            <pc:sldMk cId="3434396648" sldId="481"/>
            <ac:picMk id="8" creationId="{62ADC4FE-FEA1-F22B-AA17-43F69EFDBD82}"/>
          </ac:picMkLst>
        </pc:picChg>
        <pc:picChg chg="add del mod">
          <ac:chgData name="shery tawfeeq" userId="19a96e0e89ed5f52" providerId="LiveId" clId="{AC146E46-0105-42CD-9440-8E002F493444}" dt="2023-05-22T21:07:09.789" v="2684"/>
          <ac:picMkLst>
            <pc:docMk/>
            <pc:sldMk cId="3434396648" sldId="481"/>
            <ac:picMk id="9" creationId="{FFCA5C24-056B-345E-6323-A4BA5F4D5B29}"/>
          </ac:picMkLst>
        </pc:picChg>
        <pc:picChg chg="add mod">
          <ac:chgData name="shery tawfeeq" userId="19a96e0e89ed5f52" providerId="LiveId" clId="{AC146E46-0105-42CD-9440-8E002F493444}" dt="2023-05-13T12:14:26.863" v="601" actId="1038"/>
          <ac:picMkLst>
            <pc:docMk/>
            <pc:sldMk cId="3434396648" sldId="481"/>
            <ac:picMk id="2050" creationId="{3C6716E6-0135-F360-C243-8AC27A410754}"/>
          </ac:picMkLst>
        </pc:picChg>
      </pc:sldChg>
      <pc:sldChg chg="addSp delSp modSp mod modTransition modAnim">
        <pc:chgData name="shery tawfeeq" userId="19a96e0e89ed5f52" providerId="LiveId" clId="{AC146E46-0105-42CD-9440-8E002F493444}" dt="2023-05-22T21:07:09.789" v="2684"/>
        <pc:sldMkLst>
          <pc:docMk/>
          <pc:sldMk cId="849607076" sldId="482"/>
        </pc:sldMkLst>
        <pc:picChg chg="add del mod">
          <ac:chgData name="shery tawfeeq" userId="19a96e0e89ed5f52" providerId="LiveId" clId="{AC146E46-0105-42CD-9440-8E002F493444}" dt="2023-05-21T21:03:29.736" v="2590"/>
          <ac:picMkLst>
            <pc:docMk/>
            <pc:sldMk cId="849607076" sldId="482"/>
            <ac:picMk id="10" creationId="{748AB522-9D02-A6AB-1082-1769B847A070}"/>
          </ac:picMkLst>
        </pc:picChg>
        <pc:picChg chg="add del mod ord">
          <ac:chgData name="shery tawfeeq" userId="19a96e0e89ed5f52" providerId="LiveId" clId="{AC146E46-0105-42CD-9440-8E002F493444}" dt="2023-05-21T21:04:44.985" v="2591"/>
          <ac:picMkLst>
            <pc:docMk/>
            <pc:sldMk cId="849607076" sldId="482"/>
            <ac:picMk id="14" creationId="{3B19101F-1065-B2EB-074E-351C41388D52}"/>
          </ac:picMkLst>
        </pc:picChg>
        <pc:picChg chg="add del mod">
          <ac:chgData name="shery tawfeeq" userId="19a96e0e89ed5f52" providerId="LiveId" clId="{AC146E46-0105-42CD-9440-8E002F493444}" dt="2023-05-22T21:07:09.789" v="2684"/>
          <ac:picMkLst>
            <pc:docMk/>
            <pc:sldMk cId="849607076" sldId="482"/>
            <ac:picMk id="15" creationId="{E7FE839F-FA56-C4BE-60F7-BC98827F21B3}"/>
          </ac:picMkLst>
        </pc:picChg>
      </pc:sldChg>
      <pc:sldChg chg="addSp delSp modSp mod modTransition modAnim">
        <pc:chgData name="shery tawfeeq" userId="19a96e0e89ed5f52" providerId="LiveId" clId="{AC146E46-0105-42CD-9440-8E002F493444}" dt="2023-05-22T21:07:09.789" v="2684"/>
        <pc:sldMkLst>
          <pc:docMk/>
          <pc:sldMk cId="2668918141" sldId="493"/>
        </pc:sldMkLst>
        <pc:spChg chg="mod">
          <ac:chgData name="shery tawfeeq" userId="19a96e0e89ed5f52" providerId="LiveId" clId="{AC146E46-0105-42CD-9440-8E002F493444}" dt="2023-05-16T10:05:46.385" v="1762" actId="14100"/>
          <ac:spMkLst>
            <pc:docMk/>
            <pc:sldMk cId="2668918141" sldId="493"/>
            <ac:spMk id="2" creationId="{40AD33B2-84DB-498D-99BC-48015ABD3174}"/>
          </ac:spMkLst>
        </pc:spChg>
        <pc:picChg chg="add del mod">
          <ac:chgData name="shery tawfeeq" userId="19a96e0e89ed5f52" providerId="LiveId" clId="{AC146E46-0105-42CD-9440-8E002F493444}" dt="2023-05-22T21:07:09.789" v="2684"/>
          <ac:picMkLst>
            <pc:docMk/>
            <pc:sldMk cId="2668918141" sldId="493"/>
            <ac:picMk id="7" creationId="{2FA7846F-FE26-2A9C-825F-9BDF92528186}"/>
          </ac:picMkLst>
        </pc:picChg>
      </pc:sldChg>
      <pc:sldChg chg="addSp delSp modSp mod modTransition modAnim">
        <pc:chgData name="shery tawfeeq" userId="19a96e0e89ed5f52" providerId="LiveId" clId="{AC146E46-0105-42CD-9440-8E002F493444}" dt="2023-05-22T21:07:09.789" v="2684"/>
        <pc:sldMkLst>
          <pc:docMk/>
          <pc:sldMk cId="1503734061" sldId="494"/>
        </pc:sldMkLst>
        <pc:spChg chg="mod">
          <ac:chgData name="shery tawfeeq" userId="19a96e0e89ed5f52" providerId="LiveId" clId="{AC146E46-0105-42CD-9440-8E002F493444}" dt="2023-05-13T12:15:27.171" v="612" actId="207"/>
          <ac:spMkLst>
            <pc:docMk/>
            <pc:sldMk cId="1503734061" sldId="494"/>
            <ac:spMk id="24" creationId="{6083F8E2-699C-9C01-0329-7C9299434C08}"/>
          </ac:spMkLst>
        </pc:spChg>
        <pc:picChg chg="add del mod">
          <ac:chgData name="shery tawfeeq" userId="19a96e0e89ed5f52" providerId="LiveId" clId="{AC146E46-0105-42CD-9440-8E002F493444}" dt="2023-05-22T21:07:09.789" v="2684"/>
          <ac:picMkLst>
            <pc:docMk/>
            <pc:sldMk cId="1503734061" sldId="494"/>
            <ac:picMk id="5" creationId="{327368F5-7B0F-8CAC-12E6-D6D4AC2B4554}"/>
          </ac:picMkLst>
        </pc:picChg>
        <pc:picChg chg="add mod">
          <ac:chgData name="shery tawfeeq" userId="19a96e0e89ed5f52" providerId="LiveId" clId="{AC146E46-0105-42CD-9440-8E002F493444}" dt="2023-05-13T12:17:37.106" v="630" actId="1035"/>
          <ac:picMkLst>
            <pc:docMk/>
            <pc:sldMk cId="1503734061" sldId="494"/>
            <ac:picMk id="4098" creationId="{2BF794D1-DF0B-0C6E-E395-5582FEB8B875}"/>
          </ac:picMkLst>
        </pc:picChg>
      </pc:sldChg>
      <pc:sldChg chg="addSp delSp modSp mod modTransition modAnim">
        <pc:chgData name="shery tawfeeq" userId="19a96e0e89ed5f52" providerId="LiveId" clId="{AC146E46-0105-42CD-9440-8E002F493444}" dt="2023-05-22T21:07:09.789" v="2684"/>
        <pc:sldMkLst>
          <pc:docMk/>
          <pc:sldMk cId="4043538659" sldId="495"/>
        </pc:sldMkLst>
        <pc:spChg chg="mod">
          <ac:chgData name="shery tawfeeq" userId="19a96e0e89ed5f52" providerId="LiveId" clId="{AC146E46-0105-42CD-9440-8E002F493444}" dt="2023-05-16T10:10:18.203" v="1818" actId="115"/>
          <ac:spMkLst>
            <pc:docMk/>
            <pc:sldMk cId="4043538659" sldId="495"/>
            <ac:spMk id="24" creationId="{6083F8E2-699C-9C01-0329-7C9299434C08}"/>
          </ac:spMkLst>
        </pc:spChg>
        <pc:picChg chg="add del mod">
          <ac:chgData name="shery tawfeeq" userId="19a96e0e89ed5f52" providerId="LiveId" clId="{AC146E46-0105-42CD-9440-8E002F493444}" dt="2023-05-22T21:07:09.789" v="2684"/>
          <ac:picMkLst>
            <pc:docMk/>
            <pc:sldMk cId="4043538659" sldId="495"/>
            <ac:picMk id="5" creationId="{C7315330-0175-2B31-AB97-2235A7A0AA84}"/>
          </ac:picMkLst>
        </pc:picChg>
        <pc:picChg chg="add mod">
          <ac:chgData name="shery tawfeeq" userId="19a96e0e89ed5f52" providerId="LiveId" clId="{AC146E46-0105-42CD-9440-8E002F493444}" dt="2023-05-13T12:23:14.142" v="767" actId="1440"/>
          <ac:picMkLst>
            <pc:docMk/>
            <pc:sldMk cId="4043538659" sldId="495"/>
            <ac:picMk id="6146" creationId="{6D27290E-0846-CD86-AFA8-54BE92098B33}"/>
          </ac:picMkLst>
        </pc:picChg>
      </pc:sldChg>
      <pc:sldChg chg="addSp delSp modSp mod modTransition modAnim">
        <pc:chgData name="shery tawfeeq" userId="19a96e0e89ed5f52" providerId="LiveId" clId="{AC146E46-0105-42CD-9440-8E002F493444}" dt="2023-05-22T21:07:09.789" v="2684"/>
        <pc:sldMkLst>
          <pc:docMk/>
          <pc:sldMk cId="3382941394" sldId="496"/>
        </pc:sldMkLst>
        <pc:spChg chg="mod">
          <ac:chgData name="shery tawfeeq" userId="19a96e0e89ed5f52" providerId="LiveId" clId="{AC146E46-0105-42CD-9440-8E002F493444}" dt="2023-05-13T12:17:58.061" v="632" actId="115"/>
          <ac:spMkLst>
            <pc:docMk/>
            <pc:sldMk cId="3382941394" sldId="496"/>
            <ac:spMk id="24" creationId="{6083F8E2-699C-9C01-0329-7C9299434C08}"/>
          </ac:spMkLst>
        </pc:spChg>
        <pc:spChg chg="mod">
          <ac:chgData name="shery tawfeeq" userId="19a96e0e89ed5f52" providerId="LiveId" clId="{AC146E46-0105-42CD-9440-8E002F493444}" dt="2023-05-13T12:19:46.788" v="641" actId="14100"/>
          <ac:spMkLst>
            <pc:docMk/>
            <pc:sldMk cId="3382941394" sldId="496"/>
            <ac:spMk id="25" creationId="{FE1BA4EE-2B88-B99F-6A81-884E42CCA968}"/>
          </ac:spMkLst>
        </pc:spChg>
        <pc:picChg chg="add del mod">
          <ac:chgData name="shery tawfeeq" userId="19a96e0e89ed5f52" providerId="LiveId" clId="{AC146E46-0105-42CD-9440-8E002F493444}" dt="2023-05-22T21:07:09.789" v="2684"/>
          <ac:picMkLst>
            <pc:docMk/>
            <pc:sldMk cId="3382941394" sldId="496"/>
            <ac:picMk id="4" creationId="{35CABC40-B7D0-BC3B-FD74-602834FA1A17}"/>
          </ac:picMkLst>
        </pc:picChg>
        <pc:picChg chg="add del mod">
          <ac:chgData name="shery tawfeeq" userId="19a96e0e89ed5f52" providerId="LiveId" clId="{AC146E46-0105-42CD-9440-8E002F493444}" dt="2023-05-13T12:19:38.335" v="638"/>
          <ac:picMkLst>
            <pc:docMk/>
            <pc:sldMk cId="3382941394" sldId="496"/>
            <ac:picMk id="5122" creationId="{9AE1D526-9FFE-A3C8-54F3-985271E11BDC}"/>
          </ac:picMkLst>
        </pc:picChg>
        <pc:picChg chg="add del mod">
          <ac:chgData name="shery tawfeeq" userId="19a96e0e89ed5f52" providerId="LiveId" clId="{AC146E46-0105-42CD-9440-8E002F493444}" dt="2023-05-13T12:19:57.474" v="646"/>
          <ac:picMkLst>
            <pc:docMk/>
            <pc:sldMk cId="3382941394" sldId="496"/>
            <ac:picMk id="5124" creationId="{3B1145C4-E231-1C91-647D-E68204521614}"/>
          </ac:picMkLst>
        </pc:picChg>
        <pc:picChg chg="add del mod">
          <ac:chgData name="shery tawfeeq" userId="19a96e0e89ed5f52" providerId="LiveId" clId="{AC146E46-0105-42CD-9440-8E002F493444}" dt="2023-05-13T12:19:56.813" v="645"/>
          <ac:picMkLst>
            <pc:docMk/>
            <pc:sldMk cId="3382941394" sldId="496"/>
            <ac:picMk id="5126" creationId="{27012A8C-9A71-328A-47F2-0B6F39CC8D80}"/>
          </ac:picMkLst>
        </pc:picChg>
        <pc:picChg chg="add mod">
          <ac:chgData name="shery tawfeeq" userId="19a96e0e89ed5f52" providerId="LiveId" clId="{AC146E46-0105-42CD-9440-8E002F493444}" dt="2023-05-13T12:20:29.269" v="695" actId="1038"/>
          <ac:picMkLst>
            <pc:docMk/>
            <pc:sldMk cId="3382941394" sldId="496"/>
            <ac:picMk id="5128" creationId="{2534A48E-A2A4-4915-B75D-1C8253AF31E5}"/>
          </ac:picMkLst>
        </pc:picChg>
      </pc:sldChg>
      <pc:sldChg chg="addSp delSp modSp mod modTransition modAnim">
        <pc:chgData name="shery tawfeeq" userId="19a96e0e89ed5f52" providerId="LiveId" clId="{AC146E46-0105-42CD-9440-8E002F493444}" dt="2023-05-22T21:07:09.789" v="2684"/>
        <pc:sldMkLst>
          <pc:docMk/>
          <pc:sldMk cId="649640654" sldId="497"/>
        </pc:sldMkLst>
        <pc:picChg chg="add del mod">
          <ac:chgData name="shery tawfeeq" userId="19a96e0e89ed5f52" providerId="LiveId" clId="{AC146E46-0105-42CD-9440-8E002F493444}" dt="2023-05-21T21:13:03.652" v="2601"/>
          <ac:picMkLst>
            <pc:docMk/>
            <pc:sldMk cId="649640654" sldId="497"/>
            <ac:picMk id="5" creationId="{B23F3A5C-070E-61D0-A3B1-442C4AF0BB7D}"/>
          </ac:picMkLst>
        </pc:picChg>
        <pc:picChg chg="add del mod ord">
          <ac:chgData name="shery tawfeeq" userId="19a96e0e89ed5f52" providerId="LiveId" clId="{AC146E46-0105-42CD-9440-8E002F493444}" dt="2023-05-21T21:13:45.052" v="2602"/>
          <ac:picMkLst>
            <pc:docMk/>
            <pc:sldMk cId="649640654" sldId="497"/>
            <ac:picMk id="10" creationId="{F5E8DD7F-4ABD-97AF-14BE-3A10D0AA2193}"/>
          </ac:picMkLst>
        </pc:picChg>
        <pc:picChg chg="add del mod">
          <ac:chgData name="shery tawfeeq" userId="19a96e0e89ed5f52" providerId="LiveId" clId="{AC146E46-0105-42CD-9440-8E002F493444}" dt="2023-05-22T21:07:09.789" v="2684"/>
          <ac:picMkLst>
            <pc:docMk/>
            <pc:sldMk cId="649640654" sldId="497"/>
            <ac:picMk id="11" creationId="{931E0874-03BC-9D74-7953-406238419B22}"/>
          </ac:picMkLst>
        </pc:picChg>
        <pc:picChg chg="add mod">
          <ac:chgData name="shery tawfeeq" userId="19a96e0e89ed5f52" providerId="LiveId" clId="{AC146E46-0105-42CD-9440-8E002F493444}" dt="2023-05-13T12:33:41.136" v="847" actId="14100"/>
          <ac:picMkLst>
            <pc:docMk/>
            <pc:sldMk cId="649640654" sldId="497"/>
            <ac:picMk id="7170" creationId="{001C2350-FA50-5BF7-B150-E797AEE91BE8}"/>
          </ac:picMkLst>
        </pc:picChg>
      </pc:sldChg>
      <pc:sldChg chg="addSp delSp modSp mod modTransition modAnim">
        <pc:chgData name="shery tawfeeq" userId="19a96e0e89ed5f52" providerId="LiveId" clId="{AC146E46-0105-42CD-9440-8E002F493444}" dt="2023-05-22T21:07:09.789" v="2684"/>
        <pc:sldMkLst>
          <pc:docMk/>
          <pc:sldMk cId="1691121299" sldId="498"/>
        </pc:sldMkLst>
        <pc:spChg chg="mod">
          <ac:chgData name="shery tawfeeq" userId="19a96e0e89ed5f52" providerId="LiveId" clId="{AC146E46-0105-42CD-9440-8E002F493444}" dt="2023-05-13T09:43:36.376" v="10" actId="20577"/>
          <ac:spMkLst>
            <pc:docMk/>
            <pc:sldMk cId="1691121299" sldId="498"/>
            <ac:spMk id="24" creationId="{6083F8E2-699C-9C01-0329-7C9299434C08}"/>
          </ac:spMkLst>
        </pc:spChg>
        <pc:picChg chg="add del mod">
          <ac:chgData name="shery tawfeeq" userId="19a96e0e89ed5f52" providerId="LiveId" clId="{AC146E46-0105-42CD-9440-8E002F493444}" dt="2023-05-22T21:07:09.789" v="2684"/>
          <ac:picMkLst>
            <pc:docMk/>
            <pc:sldMk cId="1691121299" sldId="498"/>
            <ac:picMk id="8" creationId="{0B5C5B69-96AC-F5D8-037C-B52BF6EF03EA}"/>
          </ac:picMkLst>
        </pc:picChg>
        <pc:picChg chg="add mod">
          <ac:chgData name="shery tawfeeq" userId="19a96e0e89ed5f52" providerId="LiveId" clId="{AC146E46-0105-42CD-9440-8E002F493444}" dt="2023-05-13T12:35:21.904" v="904" actId="1440"/>
          <ac:picMkLst>
            <pc:docMk/>
            <pc:sldMk cId="1691121299" sldId="498"/>
            <ac:picMk id="8194" creationId="{2FEA6926-B07A-40D9-064A-57D65EAB31D6}"/>
          </ac:picMkLst>
        </pc:picChg>
      </pc:sldChg>
      <pc:sldChg chg="addSp delSp modSp mod modTransition modAnim">
        <pc:chgData name="shery tawfeeq" userId="19a96e0e89ed5f52" providerId="LiveId" clId="{AC146E46-0105-42CD-9440-8E002F493444}" dt="2023-05-22T21:07:09.789" v="2684"/>
        <pc:sldMkLst>
          <pc:docMk/>
          <pc:sldMk cId="450179435" sldId="499"/>
        </pc:sldMkLst>
        <pc:spChg chg="mod">
          <ac:chgData name="shery tawfeeq" userId="19a96e0e89ed5f52" providerId="LiveId" clId="{AC146E46-0105-42CD-9440-8E002F493444}" dt="2023-05-13T09:45:08.115" v="31" actId="115"/>
          <ac:spMkLst>
            <pc:docMk/>
            <pc:sldMk cId="450179435" sldId="499"/>
            <ac:spMk id="24" creationId="{6083F8E2-699C-9C01-0329-7C9299434C08}"/>
          </ac:spMkLst>
        </pc:spChg>
        <pc:picChg chg="add del mod">
          <ac:chgData name="shery tawfeeq" userId="19a96e0e89ed5f52" providerId="LiveId" clId="{AC146E46-0105-42CD-9440-8E002F493444}" dt="2023-05-22T21:07:09.789" v="2684"/>
          <ac:picMkLst>
            <pc:docMk/>
            <pc:sldMk cId="450179435" sldId="499"/>
            <ac:picMk id="4" creationId="{1D6E0F28-4B87-34C5-A30E-28CBAF5A385A}"/>
          </ac:picMkLst>
        </pc:picChg>
      </pc:sldChg>
      <pc:sldChg chg="addSp delSp modSp mod modTransition modAnim">
        <pc:chgData name="shery tawfeeq" userId="19a96e0e89ed5f52" providerId="LiveId" clId="{AC146E46-0105-42CD-9440-8E002F493444}" dt="2023-05-22T21:07:09.789" v="2684"/>
        <pc:sldMkLst>
          <pc:docMk/>
          <pc:sldMk cId="1130472743" sldId="500"/>
        </pc:sldMkLst>
        <pc:spChg chg="mod">
          <ac:chgData name="shery tawfeeq" userId="19a96e0e89ed5f52" providerId="LiveId" clId="{AC146E46-0105-42CD-9440-8E002F493444}" dt="2023-05-13T09:45:26.474" v="33" actId="115"/>
          <ac:spMkLst>
            <pc:docMk/>
            <pc:sldMk cId="1130472743" sldId="500"/>
            <ac:spMk id="24" creationId="{6083F8E2-699C-9C01-0329-7C9299434C08}"/>
          </ac:spMkLst>
        </pc:spChg>
        <pc:picChg chg="add del mod">
          <ac:chgData name="shery tawfeeq" userId="19a96e0e89ed5f52" providerId="LiveId" clId="{AC146E46-0105-42CD-9440-8E002F493444}" dt="2023-05-22T21:07:09.789" v="2684"/>
          <ac:picMkLst>
            <pc:docMk/>
            <pc:sldMk cId="1130472743" sldId="500"/>
            <ac:picMk id="5" creationId="{AA482E4B-01A6-2039-FF47-69A7EA2661C2}"/>
          </ac:picMkLst>
        </pc:picChg>
        <pc:picChg chg="add mod">
          <ac:chgData name="shery tawfeeq" userId="19a96e0e89ed5f52" providerId="LiveId" clId="{AC146E46-0105-42CD-9440-8E002F493444}" dt="2023-05-13T12:38:47.320" v="931" actId="1440"/>
          <ac:picMkLst>
            <pc:docMk/>
            <pc:sldMk cId="1130472743" sldId="500"/>
            <ac:picMk id="9218" creationId="{A08BE56A-DD10-D79C-BC4A-F60CC73BE47B}"/>
          </ac:picMkLst>
        </pc:picChg>
      </pc:sldChg>
      <pc:sldChg chg="addSp delSp modSp mod modTransition modAnim">
        <pc:chgData name="shery tawfeeq" userId="19a96e0e89ed5f52" providerId="LiveId" clId="{AC146E46-0105-42CD-9440-8E002F493444}" dt="2023-05-22T21:07:09.789" v="2684"/>
        <pc:sldMkLst>
          <pc:docMk/>
          <pc:sldMk cId="883069670" sldId="501"/>
        </pc:sldMkLst>
        <pc:spChg chg="mod">
          <ac:chgData name="shery tawfeeq" userId="19a96e0e89ed5f52" providerId="LiveId" clId="{AC146E46-0105-42CD-9440-8E002F493444}" dt="2023-05-13T09:47:02.094" v="49" actId="207"/>
          <ac:spMkLst>
            <pc:docMk/>
            <pc:sldMk cId="883069670" sldId="501"/>
            <ac:spMk id="24" creationId="{6083F8E2-699C-9C01-0329-7C9299434C08}"/>
          </ac:spMkLst>
        </pc:spChg>
        <pc:picChg chg="add del mod">
          <ac:chgData name="shery tawfeeq" userId="19a96e0e89ed5f52" providerId="LiveId" clId="{AC146E46-0105-42CD-9440-8E002F493444}" dt="2023-05-22T21:07:09.789" v="2684"/>
          <ac:picMkLst>
            <pc:docMk/>
            <pc:sldMk cId="883069670" sldId="501"/>
            <ac:picMk id="5" creationId="{661F6DDD-33B6-D7E3-0D22-D9E444BCFB25}"/>
          </ac:picMkLst>
        </pc:picChg>
      </pc:sldChg>
      <pc:sldChg chg="addSp delSp modSp mod modTransition modAnim">
        <pc:chgData name="shery tawfeeq" userId="19a96e0e89ed5f52" providerId="LiveId" clId="{AC146E46-0105-42CD-9440-8E002F493444}" dt="2023-05-22T21:07:09.789" v="2684"/>
        <pc:sldMkLst>
          <pc:docMk/>
          <pc:sldMk cId="3980532655" sldId="502"/>
        </pc:sldMkLst>
        <pc:spChg chg="mod">
          <ac:chgData name="shery tawfeeq" userId="19a96e0e89ed5f52" providerId="LiveId" clId="{AC146E46-0105-42CD-9440-8E002F493444}" dt="2023-05-13T09:50:19.897" v="100" actId="14100"/>
          <ac:spMkLst>
            <pc:docMk/>
            <pc:sldMk cId="3980532655" sldId="502"/>
            <ac:spMk id="24" creationId="{6083F8E2-699C-9C01-0329-7C9299434C08}"/>
          </ac:spMkLst>
        </pc:spChg>
        <pc:picChg chg="add del mod">
          <ac:chgData name="shery tawfeeq" userId="19a96e0e89ed5f52" providerId="LiveId" clId="{AC146E46-0105-42CD-9440-8E002F493444}" dt="2023-05-22T21:07:09.789" v="2684"/>
          <ac:picMkLst>
            <pc:docMk/>
            <pc:sldMk cId="3980532655" sldId="502"/>
            <ac:picMk id="3" creationId="{450DA76F-0883-543B-438A-AB4BA682362F}"/>
          </ac:picMkLst>
        </pc:picChg>
      </pc:sldChg>
      <pc:sldChg chg="addSp delSp modSp mod modTransition modAnim">
        <pc:chgData name="shery tawfeeq" userId="19a96e0e89ed5f52" providerId="LiveId" clId="{AC146E46-0105-42CD-9440-8E002F493444}" dt="2023-05-22T21:07:09.789" v="2684"/>
        <pc:sldMkLst>
          <pc:docMk/>
          <pc:sldMk cId="1513586659" sldId="503"/>
        </pc:sldMkLst>
        <pc:spChg chg="mod">
          <ac:chgData name="shery tawfeeq" userId="19a96e0e89ed5f52" providerId="LiveId" clId="{AC146E46-0105-42CD-9440-8E002F493444}" dt="2023-05-13T09:53:14.425" v="117" actId="207"/>
          <ac:spMkLst>
            <pc:docMk/>
            <pc:sldMk cId="1513586659" sldId="503"/>
            <ac:spMk id="24" creationId="{6083F8E2-699C-9C01-0329-7C9299434C08}"/>
          </ac:spMkLst>
        </pc:spChg>
        <pc:picChg chg="add del mod">
          <ac:chgData name="shery tawfeeq" userId="19a96e0e89ed5f52" providerId="LiveId" clId="{AC146E46-0105-42CD-9440-8E002F493444}" dt="2023-05-21T21:23:33.073" v="2609"/>
          <ac:picMkLst>
            <pc:docMk/>
            <pc:sldMk cId="1513586659" sldId="503"/>
            <ac:picMk id="4" creationId="{5E51118C-450E-6F61-0E75-D76F73BDFBE3}"/>
          </ac:picMkLst>
        </pc:picChg>
        <pc:picChg chg="add del mod ord">
          <ac:chgData name="shery tawfeeq" userId="19a96e0e89ed5f52" providerId="LiveId" clId="{AC146E46-0105-42CD-9440-8E002F493444}" dt="2023-05-21T21:24:35.903" v="2610"/>
          <ac:picMkLst>
            <pc:docMk/>
            <pc:sldMk cId="1513586659" sldId="503"/>
            <ac:picMk id="7" creationId="{5D978A69-E852-DFA7-6FB7-37C1D4756E5B}"/>
          </ac:picMkLst>
        </pc:picChg>
        <pc:picChg chg="add del mod">
          <ac:chgData name="shery tawfeeq" userId="19a96e0e89ed5f52" providerId="LiveId" clId="{AC146E46-0105-42CD-9440-8E002F493444}" dt="2023-05-22T21:07:09.789" v="2684"/>
          <ac:picMkLst>
            <pc:docMk/>
            <pc:sldMk cId="1513586659" sldId="503"/>
            <ac:picMk id="8" creationId="{2E6C9721-28EF-7DC5-5CAD-7637B89781AF}"/>
          </ac:picMkLst>
        </pc:picChg>
      </pc:sldChg>
      <pc:sldChg chg="addSp delSp modSp mod modTransition modAnim">
        <pc:chgData name="shery tawfeeq" userId="19a96e0e89ed5f52" providerId="LiveId" clId="{AC146E46-0105-42CD-9440-8E002F493444}" dt="2023-05-22T21:07:09.789" v="2684"/>
        <pc:sldMkLst>
          <pc:docMk/>
          <pc:sldMk cId="3528185842" sldId="504"/>
        </pc:sldMkLst>
        <pc:picChg chg="add del mod">
          <ac:chgData name="shery tawfeeq" userId="19a96e0e89ed5f52" providerId="LiveId" clId="{AC146E46-0105-42CD-9440-8E002F493444}" dt="2023-05-21T21:09:21.278" v="2597"/>
          <ac:picMkLst>
            <pc:docMk/>
            <pc:sldMk cId="3528185842" sldId="504"/>
            <ac:picMk id="5" creationId="{2545B554-899A-C451-BEEF-D699862AD626}"/>
          </ac:picMkLst>
        </pc:picChg>
        <pc:picChg chg="add del mod ord">
          <ac:chgData name="shery tawfeeq" userId="19a96e0e89ed5f52" providerId="LiveId" clId="{AC146E46-0105-42CD-9440-8E002F493444}" dt="2023-05-21T21:10:01.945" v="2598"/>
          <ac:picMkLst>
            <pc:docMk/>
            <pc:sldMk cId="3528185842" sldId="504"/>
            <ac:picMk id="10" creationId="{429E5C4B-EFA2-B045-D4C5-96B9D1749C75}"/>
          </ac:picMkLst>
        </pc:picChg>
        <pc:picChg chg="add del mod">
          <ac:chgData name="shery tawfeeq" userId="19a96e0e89ed5f52" providerId="LiveId" clId="{AC146E46-0105-42CD-9440-8E002F493444}" dt="2023-05-22T21:07:09.789" v="2684"/>
          <ac:picMkLst>
            <pc:docMk/>
            <pc:sldMk cId="3528185842" sldId="504"/>
            <ac:picMk id="12" creationId="{9023C3A6-4AFF-2F11-D9D5-0F09F2B72786}"/>
          </ac:picMkLst>
        </pc:picChg>
      </pc:sldChg>
      <pc:sldChg chg="addSp delSp modSp mod modTransition modAnim">
        <pc:chgData name="shery tawfeeq" userId="19a96e0e89ed5f52" providerId="LiveId" clId="{AC146E46-0105-42CD-9440-8E002F493444}" dt="2023-05-22T21:07:09.789" v="2684"/>
        <pc:sldMkLst>
          <pc:docMk/>
          <pc:sldMk cId="1016724777" sldId="505"/>
        </pc:sldMkLst>
        <pc:spChg chg="mod">
          <ac:chgData name="shery tawfeeq" userId="19a96e0e89ed5f52" providerId="LiveId" clId="{AC146E46-0105-42CD-9440-8E002F493444}" dt="2023-05-13T09:57:49.292" v="133" actId="115"/>
          <ac:spMkLst>
            <pc:docMk/>
            <pc:sldMk cId="1016724777" sldId="505"/>
            <ac:spMk id="24" creationId="{6083F8E2-699C-9C01-0329-7C9299434C08}"/>
          </ac:spMkLst>
        </pc:spChg>
        <pc:picChg chg="add del mod">
          <ac:chgData name="shery tawfeeq" userId="19a96e0e89ed5f52" providerId="LiveId" clId="{AC146E46-0105-42CD-9440-8E002F493444}" dt="2023-05-22T21:07:09.789" v="2684"/>
          <ac:picMkLst>
            <pc:docMk/>
            <pc:sldMk cId="1016724777" sldId="505"/>
            <ac:picMk id="4" creationId="{D3656373-4C26-1758-540A-C6D070B6DE74}"/>
          </ac:picMkLst>
        </pc:picChg>
        <pc:picChg chg="add mod">
          <ac:chgData name="shery tawfeeq" userId="19a96e0e89ed5f52" providerId="LiveId" clId="{AC146E46-0105-42CD-9440-8E002F493444}" dt="2023-05-13T12:40:24.509" v="960" actId="1036"/>
          <ac:picMkLst>
            <pc:docMk/>
            <pc:sldMk cId="1016724777" sldId="505"/>
            <ac:picMk id="10242" creationId="{A85EEFC9-CC92-0072-48DB-C1966AA9E8DB}"/>
          </ac:picMkLst>
        </pc:picChg>
      </pc:sldChg>
      <pc:sldChg chg="addSp delSp modSp mod modTransition modAnim">
        <pc:chgData name="shery tawfeeq" userId="19a96e0e89ed5f52" providerId="LiveId" clId="{AC146E46-0105-42CD-9440-8E002F493444}" dt="2023-05-22T21:07:09.789" v="2684"/>
        <pc:sldMkLst>
          <pc:docMk/>
          <pc:sldMk cId="1025655050" sldId="506"/>
        </pc:sldMkLst>
        <pc:spChg chg="mod">
          <ac:chgData name="shery tawfeeq" userId="19a96e0e89ed5f52" providerId="LiveId" clId="{AC146E46-0105-42CD-9440-8E002F493444}" dt="2023-05-16T10:11:08.243" v="1821" actId="115"/>
          <ac:spMkLst>
            <pc:docMk/>
            <pc:sldMk cId="1025655050" sldId="506"/>
            <ac:spMk id="24" creationId="{6083F8E2-699C-9C01-0329-7C9299434C08}"/>
          </ac:spMkLst>
        </pc:spChg>
        <pc:picChg chg="add del mod">
          <ac:chgData name="shery tawfeeq" userId="19a96e0e89ed5f52" providerId="LiveId" clId="{AC146E46-0105-42CD-9440-8E002F493444}" dt="2023-05-21T21:27:42.988" v="2614"/>
          <ac:picMkLst>
            <pc:docMk/>
            <pc:sldMk cId="1025655050" sldId="506"/>
            <ac:picMk id="5" creationId="{5A9B4E50-B0C0-FAC8-B686-60C9B96EB398}"/>
          </ac:picMkLst>
        </pc:picChg>
        <pc:picChg chg="add del mod ord">
          <ac:chgData name="shery tawfeeq" userId="19a96e0e89ed5f52" providerId="LiveId" clId="{AC146E46-0105-42CD-9440-8E002F493444}" dt="2023-05-21T21:28:14.270" v="2615"/>
          <ac:picMkLst>
            <pc:docMk/>
            <pc:sldMk cId="1025655050" sldId="506"/>
            <ac:picMk id="8" creationId="{92CE4594-6E91-D2CD-CE7F-6D5E32C8B420}"/>
          </ac:picMkLst>
        </pc:picChg>
        <pc:picChg chg="add del mod">
          <ac:chgData name="shery tawfeeq" userId="19a96e0e89ed5f52" providerId="LiveId" clId="{AC146E46-0105-42CD-9440-8E002F493444}" dt="2023-05-21T21:28:38.765" v="2617"/>
          <ac:picMkLst>
            <pc:docMk/>
            <pc:sldMk cId="1025655050" sldId="506"/>
            <ac:picMk id="9" creationId="{047CA102-A70D-D383-2F4F-2C987CF98BD0}"/>
          </ac:picMkLst>
        </pc:picChg>
        <pc:picChg chg="add del mod ord">
          <ac:chgData name="shery tawfeeq" userId="19a96e0e89ed5f52" providerId="LiveId" clId="{AC146E46-0105-42CD-9440-8E002F493444}" dt="2023-05-21T21:29:58.277" v="2618"/>
          <ac:picMkLst>
            <pc:docMk/>
            <pc:sldMk cId="1025655050" sldId="506"/>
            <ac:picMk id="12" creationId="{31046878-7260-1E63-D2F2-86BFC85E0FB6}"/>
          </ac:picMkLst>
        </pc:picChg>
        <pc:picChg chg="add del mod">
          <ac:chgData name="shery tawfeeq" userId="19a96e0e89ed5f52" providerId="LiveId" clId="{AC146E46-0105-42CD-9440-8E002F493444}" dt="2023-05-22T21:07:09.789" v="2684"/>
          <ac:picMkLst>
            <pc:docMk/>
            <pc:sldMk cId="1025655050" sldId="506"/>
            <ac:picMk id="13" creationId="{7FC60683-0A86-B33C-7024-BED22AF32963}"/>
          </ac:picMkLst>
        </pc:picChg>
        <pc:picChg chg="add mod">
          <ac:chgData name="shery tawfeeq" userId="19a96e0e89ed5f52" providerId="LiveId" clId="{AC146E46-0105-42CD-9440-8E002F493444}" dt="2023-05-13T12:41:40.419" v="1021" actId="1037"/>
          <ac:picMkLst>
            <pc:docMk/>
            <pc:sldMk cId="1025655050" sldId="506"/>
            <ac:picMk id="11266" creationId="{1815CDBF-7495-BC5F-399C-E2EF07CA8FF4}"/>
          </ac:picMkLst>
        </pc:picChg>
      </pc:sldChg>
      <pc:sldChg chg="addSp delSp modSp modTransition modAnim">
        <pc:chgData name="shery tawfeeq" userId="19a96e0e89ed5f52" providerId="LiveId" clId="{AC146E46-0105-42CD-9440-8E002F493444}" dt="2023-05-22T21:07:09.789" v="2684"/>
        <pc:sldMkLst>
          <pc:docMk/>
          <pc:sldMk cId="3287718732" sldId="507"/>
        </pc:sldMkLst>
        <pc:picChg chg="add del mod">
          <ac:chgData name="shery tawfeeq" userId="19a96e0e89ed5f52" providerId="LiveId" clId="{AC146E46-0105-42CD-9440-8E002F493444}" dt="2023-05-22T21:07:09.789" v="2684"/>
          <ac:picMkLst>
            <pc:docMk/>
            <pc:sldMk cId="3287718732" sldId="507"/>
            <ac:picMk id="5" creationId="{3F00BAC8-9E1B-4FB5-9BB7-5DD54914FDDC}"/>
          </ac:picMkLst>
        </pc:picChg>
      </pc:sldChg>
      <pc:sldChg chg="addSp delSp modSp mod modTransition modAnim">
        <pc:chgData name="shery tawfeeq" userId="19a96e0e89ed5f52" providerId="LiveId" clId="{AC146E46-0105-42CD-9440-8E002F493444}" dt="2023-05-22T21:07:09.789" v="2684"/>
        <pc:sldMkLst>
          <pc:docMk/>
          <pc:sldMk cId="3831917743" sldId="508"/>
        </pc:sldMkLst>
        <pc:spChg chg="add del">
          <ac:chgData name="shery tawfeeq" userId="19a96e0e89ed5f52" providerId="LiveId" clId="{AC146E46-0105-42CD-9440-8E002F493444}" dt="2023-05-13T17:53:41.605" v="1023"/>
          <ac:spMkLst>
            <pc:docMk/>
            <pc:sldMk cId="3831917743" sldId="508"/>
            <ac:spMk id="2" creationId="{35A87D10-37A3-0FA3-0F6A-0B581DF8156C}"/>
          </ac:spMkLst>
        </pc:spChg>
        <pc:spChg chg="mod">
          <ac:chgData name="shery tawfeeq" userId="19a96e0e89ed5f52" providerId="LiveId" clId="{AC146E46-0105-42CD-9440-8E002F493444}" dt="2023-05-13T10:00:25.459" v="152" actId="115"/>
          <ac:spMkLst>
            <pc:docMk/>
            <pc:sldMk cId="3831917743" sldId="508"/>
            <ac:spMk id="24" creationId="{6083F8E2-699C-9C01-0329-7C9299434C08}"/>
          </ac:spMkLst>
        </pc:spChg>
        <pc:picChg chg="add mod">
          <ac:chgData name="shery tawfeeq" userId="19a96e0e89ed5f52" providerId="LiveId" clId="{AC146E46-0105-42CD-9440-8E002F493444}" dt="2023-05-13T17:54:29.254" v="1093" actId="1440"/>
          <ac:picMkLst>
            <pc:docMk/>
            <pc:sldMk cId="3831917743" sldId="508"/>
            <ac:picMk id="3" creationId="{D85916BC-39D0-01F3-2C33-3304AB375272}"/>
          </ac:picMkLst>
        </pc:picChg>
        <pc:picChg chg="add del mod">
          <ac:chgData name="shery tawfeeq" userId="19a96e0e89ed5f52" providerId="LiveId" clId="{AC146E46-0105-42CD-9440-8E002F493444}" dt="2023-05-22T21:07:09.789" v="2684"/>
          <ac:picMkLst>
            <pc:docMk/>
            <pc:sldMk cId="3831917743" sldId="508"/>
            <ac:picMk id="4" creationId="{E364CB62-C072-1581-F052-F85C3ED3C379}"/>
          </ac:picMkLst>
        </pc:picChg>
      </pc:sldChg>
      <pc:sldChg chg="addSp delSp modSp mod modTransition modAnim">
        <pc:chgData name="shery tawfeeq" userId="19a96e0e89ed5f52" providerId="LiveId" clId="{AC146E46-0105-42CD-9440-8E002F493444}" dt="2023-05-22T21:07:09.789" v="2684"/>
        <pc:sldMkLst>
          <pc:docMk/>
          <pc:sldMk cId="3953046894" sldId="509"/>
        </pc:sldMkLst>
        <pc:spChg chg="mod">
          <ac:chgData name="shery tawfeeq" userId="19a96e0e89ed5f52" providerId="LiveId" clId="{AC146E46-0105-42CD-9440-8E002F493444}" dt="2023-05-16T10:11:26.237" v="1822" actId="115"/>
          <ac:spMkLst>
            <pc:docMk/>
            <pc:sldMk cId="3953046894" sldId="509"/>
            <ac:spMk id="24" creationId="{6083F8E2-699C-9C01-0329-7C9299434C08}"/>
          </ac:spMkLst>
        </pc:spChg>
        <pc:picChg chg="add del mod">
          <ac:chgData name="shery tawfeeq" userId="19a96e0e89ed5f52" providerId="LiveId" clId="{AC146E46-0105-42CD-9440-8E002F493444}" dt="2023-05-22T21:07:09.789" v="2684"/>
          <ac:picMkLst>
            <pc:docMk/>
            <pc:sldMk cId="3953046894" sldId="509"/>
            <ac:picMk id="4" creationId="{AA3A7CF5-7C78-03D2-F489-EB82FA5B0EBA}"/>
          </ac:picMkLst>
        </pc:picChg>
      </pc:sldChg>
      <pc:sldChg chg="addSp delSp modSp mod modTransition modAnim">
        <pc:chgData name="shery tawfeeq" userId="19a96e0e89ed5f52" providerId="LiveId" clId="{AC146E46-0105-42CD-9440-8E002F493444}" dt="2023-05-22T21:07:09.789" v="2684"/>
        <pc:sldMkLst>
          <pc:docMk/>
          <pc:sldMk cId="1750859280" sldId="510"/>
        </pc:sldMkLst>
        <pc:spChg chg="mod">
          <ac:chgData name="shery tawfeeq" userId="19a96e0e89ed5f52" providerId="LiveId" clId="{AC146E46-0105-42CD-9440-8E002F493444}" dt="2023-05-19T18:45:29.820" v="2284"/>
          <ac:spMkLst>
            <pc:docMk/>
            <pc:sldMk cId="1750859280" sldId="510"/>
            <ac:spMk id="24" creationId="{6083F8E2-699C-9C01-0329-7C9299434C08}"/>
          </ac:spMkLst>
        </pc:spChg>
        <pc:spChg chg="mod">
          <ac:chgData name="shery tawfeeq" userId="19a96e0e89ed5f52" providerId="LiveId" clId="{AC146E46-0105-42CD-9440-8E002F493444}" dt="2023-05-13T17:56:12.854" v="1099" actId="1076"/>
          <ac:spMkLst>
            <pc:docMk/>
            <pc:sldMk cId="1750859280" sldId="510"/>
            <ac:spMk id="25" creationId="{FE1BA4EE-2B88-B99F-6A81-884E42CCA968}"/>
          </ac:spMkLst>
        </pc:spChg>
        <pc:picChg chg="add del mod">
          <ac:chgData name="shery tawfeeq" userId="19a96e0e89ed5f52" providerId="LiveId" clId="{AC146E46-0105-42CD-9440-8E002F493444}" dt="2023-05-22T21:07:09.789" v="2684"/>
          <ac:picMkLst>
            <pc:docMk/>
            <pc:sldMk cId="1750859280" sldId="510"/>
            <ac:picMk id="4" creationId="{B0577249-152E-91F1-76FB-3FB31E2F66B5}"/>
          </ac:picMkLst>
        </pc:picChg>
        <pc:picChg chg="add mod">
          <ac:chgData name="shery tawfeeq" userId="19a96e0e89ed5f52" providerId="LiveId" clId="{AC146E46-0105-42CD-9440-8E002F493444}" dt="2023-05-13T17:56:41.979" v="1121" actId="1038"/>
          <ac:picMkLst>
            <pc:docMk/>
            <pc:sldMk cId="1750859280" sldId="510"/>
            <ac:picMk id="13314" creationId="{323D2813-51BE-5681-1980-C2E6903A7510}"/>
          </ac:picMkLst>
        </pc:picChg>
      </pc:sldChg>
      <pc:sldChg chg="addSp delSp modSp mod modTransition modAnim">
        <pc:chgData name="shery tawfeeq" userId="19a96e0e89ed5f52" providerId="LiveId" clId="{AC146E46-0105-42CD-9440-8E002F493444}" dt="2023-05-22T21:07:09.789" v="2684"/>
        <pc:sldMkLst>
          <pc:docMk/>
          <pc:sldMk cId="3406181049" sldId="511"/>
        </pc:sldMkLst>
        <pc:spChg chg="mod">
          <ac:chgData name="shery tawfeeq" userId="19a96e0e89ed5f52" providerId="LiveId" clId="{AC146E46-0105-42CD-9440-8E002F493444}" dt="2023-05-16T10:12:17.239" v="1830" actId="115"/>
          <ac:spMkLst>
            <pc:docMk/>
            <pc:sldMk cId="3406181049" sldId="511"/>
            <ac:spMk id="24" creationId="{6083F8E2-699C-9C01-0329-7C9299434C08}"/>
          </ac:spMkLst>
        </pc:spChg>
        <pc:picChg chg="add del mod">
          <ac:chgData name="shery tawfeeq" userId="19a96e0e89ed5f52" providerId="LiveId" clId="{AC146E46-0105-42CD-9440-8E002F493444}" dt="2023-05-22T21:07:09.789" v="2684"/>
          <ac:picMkLst>
            <pc:docMk/>
            <pc:sldMk cId="3406181049" sldId="511"/>
            <ac:picMk id="4" creationId="{4C6CCD30-911F-431E-360E-7C9BF48A8342}"/>
          </ac:picMkLst>
        </pc:picChg>
        <pc:picChg chg="add mod">
          <ac:chgData name="shery tawfeeq" userId="19a96e0e89ed5f52" providerId="LiveId" clId="{AC146E46-0105-42CD-9440-8E002F493444}" dt="2023-05-13T18:00:00.418" v="1217" actId="1440"/>
          <ac:picMkLst>
            <pc:docMk/>
            <pc:sldMk cId="3406181049" sldId="511"/>
            <ac:picMk id="14338" creationId="{DFC28B53-F033-A355-1B96-09FBC3AECAC7}"/>
          </ac:picMkLst>
        </pc:picChg>
      </pc:sldChg>
      <pc:sldChg chg="addSp delSp modSp mod modTransition modAnim">
        <pc:chgData name="shery tawfeeq" userId="19a96e0e89ed5f52" providerId="LiveId" clId="{AC146E46-0105-42CD-9440-8E002F493444}" dt="2023-05-22T21:07:09.789" v="2684"/>
        <pc:sldMkLst>
          <pc:docMk/>
          <pc:sldMk cId="985428458" sldId="512"/>
        </pc:sldMkLst>
        <pc:spChg chg="mod">
          <ac:chgData name="shery tawfeeq" userId="19a96e0e89ed5f52" providerId="LiveId" clId="{AC146E46-0105-42CD-9440-8E002F493444}" dt="2023-05-19T19:07:06.491" v="2286" actId="20577"/>
          <ac:spMkLst>
            <pc:docMk/>
            <pc:sldMk cId="985428458" sldId="512"/>
            <ac:spMk id="24" creationId="{6083F8E2-699C-9C01-0329-7C9299434C08}"/>
          </ac:spMkLst>
        </pc:spChg>
        <pc:picChg chg="add del mod">
          <ac:chgData name="shery tawfeeq" userId="19a96e0e89ed5f52" providerId="LiveId" clId="{AC146E46-0105-42CD-9440-8E002F493444}" dt="2023-05-22T21:07:09.789" v="2684"/>
          <ac:picMkLst>
            <pc:docMk/>
            <pc:sldMk cId="985428458" sldId="512"/>
            <ac:picMk id="4" creationId="{6507067D-06B4-6E91-6CA9-05CA7D778A67}"/>
          </ac:picMkLst>
        </pc:picChg>
        <pc:picChg chg="add mod">
          <ac:chgData name="shery tawfeeq" userId="19a96e0e89ed5f52" providerId="LiveId" clId="{AC146E46-0105-42CD-9440-8E002F493444}" dt="2023-05-13T18:01:42.014" v="1229" actId="1440"/>
          <ac:picMkLst>
            <pc:docMk/>
            <pc:sldMk cId="985428458" sldId="512"/>
            <ac:picMk id="15362" creationId="{DE60231A-C351-2225-6AAE-13A67BA8F410}"/>
          </ac:picMkLst>
        </pc:picChg>
      </pc:sldChg>
      <pc:sldChg chg="addSp delSp modSp mod modTransition modAnim">
        <pc:chgData name="shery tawfeeq" userId="19a96e0e89ed5f52" providerId="LiveId" clId="{AC146E46-0105-42CD-9440-8E002F493444}" dt="2023-05-22T21:07:09.789" v="2684"/>
        <pc:sldMkLst>
          <pc:docMk/>
          <pc:sldMk cId="1957085850" sldId="513"/>
        </pc:sldMkLst>
        <pc:spChg chg="mod">
          <ac:chgData name="shery tawfeeq" userId="19a96e0e89ed5f52" providerId="LiveId" clId="{AC146E46-0105-42CD-9440-8E002F493444}" dt="2023-05-19T22:33:59.234" v="2288"/>
          <ac:spMkLst>
            <pc:docMk/>
            <pc:sldMk cId="1957085850" sldId="513"/>
            <ac:spMk id="24" creationId="{6083F8E2-699C-9C01-0329-7C9299434C08}"/>
          </ac:spMkLst>
        </pc:spChg>
        <pc:picChg chg="add del mod">
          <ac:chgData name="shery tawfeeq" userId="19a96e0e89ed5f52" providerId="LiveId" clId="{AC146E46-0105-42CD-9440-8E002F493444}" dt="2023-05-22T21:07:09.789" v="2684"/>
          <ac:picMkLst>
            <pc:docMk/>
            <pc:sldMk cId="1957085850" sldId="513"/>
            <ac:picMk id="3" creationId="{B36B500C-16EF-D27B-0725-ACC7D795888E}"/>
          </ac:picMkLst>
        </pc:picChg>
      </pc:sldChg>
      <pc:sldChg chg="addSp delSp modSp mod modTransition modAnim">
        <pc:chgData name="shery tawfeeq" userId="19a96e0e89ed5f52" providerId="LiveId" clId="{AC146E46-0105-42CD-9440-8E002F493444}" dt="2023-05-22T21:07:09.789" v="2684"/>
        <pc:sldMkLst>
          <pc:docMk/>
          <pc:sldMk cId="498417853" sldId="514"/>
        </pc:sldMkLst>
        <pc:spChg chg="mod">
          <ac:chgData name="shery tawfeeq" userId="19a96e0e89ed5f52" providerId="LiveId" clId="{AC146E46-0105-42CD-9440-8E002F493444}" dt="2023-05-16T10:12:47.639" v="1834" actId="115"/>
          <ac:spMkLst>
            <pc:docMk/>
            <pc:sldMk cId="498417853" sldId="514"/>
            <ac:spMk id="24" creationId="{6083F8E2-699C-9C01-0329-7C9299434C08}"/>
          </ac:spMkLst>
        </pc:spChg>
        <pc:picChg chg="add del mod">
          <ac:chgData name="shery tawfeeq" userId="19a96e0e89ed5f52" providerId="LiveId" clId="{AC146E46-0105-42CD-9440-8E002F493444}" dt="2023-05-22T21:07:09.789" v="2684"/>
          <ac:picMkLst>
            <pc:docMk/>
            <pc:sldMk cId="498417853" sldId="514"/>
            <ac:picMk id="5" creationId="{BFA2D194-5E64-AA4E-CF72-3930DA5587A9}"/>
          </ac:picMkLst>
        </pc:picChg>
      </pc:sldChg>
      <pc:sldChg chg="addSp delSp modSp mod modTransition modAnim">
        <pc:chgData name="shery tawfeeq" userId="19a96e0e89ed5f52" providerId="LiveId" clId="{AC146E46-0105-42CD-9440-8E002F493444}" dt="2023-05-22T21:07:09.789" v="2684"/>
        <pc:sldMkLst>
          <pc:docMk/>
          <pc:sldMk cId="3328893980" sldId="515"/>
        </pc:sldMkLst>
        <pc:spChg chg="mod">
          <ac:chgData name="shery tawfeeq" userId="19a96e0e89ed5f52" providerId="LiveId" clId="{AC146E46-0105-42CD-9440-8E002F493444}" dt="2023-05-21T13:05:08.349" v="2289" actId="20577"/>
          <ac:spMkLst>
            <pc:docMk/>
            <pc:sldMk cId="3328893980" sldId="515"/>
            <ac:spMk id="24" creationId="{6083F8E2-699C-9C01-0329-7C9299434C08}"/>
          </ac:spMkLst>
        </pc:spChg>
        <pc:picChg chg="add del mod">
          <ac:chgData name="shery tawfeeq" userId="19a96e0e89ed5f52" providerId="LiveId" clId="{AC146E46-0105-42CD-9440-8E002F493444}" dt="2023-05-21T21:44:51.105" v="2626"/>
          <ac:picMkLst>
            <pc:docMk/>
            <pc:sldMk cId="3328893980" sldId="515"/>
            <ac:picMk id="4" creationId="{A30CDED3-60FC-20B5-A503-E2F96B4555FC}"/>
          </ac:picMkLst>
        </pc:picChg>
        <pc:picChg chg="add del mod ord">
          <ac:chgData name="shery tawfeeq" userId="19a96e0e89ed5f52" providerId="LiveId" clId="{AC146E46-0105-42CD-9440-8E002F493444}" dt="2023-05-21T21:47:07.859" v="2627"/>
          <ac:picMkLst>
            <pc:docMk/>
            <pc:sldMk cId="3328893980" sldId="515"/>
            <ac:picMk id="7" creationId="{05585420-8C4F-9243-3C08-C959A7BBA6BD}"/>
          </ac:picMkLst>
        </pc:picChg>
        <pc:picChg chg="add del mod">
          <ac:chgData name="shery tawfeeq" userId="19a96e0e89ed5f52" providerId="LiveId" clId="{AC146E46-0105-42CD-9440-8E002F493444}" dt="2023-05-22T21:07:09.789" v="2684"/>
          <ac:picMkLst>
            <pc:docMk/>
            <pc:sldMk cId="3328893980" sldId="515"/>
            <ac:picMk id="8" creationId="{007B5996-043B-3B8A-3984-4358D72E8C49}"/>
          </ac:picMkLst>
        </pc:picChg>
      </pc:sldChg>
      <pc:sldChg chg="addSp delSp modSp mod modTransition modAnim">
        <pc:chgData name="shery tawfeeq" userId="19a96e0e89ed5f52" providerId="LiveId" clId="{AC146E46-0105-42CD-9440-8E002F493444}" dt="2023-05-22T21:07:09.789" v="2684"/>
        <pc:sldMkLst>
          <pc:docMk/>
          <pc:sldMk cId="1379541897" sldId="516"/>
        </pc:sldMkLst>
        <pc:spChg chg="mod">
          <ac:chgData name="shery tawfeeq" userId="19a96e0e89ed5f52" providerId="LiveId" clId="{AC146E46-0105-42CD-9440-8E002F493444}" dt="2023-05-13T10:35:30.094" v="286" actId="115"/>
          <ac:spMkLst>
            <pc:docMk/>
            <pc:sldMk cId="1379541897" sldId="516"/>
            <ac:spMk id="24" creationId="{6083F8E2-699C-9C01-0329-7C9299434C08}"/>
          </ac:spMkLst>
        </pc:spChg>
        <pc:picChg chg="add del mod">
          <ac:chgData name="shery tawfeeq" userId="19a96e0e89ed5f52" providerId="LiveId" clId="{AC146E46-0105-42CD-9440-8E002F493444}" dt="2023-05-22T21:07:09.789" v="2684"/>
          <ac:picMkLst>
            <pc:docMk/>
            <pc:sldMk cId="1379541897" sldId="516"/>
            <ac:picMk id="6" creationId="{6E76828C-E3FE-BED9-B4C9-52DD85FE538F}"/>
          </ac:picMkLst>
        </pc:picChg>
        <pc:picChg chg="add mod">
          <ac:chgData name="shery tawfeeq" userId="19a96e0e89ed5f52" providerId="LiveId" clId="{AC146E46-0105-42CD-9440-8E002F493444}" dt="2023-05-13T18:07:15.311" v="1402" actId="1440"/>
          <ac:picMkLst>
            <pc:docMk/>
            <pc:sldMk cId="1379541897" sldId="516"/>
            <ac:picMk id="16386" creationId="{5080E68A-9911-60EA-9D20-B156923F651B}"/>
          </ac:picMkLst>
        </pc:picChg>
      </pc:sldChg>
      <pc:sldChg chg="modSp del mod">
        <pc:chgData name="shery tawfeeq" userId="19a96e0e89ed5f52" providerId="LiveId" clId="{AC146E46-0105-42CD-9440-8E002F493444}" dt="2023-05-21T13:22:23.954" v="2290" actId="2696"/>
        <pc:sldMkLst>
          <pc:docMk/>
          <pc:sldMk cId="386618012" sldId="517"/>
        </pc:sldMkLst>
        <pc:spChg chg="mod">
          <ac:chgData name="shery tawfeeq" userId="19a96e0e89ed5f52" providerId="LiveId" clId="{AC146E46-0105-42CD-9440-8E002F493444}" dt="2023-05-16T10:13:04.601" v="1835" actId="115"/>
          <ac:spMkLst>
            <pc:docMk/>
            <pc:sldMk cId="386618012" sldId="517"/>
            <ac:spMk id="24" creationId="{6083F8E2-699C-9C01-0329-7C9299434C08}"/>
          </ac:spMkLst>
        </pc:spChg>
      </pc:sldChg>
      <pc:sldChg chg="addSp delSp modSp mod modTransition modAnim">
        <pc:chgData name="shery tawfeeq" userId="19a96e0e89ed5f52" providerId="LiveId" clId="{AC146E46-0105-42CD-9440-8E002F493444}" dt="2023-05-22T21:07:09.789" v="2684"/>
        <pc:sldMkLst>
          <pc:docMk/>
          <pc:sldMk cId="2132784669" sldId="518"/>
        </pc:sldMkLst>
        <pc:spChg chg="mod">
          <ac:chgData name="shery tawfeeq" userId="19a96e0e89ed5f52" providerId="LiveId" clId="{AC146E46-0105-42CD-9440-8E002F493444}" dt="2023-05-13T18:09:40.971" v="1417" actId="20577"/>
          <ac:spMkLst>
            <pc:docMk/>
            <pc:sldMk cId="2132784669" sldId="518"/>
            <ac:spMk id="24" creationId="{6083F8E2-699C-9C01-0329-7C9299434C08}"/>
          </ac:spMkLst>
        </pc:spChg>
        <pc:picChg chg="add del mod">
          <ac:chgData name="shery tawfeeq" userId="19a96e0e89ed5f52" providerId="LiveId" clId="{AC146E46-0105-42CD-9440-8E002F493444}" dt="2023-05-22T21:07:09.789" v="2684"/>
          <ac:picMkLst>
            <pc:docMk/>
            <pc:sldMk cId="2132784669" sldId="518"/>
            <ac:picMk id="5" creationId="{A9F5AF31-1847-0A09-77C3-DDA9E6A03E76}"/>
          </ac:picMkLst>
        </pc:picChg>
        <pc:picChg chg="add mod">
          <ac:chgData name="shery tawfeeq" userId="19a96e0e89ed5f52" providerId="LiveId" clId="{AC146E46-0105-42CD-9440-8E002F493444}" dt="2023-05-13T18:09:27.797" v="1415" actId="1076"/>
          <ac:picMkLst>
            <pc:docMk/>
            <pc:sldMk cId="2132784669" sldId="518"/>
            <ac:picMk id="17410" creationId="{EE6AE7D3-6C24-C9DE-3BED-04ECEC37F677}"/>
          </ac:picMkLst>
        </pc:picChg>
      </pc:sldChg>
      <pc:sldChg chg="addSp delSp modSp mod modTransition modAnim">
        <pc:chgData name="shery tawfeeq" userId="19a96e0e89ed5f52" providerId="LiveId" clId="{AC146E46-0105-42CD-9440-8E002F493444}" dt="2023-05-22T21:07:09.789" v="2684"/>
        <pc:sldMkLst>
          <pc:docMk/>
          <pc:sldMk cId="2141529620" sldId="519"/>
        </pc:sldMkLst>
        <pc:spChg chg="mod">
          <ac:chgData name="shery tawfeeq" userId="19a96e0e89ed5f52" providerId="LiveId" clId="{AC146E46-0105-42CD-9440-8E002F493444}" dt="2023-05-21T13:48:49.635" v="2336" actId="403"/>
          <ac:spMkLst>
            <pc:docMk/>
            <pc:sldMk cId="2141529620" sldId="519"/>
            <ac:spMk id="24" creationId="{6083F8E2-699C-9C01-0329-7C9299434C08}"/>
          </ac:spMkLst>
        </pc:spChg>
        <pc:picChg chg="add del mod">
          <ac:chgData name="shery tawfeeq" userId="19a96e0e89ed5f52" providerId="LiveId" clId="{AC146E46-0105-42CD-9440-8E002F493444}" dt="2023-05-22T21:07:09.789" v="2684"/>
          <ac:picMkLst>
            <pc:docMk/>
            <pc:sldMk cId="2141529620" sldId="519"/>
            <ac:picMk id="4" creationId="{A6C94B38-D457-9C34-9FCE-B80C0F8F9DD6}"/>
          </ac:picMkLst>
        </pc:picChg>
      </pc:sldChg>
      <pc:sldChg chg="addSp delSp modSp mod modTransition modAnim">
        <pc:chgData name="shery tawfeeq" userId="19a96e0e89ed5f52" providerId="LiveId" clId="{AC146E46-0105-42CD-9440-8E002F493444}" dt="2023-05-22T21:07:09.789" v="2684"/>
        <pc:sldMkLst>
          <pc:docMk/>
          <pc:sldMk cId="173294826" sldId="520"/>
        </pc:sldMkLst>
        <pc:spChg chg="mod">
          <ac:chgData name="shery tawfeeq" userId="19a96e0e89ed5f52" providerId="LiveId" clId="{AC146E46-0105-42CD-9440-8E002F493444}" dt="2023-05-16T10:13:43.445" v="1840" actId="115"/>
          <ac:spMkLst>
            <pc:docMk/>
            <pc:sldMk cId="173294826" sldId="520"/>
            <ac:spMk id="24" creationId="{6083F8E2-699C-9C01-0329-7C9299434C08}"/>
          </ac:spMkLst>
        </pc:spChg>
        <pc:spChg chg="mod">
          <ac:chgData name="shery tawfeeq" userId="19a96e0e89ed5f52" providerId="LiveId" clId="{AC146E46-0105-42CD-9440-8E002F493444}" dt="2023-05-21T13:56:58.456" v="2339" actId="1076"/>
          <ac:spMkLst>
            <pc:docMk/>
            <pc:sldMk cId="173294826" sldId="520"/>
            <ac:spMk id="25" creationId="{FE1BA4EE-2B88-B99F-6A81-884E42CCA968}"/>
          </ac:spMkLst>
        </pc:spChg>
        <pc:picChg chg="add del mod">
          <ac:chgData name="shery tawfeeq" userId="19a96e0e89ed5f52" providerId="LiveId" clId="{AC146E46-0105-42CD-9440-8E002F493444}" dt="2023-05-22T21:07:09.789" v="2684"/>
          <ac:picMkLst>
            <pc:docMk/>
            <pc:sldMk cId="173294826" sldId="520"/>
            <ac:picMk id="4" creationId="{2C0779D8-922A-3EBF-3EBE-990506254131}"/>
          </ac:picMkLst>
        </pc:picChg>
      </pc:sldChg>
      <pc:sldChg chg="addSp delSp modSp mod modTransition modAnim">
        <pc:chgData name="shery tawfeeq" userId="19a96e0e89ed5f52" providerId="LiveId" clId="{AC146E46-0105-42CD-9440-8E002F493444}" dt="2023-05-22T21:07:09.789" v="2684"/>
        <pc:sldMkLst>
          <pc:docMk/>
          <pc:sldMk cId="76151630" sldId="521"/>
        </pc:sldMkLst>
        <pc:spChg chg="mod">
          <ac:chgData name="shery tawfeeq" userId="19a96e0e89ed5f52" providerId="LiveId" clId="{AC146E46-0105-42CD-9440-8E002F493444}" dt="2023-05-16T10:13:57.482" v="1842" actId="115"/>
          <ac:spMkLst>
            <pc:docMk/>
            <pc:sldMk cId="76151630" sldId="521"/>
            <ac:spMk id="24" creationId="{6083F8E2-699C-9C01-0329-7C9299434C08}"/>
          </ac:spMkLst>
        </pc:spChg>
        <pc:picChg chg="add del mod">
          <ac:chgData name="shery tawfeeq" userId="19a96e0e89ed5f52" providerId="LiveId" clId="{AC146E46-0105-42CD-9440-8E002F493444}" dt="2023-05-21T22:02:44.603" v="2634"/>
          <ac:picMkLst>
            <pc:docMk/>
            <pc:sldMk cId="76151630" sldId="521"/>
            <ac:picMk id="7" creationId="{A5450E3E-9A1E-BC54-EE5E-2FDC925332F6}"/>
          </ac:picMkLst>
        </pc:picChg>
        <pc:picChg chg="add del mod ord">
          <ac:chgData name="shery tawfeeq" userId="19a96e0e89ed5f52" providerId="LiveId" clId="{AC146E46-0105-42CD-9440-8E002F493444}" dt="2023-05-21T22:05:52.668" v="2635"/>
          <ac:picMkLst>
            <pc:docMk/>
            <pc:sldMk cId="76151630" sldId="521"/>
            <ac:picMk id="11" creationId="{DA642CBB-C71B-4478-F5C6-E9C7ACBDFD67}"/>
          </ac:picMkLst>
        </pc:picChg>
        <pc:picChg chg="add del mod">
          <ac:chgData name="shery tawfeeq" userId="19a96e0e89ed5f52" providerId="LiveId" clId="{AC146E46-0105-42CD-9440-8E002F493444}" dt="2023-05-22T21:07:09.789" v="2684"/>
          <ac:picMkLst>
            <pc:docMk/>
            <pc:sldMk cId="76151630" sldId="521"/>
            <ac:picMk id="12" creationId="{1991C2FF-8B42-38AF-87B6-EAF125175E20}"/>
          </ac:picMkLst>
        </pc:picChg>
        <pc:picChg chg="add mod">
          <ac:chgData name="shery tawfeeq" userId="19a96e0e89ed5f52" providerId="LiveId" clId="{AC146E46-0105-42CD-9440-8E002F493444}" dt="2023-05-13T18:11:37.947" v="1455" actId="1035"/>
          <ac:picMkLst>
            <pc:docMk/>
            <pc:sldMk cId="76151630" sldId="521"/>
            <ac:picMk id="18434" creationId="{344CA386-334D-F4A6-80B6-EFD595B85102}"/>
          </ac:picMkLst>
        </pc:picChg>
      </pc:sldChg>
      <pc:sldChg chg="addSp delSp modSp mod modTransition modAnim">
        <pc:chgData name="shery tawfeeq" userId="19a96e0e89ed5f52" providerId="LiveId" clId="{AC146E46-0105-42CD-9440-8E002F493444}" dt="2023-05-22T21:07:09.789" v="2684"/>
        <pc:sldMkLst>
          <pc:docMk/>
          <pc:sldMk cId="4054905167" sldId="522"/>
        </pc:sldMkLst>
        <pc:spChg chg="mod">
          <ac:chgData name="shery tawfeeq" userId="19a96e0e89ed5f52" providerId="LiveId" clId="{AC146E46-0105-42CD-9440-8E002F493444}" dt="2023-05-13T11:59:02.994" v="402" actId="207"/>
          <ac:spMkLst>
            <pc:docMk/>
            <pc:sldMk cId="4054905167" sldId="522"/>
            <ac:spMk id="24" creationId="{6083F8E2-699C-9C01-0329-7C9299434C08}"/>
          </ac:spMkLst>
        </pc:spChg>
        <pc:picChg chg="add del mod">
          <ac:chgData name="shery tawfeeq" userId="19a96e0e89ed5f52" providerId="LiveId" clId="{AC146E46-0105-42CD-9440-8E002F493444}" dt="2023-05-22T21:07:09.789" v="2684"/>
          <ac:picMkLst>
            <pc:docMk/>
            <pc:sldMk cId="4054905167" sldId="522"/>
            <ac:picMk id="6" creationId="{2402246F-CDF2-944D-6129-F8833274E446}"/>
          </ac:picMkLst>
        </pc:picChg>
      </pc:sldChg>
      <pc:sldChg chg="addSp delSp modSp mod modTransition modAnim">
        <pc:chgData name="shery tawfeeq" userId="19a96e0e89ed5f52" providerId="LiveId" clId="{AC146E46-0105-42CD-9440-8E002F493444}" dt="2023-05-22T21:07:09.789" v="2684"/>
        <pc:sldMkLst>
          <pc:docMk/>
          <pc:sldMk cId="70143587" sldId="523"/>
        </pc:sldMkLst>
        <pc:spChg chg="mod">
          <ac:chgData name="shery tawfeeq" userId="19a96e0e89ed5f52" providerId="LiveId" clId="{AC146E46-0105-42CD-9440-8E002F493444}" dt="2023-05-16T10:14:11.828" v="1843" actId="115"/>
          <ac:spMkLst>
            <pc:docMk/>
            <pc:sldMk cId="70143587" sldId="523"/>
            <ac:spMk id="24" creationId="{6083F8E2-699C-9C01-0329-7C9299434C08}"/>
          </ac:spMkLst>
        </pc:spChg>
        <pc:picChg chg="add del mod">
          <ac:chgData name="shery tawfeeq" userId="19a96e0e89ed5f52" providerId="LiveId" clId="{AC146E46-0105-42CD-9440-8E002F493444}" dt="2023-05-21T22:09:44.998" v="2639"/>
          <ac:picMkLst>
            <pc:docMk/>
            <pc:sldMk cId="70143587" sldId="523"/>
            <ac:picMk id="4" creationId="{7B7FBF80-6959-15F0-9487-1041ACC73B37}"/>
          </ac:picMkLst>
        </pc:picChg>
        <pc:picChg chg="add del mod ord">
          <ac:chgData name="shery tawfeeq" userId="19a96e0e89ed5f52" providerId="LiveId" clId="{AC146E46-0105-42CD-9440-8E002F493444}" dt="2023-05-21T22:11:22.604" v="2640"/>
          <ac:picMkLst>
            <pc:docMk/>
            <pc:sldMk cId="70143587" sldId="523"/>
            <ac:picMk id="8" creationId="{ECD1DEB9-408E-17FD-0EBC-C08CA0794217}"/>
          </ac:picMkLst>
        </pc:picChg>
        <pc:picChg chg="add del mod">
          <ac:chgData name="shery tawfeeq" userId="19a96e0e89ed5f52" providerId="LiveId" clId="{AC146E46-0105-42CD-9440-8E002F493444}" dt="2023-05-22T21:07:09.789" v="2684"/>
          <ac:picMkLst>
            <pc:docMk/>
            <pc:sldMk cId="70143587" sldId="523"/>
            <ac:picMk id="9" creationId="{FD0F055D-ED2D-454D-659B-83D442C86123}"/>
          </ac:picMkLst>
        </pc:picChg>
      </pc:sldChg>
      <pc:sldChg chg="addSp delSp modSp mod modTransition modAnim">
        <pc:chgData name="shery tawfeeq" userId="19a96e0e89ed5f52" providerId="LiveId" clId="{AC146E46-0105-42CD-9440-8E002F493444}" dt="2023-05-22T21:07:09.789" v="2684"/>
        <pc:sldMkLst>
          <pc:docMk/>
          <pc:sldMk cId="2291553391" sldId="524"/>
        </pc:sldMkLst>
        <pc:spChg chg="mod">
          <ac:chgData name="shery tawfeeq" userId="19a96e0e89ed5f52" providerId="LiveId" clId="{AC146E46-0105-42CD-9440-8E002F493444}" dt="2023-05-21T13:49:33.014" v="2337" actId="115"/>
          <ac:spMkLst>
            <pc:docMk/>
            <pc:sldMk cId="2291553391" sldId="524"/>
            <ac:spMk id="24" creationId="{6083F8E2-699C-9C01-0329-7C9299434C08}"/>
          </ac:spMkLst>
        </pc:spChg>
        <pc:picChg chg="add del mod">
          <ac:chgData name="shery tawfeeq" userId="19a96e0e89ed5f52" providerId="LiveId" clId="{AC146E46-0105-42CD-9440-8E002F493444}" dt="2023-05-22T21:07:09.789" v="2684"/>
          <ac:picMkLst>
            <pc:docMk/>
            <pc:sldMk cId="2291553391" sldId="524"/>
            <ac:picMk id="6" creationId="{5B252A2F-C129-F6A6-BC46-C2F5C9A8EA23}"/>
          </ac:picMkLst>
        </pc:picChg>
        <pc:picChg chg="add mod">
          <ac:chgData name="shery tawfeeq" userId="19a96e0e89ed5f52" providerId="LiveId" clId="{AC146E46-0105-42CD-9440-8E002F493444}" dt="2023-05-13T18:13:22.270" v="1479" actId="1440"/>
          <ac:picMkLst>
            <pc:docMk/>
            <pc:sldMk cId="2291553391" sldId="524"/>
            <ac:picMk id="19458" creationId="{0843817E-7CAE-1969-7194-2BBDD1FE648C}"/>
          </ac:picMkLst>
        </pc:picChg>
      </pc:sldChg>
      <pc:sldChg chg="del">
        <pc:chgData name="shery tawfeeq" userId="19a96e0e89ed5f52" providerId="LiveId" clId="{AC146E46-0105-42CD-9440-8E002F493444}" dt="2023-05-13T12:02:34.101" v="434" actId="2696"/>
        <pc:sldMkLst>
          <pc:docMk/>
          <pc:sldMk cId="509416822" sldId="525"/>
        </pc:sldMkLst>
      </pc:sldChg>
      <pc:sldChg chg="addSp delSp modSp mod modTransition modAnim">
        <pc:chgData name="shery tawfeeq" userId="19a96e0e89ed5f52" providerId="LiveId" clId="{AC146E46-0105-42CD-9440-8E002F493444}" dt="2023-05-22T21:07:09.789" v="2684"/>
        <pc:sldMkLst>
          <pc:docMk/>
          <pc:sldMk cId="3771169948" sldId="526"/>
        </pc:sldMkLst>
        <pc:picChg chg="add del mod">
          <ac:chgData name="shery tawfeeq" userId="19a96e0e89ed5f52" providerId="LiveId" clId="{AC146E46-0105-42CD-9440-8E002F493444}" dt="2023-05-21T22:12:48.304" v="2644"/>
          <ac:picMkLst>
            <pc:docMk/>
            <pc:sldMk cId="3771169948" sldId="526"/>
            <ac:picMk id="5" creationId="{0EC559F9-AEFD-E299-72CE-3CD2CF68FFE7}"/>
          </ac:picMkLst>
        </pc:picChg>
        <pc:picChg chg="add del mod ord">
          <ac:chgData name="shery tawfeeq" userId="19a96e0e89ed5f52" providerId="LiveId" clId="{AC146E46-0105-42CD-9440-8E002F493444}" dt="2023-05-21T22:13:29.831" v="2645"/>
          <ac:picMkLst>
            <pc:docMk/>
            <pc:sldMk cId="3771169948" sldId="526"/>
            <ac:picMk id="10" creationId="{C186E901-9A51-9E0C-6FE0-DB49C2F9D8B2}"/>
          </ac:picMkLst>
        </pc:picChg>
        <pc:picChg chg="add del mod">
          <ac:chgData name="shery tawfeeq" userId="19a96e0e89ed5f52" providerId="LiveId" clId="{AC146E46-0105-42CD-9440-8E002F493444}" dt="2023-05-22T21:07:09.789" v="2684"/>
          <ac:picMkLst>
            <pc:docMk/>
            <pc:sldMk cId="3771169948" sldId="526"/>
            <ac:picMk id="12" creationId="{A7679C9D-5FD8-D76C-0E02-67E85652B3AD}"/>
          </ac:picMkLst>
        </pc:picChg>
      </pc:sldChg>
      <pc:sldChg chg="addSp delSp modSp mod modTransition modAnim">
        <pc:chgData name="shery tawfeeq" userId="19a96e0e89ed5f52" providerId="LiveId" clId="{AC146E46-0105-42CD-9440-8E002F493444}" dt="2023-05-22T21:07:09.789" v="2684"/>
        <pc:sldMkLst>
          <pc:docMk/>
          <pc:sldMk cId="1047230186" sldId="527"/>
        </pc:sldMkLst>
        <pc:spChg chg="mod">
          <ac:chgData name="shery tawfeeq" userId="19a96e0e89ed5f52" providerId="LiveId" clId="{AC146E46-0105-42CD-9440-8E002F493444}" dt="2023-05-13T12:03:49.060" v="460" actId="1036"/>
          <ac:spMkLst>
            <pc:docMk/>
            <pc:sldMk cId="1047230186" sldId="527"/>
            <ac:spMk id="24" creationId="{6083F8E2-699C-9C01-0329-7C9299434C08}"/>
          </ac:spMkLst>
        </pc:spChg>
        <pc:picChg chg="add del mod">
          <ac:chgData name="shery tawfeeq" userId="19a96e0e89ed5f52" providerId="LiveId" clId="{AC146E46-0105-42CD-9440-8E002F493444}" dt="2023-05-21T22:15:30.430" v="2648"/>
          <ac:picMkLst>
            <pc:docMk/>
            <pc:sldMk cId="1047230186" sldId="527"/>
            <ac:picMk id="4" creationId="{E0099BA2-C4B7-84EC-B5B0-9AA6234DAA63}"/>
          </ac:picMkLst>
        </pc:picChg>
        <pc:picChg chg="add del mod ord">
          <ac:chgData name="shery tawfeeq" userId="19a96e0e89ed5f52" providerId="LiveId" clId="{AC146E46-0105-42CD-9440-8E002F493444}" dt="2023-05-21T22:15:38.817" v="2649"/>
          <ac:picMkLst>
            <pc:docMk/>
            <pc:sldMk cId="1047230186" sldId="527"/>
            <ac:picMk id="8" creationId="{8FADDA04-B16C-A05D-FE94-A6116B52799E}"/>
          </ac:picMkLst>
        </pc:picChg>
        <pc:picChg chg="add del mod">
          <ac:chgData name="shery tawfeeq" userId="19a96e0e89ed5f52" providerId="LiveId" clId="{AC146E46-0105-42CD-9440-8E002F493444}" dt="2023-05-21T22:15:41.221" v="2651"/>
          <ac:picMkLst>
            <pc:docMk/>
            <pc:sldMk cId="1047230186" sldId="527"/>
            <ac:picMk id="9" creationId="{A77B0F4D-EC02-1DDC-3B69-443E9D207F2F}"/>
          </ac:picMkLst>
        </pc:picChg>
        <pc:picChg chg="add del mod ord">
          <ac:chgData name="shery tawfeeq" userId="19a96e0e89ed5f52" providerId="LiveId" clId="{AC146E46-0105-42CD-9440-8E002F493444}" dt="2023-05-21T22:16:27.209" v="2652"/>
          <ac:picMkLst>
            <pc:docMk/>
            <pc:sldMk cId="1047230186" sldId="527"/>
            <ac:picMk id="12" creationId="{D3F172DE-ABAF-16C7-0E0E-6244E3EF1583}"/>
          </ac:picMkLst>
        </pc:picChg>
        <pc:picChg chg="add del mod">
          <ac:chgData name="shery tawfeeq" userId="19a96e0e89ed5f52" providerId="LiveId" clId="{AC146E46-0105-42CD-9440-8E002F493444}" dt="2023-05-22T21:07:09.789" v="2684"/>
          <ac:picMkLst>
            <pc:docMk/>
            <pc:sldMk cId="1047230186" sldId="527"/>
            <ac:picMk id="13" creationId="{5B85FD7C-6452-9039-199C-04461E604FA7}"/>
          </ac:picMkLst>
        </pc:picChg>
        <pc:picChg chg="add mod">
          <ac:chgData name="shery tawfeeq" userId="19a96e0e89ed5f52" providerId="LiveId" clId="{AC146E46-0105-42CD-9440-8E002F493444}" dt="2023-05-13T18:16:01.290" v="1550" actId="1036"/>
          <ac:picMkLst>
            <pc:docMk/>
            <pc:sldMk cId="1047230186" sldId="527"/>
            <ac:picMk id="20482" creationId="{7C821F39-FEE6-D12D-DC9C-B0F7EA34A985}"/>
          </ac:picMkLst>
        </pc:picChg>
      </pc:sldChg>
      <pc:sldChg chg="addSp delSp modSp mod modTransition modAnim">
        <pc:chgData name="shery tawfeeq" userId="19a96e0e89ed5f52" providerId="LiveId" clId="{AC146E46-0105-42CD-9440-8E002F493444}" dt="2023-05-22T21:07:09.789" v="2684"/>
        <pc:sldMkLst>
          <pc:docMk/>
          <pc:sldMk cId="3582342222" sldId="528"/>
        </pc:sldMkLst>
        <pc:spChg chg="mod">
          <ac:chgData name="shery tawfeeq" userId="19a96e0e89ed5f52" providerId="LiveId" clId="{AC146E46-0105-42CD-9440-8E002F493444}" dt="2023-05-13T12:06:03.232" v="477" actId="115"/>
          <ac:spMkLst>
            <pc:docMk/>
            <pc:sldMk cId="3582342222" sldId="528"/>
            <ac:spMk id="24" creationId="{6083F8E2-699C-9C01-0329-7C9299434C08}"/>
          </ac:spMkLst>
        </pc:spChg>
        <pc:picChg chg="add del mod">
          <ac:chgData name="shery tawfeeq" userId="19a96e0e89ed5f52" providerId="LiveId" clId="{AC146E46-0105-42CD-9440-8E002F493444}" dt="2023-05-21T22:18:54.279" v="2655"/>
          <ac:picMkLst>
            <pc:docMk/>
            <pc:sldMk cId="3582342222" sldId="528"/>
            <ac:picMk id="5" creationId="{2E627C04-BC2E-F906-3A53-A7BB47F0E9D9}"/>
          </ac:picMkLst>
        </pc:picChg>
        <pc:picChg chg="add del mod ord">
          <ac:chgData name="shery tawfeeq" userId="19a96e0e89ed5f52" providerId="LiveId" clId="{AC146E46-0105-42CD-9440-8E002F493444}" dt="2023-05-21T22:19:03.371" v="2656"/>
          <ac:picMkLst>
            <pc:docMk/>
            <pc:sldMk cId="3582342222" sldId="528"/>
            <ac:picMk id="9" creationId="{DF71008E-8E5E-D511-95B5-B349ADFEC1FA}"/>
          </ac:picMkLst>
        </pc:picChg>
        <pc:picChg chg="add del mod">
          <ac:chgData name="shery tawfeeq" userId="19a96e0e89ed5f52" providerId="LiveId" clId="{AC146E46-0105-42CD-9440-8E002F493444}" dt="2023-05-21T22:19:08.253" v="2658"/>
          <ac:picMkLst>
            <pc:docMk/>
            <pc:sldMk cId="3582342222" sldId="528"/>
            <ac:picMk id="10" creationId="{7D356A62-C911-7C7C-3E67-60675A366310}"/>
          </ac:picMkLst>
        </pc:picChg>
        <pc:picChg chg="add del mod ord">
          <ac:chgData name="shery tawfeeq" userId="19a96e0e89ed5f52" providerId="LiveId" clId="{AC146E46-0105-42CD-9440-8E002F493444}" dt="2023-05-21T22:20:46.791" v="2659"/>
          <ac:picMkLst>
            <pc:docMk/>
            <pc:sldMk cId="3582342222" sldId="528"/>
            <ac:picMk id="13" creationId="{FDA3F1E3-B125-95AF-DBB8-7D45DB83D7ED}"/>
          </ac:picMkLst>
        </pc:picChg>
        <pc:picChg chg="add del mod">
          <ac:chgData name="shery tawfeeq" userId="19a96e0e89ed5f52" providerId="LiveId" clId="{AC146E46-0105-42CD-9440-8E002F493444}" dt="2023-05-22T21:07:09.789" v="2684"/>
          <ac:picMkLst>
            <pc:docMk/>
            <pc:sldMk cId="3582342222" sldId="528"/>
            <ac:picMk id="14" creationId="{D0FB580B-B050-BBB0-8737-36B518A8DF23}"/>
          </ac:picMkLst>
        </pc:picChg>
      </pc:sldChg>
      <pc:sldChg chg="addSp delSp modSp mod modTransition modAnim">
        <pc:chgData name="shery tawfeeq" userId="19a96e0e89ed5f52" providerId="LiveId" clId="{AC146E46-0105-42CD-9440-8E002F493444}" dt="2023-05-22T21:07:09.789" v="2684"/>
        <pc:sldMkLst>
          <pc:docMk/>
          <pc:sldMk cId="1192909240" sldId="529"/>
        </pc:sldMkLst>
        <pc:spChg chg="mod">
          <ac:chgData name="shery tawfeeq" userId="19a96e0e89ed5f52" providerId="LiveId" clId="{AC146E46-0105-42CD-9440-8E002F493444}" dt="2023-05-21T18:37:30.331" v="2340" actId="20577"/>
          <ac:spMkLst>
            <pc:docMk/>
            <pc:sldMk cId="1192909240" sldId="529"/>
            <ac:spMk id="24" creationId="{6083F8E2-699C-9C01-0329-7C9299434C08}"/>
          </ac:spMkLst>
        </pc:spChg>
        <pc:picChg chg="add del mod">
          <ac:chgData name="shery tawfeeq" userId="19a96e0e89ed5f52" providerId="LiveId" clId="{AC146E46-0105-42CD-9440-8E002F493444}" dt="2023-05-22T21:07:09.789" v="2684"/>
          <ac:picMkLst>
            <pc:docMk/>
            <pc:sldMk cId="1192909240" sldId="529"/>
            <ac:picMk id="7" creationId="{A8BB3526-19BB-8FA1-5B82-E2FAC490FA67}"/>
          </ac:picMkLst>
        </pc:picChg>
      </pc:sldChg>
      <pc:sldChg chg="addSp delSp modSp mod modTransition modAnim">
        <pc:chgData name="shery tawfeeq" userId="19a96e0e89ed5f52" providerId="LiveId" clId="{AC146E46-0105-42CD-9440-8E002F493444}" dt="2023-05-22T21:07:09.789" v="2684"/>
        <pc:sldMkLst>
          <pc:docMk/>
          <pc:sldMk cId="1733345414" sldId="530"/>
        </pc:sldMkLst>
        <pc:spChg chg="add del">
          <ac:chgData name="shery tawfeeq" userId="19a96e0e89ed5f52" providerId="LiveId" clId="{AC146E46-0105-42CD-9440-8E002F493444}" dt="2023-05-13T18:19:03.107" v="1552" actId="478"/>
          <ac:spMkLst>
            <pc:docMk/>
            <pc:sldMk cId="1733345414" sldId="530"/>
            <ac:spMk id="2" creationId="{8280E713-1A47-87E9-E033-AAB54966AFB4}"/>
          </ac:spMkLst>
        </pc:spChg>
        <pc:spChg chg="mod">
          <ac:chgData name="shery tawfeeq" userId="19a96e0e89ed5f52" providerId="LiveId" clId="{AC146E46-0105-42CD-9440-8E002F493444}" dt="2023-05-21T18:47:58.694" v="2351" actId="20577"/>
          <ac:spMkLst>
            <pc:docMk/>
            <pc:sldMk cId="1733345414" sldId="530"/>
            <ac:spMk id="24" creationId="{6083F8E2-699C-9C01-0329-7C9299434C08}"/>
          </ac:spMkLst>
        </pc:spChg>
        <pc:picChg chg="add mod">
          <ac:chgData name="shery tawfeeq" userId="19a96e0e89ed5f52" providerId="LiveId" clId="{AC146E46-0105-42CD-9440-8E002F493444}" dt="2023-05-13T18:19:49.486" v="1596" actId="1038"/>
          <ac:picMkLst>
            <pc:docMk/>
            <pc:sldMk cId="1733345414" sldId="530"/>
            <ac:picMk id="3" creationId="{5302EBD7-8ABF-2E08-8AAB-72A4B63BE3A0}"/>
          </ac:picMkLst>
        </pc:picChg>
        <pc:picChg chg="add del mod">
          <ac:chgData name="shery tawfeeq" userId="19a96e0e89ed5f52" providerId="LiveId" clId="{AC146E46-0105-42CD-9440-8E002F493444}" dt="2023-05-21T22:23:20.758" v="2663"/>
          <ac:picMkLst>
            <pc:docMk/>
            <pc:sldMk cId="1733345414" sldId="530"/>
            <ac:picMk id="6" creationId="{00ED79DD-9AB5-121D-F1C7-5B375A250AEC}"/>
          </ac:picMkLst>
        </pc:picChg>
        <pc:picChg chg="add del mod ord">
          <ac:chgData name="shery tawfeeq" userId="19a96e0e89ed5f52" providerId="LiveId" clId="{AC146E46-0105-42CD-9440-8E002F493444}" dt="2023-05-21T22:24:13.057" v="2664"/>
          <ac:picMkLst>
            <pc:docMk/>
            <pc:sldMk cId="1733345414" sldId="530"/>
            <ac:picMk id="9" creationId="{31E94A39-869E-09D9-1062-51C054033804}"/>
          </ac:picMkLst>
        </pc:picChg>
        <pc:picChg chg="add del mod">
          <ac:chgData name="shery tawfeeq" userId="19a96e0e89ed5f52" providerId="LiveId" clId="{AC146E46-0105-42CD-9440-8E002F493444}" dt="2023-05-22T21:07:09.789" v="2684"/>
          <ac:picMkLst>
            <pc:docMk/>
            <pc:sldMk cId="1733345414" sldId="530"/>
            <ac:picMk id="10" creationId="{8F36C771-FB99-950F-236F-142B556A8926}"/>
          </ac:picMkLst>
        </pc:picChg>
      </pc:sldChg>
      <pc:sldChg chg="addSp delSp modSp mod modTransition modAnim">
        <pc:chgData name="shery tawfeeq" userId="19a96e0e89ed5f52" providerId="LiveId" clId="{AC146E46-0105-42CD-9440-8E002F493444}" dt="2023-05-22T21:07:09.789" v="2684"/>
        <pc:sldMkLst>
          <pc:docMk/>
          <pc:sldMk cId="3435873300" sldId="531"/>
        </pc:sldMkLst>
        <pc:spChg chg="mod">
          <ac:chgData name="shery tawfeeq" userId="19a96e0e89ed5f52" providerId="LiveId" clId="{AC146E46-0105-42CD-9440-8E002F493444}" dt="2023-05-21T18:53:32.437" v="2369" actId="1037"/>
          <ac:spMkLst>
            <pc:docMk/>
            <pc:sldMk cId="3435873300" sldId="531"/>
            <ac:spMk id="24" creationId="{6083F8E2-699C-9C01-0329-7C9299434C08}"/>
          </ac:spMkLst>
        </pc:spChg>
        <pc:picChg chg="add del mod">
          <ac:chgData name="shery tawfeeq" userId="19a96e0e89ed5f52" providerId="LiveId" clId="{AC146E46-0105-42CD-9440-8E002F493444}" dt="2023-05-21T22:24:51.308" v="2667"/>
          <ac:picMkLst>
            <pc:docMk/>
            <pc:sldMk cId="3435873300" sldId="531"/>
            <ac:picMk id="4" creationId="{D9B32E7F-66AA-8CA5-9DF1-40DFA348DEF1}"/>
          </ac:picMkLst>
        </pc:picChg>
        <pc:picChg chg="add del mod ord">
          <ac:chgData name="shery tawfeeq" userId="19a96e0e89ed5f52" providerId="LiveId" clId="{AC146E46-0105-42CD-9440-8E002F493444}" dt="2023-05-21T22:25:45.857" v="2668"/>
          <ac:picMkLst>
            <pc:docMk/>
            <pc:sldMk cId="3435873300" sldId="531"/>
            <ac:picMk id="7" creationId="{BC055D0A-C433-13ED-C32E-4E8ADB67079D}"/>
          </ac:picMkLst>
        </pc:picChg>
        <pc:picChg chg="add del mod">
          <ac:chgData name="shery tawfeeq" userId="19a96e0e89ed5f52" providerId="LiveId" clId="{AC146E46-0105-42CD-9440-8E002F493444}" dt="2023-05-22T21:07:09.789" v="2684"/>
          <ac:picMkLst>
            <pc:docMk/>
            <pc:sldMk cId="3435873300" sldId="531"/>
            <ac:picMk id="8" creationId="{FE36659A-330D-7865-348F-47F27CE927A7}"/>
          </ac:picMkLst>
        </pc:picChg>
        <pc:picChg chg="add mod">
          <ac:chgData name="shery tawfeeq" userId="19a96e0e89ed5f52" providerId="LiveId" clId="{AC146E46-0105-42CD-9440-8E002F493444}" dt="2023-05-21T19:09:09.877" v="2403" actId="1036"/>
          <ac:picMkLst>
            <pc:docMk/>
            <pc:sldMk cId="3435873300" sldId="531"/>
            <ac:picMk id="1026" creationId="{E7F36562-0CDB-5EB9-DFD2-33A5DC4AD14A}"/>
          </ac:picMkLst>
        </pc:picChg>
      </pc:sldChg>
      <pc:sldChg chg="addSp delSp modSp mod modTransition modAnim">
        <pc:chgData name="shery tawfeeq" userId="19a96e0e89ed5f52" providerId="LiveId" clId="{AC146E46-0105-42CD-9440-8E002F493444}" dt="2023-05-22T21:07:09.789" v="2684"/>
        <pc:sldMkLst>
          <pc:docMk/>
          <pc:sldMk cId="302606616" sldId="532"/>
        </pc:sldMkLst>
        <pc:spChg chg="mod">
          <ac:chgData name="shery tawfeeq" userId="19a96e0e89ed5f52" providerId="LiveId" clId="{AC146E46-0105-42CD-9440-8E002F493444}" dt="2023-05-13T12:08:55.962" v="541" actId="115"/>
          <ac:spMkLst>
            <pc:docMk/>
            <pc:sldMk cId="302606616" sldId="532"/>
            <ac:spMk id="24" creationId="{6083F8E2-699C-9C01-0329-7C9299434C08}"/>
          </ac:spMkLst>
        </pc:spChg>
        <pc:picChg chg="add del mod">
          <ac:chgData name="shery tawfeeq" userId="19a96e0e89ed5f52" providerId="LiveId" clId="{AC146E46-0105-42CD-9440-8E002F493444}" dt="2023-05-22T21:07:09.789" v="2684"/>
          <ac:picMkLst>
            <pc:docMk/>
            <pc:sldMk cId="302606616" sldId="532"/>
            <ac:picMk id="4" creationId="{9EE8B372-5849-122D-3E01-D3A98B2651B0}"/>
          </ac:picMkLst>
        </pc:picChg>
      </pc:sldChg>
      <pc:sldChg chg="addSp delSp modSp mod modTransition modAnim">
        <pc:chgData name="shery tawfeeq" userId="19a96e0e89ed5f52" providerId="LiveId" clId="{AC146E46-0105-42CD-9440-8E002F493444}" dt="2023-05-22T21:07:09.789" v="2684"/>
        <pc:sldMkLst>
          <pc:docMk/>
          <pc:sldMk cId="326706940" sldId="533"/>
        </pc:sldMkLst>
        <pc:spChg chg="mod">
          <ac:chgData name="shery tawfeeq" userId="19a96e0e89ed5f52" providerId="LiveId" clId="{AC146E46-0105-42CD-9440-8E002F493444}" dt="2023-05-21T19:34:06.112" v="2548" actId="115"/>
          <ac:spMkLst>
            <pc:docMk/>
            <pc:sldMk cId="326706940" sldId="533"/>
            <ac:spMk id="24" creationId="{6083F8E2-699C-9C01-0329-7C9299434C08}"/>
          </ac:spMkLst>
        </pc:spChg>
        <pc:picChg chg="add del mod">
          <ac:chgData name="shery tawfeeq" userId="19a96e0e89ed5f52" providerId="LiveId" clId="{AC146E46-0105-42CD-9440-8E002F493444}" dt="2023-05-22T21:07:09.789" v="2684"/>
          <ac:picMkLst>
            <pc:docMk/>
            <pc:sldMk cId="326706940" sldId="533"/>
            <ac:picMk id="4" creationId="{8647F3BB-D389-D562-D5DD-1E50CD7075D1}"/>
          </ac:picMkLst>
        </pc:picChg>
        <pc:picChg chg="add mod">
          <ac:chgData name="shery tawfeeq" userId="19a96e0e89ed5f52" providerId="LiveId" clId="{AC146E46-0105-42CD-9440-8E002F493444}" dt="2023-05-21T19:32:22.036" v="2457" actId="1038"/>
          <ac:picMkLst>
            <pc:docMk/>
            <pc:sldMk cId="326706940" sldId="533"/>
            <ac:picMk id="22530" creationId="{C611B049-974E-A6B9-6850-FF502E866860}"/>
          </ac:picMkLst>
        </pc:picChg>
      </pc:sldChg>
      <pc:sldChg chg="addSp delSp modSp mod modTransition modAnim">
        <pc:chgData name="shery tawfeeq" userId="19a96e0e89ed5f52" providerId="LiveId" clId="{AC146E46-0105-42CD-9440-8E002F493444}" dt="2023-05-22T21:07:09.789" v="2684"/>
        <pc:sldMkLst>
          <pc:docMk/>
          <pc:sldMk cId="3322012530" sldId="534"/>
        </pc:sldMkLst>
        <pc:spChg chg="mod">
          <ac:chgData name="shery tawfeeq" userId="19a96e0e89ed5f52" providerId="LiveId" clId="{AC146E46-0105-42CD-9440-8E002F493444}" dt="2023-05-16T12:52:12.278" v="1951" actId="20577"/>
          <ac:spMkLst>
            <pc:docMk/>
            <pc:sldMk cId="3322012530" sldId="534"/>
            <ac:spMk id="3" creationId="{F9A80F9F-74DB-1D57-04E8-E20E92A09B0A}"/>
          </ac:spMkLst>
        </pc:spChg>
        <pc:spChg chg="add mod">
          <ac:chgData name="shery tawfeeq" userId="19a96e0e89ed5f52" providerId="LiveId" clId="{AC146E46-0105-42CD-9440-8E002F493444}" dt="2023-05-16T10:15:23.644" v="1849"/>
          <ac:spMkLst>
            <pc:docMk/>
            <pc:sldMk cId="3322012530" sldId="534"/>
            <ac:spMk id="4" creationId="{96A39E13-1A13-2FC5-E84B-6F3BEB64633B}"/>
          </ac:spMkLst>
        </pc:spChg>
        <pc:spChg chg="del">
          <ac:chgData name="shery tawfeeq" userId="19a96e0e89ed5f52" providerId="LiveId" clId="{AC146E46-0105-42CD-9440-8E002F493444}" dt="2023-05-16T10:15:22.887" v="1848" actId="478"/>
          <ac:spMkLst>
            <pc:docMk/>
            <pc:sldMk cId="3322012530" sldId="534"/>
            <ac:spMk id="48" creationId="{050976E4-0CF2-BA00-34CA-2F9419409B9E}"/>
          </ac:spMkLst>
        </pc:spChg>
        <pc:picChg chg="add del mod">
          <ac:chgData name="shery tawfeeq" userId="19a96e0e89ed5f52" providerId="LiveId" clId="{AC146E46-0105-42CD-9440-8E002F493444}" dt="2023-05-21T22:35:32.201" v="2673"/>
          <ac:picMkLst>
            <pc:docMk/>
            <pc:sldMk cId="3322012530" sldId="534"/>
            <ac:picMk id="9" creationId="{E7E5043A-F9A1-90C3-62DD-DB02F0DDB09B}"/>
          </ac:picMkLst>
        </pc:picChg>
        <pc:picChg chg="add del mod ord">
          <ac:chgData name="shery tawfeeq" userId="19a96e0e89ed5f52" providerId="LiveId" clId="{AC146E46-0105-42CD-9440-8E002F493444}" dt="2023-05-21T22:36:08.950" v="2674"/>
          <ac:picMkLst>
            <pc:docMk/>
            <pc:sldMk cId="3322012530" sldId="534"/>
            <ac:picMk id="12" creationId="{115F2C56-FE9F-361A-1ACF-BDAF11B8754F}"/>
          </ac:picMkLst>
        </pc:picChg>
        <pc:picChg chg="add del mod">
          <ac:chgData name="shery tawfeeq" userId="19a96e0e89ed5f52" providerId="LiveId" clId="{AC146E46-0105-42CD-9440-8E002F493444}" dt="2023-05-21T22:36:12.699" v="2676"/>
          <ac:picMkLst>
            <pc:docMk/>
            <pc:sldMk cId="3322012530" sldId="534"/>
            <ac:picMk id="13" creationId="{627CA5BF-7C43-70A1-BF6F-EC310658A819}"/>
          </ac:picMkLst>
        </pc:picChg>
        <pc:picChg chg="add del mod ord">
          <ac:chgData name="shery tawfeeq" userId="19a96e0e89ed5f52" providerId="LiveId" clId="{AC146E46-0105-42CD-9440-8E002F493444}" dt="2023-05-21T22:38:21.557" v="2677"/>
          <ac:picMkLst>
            <pc:docMk/>
            <pc:sldMk cId="3322012530" sldId="534"/>
            <ac:picMk id="16" creationId="{CF6794FD-5FBA-E41A-C927-FC7B4A96BB3C}"/>
          </ac:picMkLst>
        </pc:picChg>
        <pc:picChg chg="add del mod">
          <ac:chgData name="shery tawfeeq" userId="19a96e0e89ed5f52" providerId="LiveId" clId="{AC146E46-0105-42CD-9440-8E002F493444}" dt="2023-05-22T21:07:09.789" v="2684"/>
          <ac:picMkLst>
            <pc:docMk/>
            <pc:sldMk cId="3322012530" sldId="534"/>
            <ac:picMk id="17" creationId="{28735D02-6D5B-7038-2310-40A846B33450}"/>
          </ac:picMkLst>
        </pc:picChg>
        <pc:picChg chg="add mod">
          <ac:chgData name="shery tawfeeq" userId="19a96e0e89ed5f52" providerId="LiveId" clId="{AC146E46-0105-42CD-9440-8E002F493444}" dt="2023-05-13T18:22:41.519" v="1636" actId="1035"/>
          <ac:picMkLst>
            <pc:docMk/>
            <pc:sldMk cId="3322012530" sldId="534"/>
            <ac:picMk id="1026" creationId="{C9272DB8-FD96-12E4-65BA-2B1657D673B8}"/>
          </ac:picMkLst>
        </pc:picChg>
        <pc:picChg chg="del">
          <ac:chgData name="shery tawfeeq" userId="19a96e0e89ed5f52" providerId="LiveId" clId="{AC146E46-0105-42CD-9440-8E002F493444}" dt="2023-05-13T12:10:51.715" v="545" actId="478"/>
          <ac:picMkLst>
            <pc:docMk/>
            <pc:sldMk cId="3322012530" sldId="534"/>
            <ac:picMk id="1028" creationId="{0B561808-272F-89FF-EC47-D0AE13189C79}"/>
          </ac:picMkLst>
        </pc:picChg>
      </pc:sldChg>
      <pc:sldChg chg="addSp delSp modSp add mod modTransition modAnim">
        <pc:chgData name="shery tawfeeq" userId="19a96e0e89ed5f52" providerId="LiveId" clId="{AC146E46-0105-42CD-9440-8E002F493444}" dt="2023-05-22T21:07:09.789" v="2684"/>
        <pc:sldMkLst>
          <pc:docMk/>
          <pc:sldMk cId="739020463" sldId="535"/>
        </pc:sldMkLst>
        <pc:spChg chg="mod">
          <ac:chgData name="shery tawfeeq" userId="19a96e0e89ed5f52" providerId="LiveId" clId="{AC146E46-0105-42CD-9440-8E002F493444}" dt="2023-05-16T12:52:39.666" v="1968" actId="20577"/>
          <ac:spMkLst>
            <pc:docMk/>
            <pc:sldMk cId="739020463" sldId="535"/>
            <ac:spMk id="3" creationId="{F9A80F9F-74DB-1D57-04E8-E20E92A09B0A}"/>
          </ac:spMkLst>
        </pc:spChg>
        <pc:spChg chg="mod">
          <ac:chgData name="shery tawfeeq" userId="19a96e0e89ed5f52" providerId="LiveId" clId="{AC146E46-0105-42CD-9440-8E002F493444}" dt="2023-05-16T12:59:02.262" v="2278" actId="1038"/>
          <ac:spMkLst>
            <pc:docMk/>
            <pc:sldMk cId="739020463" sldId="535"/>
            <ac:spMk id="4" creationId="{96A39E13-1A13-2FC5-E84B-6F3BEB64633B}"/>
          </ac:spMkLst>
        </pc:spChg>
        <pc:spChg chg="mod">
          <ac:chgData name="shery tawfeeq" userId="19a96e0e89ed5f52" providerId="LiveId" clId="{AC146E46-0105-42CD-9440-8E002F493444}" dt="2023-05-16T12:59:15.754" v="2282" actId="14100"/>
          <ac:spMkLst>
            <pc:docMk/>
            <pc:sldMk cId="739020463" sldId="535"/>
            <ac:spMk id="25" creationId="{2BC869EB-5623-4AA1-9123-4AF9DF916049}"/>
          </ac:spMkLst>
        </pc:spChg>
        <pc:picChg chg="add mod">
          <ac:chgData name="shery tawfeeq" userId="19a96e0e89ed5f52" providerId="LiveId" clId="{AC146E46-0105-42CD-9440-8E002F493444}" dt="2023-05-16T12:58:47.724" v="2231" actId="1035"/>
          <ac:picMkLst>
            <pc:docMk/>
            <pc:sldMk cId="739020463" sldId="535"/>
            <ac:picMk id="7" creationId="{0D642431-ACF3-231E-8B1B-8A4DDD3590DD}"/>
          </ac:picMkLst>
        </pc:picChg>
        <pc:picChg chg="add mod">
          <ac:chgData name="shery tawfeeq" userId="19a96e0e89ed5f52" providerId="LiveId" clId="{AC146E46-0105-42CD-9440-8E002F493444}" dt="2023-05-16T12:59:08.155" v="2280" actId="1035"/>
          <ac:picMkLst>
            <pc:docMk/>
            <pc:sldMk cId="739020463" sldId="535"/>
            <ac:picMk id="8" creationId="{91615AA9-E0BD-EC38-7908-A298B2AA9CBE}"/>
          </ac:picMkLst>
        </pc:picChg>
        <pc:picChg chg="add del mod">
          <ac:chgData name="shery tawfeeq" userId="19a96e0e89ed5f52" providerId="LiveId" clId="{AC146E46-0105-42CD-9440-8E002F493444}" dt="2023-05-22T21:07:09.789" v="2684"/>
          <ac:picMkLst>
            <pc:docMk/>
            <pc:sldMk cId="739020463" sldId="535"/>
            <ac:picMk id="11" creationId="{31AF7D20-ED9C-A7A2-8BD0-FED7A389E63C}"/>
          </ac:picMkLst>
        </pc:picChg>
        <pc:picChg chg="del">
          <ac:chgData name="shery tawfeeq" userId="19a96e0e89ed5f52" providerId="LiveId" clId="{AC146E46-0105-42CD-9440-8E002F493444}" dt="2023-05-16T12:53:21.561" v="1976" actId="478"/>
          <ac:picMkLst>
            <pc:docMk/>
            <pc:sldMk cId="739020463" sldId="535"/>
            <ac:picMk id="1026" creationId="{C9272DB8-FD96-12E4-65BA-2B1657D673B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r">
              <a:defRPr sz="1200"/>
            </a:lvl1pPr>
          </a:lstStyle>
          <a:p>
            <a:endParaRPr lang="ar-S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l">
              <a:defRPr sz="1200"/>
            </a:lvl1pPr>
          </a:lstStyle>
          <a:p>
            <a:fld id="{B66A6CA3-1821-4B6A-BDC4-D3716D57BE48}" type="datetimeFigureOut">
              <a:rPr lang="ar-SA" smtClean="0"/>
              <a:t>04/02/1445</a:t>
            </a:fld>
            <a:endParaRPr lang="ar-SA"/>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ar-S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r">
              <a:defRPr sz="1200"/>
            </a:lvl1pPr>
          </a:lstStyle>
          <a:p>
            <a:endParaRPr lang="ar-S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l">
              <a:defRPr sz="1200"/>
            </a:lvl1pPr>
          </a:lstStyle>
          <a:p>
            <a:fld id="{F8405CBD-BA76-4C03-84AD-B3CFBFED5069}" type="slidenum">
              <a:rPr lang="ar-SA" smtClean="0"/>
              <a:t>‹#›</a:t>
            </a:fld>
            <a:endParaRPr lang="ar-SA"/>
          </a:p>
        </p:txBody>
      </p:sp>
    </p:spTree>
    <p:extLst>
      <p:ext uri="{BB962C8B-B14F-4D97-AF65-F5344CB8AC3E}">
        <p14:creationId xmlns:p14="http://schemas.microsoft.com/office/powerpoint/2010/main" val="792516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48</a:t>
            </a:fld>
            <a:endParaRPr lang="en-US"/>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0A3A1-491B-3F15-FBB2-6D79410877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ar-SA"/>
          </a:p>
        </p:txBody>
      </p:sp>
      <p:sp>
        <p:nvSpPr>
          <p:cNvPr id="3" name="Subtitle 2">
            <a:extLst>
              <a:ext uri="{FF2B5EF4-FFF2-40B4-BE49-F238E27FC236}">
                <a16:creationId xmlns:a16="http://schemas.microsoft.com/office/drawing/2014/main" id="{9BD294BE-39D3-C638-F27C-71D9EAC766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ar-SA"/>
          </a:p>
        </p:txBody>
      </p:sp>
      <p:sp>
        <p:nvSpPr>
          <p:cNvPr id="4" name="Date Placeholder 3">
            <a:extLst>
              <a:ext uri="{FF2B5EF4-FFF2-40B4-BE49-F238E27FC236}">
                <a16:creationId xmlns:a16="http://schemas.microsoft.com/office/drawing/2014/main" id="{0CF19559-DBE6-0FE4-60FA-4E5C1E334DA3}"/>
              </a:ext>
            </a:extLst>
          </p:cNvPr>
          <p:cNvSpPr>
            <a:spLocks noGrp="1"/>
          </p:cNvSpPr>
          <p:nvPr>
            <p:ph type="dt" sz="half" idx="10"/>
          </p:nvPr>
        </p:nvSpPr>
        <p:spPr/>
        <p:txBody>
          <a:bodyPr/>
          <a:lstStyle/>
          <a:p>
            <a:fld id="{90BD8DCA-87AC-4049-8383-777307F45B27}" type="datetimeFigureOut">
              <a:rPr lang="ar-SA" smtClean="0"/>
              <a:t>04/02/1445</a:t>
            </a:fld>
            <a:endParaRPr lang="ar-SA"/>
          </a:p>
        </p:txBody>
      </p:sp>
      <p:sp>
        <p:nvSpPr>
          <p:cNvPr id="5" name="Footer Placeholder 4">
            <a:extLst>
              <a:ext uri="{FF2B5EF4-FFF2-40B4-BE49-F238E27FC236}">
                <a16:creationId xmlns:a16="http://schemas.microsoft.com/office/drawing/2014/main" id="{98176655-90A2-5F8C-B958-45A47B6B4AB1}"/>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AA670E07-CA29-F806-94F2-A6CF311B70FC}"/>
              </a:ext>
            </a:extLst>
          </p:cNvPr>
          <p:cNvSpPr>
            <a:spLocks noGrp="1"/>
          </p:cNvSpPr>
          <p:nvPr>
            <p:ph type="sldNum" sz="quarter" idx="12"/>
          </p:nvPr>
        </p:nvSpPr>
        <p:spPr/>
        <p:txBody>
          <a:bodyPr/>
          <a:lstStyle/>
          <a:p>
            <a:fld id="{388CBF3B-B456-4827-B788-A11093551680}" type="slidenum">
              <a:rPr lang="ar-SA" smtClean="0"/>
              <a:t>‹#›</a:t>
            </a:fld>
            <a:endParaRPr lang="ar-SA"/>
          </a:p>
        </p:txBody>
      </p:sp>
    </p:spTree>
    <p:extLst>
      <p:ext uri="{BB962C8B-B14F-4D97-AF65-F5344CB8AC3E}">
        <p14:creationId xmlns:p14="http://schemas.microsoft.com/office/powerpoint/2010/main" val="1050710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440E-D037-6926-249B-184F8A7470F2}"/>
              </a:ext>
            </a:extLst>
          </p:cNvPr>
          <p:cNvSpPr>
            <a:spLocks noGrp="1"/>
          </p:cNvSpPr>
          <p:nvPr>
            <p:ph type="title"/>
          </p:nvPr>
        </p:nvSpPr>
        <p:spPr/>
        <p:txBody>
          <a:bodyPr/>
          <a:lstStyle/>
          <a:p>
            <a:r>
              <a:rPr lang="en-US"/>
              <a:t>Click to edit Master title style</a:t>
            </a:r>
            <a:endParaRPr lang="ar-SA"/>
          </a:p>
        </p:txBody>
      </p:sp>
      <p:sp>
        <p:nvSpPr>
          <p:cNvPr id="3" name="Content Placeholder 2">
            <a:extLst>
              <a:ext uri="{FF2B5EF4-FFF2-40B4-BE49-F238E27FC236}">
                <a16:creationId xmlns:a16="http://schemas.microsoft.com/office/drawing/2014/main" id="{A2420F5E-D13F-501F-F356-8A4EF7A2DB7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3AF769DC-2239-8F0E-F890-AF7D47A8AF68}"/>
              </a:ext>
            </a:extLst>
          </p:cNvPr>
          <p:cNvSpPr>
            <a:spLocks noGrp="1"/>
          </p:cNvSpPr>
          <p:nvPr>
            <p:ph type="dt" sz="half" idx="10"/>
          </p:nvPr>
        </p:nvSpPr>
        <p:spPr/>
        <p:txBody>
          <a:bodyPr/>
          <a:lstStyle/>
          <a:p>
            <a:fld id="{90BD8DCA-87AC-4049-8383-777307F45B27}" type="datetimeFigureOut">
              <a:rPr lang="ar-SA" smtClean="0"/>
              <a:t>04/02/1445</a:t>
            </a:fld>
            <a:endParaRPr lang="ar-SA"/>
          </a:p>
        </p:txBody>
      </p:sp>
      <p:sp>
        <p:nvSpPr>
          <p:cNvPr id="5" name="Footer Placeholder 4">
            <a:extLst>
              <a:ext uri="{FF2B5EF4-FFF2-40B4-BE49-F238E27FC236}">
                <a16:creationId xmlns:a16="http://schemas.microsoft.com/office/drawing/2014/main" id="{3F9D9C3E-9BAB-F284-39B0-FD7C64F42863}"/>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D61AE03A-0357-E95B-1B7E-6046503C34BA}"/>
              </a:ext>
            </a:extLst>
          </p:cNvPr>
          <p:cNvSpPr>
            <a:spLocks noGrp="1"/>
          </p:cNvSpPr>
          <p:nvPr>
            <p:ph type="sldNum" sz="quarter" idx="12"/>
          </p:nvPr>
        </p:nvSpPr>
        <p:spPr/>
        <p:txBody>
          <a:bodyPr/>
          <a:lstStyle/>
          <a:p>
            <a:fld id="{388CBF3B-B456-4827-B788-A11093551680}" type="slidenum">
              <a:rPr lang="ar-SA" smtClean="0"/>
              <a:t>‹#›</a:t>
            </a:fld>
            <a:endParaRPr lang="ar-SA"/>
          </a:p>
        </p:txBody>
      </p:sp>
    </p:spTree>
    <p:extLst>
      <p:ext uri="{BB962C8B-B14F-4D97-AF65-F5344CB8AC3E}">
        <p14:creationId xmlns:p14="http://schemas.microsoft.com/office/powerpoint/2010/main" val="2990488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8C4F5-31BE-9B4D-4A84-3CF133A0008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ar-SA"/>
          </a:p>
        </p:txBody>
      </p:sp>
      <p:sp>
        <p:nvSpPr>
          <p:cNvPr id="3" name="Text Placeholder 2">
            <a:extLst>
              <a:ext uri="{FF2B5EF4-FFF2-40B4-BE49-F238E27FC236}">
                <a16:creationId xmlns:a16="http://schemas.microsoft.com/office/drawing/2014/main" id="{6BA484BA-8974-E59F-781F-5982809B10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7D93223-54A3-10D1-BA8A-1F0F3B1F5DCF}"/>
              </a:ext>
            </a:extLst>
          </p:cNvPr>
          <p:cNvSpPr>
            <a:spLocks noGrp="1"/>
          </p:cNvSpPr>
          <p:nvPr>
            <p:ph type="dt" sz="half" idx="10"/>
          </p:nvPr>
        </p:nvSpPr>
        <p:spPr/>
        <p:txBody>
          <a:bodyPr/>
          <a:lstStyle/>
          <a:p>
            <a:fld id="{90BD8DCA-87AC-4049-8383-777307F45B27}" type="datetimeFigureOut">
              <a:rPr lang="ar-SA" smtClean="0"/>
              <a:t>04/02/1445</a:t>
            </a:fld>
            <a:endParaRPr lang="ar-SA"/>
          </a:p>
        </p:txBody>
      </p:sp>
      <p:sp>
        <p:nvSpPr>
          <p:cNvPr id="5" name="Footer Placeholder 4">
            <a:extLst>
              <a:ext uri="{FF2B5EF4-FFF2-40B4-BE49-F238E27FC236}">
                <a16:creationId xmlns:a16="http://schemas.microsoft.com/office/drawing/2014/main" id="{F3DDF42A-3D17-CB6C-4CE6-176BBCFD0407}"/>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48A2C60C-439A-2DB6-3ABB-2724D8CF56D8}"/>
              </a:ext>
            </a:extLst>
          </p:cNvPr>
          <p:cNvSpPr>
            <a:spLocks noGrp="1"/>
          </p:cNvSpPr>
          <p:nvPr>
            <p:ph type="sldNum" sz="quarter" idx="12"/>
          </p:nvPr>
        </p:nvSpPr>
        <p:spPr/>
        <p:txBody>
          <a:bodyPr/>
          <a:lstStyle/>
          <a:p>
            <a:fld id="{388CBF3B-B456-4827-B788-A11093551680}" type="slidenum">
              <a:rPr lang="ar-SA" smtClean="0"/>
              <a:t>‹#›</a:t>
            </a:fld>
            <a:endParaRPr lang="ar-SA"/>
          </a:p>
        </p:txBody>
      </p:sp>
    </p:spTree>
    <p:extLst>
      <p:ext uri="{BB962C8B-B14F-4D97-AF65-F5344CB8AC3E}">
        <p14:creationId xmlns:p14="http://schemas.microsoft.com/office/powerpoint/2010/main" val="1277183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7B999-5A24-E92D-77FC-D6B3F021741F}"/>
              </a:ext>
            </a:extLst>
          </p:cNvPr>
          <p:cNvSpPr>
            <a:spLocks noGrp="1"/>
          </p:cNvSpPr>
          <p:nvPr>
            <p:ph type="title"/>
          </p:nvPr>
        </p:nvSpPr>
        <p:spPr/>
        <p:txBody>
          <a:bodyPr/>
          <a:lstStyle/>
          <a:p>
            <a:r>
              <a:rPr lang="en-US"/>
              <a:t>Click to edit Master title style</a:t>
            </a:r>
            <a:endParaRPr lang="ar-SA"/>
          </a:p>
        </p:txBody>
      </p:sp>
      <p:sp>
        <p:nvSpPr>
          <p:cNvPr id="3" name="Content Placeholder 2">
            <a:extLst>
              <a:ext uri="{FF2B5EF4-FFF2-40B4-BE49-F238E27FC236}">
                <a16:creationId xmlns:a16="http://schemas.microsoft.com/office/drawing/2014/main" id="{6EB52206-66F4-0BCA-7693-7AFE2D3AB4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Content Placeholder 3">
            <a:extLst>
              <a:ext uri="{FF2B5EF4-FFF2-40B4-BE49-F238E27FC236}">
                <a16:creationId xmlns:a16="http://schemas.microsoft.com/office/drawing/2014/main" id="{8B3C0D65-12A8-D928-8FF6-B191E840F1A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5" name="Date Placeholder 4">
            <a:extLst>
              <a:ext uri="{FF2B5EF4-FFF2-40B4-BE49-F238E27FC236}">
                <a16:creationId xmlns:a16="http://schemas.microsoft.com/office/drawing/2014/main" id="{C94D0BB7-F818-81B9-E5F7-511847839590}"/>
              </a:ext>
            </a:extLst>
          </p:cNvPr>
          <p:cNvSpPr>
            <a:spLocks noGrp="1"/>
          </p:cNvSpPr>
          <p:nvPr>
            <p:ph type="dt" sz="half" idx="10"/>
          </p:nvPr>
        </p:nvSpPr>
        <p:spPr/>
        <p:txBody>
          <a:bodyPr/>
          <a:lstStyle/>
          <a:p>
            <a:fld id="{90BD8DCA-87AC-4049-8383-777307F45B27}" type="datetimeFigureOut">
              <a:rPr lang="ar-SA" smtClean="0"/>
              <a:t>04/02/1445</a:t>
            </a:fld>
            <a:endParaRPr lang="ar-SA"/>
          </a:p>
        </p:txBody>
      </p:sp>
      <p:sp>
        <p:nvSpPr>
          <p:cNvPr id="6" name="Footer Placeholder 5">
            <a:extLst>
              <a:ext uri="{FF2B5EF4-FFF2-40B4-BE49-F238E27FC236}">
                <a16:creationId xmlns:a16="http://schemas.microsoft.com/office/drawing/2014/main" id="{BAB7719F-5F3F-97F9-AF14-443159634A02}"/>
              </a:ext>
            </a:extLst>
          </p:cNvPr>
          <p:cNvSpPr>
            <a:spLocks noGrp="1"/>
          </p:cNvSpPr>
          <p:nvPr>
            <p:ph type="ftr" sz="quarter" idx="11"/>
          </p:nvPr>
        </p:nvSpPr>
        <p:spPr/>
        <p:txBody>
          <a:bodyPr/>
          <a:lstStyle/>
          <a:p>
            <a:endParaRPr lang="ar-SA"/>
          </a:p>
        </p:txBody>
      </p:sp>
      <p:sp>
        <p:nvSpPr>
          <p:cNvPr id="7" name="Slide Number Placeholder 6">
            <a:extLst>
              <a:ext uri="{FF2B5EF4-FFF2-40B4-BE49-F238E27FC236}">
                <a16:creationId xmlns:a16="http://schemas.microsoft.com/office/drawing/2014/main" id="{955CFFEC-14CD-6C40-71AB-2C43BC86C617}"/>
              </a:ext>
            </a:extLst>
          </p:cNvPr>
          <p:cNvSpPr>
            <a:spLocks noGrp="1"/>
          </p:cNvSpPr>
          <p:nvPr>
            <p:ph type="sldNum" sz="quarter" idx="12"/>
          </p:nvPr>
        </p:nvSpPr>
        <p:spPr/>
        <p:txBody>
          <a:bodyPr/>
          <a:lstStyle/>
          <a:p>
            <a:fld id="{388CBF3B-B456-4827-B788-A11093551680}" type="slidenum">
              <a:rPr lang="ar-SA" smtClean="0"/>
              <a:t>‹#›</a:t>
            </a:fld>
            <a:endParaRPr lang="ar-SA"/>
          </a:p>
        </p:txBody>
      </p:sp>
    </p:spTree>
    <p:extLst>
      <p:ext uri="{BB962C8B-B14F-4D97-AF65-F5344CB8AC3E}">
        <p14:creationId xmlns:p14="http://schemas.microsoft.com/office/powerpoint/2010/main" val="2063413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B94A7-DEA6-89E2-65E9-11947C35E3B4}"/>
              </a:ext>
            </a:extLst>
          </p:cNvPr>
          <p:cNvSpPr>
            <a:spLocks noGrp="1"/>
          </p:cNvSpPr>
          <p:nvPr>
            <p:ph type="title"/>
          </p:nvPr>
        </p:nvSpPr>
        <p:spPr>
          <a:xfrm>
            <a:off x="839788" y="365125"/>
            <a:ext cx="10515600" cy="1325563"/>
          </a:xfrm>
        </p:spPr>
        <p:txBody>
          <a:bodyPr/>
          <a:lstStyle/>
          <a:p>
            <a:r>
              <a:rPr lang="en-US"/>
              <a:t>Click to edit Master title style</a:t>
            </a:r>
            <a:endParaRPr lang="ar-SA"/>
          </a:p>
        </p:txBody>
      </p:sp>
      <p:sp>
        <p:nvSpPr>
          <p:cNvPr id="3" name="Text Placeholder 2">
            <a:extLst>
              <a:ext uri="{FF2B5EF4-FFF2-40B4-BE49-F238E27FC236}">
                <a16:creationId xmlns:a16="http://schemas.microsoft.com/office/drawing/2014/main" id="{C6975997-89DE-68E2-E929-7C4EEF0A32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7ADD99-82DC-9EEA-7F28-6CFE34DBC0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5" name="Text Placeholder 4">
            <a:extLst>
              <a:ext uri="{FF2B5EF4-FFF2-40B4-BE49-F238E27FC236}">
                <a16:creationId xmlns:a16="http://schemas.microsoft.com/office/drawing/2014/main" id="{94EEDA4C-B609-CB9D-0E9C-074B86E227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AB19CC-7026-8AB7-514F-FB81F7979F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7" name="Date Placeholder 6">
            <a:extLst>
              <a:ext uri="{FF2B5EF4-FFF2-40B4-BE49-F238E27FC236}">
                <a16:creationId xmlns:a16="http://schemas.microsoft.com/office/drawing/2014/main" id="{00D73CF8-3F5C-BB02-97A5-F2A877DBA833}"/>
              </a:ext>
            </a:extLst>
          </p:cNvPr>
          <p:cNvSpPr>
            <a:spLocks noGrp="1"/>
          </p:cNvSpPr>
          <p:nvPr>
            <p:ph type="dt" sz="half" idx="10"/>
          </p:nvPr>
        </p:nvSpPr>
        <p:spPr/>
        <p:txBody>
          <a:bodyPr/>
          <a:lstStyle/>
          <a:p>
            <a:fld id="{90BD8DCA-87AC-4049-8383-777307F45B27}" type="datetimeFigureOut">
              <a:rPr lang="ar-SA" smtClean="0"/>
              <a:t>04/02/1445</a:t>
            </a:fld>
            <a:endParaRPr lang="ar-SA"/>
          </a:p>
        </p:txBody>
      </p:sp>
      <p:sp>
        <p:nvSpPr>
          <p:cNvPr id="8" name="Footer Placeholder 7">
            <a:extLst>
              <a:ext uri="{FF2B5EF4-FFF2-40B4-BE49-F238E27FC236}">
                <a16:creationId xmlns:a16="http://schemas.microsoft.com/office/drawing/2014/main" id="{D9E69815-0ACD-0D36-D68E-F4C26A566231}"/>
              </a:ext>
            </a:extLst>
          </p:cNvPr>
          <p:cNvSpPr>
            <a:spLocks noGrp="1"/>
          </p:cNvSpPr>
          <p:nvPr>
            <p:ph type="ftr" sz="quarter" idx="11"/>
          </p:nvPr>
        </p:nvSpPr>
        <p:spPr/>
        <p:txBody>
          <a:bodyPr/>
          <a:lstStyle/>
          <a:p>
            <a:endParaRPr lang="ar-SA"/>
          </a:p>
        </p:txBody>
      </p:sp>
      <p:sp>
        <p:nvSpPr>
          <p:cNvPr id="9" name="Slide Number Placeholder 8">
            <a:extLst>
              <a:ext uri="{FF2B5EF4-FFF2-40B4-BE49-F238E27FC236}">
                <a16:creationId xmlns:a16="http://schemas.microsoft.com/office/drawing/2014/main" id="{039991D6-B350-61A2-5220-B88FD83123FD}"/>
              </a:ext>
            </a:extLst>
          </p:cNvPr>
          <p:cNvSpPr>
            <a:spLocks noGrp="1"/>
          </p:cNvSpPr>
          <p:nvPr>
            <p:ph type="sldNum" sz="quarter" idx="12"/>
          </p:nvPr>
        </p:nvSpPr>
        <p:spPr/>
        <p:txBody>
          <a:bodyPr/>
          <a:lstStyle/>
          <a:p>
            <a:fld id="{388CBF3B-B456-4827-B788-A11093551680}" type="slidenum">
              <a:rPr lang="ar-SA" smtClean="0"/>
              <a:t>‹#›</a:t>
            </a:fld>
            <a:endParaRPr lang="ar-SA"/>
          </a:p>
        </p:txBody>
      </p:sp>
    </p:spTree>
    <p:extLst>
      <p:ext uri="{BB962C8B-B14F-4D97-AF65-F5344CB8AC3E}">
        <p14:creationId xmlns:p14="http://schemas.microsoft.com/office/powerpoint/2010/main" val="53673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EC24D-9427-6E15-C6F8-F2A7CAEA50DC}"/>
              </a:ext>
            </a:extLst>
          </p:cNvPr>
          <p:cNvSpPr>
            <a:spLocks noGrp="1"/>
          </p:cNvSpPr>
          <p:nvPr>
            <p:ph type="title"/>
          </p:nvPr>
        </p:nvSpPr>
        <p:spPr/>
        <p:txBody>
          <a:bodyPr/>
          <a:lstStyle/>
          <a:p>
            <a:r>
              <a:rPr lang="en-US"/>
              <a:t>Click to edit Master title style</a:t>
            </a:r>
            <a:endParaRPr lang="ar-SA"/>
          </a:p>
        </p:txBody>
      </p:sp>
      <p:sp>
        <p:nvSpPr>
          <p:cNvPr id="3" name="Date Placeholder 2">
            <a:extLst>
              <a:ext uri="{FF2B5EF4-FFF2-40B4-BE49-F238E27FC236}">
                <a16:creationId xmlns:a16="http://schemas.microsoft.com/office/drawing/2014/main" id="{3620D8CB-DAF7-1914-448B-2BAA8E2A4001}"/>
              </a:ext>
            </a:extLst>
          </p:cNvPr>
          <p:cNvSpPr>
            <a:spLocks noGrp="1"/>
          </p:cNvSpPr>
          <p:nvPr>
            <p:ph type="dt" sz="half" idx="10"/>
          </p:nvPr>
        </p:nvSpPr>
        <p:spPr/>
        <p:txBody>
          <a:bodyPr/>
          <a:lstStyle/>
          <a:p>
            <a:fld id="{90BD8DCA-87AC-4049-8383-777307F45B27}" type="datetimeFigureOut">
              <a:rPr lang="ar-SA" smtClean="0"/>
              <a:t>04/02/1445</a:t>
            </a:fld>
            <a:endParaRPr lang="ar-SA"/>
          </a:p>
        </p:txBody>
      </p:sp>
      <p:sp>
        <p:nvSpPr>
          <p:cNvPr id="4" name="Footer Placeholder 3">
            <a:extLst>
              <a:ext uri="{FF2B5EF4-FFF2-40B4-BE49-F238E27FC236}">
                <a16:creationId xmlns:a16="http://schemas.microsoft.com/office/drawing/2014/main" id="{0A18D4B9-F2D8-EC80-6DB0-1A473FDD028D}"/>
              </a:ext>
            </a:extLst>
          </p:cNvPr>
          <p:cNvSpPr>
            <a:spLocks noGrp="1"/>
          </p:cNvSpPr>
          <p:nvPr>
            <p:ph type="ftr" sz="quarter" idx="11"/>
          </p:nvPr>
        </p:nvSpPr>
        <p:spPr/>
        <p:txBody>
          <a:bodyPr/>
          <a:lstStyle/>
          <a:p>
            <a:endParaRPr lang="ar-SA"/>
          </a:p>
        </p:txBody>
      </p:sp>
      <p:sp>
        <p:nvSpPr>
          <p:cNvPr id="5" name="Slide Number Placeholder 4">
            <a:extLst>
              <a:ext uri="{FF2B5EF4-FFF2-40B4-BE49-F238E27FC236}">
                <a16:creationId xmlns:a16="http://schemas.microsoft.com/office/drawing/2014/main" id="{7E02E41F-06C1-FB7C-2B6A-A0F788C702BF}"/>
              </a:ext>
            </a:extLst>
          </p:cNvPr>
          <p:cNvSpPr>
            <a:spLocks noGrp="1"/>
          </p:cNvSpPr>
          <p:nvPr>
            <p:ph type="sldNum" sz="quarter" idx="12"/>
          </p:nvPr>
        </p:nvSpPr>
        <p:spPr/>
        <p:txBody>
          <a:bodyPr/>
          <a:lstStyle/>
          <a:p>
            <a:fld id="{388CBF3B-B456-4827-B788-A11093551680}" type="slidenum">
              <a:rPr lang="ar-SA" smtClean="0"/>
              <a:t>‹#›</a:t>
            </a:fld>
            <a:endParaRPr lang="ar-SA"/>
          </a:p>
        </p:txBody>
      </p:sp>
    </p:spTree>
    <p:extLst>
      <p:ext uri="{BB962C8B-B14F-4D97-AF65-F5344CB8AC3E}">
        <p14:creationId xmlns:p14="http://schemas.microsoft.com/office/powerpoint/2010/main" val="3764216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23F4BB-14AE-AB36-3681-1C9AAB865EB0}"/>
              </a:ext>
            </a:extLst>
          </p:cNvPr>
          <p:cNvSpPr>
            <a:spLocks noGrp="1"/>
          </p:cNvSpPr>
          <p:nvPr>
            <p:ph type="dt" sz="half" idx="10"/>
          </p:nvPr>
        </p:nvSpPr>
        <p:spPr/>
        <p:txBody>
          <a:bodyPr/>
          <a:lstStyle/>
          <a:p>
            <a:fld id="{90BD8DCA-87AC-4049-8383-777307F45B27}" type="datetimeFigureOut">
              <a:rPr lang="ar-SA" smtClean="0"/>
              <a:t>04/02/1445</a:t>
            </a:fld>
            <a:endParaRPr lang="ar-SA"/>
          </a:p>
        </p:txBody>
      </p:sp>
      <p:sp>
        <p:nvSpPr>
          <p:cNvPr id="3" name="Footer Placeholder 2">
            <a:extLst>
              <a:ext uri="{FF2B5EF4-FFF2-40B4-BE49-F238E27FC236}">
                <a16:creationId xmlns:a16="http://schemas.microsoft.com/office/drawing/2014/main" id="{8597B269-FE32-2B15-615D-24A37887E594}"/>
              </a:ext>
            </a:extLst>
          </p:cNvPr>
          <p:cNvSpPr>
            <a:spLocks noGrp="1"/>
          </p:cNvSpPr>
          <p:nvPr>
            <p:ph type="ftr" sz="quarter" idx="11"/>
          </p:nvPr>
        </p:nvSpPr>
        <p:spPr/>
        <p:txBody>
          <a:bodyPr/>
          <a:lstStyle/>
          <a:p>
            <a:endParaRPr lang="ar-SA"/>
          </a:p>
        </p:txBody>
      </p:sp>
      <p:sp>
        <p:nvSpPr>
          <p:cNvPr id="4" name="Slide Number Placeholder 3">
            <a:extLst>
              <a:ext uri="{FF2B5EF4-FFF2-40B4-BE49-F238E27FC236}">
                <a16:creationId xmlns:a16="http://schemas.microsoft.com/office/drawing/2014/main" id="{04BE794E-3C8D-6CC9-0C3D-4A5FEB2352E4}"/>
              </a:ext>
            </a:extLst>
          </p:cNvPr>
          <p:cNvSpPr>
            <a:spLocks noGrp="1"/>
          </p:cNvSpPr>
          <p:nvPr>
            <p:ph type="sldNum" sz="quarter" idx="12"/>
          </p:nvPr>
        </p:nvSpPr>
        <p:spPr/>
        <p:txBody>
          <a:bodyPr/>
          <a:lstStyle/>
          <a:p>
            <a:fld id="{388CBF3B-B456-4827-B788-A11093551680}" type="slidenum">
              <a:rPr lang="ar-SA" smtClean="0"/>
              <a:t>‹#›</a:t>
            </a:fld>
            <a:endParaRPr lang="ar-SA"/>
          </a:p>
        </p:txBody>
      </p:sp>
    </p:spTree>
    <p:extLst>
      <p:ext uri="{BB962C8B-B14F-4D97-AF65-F5344CB8AC3E}">
        <p14:creationId xmlns:p14="http://schemas.microsoft.com/office/powerpoint/2010/main" val="716271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1F4C6-1A8D-5C3C-8B3C-198133D799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ar-SA"/>
          </a:p>
        </p:txBody>
      </p:sp>
      <p:sp>
        <p:nvSpPr>
          <p:cNvPr id="3" name="Content Placeholder 2">
            <a:extLst>
              <a:ext uri="{FF2B5EF4-FFF2-40B4-BE49-F238E27FC236}">
                <a16:creationId xmlns:a16="http://schemas.microsoft.com/office/drawing/2014/main" id="{D1A8F14D-D5DA-6BEF-279C-E2EA5D70CB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Text Placeholder 3">
            <a:extLst>
              <a:ext uri="{FF2B5EF4-FFF2-40B4-BE49-F238E27FC236}">
                <a16:creationId xmlns:a16="http://schemas.microsoft.com/office/drawing/2014/main" id="{8E86DCAC-0979-0964-1E5F-A2E989EB4C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67AE1D-D772-6281-F31A-B3B8F498EE15}"/>
              </a:ext>
            </a:extLst>
          </p:cNvPr>
          <p:cNvSpPr>
            <a:spLocks noGrp="1"/>
          </p:cNvSpPr>
          <p:nvPr>
            <p:ph type="dt" sz="half" idx="10"/>
          </p:nvPr>
        </p:nvSpPr>
        <p:spPr/>
        <p:txBody>
          <a:bodyPr/>
          <a:lstStyle/>
          <a:p>
            <a:fld id="{90BD8DCA-87AC-4049-8383-777307F45B27}" type="datetimeFigureOut">
              <a:rPr lang="ar-SA" smtClean="0"/>
              <a:t>04/02/1445</a:t>
            </a:fld>
            <a:endParaRPr lang="ar-SA"/>
          </a:p>
        </p:txBody>
      </p:sp>
      <p:sp>
        <p:nvSpPr>
          <p:cNvPr id="6" name="Footer Placeholder 5">
            <a:extLst>
              <a:ext uri="{FF2B5EF4-FFF2-40B4-BE49-F238E27FC236}">
                <a16:creationId xmlns:a16="http://schemas.microsoft.com/office/drawing/2014/main" id="{DB5FADCD-88DE-36E2-5387-8D6F78699667}"/>
              </a:ext>
            </a:extLst>
          </p:cNvPr>
          <p:cNvSpPr>
            <a:spLocks noGrp="1"/>
          </p:cNvSpPr>
          <p:nvPr>
            <p:ph type="ftr" sz="quarter" idx="11"/>
          </p:nvPr>
        </p:nvSpPr>
        <p:spPr/>
        <p:txBody>
          <a:bodyPr/>
          <a:lstStyle/>
          <a:p>
            <a:endParaRPr lang="ar-SA"/>
          </a:p>
        </p:txBody>
      </p:sp>
      <p:sp>
        <p:nvSpPr>
          <p:cNvPr id="7" name="Slide Number Placeholder 6">
            <a:extLst>
              <a:ext uri="{FF2B5EF4-FFF2-40B4-BE49-F238E27FC236}">
                <a16:creationId xmlns:a16="http://schemas.microsoft.com/office/drawing/2014/main" id="{2F57A218-409F-275B-58DE-1264A513540C}"/>
              </a:ext>
            </a:extLst>
          </p:cNvPr>
          <p:cNvSpPr>
            <a:spLocks noGrp="1"/>
          </p:cNvSpPr>
          <p:nvPr>
            <p:ph type="sldNum" sz="quarter" idx="12"/>
          </p:nvPr>
        </p:nvSpPr>
        <p:spPr/>
        <p:txBody>
          <a:bodyPr/>
          <a:lstStyle/>
          <a:p>
            <a:fld id="{388CBF3B-B456-4827-B788-A11093551680}" type="slidenum">
              <a:rPr lang="ar-SA" smtClean="0"/>
              <a:t>‹#›</a:t>
            </a:fld>
            <a:endParaRPr lang="ar-SA"/>
          </a:p>
        </p:txBody>
      </p:sp>
    </p:spTree>
    <p:extLst>
      <p:ext uri="{BB962C8B-B14F-4D97-AF65-F5344CB8AC3E}">
        <p14:creationId xmlns:p14="http://schemas.microsoft.com/office/powerpoint/2010/main" val="1283633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509DB-3A0D-D8EB-74A3-3384721893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ar-SA"/>
          </a:p>
        </p:txBody>
      </p:sp>
      <p:sp>
        <p:nvSpPr>
          <p:cNvPr id="3" name="Picture Placeholder 2">
            <a:extLst>
              <a:ext uri="{FF2B5EF4-FFF2-40B4-BE49-F238E27FC236}">
                <a16:creationId xmlns:a16="http://schemas.microsoft.com/office/drawing/2014/main" id="{F60DF5C0-006E-B03D-3322-1004CD5B6D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ar-SA"/>
          </a:p>
        </p:txBody>
      </p:sp>
      <p:sp>
        <p:nvSpPr>
          <p:cNvPr id="4" name="Text Placeholder 3">
            <a:extLst>
              <a:ext uri="{FF2B5EF4-FFF2-40B4-BE49-F238E27FC236}">
                <a16:creationId xmlns:a16="http://schemas.microsoft.com/office/drawing/2014/main" id="{BCB43703-97BF-917C-B0D9-587C2B8704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95D5C-51DE-1F53-8360-CAAE02CEEACA}"/>
              </a:ext>
            </a:extLst>
          </p:cNvPr>
          <p:cNvSpPr>
            <a:spLocks noGrp="1"/>
          </p:cNvSpPr>
          <p:nvPr>
            <p:ph type="dt" sz="half" idx="10"/>
          </p:nvPr>
        </p:nvSpPr>
        <p:spPr/>
        <p:txBody>
          <a:bodyPr/>
          <a:lstStyle/>
          <a:p>
            <a:fld id="{90BD8DCA-87AC-4049-8383-777307F45B27}" type="datetimeFigureOut">
              <a:rPr lang="ar-SA" smtClean="0"/>
              <a:t>04/02/1445</a:t>
            </a:fld>
            <a:endParaRPr lang="ar-SA"/>
          </a:p>
        </p:txBody>
      </p:sp>
      <p:sp>
        <p:nvSpPr>
          <p:cNvPr id="6" name="Footer Placeholder 5">
            <a:extLst>
              <a:ext uri="{FF2B5EF4-FFF2-40B4-BE49-F238E27FC236}">
                <a16:creationId xmlns:a16="http://schemas.microsoft.com/office/drawing/2014/main" id="{0BD9E112-1BB3-9012-3E7A-C4B1643ABC33}"/>
              </a:ext>
            </a:extLst>
          </p:cNvPr>
          <p:cNvSpPr>
            <a:spLocks noGrp="1"/>
          </p:cNvSpPr>
          <p:nvPr>
            <p:ph type="ftr" sz="quarter" idx="11"/>
          </p:nvPr>
        </p:nvSpPr>
        <p:spPr/>
        <p:txBody>
          <a:bodyPr/>
          <a:lstStyle/>
          <a:p>
            <a:endParaRPr lang="ar-SA"/>
          </a:p>
        </p:txBody>
      </p:sp>
      <p:sp>
        <p:nvSpPr>
          <p:cNvPr id="7" name="Slide Number Placeholder 6">
            <a:extLst>
              <a:ext uri="{FF2B5EF4-FFF2-40B4-BE49-F238E27FC236}">
                <a16:creationId xmlns:a16="http://schemas.microsoft.com/office/drawing/2014/main" id="{5E1084AA-2033-57E1-1397-F9B2756E9A4F}"/>
              </a:ext>
            </a:extLst>
          </p:cNvPr>
          <p:cNvSpPr>
            <a:spLocks noGrp="1"/>
          </p:cNvSpPr>
          <p:nvPr>
            <p:ph type="sldNum" sz="quarter" idx="12"/>
          </p:nvPr>
        </p:nvSpPr>
        <p:spPr/>
        <p:txBody>
          <a:bodyPr/>
          <a:lstStyle/>
          <a:p>
            <a:fld id="{388CBF3B-B456-4827-B788-A11093551680}" type="slidenum">
              <a:rPr lang="ar-SA" smtClean="0"/>
              <a:t>‹#›</a:t>
            </a:fld>
            <a:endParaRPr lang="ar-SA"/>
          </a:p>
        </p:txBody>
      </p:sp>
    </p:spTree>
    <p:extLst>
      <p:ext uri="{BB962C8B-B14F-4D97-AF65-F5344CB8AC3E}">
        <p14:creationId xmlns:p14="http://schemas.microsoft.com/office/powerpoint/2010/main" val="3460482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4A23B-F968-6A45-13D2-E331BBC6AD8D}"/>
              </a:ext>
            </a:extLst>
          </p:cNvPr>
          <p:cNvSpPr>
            <a:spLocks noGrp="1"/>
          </p:cNvSpPr>
          <p:nvPr>
            <p:ph type="title"/>
          </p:nvPr>
        </p:nvSpPr>
        <p:spPr/>
        <p:txBody>
          <a:bodyPr/>
          <a:lstStyle/>
          <a:p>
            <a:r>
              <a:rPr lang="en-US"/>
              <a:t>Click to edit Master title style</a:t>
            </a:r>
            <a:endParaRPr lang="ar-SA"/>
          </a:p>
        </p:txBody>
      </p:sp>
      <p:sp>
        <p:nvSpPr>
          <p:cNvPr id="3" name="Vertical Text Placeholder 2">
            <a:extLst>
              <a:ext uri="{FF2B5EF4-FFF2-40B4-BE49-F238E27FC236}">
                <a16:creationId xmlns:a16="http://schemas.microsoft.com/office/drawing/2014/main" id="{F39B7C22-EC0E-D3C4-EB1E-57F609EE86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7B2E7606-1542-782E-4AB3-D9659603A6DC}"/>
              </a:ext>
            </a:extLst>
          </p:cNvPr>
          <p:cNvSpPr>
            <a:spLocks noGrp="1"/>
          </p:cNvSpPr>
          <p:nvPr>
            <p:ph type="dt" sz="half" idx="10"/>
          </p:nvPr>
        </p:nvSpPr>
        <p:spPr/>
        <p:txBody>
          <a:bodyPr/>
          <a:lstStyle/>
          <a:p>
            <a:fld id="{90BD8DCA-87AC-4049-8383-777307F45B27}" type="datetimeFigureOut">
              <a:rPr lang="ar-SA" smtClean="0"/>
              <a:t>04/02/1445</a:t>
            </a:fld>
            <a:endParaRPr lang="ar-SA"/>
          </a:p>
        </p:txBody>
      </p:sp>
      <p:sp>
        <p:nvSpPr>
          <p:cNvPr id="5" name="Footer Placeholder 4">
            <a:extLst>
              <a:ext uri="{FF2B5EF4-FFF2-40B4-BE49-F238E27FC236}">
                <a16:creationId xmlns:a16="http://schemas.microsoft.com/office/drawing/2014/main" id="{B2553EB4-5B4E-04B7-94D6-A0CAE461A760}"/>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9C9C5973-1BB1-4924-9BB0-6F88AB35C554}"/>
              </a:ext>
            </a:extLst>
          </p:cNvPr>
          <p:cNvSpPr>
            <a:spLocks noGrp="1"/>
          </p:cNvSpPr>
          <p:nvPr>
            <p:ph type="sldNum" sz="quarter" idx="12"/>
          </p:nvPr>
        </p:nvSpPr>
        <p:spPr/>
        <p:txBody>
          <a:bodyPr/>
          <a:lstStyle/>
          <a:p>
            <a:fld id="{388CBF3B-B456-4827-B788-A11093551680}" type="slidenum">
              <a:rPr lang="ar-SA" smtClean="0"/>
              <a:t>‹#›</a:t>
            </a:fld>
            <a:endParaRPr lang="ar-SA"/>
          </a:p>
        </p:txBody>
      </p:sp>
    </p:spTree>
    <p:extLst>
      <p:ext uri="{BB962C8B-B14F-4D97-AF65-F5344CB8AC3E}">
        <p14:creationId xmlns:p14="http://schemas.microsoft.com/office/powerpoint/2010/main" val="863694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AD062F-362E-7A8C-F894-9E7A8CB66A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ar-SA"/>
          </a:p>
        </p:txBody>
      </p:sp>
      <p:sp>
        <p:nvSpPr>
          <p:cNvPr id="3" name="Vertical Text Placeholder 2">
            <a:extLst>
              <a:ext uri="{FF2B5EF4-FFF2-40B4-BE49-F238E27FC236}">
                <a16:creationId xmlns:a16="http://schemas.microsoft.com/office/drawing/2014/main" id="{CF5D1E2D-AF67-E1BC-35D0-120FAC501D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2DDFA234-1622-B346-198D-82059B8520DB}"/>
              </a:ext>
            </a:extLst>
          </p:cNvPr>
          <p:cNvSpPr>
            <a:spLocks noGrp="1"/>
          </p:cNvSpPr>
          <p:nvPr>
            <p:ph type="dt" sz="half" idx="10"/>
          </p:nvPr>
        </p:nvSpPr>
        <p:spPr/>
        <p:txBody>
          <a:bodyPr/>
          <a:lstStyle/>
          <a:p>
            <a:fld id="{90BD8DCA-87AC-4049-8383-777307F45B27}" type="datetimeFigureOut">
              <a:rPr lang="ar-SA" smtClean="0"/>
              <a:t>04/02/1445</a:t>
            </a:fld>
            <a:endParaRPr lang="ar-SA"/>
          </a:p>
        </p:txBody>
      </p:sp>
      <p:sp>
        <p:nvSpPr>
          <p:cNvPr id="5" name="Footer Placeholder 4">
            <a:extLst>
              <a:ext uri="{FF2B5EF4-FFF2-40B4-BE49-F238E27FC236}">
                <a16:creationId xmlns:a16="http://schemas.microsoft.com/office/drawing/2014/main" id="{510B9B7C-2CBA-99A9-012C-1D682333AE50}"/>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EB032885-AA79-3457-3994-5D370A6C9DE9}"/>
              </a:ext>
            </a:extLst>
          </p:cNvPr>
          <p:cNvSpPr>
            <a:spLocks noGrp="1"/>
          </p:cNvSpPr>
          <p:nvPr>
            <p:ph type="sldNum" sz="quarter" idx="12"/>
          </p:nvPr>
        </p:nvSpPr>
        <p:spPr/>
        <p:txBody>
          <a:bodyPr/>
          <a:lstStyle/>
          <a:p>
            <a:fld id="{388CBF3B-B456-4827-B788-A11093551680}" type="slidenum">
              <a:rPr lang="ar-SA" smtClean="0"/>
              <a:t>‹#›</a:t>
            </a:fld>
            <a:endParaRPr lang="ar-SA"/>
          </a:p>
        </p:txBody>
      </p:sp>
    </p:spTree>
    <p:extLst>
      <p:ext uri="{BB962C8B-B14F-4D97-AF65-F5344CB8AC3E}">
        <p14:creationId xmlns:p14="http://schemas.microsoft.com/office/powerpoint/2010/main" val="14569588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3284939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73369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860532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534626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3147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045718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9973CB-BA03-2206-DB1E-488CC6D2FB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ar-SA"/>
          </a:p>
        </p:txBody>
      </p:sp>
      <p:sp>
        <p:nvSpPr>
          <p:cNvPr id="3" name="Text Placeholder 2">
            <a:extLst>
              <a:ext uri="{FF2B5EF4-FFF2-40B4-BE49-F238E27FC236}">
                <a16:creationId xmlns:a16="http://schemas.microsoft.com/office/drawing/2014/main" id="{3C0AC99D-5280-4F66-04D2-689B71A450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2B397158-311E-DD8F-89E2-653903FAFA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BD8DCA-87AC-4049-8383-777307F45B27}" type="datetimeFigureOut">
              <a:rPr lang="ar-SA" smtClean="0"/>
              <a:t>04/02/1445</a:t>
            </a:fld>
            <a:endParaRPr lang="ar-SA"/>
          </a:p>
        </p:txBody>
      </p:sp>
      <p:sp>
        <p:nvSpPr>
          <p:cNvPr id="5" name="Footer Placeholder 4">
            <a:extLst>
              <a:ext uri="{FF2B5EF4-FFF2-40B4-BE49-F238E27FC236}">
                <a16:creationId xmlns:a16="http://schemas.microsoft.com/office/drawing/2014/main" id="{DB5FACE7-08C0-7703-4DD4-56D2C2CD35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ar-SA"/>
          </a:p>
        </p:txBody>
      </p:sp>
      <p:sp>
        <p:nvSpPr>
          <p:cNvPr id="6" name="Slide Number Placeholder 5">
            <a:extLst>
              <a:ext uri="{FF2B5EF4-FFF2-40B4-BE49-F238E27FC236}">
                <a16:creationId xmlns:a16="http://schemas.microsoft.com/office/drawing/2014/main" id="{7B420548-C34B-D6F4-63AD-6BAD96C279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8CBF3B-B456-4827-B788-A11093551680}" type="slidenum">
              <a:rPr lang="ar-SA" smtClean="0"/>
              <a:t>‹#›</a:t>
            </a:fld>
            <a:endParaRPr lang="ar-SA"/>
          </a:p>
        </p:txBody>
      </p:sp>
    </p:spTree>
    <p:extLst>
      <p:ext uri="{BB962C8B-B14F-4D97-AF65-F5344CB8AC3E}">
        <p14:creationId xmlns:p14="http://schemas.microsoft.com/office/powerpoint/2010/main" val="34747840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ar-S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2.png"/><Relationship Id="rId7" Type="http://schemas.openxmlformats.org/officeDocument/2006/relationships/image" Target="../media/image9.svg"/><Relationship Id="rId2" Type="http://schemas.openxmlformats.org/officeDocument/2006/relationships/image" Target="../media/image5.png"/><Relationship Id="rId1" Type="http://schemas.openxmlformats.org/officeDocument/2006/relationships/slideLayout" Target="../slideLayouts/slideLayout15.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 Id="rId9" Type="http://schemas.openxmlformats.org/officeDocument/2006/relationships/image" Target="../media/image11.svg"/></Relationships>
</file>

<file path=ppt/slides/_rels/slide3.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13.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1.svg"/><Relationship Id="rId2" Type="http://schemas.openxmlformats.org/officeDocument/2006/relationships/image" Target="../media/image15.jpe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1.svg"/><Relationship Id="rId2" Type="http://schemas.openxmlformats.org/officeDocument/2006/relationships/image" Target="../media/image15.jpe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1.svg"/><Relationship Id="rId2" Type="http://schemas.openxmlformats.org/officeDocument/2006/relationships/image" Target="../media/image15.jpe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24.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29.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30.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31.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32.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33.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36.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1.svg"/><Relationship Id="rId2" Type="http://schemas.openxmlformats.org/officeDocument/2006/relationships/image" Target="../media/image15.jpe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38.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39.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40.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41.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42.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43.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44.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16.pn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45.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13.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46.xml.rels><?xml version="1.0" encoding="UTF-8" standalone="yes"?>
<Relationships xmlns="http://schemas.openxmlformats.org/package/2006/relationships"><Relationship Id="rId8" Type="http://schemas.openxmlformats.org/officeDocument/2006/relationships/image" Target="../media/image38.jpeg"/><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13.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 Id="rId9" Type="http://schemas.openxmlformats.org/officeDocument/2006/relationships/image" Target="../media/image39.jpeg"/></Relationships>
</file>

<file path=ppt/slides/_rels/slide47.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image" Target="../media/image41.png"/><Relationship Id="rId7" Type="http://schemas.openxmlformats.org/officeDocument/2006/relationships/image" Target="../media/image3.png"/><Relationship Id="rId2" Type="http://schemas.openxmlformats.org/officeDocument/2006/relationships/image" Target="../media/image40.jpeg"/><Relationship Id="rId1" Type="http://schemas.openxmlformats.org/officeDocument/2006/relationships/slideLayout" Target="../slideLayouts/slideLayout16.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42.svg"/></Relationships>
</file>

<file path=ppt/slides/_rels/slide48.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43.jpeg"/><Relationship Id="rId7" Type="http://schemas.openxmlformats.org/officeDocument/2006/relationships/image" Target="../media/image4.svg"/><Relationship Id="rId2" Type="http://schemas.openxmlformats.org/officeDocument/2006/relationships/notesSlide" Target="../notesSlides/notesSlide2.xml"/><Relationship Id="rId1" Type="http://schemas.openxmlformats.org/officeDocument/2006/relationships/slideLayout" Target="../slideLayouts/slideLayout17.xml"/><Relationship Id="rId6" Type="http://schemas.openxmlformats.org/officeDocument/2006/relationships/image" Target="../media/image3.png"/><Relationship Id="rId5" Type="http://schemas.openxmlformats.org/officeDocument/2006/relationships/image" Target="../media/image11.svg"/><Relationship Id="rId4" Type="http://schemas.openxmlformats.org/officeDocument/2006/relationships/image" Target="../media/image10.png"/><Relationship Id="rId9"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E9AD2FE-2C27-43F0-9E30-395F3F19C8D7}"/>
              </a:ext>
            </a:extLst>
          </p:cNvPr>
          <p:cNvGrpSpPr/>
          <p:nvPr/>
        </p:nvGrpSpPr>
        <p:grpSpPr>
          <a:xfrm>
            <a:off x="321733" y="0"/>
            <a:ext cx="2024825" cy="1879600"/>
            <a:chOff x="321733" y="0"/>
            <a:chExt cx="2024825" cy="1879600"/>
          </a:xfrm>
          <a:solidFill>
            <a:schemeClr val="bg1">
              <a:alpha val="7000"/>
            </a:schemeClr>
          </a:solidFill>
        </p:grpSpPr>
        <p:sp>
          <p:nvSpPr>
            <p:cNvPr id="15" name="Parallelogram 14">
              <a:extLst>
                <a:ext uri="{FF2B5EF4-FFF2-40B4-BE49-F238E27FC236}">
                  <a16:creationId xmlns:a16="http://schemas.microsoft.com/office/drawing/2014/main" id="{545A7692-E471-48BC-B2BD-8C3680ED3070}"/>
                </a:ext>
              </a:extLst>
            </p:cNvPr>
            <p:cNvSpPr/>
            <p:nvPr/>
          </p:nvSpPr>
          <p:spPr>
            <a:xfrm>
              <a:off x="321733" y="0"/>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arallelogram 15">
              <a:extLst>
                <a:ext uri="{FF2B5EF4-FFF2-40B4-BE49-F238E27FC236}">
                  <a16:creationId xmlns:a16="http://schemas.microsoft.com/office/drawing/2014/main" id="{E29F94B0-C402-4ECC-BDB4-83596E27C981}"/>
                </a:ext>
              </a:extLst>
            </p:cNvPr>
            <p:cNvSpPr/>
            <p:nvPr/>
          </p:nvSpPr>
          <p:spPr>
            <a:xfrm>
              <a:off x="524933" y="778933"/>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Isosceles Triangle 25">
            <a:extLst>
              <a:ext uri="{FF2B5EF4-FFF2-40B4-BE49-F238E27FC236}">
                <a16:creationId xmlns:a16="http://schemas.microsoft.com/office/drawing/2014/main" id="{6F79225B-5887-A63D-A3C0-DBCB4C41A4BF}"/>
              </a:ext>
            </a:extLst>
          </p:cNvPr>
          <p:cNvSpPr/>
          <p:nvPr/>
        </p:nvSpPr>
        <p:spPr>
          <a:xfrm flipV="1">
            <a:off x="4889591" y="11536"/>
            <a:ext cx="1549309" cy="2063750"/>
          </a:xfrm>
          <a:custGeom>
            <a:avLst/>
            <a:gdLst>
              <a:gd name="connsiteX0" fmla="*/ 0 w 2133509"/>
              <a:gd name="connsiteY0" fmla="*/ 2781300 h 2781300"/>
              <a:gd name="connsiteX1" fmla="*/ 1066755 w 2133509"/>
              <a:gd name="connsiteY1" fmla="*/ 0 h 2781300"/>
              <a:gd name="connsiteX2" fmla="*/ 2133509 w 2133509"/>
              <a:gd name="connsiteY2" fmla="*/ 2781300 h 2781300"/>
              <a:gd name="connsiteX3" fmla="*/ 0 w 2133509"/>
              <a:gd name="connsiteY3" fmla="*/ 2781300 h 2781300"/>
              <a:gd name="connsiteX0" fmla="*/ 0 w 2133509"/>
              <a:gd name="connsiteY0" fmla="*/ 1670050 h 1670050"/>
              <a:gd name="connsiteX1" fmla="*/ 647655 w 2133509"/>
              <a:gd name="connsiteY1" fmla="*/ 0 h 1670050"/>
              <a:gd name="connsiteX2" fmla="*/ 2133509 w 2133509"/>
              <a:gd name="connsiteY2" fmla="*/ 1670050 h 1670050"/>
              <a:gd name="connsiteX3" fmla="*/ 0 w 2133509"/>
              <a:gd name="connsiteY3" fmla="*/ 1670050 h 1670050"/>
              <a:gd name="connsiteX0" fmla="*/ 0 w 2158909"/>
              <a:gd name="connsiteY0" fmla="*/ 1562100 h 1670050"/>
              <a:gd name="connsiteX1" fmla="*/ 673055 w 2158909"/>
              <a:gd name="connsiteY1" fmla="*/ 0 h 1670050"/>
              <a:gd name="connsiteX2" fmla="*/ 2158909 w 2158909"/>
              <a:gd name="connsiteY2" fmla="*/ 1670050 h 1670050"/>
              <a:gd name="connsiteX3" fmla="*/ 0 w 2158909"/>
              <a:gd name="connsiteY3" fmla="*/ 1562100 h 1670050"/>
              <a:gd name="connsiteX0" fmla="*/ 0 w 2158909"/>
              <a:gd name="connsiteY0" fmla="*/ 1644650 h 1752600"/>
              <a:gd name="connsiteX1" fmla="*/ 647655 w 2158909"/>
              <a:gd name="connsiteY1" fmla="*/ 0 h 1752600"/>
              <a:gd name="connsiteX2" fmla="*/ 2158909 w 2158909"/>
              <a:gd name="connsiteY2" fmla="*/ 1752600 h 1752600"/>
              <a:gd name="connsiteX3" fmla="*/ 0 w 2158909"/>
              <a:gd name="connsiteY3" fmla="*/ 1644650 h 1752600"/>
              <a:gd name="connsiteX0" fmla="*/ 0 w 1549309"/>
              <a:gd name="connsiteY0" fmla="*/ 1644650 h 1644650"/>
              <a:gd name="connsiteX1" fmla="*/ 647655 w 1549309"/>
              <a:gd name="connsiteY1" fmla="*/ 0 h 1644650"/>
              <a:gd name="connsiteX2" fmla="*/ 1549309 w 1549309"/>
              <a:gd name="connsiteY2" fmla="*/ 1612900 h 1644650"/>
              <a:gd name="connsiteX3" fmla="*/ 0 w 1549309"/>
              <a:gd name="connsiteY3" fmla="*/ 1644650 h 1644650"/>
              <a:gd name="connsiteX0" fmla="*/ 0 w 1549309"/>
              <a:gd name="connsiteY0" fmla="*/ 1644650 h 1644650"/>
              <a:gd name="connsiteX1" fmla="*/ 647655 w 1549309"/>
              <a:gd name="connsiteY1" fmla="*/ 0 h 1644650"/>
              <a:gd name="connsiteX2" fmla="*/ 1549309 w 1549309"/>
              <a:gd name="connsiteY2" fmla="*/ 1638300 h 1644650"/>
              <a:gd name="connsiteX3" fmla="*/ 0 w 1549309"/>
              <a:gd name="connsiteY3" fmla="*/ 1644650 h 1644650"/>
              <a:gd name="connsiteX0" fmla="*/ 0 w 1549309"/>
              <a:gd name="connsiteY0" fmla="*/ 2063750 h 2063750"/>
              <a:gd name="connsiteX1" fmla="*/ 812755 w 1549309"/>
              <a:gd name="connsiteY1" fmla="*/ 0 h 2063750"/>
              <a:gd name="connsiteX2" fmla="*/ 1549309 w 1549309"/>
              <a:gd name="connsiteY2" fmla="*/ 2057400 h 2063750"/>
              <a:gd name="connsiteX3" fmla="*/ 0 w 1549309"/>
              <a:gd name="connsiteY3" fmla="*/ 2063750 h 2063750"/>
            </a:gdLst>
            <a:ahLst/>
            <a:cxnLst>
              <a:cxn ang="0">
                <a:pos x="connsiteX0" y="connsiteY0"/>
              </a:cxn>
              <a:cxn ang="0">
                <a:pos x="connsiteX1" y="connsiteY1"/>
              </a:cxn>
              <a:cxn ang="0">
                <a:pos x="connsiteX2" y="connsiteY2"/>
              </a:cxn>
              <a:cxn ang="0">
                <a:pos x="connsiteX3" y="connsiteY3"/>
              </a:cxn>
            </a:cxnLst>
            <a:rect l="l" t="t" r="r" b="b"/>
            <a:pathLst>
              <a:path w="1549309" h="2063750">
                <a:moveTo>
                  <a:pt x="0" y="2063750"/>
                </a:moveTo>
                <a:lnTo>
                  <a:pt x="812755" y="0"/>
                </a:lnTo>
                <a:lnTo>
                  <a:pt x="1549309" y="2057400"/>
                </a:lnTo>
                <a:lnTo>
                  <a:pt x="0" y="2063750"/>
                </a:lnTo>
                <a:close/>
              </a:path>
            </a:pathLst>
          </a:cu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6080053" y="3089084"/>
            <a:ext cx="5508977" cy="461665"/>
          </a:xfrm>
          <a:prstGeom prst="rect">
            <a:avLst/>
          </a:prstGeom>
          <a:noFill/>
        </p:spPr>
        <p:txBody>
          <a:bodyPr wrap="square" rtlCol="0">
            <a:spAutoFit/>
          </a:bodyPr>
          <a:lstStyle/>
          <a:p>
            <a:r>
              <a:rPr lang="en-US" sz="2400" dirty="0">
                <a:solidFill>
                  <a:srgbClr val="2D3956"/>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Prepared by Dr. Sherihan Mohamed</a:t>
            </a:r>
          </a:p>
        </p:txBody>
      </p:sp>
      <p:sp>
        <p:nvSpPr>
          <p:cNvPr id="44" name="Rectangle 43">
            <a:extLst>
              <a:ext uri="{FF2B5EF4-FFF2-40B4-BE49-F238E27FC236}">
                <a16:creationId xmlns:a16="http://schemas.microsoft.com/office/drawing/2014/main" id="{E3948B05-7CE6-E480-29B8-35C2C64D07A6}"/>
              </a:ext>
            </a:extLst>
          </p:cNvPr>
          <p:cNvSpPr/>
          <p:nvPr/>
        </p:nvSpPr>
        <p:spPr>
          <a:xfrm>
            <a:off x="-57150" y="-19050"/>
            <a:ext cx="7452000" cy="6912000"/>
          </a:xfrm>
          <a:custGeom>
            <a:avLst/>
            <a:gdLst>
              <a:gd name="connsiteX0" fmla="*/ 0 w 6153150"/>
              <a:gd name="connsiteY0" fmla="*/ 0 h 6991350"/>
              <a:gd name="connsiteX1" fmla="*/ 6153150 w 6153150"/>
              <a:gd name="connsiteY1" fmla="*/ 0 h 6991350"/>
              <a:gd name="connsiteX2" fmla="*/ 6153150 w 6153150"/>
              <a:gd name="connsiteY2" fmla="*/ 6991350 h 6991350"/>
              <a:gd name="connsiteX3" fmla="*/ 0 w 6153150"/>
              <a:gd name="connsiteY3" fmla="*/ 6991350 h 6991350"/>
              <a:gd name="connsiteX4" fmla="*/ 0 w 6153150"/>
              <a:gd name="connsiteY4" fmla="*/ 0 h 6991350"/>
              <a:gd name="connsiteX0" fmla="*/ 0 w 7372350"/>
              <a:gd name="connsiteY0" fmla="*/ 0 h 6991350"/>
              <a:gd name="connsiteX1" fmla="*/ 6153150 w 7372350"/>
              <a:gd name="connsiteY1" fmla="*/ 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3124200 w 7372350"/>
              <a:gd name="connsiteY1" fmla="*/ 80010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4724400 w 7372350"/>
              <a:gd name="connsiteY1" fmla="*/ 152400 h 6991350"/>
              <a:gd name="connsiteX2" fmla="*/ 7372350 w 7372350"/>
              <a:gd name="connsiteY2" fmla="*/ 6991350 h 6991350"/>
              <a:gd name="connsiteX3" fmla="*/ 0 w 7372350"/>
              <a:gd name="connsiteY3" fmla="*/ 6991350 h 6991350"/>
              <a:gd name="connsiteX4" fmla="*/ 0 w 7372350"/>
              <a:gd name="connsiteY4" fmla="*/ 0 h 6991350"/>
              <a:gd name="connsiteX0" fmla="*/ 857250 w 7372350"/>
              <a:gd name="connsiteY0" fmla="*/ 438150 h 6838950"/>
              <a:gd name="connsiteX1" fmla="*/ 4724400 w 7372350"/>
              <a:gd name="connsiteY1" fmla="*/ 0 h 6838950"/>
              <a:gd name="connsiteX2" fmla="*/ 7372350 w 7372350"/>
              <a:gd name="connsiteY2" fmla="*/ 6838950 h 6838950"/>
              <a:gd name="connsiteX3" fmla="*/ 0 w 7372350"/>
              <a:gd name="connsiteY3" fmla="*/ 6838950 h 6838950"/>
              <a:gd name="connsiteX4" fmla="*/ 857250 w 7372350"/>
              <a:gd name="connsiteY4" fmla="*/ 438150 h 6838950"/>
              <a:gd name="connsiteX0" fmla="*/ 38100 w 7372350"/>
              <a:gd name="connsiteY0" fmla="*/ 0 h 6896100"/>
              <a:gd name="connsiteX1" fmla="*/ 4724400 w 7372350"/>
              <a:gd name="connsiteY1" fmla="*/ 57150 h 6896100"/>
              <a:gd name="connsiteX2" fmla="*/ 7372350 w 7372350"/>
              <a:gd name="connsiteY2" fmla="*/ 6896100 h 6896100"/>
              <a:gd name="connsiteX3" fmla="*/ 0 w 7372350"/>
              <a:gd name="connsiteY3" fmla="*/ 6896100 h 6896100"/>
              <a:gd name="connsiteX4" fmla="*/ 38100 w 7372350"/>
              <a:gd name="connsiteY4" fmla="*/ 0 h 6896100"/>
              <a:gd name="connsiteX0" fmla="*/ 0 w 7334250"/>
              <a:gd name="connsiteY0" fmla="*/ 0 h 6896100"/>
              <a:gd name="connsiteX1" fmla="*/ 4686300 w 7334250"/>
              <a:gd name="connsiteY1" fmla="*/ 57150 h 6896100"/>
              <a:gd name="connsiteX2" fmla="*/ 7334250 w 7334250"/>
              <a:gd name="connsiteY2" fmla="*/ 6896100 h 6896100"/>
              <a:gd name="connsiteX3" fmla="*/ 800100 w 7334250"/>
              <a:gd name="connsiteY3" fmla="*/ 6305550 h 6896100"/>
              <a:gd name="connsiteX4" fmla="*/ 0 w 7334250"/>
              <a:gd name="connsiteY4" fmla="*/ 0 h 6896100"/>
              <a:gd name="connsiteX0" fmla="*/ 38100 w 7372350"/>
              <a:gd name="connsiteY0" fmla="*/ 0 h 6915150"/>
              <a:gd name="connsiteX1" fmla="*/ 4724400 w 7372350"/>
              <a:gd name="connsiteY1" fmla="*/ 57150 h 6915150"/>
              <a:gd name="connsiteX2" fmla="*/ 7372350 w 7372350"/>
              <a:gd name="connsiteY2" fmla="*/ 6896100 h 6915150"/>
              <a:gd name="connsiteX3" fmla="*/ 0 w 7372350"/>
              <a:gd name="connsiteY3" fmla="*/ 6915150 h 6915150"/>
              <a:gd name="connsiteX4" fmla="*/ 38100 w 7372350"/>
              <a:gd name="connsiteY4" fmla="*/ 0 h 6915150"/>
              <a:gd name="connsiteX0" fmla="*/ 38100 w 7372350"/>
              <a:gd name="connsiteY0" fmla="*/ 19050 h 6934200"/>
              <a:gd name="connsiteX1" fmla="*/ 4743450 w 7372350"/>
              <a:gd name="connsiteY1" fmla="*/ 0 h 6934200"/>
              <a:gd name="connsiteX2" fmla="*/ 7372350 w 7372350"/>
              <a:gd name="connsiteY2" fmla="*/ 6915150 h 6934200"/>
              <a:gd name="connsiteX3" fmla="*/ 0 w 7372350"/>
              <a:gd name="connsiteY3" fmla="*/ 6934200 h 6934200"/>
              <a:gd name="connsiteX4" fmla="*/ 38100 w 7372350"/>
              <a:gd name="connsiteY4" fmla="*/ 19050 h 6934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50" h="6934200">
                <a:moveTo>
                  <a:pt x="38100" y="19050"/>
                </a:moveTo>
                <a:lnTo>
                  <a:pt x="4743450" y="0"/>
                </a:lnTo>
                <a:lnTo>
                  <a:pt x="7372350" y="6915150"/>
                </a:lnTo>
                <a:lnTo>
                  <a:pt x="0" y="6934200"/>
                </a:lnTo>
                <a:lnTo>
                  <a:pt x="38100" y="19050"/>
                </a:lnTo>
                <a:close/>
              </a:path>
            </a:pathLst>
          </a:custGeom>
          <a:blipFill dpi="0" rotWithShape="1">
            <a:blip r:embed="rId3">
              <a:alphaModFix amt="76000"/>
            </a:blip>
            <a:srcRect/>
            <a:stretch>
              <a:fillRect t="-1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16E4CC76-2D0D-6204-3FBC-B0856D8E8836}"/>
              </a:ext>
            </a:extLst>
          </p:cNvPr>
          <p:cNvSpPr txBox="1"/>
          <p:nvPr/>
        </p:nvSpPr>
        <p:spPr>
          <a:xfrm>
            <a:off x="6000535" y="2334584"/>
            <a:ext cx="5724325" cy="707886"/>
          </a:xfrm>
          <a:prstGeom prst="rect">
            <a:avLst/>
          </a:prstGeom>
          <a:noFill/>
        </p:spPr>
        <p:txBody>
          <a:bodyPr wrap="square" rtlCol="0">
            <a:spAutoFit/>
          </a:bodyPr>
          <a:lstStyle/>
          <a:p>
            <a:r>
              <a:rPr lang="en-US" sz="4000" dirty="0">
                <a:solidFill>
                  <a:srgbClr val="C00000"/>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Content Direction</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7254957" y="6053023"/>
            <a:ext cx="2795865"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rgbClr val="852F4A"/>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1</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993573" y="-394321"/>
            <a:ext cx="2876694" cy="2544327"/>
          </a:xfrm>
          <a:prstGeom prst="rect">
            <a:avLst/>
          </a:prstGeom>
        </p:spPr>
      </p:pic>
      <p:sp>
        <p:nvSpPr>
          <p:cNvPr id="35" name="Parallelogram 34">
            <a:extLst>
              <a:ext uri="{FF2B5EF4-FFF2-40B4-BE49-F238E27FC236}">
                <a16:creationId xmlns:a16="http://schemas.microsoft.com/office/drawing/2014/main" id="{F07AC106-4C88-A6D7-90B1-96971027FAFA}"/>
              </a:ext>
            </a:extLst>
          </p:cNvPr>
          <p:cNvSpPr/>
          <p:nvPr/>
        </p:nvSpPr>
        <p:spPr>
          <a:xfrm rot="4043456">
            <a:off x="-1206319" y="4333960"/>
            <a:ext cx="5381392" cy="134671"/>
          </a:xfrm>
          <a:prstGeom prst="parallelogram">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ight Triangle 28">
            <a:extLst>
              <a:ext uri="{FF2B5EF4-FFF2-40B4-BE49-F238E27FC236}">
                <a16:creationId xmlns:a16="http://schemas.microsoft.com/office/drawing/2014/main" id="{BB8EAA74-C5DA-C10D-66E7-603034FB0A86}"/>
              </a:ext>
            </a:extLst>
          </p:cNvPr>
          <p:cNvSpPr/>
          <p:nvPr/>
        </p:nvSpPr>
        <p:spPr>
          <a:xfrm>
            <a:off x="-29157" y="1756704"/>
            <a:ext cx="2084784" cy="5143500"/>
          </a:xfrm>
          <a:prstGeom prst="rtTriangle">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Graphic 46">
            <a:extLst>
              <a:ext uri="{FF2B5EF4-FFF2-40B4-BE49-F238E27FC236}">
                <a16:creationId xmlns:a16="http://schemas.microsoft.com/office/drawing/2014/main" id="{D4AF3B79-7C62-249A-6AAB-EA6585FAC59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2" name="TextBox 1">
            <a:extLst>
              <a:ext uri="{FF2B5EF4-FFF2-40B4-BE49-F238E27FC236}">
                <a16:creationId xmlns:a16="http://schemas.microsoft.com/office/drawing/2014/main" id="{4548C98E-2681-80B2-D538-6E9D64FBB626}"/>
              </a:ext>
            </a:extLst>
          </p:cNvPr>
          <p:cNvSpPr txBox="1"/>
          <p:nvPr/>
        </p:nvSpPr>
        <p:spPr>
          <a:xfrm>
            <a:off x="7168243" y="5557597"/>
            <a:ext cx="1593201" cy="430887"/>
          </a:xfrm>
          <a:prstGeom prst="rect">
            <a:avLst/>
          </a:prstGeom>
          <a:noFill/>
        </p:spPr>
        <p:txBody>
          <a:bodyPr wrap="square">
            <a:spAutoFit/>
          </a:bodyPr>
          <a:lstStyle/>
          <a:p>
            <a:r>
              <a:rPr lang="en-US" sz="2200" dirty="0">
                <a:solidFill>
                  <a:schemeClr val="tx2"/>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DGM 733</a:t>
            </a: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117" r="2117"/>
          <a:stretch/>
        </p:blipFill>
        <p:spPr>
          <a:xfrm>
            <a:off x="6089445" y="1397679"/>
            <a:ext cx="4968701" cy="2704539"/>
          </a:xfrm>
          <a:prstGeom prst="rect">
            <a:avLst/>
          </a:prstGeom>
        </p:spPr>
      </p:pic>
      <p:sp>
        <p:nvSpPr>
          <p:cNvPr id="6" name="Rectangle 5">
            <a:extLst>
              <a:ext uri="{FF2B5EF4-FFF2-40B4-BE49-F238E27FC236}">
                <a16:creationId xmlns:a16="http://schemas.microsoft.com/office/drawing/2014/main" id="{0AC2650A-C51A-9ACB-723B-68D89C868D01}"/>
              </a:ext>
            </a:extLst>
          </p:cNvPr>
          <p:cNvSpPr/>
          <p:nvPr/>
        </p:nvSpPr>
        <p:spPr>
          <a:xfrm>
            <a:off x="1408921" y="2669158"/>
            <a:ext cx="4236104" cy="1647695"/>
          </a:xfrm>
          <a:prstGeom prst="rect">
            <a:avLst/>
          </a:prstGeom>
        </p:spPr>
        <p:txBody>
          <a:bodyPr wrap="square">
            <a:spAutoFit/>
          </a:bodyPr>
          <a:lstStyle/>
          <a:p>
            <a:pPr algn="ctr">
              <a:lnSpc>
                <a:spcPct val="120000"/>
              </a:lnSpc>
            </a:pPr>
            <a:r>
              <a:rPr lang="en-GB" sz="4400" spc="-3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Content: Purpose and Goals</a:t>
            </a:r>
            <a:endParaRPr lang="en-US" sz="4400" spc="-3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216457" y="4080568"/>
            <a:ext cx="4955591" cy="646331"/>
          </a:xfrm>
          <a:prstGeom prst="rect">
            <a:avLst/>
          </a:prstGeom>
          <a:noFill/>
        </p:spPr>
        <p:txBody>
          <a:bodyPr wrap="square" rtlCol="0">
            <a:spAutoFit/>
          </a:bodyPr>
          <a:lstStyle/>
          <a:p>
            <a:pPr algn="ctr"/>
            <a:r>
              <a:rPr lang="en-US" sz="36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Lecture 1</a:t>
            </a: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1AA9ED9C-DF1B-B035-D2EF-1F612766F00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pic>
        <p:nvPicPr>
          <p:cNvPr id="31" name="Graphic 30">
            <a:extLst>
              <a:ext uri="{FF2B5EF4-FFF2-40B4-BE49-F238E27FC236}">
                <a16:creationId xmlns:a16="http://schemas.microsoft.com/office/drawing/2014/main" id="{7233D040-6FA4-2E5E-D560-449F9497F7F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425756" y="425241"/>
            <a:ext cx="2362200" cy="142875"/>
          </a:xfrm>
          <a:prstGeom prst="rect">
            <a:avLst/>
          </a:prstGeom>
        </p:spPr>
      </p:pic>
      <p:pic>
        <p:nvPicPr>
          <p:cNvPr id="32" name="Graphic 31">
            <a:extLst>
              <a:ext uri="{FF2B5EF4-FFF2-40B4-BE49-F238E27FC236}">
                <a16:creationId xmlns:a16="http://schemas.microsoft.com/office/drawing/2014/main" id="{8D8D2E0B-635C-AB80-336C-3A6DEA4EF6B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80308" y="6043914"/>
            <a:ext cx="2167470" cy="591661"/>
          </a:xfrm>
          <a:prstGeom prst="rect">
            <a:avLst/>
          </a:prstGeom>
        </p:spPr>
      </p:pic>
      <p:pic>
        <p:nvPicPr>
          <p:cNvPr id="33" name="Graphic 32">
            <a:extLst>
              <a:ext uri="{FF2B5EF4-FFF2-40B4-BE49-F238E27FC236}">
                <a16:creationId xmlns:a16="http://schemas.microsoft.com/office/drawing/2014/main" id="{303FF488-B6EE-3706-3C57-3034AEEEFE3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2668918141"/>
      </p:ext>
    </p:extLst>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238060" y="696638"/>
            <a:ext cx="3902032" cy="646331"/>
          </a:xfrm>
          <a:prstGeom prst="rect">
            <a:avLst/>
          </a:prstGeom>
          <a:noFill/>
        </p:spPr>
        <p:txBody>
          <a:bodyPr wrap="square" rtlCol="0">
            <a:spAutoFit/>
          </a:bodyPr>
          <a:lstStyle/>
          <a:p>
            <a:r>
              <a:rPr lang="en-US" sz="36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Outlines: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04790" y="496583"/>
            <a:ext cx="1274722" cy="400110"/>
          </a:xfrm>
          <a:prstGeom prst="rect">
            <a:avLst/>
          </a:prstGeom>
          <a:noFill/>
        </p:spPr>
        <p:txBody>
          <a:bodyPr wrap="square" rtlCol="0">
            <a:spAutoFit/>
          </a:bodyPr>
          <a:lstStyle/>
          <a:p>
            <a:pPr algn="ctr"/>
            <a:r>
              <a:rPr lang="en-US" sz="20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1</a:t>
            </a:r>
            <a:endPar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099397" y="2010366"/>
            <a:ext cx="5980922" cy="3539430"/>
          </a:xfrm>
          <a:prstGeom prst="rect">
            <a:avLst/>
          </a:prstGeom>
          <a:noFill/>
        </p:spPr>
        <p:txBody>
          <a:bodyPr wrap="square" rtlCol="0">
            <a:spAutoFit/>
          </a:bodyPr>
          <a:lstStyle/>
          <a:p>
            <a:pPr lvl="0" algn="l"/>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Digital Content: A Closer Look</a:t>
            </a:r>
          </a:p>
          <a:p>
            <a:pPr lvl="0" algn="l"/>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Who Creates Digital Content?</a:t>
            </a:r>
          </a:p>
          <a:p>
            <a:pPr lvl="0" algn="l"/>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Content Creators</a:t>
            </a:r>
          </a:p>
          <a:p>
            <a:r>
              <a:rPr lang="en-GB"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Web 2.0 and Convergence Culture</a:t>
            </a:r>
          </a:p>
          <a:p>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Conclusion</a:t>
            </a:r>
          </a:p>
          <a:p>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References </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pic>
        <p:nvPicPr>
          <p:cNvPr id="4" name="Picture 2" descr="Housekeeping Checklist Deals Shop, Save 41% | jlcatj.gob.mx">
            <a:extLst>
              <a:ext uri="{FF2B5EF4-FFF2-40B4-BE49-F238E27FC236}">
                <a16:creationId xmlns:a16="http://schemas.microsoft.com/office/drawing/2014/main" id="{22E078C3-CB4C-F310-6F96-1C2071628CA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9988" b="8589"/>
          <a:stretch/>
        </p:blipFill>
        <p:spPr bwMode="auto">
          <a:xfrm>
            <a:off x="7856375" y="2672445"/>
            <a:ext cx="2441510" cy="22261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432041" y="1117694"/>
            <a:ext cx="1635847"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34" name="Rectangle 33">
            <a:extLst>
              <a:ext uri="{FF2B5EF4-FFF2-40B4-BE49-F238E27FC236}">
                <a16:creationId xmlns:a16="http://schemas.microsoft.com/office/drawing/2014/main" id="{FFBC9732-D32E-DCF9-3982-D4B68F971747}"/>
              </a:ext>
            </a:extLst>
          </p:cNvPr>
          <p:cNvSpPr/>
          <p:nvPr/>
        </p:nvSpPr>
        <p:spPr>
          <a:xfrm>
            <a:off x="1125841" y="4884389"/>
            <a:ext cx="4942047" cy="523220"/>
          </a:xfrm>
          <a:prstGeom prst="rect">
            <a:avLst/>
          </a:prstGeom>
        </p:spPr>
        <p:txBody>
          <a:bodyPr wrap="square">
            <a:spAutoFit/>
          </a:bodyPr>
          <a:lstStyle/>
          <a:p>
            <a:pPr lvl="0" algn="ctr"/>
            <a:r>
              <a:rPr lang="en-GB" sz="28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Digital Content: A Closer Look</a:t>
            </a:r>
          </a:p>
        </p:txBody>
      </p:sp>
      <p:sp>
        <p:nvSpPr>
          <p:cNvPr id="41" name="TextBox 40">
            <a:extLst>
              <a:ext uri="{FF2B5EF4-FFF2-40B4-BE49-F238E27FC236}">
                <a16:creationId xmlns:a16="http://schemas.microsoft.com/office/drawing/2014/main" id="{C7D257D7-D9C6-8F63-F8F8-E2BE53F2E2DB}"/>
              </a:ext>
            </a:extLst>
          </p:cNvPr>
          <p:cNvSpPr txBox="1"/>
          <p:nvPr/>
        </p:nvSpPr>
        <p:spPr>
          <a:xfrm>
            <a:off x="6301339" y="1259391"/>
            <a:ext cx="4604146" cy="584775"/>
          </a:xfrm>
          <a:prstGeom prst="rect">
            <a:avLst/>
          </a:prstGeom>
          <a:noFill/>
        </p:spPr>
        <p:txBody>
          <a:bodyPr wrap="none" rtlCol="0">
            <a:spAutoFit/>
          </a:bodyPr>
          <a:lstStyle/>
          <a:p>
            <a:r>
              <a:rPr lang="en-US" sz="3200" dirty="0">
                <a:solidFill>
                  <a:srgbClr val="C00000"/>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Content Direction</a:t>
            </a:r>
          </a:p>
        </p:txBody>
      </p:sp>
      <p:sp>
        <p:nvSpPr>
          <p:cNvPr id="42" name="TextBox 41">
            <a:extLst>
              <a:ext uri="{FF2B5EF4-FFF2-40B4-BE49-F238E27FC236}">
                <a16:creationId xmlns:a16="http://schemas.microsoft.com/office/drawing/2014/main" id="{AB738525-DD8E-2E85-F385-345FF64341EB}"/>
              </a:ext>
            </a:extLst>
          </p:cNvPr>
          <p:cNvSpPr txBox="1"/>
          <p:nvPr/>
        </p:nvSpPr>
        <p:spPr>
          <a:xfrm>
            <a:off x="4501989" y="1297955"/>
            <a:ext cx="1542392" cy="461665"/>
          </a:xfrm>
          <a:prstGeom prst="rect">
            <a:avLst/>
          </a:prstGeom>
          <a:noFill/>
        </p:spPr>
        <p:txBody>
          <a:bodyPr wrap="square" rtlCol="0">
            <a:spAutoFit/>
          </a:bodyPr>
          <a:lstStyle/>
          <a:p>
            <a:pPr algn="ctr"/>
            <a:r>
              <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1</a:t>
            </a:r>
          </a:p>
        </p:txBody>
      </p:sp>
      <p:pic>
        <p:nvPicPr>
          <p:cNvPr id="48" name="Graphic 47">
            <a:extLst>
              <a:ext uri="{FF2B5EF4-FFF2-40B4-BE49-F238E27FC236}">
                <a16:creationId xmlns:a16="http://schemas.microsoft.com/office/drawing/2014/main" id="{5139C814-1734-ECD2-FD52-4EF9E25D75C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49" name="Graphic 48">
            <a:extLst>
              <a:ext uri="{FF2B5EF4-FFF2-40B4-BE49-F238E27FC236}">
                <a16:creationId xmlns:a16="http://schemas.microsoft.com/office/drawing/2014/main" id="{6D34B332-A224-F9C2-4FCE-5377D8EB46D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198776" y="1386430"/>
            <a:ext cx="6139541" cy="4035400"/>
          </a:xfrm>
          <a:prstGeom prst="rect">
            <a:avLst/>
          </a:prstGeom>
          <a:noFill/>
        </p:spPr>
        <p:txBody>
          <a:bodyPr wrap="square" rtlCol="0">
            <a:spAutoFit/>
          </a:bodyPr>
          <a:lstStyle/>
          <a:p>
            <a:pPr marL="0" marR="0" indent="457200" algn="just">
              <a:lnSpc>
                <a:spcPct val="150000"/>
              </a:lnSpc>
              <a:spcBef>
                <a:spcPts val="0"/>
              </a:spcBef>
              <a:spcAft>
                <a:spcPts val="300"/>
              </a:spcAft>
            </a:pPr>
            <a:r>
              <a:rPr lang="en-US" sz="28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8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Content: A Closer Look</a:t>
            </a:r>
            <a:endParaRPr lang="en-US" sz="2800" dirty="0">
              <a:solidFill>
                <a:srgbClr val="990033"/>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media content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means any data or information that is produced in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form</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including data or information created in analogue form but reformatted in digital form</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text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graphics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photographs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animation</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sound</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and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video</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content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endParaRPr lang="en-US"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2050" name="Picture 2" descr="Apa Saja Contoh Digital Media yang Wajib Kamu Tahu? Cek di Sini!">
            <a:extLst>
              <a:ext uri="{FF2B5EF4-FFF2-40B4-BE49-F238E27FC236}">
                <a16:creationId xmlns:a16="http://schemas.microsoft.com/office/drawing/2014/main" id="{3C6716E6-0135-F360-C243-8AC27A41075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47983" y="2379304"/>
            <a:ext cx="2213965" cy="239952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4396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48881" y="1890285"/>
            <a:ext cx="8565503" cy="3079113"/>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media content</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Does not</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mean content offerings generated by the end user</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(including postings on electronic bulletin boards and chat rooms);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content offerings comprised primarily of local news, events, weather, or local market reports; public service content; electronic commerce platforms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(such as retail and wholesale websites); </a:t>
            </a:r>
            <a:endParaRPr lang="en-US"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849607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483565" y="1489065"/>
            <a:ext cx="6335485" cy="3904595"/>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Websites</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or </a:t>
            </a:r>
            <a:r>
              <a:rPr lang="en-GB" sz="2400" u="sng"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content</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that are produced or maintained primarily for </a:t>
            </a:r>
            <a:r>
              <a:rPr lang="en-GB" sz="2400" u="sng"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private</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industrial</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corporate</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or </a:t>
            </a:r>
            <a:r>
              <a:rPr lang="en-GB" sz="2400" u="sng"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institutional</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purposes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or digital media content </a:t>
            </a:r>
            <a:r>
              <a:rPr lang="en-GB" sz="2400" u="sng"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acquired</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or </a:t>
            </a:r>
            <a:r>
              <a:rPr lang="en-GB" sz="2400" u="sng"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licensed</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by the </a:t>
            </a:r>
            <a:r>
              <a:rPr lang="en-GB" sz="2400" u="sng"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taxpayer</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for distribution or </a:t>
            </a:r>
            <a:r>
              <a:rPr lang="en-GB" sz="2400" u="sng"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incorporation</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into the taxpayer's digital media content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endParaRPr lang="en-US"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4098" name="Picture 2" descr="Digital content creation: Definition, Successful Content &amp; Tools">
            <a:extLst>
              <a:ext uri="{FF2B5EF4-FFF2-40B4-BE49-F238E27FC236}">
                <a16:creationId xmlns:a16="http://schemas.microsoft.com/office/drawing/2014/main" id="{2BF794D1-DF0B-0C6E-E395-5582FEB8B87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40350" y="2074105"/>
            <a:ext cx="2404315" cy="2591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3734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655967" y="2076886"/>
            <a:ext cx="5477068" cy="2796599"/>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Typically,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content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refers to information available for download or distribution on electronic media such as an </a:t>
            </a:r>
            <a:r>
              <a:rPr lang="en-GB" sz="2400" u="sng" dirty="0" err="1">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ebook</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iTunes song, blog content, or even social media post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endParaRPr lang="en-US"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5128" name="Picture 8" descr="697 Ebook Illustrations - Free in SVG, PNG, EPS - IconScout">
            <a:extLst>
              <a:ext uri="{FF2B5EF4-FFF2-40B4-BE49-F238E27FC236}">
                <a16:creationId xmlns:a16="http://schemas.microsoft.com/office/drawing/2014/main" id="{2534A48E-A2A4-4915-B75D-1C8253AF31E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71577" y="2039131"/>
            <a:ext cx="2956415" cy="2859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2941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399593" y="1601027"/>
            <a:ext cx="5784982" cy="3625416"/>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But</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many in the content industry argue that</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content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is anything that can be</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published.</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p>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Following this line of thinking,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it is safe to say that if you are on the internet, most likely you are looking at, watching, or listening to a piece of digital content</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endParaRPr lang="en-US"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6146" name="Picture 2" descr="New Digital Content Guidelines By Govt of India">
            <a:extLst>
              <a:ext uri="{FF2B5EF4-FFF2-40B4-BE49-F238E27FC236}">
                <a16:creationId xmlns:a16="http://schemas.microsoft.com/office/drawing/2014/main" id="{6D27290E-0846-CD86-AFA8-54BE92098B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64486" y="2024738"/>
            <a:ext cx="2590809" cy="253793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3538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432041" y="1117694"/>
            <a:ext cx="1635847"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34" name="Rectangle 33">
            <a:extLst>
              <a:ext uri="{FF2B5EF4-FFF2-40B4-BE49-F238E27FC236}">
                <a16:creationId xmlns:a16="http://schemas.microsoft.com/office/drawing/2014/main" id="{FFBC9732-D32E-DCF9-3982-D4B68F971747}"/>
              </a:ext>
            </a:extLst>
          </p:cNvPr>
          <p:cNvSpPr/>
          <p:nvPr/>
        </p:nvSpPr>
        <p:spPr>
          <a:xfrm>
            <a:off x="1054359" y="4884389"/>
            <a:ext cx="5013529" cy="523220"/>
          </a:xfrm>
          <a:prstGeom prst="rect">
            <a:avLst/>
          </a:prstGeom>
        </p:spPr>
        <p:txBody>
          <a:bodyPr wrap="square">
            <a:spAutoFit/>
          </a:bodyPr>
          <a:lstStyle/>
          <a:p>
            <a:pPr lvl="0" algn="ctr"/>
            <a:r>
              <a:rPr lang="en-US" sz="28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Who Creates Digital Content?</a:t>
            </a:r>
          </a:p>
        </p:txBody>
      </p:sp>
      <p:sp>
        <p:nvSpPr>
          <p:cNvPr id="41" name="TextBox 40">
            <a:extLst>
              <a:ext uri="{FF2B5EF4-FFF2-40B4-BE49-F238E27FC236}">
                <a16:creationId xmlns:a16="http://schemas.microsoft.com/office/drawing/2014/main" id="{C7D257D7-D9C6-8F63-F8F8-E2BE53F2E2DB}"/>
              </a:ext>
            </a:extLst>
          </p:cNvPr>
          <p:cNvSpPr txBox="1"/>
          <p:nvPr/>
        </p:nvSpPr>
        <p:spPr>
          <a:xfrm>
            <a:off x="6301339" y="1259391"/>
            <a:ext cx="4604146" cy="584775"/>
          </a:xfrm>
          <a:prstGeom prst="rect">
            <a:avLst/>
          </a:prstGeom>
          <a:noFill/>
        </p:spPr>
        <p:txBody>
          <a:bodyPr wrap="none" rtlCol="0">
            <a:spAutoFit/>
          </a:bodyPr>
          <a:lstStyle/>
          <a:p>
            <a:r>
              <a:rPr lang="en-US" sz="3200" dirty="0">
                <a:solidFill>
                  <a:srgbClr val="C00000"/>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Content Direction</a:t>
            </a:r>
          </a:p>
        </p:txBody>
      </p:sp>
      <p:sp>
        <p:nvSpPr>
          <p:cNvPr id="42" name="TextBox 41">
            <a:extLst>
              <a:ext uri="{FF2B5EF4-FFF2-40B4-BE49-F238E27FC236}">
                <a16:creationId xmlns:a16="http://schemas.microsoft.com/office/drawing/2014/main" id="{AB738525-DD8E-2E85-F385-345FF64341EB}"/>
              </a:ext>
            </a:extLst>
          </p:cNvPr>
          <p:cNvSpPr txBox="1"/>
          <p:nvPr/>
        </p:nvSpPr>
        <p:spPr>
          <a:xfrm>
            <a:off x="4501989" y="1297955"/>
            <a:ext cx="1542392" cy="461665"/>
          </a:xfrm>
          <a:prstGeom prst="rect">
            <a:avLst/>
          </a:prstGeom>
          <a:noFill/>
        </p:spPr>
        <p:txBody>
          <a:bodyPr wrap="square" rtlCol="0">
            <a:spAutoFit/>
          </a:bodyPr>
          <a:lstStyle/>
          <a:p>
            <a:pPr algn="ctr"/>
            <a:r>
              <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1</a:t>
            </a:r>
          </a:p>
        </p:txBody>
      </p:sp>
      <p:pic>
        <p:nvPicPr>
          <p:cNvPr id="48" name="Graphic 47">
            <a:extLst>
              <a:ext uri="{FF2B5EF4-FFF2-40B4-BE49-F238E27FC236}">
                <a16:creationId xmlns:a16="http://schemas.microsoft.com/office/drawing/2014/main" id="{5139C814-1734-ECD2-FD52-4EF9E25D75C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49" name="Graphic 48">
            <a:extLst>
              <a:ext uri="{FF2B5EF4-FFF2-40B4-BE49-F238E27FC236}">
                <a16:creationId xmlns:a16="http://schemas.microsoft.com/office/drawing/2014/main" id="{6D34B332-A224-F9C2-4FCE-5377D8EB46D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3528185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464908" y="1753277"/>
            <a:ext cx="5747656" cy="335059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 digital content creator</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is somebody in charge of creating visually appealing and engaging content for an audience.</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This content is typically developed to educate, amuse, and delight a linked, digital audience. </a:t>
            </a:r>
            <a:endParaRPr lang="en-US"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7170" name="Picture 2" descr="Premium Vector | Kawaii hand drawn content creator digital marketing vlog  doodle vector illustration">
            <a:extLst>
              <a:ext uri="{FF2B5EF4-FFF2-40B4-BE49-F238E27FC236}">
                <a16:creationId xmlns:a16="http://schemas.microsoft.com/office/drawing/2014/main" id="{001C2350-FA50-5BF7-B150-E797AEE91B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04449" y="2034057"/>
            <a:ext cx="2397967" cy="2687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96406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655967" y="1824957"/>
            <a:ext cx="5477068" cy="335059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primary goal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is to build a following of people engaged in the content producer and the institution they represent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This entity could be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creator’s identity</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 brand</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or a business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for which they work..</a:t>
            </a:r>
            <a:endParaRPr lang="en-US"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8194" name="Picture 2" descr="Role of Content Creation in Digital Marketing">
            <a:extLst>
              <a:ext uri="{FF2B5EF4-FFF2-40B4-BE49-F238E27FC236}">
                <a16:creationId xmlns:a16="http://schemas.microsoft.com/office/drawing/2014/main" id="{2FEA6926-B07A-40D9-064A-57D65EAB31D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85818" y="2099377"/>
            <a:ext cx="2846217" cy="281115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11212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10659" y="1479724"/>
            <a:ext cx="8475729" cy="3904595"/>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Blogs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marketing copy</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online posts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podcasts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videos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graphic designs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and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product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and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technology reviews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are all examples of digital content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Many firms use digital material to create and grow their businesses on the internet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Using specialized services to develop compelling content for their consumers might assist companies in growing their brands more quickly</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endParaRPr lang="en-US"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450179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474235" y="2076886"/>
            <a:ext cx="5477068" cy="2796599"/>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Travel firms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for example,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will typically hire writers, illustrators, and graphic designers to develop content for their websites, social media, and marketing materials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endParaRPr lang="en-US"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9218" name="Picture 2" descr="What do online travel agents (OTAs) mean for hotel bookings? - Mize">
            <a:extLst>
              <a:ext uri="{FF2B5EF4-FFF2-40B4-BE49-F238E27FC236}">
                <a16:creationId xmlns:a16="http://schemas.microsoft.com/office/drawing/2014/main" id="{A08BE56A-DD10-D79C-BC4A-F60CC73BE47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1143" t="19924" r="6286"/>
          <a:stretch/>
        </p:blipFill>
        <p:spPr bwMode="auto">
          <a:xfrm>
            <a:off x="7399175" y="2204738"/>
            <a:ext cx="2509936" cy="266874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04727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492898" y="1843611"/>
            <a:ext cx="8640137" cy="3389069"/>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 digital content maker</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as the name suggests,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creates material</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This information could be in the video, audio, photos, or even text in blog articles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They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develop</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unique (mainly) content that elicits a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specific reaction</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from their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audience</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and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piques</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their interest in the featured entity</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endParaRPr lang="en-US"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8830696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474237" y="1349107"/>
            <a:ext cx="8761445" cy="4171719"/>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Creating Content For Third-Party Distribution:</a:t>
            </a:r>
          </a:p>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Writers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for example,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develop written products for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third parties</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such as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publications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marketing collateral</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and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website content. </a:t>
            </a:r>
          </a:p>
          <a:p>
            <a:pPr marL="0" marR="0" indent="457200" algn="just">
              <a:lnSpc>
                <a:spcPct val="150000"/>
              </a:lnSpc>
              <a:spcBef>
                <a:spcPts val="0"/>
              </a:spcBef>
              <a:spcAft>
                <a:spcPts val="300"/>
              </a:spcAft>
            </a:pP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Similarly,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graphic designers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videographers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 other content creators do business by providing services to third parties. As a result, they command various fees based on their level of talent and experience</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endParaRPr lang="en-US"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39805326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58212" y="1479714"/>
            <a:ext cx="8574823" cy="394306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With so many different types of content available</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question plaguing information experts today isn’t what kind of content to create, but how to deliver it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With the continued popularity of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smartphones</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tablets</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and </a:t>
            </a:r>
            <a:r>
              <a:rPr lang="en-GB" sz="2400" dirty="0" err="1">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eReaders</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average consumer now has a variety of options to turn to besides their computer to get the latest piece of digital content.</a:t>
            </a:r>
            <a:endPar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15135866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646647" y="1451729"/>
            <a:ext cx="5551705" cy="3904595"/>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Therefore,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to be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successful</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in the digital content realm,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content creators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must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determine</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best way</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to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present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their</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content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to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consumers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Maybe it is an </a:t>
            </a:r>
            <a:r>
              <a:rPr lang="en-GB" sz="2400" u="sng" dirty="0" err="1">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ebook</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Maybe it is an app. Maybe it’s an email newsletter </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(like The Tilt). </a:t>
            </a:r>
            <a:endParaRPr lang="en-US"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10242" name="Picture 2" descr="YouTube CEO Urges Content Creators to Take Breaks / Digital Information  World">
            <a:extLst>
              <a:ext uri="{FF2B5EF4-FFF2-40B4-BE49-F238E27FC236}">
                <a16:creationId xmlns:a16="http://schemas.microsoft.com/office/drawing/2014/main" id="{A85EEFC9-CC92-0072-48DB-C1966AA9E8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75976" y="2139425"/>
            <a:ext cx="2653000" cy="28524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67247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02227" y="1479714"/>
            <a:ext cx="5449078" cy="3904595"/>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right choice</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depends on the </a:t>
            </a:r>
            <a:r>
              <a:rPr lang="en-GB" sz="2400" u="sng"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needs</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of</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audience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 how much control you want or need over the content (for example, email gives the publisher more control, while social media gives the publisher less control)</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endParaRPr lang="en-US"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11266" name="Picture 2" descr="Become a Better Content Creator with These 13 Tools - Lumen5 Learning Center">
            <a:extLst>
              <a:ext uri="{FF2B5EF4-FFF2-40B4-BE49-F238E27FC236}">
                <a16:creationId xmlns:a16="http://schemas.microsoft.com/office/drawing/2014/main" id="{1815CDBF-7495-BC5F-399C-E2EF07CA8FF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43200" y="1922098"/>
            <a:ext cx="2607937" cy="273387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56550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432041" y="1117694"/>
            <a:ext cx="1635847"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34" name="Rectangle 33">
            <a:extLst>
              <a:ext uri="{FF2B5EF4-FFF2-40B4-BE49-F238E27FC236}">
                <a16:creationId xmlns:a16="http://schemas.microsoft.com/office/drawing/2014/main" id="{FFBC9732-D32E-DCF9-3982-D4B68F971747}"/>
              </a:ext>
            </a:extLst>
          </p:cNvPr>
          <p:cNvSpPr/>
          <p:nvPr/>
        </p:nvSpPr>
        <p:spPr>
          <a:xfrm>
            <a:off x="1054359" y="4884389"/>
            <a:ext cx="5013529" cy="584775"/>
          </a:xfrm>
          <a:prstGeom prst="rect">
            <a:avLst/>
          </a:prstGeom>
        </p:spPr>
        <p:txBody>
          <a:bodyPr wrap="square">
            <a:spAutoFit/>
          </a:bodyPr>
          <a:lstStyle/>
          <a:p>
            <a:pPr lvl="0" algn="ctr"/>
            <a:r>
              <a:rPr lang="en-US" sz="32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Content Creators</a:t>
            </a:r>
          </a:p>
        </p:txBody>
      </p:sp>
      <p:sp>
        <p:nvSpPr>
          <p:cNvPr id="41" name="TextBox 40">
            <a:extLst>
              <a:ext uri="{FF2B5EF4-FFF2-40B4-BE49-F238E27FC236}">
                <a16:creationId xmlns:a16="http://schemas.microsoft.com/office/drawing/2014/main" id="{C7D257D7-D9C6-8F63-F8F8-E2BE53F2E2DB}"/>
              </a:ext>
            </a:extLst>
          </p:cNvPr>
          <p:cNvSpPr txBox="1"/>
          <p:nvPr/>
        </p:nvSpPr>
        <p:spPr>
          <a:xfrm>
            <a:off x="6301339" y="1259391"/>
            <a:ext cx="4604146" cy="584775"/>
          </a:xfrm>
          <a:prstGeom prst="rect">
            <a:avLst/>
          </a:prstGeom>
          <a:noFill/>
        </p:spPr>
        <p:txBody>
          <a:bodyPr wrap="none" rtlCol="0">
            <a:spAutoFit/>
          </a:bodyPr>
          <a:lstStyle/>
          <a:p>
            <a:r>
              <a:rPr lang="en-US" sz="3200" dirty="0">
                <a:solidFill>
                  <a:srgbClr val="C00000"/>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Content Direction</a:t>
            </a:r>
          </a:p>
        </p:txBody>
      </p:sp>
      <p:sp>
        <p:nvSpPr>
          <p:cNvPr id="42" name="TextBox 41">
            <a:extLst>
              <a:ext uri="{FF2B5EF4-FFF2-40B4-BE49-F238E27FC236}">
                <a16:creationId xmlns:a16="http://schemas.microsoft.com/office/drawing/2014/main" id="{AB738525-DD8E-2E85-F385-345FF64341EB}"/>
              </a:ext>
            </a:extLst>
          </p:cNvPr>
          <p:cNvSpPr txBox="1"/>
          <p:nvPr/>
        </p:nvSpPr>
        <p:spPr>
          <a:xfrm>
            <a:off x="4501989" y="1297955"/>
            <a:ext cx="1542392" cy="461665"/>
          </a:xfrm>
          <a:prstGeom prst="rect">
            <a:avLst/>
          </a:prstGeom>
          <a:noFill/>
        </p:spPr>
        <p:txBody>
          <a:bodyPr wrap="square" rtlCol="0">
            <a:spAutoFit/>
          </a:bodyPr>
          <a:lstStyle/>
          <a:p>
            <a:pPr algn="ctr"/>
            <a:r>
              <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1</a:t>
            </a:r>
          </a:p>
        </p:txBody>
      </p:sp>
      <p:pic>
        <p:nvPicPr>
          <p:cNvPr id="48" name="Graphic 47">
            <a:extLst>
              <a:ext uri="{FF2B5EF4-FFF2-40B4-BE49-F238E27FC236}">
                <a16:creationId xmlns:a16="http://schemas.microsoft.com/office/drawing/2014/main" id="{5139C814-1734-ECD2-FD52-4EF9E25D75C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49" name="Graphic 48">
            <a:extLst>
              <a:ext uri="{FF2B5EF4-FFF2-40B4-BE49-F238E27FC236}">
                <a16:creationId xmlns:a16="http://schemas.microsoft.com/office/drawing/2014/main" id="{6D34B332-A224-F9C2-4FCE-5377D8EB46D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3287718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95536" y="1591707"/>
            <a:ext cx="5243804" cy="3625416"/>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News organizations:</a:t>
            </a:r>
          </a:p>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News organizations,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especially those with a</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large</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global</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reach</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like The New York Times, NPR, and CNN, consistently create some of the most shared content on the Web, especially in relation to current events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endParaRPr lang="en-US"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3" name="Picture 2">
            <a:extLst>
              <a:ext uri="{FF2B5EF4-FFF2-40B4-BE49-F238E27FC236}">
                <a16:creationId xmlns:a16="http://schemas.microsoft.com/office/drawing/2014/main" id="{D85916BC-39D0-01F3-2C33-3304AB375272}"/>
              </a:ext>
            </a:extLst>
          </p:cNvPr>
          <p:cNvPicPr>
            <a:picLocks noChangeAspect="1"/>
          </p:cNvPicPr>
          <p:nvPr/>
        </p:nvPicPr>
        <p:blipFill>
          <a:blip r:embed="rId8"/>
          <a:stretch>
            <a:fillRect/>
          </a:stretch>
        </p:blipFill>
        <p:spPr>
          <a:xfrm>
            <a:off x="7287205" y="2295320"/>
            <a:ext cx="2696540" cy="242595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319177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38652" y="1358432"/>
            <a:ext cx="8457059" cy="413324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 the words of a</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2011 report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from the Oxford School for the Study of Journalism and the Reuters Institute for the Study of Journalism, "Mainstream media is the lifeblood of topical social media conversations in the UK.</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p>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While the rise of digital media has disrupted traditional news outlets, many have adapted and have begun to produce content that is designed to function on the web and be shared on social media</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endParaRPr lang="en-US"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39530468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5299788" y="1591707"/>
            <a:ext cx="4795923" cy="3625416"/>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Companies:</a:t>
            </a:r>
          </a:p>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Corporate content includes advertising and public relations content, as well as other types of content</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produced for profit</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including white papers and sponsored research</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endParaRPr lang="en-US"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13314" name="Picture 2" descr="Top 50 US Companies by Market Value - Revenues &amp; Profits">
            <a:extLst>
              <a:ext uri="{FF2B5EF4-FFF2-40B4-BE49-F238E27FC236}">
                <a16:creationId xmlns:a16="http://schemas.microsoft.com/office/drawing/2014/main" id="{323D2813-51BE-5681-1980-C2E6903A751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41294" y="1983150"/>
            <a:ext cx="3101296" cy="3102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08592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75982" y="2104883"/>
            <a:ext cx="4976745" cy="2796599"/>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Advertising can also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include</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auto-generated content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with blocks of content generated by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programs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or</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bots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for search engine optimization</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14338" name="Picture 2" descr="10,113 companies voluntarily shuttered operations during Apr 2020-Feb 2021  period: Govt data - The Economic Times">
            <a:extLst>
              <a:ext uri="{FF2B5EF4-FFF2-40B4-BE49-F238E27FC236}">
                <a16:creationId xmlns:a16="http://schemas.microsoft.com/office/drawing/2014/main" id="{DFC28B53-F033-A355-1B96-09FBC3AECAC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52515" y="2164699"/>
            <a:ext cx="2743200" cy="272221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61810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655979" y="1405087"/>
            <a:ext cx="5523711" cy="413324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Companies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also create annual reports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which are part of their company's workings and a detailed review of their financial year. </a:t>
            </a:r>
            <a:endPar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This gives the stakeholders of the company insight into the company's current and future prospects and direction.</a:t>
            </a:r>
            <a:endParaRPr lang="en-US"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15362" name="Picture 2" descr="A Complete Guide to Different Types of Companies in India">
            <a:extLst>
              <a:ext uri="{FF2B5EF4-FFF2-40B4-BE49-F238E27FC236}">
                <a16:creationId xmlns:a16="http://schemas.microsoft.com/office/drawing/2014/main" id="{DE60231A-C351-2225-6AAE-13A67BA8F41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75976" y="2204738"/>
            <a:ext cx="2569454" cy="267517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54284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86204" y="1330445"/>
            <a:ext cx="8509507" cy="4171719"/>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Artists and writers:</a:t>
            </a:r>
          </a:p>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Cultural works, like music, movies, literature, and art, are also major forms of content</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Examples include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traditionally published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books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e-books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as well as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self-published books</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art, fanfiction,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fan art</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p>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Independent artists, including authors and musicians, have found commercial success by making their work available on the Internet.</a:t>
            </a:r>
            <a:endParaRPr lang="en-US"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19570858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67544" y="1591707"/>
            <a:ext cx="8528168" cy="3663888"/>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Government:</a:t>
            </a:r>
          </a:p>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Through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digitization, sunshine laws, open records laws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data collection</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governments may make statistical, legal or regulatory information available on the Internet</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p>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National libraries and state archives turn historical documents, public records, and unique relics into online databases and exhibits. This has raised significant privacy issues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endParaRPr lang="en-US"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4984178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86204" y="1647693"/>
            <a:ext cx="8509508" cy="3625416"/>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 2012</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Journal News, a New York state paper, sparked outcry when it published an interactive map of the state's gun owner locations using legally obtained public records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p>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Governments also create</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online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or</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digital propaganda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to support domestic and international goals. This can include astroturfing, or using media to create a false impression of mainstream belief or opinion</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endParaRPr lang="en-US"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33288939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67544" y="1591707"/>
            <a:ext cx="4749280" cy="3586944"/>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Governments can also use open content</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such</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as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public</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records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and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open data</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in service of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public health</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educational</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and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scientific</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goals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such as crowdsourcing solutions to complex policy problems. </a:t>
            </a:r>
            <a:endParaRPr lang="en-US"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16386" name="Picture 2" descr="Mapping the network of international tourism – Physics World">
            <a:extLst>
              <a:ext uri="{FF2B5EF4-FFF2-40B4-BE49-F238E27FC236}">
                <a16:creationId xmlns:a16="http://schemas.microsoft.com/office/drawing/2014/main" id="{5080E68A-9911-60EA-9D20-B156923F651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85982" y="1940763"/>
            <a:ext cx="2962515" cy="277119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95418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94523"/>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86206" y="2048914"/>
            <a:ext cx="5103844" cy="2796599"/>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 addition to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making governments</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more</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participatory</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open records and open data have the potential to make governments more transparent and less corrupt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endParaRPr lang="en-US"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17410" name="Picture 2" descr="Building Climate Justice Through Participatory Governance: Frameworks and  Case Studies from the US - The Center for the Humanities">
            <a:extLst>
              <a:ext uri="{FF2B5EF4-FFF2-40B4-BE49-F238E27FC236}">
                <a16:creationId xmlns:a16="http://schemas.microsoft.com/office/drawing/2014/main" id="{EE6AE7D3-6C24-C9DE-3BED-04ECEC37F67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02511" y="2131596"/>
            <a:ext cx="2810805" cy="2631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27846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67544" y="1475182"/>
            <a:ext cx="8528168" cy="3981539"/>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Users:</a:t>
            </a: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introduction of Web 2.0 made it possible for content consumers to be more involved in the generation and sharing of content</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With the advent of digital media</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amount</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of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user</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generated</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content</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as well as the age and class range of users, has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increased</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21415296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67544" y="1591707"/>
            <a:ext cx="8528168" cy="3625416"/>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Worldwide, about one in four Internet users are significant content creators, and users in emerging markets lead the world in engagement</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Research</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has also</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found</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that</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young adults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of a higher socioeconomic background tend to</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create more content</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than those from lower socioeconomic backgrounds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69% of American and European internet users are</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spectators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who consume —but don't create— online and digital media</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endParaRPr lang="en-US"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1732948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5169158" y="1871631"/>
            <a:ext cx="4926553" cy="3079113"/>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ratio</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of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content creators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to the amount of</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content</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they generate is sometimes referred to as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1% rule</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 rule of thumb that suggests that only 1% of a forum's users create nearly all of its content</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endParaRPr lang="en-US"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18434" name="Picture 2" descr="What Is A Content Creator? Definition, Types &amp; How To Use">
            <a:extLst>
              <a:ext uri="{FF2B5EF4-FFF2-40B4-BE49-F238E27FC236}">
                <a16:creationId xmlns:a16="http://schemas.microsoft.com/office/drawing/2014/main" id="{344CA386-334D-F4A6-80B6-EFD595B8510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13056" y="2129315"/>
            <a:ext cx="3001539" cy="2657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1516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67544" y="1405087"/>
            <a:ext cx="8528168" cy="413324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Motivations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for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creating</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new content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may include the desire to</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gain new knowledge</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possibility of publicity, or simple altruism</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p>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Users may also create new content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 order to bring about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social reforms.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However, researchers caution that in order to be effective, context must be considered, a diverse array of people must be included, and all users must participate throughout the process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endParaRPr lang="en-US"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40549051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76875" y="1666355"/>
            <a:ext cx="8528168" cy="3625416"/>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According to a 2011 study</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minorities create content in order to connect with their communities online</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African-American users have been found to create content as a means of self-expression that was not previously available</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p>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Media portrayals of minorities are sometimes inaccurate and stereotypical which affects the general perception of these minorities.</a:t>
            </a:r>
            <a:endParaRPr lang="en-US"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701435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702629" y="1890291"/>
            <a:ext cx="5402414" cy="3079113"/>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African-Americans respond to their</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portrayals digitally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through the use of</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social media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such as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Twitter</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Tumblr</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creation of Black Twitter has allowed a community to share their problems and ideas.</a:t>
            </a:r>
            <a:endParaRPr lang="en-US"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19458" name="Picture 2" descr="Social Media là gì? Thành phần và đặc điểm của Social Media">
            <a:extLst>
              <a:ext uri="{FF2B5EF4-FFF2-40B4-BE49-F238E27FC236}">
                <a16:creationId xmlns:a16="http://schemas.microsoft.com/office/drawing/2014/main" id="{0843817E-7CAE-1969-7194-2BBDD1FE648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38130" y="2195409"/>
            <a:ext cx="2546828" cy="249789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5533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432041" y="1117694"/>
            <a:ext cx="1635847"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34" name="Rectangle 33">
            <a:extLst>
              <a:ext uri="{FF2B5EF4-FFF2-40B4-BE49-F238E27FC236}">
                <a16:creationId xmlns:a16="http://schemas.microsoft.com/office/drawing/2014/main" id="{FFBC9732-D32E-DCF9-3982-D4B68F971747}"/>
              </a:ext>
            </a:extLst>
          </p:cNvPr>
          <p:cNvSpPr/>
          <p:nvPr/>
        </p:nvSpPr>
        <p:spPr>
          <a:xfrm>
            <a:off x="466533" y="4884389"/>
            <a:ext cx="5657341" cy="523220"/>
          </a:xfrm>
          <a:prstGeom prst="rect">
            <a:avLst/>
          </a:prstGeom>
        </p:spPr>
        <p:txBody>
          <a:bodyPr wrap="square">
            <a:spAutoFit/>
          </a:bodyPr>
          <a:lstStyle/>
          <a:p>
            <a:pPr lvl="0" algn="ctr"/>
            <a:r>
              <a:rPr lang="en-GB" sz="28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Web 2.0 &amp; Convergence Culture</a:t>
            </a:r>
            <a:endParaRPr lang="en-US" sz="28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6301339" y="1259391"/>
            <a:ext cx="4604146" cy="584775"/>
          </a:xfrm>
          <a:prstGeom prst="rect">
            <a:avLst/>
          </a:prstGeom>
          <a:noFill/>
        </p:spPr>
        <p:txBody>
          <a:bodyPr wrap="none" rtlCol="0">
            <a:spAutoFit/>
          </a:bodyPr>
          <a:lstStyle/>
          <a:p>
            <a:r>
              <a:rPr lang="en-US" sz="3200" dirty="0">
                <a:solidFill>
                  <a:srgbClr val="C00000"/>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Content Direction</a:t>
            </a:r>
          </a:p>
        </p:txBody>
      </p:sp>
      <p:sp>
        <p:nvSpPr>
          <p:cNvPr id="42" name="TextBox 41">
            <a:extLst>
              <a:ext uri="{FF2B5EF4-FFF2-40B4-BE49-F238E27FC236}">
                <a16:creationId xmlns:a16="http://schemas.microsoft.com/office/drawing/2014/main" id="{AB738525-DD8E-2E85-F385-345FF64341EB}"/>
              </a:ext>
            </a:extLst>
          </p:cNvPr>
          <p:cNvSpPr txBox="1"/>
          <p:nvPr/>
        </p:nvSpPr>
        <p:spPr>
          <a:xfrm>
            <a:off x="4501989" y="1297955"/>
            <a:ext cx="1542392" cy="461665"/>
          </a:xfrm>
          <a:prstGeom prst="rect">
            <a:avLst/>
          </a:prstGeom>
          <a:noFill/>
        </p:spPr>
        <p:txBody>
          <a:bodyPr wrap="square" rtlCol="0">
            <a:spAutoFit/>
          </a:bodyPr>
          <a:lstStyle/>
          <a:p>
            <a:pPr algn="ctr"/>
            <a:r>
              <a:rPr lang="en-US" sz="24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1</a:t>
            </a:r>
          </a:p>
        </p:txBody>
      </p:sp>
      <p:pic>
        <p:nvPicPr>
          <p:cNvPr id="48" name="Graphic 47">
            <a:extLst>
              <a:ext uri="{FF2B5EF4-FFF2-40B4-BE49-F238E27FC236}">
                <a16:creationId xmlns:a16="http://schemas.microsoft.com/office/drawing/2014/main" id="{5139C814-1734-ECD2-FD52-4EF9E25D75C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49" name="Graphic 48">
            <a:extLst>
              <a:ext uri="{FF2B5EF4-FFF2-40B4-BE49-F238E27FC236}">
                <a16:creationId xmlns:a16="http://schemas.microsoft.com/office/drawing/2014/main" id="{6D34B332-A224-F9C2-4FCE-5377D8EB46D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3771169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11558" y="1657026"/>
            <a:ext cx="5663680" cy="3586944"/>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very concept of</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Content Production</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is a product of what is widely known as Web 2.0.</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Tim O’Reilly defines the term ‘Web 2.0’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as spanning all connected devices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Web 2.0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applications are those that make the most of the intrinsic advantages of that platform</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endParaRPr lang="en-US"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20482" name="Picture 2" descr="Content production - نیلاسافت">
            <a:extLst>
              <a:ext uri="{FF2B5EF4-FFF2-40B4-BE49-F238E27FC236}">
                <a16:creationId xmlns:a16="http://schemas.microsoft.com/office/drawing/2014/main" id="{7C821F39-FEE6-D12D-DC9C-B0F7EA34A98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82732" y="2230026"/>
            <a:ext cx="2433087" cy="2124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72301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67544" y="1666352"/>
            <a:ext cx="8528168" cy="3586944"/>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Delivering software as a continually-updated service</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that gets better the more people use it,</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Consuming and remixing data</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from multiple sources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including individual users, while providing their own data and services in a form that allows remixing by others, *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Creating network effects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through an “architecture of participation</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and going beyond the page metaphor of Web 1.0 to deliver rich user experiences.</a:t>
            </a:r>
            <a:endParaRPr lang="en-US"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35823422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67544" y="1815645"/>
            <a:ext cx="8528168" cy="3214854"/>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3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term ‘Web 2.0’ describes a break from the internet of the 1990s and early 2000s, the so-called Web 1.0, which comprised ‘a network of pages tied together by hyperlinks, interconnected in a self-referencing mesh’. That was an internet where interactivity, where networking with others was difficult—certainly more so than the current era.</a:t>
            </a:r>
            <a:endParaRPr lang="en-US" sz="23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11929092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973221" y="1405096"/>
            <a:ext cx="5243794" cy="4094775"/>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Specifically</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concept of content production reflects a specific facet of Web 2.0, and this is what is commonly known as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Convergence Culture</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term ‘convergence culture’ is indebted to the media scholar Henry Jenkins, who uses it to describe the current situation.</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3" name="Picture 2">
            <a:extLst>
              <a:ext uri="{FF2B5EF4-FFF2-40B4-BE49-F238E27FC236}">
                <a16:creationId xmlns:a16="http://schemas.microsoft.com/office/drawing/2014/main" id="{5302EBD7-8ABF-2E08-8AAB-72A4B63BE3A0}"/>
              </a:ext>
            </a:extLst>
          </p:cNvPr>
          <p:cNvPicPr>
            <a:picLocks noChangeAspect="1"/>
          </p:cNvPicPr>
          <p:nvPr/>
        </p:nvPicPr>
        <p:blipFill>
          <a:blip r:embed="rId8"/>
          <a:stretch>
            <a:fillRect/>
          </a:stretch>
        </p:blipFill>
        <p:spPr>
          <a:xfrm>
            <a:off x="1666645" y="2034063"/>
            <a:ext cx="2998236" cy="2873829"/>
          </a:xfrm>
          <a:prstGeom prst="rect">
            <a:avLst/>
          </a:prstGeom>
        </p:spPr>
      </p:pic>
    </p:spTree>
    <p:extLst>
      <p:ext uri="{BB962C8B-B14F-4D97-AF65-F5344CB8AC3E}">
        <p14:creationId xmlns:p14="http://schemas.microsoft.com/office/powerpoint/2010/main" val="17333454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20889" y="1339772"/>
            <a:ext cx="5243803" cy="413324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Secondly</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convergence culture</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refers to a media culture that actively encourages media consumers to be producers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p>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label </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r>
              <a:rPr lang="en-GB" sz="2200" dirty="0" err="1">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produsage</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has been coined to describe what happens when a media user produces the content that they and others end up consuming</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1026" name="Picture 2" descr="Magazinul caritabil SocialXchange">
            <a:extLst>
              <a:ext uri="{FF2B5EF4-FFF2-40B4-BE49-F238E27FC236}">
                <a16:creationId xmlns:a16="http://schemas.microsoft.com/office/drawing/2014/main" id="{E7F36562-0CDB-5EB9-DFD2-33A5DC4AD14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81890" y="2030862"/>
            <a:ext cx="2711193" cy="27837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58733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67544" y="1647692"/>
            <a:ext cx="8528168" cy="3586944"/>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Thirdly</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convergence culture is one that encourages participation</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 key tenet of media and communications scholarship has long been that the media consumer is not a passive dupe to unseen</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omnipotent forces; they/we make different meanings of the material we consume, meanings that can exceed and sometimes be completely oppositional to the aims and intent of the producer</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3026066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780519" y="500900"/>
            <a:ext cx="941329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079386" cy="4952309"/>
          </a:xfrm>
          <a:prstGeom prst="roundRect">
            <a:avLst>
              <a:gd name="adj" fmla="val 6140"/>
            </a:avLst>
          </a:prstGeom>
          <a:blipFill dpi="0" rotWithShape="1">
            <a:blip r:embed="rId3"/>
            <a:srcRect/>
            <a:stretch>
              <a:fillRect/>
            </a:stretch>
          </a:blipFill>
          <a:ln w="3810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285192"/>
            <a:ext cx="933496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60442" y="1647705"/>
            <a:ext cx="5672594" cy="3586944"/>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This argument is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especially salient in convergence culture</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where media consumers are encouraged to tweet about current affairs and actively involved in commenting on life updates using all available means, which is of course one of the most important</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gains</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of the </a:t>
            </a:r>
            <a:r>
              <a:rPr lang="en-GB" sz="2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web 2.0</a:t>
            </a:r>
            <a:r>
              <a:rPr lang="en-GB"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22530" name="Picture 2" descr="Content production - نیلاسافت">
            <a:extLst>
              <a:ext uri="{FF2B5EF4-FFF2-40B4-BE49-F238E27FC236}">
                <a16:creationId xmlns:a16="http://schemas.microsoft.com/office/drawing/2014/main" id="{C611B049-974E-A6B9-6850-FF502E86686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10668" y="2332654"/>
            <a:ext cx="2382842" cy="21460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7069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238060" y="696638"/>
            <a:ext cx="4442658" cy="646331"/>
          </a:xfrm>
          <a:prstGeom prst="rect">
            <a:avLst/>
          </a:prstGeom>
          <a:noFill/>
        </p:spPr>
        <p:txBody>
          <a:bodyPr wrap="square" rtlCol="0">
            <a:spAutoFit/>
          </a:bodyPr>
          <a:lstStyle/>
          <a:p>
            <a:r>
              <a:rPr lang="en-US" sz="36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Conclusion: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04790" y="496583"/>
            <a:ext cx="1274722" cy="400110"/>
          </a:xfrm>
          <a:prstGeom prst="rect">
            <a:avLst/>
          </a:prstGeom>
          <a:noFill/>
        </p:spPr>
        <p:txBody>
          <a:bodyPr wrap="square" rtlCol="0">
            <a:spAutoFit/>
          </a:bodyPr>
          <a:lstStyle/>
          <a:p>
            <a:pPr algn="ctr"/>
            <a:r>
              <a:rPr lang="en-US" sz="20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1</a:t>
            </a:r>
            <a:endPar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pic>
        <p:nvPicPr>
          <p:cNvPr id="1026" name="Picture 2" descr="Housekeeping Checklist Deals Shop, Save 41% | jlcatj.gob.mx">
            <a:extLst>
              <a:ext uri="{FF2B5EF4-FFF2-40B4-BE49-F238E27FC236}">
                <a16:creationId xmlns:a16="http://schemas.microsoft.com/office/drawing/2014/main" id="{C9272DB8-FD96-12E4-65BA-2B1657D673B8}"/>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9988" b="8589"/>
          <a:stretch/>
        </p:blipFill>
        <p:spPr bwMode="auto">
          <a:xfrm>
            <a:off x="7837153" y="2827172"/>
            <a:ext cx="2273169" cy="195457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6A39E13-1A13-2FC5-E84B-6F3BEB64633B}"/>
              </a:ext>
            </a:extLst>
          </p:cNvPr>
          <p:cNvSpPr txBox="1"/>
          <p:nvPr/>
        </p:nvSpPr>
        <p:spPr>
          <a:xfrm>
            <a:off x="1884784" y="2700830"/>
            <a:ext cx="5980922" cy="2554545"/>
          </a:xfrm>
          <a:prstGeom prst="rect">
            <a:avLst/>
          </a:prstGeom>
          <a:noFill/>
        </p:spPr>
        <p:txBody>
          <a:bodyPr wrap="square" rtlCol="0">
            <a:spAutoFit/>
          </a:bodyPr>
          <a:lstStyle/>
          <a:p>
            <a:pPr lvl="0" algn="l"/>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Digital Content: A Closer Look</a:t>
            </a:r>
          </a:p>
          <a:p>
            <a:pPr lvl="0" algn="l"/>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Who Creates Digital Content?</a:t>
            </a:r>
          </a:p>
          <a:p>
            <a:pPr lvl="0" algn="l"/>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Content Creators.</a:t>
            </a:r>
          </a:p>
          <a:p>
            <a:r>
              <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a:t>
            </a:r>
            <a:r>
              <a:rPr lang="en-GB"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Web 2.0 and Convergence Culture</a:t>
            </a:r>
            <a:endParaRPr lang="en-US" sz="32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endParaRPr>
          </a:p>
        </p:txBody>
      </p:sp>
    </p:spTree>
    <p:extLst>
      <p:ext uri="{BB962C8B-B14F-4D97-AF65-F5344CB8AC3E}">
        <p14:creationId xmlns:p14="http://schemas.microsoft.com/office/powerpoint/2010/main" val="33220125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238060" y="696638"/>
            <a:ext cx="4442658" cy="646331"/>
          </a:xfrm>
          <a:prstGeom prst="rect">
            <a:avLst/>
          </a:prstGeom>
          <a:noFill/>
        </p:spPr>
        <p:txBody>
          <a:bodyPr wrap="square" rtlCol="0">
            <a:spAutoFit/>
          </a:bodyPr>
          <a:lstStyle/>
          <a:p>
            <a:r>
              <a:rPr lang="en-US" sz="36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References: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04790" y="496583"/>
            <a:ext cx="1274722" cy="400110"/>
          </a:xfrm>
          <a:prstGeom prst="rect">
            <a:avLst/>
          </a:prstGeom>
          <a:noFill/>
        </p:spPr>
        <p:txBody>
          <a:bodyPr wrap="square" rtlCol="0">
            <a:spAutoFit/>
          </a:bodyPr>
          <a:lstStyle/>
          <a:p>
            <a:pPr algn="ctr"/>
            <a:r>
              <a:rPr lang="en-US" sz="20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1</a:t>
            </a:r>
            <a:endPar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96A39E13-1A13-2FC5-E84B-6F3BEB64633B}"/>
              </a:ext>
            </a:extLst>
          </p:cNvPr>
          <p:cNvSpPr txBox="1"/>
          <p:nvPr/>
        </p:nvSpPr>
        <p:spPr>
          <a:xfrm>
            <a:off x="1719994" y="2409452"/>
            <a:ext cx="5735168" cy="2616101"/>
          </a:xfrm>
          <a:prstGeom prst="rect">
            <a:avLst/>
          </a:prstGeom>
          <a:noFill/>
        </p:spPr>
        <p:txBody>
          <a:bodyPr wrap="square" rtlCol="0">
            <a:spAutoFit/>
          </a:bodyPr>
          <a:lstStyle/>
          <a:p>
            <a:pPr lvl="0" algn="l"/>
            <a:r>
              <a:rPr lang="en-GB" sz="24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a:t>
            </a:r>
            <a:r>
              <a:rPr lang="en-GB" sz="20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Jenkins, H., Ford, S., &amp; Green, J. (2013), </a:t>
            </a:r>
            <a:r>
              <a:rPr lang="en-GB" sz="2400" b="1" u="sng"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Spreadable media: Creating value and meaning in a networked culture</a:t>
            </a:r>
            <a:r>
              <a:rPr lang="en-GB" sz="24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a:t>
            </a:r>
            <a:r>
              <a:rPr lang="en-GB" sz="20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New York University Press. </a:t>
            </a:r>
            <a:endParaRPr lang="en-GB" sz="24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endParaRPr>
          </a:p>
          <a:p>
            <a:pPr lvl="0" algn="l"/>
            <a:r>
              <a:rPr lang="en-GB" sz="24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a:t>
            </a:r>
            <a:r>
              <a:rPr lang="en-GB" sz="20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Jay Daniel Thompson &amp; John Weldon (2022)</a:t>
            </a:r>
            <a:r>
              <a:rPr lang="en-GB" sz="24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a:t>
            </a:r>
            <a:r>
              <a:rPr lang="en-GB" sz="2400" b="1" u="sng"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Content Production for Digital Media: An Introduction</a:t>
            </a:r>
            <a:r>
              <a:rPr lang="en-GB" sz="24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a:t>
            </a:r>
            <a:r>
              <a:rPr lang="en-GB" sz="20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Springer Nature Singapore.</a:t>
            </a:r>
            <a:endParaRPr lang="en-US" sz="24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endParaRPr>
          </a:p>
        </p:txBody>
      </p:sp>
      <p:pic>
        <p:nvPicPr>
          <p:cNvPr id="7" name="Picture 2" descr="Content Production for Digital Media: An Introduction | SpringerLink">
            <a:extLst>
              <a:ext uri="{FF2B5EF4-FFF2-40B4-BE49-F238E27FC236}">
                <a16:creationId xmlns:a16="http://schemas.microsoft.com/office/drawing/2014/main" id="{0D642431-ACF3-231E-8B1B-8A4DDD3590D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07219" y="1793745"/>
            <a:ext cx="1782146" cy="219004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8" name="Picture 2" descr="Spreadable Media: Creating Value and Meaning in a Networked Culture  (Postmillennial Pop, 15): Jenkins, Henry, Ford, Sam, Green, Joshua:  9780814743508: Amazon.com: Books">
            <a:extLst>
              <a:ext uri="{FF2B5EF4-FFF2-40B4-BE49-F238E27FC236}">
                <a16:creationId xmlns:a16="http://schemas.microsoft.com/office/drawing/2014/main" id="{91615AA9-E0BD-EC38-7908-A298B2AA9CB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01249" y="3503115"/>
            <a:ext cx="1782146" cy="221826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90204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4354077" cy="1446550"/>
          </a:xfrm>
          <a:prstGeom prst="rect">
            <a:avLst/>
          </a:prstGeom>
          <a:noFill/>
        </p:spPr>
        <p:txBody>
          <a:bodyPr wrap="none" rtlCol="0">
            <a:spAutoFit/>
          </a:bodyPr>
          <a:lstStyle/>
          <a:p>
            <a:r>
              <a:rPr lang="en-US" sz="4400" b="1" dirty="0">
                <a:solidFill>
                  <a:schemeClr val="bg1"/>
                </a:solidFill>
                <a:latin typeface="Tajawal Medium" panose="00000600000000000000" pitchFamily="2" charset="-78"/>
                <a:cs typeface="Tajawal Medium" panose="00000600000000000000" pitchFamily="2" charset="-78"/>
              </a:rPr>
              <a:t>Digital Content </a:t>
            </a:r>
          </a:p>
          <a:p>
            <a:r>
              <a:rPr lang="en-US" sz="4400" b="1" dirty="0">
                <a:solidFill>
                  <a:schemeClr val="bg1"/>
                </a:solidFill>
                <a:latin typeface="Tajawal Medium" panose="00000600000000000000" pitchFamily="2" charset="-78"/>
                <a:cs typeface="Tajawal Medium" panose="00000600000000000000" pitchFamily="2" charset="-78"/>
              </a:rPr>
              <a:t>Direction</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solidFill>
                  <a:srgbClr val="669BBC"/>
                </a:solidFill>
                <a:latin typeface="Tajawal Medium" panose="00000600000000000000" pitchFamily="2" charset="-78"/>
                <a:cs typeface="Tajawal Medium" panose="00000600000000000000" pitchFamily="2" charset="-78"/>
              </a:rPr>
              <a:t>Lecture 1</a:t>
            </a:r>
            <a:endParaRPr lang="en-US" sz="2800" b="1" dirty="0">
              <a:solidFill>
                <a:srgbClr val="669BBC"/>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5823650"/>
            <a:ext cx="4886463" cy="954107"/>
          </a:xfrm>
          <a:prstGeom prst="rect">
            <a:avLst/>
          </a:prstGeom>
          <a:noFill/>
        </p:spPr>
        <p:txBody>
          <a:bodyPr wrap="square" rtlCol="0">
            <a:spAutoFit/>
          </a:bodyPr>
          <a:lstStyle/>
          <a:p>
            <a:r>
              <a:rPr lang="en-GB" sz="2800" dirty="0">
                <a:solidFill>
                  <a:srgbClr val="2D3956"/>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Prepared by:</a:t>
            </a:r>
          </a:p>
          <a:p>
            <a:r>
              <a:rPr lang="en-GB" sz="2800" dirty="0" err="1">
                <a:solidFill>
                  <a:srgbClr val="2D3956"/>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Dr.</a:t>
            </a:r>
            <a:r>
              <a:rPr lang="en-GB" sz="2800" dirty="0">
                <a:solidFill>
                  <a:srgbClr val="2D3956"/>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Sherihan Mohamed</a:t>
            </a:r>
          </a:p>
        </p:txBody>
      </p:sp>
      <p:pic>
        <p:nvPicPr>
          <p:cNvPr id="20" name="Graphic 19">
            <a:extLst>
              <a:ext uri="{FF2B5EF4-FFF2-40B4-BE49-F238E27FC236}">
                <a16:creationId xmlns:a16="http://schemas.microsoft.com/office/drawing/2014/main" id="{30BDC001-1C3C-B8DA-24DF-01E90AFFD83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CF72C86A-D2FF-3A8F-FECC-3EDE61C232F3}"/>
              </a:ext>
            </a:extLst>
          </p:cNvPr>
          <p:cNvSpPr txBox="1"/>
          <p:nvPr/>
        </p:nvSpPr>
        <p:spPr>
          <a:xfrm>
            <a:off x="6370224" y="4802552"/>
            <a:ext cx="1502334" cy="461665"/>
          </a:xfrm>
          <a:prstGeom prst="rect">
            <a:avLst/>
          </a:prstGeom>
          <a:noFill/>
        </p:spPr>
        <p:txBody>
          <a:bodyPr wrap="none" rtlCol="0">
            <a:spAutoFit/>
          </a:bodyPr>
          <a:lstStyle/>
          <a:p>
            <a:r>
              <a:rPr lang="en-US" sz="2400" dirty="0">
                <a:solidFill>
                  <a:srgbClr val="FAC74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DGM 733</a:t>
            </a:r>
          </a:p>
        </p:txBody>
      </p:sp>
    </p:spTree>
    <p:extLst>
      <p:ext uri="{BB962C8B-B14F-4D97-AF65-F5344CB8AC3E}">
        <p14:creationId xmlns:p14="http://schemas.microsoft.com/office/powerpoint/2010/main" val="7016320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6802</TotalTime>
  <Words>2120</Words>
  <Application>Microsoft Office PowerPoint</Application>
  <PresentationFormat>Widescreen</PresentationFormat>
  <Paragraphs>102</Paragraphs>
  <Slides>48</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48</vt:i4>
      </vt:variant>
    </vt:vector>
  </HeadingPairs>
  <TitlesOfParts>
    <vt:vector size="55" baseType="lpstr">
      <vt:lpstr>Microsoft GothicNeo</vt:lpstr>
      <vt:lpstr>Arial</vt:lpstr>
      <vt:lpstr>Calibri</vt:lpstr>
      <vt:lpstr>Calibri Light</vt:lpstr>
      <vt:lpstr>Maiandra GD</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shery tawfeeq</dc:creator>
  <cp:lastModifiedBy>shery tawfeeq</cp:lastModifiedBy>
  <cp:revision>2</cp:revision>
  <dcterms:created xsi:type="dcterms:W3CDTF">2023-05-12T12:36:17Z</dcterms:created>
  <dcterms:modified xsi:type="dcterms:W3CDTF">2023-08-21T22:11:39Z</dcterms:modified>
</cp:coreProperties>
</file>