
<file path=[Content_Types].xml><?xml version="1.0" encoding="utf-8"?>
<Types xmlns="http://schemas.openxmlformats.org/package/2006/content-types">
  <Default Extension="bmp" ContentType="image/bmp"/>
  <Default Extension="gif" ContentType="image/gif"/>
  <Default Extension="jpeg" ContentType="image/jpg"/>
  <Default Extension="mov" ContentType="application/movie"/>
  <Default Extension="pdf" ContentType="application/pdf"/>
  <Default Extension="png" ContentType="image/png"/>
  <Default Extension="rels" ContentType="application/vnd.openxmlformats-package.relationships+xml"/>
  <Default Extension="tif" ContentType="image/tif"/>
  <Default Extension="vml" ContentType="application/vnd.openxmlformats-officedocument.vmlDrawing"/>
  <Default Extension="xlsx" ContentType="application/vnd.openxmlformats-officedocument.spreadsheetml.sheet"/>
  <Default Extension="xml" ContentType="application/xml"/>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officeDocument" Target="ppt/presentation.xml"/><Relationship Id="rId2" Type="http://schemas.openxmlformats.org/officeDocument/2006/relationships/extended-properties" Target="docProps/app.xml"/><Relationship Id="rId1"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8F44A2F1-9E1F-4B54-A3A2-5F16C0AD49E2}" styleName="">
    <a:tblBg/>
    <a:wholeTbl>
      <a:tcTxStyle b="off" i="off">
        <a:font>
          <a:latin typeface="Bodoni SvtyTwo ITC TT-Book"/>
          <a:ea typeface="Bodoni SvtyTwo ITC TT-Book"/>
          <a:cs typeface="Bodoni SvtyTwo ITC TT-Book"/>
        </a:font>
        <a:srgbClr val="000000"/>
      </a:tcTxStyle>
      <a:tcStyle>
        <a:tcBdr>
          <a:left>
            <a:ln w="38100" cap="flat">
              <a:solidFill>
                <a:srgbClr val="941100"/>
              </a:solidFill>
              <a:prstDash val="solid"/>
              <a:miter lim="400000"/>
            </a:ln>
          </a:left>
          <a:right>
            <a:ln w="38100" cap="flat">
              <a:solidFill>
                <a:srgbClr val="941100"/>
              </a:solidFill>
              <a:prstDash val="solid"/>
              <a:miter lim="400000"/>
            </a:ln>
          </a:right>
          <a:top>
            <a:ln w="38100" cap="flat">
              <a:solidFill>
                <a:srgbClr val="941100"/>
              </a:solidFill>
              <a:prstDash val="solid"/>
              <a:miter lim="400000"/>
            </a:ln>
          </a:top>
          <a:bottom>
            <a:ln w="38100" cap="flat">
              <a:solidFill>
                <a:srgbClr val="941100"/>
              </a:solidFill>
              <a:prstDash val="solid"/>
              <a:miter lim="400000"/>
            </a:ln>
          </a:bottom>
          <a:insideH>
            <a:ln w="38100" cap="flat">
              <a:solidFill>
                <a:srgbClr val="941100"/>
              </a:solidFill>
              <a:prstDash val="solid"/>
              <a:miter lim="400000"/>
            </a:ln>
          </a:insideH>
          <a:insideV>
            <a:ln w="38100" cap="flat">
              <a:solidFill>
                <a:srgbClr val="9411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941100"/>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D51ADE6A-740E-44AE-83CC-AE7238B6C88D}" styleName="">
    <a:tblBg/>
    <a:wholeTbl>
      <a:tcTxStyle b="off" i="off">
        <a:font>
          <a:latin typeface="Bodoni SvtyTwo ITC TT-Book"/>
          <a:ea typeface="Bodoni SvtyTwo ITC TT-Book"/>
          <a:cs typeface="Bodoni SvtyTwo ITC TT-Book"/>
        </a:font>
        <a:srgbClr val="000000"/>
      </a:tcTxStyle>
      <a:tcStyle>
        <a:tcBdr>
          <a:left>
            <a:ln w="38100" cap="flat">
              <a:solidFill>
                <a:srgbClr val="941100"/>
              </a:solidFill>
              <a:prstDash val="solid"/>
              <a:miter lim="400000"/>
            </a:ln>
          </a:left>
          <a:right>
            <a:ln w="38100" cap="flat">
              <a:solidFill>
                <a:srgbClr val="941100"/>
              </a:solidFill>
              <a:prstDash val="solid"/>
              <a:miter lim="400000"/>
            </a:ln>
          </a:right>
          <a:top>
            <a:ln w="38100" cap="flat">
              <a:solidFill>
                <a:srgbClr val="941100"/>
              </a:solidFill>
              <a:prstDash val="solid"/>
              <a:miter lim="400000"/>
            </a:ln>
          </a:top>
          <a:bottom>
            <a:ln w="38100" cap="flat">
              <a:solidFill>
                <a:srgbClr val="941100"/>
              </a:solidFill>
              <a:prstDash val="solid"/>
              <a:miter lim="400000"/>
            </a:ln>
          </a:bottom>
          <a:insideH>
            <a:ln w="38100" cap="flat">
              <a:solidFill>
                <a:srgbClr val="941100"/>
              </a:solidFill>
              <a:prstDash val="solid"/>
              <a:miter lim="400000"/>
            </a:ln>
          </a:insideH>
          <a:insideV>
            <a:ln w="38100" cap="flat">
              <a:solidFill>
                <a:srgbClr val="9411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941100"/>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4A9BC294-FFE2-49D5-8D69-9E1BD2C41BD5}" styleName="">
    <a:tblBg/>
    <a:wholeTbl>
      <a:tcTxStyle b="off" i="off">
        <a:font>
          <a:latin typeface="Big Caslon Medium"/>
          <a:ea typeface="Big Caslon Medium"/>
          <a:cs typeface="Big Caslon Medium"/>
        </a:font>
        <a:srgbClr val="000000"/>
      </a:tcTxStyle>
      <a:tcStyle>
        <a:tcBdr>
          <a:left>
            <a:ln w="38100" cap="flat">
              <a:solidFill>
                <a:srgbClr val="FF0000"/>
              </a:solidFill>
              <a:prstDash val="solid"/>
              <a:miter lim="400000"/>
            </a:ln>
          </a:left>
          <a:right>
            <a:ln w="38100" cap="flat">
              <a:solidFill>
                <a:srgbClr val="FF0000"/>
              </a:solidFill>
              <a:prstDash val="solid"/>
              <a:miter lim="400000"/>
            </a:ln>
          </a:right>
          <a:top>
            <a:ln w="38100" cap="flat">
              <a:solidFill>
                <a:srgbClr val="FF0000"/>
              </a:solidFill>
              <a:prstDash val="solid"/>
              <a:miter lim="400000"/>
            </a:ln>
          </a:top>
          <a:bottom>
            <a:ln w="38100" cap="flat">
              <a:solidFill>
                <a:srgbClr val="FF0000"/>
              </a:solidFill>
              <a:prstDash val="solid"/>
              <a:miter lim="400000"/>
            </a:ln>
          </a:bottom>
          <a:insideH>
            <a:ln w="38100" cap="flat">
              <a:solidFill>
                <a:srgbClr val="FF0000"/>
              </a:solidFill>
              <a:prstDash val="solid"/>
              <a:miter lim="400000"/>
            </a:ln>
          </a:insideH>
          <a:insideV>
            <a:ln w="38100" cap="flat">
              <a:solidFill>
                <a:srgbClr val="FF00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Big Caslon Medium"/>
          <a:ea typeface="Big Caslon Medium"/>
          <a:cs typeface="Big Caslon Medium"/>
        </a:font>
        <a:srgbClr val="FFFFFF"/>
      </a:tcTxStyle>
      <a:tcStyle>
        <a:tcBdr>
          <a:left>
            <a:ln w="38100" cap="flat">
              <a:solidFill>
                <a:srgbClr val="FF0000"/>
              </a:solidFill>
              <a:prstDash val="solid"/>
              <a:miter lim="400000"/>
            </a:ln>
          </a:left>
          <a:right>
            <a:ln w="38100" cap="flat">
              <a:solidFill>
                <a:srgbClr val="FF0000"/>
              </a:solidFill>
              <a:prstDash val="solid"/>
              <a:miter lim="400000"/>
            </a:ln>
          </a:right>
          <a:top>
            <a:ln w="38100" cap="rnd">
              <a:solidFill>
                <a:srgbClr val="FF0000"/>
              </a:solidFill>
              <a:custDash>
                <a:ds d="100000" sp="200000"/>
              </a:custDash>
              <a:round/>
            </a:ln>
          </a:top>
          <a:bottom>
            <a:ln w="38100" cap="flat">
              <a:solidFill>
                <a:srgbClr val="FF0000"/>
              </a:solidFill>
              <a:prstDash val="solid"/>
              <a:miter lim="400000"/>
            </a:ln>
          </a:bottom>
          <a:insideH>
            <a:ln w="12700" cap="flat">
              <a:solidFill>
                <a:srgbClr val="FFFFFF"/>
              </a:solidFill>
              <a:prstDash val="solid"/>
              <a:round/>
            </a:ln>
          </a:insideH>
          <a:insideV>
            <a:ln w="38100" cap="flat">
              <a:solidFill>
                <a:srgbClr val="FF0000"/>
              </a:solidFill>
              <a:prstDash val="solid"/>
              <a:miter lim="400000"/>
            </a:ln>
          </a:insideV>
        </a:tcBdr>
        <a:fill>
          <a:solidFill>
            <a:schemeClr val="accent1"/>
          </a:solidFill>
        </a:fill>
      </a:tcStyle>
    </a:firstRow>
  </a:tblStyle>
  <a:tblStyle styleId="{BBFC77FB-9ED0-4EC9-95AA-A1379042E648}" styleName="">
    <a:tblBg/>
    <a:wholeTbl>
      <a:tcTxStyle b="off" i="off">
        <a:font>
          <a:latin typeface="Bodoni SvtyTwo ITC TT-Book"/>
          <a:ea typeface="Bodoni SvtyTwo ITC TT-Book"/>
          <a:cs typeface="Bodoni SvtyTwo ITC TT-Book"/>
        </a:font>
        <a:srgbClr val="000000"/>
      </a:tcTxStyle>
      <a:tcStyle>
        <a:tcBdr>
          <a:left>
            <a:ln w="38100" cap="flat">
              <a:solidFill>
                <a:srgbClr val="FF0000"/>
              </a:solidFill>
              <a:prstDash val="solid"/>
              <a:miter lim="400000"/>
            </a:ln>
          </a:left>
          <a:right>
            <a:ln w="38100" cap="flat">
              <a:solidFill>
                <a:srgbClr val="FF0000"/>
              </a:solidFill>
              <a:prstDash val="solid"/>
              <a:miter lim="400000"/>
            </a:ln>
          </a:right>
          <a:top>
            <a:ln w="38100" cap="flat">
              <a:solidFill>
                <a:srgbClr val="FF0000"/>
              </a:solidFill>
              <a:prstDash val="solid"/>
              <a:miter lim="400000"/>
            </a:ln>
          </a:top>
          <a:bottom>
            <a:ln w="38100" cap="flat">
              <a:solidFill>
                <a:srgbClr val="FF0000"/>
              </a:solidFill>
              <a:prstDash val="solid"/>
              <a:miter lim="400000"/>
            </a:ln>
          </a:bottom>
          <a:insideH>
            <a:ln w="38100" cap="flat">
              <a:solidFill>
                <a:srgbClr val="FF0000"/>
              </a:solidFill>
              <a:prstDash val="solid"/>
              <a:miter lim="400000"/>
            </a:ln>
          </a:insideH>
          <a:insideV>
            <a:ln w="38100" cap="flat">
              <a:solidFill>
                <a:srgbClr val="FF00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ff" i="off">
        <a:fontRef idx="major">
          <a:srgbClr val="FFFFFF"/>
        </a:fontRef>
        <a:srgbClr val="FFFFFF"/>
      </a:tcTxStyle>
      <a:tcStyle>
        <a:tcBdr>
          <a:left>
            <a:ln w="38100" cap="flat">
              <a:solidFill>
                <a:srgbClr val="FF0000"/>
              </a:solidFill>
              <a:prstDash val="solid"/>
              <a:miter lim="400000"/>
            </a:ln>
          </a:left>
          <a:right>
            <a:ln w="38100" cap="flat">
              <a:solidFill>
                <a:srgbClr val="FF0000"/>
              </a:solidFill>
              <a:prstDash val="solid"/>
              <a:miter lim="400000"/>
            </a:ln>
          </a:right>
          <a:top>
            <a:ln w="38100" cap="rnd">
              <a:solidFill>
                <a:srgbClr val="FF0000"/>
              </a:solidFill>
              <a:custDash>
                <a:ds d="100000" sp="200000"/>
              </a:custDash>
              <a:round/>
            </a:ln>
          </a:top>
          <a:bottom>
            <a:ln w="38100" cap="flat">
              <a:solidFill>
                <a:srgbClr val="FF0000"/>
              </a:solidFill>
              <a:prstDash val="solid"/>
              <a:miter lim="400000"/>
            </a:ln>
          </a:bottom>
          <a:insideH>
            <a:ln w="12700" cap="flat">
              <a:solidFill>
                <a:srgbClr val="FFFFFF"/>
              </a:solidFill>
              <a:prstDash val="solid"/>
              <a:round/>
            </a:ln>
          </a:insideH>
          <a:insideV>
            <a:ln w="38100" cap="flat">
              <a:solidFill>
                <a:srgbClr val="FF0000"/>
              </a:solidFill>
              <a:prstDash val="solid"/>
              <a:miter lim="400000"/>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customXml" Target="../customXml/item3.xml"/><Relationship Id="rId7" Type="http://schemas.openxmlformats.org/officeDocument/2006/relationships/notesMaster" Target="notesMasters/notesMaster1.xml"/><Relationship Id="rId2" Type="http://schemas.openxmlformats.org/officeDocument/2006/relationships/viewProps" Target="viewProps.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 Type="http://schemas.openxmlformats.org/officeDocument/2006/relationships/slideMaster" Target="slideMasters/slideMaster1.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customXml" Target="../customXml/item2.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4" Type="http://schemas.openxmlformats.org/officeDocument/2006/relationships/tableStyles" Target="tableStyles.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customXml" Target="../customXml/item1.xml"/><Relationship Id="rId8" Type="http://schemas.openxmlformats.org/officeDocument/2006/relationships/slide" Target="slides/slide1.xml"/><Relationship Id="rId3" Type="http://schemas.openxmlformats.org/officeDocument/2006/relationships/commentAuthors" Target="commentAuthors.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presProps" Target="presProps.xml"/><Relationship Id="rId6" Type="http://schemas.openxmlformats.org/officeDocument/2006/relationships/theme" Target="theme/theme1.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382" name="Shape 382"/>
          <p:cNvSpPr/>
          <p:nvPr>
            <p:ph type="sldImg"/>
          </p:nvPr>
        </p:nvSpPr>
        <p:spPr>
          <a:xfrm>
            <a:off x="1143000" y="685800"/>
            <a:ext cx="4572000" cy="3429000"/>
          </a:xfrm>
          <a:prstGeom prst="rect">
            <a:avLst/>
          </a:prstGeom>
        </p:spPr>
        <p:txBody>
          <a:bodyPr/>
          <a:lstStyle/>
          <a:p>
            <a:pPr/>
          </a:p>
        </p:txBody>
      </p:sp>
      <p:sp>
        <p:nvSpPr>
          <p:cNvPr id="383" name="Shape 383"/>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2.jpe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3.jpeg"/><Relationship Id="rId6" Type="http://schemas.openxmlformats.org/officeDocument/2006/relationships/image" Target="../media/image4.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8.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8.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9.png"/><Relationship Id="rId5" Type="http://schemas.openxmlformats.org/officeDocument/2006/relationships/image" Target="../media/image10.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1.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12.png"/><Relationship Id="rId5" Type="http://schemas.openxmlformats.org/officeDocument/2006/relationships/image" Target="../media/image13.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4.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15.png"/><Relationship Id="rId5" Type="http://schemas.openxmlformats.org/officeDocument/2006/relationships/image" Target="../media/image16.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18.png"/><Relationship Id="rId4" Type="http://schemas.openxmlformats.org/officeDocument/2006/relationships/image" Target="../media/image19.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18.png"/><Relationship Id="rId4" Type="http://schemas.openxmlformats.org/officeDocument/2006/relationships/image" Target="../media/image19.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4.jpe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0.png"/><Relationship Id="rId4" Type="http://schemas.openxmlformats.org/officeDocument/2006/relationships/image" Target="../media/image21.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2.png"/><Relationship Id="rId4" Type="http://schemas.openxmlformats.org/officeDocument/2006/relationships/image" Target="../media/image19.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22.png"/><Relationship Id="rId5" Type="http://schemas.openxmlformats.org/officeDocument/2006/relationships/image" Target="../media/image7.png"/><Relationship Id="rId6" Type="http://schemas.openxmlformats.org/officeDocument/2006/relationships/image" Target="../media/image23.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4.png"/><Relationship Id="rId4" Type="http://schemas.openxmlformats.org/officeDocument/2006/relationships/image" Target="../media/image22.png"/><Relationship Id="rId5" Type="http://schemas.openxmlformats.org/officeDocument/2006/relationships/image" Target="../media/image7.png"/><Relationship Id="rId6" Type="http://schemas.openxmlformats.org/officeDocument/2006/relationships/image" Target="../media/image25.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4.png"/><Relationship Id="rId4" Type="http://schemas.openxmlformats.org/officeDocument/2006/relationships/image" Target="../media/image22.png"/><Relationship Id="rId5" Type="http://schemas.openxmlformats.org/officeDocument/2006/relationships/image" Target="../media/image7.png"/><Relationship Id="rId6" Type="http://schemas.openxmlformats.org/officeDocument/2006/relationships/image" Target="../media/image26.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0.png"/><Relationship Id="rId4" Type="http://schemas.openxmlformats.org/officeDocument/2006/relationships/image" Target="../media/image22.png"/><Relationship Id="rId5" Type="http://schemas.openxmlformats.org/officeDocument/2006/relationships/image" Target="../media/image27.png"/></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8.png"/><Relationship Id="rId3" Type="http://schemas.openxmlformats.org/officeDocument/2006/relationships/image" Target="../media/image22.png"/><Relationship Id="rId4" Type="http://schemas.openxmlformats.org/officeDocument/2006/relationships/image" Target="../media/image29.png"/><Relationship Id="rId5" Type="http://schemas.openxmlformats.org/officeDocument/2006/relationships/image" Target="../media/image30.pn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 Id="rId3" Type="http://schemas.openxmlformats.org/officeDocument/2006/relationships/image" Target="../media/image31.png"/><Relationship Id="rId4" Type="http://schemas.openxmlformats.org/officeDocument/2006/relationships/image" Target="../media/image32.png"/></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 Id="rId3" Type="http://schemas.openxmlformats.org/officeDocument/2006/relationships/image" Target="../media/image30.png"/><Relationship Id="rId4" Type="http://schemas.openxmlformats.org/officeDocument/2006/relationships/image" Target="../media/image33.png"/></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png"/><Relationship Id="rId3" Type="http://schemas.openxmlformats.org/officeDocument/2006/relationships/image" Target="../media/image7.png"/><Relationship Id="rId4" Type="http://schemas.openxmlformats.org/officeDocument/2006/relationships/image" Target="../media/image23.png"/><Relationship Id="rId5" Type="http://schemas.openxmlformats.org/officeDocument/2006/relationships/image" Target="../media/image30.png"/></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png"/><Relationship Id="rId3" Type="http://schemas.openxmlformats.org/officeDocument/2006/relationships/image" Target="../media/image30.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copy 11">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1"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2" name="Oval 17"/>
          <p:cNvSpPr/>
          <p:nvPr/>
        </p:nvSpPr>
        <p:spPr>
          <a:xfrm>
            <a:off x="6424191" y="-209666"/>
            <a:ext cx="6039034" cy="5956080"/>
          </a:xfrm>
          <a:prstGeom prst="ellipse">
            <a:avLst/>
          </a:prstGeom>
          <a:solidFill>
            <a:srgbClr val="00B0F0"/>
          </a:solidFill>
          <a:ln w="12700">
            <a:miter lim="400000"/>
          </a:ln>
        </p:spPr>
        <p:txBody>
          <a:bodyPr lIns="45719" rIns="45719" anchor="ctr"/>
          <a:lstStyle/>
          <a:p>
            <a:pPr algn="ctr">
              <a:defRPr>
                <a:solidFill>
                  <a:srgbClr val="FFFFFF"/>
                </a:solidFill>
              </a:defRPr>
            </a:pPr>
          </a:p>
        </p:txBody>
      </p:sp>
      <p:sp>
        <p:nvSpPr>
          <p:cNvPr id="13" name="TextBox 29"/>
          <p:cNvSpPr txBox="1"/>
          <p:nvPr/>
        </p:nvSpPr>
        <p:spPr>
          <a:xfrm>
            <a:off x="775754" y="3279333"/>
            <a:ext cx="4795024" cy="421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chemeClr val="accent1">
                    <a:satOff val="-19091"/>
                    <a:lumOff val="-11921"/>
                  </a:schemeClr>
                </a:solidFill>
                <a:latin typeface="Times New Roman"/>
                <a:ea typeface="Times New Roman"/>
                <a:cs typeface="Times New Roman"/>
                <a:sym typeface="Times New Roman"/>
              </a:defRPr>
            </a:lvl1pPr>
          </a:lstStyle>
          <a:p>
            <a:pPr/>
            <a:r>
              <a:t>Prepared by Dr. Mahmoud Ibrahim </a:t>
            </a:r>
          </a:p>
        </p:txBody>
      </p:sp>
      <p:sp>
        <p:nvSpPr>
          <p:cNvPr id="14" name="TextBox 45"/>
          <p:cNvSpPr txBox="1"/>
          <p:nvPr/>
        </p:nvSpPr>
        <p:spPr>
          <a:xfrm>
            <a:off x="339562" y="3979298"/>
            <a:ext cx="1120265" cy="37275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chemeClr val="accent1">
                    <a:satOff val="-19091"/>
                    <a:lumOff val="-11921"/>
                  </a:schemeClr>
                </a:solidFill>
                <a:latin typeface="Times New Roman"/>
                <a:ea typeface="Times New Roman"/>
                <a:cs typeface="Times New Roman"/>
                <a:sym typeface="Times New Roman"/>
              </a:defRPr>
            </a:lvl1pPr>
          </a:lstStyle>
          <a:p>
            <a:pPr/>
            <a:r>
              <a:t>MGM415</a:t>
            </a:r>
          </a:p>
        </p:txBody>
      </p:sp>
      <p:sp>
        <p:nvSpPr>
          <p:cNvPr id="15" name="Oval 13"/>
          <p:cNvSpPr/>
          <p:nvPr/>
        </p:nvSpPr>
        <p:spPr>
          <a:xfrm>
            <a:off x="6511334" y="-209666"/>
            <a:ext cx="5578571" cy="5740068"/>
          </a:xfrm>
          <a:prstGeom prst="ellipse">
            <a:avLst/>
          </a:prstGeom>
          <a:blipFill>
            <a:blip r:embed="rId4"/>
            <a:stretch>
              <a:fillRect/>
            </a:stretch>
          </a:blipFill>
          <a:ln w="12700">
            <a:miter lim="400000"/>
          </a:ln>
        </p:spPr>
        <p:txBody>
          <a:bodyPr lIns="45719" rIns="45719" anchor="ctr"/>
          <a:lstStyle/>
          <a:p>
            <a:pPr algn="ctr">
              <a:defRPr>
                <a:solidFill>
                  <a:srgbClr val="FFFFFF"/>
                </a:solidFill>
              </a:defRPr>
            </a:pPr>
          </a:p>
        </p:txBody>
      </p:sp>
      <p:sp>
        <p:nvSpPr>
          <p:cNvPr id="16" name="Rounded Rectangle"/>
          <p:cNvSpPr/>
          <p:nvPr/>
        </p:nvSpPr>
        <p:spPr>
          <a:xfrm>
            <a:off x="32130" y="5041234"/>
            <a:ext cx="8741617" cy="172058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661" y="21600"/>
                </a:moveTo>
                <a:lnTo>
                  <a:pt x="20939" y="21600"/>
                </a:lnTo>
                <a:cubicBezTo>
                  <a:pt x="21133" y="21600"/>
                  <a:pt x="21249" y="21600"/>
                  <a:pt x="21327" y="21435"/>
                </a:cubicBezTo>
                <a:cubicBezTo>
                  <a:pt x="21439" y="21228"/>
                  <a:pt x="21527" y="20781"/>
                  <a:pt x="21568" y="20212"/>
                </a:cubicBezTo>
                <a:cubicBezTo>
                  <a:pt x="21600" y="19818"/>
                  <a:pt x="21600" y="19226"/>
                  <a:pt x="21600" y="18240"/>
                </a:cubicBezTo>
                <a:lnTo>
                  <a:pt x="21600" y="3360"/>
                </a:lnTo>
                <a:cubicBezTo>
                  <a:pt x="21600" y="2374"/>
                  <a:pt x="21600" y="1782"/>
                  <a:pt x="21568" y="1388"/>
                </a:cubicBezTo>
                <a:cubicBezTo>
                  <a:pt x="21527" y="819"/>
                  <a:pt x="21439" y="372"/>
                  <a:pt x="21327" y="165"/>
                </a:cubicBezTo>
                <a:cubicBezTo>
                  <a:pt x="21249" y="0"/>
                  <a:pt x="21133" y="0"/>
                  <a:pt x="20939" y="0"/>
                </a:cubicBezTo>
                <a:lnTo>
                  <a:pt x="661" y="0"/>
                </a:lnTo>
                <a:cubicBezTo>
                  <a:pt x="467" y="0"/>
                  <a:pt x="351" y="0"/>
                  <a:pt x="273" y="165"/>
                </a:cubicBezTo>
                <a:cubicBezTo>
                  <a:pt x="161" y="372"/>
                  <a:pt x="73" y="819"/>
                  <a:pt x="32" y="1388"/>
                </a:cubicBezTo>
                <a:cubicBezTo>
                  <a:pt x="0" y="1782"/>
                  <a:pt x="0" y="2374"/>
                  <a:pt x="0" y="3360"/>
                </a:cubicBezTo>
                <a:lnTo>
                  <a:pt x="0" y="18240"/>
                </a:lnTo>
                <a:cubicBezTo>
                  <a:pt x="0" y="19226"/>
                  <a:pt x="0" y="19818"/>
                  <a:pt x="32" y="20212"/>
                </a:cubicBezTo>
                <a:cubicBezTo>
                  <a:pt x="73" y="20781"/>
                  <a:pt x="161" y="21228"/>
                  <a:pt x="273" y="21435"/>
                </a:cubicBezTo>
                <a:cubicBezTo>
                  <a:pt x="351" y="21600"/>
                  <a:pt x="467" y="21600"/>
                  <a:pt x="661" y="21600"/>
                </a:cubicBezTo>
                <a:close/>
              </a:path>
            </a:pathLst>
          </a:custGeom>
          <a:solidFill>
            <a:srgbClr val="FFFFFF"/>
          </a:solidFill>
          <a:ln w="12700">
            <a:solidFill>
              <a:schemeClr val="accent1"/>
            </a:solidFill>
            <a:miter/>
          </a:ln>
        </p:spPr>
        <p:txBody>
          <a:bodyPr lIns="45719" rIns="45719" anchor="ctr"/>
          <a:lstStyle/>
          <a:p>
            <a:pPr>
              <a:defRPr sz="2800" u="sng">
                <a:solidFill>
                  <a:srgbClr val="2D3956"/>
                </a:solidFill>
                <a:latin typeface="Bodoni SvtyTwo ITC TT-Bold"/>
                <a:ea typeface="Bodoni SvtyTwo ITC TT-Bold"/>
                <a:cs typeface="Bodoni SvtyTwo ITC TT-Bold"/>
                <a:sym typeface="Bodoni SvtyTwo ITC TT-Bold"/>
              </a:defRPr>
            </a:pPr>
          </a:p>
        </p:txBody>
      </p:sp>
      <p:sp>
        <p:nvSpPr>
          <p:cNvPr id="17" name="TextBox 30"/>
          <p:cNvSpPr txBox="1"/>
          <p:nvPr/>
        </p:nvSpPr>
        <p:spPr>
          <a:xfrm>
            <a:off x="472751" y="1829945"/>
            <a:ext cx="4485319" cy="1363103"/>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00B0F0"/>
                </a:solidFill>
                <a:latin typeface="Times New Roman"/>
                <a:ea typeface="Times New Roman"/>
                <a:cs typeface="Times New Roman"/>
                <a:sym typeface="Times New Roman"/>
              </a:defRPr>
            </a:pPr>
            <a:r>
              <a:t>Project operations</a:t>
            </a:r>
          </a:p>
          <a:p>
            <a:pPr algn="ctr">
              <a:defRPr b="1" sz="4400">
                <a:solidFill>
                  <a:srgbClr val="00B0F0"/>
                </a:solidFill>
                <a:latin typeface="Times New Roman"/>
                <a:ea typeface="Times New Roman"/>
                <a:cs typeface="Times New Roman"/>
                <a:sym typeface="Times New Roman"/>
              </a:defRPr>
            </a:pPr>
            <a:r>
              <a:t> management </a:t>
            </a:r>
          </a:p>
        </p:txBody>
      </p:sp>
      <p:sp>
        <p:nvSpPr>
          <p:cNvPr id="18" name="Body Level One…"/>
          <p:cNvSpPr txBox="1"/>
          <p:nvPr>
            <p:ph type="body" sz="quarter" idx="1"/>
          </p:nvPr>
        </p:nvSpPr>
        <p:spPr>
          <a:xfrm>
            <a:off x="136452" y="5423316"/>
            <a:ext cx="8153281" cy="1357800"/>
          </a:xfrm>
          <a:prstGeom prst="rect">
            <a:avLst/>
          </a:prstGeom>
        </p:spPr>
        <p:txBody>
          <a:bodyPr anchor="ctr"/>
          <a:lstStyle>
            <a:lvl1pPr marL="0" indent="0">
              <a:buSzTx/>
              <a:buFontTx/>
              <a:buNone/>
              <a:defRPr sz="2400">
                <a:latin typeface="Big Caslon Medium"/>
                <a:ea typeface="Big Caslon Medium"/>
                <a:cs typeface="Big Caslon Medium"/>
                <a:sym typeface="Big Caslon Medium"/>
              </a:defRPr>
            </a:lvl1pPr>
            <a:lvl2pPr marL="0" indent="457200">
              <a:buSzTx/>
              <a:buFontTx/>
              <a:buNone/>
              <a:defRPr sz="2400">
                <a:latin typeface="Big Caslon Medium"/>
                <a:ea typeface="Big Caslon Medium"/>
                <a:cs typeface="Big Caslon Medium"/>
                <a:sym typeface="Big Caslon Medium"/>
              </a:defRPr>
            </a:lvl2pPr>
            <a:lvl3pPr marL="0" indent="914400">
              <a:buSzTx/>
              <a:buFontTx/>
              <a:buNone/>
              <a:defRPr sz="2400">
                <a:latin typeface="Big Caslon Medium"/>
                <a:ea typeface="Big Caslon Medium"/>
                <a:cs typeface="Big Caslon Medium"/>
                <a:sym typeface="Big Caslon Medium"/>
              </a:defRPr>
            </a:lvl3pPr>
            <a:lvl4pPr marL="0" indent="1371600">
              <a:buSzTx/>
              <a:buFontTx/>
              <a:buNone/>
              <a:defRPr sz="2400">
                <a:latin typeface="Big Caslon Medium"/>
                <a:ea typeface="Big Caslon Medium"/>
                <a:cs typeface="Big Caslon Medium"/>
                <a:sym typeface="Big Caslon Medium"/>
              </a:defRPr>
            </a:lvl4pPr>
            <a:lvl5pPr marL="0" indent="1828800">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
        <p:nvSpPr>
          <p:cNvPr id="1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6"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27"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pic>
        <p:nvPicPr>
          <p:cNvPr id="28" name="Image" descr="Image"/>
          <p:cNvPicPr>
            <a:picLocks noChangeAspect="1"/>
          </p:cNvPicPr>
          <p:nvPr/>
        </p:nvPicPr>
        <p:blipFill>
          <a:blip r:embed="rId4">
            <a:extLst/>
          </a:blip>
          <a:srcRect l="0" t="0" r="26225" b="0"/>
          <a:stretch>
            <a:fillRect/>
          </a:stretch>
        </p:blipFill>
        <p:spPr>
          <a:xfrm>
            <a:off x="-155037" y="1485115"/>
            <a:ext cx="3377870" cy="6705517"/>
          </a:xfrm>
          <a:prstGeom prst="rect">
            <a:avLst/>
          </a:prstGeom>
          <a:ln w="12700">
            <a:miter lim="400000"/>
          </a:ln>
        </p:spPr>
      </p:pic>
      <p:sp>
        <p:nvSpPr>
          <p:cNvPr id="29"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30" name="TextBox 16"/>
          <p:cNvSpPr txBox="1"/>
          <p:nvPr/>
        </p:nvSpPr>
        <p:spPr>
          <a:xfrm>
            <a:off x="6989967" y="3996751"/>
            <a:ext cx="4022459" cy="48273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00B0F0"/>
                </a:solidFill>
                <a:latin typeface="Times New Roman"/>
                <a:ea typeface="Times New Roman"/>
                <a:cs typeface="Times New Roman"/>
                <a:sym typeface="Times New Roman"/>
              </a:defRPr>
            </a:lvl1pPr>
          </a:lstStyle>
          <a:p>
            <a:pPr/>
            <a:r>
              <a:t>TITLE OF SLIDE</a:t>
            </a:r>
          </a:p>
        </p:txBody>
      </p:sp>
      <p:grpSp>
        <p:nvGrpSpPr>
          <p:cNvPr id="33" name="Picture Placeholder 4"/>
          <p:cNvGrpSpPr/>
          <p:nvPr/>
        </p:nvGrpSpPr>
        <p:grpSpPr>
          <a:xfrm>
            <a:off x="6520123" y="2421740"/>
            <a:ext cx="4962147" cy="2495551"/>
            <a:chOff x="0" y="0"/>
            <a:chExt cx="4962145" cy="2495550"/>
          </a:xfrm>
        </p:grpSpPr>
        <p:sp>
          <p:nvSpPr>
            <p:cNvPr id="31"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32" name="image15.jpeg" descr="image15.jpeg"/>
            <p:cNvPicPr>
              <a:picLocks noChangeAspect="1"/>
            </p:cNvPicPr>
            <p:nvPr/>
          </p:nvPicPr>
          <p:blipFill>
            <a:blip r:embed="rId5">
              <a:extLst/>
            </a:blip>
            <a:srcRect l="0" t="12314" r="0" b="12314"/>
            <a:stretch>
              <a:fillRect/>
            </a:stretch>
          </p:blipFill>
          <p:spPr>
            <a:xfrm>
              <a:off x="0" y="0"/>
              <a:ext cx="4962146" cy="2495550"/>
            </a:xfrm>
            <a:prstGeom prst="rect">
              <a:avLst/>
            </a:prstGeom>
            <a:ln w="12700" cap="flat">
              <a:noFill/>
              <a:miter lim="400000"/>
            </a:ln>
            <a:effectLst/>
          </p:spPr>
        </p:pic>
      </p:grpSp>
      <p:sp>
        <p:nvSpPr>
          <p:cNvPr id="34" name="Rectangle 28"/>
          <p:cNvSpPr/>
          <p:nvPr/>
        </p:nvSpPr>
        <p:spPr>
          <a:xfrm flipH="1" rot="10800000">
            <a:off x="2376534" y="341351"/>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35" name="Rectangle Rectangle" descr="Rectangle Rectangle"/>
          <p:cNvPicPr>
            <a:picLocks noChangeAspect="0"/>
          </p:cNvPicPr>
          <p:nvPr/>
        </p:nvPicPr>
        <p:blipFill>
          <a:blip r:embed="rId6">
            <a:extLst/>
          </a:blip>
          <a:stretch>
            <a:fillRect/>
          </a:stretch>
        </p:blipFill>
        <p:spPr>
          <a:xfrm>
            <a:off x="175410" y="2244566"/>
            <a:ext cx="6156461" cy="2849899"/>
          </a:xfrm>
          <a:prstGeom prst="rect">
            <a:avLst/>
          </a:prstGeom>
          <a:effectLst>
            <a:outerShdw sx="100000" sy="100000" kx="0" ky="0" algn="b" rotWithShape="0" blurRad="381000" dist="114300" dir="0">
              <a:srgbClr val="000000">
                <a:alpha val="75000"/>
              </a:srgbClr>
            </a:outerShdw>
          </a:effectLst>
        </p:spPr>
      </p:pic>
      <p:sp>
        <p:nvSpPr>
          <p:cNvPr id="36" name="Rectangle"/>
          <p:cNvSpPr txBox="1"/>
          <p:nvPr/>
        </p:nvSpPr>
        <p:spPr>
          <a:xfrm>
            <a:off x="503639" y="2792919"/>
            <a:ext cx="4260847" cy="1272161"/>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lvl1pPr algn="ctr">
              <a:lnSpc>
                <a:spcPct val="90000"/>
              </a:lnSpc>
              <a:spcBef>
                <a:spcPts val="1000"/>
              </a:spcBef>
              <a:defRPr sz="2400"/>
            </a:lvl1pPr>
          </a:lstStyle>
          <a:p>
            <a:pPr/>
            <a:r>
              <a:t> </a:t>
            </a:r>
          </a:p>
        </p:txBody>
      </p:sp>
      <p:sp>
        <p:nvSpPr>
          <p:cNvPr id="37" name="Title Text"/>
          <p:cNvSpPr txBox="1"/>
          <p:nvPr>
            <p:ph type="title"/>
          </p:nvPr>
        </p:nvSpPr>
        <p:spPr>
          <a:xfrm>
            <a:off x="2998608" y="1145717"/>
            <a:ext cx="7874957" cy="759473"/>
          </a:xfrm>
          <a:prstGeom prst="rect">
            <a:avLst/>
          </a:prstGeom>
          <a:solidFill>
            <a:srgbClr val="FFFB00"/>
          </a:solidFill>
          <a:ln w="9525">
            <a:round/>
          </a:ln>
          <a:effectLst>
            <a:outerShdw sx="100000" sy="100000" kx="0" ky="0" algn="b" rotWithShape="0" blurRad="190500" dist="101600" dir="5400000">
              <a:srgbClr val="941751"/>
            </a:outerShdw>
          </a:effectLst>
        </p:spPr>
        <p:txBody>
          <a:bodyPr anchor="b"/>
          <a:lstStyle>
            <a:lvl1pPr algn="ctr">
              <a:defRPr b="1" i="1">
                <a:solidFill>
                  <a:srgbClr val="941100"/>
                </a:solidFill>
                <a:latin typeface="Bookman Old Style"/>
                <a:ea typeface="Bookman Old Style"/>
                <a:cs typeface="Bookman Old Style"/>
                <a:sym typeface="Bookman Old Style"/>
              </a:defRPr>
            </a:lvl1pPr>
          </a:lstStyle>
          <a:p>
            <a:pPr/>
            <a:r>
              <a:t>Title Text</a:t>
            </a:r>
          </a:p>
        </p:txBody>
      </p:sp>
      <p:sp>
        <p:nvSpPr>
          <p:cNvPr id="38" name="Body Level One…"/>
          <p:cNvSpPr txBox="1"/>
          <p:nvPr>
            <p:ph type="body" sz="quarter" idx="1"/>
          </p:nvPr>
        </p:nvSpPr>
        <p:spPr>
          <a:xfrm>
            <a:off x="804691" y="2539413"/>
            <a:ext cx="4897899" cy="2206748"/>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39" name="Slide Number"/>
          <p:cNvSpPr txBox="1"/>
          <p:nvPr>
            <p:ph type="sldNum" sz="quarter" idx="2"/>
          </p:nvPr>
        </p:nvSpPr>
        <p:spPr>
          <a:xfrm>
            <a:off x="5966688" y="61734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46"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sp>
        <p:nvSpPr>
          <p:cNvPr id="4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pic>
        <p:nvPicPr>
          <p:cNvPr id="48" name="Rectangle: Rounded Corners 22" descr="Rectangle: Rounded Corners 22"/>
          <p:cNvPicPr>
            <a:picLocks noChangeAspect="0"/>
          </p:cNvPicPr>
          <p:nvPr/>
        </p:nvPicPr>
        <p:blipFill>
          <a:blip r:embed="rId4">
            <a:extLst/>
          </a:blip>
          <a:stretch>
            <a:fillRect/>
          </a:stretch>
        </p:blipFill>
        <p:spPr>
          <a:xfrm>
            <a:off x="7116483" y="1098556"/>
            <a:ext cx="4236426" cy="5162159"/>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9" name="Rectangle Rectangle" descr="Rectangle Rectangle"/>
          <p:cNvPicPr>
            <a:picLocks noChangeAspect="0"/>
          </p:cNvPicPr>
          <p:nvPr/>
        </p:nvPicPr>
        <p:blipFill>
          <a:blip r:embed="rId5">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0" name="Rectangle Rectangle" descr="Rectangle Rectangle"/>
          <p:cNvPicPr>
            <a:picLocks noChangeAspect="0"/>
          </p:cNvPicPr>
          <p:nvPr/>
        </p:nvPicPr>
        <p:blipFill>
          <a:blip r:embed="rId6">
            <a:extLst/>
          </a:blip>
          <a:stretch>
            <a:fillRect/>
          </a:stretch>
        </p:blipFill>
        <p:spPr>
          <a:xfrm>
            <a:off x="1205486" y="2967066"/>
            <a:ext cx="10014704" cy="3003155"/>
          </a:xfrm>
          <a:prstGeom prst="rect">
            <a:avLst/>
          </a:prstGeom>
          <a:effectLst>
            <a:outerShdw sx="100000" sy="100000" kx="0" ky="0" algn="b" rotWithShape="0" blurRad="190500" dist="101600" dir="5400000">
              <a:schemeClr val="accent5">
                <a:alpha val="49461"/>
              </a:schemeClr>
            </a:outerShdw>
          </a:effectLst>
        </p:spPr>
      </p:pic>
      <p:sp>
        <p:nvSpPr>
          <p:cNvPr id="51" name="Title Text"/>
          <p:cNvSpPr txBox="1"/>
          <p:nvPr>
            <p:ph type="title"/>
          </p:nvPr>
        </p:nvSpPr>
        <p:spPr>
          <a:xfrm>
            <a:off x="1706857" y="1521130"/>
            <a:ext cx="8760491" cy="970460"/>
          </a:xfrm>
          <a:prstGeom prst="rect">
            <a:avLst/>
          </a:prstGeom>
        </p:spPr>
        <p:txBody>
          <a:bodyPr/>
          <a:lstStyle>
            <a:lvl1pPr algn="ctr">
              <a:defRPr sz="6000">
                <a:solidFill>
                  <a:srgbClr val="941100"/>
                </a:solidFill>
                <a:latin typeface="Bodoni SvtyTwo ITC TT-Book"/>
                <a:ea typeface="Bodoni SvtyTwo ITC TT-Book"/>
                <a:cs typeface="Bodoni SvtyTwo ITC TT-Book"/>
                <a:sym typeface="Bodoni SvtyTwo ITC TT-Book"/>
              </a:defRPr>
            </a:lvl1pPr>
          </a:lstStyle>
          <a:p>
            <a:pPr/>
            <a:r>
              <a:t>Title Text</a:t>
            </a:r>
          </a:p>
        </p:txBody>
      </p:sp>
      <p:sp>
        <p:nvSpPr>
          <p:cNvPr id="52" name="Body Level One…"/>
          <p:cNvSpPr txBox="1"/>
          <p:nvPr>
            <p:ph type="body" sz="half" idx="1"/>
          </p:nvPr>
        </p:nvSpPr>
        <p:spPr>
          <a:xfrm>
            <a:off x="1515102" y="3087320"/>
            <a:ext cx="9144001" cy="2651232"/>
          </a:xfrm>
          <a:prstGeom prst="rect">
            <a:avLst/>
          </a:prstGeom>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9">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59"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sp>
        <p:nvSpPr>
          <p:cNvPr id="60"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pic>
        <p:nvPicPr>
          <p:cNvPr id="61" name="Rectangle: Rounded Corners 22" descr="Rectangle: Rounded Corners 22"/>
          <p:cNvPicPr>
            <a:picLocks noChangeAspect="0"/>
          </p:cNvPicPr>
          <p:nvPr/>
        </p:nvPicPr>
        <p:blipFill>
          <a:blip r:embed="rId4">
            <a:extLst/>
          </a:blip>
          <a:stretch>
            <a:fillRect/>
          </a:stretch>
        </p:blipFill>
        <p:spPr>
          <a:xfrm>
            <a:off x="7116483" y="1098556"/>
            <a:ext cx="4236426" cy="5162159"/>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2" name="Rectangle Rectangle" descr="Rectangle Rectangle"/>
          <p:cNvPicPr>
            <a:picLocks noChangeAspect="0"/>
          </p:cNvPicPr>
          <p:nvPr/>
        </p:nvPicPr>
        <p:blipFill>
          <a:blip r:embed="rId5">
            <a:extLst/>
          </a:blip>
          <a:stretch>
            <a:fillRect/>
          </a:stretch>
        </p:blipFill>
        <p:spPr>
          <a:xfrm>
            <a:off x="1079751" y="2069386"/>
            <a:ext cx="10014703" cy="3003155"/>
          </a:xfrm>
          <a:prstGeom prst="rect">
            <a:avLst/>
          </a:prstGeom>
          <a:effectLst>
            <a:outerShdw sx="100000" sy="100000" kx="0" ky="0" algn="b" rotWithShape="0" blurRad="190500" dist="101600" dir="5400000">
              <a:schemeClr val="accent5">
                <a:alpha val="49461"/>
              </a:schemeClr>
            </a:outerShdw>
          </a:effectLst>
        </p:spPr>
      </p:pic>
      <p:sp>
        <p:nvSpPr>
          <p:cNvPr id="63" name="Body Level One…"/>
          <p:cNvSpPr txBox="1"/>
          <p:nvPr>
            <p:ph type="body" sz="half" idx="1"/>
          </p:nvPr>
        </p:nvSpPr>
        <p:spPr>
          <a:xfrm>
            <a:off x="1623744" y="2245348"/>
            <a:ext cx="9144001" cy="2651232"/>
          </a:xfrm>
          <a:prstGeom prst="rect">
            <a:avLst/>
          </a:prstGeom>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0">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70"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pic>
        <p:nvPicPr>
          <p:cNvPr id="71" name="Rectangle Rectangle" descr="Rectangle Rectangle"/>
          <p:cNvPicPr>
            <a:picLocks noChangeAspect="0"/>
          </p:cNvPicPr>
          <p:nvPr/>
        </p:nvPicPr>
        <p:blipFill>
          <a:blip r:embed="rId4">
            <a:extLst/>
          </a:blip>
          <a:stretch>
            <a:fillRect/>
          </a:stretch>
        </p:blipFill>
        <p:spPr>
          <a:xfrm>
            <a:off x="239179" y="1787524"/>
            <a:ext cx="11358268" cy="4552212"/>
          </a:xfrm>
          <a:prstGeom prst="rect">
            <a:avLst/>
          </a:prstGeom>
          <a:effectLst>
            <a:outerShdw sx="100000" sy="100000" kx="0" ky="0" algn="b" rotWithShape="0" blurRad="190500" dist="101600" dir="5400000">
              <a:schemeClr val="accent5">
                <a:alpha val="49461"/>
              </a:schemeClr>
            </a:outerShdw>
          </a:effectLst>
        </p:spPr>
      </p:pic>
      <p:pic>
        <p:nvPicPr>
          <p:cNvPr id="72" name="Rectangle Rectangle" descr="Rectangle Rectangle"/>
          <p:cNvPicPr>
            <a:picLocks noChangeAspect="0"/>
          </p:cNvPicPr>
          <p:nvPr/>
        </p:nvPicPr>
        <p:blipFill>
          <a:blip r:embed="rId5">
            <a:extLst/>
          </a:blip>
          <a:stretch>
            <a:fillRect/>
          </a:stretch>
        </p:blipFill>
        <p:spPr>
          <a:xfrm>
            <a:off x="1350373" y="744260"/>
            <a:ext cx="9273443" cy="1166088"/>
          </a:xfrm>
          <a:prstGeom prst="rect">
            <a:avLst/>
          </a:prstGeom>
          <a:effectLst>
            <a:outerShdw sx="100000" sy="100000" kx="0" ky="0" algn="b" rotWithShape="0" blurRad="190500" dist="101600" dir="5400000">
              <a:srgbClr val="941751"/>
            </a:outerShdw>
          </a:effectLst>
        </p:spPr>
      </p:pic>
      <p:sp>
        <p:nvSpPr>
          <p:cNvPr id="73" name="Title Text"/>
          <p:cNvSpPr txBox="1"/>
          <p:nvPr>
            <p:ph type="title"/>
          </p:nvPr>
        </p:nvSpPr>
        <p:spPr>
          <a:xfrm>
            <a:off x="1575308" y="942107"/>
            <a:ext cx="8915006" cy="770394"/>
          </a:xfrm>
          <a:prstGeom prst="rect">
            <a:avLst/>
          </a:prstGeom>
        </p:spPr>
        <p:txBody>
          <a:bodyPr anchor="b"/>
          <a:lstStyle>
            <a:lvl1pPr algn="ctr">
              <a:defRPr sz="6000"/>
            </a:lvl1pPr>
          </a:lstStyle>
          <a:p>
            <a:pPr/>
            <a:r>
              <a:t>Title Text</a:t>
            </a:r>
          </a:p>
        </p:txBody>
      </p:sp>
      <p:sp>
        <p:nvSpPr>
          <p:cNvPr id="74" name="Body Level One…"/>
          <p:cNvSpPr txBox="1"/>
          <p:nvPr>
            <p:ph type="body" idx="1"/>
          </p:nvPr>
        </p:nvSpPr>
        <p:spPr>
          <a:xfrm>
            <a:off x="440166" y="2026991"/>
            <a:ext cx="10854378" cy="4283184"/>
          </a:xfrm>
          <a:prstGeom prst="rect">
            <a:avLst/>
          </a:prstGeom>
        </p:spPr>
        <p:txBody>
          <a:bodyPr/>
          <a:lstStyle>
            <a:lvl1pPr marL="0" indent="0">
              <a:buSzTx/>
              <a:buFontTx/>
              <a:buNone/>
              <a:defRPr sz="2500">
                <a:latin typeface="Bodoni SvtyTwo ITC TT-Book"/>
                <a:ea typeface="Bodoni SvtyTwo ITC TT-Book"/>
                <a:cs typeface="Bodoni SvtyTwo ITC TT-Book"/>
                <a:sym typeface="Bodoni SvtyTwo ITC TT-Book"/>
              </a:defRPr>
            </a:lvl1pPr>
            <a:lvl2pPr marL="0" indent="457200">
              <a:buSzTx/>
              <a:buFontTx/>
              <a:buNone/>
              <a:defRPr sz="2500">
                <a:latin typeface="Bodoni SvtyTwo ITC TT-Book"/>
                <a:ea typeface="Bodoni SvtyTwo ITC TT-Book"/>
                <a:cs typeface="Bodoni SvtyTwo ITC TT-Book"/>
                <a:sym typeface="Bodoni SvtyTwo ITC TT-Book"/>
              </a:defRPr>
            </a:lvl2pPr>
            <a:lvl3pPr marL="0" indent="914400">
              <a:buSzTx/>
              <a:buFontTx/>
              <a:buNone/>
              <a:defRPr sz="2500">
                <a:latin typeface="Bodoni SvtyTwo ITC TT-Book"/>
                <a:ea typeface="Bodoni SvtyTwo ITC TT-Book"/>
                <a:cs typeface="Bodoni SvtyTwo ITC TT-Book"/>
                <a:sym typeface="Bodoni SvtyTwo ITC TT-Book"/>
              </a:defRPr>
            </a:lvl3pPr>
            <a:lvl4pPr marL="0" indent="1371600">
              <a:buSzTx/>
              <a:buFontTx/>
              <a:buNone/>
              <a:defRPr sz="2500">
                <a:latin typeface="Bodoni SvtyTwo ITC TT-Book"/>
                <a:ea typeface="Bodoni SvtyTwo ITC TT-Book"/>
                <a:cs typeface="Bodoni SvtyTwo ITC TT-Book"/>
                <a:sym typeface="Bodoni SvtyTwo ITC TT-Book"/>
              </a:defRPr>
            </a:lvl4pPr>
            <a:lvl5pPr marL="0" indent="1828800">
              <a:buSzTx/>
              <a:buFontTx/>
              <a:buNone/>
              <a:defRPr sz="25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
        <p:nvSpPr>
          <p:cNvPr id="75" name="Slide Number"/>
          <p:cNvSpPr txBox="1"/>
          <p:nvPr>
            <p:ph type="sldNum" sz="quarter" idx="2"/>
          </p:nvPr>
        </p:nvSpPr>
        <p:spPr>
          <a:xfrm>
            <a:off x="11095176" y="6439518"/>
            <a:ext cx="258624" cy="248306"/>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82"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83" name="Rectangle 27"/>
          <p:cNvSpPr/>
          <p:nvPr/>
        </p:nvSpPr>
        <p:spPr>
          <a:xfrm>
            <a:off x="5553245" y="367051"/>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84" name="Image" descr="Image"/>
          <p:cNvPicPr>
            <a:picLocks noChangeAspect="1"/>
          </p:cNvPicPr>
          <p:nvPr/>
        </p:nvPicPr>
        <p:blipFill>
          <a:blip r:embed="rId4">
            <a:extLst/>
          </a:blip>
          <a:srcRect l="0" t="0" r="26225" b="0"/>
          <a:stretch>
            <a:fillRect/>
          </a:stretch>
        </p:blipFill>
        <p:spPr>
          <a:xfrm>
            <a:off x="315335" y="1675245"/>
            <a:ext cx="2400774" cy="4765853"/>
          </a:xfrm>
          <a:prstGeom prst="rect">
            <a:avLst/>
          </a:prstGeom>
          <a:ln w="12700">
            <a:miter lim="400000"/>
          </a:ln>
        </p:spPr>
      </p:pic>
      <p:pic>
        <p:nvPicPr>
          <p:cNvPr id="85" name="Rectangle Rectangle" descr="Rectangle Rectangle"/>
          <p:cNvPicPr>
            <a:picLocks noChangeAspect="0"/>
          </p:cNvPicPr>
          <p:nvPr/>
        </p:nvPicPr>
        <p:blipFill>
          <a:blip r:embed="rId5">
            <a:extLst/>
          </a:blip>
          <a:stretch>
            <a:fillRect/>
          </a:stretch>
        </p:blipFill>
        <p:spPr>
          <a:xfrm>
            <a:off x="5023741" y="2996401"/>
            <a:ext cx="6018388" cy="937493"/>
          </a:xfrm>
          <a:prstGeom prst="rect">
            <a:avLst/>
          </a:prstGeom>
          <a:effectLst>
            <a:outerShdw sx="100000" sy="100000" kx="0" ky="0" algn="b" rotWithShape="0" blurRad="190500" dist="50800" dir="5400000">
              <a:schemeClr val="accent5">
                <a:alpha val="49461"/>
              </a:schemeClr>
            </a:outerShdw>
          </a:effectLst>
        </p:spPr>
      </p:pic>
      <p:sp>
        <p:nvSpPr>
          <p:cNvPr id="86" name="Title Text"/>
          <p:cNvSpPr txBox="1"/>
          <p:nvPr>
            <p:ph type="title"/>
          </p:nvPr>
        </p:nvSpPr>
        <p:spPr>
          <a:xfrm>
            <a:off x="5104690" y="3009101"/>
            <a:ext cx="5856489" cy="912093"/>
          </a:xfrm>
          <a:prstGeom prst="rect">
            <a:avLst/>
          </a:prstGeom>
        </p:spPr>
        <p:txBody>
          <a:bodyPr/>
          <a:lstStyle>
            <a:lvl1pPr algn="ctr">
              <a:defRPr sz="6000">
                <a:solidFill>
                  <a:schemeClr val="accent2">
                    <a:satOff val="-18194"/>
                    <a:lumOff val="-11215"/>
                  </a:schemeClr>
                </a:solidFill>
                <a:latin typeface="Bodoni SvtyTwo ITC TT-Book"/>
                <a:ea typeface="Bodoni SvtyTwo ITC TT-Book"/>
                <a:cs typeface="Bodoni SvtyTwo ITC TT-Book"/>
                <a:sym typeface="Bodoni SvtyTwo ITC TT-Book"/>
              </a:defRPr>
            </a:lvl1pPr>
          </a:lstStyle>
          <a:p>
            <a:pPr/>
            <a:r>
              <a:t>Title Text</a:t>
            </a:r>
          </a:p>
        </p:txBody>
      </p:sp>
      <p:sp>
        <p:nvSpPr>
          <p:cNvPr id="87" name="Slide Number"/>
          <p:cNvSpPr txBox="1"/>
          <p:nvPr>
            <p:ph type="sldNum" sz="quarter" idx="2"/>
          </p:nvPr>
        </p:nvSpPr>
        <p:spPr>
          <a:xfrm>
            <a:off x="5966688" y="59321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8">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94"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95" name="Title Text"/>
          <p:cNvSpPr txBox="1"/>
          <p:nvPr>
            <p:ph type="title"/>
          </p:nvPr>
        </p:nvSpPr>
        <p:spPr>
          <a:xfrm>
            <a:off x="457200" y="1120925"/>
            <a:ext cx="5547570" cy="1004738"/>
          </a:xfrm>
          <a:prstGeom prst="rect">
            <a:avLst/>
          </a:prstGeom>
          <a:solidFill>
            <a:srgbClr val="FFFB00"/>
          </a:solidFill>
          <a:ln w="9525">
            <a:round/>
          </a:ln>
          <a:effectLst>
            <a:outerShdw sx="100000" sy="100000" kx="0" ky="0" algn="b" rotWithShape="0" blurRad="190500" dist="101600" dir="5400000">
              <a:srgbClr val="941751"/>
            </a:outerShdw>
          </a:effectLst>
        </p:spPr>
        <p:txBody>
          <a:bodyPr/>
          <a:lstStyle>
            <a:lvl1pPr algn="ctr">
              <a:defRPr b="1" i="1">
                <a:solidFill>
                  <a:srgbClr val="941100"/>
                </a:solidFill>
                <a:latin typeface="Bookman Old Style"/>
                <a:ea typeface="Bookman Old Style"/>
                <a:cs typeface="Bookman Old Style"/>
                <a:sym typeface="Bookman Old Style"/>
              </a:defRPr>
            </a:lvl1pPr>
          </a:lstStyle>
          <a:p>
            <a:pPr/>
            <a:r>
              <a:t>Title Text</a:t>
            </a:r>
          </a:p>
        </p:txBody>
      </p:sp>
      <p:sp>
        <p:nvSpPr>
          <p:cNvPr id="96" name="Body Level One…"/>
          <p:cNvSpPr txBox="1"/>
          <p:nvPr>
            <p:ph type="body" sz="half" idx="1"/>
          </p:nvPr>
        </p:nvSpPr>
        <p:spPr>
          <a:xfrm>
            <a:off x="317500" y="2433637"/>
            <a:ext cx="5675124" cy="3303916"/>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nchor="ct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97" name="Slide Number"/>
          <p:cNvSpPr txBox="1"/>
          <p:nvPr>
            <p:ph type="sldNum" sz="quarter" idx="2"/>
          </p:nvPr>
        </p:nvSpPr>
        <p:spPr>
          <a:xfrm>
            <a:off x="5966688" y="6236960"/>
            <a:ext cx="258624" cy="248305"/>
          </a:xfrm>
          <a:prstGeom prst="rect">
            <a:avLst/>
          </a:prstGeom>
        </p:spPr>
        <p:txBody>
          <a:bodyPr/>
          <a:lstStyle/>
          <a:p>
            <a:pPr/>
            <a:fld id="{86CB4B4D-7CA3-9044-876B-883B54F8677D}" type="slidenum"/>
          </a:p>
        </p:txBody>
      </p:sp>
      <p:pic>
        <p:nvPicPr>
          <p:cNvPr id="98" name="Title Text Title Text" descr="Title Text Title Text"/>
          <p:cNvPicPr>
            <a:picLocks noChangeAspect="0"/>
          </p:cNvPicPr>
          <p:nvPr/>
        </p:nvPicPr>
        <p:blipFill>
          <a:blip r:embed="rId4">
            <a:extLst/>
          </a:blip>
          <a:stretch>
            <a:fillRect/>
          </a:stretch>
        </p:blipFill>
        <p:spPr>
          <a:xfrm>
            <a:off x="6414505" y="953562"/>
            <a:ext cx="5674570" cy="1131738"/>
          </a:xfrm>
          <a:prstGeom prst="rect">
            <a:avLst/>
          </a:prstGeom>
          <a:effectLst>
            <a:outerShdw sx="100000" sy="100000" kx="0" ky="0" algn="b" rotWithShape="0" blurRad="190500" dist="101600" dir="5400000">
              <a:srgbClr val="941751"/>
            </a:outerShdw>
          </a:effectLst>
        </p:spPr>
      </p:pic>
      <p:pic>
        <p:nvPicPr>
          <p:cNvPr id="99" name="Body Level One… Body Level OneBody Level TwoBody Level ThreeBody Level FourBody Level Five" descr="Body Level One… Body Level OneBody Level TwoBody Level ThreeBody Level FourBody Level Five"/>
          <p:cNvPicPr>
            <a:picLocks noChangeAspect="0"/>
          </p:cNvPicPr>
          <p:nvPr/>
        </p:nvPicPr>
        <p:blipFill>
          <a:blip r:embed="rId5">
            <a:extLst/>
          </a:blip>
          <a:stretch>
            <a:fillRect/>
          </a:stretch>
        </p:blipFill>
        <p:spPr>
          <a:xfrm>
            <a:off x="6287505" y="2278974"/>
            <a:ext cx="5776725" cy="3405516"/>
          </a:xfrm>
          <a:prstGeom prst="rect">
            <a:avLst/>
          </a:prstGeom>
          <a:effectLst>
            <a:outerShdw sx="100000" sy="100000" kx="0" ky="0" algn="b" rotWithShape="0" blurRad="190500" dist="50800" dir="5400000">
              <a:schemeClr val="accent5">
                <a:alpha val="49461"/>
              </a:schemeClr>
            </a:outerShdw>
          </a:effectLst>
        </p:spPr>
      </p:pic>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6">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06"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0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08" name="Rectangle 27"/>
          <p:cNvSpPr/>
          <p:nvPr/>
        </p:nvSpPr>
        <p:spPr>
          <a:xfrm>
            <a:off x="5543532" y="330949"/>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09" name="TextBox 30"/>
          <p:cNvSpPr txBox="1"/>
          <p:nvPr/>
        </p:nvSpPr>
        <p:spPr>
          <a:xfrm>
            <a:off x="3453469" y="2710928"/>
            <a:ext cx="8325881" cy="656591"/>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spAutoFit/>
          </a:bodyPr>
          <a:lstStyle/>
          <a:p>
            <a:pPr algn="ctr">
              <a:defRPr b="1">
                <a:solidFill>
                  <a:srgbClr val="FFFFFF"/>
                </a:solidFill>
              </a:defRPr>
            </a:pPr>
            <a:endParaRPr>
              <a:solidFill>
                <a:srgbClr val="0A1F61"/>
              </a:solidFill>
              <a:latin typeface="Tajawal ExtraBold"/>
              <a:ea typeface="Tajawal ExtraBold"/>
              <a:cs typeface="Tajawal ExtraBold"/>
              <a:sym typeface="Tajawal ExtraBold"/>
            </a:endParaRPr>
          </a:p>
        </p:txBody>
      </p:sp>
      <p:sp>
        <p:nvSpPr>
          <p:cNvPr id="110"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111" name="Image" descr="Image"/>
          <p:cNvPicPr>
            <a:picLocks noChangeAspect="1"/>
          </p:cNvPicPr>
          <p:nvPr/>
        </p:nvPicPr>
        <p:blipFill>
          <a:blip r:embed="rId4">
            <a:extLst/>
          </a:blip>
          <a:srcRect l="0" t="0" r="26225" b="0"/>
          <a:stretch>
            <a:fillRect/>
          </a:stretch>
        </p:blipFill>
        <p:spPr>
          <a:xfrm>
            <a:off x="305623" y="1639144"/>
            <a:ext cx="2400774" cy="4765852"/>
          </a:xfrm>
          <a:prstGeom prst="rect">
            <a:avLst/>
          </a:prstGeom>
          <a:ln w="12700">
            <a:miter lim="400000"/>
          </a:ln>
        </p:spPr>
      </p:pic>
      <p:sp>
        <p:nvSpPr>
          <p:cNvPr id="112" name="TextBox 32"/>
          <p:cNvSpPr txBox="1"/>
          <p:nvPr/>
        </p:nvSpPr>
        <p:spPr>
          <a:xfrm>
            <a:off x="3482052" y="1637530"/>
            <a:ext cx="999570" cy="383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chemeClr val="accent2"/>
                </a:solidFill>
                <a:latin typeface="Bodoni SvtyTwo ITC TT-Bold"/>
                <a:ea typeface="Bodoni SvtyTwo ITC TT-Bold"/>
                <a:cs typeface="Bodoni SvtyTwo ITC TT-Bold"/>
                <a:sym typeface="Bodoni SvtyTwo ITC TT-Bold"/>
              </a:defRPr>
            </a:lvl1pPr>
          </a:lstStyle>
          <a:p>
            <a:pPr/>
            <a:r>
              <a:t>Part  </a:t>
            </a:r>
          </a:p>
        </p:txBody>
      </p:sp>
      <p:pic>
        <p:nvPicPr>
          <p:cNvPr id="113" name="Image" descr="Image"/>
          <p:cNvPicPr>
            <a:picLocks noChangeAspect="1"/>
          </p:cNvPicPr>
          <p:nvPr/>
        </p:nvPicPr>
        <p:blipFill>
          <a:blip r:embed="rId5">
            <a:extLst/>
          </a:blip>
          <a:stretch>
            <a:fillRect/>
          </a:stretch>
        </p:blipFill>
        <p:spPr>
          <a:xfrm>
            <a:off x="-21192" y="-121171"/>
            <a:ext cx="3054327" cy="1449700"/>
          </a:xfrm>
          <a:prstGeom prst="rect">
            <a:avLst/>
          </a:prstGeom>
          <a:ln w="12700">
            <a:miter lim="400000"/>
          </a:ln>
        </p:spPr>
      </p:pic>
      <p:sp>
        <p:nvSpPr>
          <p:cNvPr id="114" name="Body Level One…"/>
          <p:cNvSpPr txBox="1"/>
          <p:nvPr>
            <p:ph type="body" sz="quarter" idx="1"/>
          </p:nvPr>
        </p:nvSpPr>
        <p:spPr>
          <a:xfrm>
            <a:off x="1524000" y="3602037"/>
            <a:ext cx="9144000" cy="1655763"/>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115" name="Title Text"/>
          <p:cNvSpPr txBox="1"/>
          <p:nvPr>
            <p:ph type="title"/>
          </p:nvPr>
        </p:nvSpPr>
        <p:spPr>
          <a:xfrm>
            <a:off x="4968639" y="1411354"/>
            <a:ext cx="5916789" cy="835893"/>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lstStyle>
            <a:lvl1pPr algn="ctr">
              <a:spcBef>
                <a:spcPts val="1000"/>
              </a:spcBef>
              <a:buFont typeface="Arial"/>
              <a:defRPr sz="3300">
                <a:solidFill>
                  <a:schemeClr val="accent2">
                    <a:satOff val="-18194"/>
                    <a:lumOff val="-11215"/>
                  </a:schemeClr>
                </a:solidFill>
                <a:latin typeface="Bodoni SvtyTwo OS ITC TT-Book"/>
                <a:ea typeface="Bodoni SvtyTwo OS ITC TT-Book"/>
                <a:cs typeface="Bodoni SvtyTwo OS ITC TT-Book"/>
                <a:sym typeface="Bodoni SvtyTwo OS ITC TT-Book"/>
              </a:defRPr>
            </a:lvl1pPr>
          </a:lstStyle>
          <a:p>
            <a:pPr/>
            <a:r>
              <a:t>Title Text</a:t>
            </a:r>
          </a:p>
        </p:txBody>
      </p:sp>
      <p:sp>
        <p:nvSpPr>
          <p:cNvPr id="116" name="Slide Number"/>
          <p:cNvSpPr txBox="1"/>
          <p:nvPr>
            <p:ph type="sldNum" sz="quarter" idx="2"/>
          </p:nvPr>
        </p:nvSpPr>
        <p:spPr>
          <a:xfrm>
            <a:off x="5966688" y="6536310"/>
            <a:ext cx="258624" cy="248306"/>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3">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23"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pic>
        <p:nvPicPr>
          <p:cNvPr id="124" name="Rectangle Rectangle" descr="Rectangle Rectangle"/>
          <p:cNvPicPr>
            <a:picLocks noChangeAspect="0"/>
          </p:cNvPicPr>
          <p:nvPr/>
        </p:nvPicPr>
        <p:blipFill>
          <a:blip r:embed="rId4">
            <a:extLst/>
          </a:blip>
          <a:stretch>
            <a:fillRect/>
          </a:stretch>
        </p:blipFill>
        <p:spPr>
          <a:xfrm>
            <a:off x="1201717" y="1874139"/>
            <a:ext cx="9788566" cy="3903598"/>
          </a:xfrm>
          <a:prstGeom prst="rect">
            <a:avLst/>
          </a:prstGeom>
          <a:effectLst>
            <a:outerShdw sx="100000" sy="100000" kx="0" ky="0" algn="b" rotWithShape="0" blurRad="190500" dist="101600" dir="5400000">
              <a:schemeClr val="accent5">
                <a:alpha val="49461"/>
              </a:schemeClr>
            </a:outerShdw>
          </a:effectLst>
        </p:spPr>
      </p:pic>
      <p:sp>
        <p:nvSpPr>
          <p:cNvPr id="125" name="Body Level One…"/>
          <p:cNvSpPr txBox="1"/>
          <p:nvPr>
            <p:ph type="body" sz="half" idx="1"/>
          </p:nvPr>
        </p:nvSpPr>
        <p:spPr>
          <a:xfrm>
            <a:off x="1552143" y="2261909"/>
            <a:ext cx="9069920" cy="3128058"/>
          </a:xfrm>
          <a:prstGeom prst="rect">
            <a:avLst/>
          </a:prstGeom>
        </p:spPr>
        <p:txBody>
          <a:bodyPr/>
          <a:lstStyle>
            <a:lvl1pPr marL="0" indent="0">
              <a:buSzTx/>
              <a:buFontTx/>
              <a:buNone/>
              <a:defRPr sz="3200">
                <a:latin typeface="Bodoni SvtyTwo ITC TT-Book"/>
                <a:ea typeface="Bodoni SvtyTwo ITC TT-Book"/>
                <a:cs typeface="Bodoni SvtyTwo ITC TT-Book"/>
                <a:sym typeface="Bodoni SvtyTwo ITC TT-Book"/>
              </a:defRPr>
            </a:lvl1pPr>
            <a:lvl2pPr marL="0" indent="457200">
              <a:buSzTx/>
              <a:buFontTx/>
              <a:buNone/>
              <a:defRPr sz="3200">
                <a:latin typeface="Bodoni SvtyTwo ITC TT-Book"/>
                <a:ea typeface="Bodoni SvtyTwo ITC TT-Book"/>
                <a:cs typeface="Bodoni SvtyTwo ITC TT-Book"/>
                <a:sym typeface="Bodoni SvtyTwo ITC TT-Book"/>
              </a:defRPr>
            </a:lvl2pPr>
            <a:lvl3pPr marL="0" indent="914400">
              <a:buSzTx/>
              <a:buFontTx/>
              <a:buNone/>
              <a:defRPr sz="3200">
                <a:latin typeface="Bodoni SvtyTwo ITC TT-Book"/>
                <a:ea typeface="Bodoni SvtyTwo ITC TT-Book"/>
                <a:cs typeface="Bodoni SvtyTwo ITC TT-Book"/>
                <a:sym typeface="Bodoni SvtyTwo ITC TT-Book"/>
              </a:defRPr>
            </a:lvl3pPr>
            <a:lvl4pPr marL="0" indent="1371600">
              <a:buSzTx/>
              <a:buFontTx/>
              <a:buNone/>
              <a:defRPr sz="3200">
                <a:latin typeface="Bodoni SvtyTwo ITC TT-Book"/>
                <a:ea typeface="Bodoni SvtyTwo ITC TT-Book"/>
                <a:cs typeface="Bodoni SvtyTwo ITC TT-Book"/>
                <a:sym typeface="Bodoni SvtyTwo ITC TT-Book"/>
              </a:defRPr>
            </a:lvl4pPr>
            <a:lvl5pPr marL="0" indent="1828800">
              <a:buSzTx/>
              <a:buFontTx/>
              <a:buNone/>
              <a:defRPr sz="32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
        <p:nvSpPr>
          <p:cNvPr id="126"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27" name="Title Text"/>
          <p:cNvSpPr txBox="1"/>
          <p:nvPr>
            <p:ph type="title"/>
          </p:nvPr>
        </p:nvSpPr>
        <p:spPr>
          <a:xfrm>
            <a:off x="2063836" y="886166"/>
            <a:ext cx="7223230" cy="882276"/>
          </a:xfrm>
          <a:prstGeom prst="rect">
            <a:avLst/>
          </a:prstGeom>
        </p:spPr>
        <p:txBody>
          <a:bodyPr/>
          <a:lstStyle>
            <a:lvl1pPr algn="ctr">
              <a:defRPr sz="6000">
                <a:solidFill>
                  <a:srgbClr val="005493"/>
                </a:solidFill>
                <a:latin typeface="Bodoni SvtyTwo ITC TT-Book"/>
                <a:ea typeface="Bodoni SvtyTwo ITC TT-Book"/>
                <a:cs typeface="Bodoni SvtyTwo ITC TT-Book"/>
                <a:sym typeface="Bodoni SvtyTwo ITC TT-Book"/>
              </a:defRPr>
            </a:lvl1pPr>
          </a:lstStyle>
          <a:p>
            <a:pPr/>
            <a:r>
              <a:t>Title Text</a:t>
            </a:r>
          </a:p>
        </p:txBody>
      </p:sp>
      <p:pic>
        <p:nvPicPr>
          <p:cNvPr id="128" name="Rectangle Rectangle" descr="Rectangle Rectangle"/>
          <p:cNvPicPr>
            <a:picLocks noChangeAspect="0"/>
          </p:cNvPicPr>
          <p:nvPr/>
        </p:nvPicPr>
        <p:blipFill>
          <a:blip r:embed="rId5">
            <a:extLst/>
          </a:blip>
          <a:stretch>
            <a:fillRect/>
          </a:stretch>
        </p:blipFill>
        <p:spPr>
          <a:xfrm>
            <a:off x="1354176" y="756960"/>
            <a:ext cx="9248042" cy="1140688"/>
          </a:xfrm>
          <a:prstGeom prst="rect">
            <a:avLst/>
          </a:prstGeom>
          <a:effectLst>
            <a:outerShdw sx="100000" sy="100000" kx="0" ky="0" algn="b" rotWithShape="0" blurRad="381000" dist="114300" dir="0">
              <a:srgbClr val="000000">
                <a:alpha val="75000"/>
              </a:srgbClr>
            </a:outerShdw>
          </a:effectLst>
        </p:spPr>
      </p:pic>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35"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136" name="TextBox 3"/>
          <p:cNvSpPr txBox="1"/>
          <p:nvPr/>
        </p:nvSpPr>
        <p:spPr>
          <a:xfrm>
            <a:off x="4910748" y="6293369"/>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sp>
        <p:nvSpPr>
          <p:cNvPr id="137"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38"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3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40" name="Title Text"/>
          <p:cNvSpPr txBox="1"/>
          <p:nvPr>
            <p:ph type="title"/>
          </p:nvPr>
        </p:nvSpPr>
        <p:spPr>
          <a:xfrm>
            <a:off x="1953584" y="1525740"/>
            <a:ext cx="9144001" cy="846785"/>
          </a:xfrm>
          <a:prstGeom prst="rect">
            <a:avLst/>
          </a:prstGeom>
          <a:solidFill>
            <a:srgbClr val="FFFFFF"/>
          </a:solidFill>
          <a:ln w="9525">
            <a:round/>
          </a:ln>
          <a:effectLst>
            <a:outerShdw sx="100000" sy="100000" kx="0" ky="0" algn="b" rotWithShape="0" blurRad="190500" dist="12700" dir="5400000">
              <a:srgbClr val="000000"/>
            </a:outerShdw>
          </a:effectLst>
        </p:spPr>
        <p:txBody>
          <a:bodyPr/>
          <a:lstStyle>
            <a:lvl1pPr algn="ctr">
              <a:lnSpc>
                <a:spcPct val="100000"/>
              </a:lnSpc>
              <a:defRPr b="1" sz="4100">
                <a:solidFill>
                  <a:schemeClr val="accent5">
                    <a:satOff val="-3547"/>
                    <a:lumOff val="-10352"/>
                  </a:schemeClr>
                </a:solidFill>
                <a:latin typeface="+mj-lt"/>
                <a:ea typeface="+mj-ea"/>
                <a:cs typeface="+mj-cs"/>
                <a:sym typeface="Calibri"/>
              </a:defRPr>
            </a:lvl1pPr>
          </a:lstStyle>
          <a:p>
            <a:pPr/>
            <a:r>
              <a:t>Title Text</a:t>
            </a:r>
          </a:p>
        </p:txBody>
      </p:sp>
      <p:sp>
        <p:nvSpPr>
          <p:cNvPr id="141" name="Body Level One…"/>
          <p:cNvSpPr txBox="1"/>
          <p:nvPr>
            <p:ph type="body" sz="half" idx="1"/>
          </p:nvPr>
        </p:nvSpPr>
        <p:spPr>
          <a:xfrm>
            <a:off x="1953584" y="3028429"/>
            <a:ext cx="9245601" cy="2781227"/>
          </a:xfrm>
          <a:prstGeom prst="rect">
            <a:avLst/>
          </a:prstGeom>
          <a:solidFill>
            <a:srgbClr val="FFFFFF"/>
          </a:solidFill>
          <a:ln w="9525">
            <a:round/>
          </a:ln>
        </p:spPr>
        <p:txBody>
          <a:bodyPr anchor="ctr"/>
          <a:lstStyle>
            <a:lvl1pPr marL="0" indent="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1pPr>
            <a:lvl2pPr marL="0" indent="4572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2pPr>
            <a:lvl3pPr marL="0" indent="9144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3pPr>
            <a:lvl4pPr marL="0" indent="13716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4pPr>
            <a:lvl5pPr marL="0" indent="18288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2">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48"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149"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50"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51"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7">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58"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59" name="Rectangle 5"/>
          <p:cNvSpPr/>
          <p:nvPr/>
        </p:nvSpPr>
        <p:spPr>
          <a:xfrm>
            <a:off x="1265320" y="775088"/>
            <a:ext cx="9661360" cy="431220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895"/>
                </a:moveTo>
                <a:lnTo>
                  <a:pt x="20741" y="0"/>
                </a:lnTo>
                <a:lnTo>
                  <a:pt x="21600" y="20346"/>
                </a:lnTo>
                <a:lnTo>
                  <a:pt x="919" y="21600"/>
                </a:lnTo>
                <a:lnTo>
                  <a:pt x="0" y="895"/>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60" name="Rectangle 4"/>
          <p:cNvSpPr/>
          <p:nvPr/>
        </p:nvSpPr>
        <p:spPr>
          <a:xfrm>
            <a:off x="1693169" y="1190196"/>
            <a:ext cx="9473667" cy="4142391"/>
          </a:xfrm>
          <a:prstGeom prst="rect">
            <a:avLst/>
          </a:prstGeom>
          <a:blipFill>
            <a:blip r:embed="rId4"/>
          </a:blipFill>
          <a:ln w="12700">
            <a:miter lim="400000"/>
          </a:ln>
        </p:spPr>
        <p:txBody>
          <a:bodyPr lIns="45719" rIns="45719" anchor="ctr"/>
          <a:lstStyle/>
          <a:p>
            <a:pPr algn="ctr">
              <a:defRPr>
                <a:solidFill>
                  <a:srgbClr val="FFFFFF"/>
                </a:solidFill>
              </a:defRPr>
            </a:pPr>
          </a:p>
        </p:txBody>
      </p:sp>
      <p:sp>
        <p:nvSpPr>
          <p:cNvPr id="161" name="Text"/>
          <p:cNvSpPr txBox="1"/>
          <p:nvPr/>
        </p:nvSpPr>
        <p:spPr>
          <a:xfrm>
            <a:off x="6763657" y="62242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162" name="Thanks"/>
          <p:cNvSpPr/>
          <p:nvPr/>
        </p:nvSpPr>
        <p:spPr>
          <a:xfrm>
            <a:off x="292100" y="5807692"/>
            <a:ext cx="3565596" cy="742230"/>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normAutofit fontScale="100000" lnSpcReduction="0"/>
          </a:bodyPr>
          <a:lstStyle>
            <a:lvl1pPr algn="ctr" defTabSz="758951">
              <a:lnSpc>
                <a:spcPct val="90000"/>
              </a:lnSpc>
              <a:defRPr sz="4980">
                <a:latin typeface="Calibri Light"/>
                <a:ea typeface="Calibri Light"/>
                <a:cs typeface="Calibri Light"/>
                <a:sym typeface="Calibri Light"/>
              </a:defRPr>
            </a:lvl1pPr>
          </a:lstStyle>
          <a:p>
            <a:pPr/>
            <a:r>
              <a:t>Thanks </a:t>
            </a:r>
          </a:p>
        </p:txBody>
      </p:sp>
      <p:sp>
        <p:nvSpPr>
          <p:cNvPr id="16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70" name="Image" descr="Image"/>
          <p:cNvPicPr>
            <a:picLocks noChangeAspect="1"/>
          </p:cNvPicPr>
          <p:nvPr/>
        </p:nvPicPr>
        <p:blipFill>
          <a:blip r:embed="rId3">
            <a:extLst/>
          </a:blip>
          <a:srcRect l="0" t="0" r="0" b="9331"/>
          <a:stretch>
            <a:fillRect/>
          </a:stretch>
        </p:blipFill>
        <p:spPr>
          <a:xfrm>
            <a:off x="-84086" y="-280220"/>
            <a:ext cx="13452372" cy="7183283"/>
          </a:xfrm>
          <a:prstGeom prst="rect">
            <a:avLst/>
          </a:prstGeom>
          <a:ln w="12700">
            <a:miter lim="400000"/>
          </a:ln>
        </p:spPr>
      </p:pic>
      <p:pic>
        <p:nvPicPr>
          <p:cNvPr id="171" name="Rectangle Rectangle" descr="Rectangle Rectangle"/>
          <p:cNvPicPr>
            <a:picLocks noChangeAspect="0"/>
          </p:cNvPicPr>
          <p:nvPr/>
        </p:nvPicPr>
        <p:blipFill>
          <a:blip r:embed="rId4">
            <a:extLst/>
          </a:blip>
          <a:stretch>
            <a:fillRect/>
          </a:stretch>
        </p:blipFill>
        <p:spPr>
          <a:xfrm>
            <a:off x="3127742" y="2260927"/>
            <a:ext cx="6002892" cy="2101145"/>
          </a:xfrm>
          <a:prstGeom prst="rect">
            <a:avLst/>
          </a:prstGeom>
          <a:effectLst>
            <a:outerShdw sx="100000" sy="100000" kx="0" ky="0" algn="b" rotWithShape="0" blurRad="190500" dist="101600" dir="5400000">
              <a:srgbClr val="941751"/>
            </a:outerShdw>
          </a:effectLst>
        </p:spPr>
      </p:pic>
      <p:sp>
        <p:nvSpPr>
          <p:cNvPr id="172" name="Title Text"/>
          <p:cNvSpPr txBox="1"/>
          <p:nvPr>
            <p:ph type="title"/>
          </p:nvPr>
        </p:nvSpPr>
        <p:spPr>
          <a:xfrm>
            <a:off x="3306769" y="2470582"/>
            <a:ext cx="5578462" cy="1681835"/>
          </a:xfrm>
          <a:prstGeom prst="rect">
            <a:avLst/>
          </a:prstGeom>
        </p:spPr>
        <p:txBody>
          <a:bodyPr/>
          <a:lstStyle>
            <a:lvl1pPr algn="ctr">
              <a:defRPr sz="6000">
                <a:solidFill>
                  <a:schemeClr val="accent5">
                    <a:satOff val="-3547"/>
                    <a:lumOff val="-10352"/>
                  </a:schemeClr>
                </a:solidFill>
                <a:latin typeface="Big Caslon Medium"/>
                <a:ea typeface="Big Caslon Medium"/>
                <a:cs typeface="Big Caslon Medium"/>
                <a:sym typeface="Big Caslon Medium"/>
              </a:defRPr>
            </a:lvl1pPr>
          </a:lstStyle>
          <a:p>
            <a:pPr/>
            <a:r>
              <a:t>Title Text</a:t>
            </a:r>
          </a:p>
        </p:txBody>
      </p:sp>
      <p:sp>
        <p:nvSpPr>
          <p:cNvPr id="17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174"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81"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82"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83"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84" name="Slide Number"/>
          <p:cNvSpPr txBox="1"/>
          <p:nvPr>
            <p:ph type="sldNum" sz="quarter" idx="2"/>
          </p:nvPr>
        </p:nvSpPr>
        <p:spPr>
          <a:xfrm>
            <a:off x="6243776" y="6313160"/>
            <a:ext cx="258624" cy="248305"/>
          </a:xfrm>
          <a:prstGeom prst="rect">
            <a:avLst/>
          </a:prstGeom>
        </p:spPr>
        <p:txBody>
          <a:bodyPr/>
          <a:lstStyle/>
          <a:p>
            <a:pPr/>
            <a:fld id="{86CB4B4D-7CA3-9044-876B-883B54F8677D}" type="slidenum"/>
          </a:p>
        </p:txBody>
      </p:sp>
      <p:sp>
        <p:nvSpPr>
          <p:cNvPr id="185" name="Title Text"/>
          <p:cNvSpPr txBox="1"/>
          <p:nvPr>
            <p:ph type="title"/>
          </p:nvPr>
        </p:nvSpPr>
        <p:spPr>
          <a:xfrm>
            <a:off x="1953584" y="1525740"/>
            <a:ext cx="9144001" cy="846785"/>
          </a:xfrm>
          <a:prstGeom prst="rect">
            <a:avLst/>
          </a:prstGeom>
          <a:solidFill>
            <a:srgbClr val="FFFFFF"/>
          </a:solidFill>
          <a:ln w="9525">
            <a:round/>
          </a:ln>
          <a:effectLst>
            <a:outerShdw sx="100000" sy="100000" kx="0" ky="0" algn="b" rotWithShape="0" blurRad="190500" dist="12700" dir="5400000">
              <a:srgbClr val="000000"/>
            </a:outerShdw>
          </a:effectLst>
        </p:spPr>
        <p:txBody>
          <a:bodyPr/>
          <a:lstStyle>
            <a:lvl1pPr algn="ctr">
              <a:lnSpc>
                <a:spcPct val="100000"/>
              </a:lnSpc>
              <a:defRPr sz="4100">
                <a:solidFill>
                  <a:schemeClr val="accent5">
                    <a:satOff val="-3547"/>
                    <a:lumOff val="-10352"/>
                  </a:schemeClr>
                </a:solidFill>
                <a:latin typeface="Big Caslon Medium"/>
                <a:ea typeface="Big Caslon Medium"/>
                <a:cs typeface="Big Caslon Medium"/>
                <a:sym typeface="Big Caslon Medium"/>
              </a:defRPr>
            </a:lvl1pPr>
          </a:lstStyle>
          <a:p>
            <a:pPr/>
            <a:r>
              <a:t>Title Text</a:t>
            </a:r>
          </a:p>
        </p:txBody>
      </p:sp>
      <p:sp>
        <p:nvSpPr>
          <p:cNvPr id="186" name="Body Level One…"/>
          <p:cNvSpPr txBox="1"/>
          <p:nvPr>
            <p:ph type="body" sz="half" idx="1"/>
          </p:nvPr>
        </p:nvSpPr>
        <p:spPr>
          <a:xfrm>
            <a:off x="1953584" y="3028429"/>
            <a:ext cx="9245601" cy="2781227"/>
          </a:xfrm>
          <a:prstGeom prst="rect">
            <a:avLst/>
          </a:prstGeom>
          <a:solidFill>
            <a:srgbClr val="FFFFFF"/>
          </a:solidFill>
          <a:ln w="9525">
            <a:round/>
          </a:ln>
        </p:spPr>
        <p:txBody>
          <a:bodyPr anchor="ctr"/>
          <a:lstStyle>
            <a:lvl1pPr marL="0" indent="0">
              <a:buSzTx/>
              <a:buFontTx/>
              <a:buNone/>
              <a:defRPr sz="3200">
                <a:latin typeface="Bodoni SvtyTwo ITC TT-Book"/>
                <a:ea typeface="Bodoni SvtyTwo ITC TT-Book"/>
                <a:cs typeface="Bodoni SvtyTwo ITC TT-Book"/>
                <a:sym typeface="Bodoni SvtyTwo ITC TT-Book"/>
              </a:defRPr>
            </a:lvl1pPr>
            <a:lvl2pPr marL="0" indent="457200">
              <a:buSzTx/>
              <a:buFontTx/>
              <a:buNone/>
              <a:defRPr sz="3200">
                <a:latin typeface="Bodoni SvtyTwo ITC TT-Book"/>
                <a:ea typeface="Bodoni SvtyTwo ITC TT-Book"/>
                <a:cs typeface="Bodoni SvtyTwo ITC TT-Book"/>
                <a:sym typeface="Bodoni SvtyTwo ITC TT-Book"/>
              </a:defRPr>
            </a:lvl2pPr>
            <a:lvl3pPr marL="0" indent="914400">
              <a:buSzTx/>
              <a:buFontTx/>
              <a:buNone/>
              <a:defRPr sz="3200">
                <a:latin typeface="Bodoni SvtyTwo ITC TT-Book"/>
                <a:ea typeface="Bodoni SvtyTwo ITC TT-Book"/>
                <a:cs typeface="Bodoni SvtyTwo ITC TT-Book"/>
                <a:sym typeface="Bodoni SvtyTwo ITC TT-Book"/>
              </a:defRPr>
            </a:lvl3pPr>
            <a:lvl4pPr marL="0" indent="1371600">
              <a:buSzTx/>
              <a:buFontTx/>
              <a:buNone/>
              <a:defRPr sz="3200">
                <a:latin typeface="Bodoni SvtyTwo ITC TT-Book"/>
                <a:ea typeface="Bodoni SvtyTwo ITC TT-Book"/>
                <a:cs typeface="Bodoni SvtyTwo ITC TT-Book"/>
                <a:sym typeface="Bodoni SvtyTwo ITC TT-Book"/>
              </a:defRPr>
            </a:lvl4pPr>
            <a:lvl5pPr marL="0" indent="1828800">
              <a:buSzTx/>
              <a:buFontTx/>
              <a:buNone/>
              <a:defRPr sz="32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93"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pic>
        <p:nvPicPr>
          <p:cNvPr id="194"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195" name="Rectangle Rectangle" descr="Rectangle Rectangle"/>
          <p:cNvPicPr>
            <a:picLocks noChangeAspect="0"/>
          </p:cNvPicPr>
          <p:nvPr/>
        </p:nvPicPr>
        <p:blipFill>
          <a:blip r:embed="rId5">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196" name="Rectangle Rectangle" descr="Rectangle Rectangle"/>
          <p:cNvPicPr>
            <a:picLocks noChangeAspect="0"/>
          </p:cNvPicPr>
          <p:nvPr/>
        </p:nvPicPr>
        <p:blipFill>
          <a:blip r:embed="rId6">
            <a:extLst/>
          </a:blip>
          <a:stretch>
            <a:fillRect/>
          </a:stretch>
        </p:blipFill>
        <p:spPr>
          <a:xfrm>
            <a:off x="1205486" y="2967066"/>
            <a:ext cx="9781028" cy="1896271"/>
          </a:xfrm>
          <a:prstGeom prst="rect">
            <a:avLst/>
          </a:prstGeom>
          <a:effectLst>
            <a:outerShdw sx="100000" sy="100000" kx="0" ky="0" algn="b" rotWithShape="0" blurRad="190500" dist="101600" dir="5400000">
              <a:schemeClr val="accent5">
                <a:alpha val="49461"/>
              </a:schemeClr>
            </a:outerShdw>
          </a:effectLst>
        </p:spPr>
      </p:pic>
      <p:sp>
        <p:nvSpPr>
          <p:cNvPr id="197" name="Title Text"/>
          <p:cNvSpPr txBox="1"/>
          <p:nvPr>
            <p:ph type="title"/>
          </p:nvPr>
        </p:nvSpPr>
        <p:spPr>
          <a:xfrm>
            <a:off x="1524000" y="1489059"/>
            <a:ext cx="9144000" cy="928704"/>
          </a:xfrm>
          <a:prstGeom prst="rect">
            <a:avLst/>
          </a:prstGeom>
        </p:spPr>
        <p:txBody>
          <a:bodyPr anchor="b"/>
          <a:lstStyle>
            <a:lvl1pPr algn="ctr">
              <a:defRPr sz="6000">
                <a:solidFill>
                  <a:schemeClr val="accent2">
                    <a:satOff val="-18194"/>
                    <a:lumOff val="-11215"/>
                  </a:schemeClr>
                </a:solidFill>
                <a:latin typeface="Big Caslon Medium"/>
                <a:ea typeface="Big Caslon Medium"/>
                <a:cs typeface="Big Caslon Medium"/>
                <a:sym typeface="Big Caslon Medium"/>
              </a:defRPr>
            </a:lvl1pPr>
          </a:lstStyle>
          <a:p>
            <a:pPr/>
            <a:r>
              <a:t>Title Text</a:t>
            </a:r>
          </a:p>
        </p:txBody>
      </p:sp>
      <p:sp>
        <p:nvSpPr>
          <p:cNvPr id="198" name="Body Level One…"/>
          <p:cNvSpPr txBox="1"/>
          <p:nvPr>
            <p:ph type="body" sz="quarter" idx="1"/>
          </p:nvPr>
        </p:nvSpPr>
        <p:spPr>
          <a:xfrm>
            <a:off x="1515102" y="3087320"/>
            <a:ext cx="9144001" cy="1655763"/>
          </a:xfrm>
          <a:prstGeom prst="rect">
            <a:avLst/>
          </a:prstGeom>
        </p:spPr>
        <p:txBody>
          <a:bodyPr anchor="ctr"/>
          <a:lstStyle>
            <a:lvl1pPr marL="0" indent="0">
              <a:buSzTx/>
              <a:buFontTx/>
              <a:buNone/>
              <a:defRPr sz="2000">
                <a:latin typeface="Big Caslon Medium"/>
                <a:ea typeface="Big Caslon Medium"/>
                <a:cs typeface="Big Caslon Medium"/>
                <a:sym typeface="Big Caslon Medium"/>
              </a:defRPr>
            </a:lvl1pPr>
            <a:lvl2pPr marL="0" indent="457200">
              <a:buSzTx/>
              <a:buFontTx/>
              <a:buNone/>
              <a:defRPr sz="2000">
                <a:latin typeface="Big Caslon Medium"/>
                <a:ea typeface="Big Caslon Medium"/>
                <a:cs typeface="Big Caslon Medium"/>
                <a:sym typeface="Big Caslon Medium"/>
              </a:defRPr>
            </a:lvl2pPr>
            <a:lvl3pPr marL="0" indent="914400">
              <a:buSzTx/>
              <a:buFontTx/>
              <a:buNone/>
              <a:defRPr sz="2000">
                <a:latin typeface="Big Caslon Medium"/>
                <a:ea typeface="Big Caslon Medium"/>
                <a:cs typeface="Big Caslon Medium"/>
                <a:sym typeface="Big Caslon Medium"/>
              </a:defRPr>
            </a:lvl3pPr>
            <a:lvl4pPr marL="0" indent="1371600">
              <a:buSzTx/>
              <a:buFontTx/>
              <a:buNone/>
              <a:defRPr sz="2000">
                <a:latin typeface="Big Caslon Medium"/>
                <a:ea typeface="Big Caslon Medium"/>
                <a:cs typeface="Big Caslon Medium"/>
                <a:sym typeface="Big Caslon Medium"/>
              </a:defRPr>
            </a:lvl4pPr>
            <a:lvl5pPr marL="0" indent="1828800">
              <a:buSzTx/>
              <a:buFontTx/>
              <a:buNone/>
              <a:defRPr sz="20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
        <p:nvSpPr>
          <p:cNvPr id="199" name="Slide Number"/>
          <p:cNvSpPr txBox="1"/>
          <p:nvPr>
            <p:ph type="sldNum" sz="quarter" idx="2"/>
          </p:nvPr>
        </p:nvSpPr>
        <p:spPr>
          <a:xfrm>
            <a:off x="5811976" y="63004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06" name="Image" descr="Image"/>
          <p:cNvPicPr>
            <a:picLocks noChangeAspect="0"/>
          </p:cNvPicPr>
          <p:nvPr/>
        </p:nvPicPr>
        <p:blipFill>
          <a:blip r:embed="rId3">
            <a:extLst/>
          </a:blip>
          <a:stretch>
            <a:fillRect/>
          </a:stretch>
        </p:blipFill>
        <p:spPr>
          <a:xfrm>
            <a:off x="-7886" y="-175419"/>
            <a:ext cx="13439672" cy="7272183"/>
          </a:xfrm>
          <a:prstGeom prst="rect">
            <a:avLst/>
          </a:prstGeom>
        </p:spPr>
      </p:pic>
      <p:pic>
        <p:nvPicPr>
          <p:cNvPr id="207"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08" name="Rectangle Rectangle" descr="Rectangle Rectangle"/>
          <p:cNvPicPr>
            <a:picLocks noChangeAspect="0"/>
          </p:cNvPicPr>
          <p:nvPr/>
        </p:nvPicPr>
        <p:blipFill>
          <a:blip r:embed="rId5">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209" name="Rectangle Rectangle" descr="Rectangle Rectangle"/>
          <p:cNvPicPr>
            <a:picLocks noChangeAspect="0"/>
          </p:cNvPicPr>
          <p:nvPr/>
        </p:nvPicPr>
        <p:blipFill>
          <a:blip r:embed="rId6">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21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11"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12" name="Title Text"/>
          <p:cNvSpPr txBox="1"/>
          <p:nvPr>
            <p:ph type="title"/>
          </p:nvPr>
        </p:nvSpPr>
        <p:spPr>
          <a:xfrm>
            <a:off x="1524000" y="1612989"/>
            <a:ext cx="9144000" cy="783656"/>
          </a:xfrm>
          <a:prstGeom prst="rect">
            <a:avLst/>
          </a:prstGeom>
        </p:spPr>
        <p:txBody>
          <a:bodyPr anchor="b"/>
          <a:lstStyle>
            <a:lvl1pPr algn="ctr">
              <a:defRPr sz="6000">
                <a:solidFill>
                  <a:srgbClr val="941100"/>
                </a:solidFill>
              </a:defRPr>
            </a:lvl1pPr>
          </a:lstStyle>
          <a:p>
            <a:pPr/>
            <a:r>
              <a:t>Title Text</a:t>
            </a:r>
          </a:p>
        </p:txBody>
      </p:sp>
      <p:sp>
        <p:nvSpPr>
          <p:cNvPr id="213" name="Body Level One…"/>
          <p:cNvSpPr txBox="1"/>
          <p:nvPr>
            <p:ph type="body" sz="half" idx="1"/>
          </p:nvPr>
        </p:nvSpPr>
        <p:spPr>
          <a:xfrm>
            <a:off x="1341427" y="3098615"/>
            <a:ext cx="9509146" cy="2469351"/>
          </a:xfrm>
          <a:prstGeom prst="rect">
            <a:avLst/>
          </a:prstGeom>
          <a:ln w="9525">
            <a:round/>
          </a:ln>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3">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20" name="Image" descr="Image"/>
          <p:cNvPicPr>
            <a:picLocks noChangeAspect="0"/>
          </p:cNvPicPr>
          <p:nvPr/>
        </p:nvPicPr>
        <p:blipFill>
          <a:blip r:embed="rId3">
            <a:extLst/>
          </a:blip>
          <a:stretch>
            <a:fillRect/>
          </a:stretch>
        </p:blipFill>
        <p:spPr>
          <a:xfrm>
            <a:off x="-7886" y="-175419"/>
            <a:ext cx="13439672" cy="7272183"/>
          </a:xfrm>
          <a:prstGeom prst="rect">
            <a:avLst/>
          </a:prstGeom>
        </p:spPr>
      </p:pic>
      <p:pic>
        <p:nvPicPr>
          <p:cNvPr id="221"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22" name="Rectangle Rectangle" descr="Rectangle Rectangle"/>
          <p:cNvPicPr>
            <a:picLocks noChangeAspect="0"/>
          </p:cNvPicPr>
          <p:nvPr/>
        </p:nvPicPr>
        <p:blipFill>
          <a:blip r:embed="rId5">
            <a:extLst/>
          </a:blip>
          <a:stretch>
            <a:fillRect/>
          </a:stretch>
        </p:blipFill>
        <p:spPr>
          <a:xfrm>
            <a:off x="2465547" y="707808"/>
            <a:ext cx="9160645" cy="1271415"/>
          </a:xfrm>
          <a:prstGeom prst="rect">
            <a:avLst/>
          </a:prstGeom>
          <a:effectLst>
            <a:outerShdw sx="100000" sy="100000" kx="0" ky="0" algn="b" rotWithShape="0" blurRad="381000" dist="114300" dir="0">
              <a:srgbClr val="000000">
                <a:alpha val="75000"/>
              </a:srgbClr>
            </a:outerShdw>
          </a:effectLst>
        </p:spPr>
      </p:pic>
      <p:pic>
        <p:nvPicPr>
          <p:cNvPr id="223" name="Rectangle Rectangle" descr="Rectangle Rectangle"/>
          <p:cNvPicPr>
            <a:picLocks noChangeAspect="0"/>
          </p:cNvPicPr>
          <p:nvPr/>
        </p:nvPicPr>
        <p:blipFill>
          <a:blip r:embed="rId6">
            <a:extLst/>
          </a:blip>
          <a:stretch>
            <a:fillRect/>
          </a:stretch>
        </p:blipFill>
        <p:spPr>
          <a:xfrm>
            <a:off x="1270258" y="2447768"/>
            <a:ext cx="10786739" cy="3886069"/>
          </a:xfrm>
          <a:prstGeom prst="rect">
            <a:avLst/>
          </a:prstGeom>
          <a:effectLst>
            <a:outerShdw sx="100000" sy="100000" kx="0" ky="0" algn="b" rotWithShape="0" blurRad="190500" dist="101600" dir="5400000">
              <a:schemeClr val="accent5">
                <a:alpha val="49461"/>
              </a:schemeClr>
            </a:outerShdw>
          </a:effectLst>
        </p:spPr>
      </p:pic>
      <p:sp>
        <p:nvSpPr>
          <p:cNvPr id="22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25"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26" name="Title Text"/>
          <p:cNvSpPr txBox="1"/>
          <p:nvPr>
            <p:ph type="title"/>
          </p:nvPr>
        </p:nvSpPr>
        <p:spPr>
          <a:xfrm>
            <a:off x="2618153" y="951687"/>
            <a:ext cx="9144001" cy="783656"/>
          </a:xfrm>
          <a:prstGeom prst="rect">
            <a:avLst/>
          </a:prstGeom>
        </p:spPr>
        <p:txBody>
          <a:bodyPr anchor="b"/>
          <a:lstStyle>
            <a:lvl1pPr algn="ctr">
              <a:defRPr sz="6000">
                <a:solidFill>
                  <a:srgbClr val="941100"/>
                </a:solidFill>
              </a:defRPr>
            </a:lvl1pPr>
          </a:lstStyle>
          <a:p>
            <a:pPr/>
            <a:r>
              <a:t>Title Text</a:t>
            </a:r>
          </a:p>
        </p:txBody>
      </p:sp>
      <p:sp>
        <p:nvSpPr>
          <p:cNvPr id="227" name="Body Level One…"/>
          <p:cNvSpPr txBox="1"/>
          <p:nvPr>
            <p:ph type="body" idx="1"/>
          </p:nvPr>
        </p:nvSpPr>
        <p:spPr>
          <a:xfrm>
            <a:off x="1341427" y="2414522"/>
            <a:ext cx="10528361" cy="3767718"/>
          </a:xfrm>
          <a:prstGeom prst="rect">
            <a:avLst/>
          </a:prstGeom>
          <a:ln w="9525">
            <a:round/>
          </a:ln>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2">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34" name="Image" descr="Image"/>
          <p:cNvPicPr>
            <a:picLocks noChangeAspect="1"/>
          </p:cNvPicPr>
          <p:nvPr/>
        </p:nvPicPr>
        <p:blipFill>
          <a:blip r:embed="rId3">
            <a:extLst/>
          </a:blip>
          <a:srcRect l="0" t="0" r="0" b="9331"/>
          <a:stretch>
            <a:fillRect/>
          </a:stretch>
        </p:blipFill>
        <p:spPr>
          <a:xfrm>
            <a:off x="-7886" y="-162719"/>
            <a:ext cx="13452372" cy="7183282"/>
          </a:xfrm>
          <a:prstGeom prst="rect">
            <a:avLst/>
          </a:prstGeom>
          <a:ln w="12700">
            <a:miter lim="400000"/>
          </a:ln>
        </p:spPr>
      </p:pic>
      <p:pic>
        <p:nvPicPr>
          <p:cNvPr id="235"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36" name="Rectangle Rectangle" descr="Rectangle Rectangle"/>
          <p:cNvPicPr>
            <a:picLocks noChangeAspect="0"/>
          </p:cNvPicPr>
          <p:nvPr/>
        </p:nvPicPr>
        <p:blipFill>
          <a:blip r:embed="rId5">
            <a:extLst/>
          </a:blip>
          <a:stretch>
            <a:fillRect/>
          </a:stretch>
        </p:blipFill>
        <p:spPr>
          <a:xfrm>
            <a:off x="1599186" y="1637413"/>
            <a:ext cx="9651210" cy="2895803"/>
          </a:xfrm>
          <a:prstGeom prst="rect">
            <a:avLst/>
          </a:prstGeom>
          <a:effectLst>
            <a:outerShdw sx="100000" sy="100000" kx="0" ky="0" algn="b" rotWithShape="0" blurRad="190500" dist="101600" dir="5400000">
              <a:schemeClr val="accent5">
                <a:alpha val="49461"/>
              </a:schemeClr>
            </a:outerShdw>
          </a:effectLst>
        </p:spPr>
      </p:pic>
      <p:sp>
        <p:nvSpPr>
          <p:cNvPr id="23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38"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39" name="Body Level One…"/>
          <p:cNvSpPr txBox="1"/>
          <p:nvPr>
            <p:ph type="body" sz="half" idx="1"/>
          </p:nvPr>
        </p:nvSpPr>
        <p:spPr>
          <a:xfrm>
            <a:off x="1782534" y="1749944"/>
            <a:ext cx="9284514" cy="2658009"/>
          </a:xfrm>
          <a:prstGeom prst="rect">
            <a:avLst/>
          </a:prstGeom>
          <a:ln w="9525">
            <a:round/>
          </a:ln>
        </p:spPr>
        <p:txBody>
          <a:bodyPr anchor="ctr"/>
          <a:lstStyle>
            <a:lvl1pPr marL="0" indent="0">
              <a:buSzTx/>
              <a:buFontTx/>
              <a:buNone/>
              <a:defRPr sz="2400">
                <a:latin typeface="Bookman Old Style"/>
                <a:ea typeface="Bookman Old Style"/>
                <a:cs typeface="Bookman Old Style"/>
                <a:sym typeface="Bookman Old Style"/>
              </a:defRPr>
            </a:lvl1pPr>
            <a:lvl2pPr marL="0" indent="457200">
              <a:buSzTx/>
              <a:buFontTx/>
              <a:buNone/>
              <a:defRPr sz="2400">
                <a:latin typeface="Bookman Old Style"/>
                <a:ea typeface="Bookman Old Style"/>
                <a:cs typeface="Bookman Old Style"/>
                <a:sym typeface="Bookman Old Style"/>
              </a:defRPr>
            </a:lvl2pPr>
            <a:lvl3pPr marL="0" indent="914400">
              <a:buSzTx/>
              <a:buFontTx/>
              <a:buNone/>
              <a:defRPr sz="2400">
                <a:latin typeface="Bookman Old Style"/>
                <a:ea typeface="Bookman Old Style"/>
                <a:cs typeface="Bookman Old Style"/>
                <a:sym typeface="Bookman Old Style"/>
              </a:defRPr>
            </a:lvl3pPr>
            <a:lvl4pPr marL="0" indent="1371600">
              <a:buSzTx/>
              <a:buFontTx/>
              <a:buNone/>
              <a:defRPr sz="2400">
                <a:latin typeface="Bookman Old Style"/>
                <a:ea typeface="Bookman Old Style"/>
                <a:cs typeface="Bookman Old Style"/>
                <a:sym typeface="Bookman Old Style"/>
              </a:defRPr>
            </a:lvl4pPr>
            <a:lvl5pPr marL="0" indent="1828800">
              <a:buSzTx/>
              <a:buFontTx/>
              <a:buNone/>
              <a:defRPr sz="24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8">
    <p:bg>
      <p:bgPr>
        <a:noFill/>
      </p:bgPr>
    </p:bg>
    <p:spTree>
      <p:nvGrpSpPr>
        <p:cNvPr id="1" name=""/>
        <p:cNvGrpSpPr/>
        <p:nvPr/>
      </p:nvGrpSpPr>
      <p:grpSpPr>
        <a:xfrm>
          <a:off x="0" y="0"/>
          <a:ext cx="0" cy="0"/>
          <a:chOff x="0" y="0"/>
          <a:chExt cx="0" cy="0"/>
        </a:xfrm>
      </p:grpSpPr>
      <p:pic>
        <p:nvPicPr>
          <p:cNvPr id="246" name="Image" descr="Image"/>
          <p:cNvPicPr>
            <a:picLocks noChangeAspect="1"/>
          </p:cNvPicPr>
          <p:nvPr/>
        </p:nvPicPr>
        <p:blipFill>
          <a:blip r:embed="rId2">
            <a:extLst/>
          </a:blip>
          <a:stretch>
            <a:fillRect/>
          </a:stretch>
        </p:blipFill>
        <p:spPr>
          <a:xfrm>
            <a:off x="-65474" y="-74458"/>
            <a:ext cx="12322948" cy="7006916"/>
          </a:xfrm>
          <a:prstGeom prst="rect">
            <a:avLst/>
          </a:prstGeom>
          <a:ln w="12700">
            <a:miter lim="400000"/>
          </a:ln>
        </p:spPr>
      </p:pic>
      <p:sp>
        <p:nvSpPr>
          <p:cNvPr id="24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8">
    <p:spTree>
      <p:nvGrpSpPr>
        <p:cNvPr id="1" name=""/>
        <p:cNvGrpSpPr/>
        <p:nvPr/>
      </p:nvGrpSpPr>
      <p:grpSpPr>
        <a:xfrm>
          <a:off x="0" y="0"/>
          <a:ext cx="0" cy="0"/>
          <a:chOff x="0" y="0"/>
          <a:chExt cx="0" cy="0"/>
        </a:xfrm>
      </p:grpSpPr>
      <p:sp>
        <p:nvSpPr>
          <p:cNvPr id="254"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5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256" name="Rectangle Rectangle" descr="Rectangle Rectangle"/>
          <p:cNvPicPr>
            <a:picLocks noChangeAspect="0"/>
          </p:cNvPicPr>
          <p:nvPr/>
        </p:nvPicPr>
        <p:blipFill>
          <a:blip r:embed="rId2">
            <a:extLst/>
          </a:blip>
          <a:stretch>
            <a:fillRect/>
          </a:stretch>
        </p:blipFill>
        <p:spPr>
          <a:xfrm>
            <a:off x="2550595" y="244407"/>
            <a:ext cx="9245601" cy="1040587"/>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257" name="Welcome  on board  of the professional PM  track"/>
          <p:cNvSpPr txBox="1"/>
          <p:nvPr/>
        </p:nvSpPr>
        <p:spPr>
          <a:xfrm>
            <a:off x="3173358" y="474146"/>
            <a:ext cx="8436085"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lgn="ctr">
              <a:defRPr b="1" sz="2800">
                <a:solidFill>
                  <a:srgbClr val="2D3956"/>
                </a:solidFill>
                <a:latin typeface="Tajawal Medium"/>
                <a:ea typeface="Tajawal Medium"/>
                <a:cs typeface="Tajawal Medium"/>
                <a:sym typeface="Tajawal Medium"/>
              </a:defRPr>
            </a:lvl1pPr>
          </a:lstStyle>
          <a:p>
            <a:pPr/>
            <a:r>
              <a:t>Welcome  on board  of the professional PM  track</a:t>
            </a:r>
          </a:p>
        </p:txBody>
      </p:sp>
      <p:pic>
        <p:nvPicPr>
          <p:cNvPr id="258" name="Rectangle: Rounded Corners 22" descr="Rectangle: Rounded Corners 22"/>
          <p:cNvPicPr>
            <a:picLocks noChangeAspect="0"/>
          </p:cNvPicPr>
          <p:nvPr/>
        </p:nvPicPr>
        <p:blipFill>
          <a:blip r:embed="rId3">
            <a:extLst/>
          </a:blip>
          <a:stretch>
            <a:fillRect/>
          </a:stretch>
        </p:blipFill>
        <p:spPr>
          <a:xfrm>
            <a:off x="6887206" y="16393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59" name="Rectangle: Rounded Corners 24" descr="Rectangle: Rounded Corners 24"/>
          <p:cNvPicPr>
            <a:picLocks noChangeAspect="0"/>
          </p:cNvPicPr>
          <p:nvPr/>
        </p:nvPicPr>
        <p:blipFill>
          <a:blip r:embed="rId4">
            <a:extLst/>
          </a:blip>
          <a:stretch>
            <a:fillRect/>
          </a:stretch>
        </p:blipFill>
        <p:spPr>
          <a:xfrm>
            <a:off x="2960466" y="2186247"/>
            <a:ext cx="4478492" cy="3144336"/>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260" name="Body Level One…"/>
          <p:cNvSpPr txBox="1"/>
          <p:nvPr>
            <p:ph type="body" sz="quarter" idx="1"/>
          </p:nvPr>
        </p:nvSpPr>
        <p:spPr>
          <a:xfrm>
            <a:off x="7468151" y="2279792"/>
            <a:ext cx="3177419" cy="2929392"/>
          </a:xfrm>
          <a:prstGeom prst="rect">
            <a:avLst/>
          </a:prstGeom>
        </p:spPr>
        <p:txBody>
          <a:bodyPr anchor="ctr"/>
          <a:lstStyle>
            <a:lvl1pPr marL="0" indent="0">
              <a:buSzTx/>
              <a:buFontTx/>
              <a:buNone/>
            </a:lvl1pPr>
            <a:lvl2pPr marL="0" indent="228600">
              <a:buSzTx/>
              <a:buFontTx/>
              <a:buNone/>
            </a:lvl2pPr>
            <a:lvl3pPr marL="0" indent="457200">
              <a:buSzTx/>
              <a:buFontTx/>
              <a:buNone/>
            </a:lvl3pPr>
            <a:lvl4pPr marL="0" indent="685800">
              <a:buSzTx/>
              <a:buFontTx/>
              <a:buNone/>
            </a:lvl4pPr>
            <a:lvl5pPr marL="0" indent="914400">
              <a:buSzTx/>
              <a:buFontTx/>
              <a:buNone/>
            </a:lvl5pPr>
          </a:lstStyle>
          <a:p>
            <a:pPr/>
            <a:r>
              <a:t>Body Level One</a:t>
            </a:r>
          </a:p>
          <a:p>
            <a:pPr lvl="1"/>
            <a:r>
              <a:t>Body Level Two</a:t>
            </a:r>
          </a:p>
          <a:p>
            <a:pPr lvl="2"/>
            <a:r>
              <a:t>Body Level Three</a:t>
            </a:r>
          </a:p>
          <a:p>
            <a:pPr lvl="3"/>
            <a:r>
              <a:t>Body Level Four</a:t>
            </a:r>
          </a:p>
          <a:p>
            <a:pPr lvl="4"/>
            <a:r>
              <a:t>Body Level Five</a:t>
            </a:r>
          </a:p>
        </p:txBody>
      </p:sp>
      <p:sp>
        <p:nvSpPr>
          <p:cNvPr id="261" name="Slide Number"/>
          <p:cNvSpPr txBox="1"/>
          <p:nvPr>
            <p:ph type="sldNum" sz="quarter" idx="2"/>
          </p:nvPr>
        </p:nvSpPr>
        <p:spPr>
          <a:prstGeom prst="rect">
            <a:avLst/>
          </a:prstGeom>
        </p:spPr>
        <p:txBody>
          <a:bodyPr/>
          <a:lstStyle/>
          <a:p>
            <a:pPr/>
            <a:fld id="{86CB4B4D-7CA3-9044-876B-883B54F8677D}" type="slidenum"/>
          </a:p>
        </p:txBody>
      </p:sp>
      <p:sp>
        <p:nvSpPr>
          <p:cNvPr id="26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263" name="Graphic 21" descr="Graphic 21"/>
          <p:cNvPicPr>
            <a:picLocks noChangeAspect="1"/>
          </p:cNvPicPr>
          <p:nvPr/>
        </p:nvPicPr>
        <p:blipFill>
          <a:blip r:embed="rId5">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4">
    <p:spTree>
      <p:nvGrpSpPr>
        <p:cNvPr id="1" name=""/>
        <p:cNvGrpSpPr/>
        <p:nvPr/>
      </p:nvGrpSpPr>
      <p:grpSpPr>
        <a:xfrm>
          <a:off x="0" y="0"/>
          <a:ext cx="0" cy="0"/>
          <a:chOff x="0" y="0"/>
          <a:chExt cx="0" cy="0"/>
        </a:xfrm>
      </p:grpSpPr>
      <p:sp>
        <p:nvSpPr>
          <p:cNvPr id="270"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71"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72"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27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74"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75"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76" name="Rectangle: Rounded Corners 24"/>
          <p:cNvSpPr/>
          <p:nvPr/>
        </p:nvSpPr>
        <p:spPr>
          <a:xfrm>
            <a:off x="2443547" y="1766138"/>
            <a:ext cx="9345750" cy="2826658"/>
          </a:xfrm>
          <a:prstGeom prst="roundRect">
            <a:avLst>
              <a:gd name="adj" fmla="val 9313"/>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277"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278" name="Slide Number"/>
          <p:cNvSpPr txBox="1"/>
          <p:nvPr>
            <p:ph type="sldNum" sz="quarter" idx="2"/>
          </p:nvPr>
        </p:nvSpPr>
        <p:spPr>
          <a:prstGeom prst="rect">
            <a:avLst/>
          </a:prstGeom>
        </p:spPr>
        <p:txBody>
          <a:bodyPr/>
          <a:lstStyle/>
          <a:p>
            <a:pPr/>
            <a:fld id="{86CB4B4D-7CA3-9044-876B-883B54F8677D}" type="slidenum"/>
          </a:p>
        </p:txBody>
      </p:sp>
      <p:sp>
        <p:nvSpPr>
          <p:cNvPr id="279" name="Title Text"/>
          <p:cNvSpPr txBox="1"/>
          <p:nvPr>
            <p:ph type="title"/>
          </p:nvPr>
        </p:nvSpPr>
        <p:spPr>
          <a:xfrm>
            <a:off x="2457636" y="693258"/>
            <a:ext cx="9593938" cy="679759"/>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80" name="Body Level One…"/>
          <p:cNvSpPr txBox="1"/>
          <p:nvPr>
            <p:ph type="body" sz="half" idx="1"/>
          </p:nvPr>
        </p:nvSpPr>
        <p:spPr>
          <a:xfrm>
            <a:off x="2557434" y="1864720"/>
            <a:ext cx="9117976" cy="2629494"/>
          </a:xfrm>
          <a:prstGeom prst="rect">
            <a:avLst/>
          </a:prstGeom>
        </p:spPr>
        <p:txBody>
          <a:bodyPr/>
          <a:lstStyle>
            <a:lvl1pPr>
              <a:defRPr sz="2600">
                <a:latin typeface="Bookman Old Style"/>
                <a:ea typeface="Bookman Old Style"/>
                <a:cs typeface="Bookman Old Style"/>
                <a:sym typeface="Bookman Old Style"/>
              </a:defRPr>
            </a:lvl1pPr>
            <a:lvl2pPr>
              <a:defRPr sz="2600">
                <a:latin typeface="Bookman Old Style"/>
                <a:ea typeface="Bookman Old Style"/>
                <a:cs typeface="Bookman Old Style"/>
                <a:sym typeface="Bookman Old Style"/>
              </a:defRPr>
            </a:lvl2pPr>
            <a:lvl3pPr>
              <a:defRPr sz="2600">
                <a:latin typeface="Bookman Old Style"/>
                <a:ea typeface="Bookman Old Style"/>
                <a:cs typeface="Bookman Old Style"/>
                <a:sym typeface="Bookman Old Style"/>
              </a:defRPr>
            </a:lvl3pPr>
            <a:lvl4pPr>
              <a:defRPr sz="2600">
                <a:latin typeface="Bookman Old Style"/>
                <a:ea typeface="Bookman Old Style"/>
                <a:cs typeface="Bookman Old Style"/>
                <a:sym typeface="Bookman Old Style"/>
              </a:defRPr>
            </a:lvl4pPr>
            <a:lvl5pPr>
              <a:defRPr sz="26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6">
    <p:spTree>
      <p:nvGrpSpPr>
        <p:cNvPr id="1" name=""/>
        <p:cNvGrpSpPr/>
        <p:nvPr/>
      </p:nvGrpSpPr>
      <p:grpSpPr>
        <a:xfrm>
          <a:off x="0" y="0"/>
          <a:ext cx="0" cy="0"/>
          <a:chOff x="0" y="0"/>
          <a:chExt cx="0" cy="0"/>
        </a:xfrm>
      </p:grpSpPr>
      <p:sp>
        <p:nvSpPr>
          <p:cNvPr id="287"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8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89"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29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91"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92"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293"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294" name="Slide Number"/>
          <p:cNvSpPr txBox="1"/>
          <p:nvPr>
            <p:ph type="sldNum" sz="quarter" idx="2"/>
          </p:nvPr>
        </p:nvSpPr>
        <p:spPr>
          <a:prstGeom prst="rect">
            <a:avLst/>
          </a:prstGeom>
        </p:spPr>
        <p:txBody>
          <a:bodyPr/>
          <a:lstStyle/>
          <a:p>
            <a:pPr/>
            <a:fld id="{86CB4B4D-7CA3-9044-876B-883B54F8677D}" type="slidenum"/>
          </a:p>
        </p:txBody>
      </p:sp>
      <p:pic>
        <p:nvPicPr>
          <p:cNvPr id="295" name="Title Text Title Text" descr="Title Text Title Text"/>
          <p:cNvPicPr>
            <a:picLocks noChangeAspect="0"/>
          </p:cNvPicPr>
          <p:nvPr/>
        </p:nvPicPr>
        <p:blipFill>
          <a:blip r:embed="rId3">
            <a:extLst/>
          </a:blip>
          <a:stretch>
            <a:fillRect/>
          </a:stretch>
        </p:blipFill>
        <p:spPr>
          <a:xfrm>
            <a:off x="1460500" y="1425559"/>
            <a:ext cx="9271000" cy="1055704"/>
          </a:xfrm>
          <a:prstGeom prst="rect">
            <a:avLst/>
          </a:prstGeom>
          <a:effectLst>
            <a:outerShdw sx="100000" sy="100000" kx="0" ky="0" algn="b" rotWithShape="0" blurRad="190500" dist="101600" dir="5400000">
              <a:srgbClr val="941751"/>
            </a:outerShdw>
          </a:effectLst>
        </p:spPr>
      </p:pic>
      <p:pic>
        <p:nvPicPr>
          <p:cNvPr id="296" name="Rectangle Rectangle" descr="Rectangle Rectangle"/>
          <p:cNvPicPr>
            <a:picLocks noChangeAspect="0"/>
          </p:cNvPicPr>
          <p:nvPr/>
        </p:nvPicPr>
        <p:blipFill>
          <a:blip r:embed="rId4">
            <a:extLst/>
          </a:blip>
          <a:stretch>
            <a:fillRect/>
          </a:stretch>
        </p:blipFill>
        <p:spPr>
          <a:xfrm>
            <a:off x="1464302" y="3036520"/>
            <a:ext cx="9245601" cy="2589259"/>
          </a:xfrm>
          <a:prstGeom prst="rect">
            <a:avLst/>
          </a:prstGeom>
          <a:effectLst>
            <a:outerShdw sx="100000" sy="100000" kx="0" ky="0" algn="b" rotWithShape="0" blurRad="190500" dist="50800" dir="5400000">
              <a:schemeClr val="accent5">
                <a:alpha val="49461"/>
              </a:schemeClr>
            </a:outerShdw>
          </a:effectLst>
        </p:spPr>
      </p:pic>
      <p:sp>
        <p:nvSpPr>
          <p:cNvPr id="297" name="Body Level One…"/>
          <p:cNvSpPr txBox="1"/>
          <p:nvPr>
            <p:ph type="body" sz="half" idx="1"/>
          </p:nvPr>
        </p:nvSpPr>
        <p:spPr>
          <a:xfrm>
            <a:off x="1537012" y="3005634"/>
            <a:ext cx="9117976" cy="2629495"/>
          </a:xfrm>
          <a:prstGeom prst="rect">
            <a:avLst/>
          </a:prstGeom>
        </p:spPr>
        <p:txBody>
          <a:bodyPr/>
          <a:lstStyle>
            <a:lvl1pPr>
              <a:defRPr sz="2600">
                <a:latin typeface="Bookman Old Style"/>
                <a:ea typeface="Bookman Old Style"/>
                <a:cs typeface="Bookman Old Style"/>
                <a:sym typeface="Bookman Old Style"/>
              </a:defRPr>
            </a:lvl1pPr>
            <a:lvl2pPr>
              <a:defRPr sz="2600">
                <a:latin typeface="Bookman Old Style"/>
                <a:ea typeface="Bookman Old Style"/>
                <a:cs typeface="Bookman Old Style"/>
                <a:sym typeface="Bookman Old Style"/>
              </a:defRPr>
            </a:lvl2pPr>
            <a:lvl3pPr>
              <a:defRPr sz="2600">
                <a:latin typeface="Bookman Old Style"/>
                <a:ea typeface="Bookman Old Style"/>
                <a:cs typeface="Bookman Old Style"/>
                <a:sym typeface="Bookman Old Style"/>
              </a:defRPr>
            </a:lvl3pPr>
            <a:lvl4pPr>
              <a:defRPr sz="2600">
                <a:latin typeface="Bookman Old Style"/>
                <a:ea typeface="Bookman Old Style"/>
                <a:cs typeface="Bookman Old Style"/>
                <a:sym typeface="Bookman Old Style"/>
              </a:defRPr>
            </a:lvl4pPr>
            <a:lvl5pPr>
              <a:defRPr sz="26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7">
    <p:spTree>
      <p:nvGrpSpPr>
        <p:cNvPr id="1" name=""/>
        <p:cNvGrpSpPr/>
        <p:nvPr/>
      </p:nvGrpSpPr>
      <p:grpSpPr>
        <a:xfrm>
          <a:off x="0" y="0"/>
          <a:ext cx="0" cy="0"/>
          <a:chOff x="0" y="0"/>
          <a:chExt cx="0" cy="0"/>
        </a:xfrm>
      </p:grpSpPr>
      <p:sp>
        <p:nvSpPr>
          <p:cNvPr id="304"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30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06"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30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08"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309"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310"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311" name="Slide Number"/>
          <p:cNvSpPr txBox="1"/>
          <p:nvPr>
            <p:ph type="sldNum" sz="quarter" idx="2"/>
          </p:nvPr>
        </p:nvSpPr>
        <p:spPr>
          <a:prstGeom prst="rect">
            <a:avLst/>
          </a:prstGeom>
        </p:spPr>
        <p:txBody>
          <a:bodyPr/>
          <a:lstStyle/>
          <a:p>
            <a:pPr/>
            <a:fld id="{86CB4B4D-7CA3-9044-876B-883B54F8677D}" type="slidenum"/>
          </a:p>
        </p:txBody>
      </p:sp>
      <p:sp>
        <p:nvSpPr>
          <p:cNvPr id="312" name="Title Text"/>
          <p:cNvSpPr txBox="1"/>
          <p:nvPr>
            <p:ph type="title"/>
          </p:nvPr>
        </p:nvSpPr>
        <p:spPr>
          <a:xfrm>
            <a:off x="1820381" y="3089121"/>
            <a:ext cx="9593939" cy="679758"/>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Tree>
  </p:cSld>
  <p:clrMapOvr>
    <a:masterClrMapping/>
  </p:clrMapOvr>
  <p:transition xmlns:p14="http://schemas.microsoft.com/office/powerpoint/2010/main" spd="med" advClick="1"/>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5">
    <p:spTree>
      <p:nvGrpSpPr>
        <p:cNvPr id="1" name=""/>
        <p:cNvGrpSpPr/>
        <p:nvPr/>
      </p:nvGrpSpPr>
      <p:grpSpPr>
        <a:xfrm>
          <a:off x="0" y="0"/>
          <a:ext cx="0" cy="0"/>
          <a:chOff x="0" y="0"/>
          <a:chExt cx="0" cy="0"/>
        </a:xfrm>
      </p:grpSpPr>
      <p:sp>
        <p:nvSpPr>
          <p:cNvPr id="319"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32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21"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32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23"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324"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25" name="Rectangle: Rounded Corners 24"/>
          <p:cNvSpPr/>
          <p:nvPr/>
        </p:nvSpPr>
        <p:spPr>
          <a:xfrm>
            <a:off x="1181062" y="1285191"/>
            <a:ext cx="9345750" cy="4287617"/>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326"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327" name="Slide Number"/>
          <p:cNvSpPr txBox="1"/>
          <p:nvPr>
            <p:ph type="sldNum" sz="quarter" idx="2"/>
          </p:nvPr>
        </p:nvSpPr>
        <p:spPr>
          <a:prstGeom prst="rect">
            <a:avLst/>
          </a:prstGeom>
        </p:spPr>
        <p:txBody>
          <a:bodyPr/>
          <a:lstStyle/>
          <a:p>
            <a:pPr/>
            <a:fld id="{86CB4B4D-7CA3-9044-876B-883B54F8677D}" type="slidenum"/>
          </a:p>
        </p:txBody>
      </p:sp>
      <p:sp>
        <p:nvSpPr>
          <p:cNvPr id="328" name="Body Level One…"/>
          <p:cNvSpPr txBox="1"/>
          <p:nvPr>
            <p:ph type="body" sz="half" idx="1"/>
          </p:nvPr>
        </p:nvSpPr>
        <p:spPr>
          <a:xfrm>
            <a:off x="1496452" y="1485900"/>
            <a:ext cx="8409548" cy="3747019"/>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2">
    <p:spTree>
      <p:nvGrpSpPr>
        <p:cNvPr id="1" name=""/>
        <p:cNvGrpSpPr/>
        <p:nvPr/>
      </p:nvGrpSpPr>
      <p:grpSpPr>
        <a:xfrm>
          <a:off x="0" y="0"/>
          <a:ext cx="0" cy="0"/>
          <a:chOff x="0" y="0"/>
          <a:chExt cx="0" cy="0"/>
        </a:xfrm>
      </p:grpSpPr>
      <p:sp>
        <p:nvSpPr>
          <p:cNvPr id="33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9">
    <p:spTree>
      <p:nvGrpSpPr>
        <p:cNvPr id="1" name=""/>
        <p:cNvGrpSpPr/>
        <p:nvPr/>
      </p:nvGrpSpPr>
      <p:grpSpPr>
        <a:xfrm>
          <a:off x="0" y="0"/>
          <a:ext cx="0" cy="0"/>
          <a:chOff x="0" y="0"/>
          <a:chExt cx="0" cy="0"/>
        </a:xfrm>
      </p:grpSpPr>
      <p:sp>
        <p:nvSpPr>
          <p:cNvPr id="342" name="Oval 17"/>
          <p:cNvSpPr/>
          <p:nvPr/>
        </p:nvSpPr>
        <p:spPr>
          <a:xfrm>
            <a:off x="6987960" y="-2856"/>
            <a:ext cx="6969065" cy="6625587"/>
          </a:xfrm>
          <a:prstGeom prst="ellipse">
            <a:avLst/>
          </a:prstGeom>
          <a:solidFill>
            <a:srgbClr val="00B0F0"/>
          </a:solidFill>
          <a:ln w="12700">
            <a:miter lim="400000"/>
          </a:ln>
        </p:spPr>
        <p:txBody>
          <a:bodyPr lIns="45719" rIns="45719" anchor="ctr"/>
          <a:lstStyle/>
          <a:p>
            <a:pPr algn="ctr">
              <a:defRPr>
                <a:solidFill>
                  <a:srgbClr val="FFFFFF"/>
                </a:solidFill>
              </a:defRPr>
            </a:pPr>
          </a:p>
        </p:txBody>
      </p:sp>
      <p:sp>
        <p:nvSpPr>
          <p:cNvPr id="343" name="TextBox 29"/>
          <p:cNvSpPr txBox="1"/>
          <p:nvPr/>
        </p:nvSpPr>
        <p:spPr>
          <a:xfrm>
            <a:off x="1764123" y="3945811"/>
            <a:ext cx="4795023" cy="421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latin typeface="Times New Roman"/>
                <a:ea typeface="Times New Roman"/>
                <a:cs typeface="Times New Roman"/>
                <a:sym typeface="Times New Roman"/>
              </a:defRPr>
            </a:lvl1pPr>
          </a:lstStyle>
          <a:p>
            <a:pPr/>
            <a:r>
              <a:t>Prepared by Dr. Mahmoud Ibrahim </a:t>
            </a:r>
          </a:p>
        </p:txBody>
      </p:sp>
      <p:sp>
        <p:nvSpPr>
          <p:cNvPr id="344" name="TextBox 30"/>
          <p:cNvSpPr txBox="1"/>
          <p:nvPr/>
        </p:nvSpPr>
        <p:spPr>
          <a:xfrm>
            <a:off x="1469179" y="3120407"/>
            <a:ext cx="5384911" cy="715402"/>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b="1" sz="4400">
                <a:solidFill>
                  <a:srgbClr val="00B0F0"/>
                </a:solidFill>
                <a:latin typeface="Times New Roman"/>
                <a:ea typeface="Times New Roman"/>
                <a:cs typeface="Times New Roman"/>
                <a:sym typeface="Times New Roman"/>
              </a:defRPr>
            </a:lvl1pPr>
          </a:lstStyle>
          <a:p>
            <a:pPr/>
            <a:r>
              <a:t>Project ..Management</a:t>
            </a:r>
          </a:p>
        </p:txBody>
      </p:sp>
      <p:sp>
        <p:nvSpPr>
          <p:cNvPr id="345" name="TextBox 45"/>
          <p:cNvSpPr txBox="1"/>
          <p:nvPr/>
        </p:nvSpPr>
        <p:spPr>
          <a:xfrm>
            <a:off x="976172" y="4608186"/>
            <a:ext cx="1099181" cy="66485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latin typeface="Times New Roman"/>
                <a:ea typeface="Times New Roman"/>
                <a:cs typeface="Times New Roman"/>
                <a:sym typeface="Times New Roman"/>
              </a:defRPr>
            </a:lvl1pPr>
          </a:lstStyle>
          <a:p>
            <a:pPr/>
            <a:r>
              <a:t>PMG 615</a:t>
            </a:r>
          </a:p>
        </p:txBody>
      </p:sp>
      <p:sp>
        <p:nvSpPr>
          <p:cNvPr id="346" name="Oval 13"/>
          <p:cNvSpPr/>
          <p:nvPr/>
        </p:nvSpPr>
        <p:spPr>
          <a:xfrm>
            <a:off x="7150699" y="294989"/>
            <a:ext cx="6643585" cy="6029898"/>
          </a:xfrm>
          <a:prstGeom prst="ellipse">
            <a:avLst/>
          </a:prstGeom>
          <a:blipFill>
            <a:blip r:embed="rId2"/>
            <a:stretch>
              <a:fillRect/>
            </a:stretch>
          </a:blipFill>
          <a:ln w="12700">
            <a:solidFill>
              <a:srgbClr val="1D3053"/>
            </a:solidFill>
            <a:miter/>
          </a:ln>
        </p:spPr>
        <p:txBody>
          <a:bodyPr lIns="45719" rIns="45719" anchor="ctr"/>
          <a:lstStyle/>
          <a:p>
            <a:pPr algn="ctr">
              <a:defRPr>
                <a:solidFill>
                  <a:srgbClr val="FFFFFF"/>
                </a:solidFill>
              </a:defRPr>
            </a:pPr>
          </a:p>
        </p:txBody>
      </p:sp>
      <p:pic>
        <p:nvPicPr>
          <p:cNvPr id="347" name="Graphic 21" descr="Graphic 21"/>
          <p:cNvPicPr>
            <a:picLocks noChangeAspect="1"/>
          </p:cNvPicPr>
          <p:nvPr/>
        </p:nvPicPr>
        <p:blipFill>
          <a:blip r:embed="rId3">
            <a:extLst/>
          </a:blip>
          <a:srcRect l="0" t="27877" r="0" b="25429"/>
          <a:stretch>
            <a:fillRect/>
          </a:stretch>
        </p:blipFill>
        <p:spPr>
          <a:xfrm>
            <a:off x="314853" y="34383"/>
            <a:ext cx="2954656" cy="1379623"/>
          </a:xfrm>
          <a:prstGeom prst="rect">
            <a:avLst/>
          </a:prstGeom>
          <a:ln w="12700">
            <a:miter lim="400000"/>
          </a:ln>
        </p:spPr>
      </p:pic>
      <p:pic>
        <p:nvPicPr>
          <p:cNvPr id="348" name="Image" descr="Image"/>
          <p:cNvPicPr>
            <a:picLocks noChangeAspect="1"/>
          </p:cNvPicPr>
          <p:nvPr/>
        </p:nvPicPr>
        <p:blipFill>
          <a:blip r:embed="rId4">
            <a:extLst/>
          </a:blip>
          <a:stretch>
            <a:fillRect/>
          </a:stretch>
        </p:blipFill>
        <p:spPr>
          <a:xfrm>
            <a:off x="-22808" y="6628466"/>
            <a:ext cx="12420121" cy="1829321"/>
          </a:xfrm>
          <a:prstGeom prst="rect">
            <a:avLst/>
          </a:prstGeom>
          <a:ln w="12700">
            <a:miter lim="400000"/>
          </a:ln>
        </p:spPr>
      </p:pic>
      <p:grpSp>
        <p:nvGrpSpPr>
          <p:cNvPr id="351" name="Rectangle: Rounded Corners 33"/>
          <p:cNvGrpSpPr/>
          <p:nvPr/>
        </p:nvGrpSpPr>
        <p:grpSpPr>
          <a:xfrm>
            <a:off x="60918" y="5542295"/>
            <a:ext cx="7456304" cy="1122000"/>
            <a:chOff x="0" y="0"/>
            <a:chExt cx="7456303" cy="1121998"/>
          </a:xfrm>
        </p:grpSpPr>
        <p:sp>
          <p:nvSpPr>
            <p:cNvPr id="349" name="Rounded Rectangle"/>
            <p:cNvSpPr/>
            <p:nvPr/>
          </p:nvSpPr>
          <p:spPr>
            <a:xfrm>
              <a:off x="0" y="0"/>
              <a:ext cx="7456304" cy="1121999"/>
            </a:xfrm>
            <a:prstGeom prst="roundRect">
              <a:avLst>
                <a:gd name="adj" fmla="val 16667"/>
              </a:avLst>
            </a:prstGeom>
            <a:solidFill>
              <a:srgbClr val="00B0F0"/>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350" name="Lecture 11"/>
            <p:cNvSpPr txBox="1"/>
            <p:nvPr/>
          </p:nvSpPr>
          <p:spPr>
            <a:xfrm>
              <a:off x="151712" y="49226"/>
              <a:ext cx="7152877" cy="102354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noAutofit/>
            </a:bodyPr>
            <a:lstStyle>
              <a:lvl1pPr algn="ctr">
                <a:defRPr b="1" sz="2800">
                  <a:solidFill>
                    <a:srgbClr val="FFFFFF"/>
                  </a:solidFill>
                  <a:latin typeface="Times New Roman"/>
                  <a:ea typeface="Times New Roman"/>
                  <a:cs typeface="Times New Roman"/>
                  <a:sym typeface="Times New Roman"/>
                </a:defRPr>
              </a:lvl1pPr>
            </a:lstStyle>
            <a:p>
              <a:pPr/>
              <a:r>
                <a:t>Lecture 11</a:t>
              </a:r>
            </a:p>
          </p:txBody>
        </p:sp>
      </p:grpSp>
      <p:sp>
        <p:nvSpPr>
          <p:cNvPr id="35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3">
    <p:spTree>
      <p:nvGrpSpPr>
        <p:cNvPr id="1" name=""/>
        <p:cNvGrpSpPr/>
        <p:nvPr/>
      </p:nvGrpSpPr>
      <p:grpSpPr>
        <a:xfrm>
          <a:off x="0" y="0"/>
          <a:ext cx="0" cy="0"/>
          <a:chOff x="0" y="0"/>
          <a:chExt cx="0" cy="0"/>
        </a:xfrm>
      </p:grpSpPr>
      <p:pic>
        <p:nvPicPr>
          <p:cNvPr id="359" name="Rectangle: Rounded Corners 22" descr="Rectangle: Rounded Corners 22"/>
          <p:cNvPicPr>
            <a:picLocks noChangeAspect="0"/>
          </p:cNvPicPr>
          <p:nvPr/>
        </p:nvPicPr>
        <p:blipFill>
          <a:blip r:embed="rId2">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360" name="Rectangle Rectangle" descr="Rectangle Rectangle"/>
          <p:cNvPicPr>
            <a:picLocks noChangeAspect="0"/>
          </p:cNvPicPr>
          <p:nvPr/>
        </p:nvPicPr>
        <p:blipFill>
          <a:blip r:embed="rId3">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361" name="Rectangle Rectangle" descr="Rectangle Rectangle"/>
          <p:cNvPicPr>
            <a:picLocks noChangeAspect="0"/>
          </p:cNvPicPr>
          <p:nvPr/>
        </p:nvPicPr>
        <p:blipFill>
          <a:blip r:embed="rId4">
            <a:extLst/>
          </a:blip>
          <a:stretch>
            <a:fillRect/>
          </a:stretch>
        </p:blipFill>
        <p:spPr>
          <a:xfrm>
            <a:off x="1205486" y="2967066"/>
            <a:ext cx="9781028" cy="1896271"/>
          </a:xfrm>
          <a:prstGeom prst="rect">
            <a:avLst/>
          </a:prstGeom>
          <a:effectLst>
            <a:outerShdw sx="100000" sy="100000" kx="0" ky="0" algn="b" rotWithShape="0" blurRad="190500" dist="101600" dir="5400000">
              <a:schemeClr val="accent5">
                <a:alpha val="49461"/>
              </a:schemeClr>
            </a:outerShdw>
          </a:effectLst>
        </p:spPr>
      </p:pic>
      <p:pic>
        <p:nvPicPr>
          <p:cNvPr id="362" name="Graphic 21" descr="Graphic 21"/>
          <p:cNvPicPr>
            <a:picLocks noChangeAspect="1"/>
          </p:cNvPicPr>
          <p:nvPr/>
        </p:nvPicPr>
        <p:blipFill>
          <a:blip r:embed="rId5">
            <a:extLst/>
          </a:blip>
          <a:srcRect l="0" t="27877" r="0" b="25429"/>
          <a:stretch>
            <a:fillRect/>
          </a:stretch>
        </p:blipFill>
        <p:spPr>
          <a:xfrm>
            <a:off x="180431" y="79526"/>
            <a:ext cx="2305142" cy="1076344"/>
          </a:xfrm>
          <a:prstGeom prst="rect">
            <a:avLst/>
          </a:prstGeom>
          <a:ln w="12700">
            <a:miter lim="400000"/>
          </a:ln>
        </p:spPr>
      </p:pic>
      <p:sp>
        <p:nvSpPr>
          <p:cNvPr id="36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6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p:spTree>
      <p:nvGrpSpPr>
        <p:cNvPr id="1" name=""/>
        <p:cNvGrpSpPr/>
        <p:nvPr/>
      </p:nvGrpSpPr>
      <p:grpSpPr>
        <a:xfrm>
          <a:off x="0" y="0"/>
          <a:ext cx="0" cy="0"/>
          <a:chOff x="0" y="0"/>
          <a:chExt cx="0" cy="0"/>
        </a:xfrm>
      </p:grpSpPr>
      <p:sp>
        <p:nvSpPr>
          <p:cNvPr id="371"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37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73" name="Rectangle 4"/>
          <p:cNvSpPr/>
          <p:nvPr/>
        </p:nvSpPr>
        <p:spPr>
          <a:xfrm flipH="1" rot="10800000">
            <a:off x="2668776" y="364112"/>
            <a:ext cx="975269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pic>
        <p:nvPicPr>
          <p:cNvPr id="374" name="Image" descr="Image"/>
          <p:cNvPicPr>
            <a:picLocks noChangeAspect="1"/>
          </p:cNvPicPr>
          <p:nvPr/>
        </p:nvPicPr>
        <p:blipFill>
          <a:blip r:embed="rId2">
            <a:extLst/>
          </a:blip>
          <a:stretch>
            <a:fillRect/>
          </a:stretch>
        </p:blipFill>
        <p:spPr>
          <a:xfrm>
            <a:off x="-29497" y="1260874"/>
            <a:ext cx="4526250" cy="5183287"/>
          </a:xfrm>
          <a:prstGeom prst="rect">
            <a:avLst/>
          </a:prstGeom>
          <a:ln w="12700">
            <a:miter lim="400000"/>
          </a:ln>
        </p:spPr>
      </p:pic>
      <p:pic>
        <p:nvPicPr>
          <p:cNvPr id="375" name="Graphic 21" descr="Graphic 21"/>
          <p:cNvPicPr>
            <a:picLocks noChangeAspect="1"/>
          </p:cNvPicPr>
          <p:nvPr/>
        </p:nvPicPr>
        <p:blipFill>
          <a:blip r:embed="rId3">
            <a:extLst/>
          </a:blip>
          <a:srcRect l="0" t="27877" r="0" b="25429"/>
          <a:stretch>
            <a:fillRect/>
          </a:stretch>
        </p:blipFill>
        <p:spPr>
          <a:xfrm>
            <a:off x="180431" y="79526"/>
            <a:ext cx="2305142" cy="1076344"/>
          </a:xfrm>
          <a:prstGeom prst="rect">
            <a:avLst/>
          </a:prstGeom>
          <a:ln w="12700">
            <a:miter lim="400000"/>
          </a:ln>
        </p:spPr>
      </p:pic>
      <p:sp>
        <p:nvSpPr>
          <p:cNvPr id="37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 Id="rId19" Type="http://schemas.openxmlformats.org/officeDocument/2006/relationships/slideLayout" Target="../slideLayouts/slideLayout17.xml"/><Relationship Id="rId20" Type="http://schemas.openxmlformats.org/officeDocument/2006/relationships/slideLayout" Target="../slideLayouts/slideLayout18.xml"/><Relationship Id="rId21" Type="http://schemas.openxmlformats.org/officeDocument/2006/relationships/slideLayout" Target="../slideLayouts/slideLayout19.xml"/><Relationship Id="rId22" Type="http://schemas.openxmlformats.org/officeDocument/2006/relationships/slideLayout" Target="../slideLayouts/slideLayout20.xml"/><Relationship Id="rId23" Type="http://schemas.openxmlformats.org/officeDocument/2006/relationships/slideLayout" Target="../slideLayouts/slideLayout21.xml"/><Relationship Id="rId24" Type="http://schemas.openxmlformats.org/officeDocument/2006/relationships/slideLayout" Target="../slideLayouts/slideLayout22.xml"/><Relationship Id="rId25" Type="http://schemas.openxmlformats.org/officeDocument/2006/relationships/slideLayout" Target="../slideLayouts/slideLayout23.xml"/><Relationship Id="rId26" Type="http://schemas.openxmlformats.org/officeDocument/2006/relationships/slideLayout" Target="../slideLayouts/slideLayout24.xml"/><Relationship Id="rId27" Type="http://schemas.openxmlformats.org/officeDocument/2006/relationships/slideLayout" Target="../slideLayouts/slideLayout25.xml"/><Relationship Id="rId28" Type="http://schemas.openxmlformats.org/officeDocument/2006/relationships/slideLayout" Target="../slideLayouts/slideLayout26.xml"/><Relationship Id="rId29" Type="http://schemas.openxmlformats.org/officeDocument/2006/relationships/slideLayout" Target="../slideLayouts/slideLayout27.xml"/><Relationship Id="rId30"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609600" y="92074"/>
            <a:ext cx="10972800" cy="1508126"/>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 id="2147483666" r:id="rId20"/>
    <p:sldLayoutId id="2147483667" r:id="rId21"/>
    <p:sldLayoutId id="2147483668" r:id="rId22"/>
    <p:sldLayoutId id="2147483669" r:id="rId23"/>
    <p:sldLayoutId id="2147483670" r:id="rId24"/>
    <p:sldLayoutId id="2147483671" r:id="rId25"/>
    <p:sldLayoutId id="2147483672" r:id="rId26"/>
    <p:sldLayoutId id="2147483673" r:id="rId27"/>
    <p:sldLayoutId id="2147483674" r:id="rId28"/>
    <p:sldLayoutId id="2147483675" r:id="rId29"/>
    <p:sldLayoutId id="2147483676" r:id="rId30"/>
  </p:sldLayoutIdLst>
  <p:transition xmlns:p14="http://schemas.microsoft.com/office/powerpoint/2010/main" spd="med" advClick="1"/>
  <p:txStyles>
    <p:titleStyle>
      <a:lvl1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6.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6.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6.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6.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6.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20.png"/><Relationship Id="rId3" Type="http://schemas.openxmlformats.org/officeDocument/2006/relationships/image" Target="../media/image22.png"/><Relationship Id="rId4" Type="http://schemas.openxmlformats.org/officeDocument/2006/relationships/image" Target="../media/image27.png"/></Relationships>

</file>

<file path=ppt/slides/_rels/slide38.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40.xml.rels><?xml version="1.0" encoding="UTF-8"?>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5" name="Lecture 8:…"/>
          <p:cNvSpPr txBox="1"/>
          <p:nvPr>
            <p:ph type="subTitle" sz="quarter" idx="1"/>
          </p:nvPr>
        </p:nvSpPr>
        <p:spPr>
          <a:xfrm>
            <a:off x="326298" y="5222627"/>
            <a:ext cx="8153281" cy="1357800"/>
          </a:xfrm>
          <a:prstGeom prst="rect">
            <a:avLst/>
          </a:prstGeom>
        </p:spPr>
        <p:txBody>
          <a:bodyPr/>
          <a:lstStyle/>
          <a:p>
            <a:pPr/>
            <a:r>
              <a:t>Lecture 8: </a:t>
            </a:r>
          </a:p>
          <a:p>
            <a:pPr/>
            <a:r>
              <a:t> PJOMP and (project integration management plan )PIMP during the project excursion phase </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7" name="The 10th  key tasks in project operations  during the project execution phase:"/>
          <p:cNvSpPr txBox="1"/>
          <p:nvPr>
            <p:ph type="title"/>
          </p:nvPr>
        </p:nvSpPr>
        <p:spPr>
          <a:prstGeom prst="rect">
            <a:avLst/>
          </a:prstGeom>
        </p:spPr>
        <p:txBody>
          <a:bodyPr/>
          <a:lstStyle/>
          <a:p>
            <a:pPr defTabSz="557784">
              <a:defRPr sz="3660"/>
            </a:pPr>
            <a:r>
              <a:t>The </a:t>
            </a:r>
            <a:r>
              <a:rPr u="sng"/>
              <a:t>10th</a:t>
            </a:r>
            <a:r>
              <a:t>  key tasks in project operations  during the project execution phase:</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89"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390"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391"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392"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39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94"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95" name="Integration Management:"/>
          <p:cNvSpPr txBox="1"/>
          <p:nvPr>
            <p:ph type="title"/>
          </p:nvPr>
        </p:nvSpPr>
        <p:spPr>
          <a:prstGeom prst="rect">
            <a:avLst/>
          </a:prstGeom>
        </p:spPr>
        <p:txBody>
          <a:bodyPr/>
          <a:lstStyle>
            <a:lvl1pPr defTabSz="841247">
              <a:defRPr sz="5520"/>
            </a:lvl1pPr>
          </a:lstStyle>
          <a:p>
            <a:pPr/>
            <a:r>
              <a:t>Integration Management: </a:t>
            </a:r>
          </a:p>
        </p:txBody>
      </p:sp>
      <p:sp>
        <p:nvSpPr>
          <p:cNvPr id="396" name="Integration management activities focus on coordinating and integrating various project components and deliverables.…"/>
          <p:cNvSpPr txBox="1"/>
          <p:nvPr>
            <p:ph type="body" sz="half" idx="1"/>
          </p:nvPr>
        </p:nvSpPr>
        <p:spPr>
          <a:prstGeom prst="rect">
            <a:avLst/>
          </a:prstGeom>
        </p:spPr>
        <p:txBody>
          <a:bodyPr/>
          <a:lstStyle/>
          <a:p>
            <a:pPr/>
            <a:r>
              <a:t>Integration management activities focus on coordinating and integrating various project components and deliverables.</a:t>
            </a:r>
          </a:p>
          <a:p>
            <a:pPr/>
            <a:r>
              <a:t> This includes ensuring that different project activities and work packages are aligned, dependencies are managed, and integration testing is conducted to verify the compatibility of project components.</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98"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39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00"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01"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0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03"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04" name="1. Resource utilization :"/>
          <p:cNvSpPr txBox="1"/>
          <p:nvPr>
            <p:ph type="title"/>
          </p:nvPr>
        </p:nvSpPr>
        <p:spPr>
          <a:prstGeom prst="rect">
            <a:avLst/>
          </a:prstGeom>
        </p:spPr>
        <p:txBody>
          <a:bodyPr/>
          <a:lstStyle>
            <a:lvl1pPr defTabSz="841247">
              <a:defRPr sz="5520"/>
            </a:lvl1pPr>
          </a:lstStyle>
          <a:p>
            <a:pPr/>
            <a:r>
              <a:t> 1. Resource utilization : </a:t>
            </a:r>
          </a:p>
        </p:txBody>
      </p:sp>
      <p:sp>
        <p:nvSpPr>
          <p:cNvPr id="405" name="The project team utilizes resources such as personnel, equipment, and materials to execute project activities according to the project plan. This includes assigning tasks, managing resource schedules, and ensuring the availability of necessary resources."/>
          <p:cNvSpPr txBox="1"/>
          <p:nvPr>
            <p:ph type="body" sz="half" idx="1"/>
          </p:nvPr>
        </p:nvSpPr>
        <p:spPr>
          <a:prstGeom prst="rect">
            <a:avLst/>
          </a:prstGeom>
        </p:spPr>
        <p:txBody>
          <a:bodyPr/>
          <a:lstStyle/>
          <a:p>
            <a:pPr/>
            <a:r>
              <a:t>The proje</a:t>
            </a:r>
            <a:r>
              <a:rPr u="sng"/>
              <a:t>ct team utilizes resources such as personnel, equipment, and materials to execute project activities </a:t>
            </a:r>
            <a:r>
              <a:t>according to the project plan. This includes assigning tasks, managing resource schedules, and ensuring the availability of necessary resources.</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07"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08"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09"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10"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11"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12"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13" name="2. Task Execution:"/>
          <p:cNvSpPr txBox="1"/>
          <p:nvPr>
            <p:ph type="title"/>
          </p:nvPr>
        </p:nvSpPr>
        <p:spPr>
          <a:prstGeom prst="rect">
            <a:avLst/>
          </a:prstGeom>
        </p:spPr>
        <p:txBody>
          <a:bodyPr/>
          <a:lstStyle>
            <a:lvl1pPr defTabSz="841247">
              <a:defRPr sz="5520"/>
            </a:lvl1pPr>
          </a:lstStyle>
          <a:p>
            <a:pPr/>
            <a:r>
              <a:t>2. Task Execution: </a:t>
            </a:r>
          </a:p>
        </p:txBody>
      </p:sp>
      <p:sp>
        <p:nvSpPr>
          <p:cNvPr id="414" name="The project team performs the planned activities, following established procedures and utilizing appropriate techniques. This involves executing tasks in accordance with project specifications, quality standards, and timelines."/>
          <p:cNvSpPr txBox="1"/>
          <p:nvPr>
            <p:ph type="body" sz="half" idx="1"/>
          </p:nvPr>
        </p:nvSpPr>
        <p:spPr>
          <a:prstGeom prst="rect">
            <a:avLst/>
          </a:prstGeom>
        </p:spPr>
        <p:txBody>
          <a:bodyPr/>
          <a:lstStyle/>
          <a:p>
            <a:pPr/>
            <a:r>
              <a:t>The project team </a:t>
            </a:r>
            <a:r>
              <a:rPr u="sng"/>
              <a:t>performs</a:t>
            </a:r>
            <a:r>
              <a:t> the planned activities, following established procedures and utilizing appropriate techniques. This involves executing tasks in accordance with project specifications, quality standards, and timelines.</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16"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1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18"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19"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2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21"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22" name="3.  Performing project Team Management:"/>
          <p:cNvSpPr txBox="1"/>
          <p:nvPr>
            <p:ph type="title"/>
          </p:nvPr>
        </p:nvSpPr>
        <p:spPr>
          <a:prstGeom prst="rect">
            <a:avLst/>
          </a:prstGeom>
        </p:spPr>
        <p:txBody>
          <a:bodyPr/>
          <a:lstStyle>
            <a:lvl1pPr defTabSz="630936">
              <a:defRPr sz="4140"/>
            </a:lvl1pPr>
          </a:lstStyle>
          <a:p>
            <a:pPr/>
            <a:r>
              <a:t>3.  Performing project Team Management:</a:t>
            </a:r>
          </a:p>
        </p:txBody>
      </p:sp>
      <p:sp>
        <p:nvSpPr>
          <p:cNvPr id="423" name="The project team is managed and supported throughout the execution phase. This involves providing clear direction, facilitating collaboration, resolving conflicts, and ensuring that team members have the necessary skills, resources, and support to perfor"/>
          <p:cNvSpPr txBox="1"/>
          <p:nvPr>
            <p:ph type="body" sz="half" idx="1"/>
          </p:nvPr>
        </p:nvSpPr>
        <p:spPr>
          <a:prstGeom prst="rect">
            <a:avLst/>
          </a:prstGeom>
        </p:spPr>
        <p:txBody>
          <a:bodyPr/>
          <a:lstStyle/>
          <a:p>
            <a:pPr/>
            <a:r>
              <a:t>The project team is managed and supported throughout the execution phase. This involves providing clear direction, facilitating collaboration, resolving conflicts, and ensuring that team members have the necessary skills, resources, and support to perform their tasks effectively.</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25"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26"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27"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28"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29"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30"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31" name="4. Performing Procurement and Supply Chain Management:"/>
          <p:cNvSpPr txBox="1"/>
          <p:nvPr>
            <p:ph type="title"/>
          </p:nvPr>
        </p:nvSpPr>
        <p:spPr>
          <a:prstGeom prst="rect">
            <a:avLst/>
          </a:prstGeom>
        </p:spPr>
        <p:txBody>
          <a:bodyPr/>
          <a:lstStyle>
            <a:lvl1pPr defTabSz="448055">
              <a:defRPr sz="2940"/>
            </a:lvl1pPr>
          </a:lstStyle>
          <a:p>
            <a:pPr/>
            <a:r>
              <a:t>4. Performing Procurement and Supply Chain Management:</a:t>
            </a:r>
          </a:p>
        </p:txBody>
      </p:sp>
      <p:sp>
        <p:nvSpPr>
          <p:cNvPr id="432" name="If the project involves procurement of goods or services, procurement and supply chain management activities are carried out.…"/>
          <p:cNvSpPr txBox="1"/>
          <p:nvPr>
            <p:ph type="body" sz="half" idx="1"/>
          </p:nvPr>
        </p:nvSpPr>
        <p:spPr>
          <a:prstGeom prst="rect">
            <a:avLst/>
          </a:prstGeom>
        </p:spPr>
        <p:txBody>
          <a:bodyPr/>
          <a:lstStyle/>
          <a:p>
            <a:pPr/>
            <a:r>
              <a:t>If the project involves procurement of goods or services, procurement and supply chain management activities are carried out. </a:t>
            </a:r>
          </a:p>
          <a:p>
            <a:pPr/>
            <a:r>
              <a:t>This includes vendor selection, contract management, monitoring supplier performance, and ensuring timely delivery of materials or services.</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34"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3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36"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37"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3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39"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40" name="5.  Performing HPMQS :"/>
          <p:cNvSpPr txBox="1"/>
          <p:nvPr>
            <p:ph type="title"/>
          </p:nvPr>
        </p:nvSpPr>
        <p:spPr>
          <a:prstGeom prst="rect">
            <a:avLst/>
          </a:prstGeom>
        </p:spPr>
        <p:txBody>
          <a:bodyPr/>
          <a:lstStyle>
            <a:lvl1pPr defTabSz="841247">
              <a:defRPr sz="5520"/>
            </a:lvl1pPr>
          </a:lstStyle>
          <a:p>
            <a:pPr/>
            <a:r>
              <a:t>5.  Performing HPMQS :</a:t>
            </a:r>
          </a:p>
        </p:txBody>
      </p:sp>
      <p:sp>
        <p:nvSpPr>
          <p:cNvPr id="441" name="HPMQS processes are implemented to ensure that project deliverables meet the defined quality standards. This involves performing inspections, conducting tests, and verifying that the work meets the required quality criteria."/>
          <p:cNvSpPr txBox="1"/>
          <p:nvPr>
            <p:ph type="body" sz="half" idx="1"/>
          </p:nvPr>
        </p:nvSpPr>
        <p:spPr>
          <a:prstGeom prst="rect">
            <a:avLst/>
          </a:prstGeom>
        </p:spPr>
        <p:txBody>
          <a:bodyPr/>
          <a:lstStyle/>
          <a:p>
            <a:pPr/>
            <a:r>
              <a:t>HPMQS processes are implemented to ensure that project deliverables meet the defined quality standards. This involves performing inspections, conducting tests, and verifying that the work meets the required quality criteria.</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4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4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4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4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4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48"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49" name="6.  Performing Risk Management:"/>
          <p:cNvSpPr txBox="1"/>
          <p:nvPr>
            <p:ph type="title"/>
          </p:nvPr>
        </p:nvSpPr>
        <p:spPr>
          <a:prstGeom prst="rect">
            <a:avLst/>
          </a:prstGeom>
        </p:spPr>
        <p:txBody>
          <a:bodyPr/>
          <a:lstStyle>
            <a:lvl1pPr defTabSz="795527">
              <a:defRPr sz="5220"/>
            </a:lvl1pPr>
          </a:lstStyle>
          <a:p>
            <a:pPr/>
            <a:r>
              <a:t>6.  Performing Risk Management: </a:t>
            </a:r>
          </a:p>
        </p:txBody>
      </p:sp>
      <p:sp>
        <p:nvSpPr>
          <p:cNvPr id="450" name="Ongoing risk management activities are carried out to identify, assess, and respond to project risks. This includes monitoring identified risks, implementing risk mitigation strategies, and addressing any emerging risks that may impact project operations"/>
          <p:cNvSpPr txBox="1"/>
          <p:nvPr>
            <p:ph type="body" sz="half" idx="1"/>
          </p:nvPr>
        </p:nvSpPr>
        <p:spPr>
          <a:prstGeom prst="rect">
            <a:avLst/>
          </a:prstGeom>
        </p:spPr>
        <p:txBody>
          <a:bodyPr/>
          <a:lstStyle/>
          <a:p>
            <a:pPr/>
          </a:p>
          <a:p>
            <a:pPr/>
            <a:r>
              <a:t>Ongoing risk management activities are carried out to identify, assess, and respond to project risks. This includes monitoring identified risks, implementing risk mitigation strategies, and addressing any emerging risks that may impact project operations</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52"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5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54"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55"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56"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5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58" name="7 .Performing  change Management:"/>
          <p:cNvSpPr txBox="1"/>
          <p:nvPr>
            <p:ph type="title"/>
          </p:nvPr>
        </p:nvSpPr>
        <p:spPr>
          <a:prstGeom prst="rect">
            <a:avLst/>
          </a:prstGeom>
        </p:spPr>
        <p:txBody>
          <a:bodyPr/>
          <a:lstStyle>
            <a:lvl1pPr defTabSz="731520">
              <a:defRPr sz="4800"/>
            </a:lvl1pPr>
          </a:lstStyle>
          <a:p>
            <a:pPr/>
            <a:r>
              <a:t>7 .Performing  change Management: </a:t>
            </a:r>
          </a:p>
        </p:txBody>
      </p:sp>
      <p:sp>
        <p:nvSpPr>
          <p:cNvPr id="459" name="Change management processes are implemented to handle any changes or modifications to the project scope, objectives, or requirements. This includes assessing the impact of changes, obtaining necessary approvals, and integrating changes into the project p"/>
          <p:cNvSpPr txBox="1"/>
          <p:nvPr>
            <p:ph type="body" sz="half" idx="1"/>
          </p:nvPr>
        </p:nvSpPr>
        <p:spPr>
          <a:prstGeom prst="rect">
            <a:avLst/>
          </a:prstGeom>
        </p:spPr>
        <p:txBody>
          <a:bodyPr/>
          <a:lstStyle/>
          <a:p>
            <a:pPr/>
            <a:r>
              <a:t>Change management processes are implemented to handle any changes or modifications to the project scope, objectives, or requirements. This includes assessing the impact of changes, obtaining necessary approvals, and integrating changes into the project plan.</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6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6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63"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64"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6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6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67" name="8. Performing Communication and Reporting:"/>
          <p:cNvSpPr txBox="1"/>
          <p:nvPr>
            <p:ph type="title"/>
          </p:nvPr>
        </p:nvSpPr>
        <p:spPr>
          <a:prstGeom prst="rect">
            <a:avLst/>
          </a:prstGeom>
        </p:spPr>
        <p:txBody>
          <a:bodyPr/>
          <a:lstStyle>
            <a:lvl1pPr defTabSz="585215">
              <a:defRPr sz="3839"/>
            </a:lvl1pPr>
          </a:lstStyle>
          <a:p>
            <a:pPr/>
            <a:r>
              <a:t>8. Performing Communication and Reporting:</a:t>
            </a:r>
          </a:p>
        </p:txBody>
      </p:sp>
      <p:sp>
        <p:nvSpPr>
          <p:cNvPr id="468" name="Effective communication channels are established to facilitate information flow among project team members, stakeholders, and other relevant parties.…"/>
          <p:cNvSpPr txBox="1"/>
          <p:nvPr>
            <p:ph type="body" sz="half" idx="1"/>
          </p:nvPr>
        </p:nvSpPr>
        <p:spPr>
          <a:prstGeom prst="rect">
            <a:avLst/>
          </a:prstGeom>
        </p:spPr>
        <p:txBody>
          <a:bodyPr/>
          <a:lstStyle/>
          <a:p>
            <a:pPr/>
            <a:r>
              <a:t>Effective communication channels are established to facilitate information flow among project team members, stakeholders, and other relevant parties. </a:t>
            </a:r>
          </a:p>
          <a:p>
            <a:pPr/>
            <a:r>
              <a:rPr u="sng"/>
              <a:t>Regular progress reports </a:t>
            </a:r>
            <a:r>
              <a:t>are generated and shared to keep stakeholders informed about project status, achievements, and challenges.</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7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7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7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73"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7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7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76" name="9.  Performing Progress Monitoring:"/>
          <p:cNvSpPr txBox="1"/>
          <p:nvPr>
            <p:ph type="title"/>
          </p:nvPr>
        </p:nvSpPr>
        <p:spPr>
          <a:prstGeom prst="rect">
            <a:avLst/>
          </a:prstGeom>
        </p:spPr>
        <p:txBody>
          <a:bodyPr/>
          <a:lstStyle>
            <a:lvl1pPr defTabSz="749808">
              <a:defRPr sz="4920"/>
            </a:lvl1pPr>
          </a:lstStyle>
          <a:p>
            <a:pPr/>
            <a:r>
              <a:t>9.  Performing Progress Monitoring:</a:t>
            </a:r>
          </a:p>
        </p:txBody>
      </p:sp>
      <p:sp>
        <p:nvSpPr>
          <p:cNvPr id="477" name="Project progress is regularly monitored to track the completion of activities, identify any deviations from the plan, and assess the overall project status.…"/>
          <p:cNvSpPr txBox="1"/>
          <p:nvPr>
            <p:ph type="body" sz="half" idx="1"/>
          </p:nvPr>
        </p:nvSpPr>
        <p:spPr>
          <a:prstGeom prst="rect">
            <a:avLst/>
          </a:prstGeom>
        </p:spPr>
        <p:txBody>
          <a:bodyPr/>
          <a:lstStyle/>
          <a:p>
            <a:pPr/>
            <a:r>
              <a:t>Project progress is regularly monitored to track the completion of activities, identify any deviations from the plan, and assess the overall project status. </a:t>
            </a:r>
          </a:p>
          <a:p>
            <a:pPr/>
          </a:p>
          <a:p>
            <a:pPr/>
            <a:r>
              <a:t>This includes  analyzing progress reports and addressing any issues or delays</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9" name="The 12th key tasks in  project operations compliance during the project execution phase:"/>
          <p:cNvSpPr txBox="1"/>
          <p:nvPr>
            <p:ph type="title"/>
          </p:nvPr>
        </p:nvSpPr>
        <p:spPr>
          <a:prstGeom prst="rect">
            <a:avLst/>
          </a:prstGeom>
        </p:spPr>
        <p:txBody>
          <a:bodyPr/>
          <a:lstStyle/>
          <a:p>
            <a:pPr defTabSz="539495">
              <a:defRPr sz="3539"/>
            </a:pPr>
            <a:r>
              <a:t>The </a:t>
            </a:r>
            <a:r>
              <a:rPr u="sng"/>
              <a:t>12th</a:t>
            </a:r>
            <a:r>
              <a:t> key tasks in  project operations compliance during the project execution phase:</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8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8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83"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84"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8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8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87" name="1.applying the Regulatory Compliance:"/>
          <p:cNvSpPr txBox="1"/>
          <p:nvPr>
            <p:ph type="title"/>
          </p:nvPr>
        </p:nvSpPr>
        <p:spPr>
          <a:prstGeom prst="rect">
            <a:avLst/>
          </a:prstGeom>
        </p:spPr>
        <p:txBody>
          <a:bodyPr/>
          <a:lstStyle>
            <a:lvl1pPr defTabSz="685800">
              <a:defRPr sz="4500"/>
            </a:lvl1pPr>
          </a:lstStyle>
          <a:p>
            <a:pPr/>
            <a:r>
              <a:t>1.applying the Regulatory Compliance: </a:t>
            </a:r>
          </a:p>
        </p:txBody>
      </p:sp>
      <p:sp>
        <p:nvSpPr>
          <p:cNvPr id="488" name="Compliance with applicable laws, regulations, permits, and licenses is ensured throughout project execution. This includes verifying compliance with environmental regulations, health and safety requirements, data protection laws, and other relevant regul"/>
          <p:cNvSpPr txBox="1"/>
          <p:nvPr>
            <p:ph type="body" sz="half" idx="1"/>
          </p:nvPr>
        </p:nvSpPr>
        <p:spPr>
          <a:prstGeom prst="rect">
            <a:avLst/>
          </a:prstGeom>
        </p:spPr>
        <p:txBody>
          <a:bodyPr/>
          <a:lstStyle/>
          <a:p>
            <a:pPr/>
            <a:r>
              <a:t>Compliance with applicable laws, regulations, permits, and licenses is ensured throughout project execution. This includes verifying compliance with environmental regulations, health and safety requirements, data protection laws, and other relevant regulations.</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9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9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9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93"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9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9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96" name="2.  Monitoring Contractual Compliance:"/>
          <p:cNvSpPr txBox="1"/>
          <p:nvPr>
            <p:ph type="title"/>
          </p:nvPr>
        </p:nvSpPr>
        <p:spPr>
          <a:prstGeom prst="rect">
            <a:avLst/>
          </a:prstGeom>
        </p:spPr>
        <p:txBody>
          <a:bodyPr/>
          <a:lstStyle>
            <a:lvl1pPr defTabSz="676655">
              <a:defRPr sz="4440"/>
            </a:lvl1pPr>
          </a:lstStyle>
          <a:p>
            <a:pPr/>
            <a:r>
              <a:t>2.  Monitoring Contractual Compliance: </a:t>
            </a:r>
          </a:p>
        </p:txBody>
      </p:sp>
      <p:sp>
        <p:nvSpPr>
          <p:cNvPr id="497" name="If the project involves contracts or agreements with external parties, compliance with contractual obligations is monitored. This includes ensuring adherence to terms and conditions, delivery schedules, payment terms, and other contractual requirements."/>
          <p:cNvSpPr txBox="1"/>
          <p:nvPr>
            <p:ph type="body" sz="half" idx="1"/>
          </p:nvPr>
        </p:nvSpPr>
        <p:spPr>
          <a:prstGeom prst="rect">
            <a:avLst/>
          </a:prstGeom>
        </p:spPr>
        <p:txBody>
          <a:bodyPr/>
          <a:lstStyle/>
          <a:p>
            <a:pPr/>
            <a:r>
              <a:t>If the project involves contracts or agreements with external parties, compliance with contractual obligations is monitored. This includes ensuring adherence to terms and conditions, delivery schedules, payment terms, and other contractual requirements.</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99"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00"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01"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02"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0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0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05" name="3. project compliance Documentation recording :"/>
          <p:cNvSpPr txBox="1"/>
          <p:nvPr>
            <p:ph type="title"/>
          </p:nvPr>
        </p:nvSpPr>
        <p:spPr>
          <a:prstGeom prst="rect">
            <a:avLst/>
          </a:prstGeom>
        </p:spPr>
        <p:txBody>
          <a:bodyPr/>
          <a:lstStyle>
            <a:lvl1pPr defTabSz="539495">
              <a:defRPr sz="3539"/>
            </a:lvl1pPr>
          </a:lstStyle>
          <a:p>
            <a:pPr/>
            <a:r>
              <a:t>3. project compliance Documentation recording : </a:t>
            </a:r>
          </a:p>
        </p:txBody>
      </p:sp>
      <p:sp>
        <p:nvSpPr>
          <p:cNvPr id="506" name="Proper control and management of project documentation is maintained to ensure compliance with document retention policies, version control, and confidentiality requirements. This includes maintaining accurate records of project activities, decisions, an"/>
          <p:cNvSpPr txBox="1"/>
          <p:nvPr>
            <p:ph type="body" sz="half" idx="1"/>
          </p:nvPr>
        </p:nvSpPr>
        <p:spPr>
          <a:prstGeom prst="rect">
            <a:avLst/>
          </a:prstGeom>
        </p:spPr>
        <p:txBody>
          <a:bodyPr/>
          <a:lstStyle/>
          <a:p>
            <a:pPr/>
            <a:r>
              <a:t>Proper control and management of project documentation is maintained to ensure compliance with document retention policies, version control, and confidentiality requirements. This includes maintaining accurate records of project activities, decisions, and communications</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08"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0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10"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11"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1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1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14" name="4.  Monitoring the Internal Policy Compliance:"/>
          <p:cNvSpPr txBox="1"/>
          <p:nvPr>
            <p:ph type="title"/>
          </p:nvPr>
        </p:nvSpPr>
        <p:spPr>
          <a:prstGeom prst="rect">
            <a:avLst/>
          </a:prstGeom>
        </p:spPr>
        <p:txBody>
          <a:bodyPr/>
          <a:lstStyle>
            <a:lvl1pPr defTabSz="576072">
              <a:defRPr sz="3780"/>
            </a:lvl1pPr>
          </a:lstStyle>
          <a:p>
            <a:pPr/>
            <a:r>
              <a:t>4.  Monitoring the Internal Policy Compliance: </a:t>
            </a:r>
          </a:p>
        </p:txBody>
      </p:sp>
      <p:sp>
        <p:nvSpPr>
          <p:cNvPr id="515" name="Adherence to internal organizational policies, procedures, and guidelines is monitored. This may include compliance with project management methodologies, procurement policies, information security protocols, and other relevant internal policies."/>
          <p:cNvSpPr txBox="1"/>
          <p:nvPr>
            <p:ph type="body" sz="half" idx="1"/>
          </p:nvPr>
        </p:nvSpPr>
        <p:spPr>
          <a:prstGeom prst="rect">
            <a:avLst/>
          </a:prstGeom>
        </p:spPr>
        <p:txBody>
          <a:bodyPr/>
          <a:lstStyle/>
          <a:p>
            <a:pPr/>
            <a:r>
              <a:t>Adherence to internal organizational policies, procedures, and guidelines is monitored. This may include compliance with project management methodologies, procurement policies, information security protocols, and other relevant internal policies.</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17"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18"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19"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20"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21"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2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23" name="5. Financial Compliance…"/>
          <p:cNvSpPr txBox="1"/>
          <p:nvPr>
            <p:ph type="title"/>
          </p:nvPr>
        </p:nvSpPr>
        <p:spPr>
          <a:prstGeom prst="rect">
            <a:avLst/>
          </a:prstGeom>
        </p:spPr>
        <p:txBody>
          <a:bodyPr/>
          <a:lstStyle/>
          <a:p>
            <a:pPr defTabSz="393192">
              <a:defRPr sz="2580"/>
            </a:pPr>
            <a:r>
              <a:t>5. Financial Compliance</a:t>
            </a:r>
          </a:p>
          <a:p>
            <a:pPr defTabSz="393192">
              <a:defRPr sz="2580"/>
            </a:pPr>
            <a:r>
              <a:t>operations  adhering </a:t>
            </a:r>
          </a:p>
        </p:txBody>
      </p:sp>
      <p:sp>
        <p:nvSpPr>
          <p:cNvPr id="524" name="Financial operations related to the project, such as budgeting, expense tracking, and financial reporting, are performed in compliance with financial regulations and accounting standards."/>
          <p:cNvSpPr txBox="1"/>
          <p:nvPr>
            <p:ph type="body" sz="half" idx="1"/>
          </p:nvPr>
        </p:nvSpPr>
        <p:spPr>
          <a:prstGeom prst="rect">
            <a:avLst/>
          </a:prstGeom>
        </p:spPr>
        <p:txBody>
          <a:bodyPr/>
          <a:lstStyle/>
          <a:p>
            <a:pPr/>
            <a:r>
              <a:t>Financial operations related to the project, such as budgeting, expense tracking, and financial reporting, are performed in compliance with financial regulations and accounting standards.</a:t>
            </a:r>
          </a:p>
        </p:txBody>
      </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26"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2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28"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29"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3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3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32" name="6. Stakeholder Engagement Compliance:"/>
          <p:cNvSpPr txBox="1"/>
          <p:nvPr>
            <p:ph type="title"/>
          </p:nvPr>
        </p:nvSpPr>
        <p:spPr>
          <a:prstGeom prst="rect">
            <a:avLst/>
          </a:prstGeom>
        </p:spPr>
        <p:txBody>
          <a:bodyPr/>
          <a:lstStyle>
            <a:lvl1pPr defTabSz="658368">
              <a:defRPr sz="4320"/>
            </a:lvl1pPr>
          </a:lstStyle>
          <a:p>
            <a:pPr/>
            <a:r>
              <a:t>6. Stakeholder Engagement Compliance: </a:t>
            </a:r>
          </a:p>
        </p:txBody>
      </p:sp>
      <p:sp>
        <p:nvSpPr>
          <p:cNvPr id="533" name="Compliance with stakeholder engagement plans and commitments is ensured.…"/>
          <p:cNvSpPr txBox="1"/>
          <p:nvPr>
            <p:ph type="body" sz="half" idx="1"/>
          </p:nvPr>
        </p:nvSpPr>
        <p:spPr>
          <a:prstGeom prst="rect">
            <a:avLst/>
          </a:prstGeom>
        </p:spPr>
        <p:txBody>
          <a:bodyPr/>
          <a:lstStyle/>
          <a:p>
            <a:pPr/>
            <a:r>
              <a:t>Compliance with stakeholder engagement plans and commitments is ensured.</a:t>
            </a:r>
          </a:p>
          <a:p>
            <a:pPr/>
            <a:r>
              <a:t> This involves engaging with stakeholders as planned, addressing their concerns, and maintaining effective communication channels.</a:t>
            </a: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35"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36"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37"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38"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39"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4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41" name="7.  Performing Ethical Compliance:"/>
          <p:cNvSpPr txBox="1"/>
          <p:nvPr>
            <p:ph type="title"/>
          </p:nvPr>
        </p:nvSpPr>
        <p:spPr>
          <a:prstGeom prst="rect">
            <a:avLst/>
          </a:prstGeom>
        </p:spPr>
        <p:txBody>
          <a:bodyPr/>
          <a:lstStyle>
            <a:lvl1pPr defTabSz="777240">
              <a:defRPr sz="5100"/>
            </a:lvl1pPr>
          </a:lstStyle>
          <a:p>
            <a:pPr/>
            <a:r>
              <a:t>7.  Performing Ethical Compliance: </a:t>
            </a:r>
          </a:p>
        </p:txBody>
      </p:sp>
      <p:sp>
        <p:nvSpPr>
          <p:cNvPr id="542" name="Ethical considerations and compliance with ethical standards are maintained throughout project execution. This includes promoting ethical behavior among team members, ensuring fair and transparent decision-making processes, and avoiding conflicts of inte"/>
          <p:cNvSpPr txBox="1"/>
          <p:nvPr>
            <p:ph type="body" sz="half" idx="1"/>
          </p:nvPr>
        </p:nvSpPr>
        <p:spPr>
          <a:prstGeom prst="rect">
            <a:avLst/>
          </a:prstGeom>
        </p:spPr>
        <p:txBody>
          <a:bodyPr/>
          <a:lstStyle/>
          <a:p>
            <a:pPr/>
            <a:r>
              <a:t>Ethical considerations and compliance with ethical standards are maintained throughout project execution. This includes promoting ethical behavior among team members, ensuring fair and transparent decision-making processes, and avoiding conflicts of interest</a:t>
            </a:r>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44"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4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46"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47"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4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4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50" name="8. Conducting Health and Safety Compliance:"/>
          <p:cNvSpPr txBox="1"/>
          <p:nvPr>
            <p:ph type="title"/>
          </p:nvPr>
        </p:nvSpPr>
        <p:spPr>
          <a:prstGeom prst="rect">
            <a:avLst/>
          </a:prstGeom>
        </p:spPr>
        <p:txBody>
          <a:bodyPr/>
          <a:lstStyle>
            <a:lvl1pPr defTabSz="594359">
              <a:defRPr sz="3900"/>
            </a:lvl1pPr>
          </a:lstStyle>
          <a:p>
            <a:pPr/>
            <a:r>
              <a:t>8. Conducting Health and Safety Compliance: </a:t>
            </a:r>
          </a:p>
        </p:txBody>
      </p:sp>
      <p:sp>
        <p:nvSpPr>
          <p:cNvPr id="551" name="Compliance with health and safety regulations and best practices is ensured to maintain a safe working environment for project team members and stakeholders. This includes conducting regular safety inspections, providing necessary safety training, and im"/>
          <p:cNvSpPr txBox="1"/>
          <p:nvPr>
            <p:ph type="body" sz="half" idx="1"/>
          </p:nvPr>
        </p:nvSpPr>
        <p:spPr>
          <a:prstGeom prst="rect">
            <a:avLst/>
          </a:prstGeom>
        </p:spPr>
        <p:txBody>
          <a:bodyPr/>
          <a:lstStyle/>
          <a:p>
            <a:pPr/>
            <a:r>
              <a:t>Compliance with health and safety regulations and best practices is ensured to maintain a safe working environment for project team members and stakeholders. This includes conducting regular safety inspections, providing necessary safety training, and implementing appropriate safety measures on the project site.</a:t>
            </a:r>
          </a:p>
        </p:txBody>
      </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5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5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5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5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5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5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59" name="9- Following Environmental compliance"/>
          <p:cNvSpPr txBox="1"/>
          <p:nvPr>
            <p:ph type="title"/>
          </p:nvPr>
        </p:nvSpPr>
        <p:spPr>
          <a:prstGeom prst="rect">
            <a:avLst/>
          </a:prstGeom>
        </p:spPr>
        <p:txBody>
          <a:bodyPr/>
          <a:lstStyle>
            <a:lvl1pPr defTabSz="676655">
              <a:defRPr sz="4440"/>
            </a:lvl1pPr>
          </a:lstStyle>
          <a:p>
            <a:pPr/>
            <a:r>
              <a:t>9- Following Environmental compliance</a:t>
            </a:r>
          </a:p>
        </p:txBody>
      </p:sp>
      <p:sp>
        <p:nvSpPr>
          <p:cNvPr id="560" name="It  measures are implemented to minimize the project's impact on the environment. This may include following environmental management plans, obtaining necessary environmental permits, and implementing strategies to reduce waste, emissions, and other envi"/>
          <p:cNvSpPr txBox="1"/>
          <p:nvPr>
            <p:ph type="body" sz="half" idx="1"/>
          </p:nvPr>
        </p:nvSpPr>
        <p:spPr>
          <a:prstGeom prst="rect">
            <a:avLst/>
          </a:prstGeom>
        </p:spPr>
        <p:txBody>
          <a:bodyPr/>
          <a:lstStyle/>
          <a:p>
            <a:pPr/>
            <a:r>
              <a:t>It  measures are implemented to minimize the project's impact on the environment. This may include following environmental management plans, obtaining necessary environmental permits, and implementing strategies to reduce waste, emissions, and other environmental risks.</a:t>
            </a:r>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62"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6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64"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65"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66"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6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68" name="10. Legal Compliance:"/>
          <p:cNvSpPr txBox="1"/>
          <p:nvPr>
            <p:ph type="title"/>
          </p:nvPr>
        </p:nvSpPr>
        <p:spPr>
          <a:prstGeom prst="rect">
            <a:avLst/>
          </a:prstGeom>
        </p:spPr>
        <p:txBody>
          <a:bodyPr/>
          <a:lstStyle>
            <a:lvl1pPr defTabSz="841247">
              <a:defRPr sz="5520"/>
            </a:lvl1pPr>
          </a:lstStyle>
          <a:p>
            <a:pPr/>
            <a:r>
              <a:t>10. Legal Compliance: </a:t>
            </a:r>
          </a:p>
        </p:txBody>
      </p:sp>
      <p:sp>
        <p:nvSpPr>
          <p:cNvPr id="569" name="Compliance with legal requirements and contractual obligations is monitored throughout project execution. This includes ensuring that all project activities are performed in accordance with applicable laws, regulations."/>
          <p:cNvSpPr txBox="1"/>
          <p:nvPr>
            <p:ph type="body" sz="half" idx="1"/>
          </p:nvPr>
        </p:nvSpPr>
        <p:spPr>
          <a:prstGeom prst="rect">
            <a:avLst/>
          </a:prstGeom>
        </p:spPr>
        <p:txBody>
          <a:bodyPr/>
          <a:lstStyle/>
          <a:p>
            <a:pPr/>
            <a:r>
              <a:t>Compliance with legal requirements and contractual obligations is monitored throughout project execution. This includes ensuring that all project activities are performed in accordance with applicable laws, regulations. </a:t>
            </a:r>
          </a:p>
        </p:txBody>
      </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7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7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73"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74"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7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7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77" name="11.applying  Data Protection and Privacy Compliance:"/>
          <p:cNvSpPr txBox="1"/>
          <p:nvPr>
            <p:ph type="title"/>
          </p:nvPr>
        </p:nvSpPr>
        <p:spPr>
          <a:prstGeom prst="rect">
            <a:avLst/>
          </a:prstGeom>
        </p:spPr>
        <p:txBody>
          <a:bodyPr/>
          <a:lstStyle>
            <a:lvl1pPr defTabSz="493776">
              <a:defRPr sz="3240"/>
            </a:lvl1pPr>
          </a:lstStyle>
          <a:p>
            <a:pPr/>
            <a:r>
              <a:t> 11.applying  Data Protection and Privacy Compliance: </a:t>
            </a:r>
          </a:p>
        </p:txBody>
      </p:sp>
      <p:sp>
        <p:nvSpPr>
          <p:cNvPr id="578" name="If the project involves handling sensitive or personal data, compliance with data protection and privacy laws is ensured. This includes implementing appropriate data security measures, obtaining necessary consents, and maintaining confidentiality of pers"/>
          <p:cNvSpPr txBox="1"/>
          <p:nvPr>
            <p:ph type="body" sz="half" idx="1"/>
          </p:nvPr>
        </p:nvSpPr>
        <p:spPr>
          <a:prstGeom prst="rect">
            <a:avLst/>
          </a:prstGeom>
        </p:spPr>
        <p:txBody>
          <a:bodyPr/>
          <a:lstStyle/>
          <a:p>
            <a:pPr/>
            <a:r>
              <a:t>If the project involves handling sensitive or personal data, compliance with data protection and privacy laws is ensured. This includes implementing appropriate data security measures, obtaining necessary consents, and maintaining confidentiality of personal information</a:t>
            </a:r>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8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8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8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83"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8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8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86" name="12.performing  Audit and Review:"/>
          <p:cNvSpPr txBox="1"/>
          <p:nvPr>
            <p:ph type="title"/>
          </p:nvPr>
        </p:nvSpPr>
        <p:spPr>
          <a:prstGeom prst="rect">
            <a:avLst/>
          </a:prstGeom>
        </p:spPr>
        <p:txBody>
          <a:bodyPr/>
          <a:lstStyle>
            <a:lvl1pPr defTabSz="777240">
              <a:defRPr sz="5100"/>
            </a:lvl1pPr>
          </a:lstStyle>
          <a:p>
            <a:pPr/>
            <a:r>
              <a:t> 12.performing  Audit and Review:</a:t>
            </a:r>
          </a:p>
        </p:txBody>
      </p:sp>
      <p:sp>
        <p:nvSpPr>
          <p:cNvPr id="587" name="Regular audits and reviews are conducted to assess project operations compliance. This involves examining project documentation, conducting compliance assessments, and addressing any identified non-compliance issues"/>
          <p:cNvSpPr txBox="1"/>
          <p:nvPr>
            <p:ph type="body" sz="half" idx="1"/>
          </p:nvPr>
        </p:nvSpPr>
        <p:spPr>
          <a:prstGeom prst="rect">
            <a:avLst/>
          </a:prstGeom>
        </p:spPr>
        <p:txBody>
          <a:bodyPr/>
          <a:lstStyle/>
          <a:p>
            <a:pPr/>
            <a:r>
              <a:t>Regular audits and reviews are conducted to assess project operations compliance. This involves examining project documentation, conducting compliance assessments, and addressing any identified non-compliance issues</a:t>
            </a:r>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9" name="Here are some key for measuring efficiency for the project operations tasks :"/>
          <p:cNvSpPr txBox="1"/>
          <p:nvPr>
            <p:ph type="title"/>
          </p:nvPr>
        </p:nvSpPr>
        <p:spPr>
          <a:prstGeom prst="rect">
            <a:avLst/>
          </a:prstGeom>
        </p:spPr>
        <p:txBody>
          <a:bodyPr/>
          <a:lstStyle>
            <a:lvl1pPr defTabSz="557784">
              <a:defRPr sz="3660"/>
            </a:lvl1pPr>
          </a:lstStyle>
          <a:p>
            <a:pPr/>
            <a:r>
              <a:t>Here are some key for measuring efficiency for the project operations tasks :</a:t>
            </a:r>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9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9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93" name="Rectangle Rectangle" descr="Rectangle Rectangle"/>
          <p:cNvPicPr>
            <a:picLocks noChangeAspect="0"/>
          </p:cNvPicPr>
          <p:nvPr/>
        </p:nvPicPr>
        <p:blipFill>
          <a:blip r:embed="rId4">
            <a:extLst/>
          </a:blip>
          <a:stretch>
            <a:fillRect/>
          </a:stretch>
        </p:blipFill>
        <p:spPr>
          <a:xfrm>
            <a:off x="2465547" y="707808"/>
            <a:ext cx="9160645" cy="1271415"/>
          </a:xfrm>
          <a:prstGeom prst="rect">
            <a:avLst/>
          </a:prstGeom>
          <a:effectLst>
            <a:outerShdw sx="100000" sy="100000" kx="0" ky="0" algn="b" rotWithShape="0" blurRad="381000" dist="114300" dir="0">
              <a:srgbClr val="000000">
                <a:alpha val="75000"/>
              </a:srgbClr>
            </a:outerShdw>
          </a:effectLst>
        </p:spPr>
      </p:pic>
      <p:pic>
        <p:nvPicPr>
          <p:cNvPr id="594" name="Rectangle Rectangle" descr="Rectangle Rectangle"/>
          <p:cNvPicPr>
            <a:picLocks noChangeAspect="0"/>
          </p:cNvPicPr>
          <p:nvPr/>
        </p:nvPicPr>
        <p:blipFill>
          <a:blip r:embed="rId5">
            <a:extLst/>
          </a:blip>
          <a:stretch>
            <a:fillRect/>
          </a:stretch>
        </p:blipFill>
        <p:spPr>
          <a:xfrm>
            <a:off x="1270258" y="2447768"/>
            <a:ext cx="10786739" cy="3886069"/>
          </a:xfrm>
          <a:prstGeom prst="rect">
            <a:avLst/>
          </a:prstGeom>
          <a:effectLst>
            <a:outerShdw sx="100000" sy="100000" kx="0" ky="0" algn="b" rotWithShape="0" blurRad="190500" dist="101600" dir="5400000">
              <a:schemeClr val="accent5">
                <a:alpha val="49461"/>
              </a:schemeClr>
            </a:outerShdw>
          </a:effectLst>
        </p:spPr>
      </p:pic>
      <p:sp>
        <p:nvSpPr>
          <p:cNvPr id="59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9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97" name="1. Assessing  Schedule Performance:"/>
          <p:cNvSpPr txBox="1"/>
          <p:nvPr>
            <p:ph type="title"/>
          </p:nvPr>
        </p:nvSpPr>
        <p:spPr>
          <a:xfrm>
            <a:off x="2618153" y="951687"/>
            <a:ext cx="8712846" cy="783656"/>
          </a:xfrm>
          <a:prstGeom prst="rect">
            <a:avLst/>
          </a:prstGeom>
        </p:spPr>
        <p:txBody>
          <a:bodyPr/>
          <a:lstStyle>
            <a:lvl1pPr defTabSz="694944">
              <a:defRPr sz="4560"/>
            </a:lvl1pPr>
          </a:lstStyle>
          <a:p>
            <a:pPr/>
            <a:r>
              <a:t>1. Assessing  Schedule Performance:</a:t>
            </a:r>
          </a:p>
        </p:txBody>
      </p:sp>
      <p:sp>
        <p:nvSpPr>
          <p:cNvPr id="598" name="Measure the efficiency of project operations tasks by assessing how well the performance adheres to the planned schedule.…"/>
          <p:cNvSpPr txBox="1"/>
          <p:nvPr>
            <p:ph type="body" idx="1"/>
          </p:nvPr>
        </p:nvSpPr>
        <p:spPr>
          <a:xfrm>
            <a:off x="1341427" y="2414522"/>
            <a:ext cx="10528361" cy="3838978"/>
          </a:xfrm>
          <a:prstGeom prst="rect">
            <a:avLst/>
          </a:prstGeom>
        </p:spPr>
        <p:txBody>
          <a:bodyPr/>
          <a:lstStyle/>
          <a:p>
            <a:pPr defTabSz="667512">
              <a:spcBef>
                <a:spcPts val="700"/>
              </a:spcBef>
              <a:defRPr sz="1752"/>
            </a:pPr>
            <a:r>
              <a:t>Measure the efficiency of project operations tasks by assessing how well the performance adheres to the planned schedule. </a:t>
            </a:r>
          </a:p>
          <a:p>
            <a:pPr defTabSz="667512">
              <a:spcBef>
                <a:spcPts val="700"/>
              </a:spcBef>
              <a:defRPr sz="1752"/>
            </a:pPr>
          </a:p>
          <a:p>
            <a:pPr defTabSz="667512">
              <a:spcBef>
                <a:spcPts val="700"/>
              </a:spcBef>
              <a:defRPr sz="1752"/>
            </a:pPr>
            <a:r>
              <a:t>  </a:t>
            </a:r>
            <a:r>
              <a:rPr u="sng"/>
              <a:t> - Schedule Variance (SV):</a:t>
            </a:r>
            <a:r>
              <a:t> Compares the difference between the planned schedule and the project’s </a:t>
            </a:r>
            <a:r>
              <a:rPr>
                <a:solidFill>
                  <a:srgbClr val="941100"/>
                </a:solidFill>
              </a:rPr>
              <a:t>progress</a:t>
            </a:r>
            <a:r>
              <a:t>. </a:t>
            </a:r>
          </a:p>
          <a:p>
            <a:pPr defTabSz="667512">
              <a:spcBef>
                <a:spcPts val="700"/>
              </a:spcBef>
              <a:defRPr sz="1752">
                <a:solidFill>
                  <a:schemeClr val="accent5"/>
                </a:solidFill>
              </a:defRPr>
            </a:pPr>
            <a:r>
              <a:t>A </a:t>
            </a:r>
            <a:r>
              <a:rPr u="sng"/>
              <a:t>positive</a:t>
            </a:r>
            <a:r>
              <a:t> value indicates the project is ahead of schedule, while a </a:t>
            </a:r>
            <a:r>
              <a:rPr u="sng"/>
              <a:t>negative</a:t>
            </a:r>
            <a:r>
              <a:t> value indicates it is behind schedule.</a:t>
            </a:r>
          </a:p>
          <a:p>
            <a:pPr defTabSz="667512">
              <a:spcBef>
                <a:spcPts val="700"/>
              </a:spcBef>
              <a:defRPr sz="1752">
                <a:solidFill>
                  <a:schemeClr val="accent5"/>
                </a:solidFill>
              </a:defRPr>
            </a:pPr>
          </a:p>
          <a:p>
            <a:pPr defTabSz="667512">
              <a:spcBef>
                <a:spcPts val="700"/>
              </a:spcBef>
              <a:defRPr sz="1752"/>
            </a:pPr>
            <a:r>
              <a:t>     - Schedule Performance Index (SPI): Calculates the efficiency of time utilization by comparing the earned value (the value of work completed) to the planned value. </a:t>
            </a:r>
          </a:p>
          <a:p>
            <a:pPr defTabSz="667512">
              <a:spcBef>
                <a:spcPts val="700"/>
              </a:spcBef>
              <a:defRPr sz="1752"/>
            </a:pPr>
            <a:r>
              <a:t>   </a:t>
            </a:r>
          </a:p>
          <a:p>
            <a:pPr defTabSz="667512">
              <a:spcBef>
                <a:spcPts val="700"/>
              </a:spcBef>
              <a:defRPr sz="1752"/>
            </a:pPr>
            <a:r>
              <a:t>   - On-time delivery of milestones and deliverables: Monitor the timely completion of project milestones and deliverables as outlined in the project plan.</a:t>
            </a:r>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0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0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02" name="Rectangle Rectangle" descr="Rectangle Rectangle"/>
          <p:cNvPicPr>
            <a:picLocks noChangeAspect="0"/>
          </p:cNvPicPr>
          <p:nvPr/>
        </p:nvPicPr>
        <p:blipFill>
          <a:blip r:embed="rId4">
            <a:extLst/>
          </a:blip>
          <a:stretch>
            <a:fillRect/>
          </a:stretch>
        </p:blipFill>
        <p:spPr>
          <a:xfrm>
            <a:off x="2465547" y="707808"/>
            <a:ext cx="9160645" cy="1271415"/>
          </a:xfrm>
          <a:prstGeom prst="rect">
            <a:avLst/>
          </a:prstGeom>
          <a:effectLst>
            <a:outerShdw sx="100000" sy="100000" kx="0" ky="0" algn="b" rotWithShape="0" blurRad="381000" dist="114300" dir="0">
              <a:srgbClr val="000000">
                <a:alpha val="75000"/>
              </a:srgbClr>
            </a:outerShdw>
          </a:effectLst>
        </p:spPr>
      </p:pic>
      <p:pic>
        <p:nvPicPr>
          <p:cNvPr id="603" name="Rectangle Rectangle" descr="Rectangle Rectangle"/>
          <p:cNvPicPr>
            <a:picLocks noChangeAspect="0"/>
          </p:cNvPicPr>
          <p:nvPr/>
        </p:nvPicPr>
        <p:blipFill>
          <a:blip r:embed="rId5">
            <a:extLst/>
          </a:blip>
          <a:stretch>
            <a:fillRect/>
          </a:stretch>
        </p:blipFill>
        <p:spPr>
          <a:xfrm>
            <a:off x="1270258" y="2447768"/>
            <a:ext cx="10786739" cy="3886069"/>
          </a:xfrm>
          <a:prstGeom prst="rect">
            <a:avLst/>
          </a:prstGeom>
          <a:effectLst>
            <a:outerShdw sx="100000" sy="100000" kx="0" ky="0" algn="b" rotWithShape="0" blurRad="190500" dist="101600" dir="5400000">
              <a:schemeClr val="accent5">
                <a:alpha val="49461"/>
              </a:schemeClr>
            </a:outerShdw>
          </a:effectLst>
        </p:spPr>
      </p:pic>
      <p:sp>
        <p:nvSpPr>
          <p:cNvPr id="60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0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06" name="SPI"/>
          <p:cNvSpPr txBox="1"/>
          <p:nvPr>
            <p:ph type="title"/>
          </p:nvPr>
        </p:nvSpPr>
        <p:spPr>
          <a:prstGeom prst="rect">
            <a:avLst/>
          </a:prstGeom>
        </p:spPr>
        <p:txBody>
          <a:bodyPr/>
          <a:lstStyle>
            <a:lvl1pPr defTabSz="841247">
              <a:defRPr sz="5520"/>
            </a:lvl1pPr>
          </a:lstStyle>
          <a:p>
            <a:pPr/>
            <a:r>
              <a:t>SPI</a:t>
            </a:r>
          </a:p>
        </p:txBody>
      </p:sp>
      <p:sp>
        <p:nvSpPr>
          <p:cNvPr id="607" name="The SPI is an important tool for project managers as it provides insight into whether a project is on track to meet its deadlines.…"/>
          <p:cNvSpPr txBox="1"/>
          <p:nvPr>
            <p:ph type="body" idx="1"/>
          </p:nvPr>
        </p:nvSpPr>
        <p:spPr>
          <a:prstGeom prst="rect">
            <a:avLst/>
          </a:prstGeom>
        </p:spPr>
        <p:txBody>
          <a:bodyPr/>
          <a:lstStyle/>
          <a:p>
            <a:pPr defTabSz="813816">
              <a:spcBef>
                <a:spcPts val="800"/>
              </a:spcBef>
              <a:defRPr sz="2136"/>
            </a:pPr>
            <a:r>
              <a:t>The SPI is an important tool for project managers as it provides insight into whether a project is on track to meet its deadlines. </a:t>
            </a:r>
          </a:p>
          <a:p>
            <a:pPr lvl="1" indent="406908" defTabSz="813816">
              <a:spcBef>
                <a:spcPts val="800"/>
              </a:spcBef>
              <a:defRPr sz="2136"/>
            </a:pPr>
            <a:r>
              <a:t>The SPI is calculated by dividing the EV by the PV, and a value greater than 1 indicates that the project is ahead of schedule, while a value less than 1 indicates that the project is behind schedule</a:t>
            </a:r>
          </a:p>
          <a:p>
            <a:pPr defTabSz="813816">
              <a:spcBef>
                <a:spcPts val="800"/>
              </a:spcBef>
              <a:defRPr sz="2136"/>
            </a:pPr>
            <a:r>
              <a:t>1-</a:t>
            </a:r>
            <a:r>
              <a:rPr u="sng"/>
              <a:t>By analyzing the SPI,</a:t>
            </a:r>
            <a:r>
              <a:t> project managers can</a:t>
            </a:r>
            <a:r>
              <a:rPr u="sng"/>
              <a:t> identify areas </a:t>
            </a:r>
            <a:r>
              <a:t>where the schedule may need to be adjusted or resources reallocated to ensure timely completion. </a:t>
            </a:r>
          </a:p>
          <a:p>
            <a:pPr defTabSz="813816">
              <a:spcBef>
                <a:spcPts val="800"/>
              </a:spcBef>
              <a:defRPr sz="2136"/>
            </a:pPr>
            <a:r>
              <a:t>2-</a:t>
            </a:r>
            <a:r>
              <a:rPr u="sng"/>
              <a:t>Additionally, the SPI</a:t>
            </a:r>
            <a:r>
              <a:t> can be used to </a:t>
            </a:r>
            <a:r>
              <a:rPr u="sng"/>
              <a:t>forecast</a:t>
            </a:r>
            <a:r>
              <a:t> future schedule performance and make informed decisions to mitigate any potential delays.</a:t>
            </a:r>
          </a:p>
          <a:p>
            <a:pPr defTabSz="813816">
              <a:spcBef>
                <a:spcPts val="800"/>
              </a:spcBef>
              <a:defRPr sz="2136"/>
            </a:pPr>
            <a:r>
              <a:t> Overall, the SPI is a valuable assessment  that helps project managers monitor and control the schedule performance of a project</a:t>
            </a:r>
          </a:p>
        </p:txBody>
      </p:sp>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09"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10"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11"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12"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1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1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15" name="2. Assessing Cost Performance:"/>
          <p:cNvSpPr txBox="1"/>
          <p:nvPr>
            <p:ph type="title"/>
          </p:nvPr>
        </p:nvSpPr>
        <p:spPr>
          <a:prstGeom prst="rect">
            <a:avLst/>
          </a:prstGeom>
        </p:spPr>
        <p:txBody>
          <a:bodyPr/>
          <a:lstStyle>
            <a:lvl1pPr defTabSz="841247">
              <a:defRPr sz="5520"/>
            </a:lvl1pPr>
          </a:lstStyle>
          <a:p>
            <a:pPr/>
            <a:r>
              <a:t>2. Assessing Cost Performance: </a:t>
            </a:r>
          </a:p>
        </p:txBody>
      </p:sp>
      <p:sp>
        <p:nvSpPr>
          <p:cNvPr id="616" name="Assess the efficiency of project operations tasks by examining the financial performance of the project. Key indicators include:…"/>
          <p:cNvSpPr txBox="1"/>
          <p:nvPr>
            <p:ph type="body" sz="half" idx="1"/>
          </p:nvPr>
        </p:nvSpPr>
        <p:spPr>
          <a:prstGeom prst="rect">
            <a:avLst/>
          </a:prstGeom>
        </p:spPr>
        <p:txBody>
          <a:bodyPr/>
          <a:lstStyle/>
          <a:p>
            <a:pPr defTabSz="713231">
              <a:spcBef>
                <a:spcPts val="700"/>
              </a:spcBef>
              <a:defRPr sz="1871"/>
            </a:pPr>
            <a:r>
              <a:t>Assess the efficiency of project operations tasks by examining the financial performance of the project. Key indicators include:</a:t>
            </a:r>
          </a:p>
          <a:p>
            <a:pPr defTabSz="713231">
              <a:spcBef>
                <a:spcPts val="700"/>
              </a:spcBef>
              <a:defRPr sz="1871"/>
            </a:pPr>
            <a:r>
              <a:t>   - Cost Variance (CV): Measures the difference between the planned budget and the actual cost incurred. A positive value indicates cost savings, while a negative value indicates cost overrun.</a:t>
            </a:r>
          </a:p>
          <a:p>
            <a:pPr defTabSz="713231">
              <a:spcBef>
                <a:spcPts val="700"/>
              </a:spcBef>
              <a:defRPr sz="1871"/>
            </a:pPr>
            <a:r>
              <a:rPr u="sng"/>
              <a:t>  - Cost Performance Index (CPI): </a:t>
            </a:r>
            <a:r>
              <a:t>Evaluates the efficiency of cost utilization by comparing the earned value to the actual cost.   </a:t>
            </a:r>
            <a:endParaRPr>
              <a:solidFill>
                <a:srgbClr val="0433FF"/>
              </a:solidFill>
            </a:endParaRPr>
          </a:p>
          <a:p>
            <a:pPr defTabSz="713231">
              <a:spcBef>
                <a:spcPts val="700"/>
              </a:spcBef>
              <a:defRPr sz="1871"/>
            </a:pPr>
            <a:r>
              <a:rPr u="sng">
                <a:solidFill>
                  <a:srgbClr val="0433FF"/>
                </a:solidFill>
              </a:rPr>
              <a:t>-</a:t>
            </a:r>
            <a:r>
              <a:rPr u="sng"/>
              <a:t>Cost control and budget adherence:</a:t>
            </a:r>
            <a:r>
              <a:t> Monitor the project's adherence to the allocated budget and track any cost overruns or savings.</a:t>
            </a:r>
          </a:p>
        </p:txBody>
      </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18"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1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20"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21"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2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2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24" name="CPI value"/>
          <p:cNvSpPr txBox="1"/>
          <p:nvPr>
            <p:ph type="title"/>
          </p:nvPr>
        </p:nvSpPr>
        <p:spPr>
          <a:prstGeom prst="rect">
            <a:avLst/>
          </a:prstGeom>
        </p:spPr>
        <p:txBody>
          <a:bodyPr/>
          <a:lstStyle>
            <a:lvl1pPr defTabSz="841247">
              <a:defRPr sz="5520"/>
            </a:lvl1pPr>
          </a:lstStyle>
          <a:p>
            <a:pPr/>
            <a:r>
              <a:t>CPI value </a:t>
            </a:r>
          </a:p>
        </p:txBody>
      </p:sp>
      <p:sp>
        <p:nvSpPr>
          <p:cNvPr id="625" name=".If the CPI value is ≥ 1, it indicates that the project is performing better than expected in terms of cost management. This means that the project is utilizing its resources efficiently and staying within the budget.…"/>
          <p:cNvSpPr txBox="1"/>
          <p:nvPr>
            <p:ph type="body" sz="half" idx="1"/>
          </p:nvPr>
        </p:nvSpPr>
        <p:spPr>
          <a:prstGeom prst="rect">
            <a:avLst/>
          </a:prstGeom>
        </p:spPr>
        <p:txBody>
          <a:bodyPr/>
          <a:lstStyle/>
          <a:p>
            <a:pPr defTabSz="649223">
              <a:spcBef>
                <a:spcPts val="700"/>
              </a:spcBef>
              <a:defRPr sz="1703"/>
            </a:pPr>
            <a:r>
              <a:t>.</a:t>
            </a:r>
            <a:r>
              <a:rPr>
                <a:solidFill>
                  <a:srgbClr val="941100"/>
                </a:solidFill>
              </a:rPr>
              <a:t>If the CPI value is ≥ 1, i</a:t>
            </a:r>
            <a:r>
              <a:t>t indicates that the project is performing better than expected in terms of cost management. This means that the project is utilizing its resources efficiently and staying within the budget. </a:t>
            </a:r>
          </a:p>
          <a:p>
            <a:pPr defTabSz="649223">
              <a:spcBef>
                <a:spcPts val="700"/>
              </a:spcBef>
              <a:defRPr sz="1703"/>
            </a:pPr>
            <a:r>
              <a:rPr>
                <a:solidFill>
                  <a:srgbClr val="4F8F00"/>
                </a:solidFill>
              </a:rPr>
              <a:t></a:t>
            </a:r>
            <a:r>
              <a:rPr u="sng">
                <a:solidFill>
                  <a:srgbClr val="4F8F00"/>
                </a:solidFill>
              </a:rPr>
              <a:t>.</a:t>
            </a:r>
            <a:r>
              <a:rPr u="sng"/>
              <a:t>if the CPI value is≥ 1,</a:t>
            </a:r>
            <a:r>
              <a:t> it signals that the project is </a:t>
            </a:r>
            <a:r>
              <a:rPr u="sng"/>
              <a:t>over</a:t>
            </a:r>
            <a:r>
              <a:t> budget and immediate measures need to be taken to control costs.</a:t>
            </a:r>
          </a:p>
          <a:p>
            <a:pPr defTabSz="649223">
              <a:spcBef>
                <a:spcPts val="700"/>
              </a:spcBef>
              <a:defRPr sz="1703"/>
            </a:pPr>
            <a:r>
              <a:t> ◊◊-Project managers may need to </a:t>
            </a:r>
            <a:r>
              <a:rPr u="sng"/>
              <a:t>reassess</a:t>
            </a:r>
            <a:r>
              <a:t> the project's scope, identify areas of cost overrun, and make necessary adjustments to prevent further budgetary issues. </a:t>
            </a:r>
          </a:p>
          <a:p>
            <a:pPr lvl="2" indent="649223" defTabSz="649223">
              <a:spcBef>
                <a:spcPts val="700"/>
              </a:spcBef>
              <a:defRPr sz="1703"/>
            </a:pPr>
            <a:r>
              <a:t>This could involve cutting expenses, renegotiating contracts, or reallocating resources to more cost-effective alternatives. By closely monitoring the CPI value, project managers can proactively address cost management challenges and ensure the project's financial success.</a:t>
            </a:r>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27"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28"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29"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30"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31"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3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33" name="3. Quality Performance:…"/>
          <p:cNvSpPr txBox="1"/>
          <p:nvPr>
            <p:ph type="title"/>
          </p:nvPr>
        </p:nvSpPr>
        <p:spPr>
          <a:xfrm>
            <a:off x="1524000" y="1156089"/>
            <a:ext cx="8885184" cy="1480950"/>
          </a:xfrm>
          <a:prstGeom prst="rect">
            <a:avLst/>
          </a:prstGeom>
        </p:spPr>
        <p:txBody>
          <a:bodyPr/>
          <a:lstStyle/>
          <a:p>
            <a:pPr defTabSz="512063">
              <a:defRPr sz="3359"/>
            </a:pPr>
          </a:p>
          <a:p>
            <a:pPr defTabSz="512063">
              <a:defRPr sz="3359"/>
            </a:pPr>
            <a:r>
              <a:t>3. Quality Performance: </a:t>
            </a:r>
          </a:p>
          <a:p>
            <a:pPr defTabSz="512063">
              <a:defRPr sz="3359"/>
            </a:pPr>
            <a:r>
              <a:t>(The resultant deliverables )</a:t>
            </a:r>
          </a:p>
        </p:txBody>
      </p:sp>
      <p:sp>
        <p:nvSpPr>
          <p:cNvPr id="634" name="Evaluate the efficiency of project operations tasks by measuring the quality of project deliverables. Key indicators include:…"/>
          <p:cNvSpPr txBox="1"/>
          <p:nvPr>
            <p:ph type="body" sz="half" idx="1"/>
          </p:nvPr>
        </p:nvSpPr>
        <p:spPr>
          <a:prstGeom prst="rect">
            <a:avLst/>
          </a:prstGeom>
        </p:spPr>
        <p:txBody>
          <a:bodyPr/>
          <a:lstStyle/>
          <a:p>
            <a:pPr defTabSz="832104">
              <a:spcBef>
                <a:spcPts val="900"/>
              </a:spcBef>
              <a:defRPr sz="2184"/>
            </a:pPr>
            <a:r>
              <a:t>Evaluate the efficiency of project operations tasks by measuring the quality of project deliverables. Key indicators include:</a:t>
            </a:r>
          </a:p>
          <a:p>
            <a:pPr defTabSz="832104">
              <a:spcBef>
                <a:spcPts val="900"/>
              </a:spcBef>
              <a:defRPr sz="2184"/>
            </a:pPr>
            <a:r>
              <a:t>   -</a:t>
            </a:r>
            <a:r>
              <a:rPr u="sng"/>
              <a:t> Defect rate: </a:t>
            </a:r>
            <a:r>
              <a:t>Track the number of defects or errors identified in project deliverables and measure the efficiency of defect resolution</a:t>
            </a:r>
          </a:p>
          <a:p>
            <a:pPr defTabSz="832104">
              <a:spcBef>
                <a:spcPts val="900"/>
              </a:spcBef>
              <a:defRPr sz="2184"/>
            </a:pPr>
            <a:r>
              <a:t>   - </a:t>
            </a:r>
            <a:r>
              <a:rPr u="sng"/>
              <a:t>Customer satisfaction:</a:t>
            </a:r>
            <a:r>
              <a:t> Collect feedback from stakeholders and assess their satisfaction with the quality of project deliverables and the overall project execution.</a:t>
            </a:r>
          </a:p>
        </p:txBody>
      </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36"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3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38"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39"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4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4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42" name="4. Assessing the Resource Utilization:"/>
          <p:cNvSpPr txBox="1"/>
          <p:nvPr>
            <p:ph type="title"/>
          </p:nvPr>
        </p:nvSpPr>
        <p:spPr>
          <a:prstGeom prst="rect">
            <a:avLst/>
          </a:prstGeom>
        </p:spPr>
        <p:txBody>
          <a:bodyPr/>
          <a:lstStyle>
            <a:lvl1pPr defTabSz="722376">
              <a:defRPr sz="4740"/>
            </a:lvl1pPr>
          </a:lstStyle>
          <a:p>
            <a:pPr/>
            <a:r>
              <a:t>4. Assessing the Resource Utilization: </a:t>
            </a:r>
          </a:p>
        </p:txBody>
      </p:sp>
      <p:sp>
        <p:nvSpPr>
          <p:cNvPr id="643" name="Measure the efficiency of resource allocation and utilization by monitoring the usage of personnel, equipment, and materials. Key indicators include:…"/>
          <p:cNvSpPr txBox="1"/>
          <p:nvPr>
            <p:ph type="body" sz="half" idx="1"/>
          </p:nvPr>
        </p:nvSpPr>
        <p:spPr>
          <a:prstGeom prst="rect">
            <a:avLst/>
          </a:prstGeom>
        </p:spPr>
        <p:txBody>
          <a:bodyPr/>
          <a:lstStyle/>
          <a:p>
            <a:pPr defTabSz="713231">
              <a:spcBef>
                <a:spcPts val="700"/>
              </a:spcBef>
              <a:defRPr sz="1871"/>
            </a:pPr>
            <a:r>
              <a:t>Measure the efficiency of resource allocation and utilization by monitoring the usage of personnel, equipment, and materials. Key indicators include:</a:t>
            </a:r>
          </a:p>
          <a:p>
            <a:pPr defTabSz="713231">
              <a:spcBef>
                <a:spcPts val="700"/>
              </a:spcBef>
              <a:defRPr sz="1871"/>
            </a:pPr>
            <a:r>
              <a:rPr u="sng"/>
              <a:t>- Resource utilization rate</a:t>
            </a:r>
            <a:r>
              <a:t>: Assess the percentage of time or capacity that resources are actively engaged in project activities.</a:t>
            </a:r>
          </a:p>
          <a:p>
            <a:pPr defTabSz="713231">
              <a:spcBef>
                <a:spcPts val="700"/>
              </a:spcBef>
              <a:defRPr sz="1871"/>
            </a:pPr>
            <a:r>
              <a:t>- </a:t>
            </a:r>
            <a:r>
              <a:rPr u="sng"/>
              <a:t>Resource productivity:</a:t>
            </a:r>
            <a:r>
              <a:t> Measure the output or value generated by resources in relation to the input or effort expended.</a:t>
            </a:r>
          </a:p>
          <a:p>
            <a:pPr defTabSz="713231">
              <a:spcBef>
                <a:spcPts val="700"/>
              </a:spcBef>
              <a:defRPr sz="1871"/>
            </a:pPr>
            <a:r>
              <a:t>-</a:t>
            </a:r>
            <a:r>
              <a:rPr u="sng"/>
              <a:t> Resource availability and conflicts:</a:t>
            </a:r>
            <a:r>
              <a:t> Monitor the availability of resources as planned and identify any conflicts or bottlenecks that may impact project efficiency.</a:t>
            </a:r>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45"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46"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47"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48"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49"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5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51" name="5. Assessing Risk Management:"/>
          <p:cNvSpPr txBox="1"/>
          <p:nvPr>
            <p:ph type="title"/>
          </p:nvPr>
        </p:nvSpPr>
        <p:spPr>
          <a:prstGeom prst="rect">
            <a:avLst/>
          </a:prstGeom>
        </p:spPr>
        <p:txBody>
          <a:bodyPr/>
          <a:lstStyle>
            <a:lvl1pPr defTabSz="841247">
              <a:defRPr sz="5520"/>
            </a:lvl1pPr>
          </a:lstStyle>
          <a:p>
            <a:pPr/>
            <a:r>
              <a:t>5. Assessing Risk Management: </a:t>
            </a:r>
          </a:p>
        </p:txBody>
      </p:sp>
      <p:sp>
        <p:nvSpPr>
          <p:cNvPr id="652" name="Evaluate the efficiency of project operations tasks related to risk management. Key indicators include:…"/>
          <p:cNvSpPr txBox="1"/>
          <p:nvPr>
            <p:ph type="body" sz="half" idx="1"/>
          </p:nvPr>
        </p:nvSpPr>
        <p:spPr>
          <a:prstGeom prst="rect">
            <a:avLst/>
          </a:prstGeom>
        </p:spPr>
        <p:txBody>
          <a:bodyPr/>
          <a:lstStyle/>
          <a:p>
            <a:pPr defTabSz="713231">
              <a:spcBef>
                <a:spcPts val="700"/>
              </a:spcBef>
              <a:defRPr sz="1871"/>
            </a:pPr>
            <a:r>
              <a:t>Evaluate the efficiency of project operations tasks related to risk management. Key indicators include:</a:t>
            </a:r>
          </a:p>
          <a:p>
            <a:pPr defTabSz="713231">
              <a:spcBef>
                <a:spcPts val="700"/>
              </a:spcBef>
              <a:defRPr sz="1871"/>
            </a:pPr>
            <a:r>
              <a:rPr u="sng"/>
              <a:t>   - Risk mitigation effectiveness:</a:t>
            </a:r>
            <a:r>
              <a:t> Assess the success of risk mitigation strategies in minimizing the impact and likelihood of identified risks.</a:t>
            </a:r>
          </a:p>
          <a:p>
            <a:pPr defTabSz="713231">
              <a:spcBef>
                <a:spcPts val="700"/>
              </a:spcBef>
              <a:defRPr sz="1871"/>
            </a:pPr>
            <a:r>
              <a:t> -</a:t>
            </a:r>
            <a:r>
              <a:rPr u="sng"/>
              <a:t> Risk response time:</a:t>
            </a:r>
            <a:r>
              <a:t> Measure the time taken to respond to and address emerging risks or issues during project execution.</a:t>
            </a:r>
          </a:p>
          <a:p>
            <a:pPr defTabSz="713231">
              <a:spcBef>
                <a:spcPts val="700"/>
              </a:spcBef>
              <a:defRPr sz="1871"/>
            </a:pPr>
            <a:r>
              <a:rPr u="sng"/>
              <a:t>- Risk recurrence rate: </a:t>
            </a:r>
            <a:r>
              <a:t>Track the recurrence of previously identified risks and evaluate the efficiency of risk control measures.</a:t>
            </a:r>
          </a:p>
        </p:txBody>
      </p:sp>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54"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5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56" name="Rectangle Rectangle" descr="Rectangle Rectangle"/>
          <p:cNvPicPr>
            <a:picLocks noChangeAspect="0"/>
          </p:cNvPicPr>
          <p:nvPr/>
        </p:nvPicPr>
        <p:blipFill>
          <a:blip r:embed="rId4">
            <a:extLst/>
          </a:blip>
          <a:stretch>
            <a:fillRect/>
          </a:stretch>
        </p:blipFill>
        <p:spPr>
          <a:xfrm>
            <a:off x="2465547" y="707808"/>
            <a:ext cx="9160645" cy="1271415"/>
          </a:xfrm>
          <a:prstGeom prst="rect">
            <a:avLst/>
          </a:prstGeom>
          <a:effectLst>
            <a:outerShdw sx="100000" sy="100000" kx="0" ky="0" algn="b" rotWithShape="0" blurRad="381000" dist="114300" dir="0">
              <a:srgbClr val="000000">
                <a:alpha val="75000"/>
              </a:srgbClr>
            </a:outerShdw>
          </a:effectLst>
        </p:spPr>
      </p:pic>
      <p:pic>
        <p:nvPicPr>
          <p:cNvPr id="657" name="Rectangle Rectangle" descr="Rectangle Rectangle"/>
          <p:cNvPicPr>
            <a:picLocks noChangeAspect="0"/>
          </p:cNvPicPr>
          <p:nvPr/>
        </p:nvPicPr>
        <p:blipFill>
          <a:blip r:embed="rId5">
            <a:extLst/>
          </a:blip>
          <a:stretch>
            <a:fillRect/>
          </a:stretch>
        </p:blipFill>
        <p:spPr>
          <a:xfrm>
            <a:off x="1270258" y="2447768"/>
            <a:ext cx="10786739" cy="3886069"/>
          </a:xfrm>
          <a:prstGeom prst="rect">
            <a:avLst/>
          </a:prstGeom>
          <a:effectLst>
            <a:outerShdw sx="100000" sy="100000" kx="0" ky="0" algn="b" rotWithShape="0" blurRad="190500" dist="101600" dir="5400000">
              <a:schemeClr val="accent5">
                <a:alpha val="49461"/>
              </a:schemeClr>
            </a:outerShdw>
          </a:effectLst>
        </p:spPr>
      </p:pic>
      <p:sp>
        <p:nvSpPr>
          <p:cNvPr id="65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5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60" name="6. Communication and Collaboration:"/>
          <p:cNvSpPr txBox="1"/>
          <p:nvPr>
            <p:ph type="title"/>
          </p:nvPr>
        </p:nvSpPr>
        <p:spPr>
          <a:prstGeom prst="rect">
            <a:avLst/>
          </a:prstGeom>
        </p:spPr>
        <p:txBody>
          <a:bodyPr/>
          <a:lstStyle>
            <a:lvl1pPr defTabSz="713231">
              <a:defRPr sz="4680"/>
            </a:lvl1pPr>
          </a:lstStyle>
          <a:p>
            <a:pPr/>
            <a:r>
              <a:t>6. Communication and Collaboration: </a:t>
            </a:r>
          </a:p>
        </p:txBody>
      </p:sp>
      <p:sp>
        <p:nvSpPr>
          <p:cNvPr id="661" name="Measure the efficiency of project operations tasks related to communication and collaboration among team members and stakeholders. Key indicators include:…"/>
          <p:cNvSpPr txBox="1"/>
          <p:nvPr>
            <p:ph type="body" idx="1"/>
          </p:nvPr>
        </p:nvSpPr>
        <p:spPr>
          <a:prstGeom prst="rect">
            <a:avLst/>
          </a:prstGeom>
        </p:spPr>
        <p:txBody>
          <a:bodyPr/>
          <a:lstStyle/>
          <a:p>
            <a:pPr defTabSz="868680">
              <a:spcBef>
                <a:spcPts val="900"/>
              </a:spcBef>
              <a:defRPr sz="2280"/>
            </a:pPr>
            <a:r>
              <a:t>Measure the efficiency of project operations tasks related to communication and collaboration among team members and stakeholders. Key indicators include:</a:t>
            </a:r>
          </a:p>
          <a:p>
            <a:pPr defTabSz="868680">
              <a:spcBef>
                <a:spcPts val="900"/>
              </a:spcBef>
              <a:defRPr sz="2280"/>
            </a:pPr>
          </a:p>
          <a:p>
            <a:pPr defTabSz="868680">
              <a:spcBef>
                <a:spcPts val="900"/>
              </a:spcBef>
              <a:defRPr sz="2280"/>
            </a:pPr>
            <a:r>
              <a:t>   - Communication response time: Evaluate the timeliness of responses to inquiries, requests, or issues raised by team members or stakeholders.</a:t>
            </a:r>
          </a:p>
          <a:p>
            <a:pPr defTabSz="868680">
              <a:spcBef>
                <a:spcPts val="900"/>
              </a:spcBef>
              <a:defRPr sz="2280"/>
            </a:pPr>
            <a:r>
              <a:t>   - Communication effectiveness: Collect feedback on the clarity, completeness, and usefulness of project communications and assess their impact on project efficiency.</a:t>
            </a:r>
          </a:p>
          <a:p>
            <a:pPr defTabSz="868680">
              <a:spcBef>
                <a:spcPts val="900"/>
              </a:spcBef>
              <a:defRPr sz="2280"/>
            </a:pPr>
            <a:r>
              <a:t>   - Collaboration and teamwork: Monitor the level of collaboration among team members, the effectiveness of teamwork, and the ability to resolve conflicts or address issues collectively.</a:t>
            </a:r>
          </a:p>
        </p:txBody>
      </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6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6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6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6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6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6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69" name="7. Lessons Learned and Continuous Improvement:"/>
          <p:cNvSpPr txBox="1"/>
          <p:nvPr>
            <p:ph type="title"/>
          </p:nvPr>
        </p:nvSpPr>
        <p:spPr>
          <a:prstGeom prst="rect">
            <a:avLst/>
          </a:prstGeom>
        </p:spPr>
        <p:txBody>
          <a:bodyPr/>
          <a:lstStyle>
            <a:lvl1pPr defTabSz="530351">
              <a:defRPr sz="3480"/>
            </a:lvl1pPr>
          </a:lstStyle>
          <a:p>
            <a:pPr/>
            <a:r>
              <a:t>7. Lessons Learned and Continuous Improvement: </a:t>
            </a:r>
          </a:p>
        </p:txBody>
      </p:sp>
      <p:sp>
        <p:nvSpPr>
          <p:cNvPr id="670" name="Assess the efficiency of project operations tasks related to learning from experiences and implementing improvements. Key indicators include:…"/>
          <p:cNvSpPr txBox="1"/>
          <p:nvPr>
            <p:ph type="body" sz="half" idx="1"/>
          </p:nvPr>
        </p:nvSpPr>
        <p:spPr>
          <a:prstGeom prst="rect">
            <a:avLst/>
          </a:prstGeom>
        </p:spPr>
        <p:txBody>
          <a:bodyPr/>
          <a:lstStyle/>
          <a:p>
            <a:pPr defTabSz="813816">
              <a:spcBef>
                <a:spcPts val="800"/>
              </a:spcBef>
              <a:defRPr sz="2136"/>
            </a:pPr>
            <a:r>
              <a:t>Assess the efficiency of project operations tasks related to learning from experiences and implementing improvements. Key indicators include:</a:t>
            </a:r>
          </a:p>
          <a:p>
            <a:pPr defTabSz="813816">
              <a:spcBef>
                <a:spcPts val="800"/>
              </a:spcBef>
              <a:defRPr sz="2136"/>
            </a:pPr>
            <a:r>
              <a:t>  - Lessons learned implementation: Measure the extent to which lessons learned from previous projects or project phases are incorporated into current project operations.</a:t>
            </a:r>
          </a:p>
          <a:p>
            <a:pPr defTabSz="813816">
              <a:spcBef>
                <a:spcPts val="800"/>
              </a:spcBef>
              <a:defRPr sz="2136"/>
            </a:pPr>
            <a:r>
              <a:t> - Continuous improvement initiatives: Track the identification and implementation of process improvements, best practices, and innovative approaches to enhance project efficiency.</a:t>
            </a:r>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72" name="Measuring the efficiency of project operations tasks and project operations compliance during the project planning phase:"/>
          <p:cNvSpPr txBox="1"/>
          <p:nvPr>
            <p:ph type="title"/>
          </p:nvPr>
        </p:nvSpPr>
        <p:spPr>
          <a:prstGeom prst="rect">
            <a:avLst/>
          </a:prstGeom>
        </p:spPr>
        <p:txBody>
          <a:bodyPr/>
          <a:lstStyle>
            <a:lvl1pPr defTabSz="420623">
              <a:defRPr sz="2760"/>
            </a:lvl1pPr>
          </a:lstStyle>
          <a:p>
            <a:pPr/>
            <a:r>
              <a:t>Measuring the efficiency of project operations tasks and project operations compliance during the project planning phase:</a:t>
            </a:r>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74" name="Image" descr="Image"/>
          <p:cNvPicPr>
            <a:picLocks noChangeAspect="1"/>
          </p:cNvPicPr>
          <p:nvPr/>
        </p:nvPicPr>
        <p:blipFill>
          <a:blip r:embed="rId2">
            <a:extLst/>
          </a:blip>
          <a:srcRect l="0" t="0" r="0" b="9331"/>
          <a:stretch>
            <a:fillRect/>
          </a:stretch>
        </p:blipFill>
        <p:spPr>
          <a:xfrm>
            <a:off x="-7886" y="-162719"/>
            <a:ext cx="13452372" cy="7183282"/>
          </a:xfrm>
          <a:prstGeom prst="rect">
            <a:avLst/>
          </a:prstGeom>
          <a:ln w="12700">
            <a:miter lim="400000"/>
          </a:ln>
        </p:spPr>
      </p:pic>
      <p:pic>
        <p:nvPicPr>
          <p:cNvPr id="67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76" name="Rectangle Rectangle" descr="Rectangle Rectangle"/>
          <p:cNvPicPr>
            <a:picLocks noChangeAspect="0"/>
          </p:cNvPicPr>
          <p:nvPr/>
        </p:nvPicPr>
        <p:blipFill>
          <a:blip r:embed="rId4">
            <a:extLst/>
          </a:blip>
          <a:stretch>
            <a:fillRect/>
          </a:stretch>
        </p:blipFill>
        <p:spPr>
          <a:xfrm>
            <a:off x="1599186" y="1637413"/>
            <a:ext cx="9651210" cy="2895803"/>
          </a:xfrm>
          <a:prstGeom prst="rect">
            <a:avLst/>
          </a:prstGeom>
          <a:effectLst>
            <a:outerShdw sx="100000" sy="100000" kx="0" ky="0" algn="b" rotWithShape="0" blurRad="190500" dist="101600" dir="5400000">
              <a:schemeClr val="accent5">
                <a:alpha val="49461"/>
              </a:schemeClr>
            </a:outerShdw>
          </a:effectLst>
        </p:spPr>
      </p:pic>
      <p:sp>
        <p:nvSpPr>
          <p:cNvPr id="67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7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79" name="Measure the efficiency of project operations compliance tasks by evaluating the extent to which the project adheres to relevant regulations, standards, and internal policies. Key indicators include:"/>
          <p:cNvSpPr txBox="1"/>
          <p:nvPr>
            <p:ph type="body" sz="half" idx="1"/>
          </p:nvPr>
        </p:nvSpPr>
        <p:spPr>
          <a:prstGeom prst="rect">
            <a:avLst/>
          </a:prstGeom>
        </p:spPr>
        <p:txBody>
          <a:bodyPr/>
          <a:lstStyle/>
          <a:p>
            <a:pPr/>
            <a:r>
              <a:t>Measure the efficiency of project operations compliance tasks by evaluating the extent to which the project adheres to relevant regulations, standards, and internal policies. Key indicators include:</a:t>
            </a:r>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8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8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83"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84"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8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8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87" name="Compliance Performance:"/>
          <p:cNvSpPr txBox="1"/>
          <p:nvPr>
            <p:ph type="title"/>
          </p:nvPr>
        </p:nvSpPr>
        <p:spPr>
          <a:prstGeom prst="rect">
            <a:avLst/>
          </a:prstGeom>
        </p:spPr>
        <p:txBody>
          <a:bodyPr/>
          <a:lstStyle>
            <a:lvl1pPr defTabSz="841247">
              <a:defRPr sz="5520"/>
            </a:lvl1pPr>
          </a:lstStyle>
          <a:p>
            <a:pPr/>
            <a:r>
              <a:t>Compliance Performance: </a:t>
            </a:r>
          </a:p>
        </p:txBody>
      </p:sp>
      <p:sp>
        <p:nvSpPr>
          <p:cNvPr id="688" name="- Compliance rate: Assess the percentage of compliance with regulatory requirements, contractual obligations, and internal policies.…"/>
          <p:cNvSpPr txBox="1"/>
          <p:nvPr>
            <p:ph type="body" sz="half" idx="1"/>
          </p:nvPr>
        </p:nvSpPr>
        <p:spPr>
          <a:prstGeom prst="rect">
            <a:avLst/>
          </a:prstGeom>
        </p:spPr>
        <p:txBody>
          <a:bodyPr/>
          <a:lstStyle/>
          <a:p>
            <a:pPr/>
            <a:r>
              <a:rPr u="sng"/>
              <a:t>- Compliance rate:</a:t>
            </a:r>
            <a:r>
              <a:t> Assess the percentage of compliance with regulatory requirements, contractual obligations, and internal policies.</a:t>
            </a:r>
          </a:p>
          <a:p>
            <a:pPr algn="l"/>
            <a:r>
              <a:t> -</a:t>
            </a:r>
            <a:r>
              <a:rPr u="sng"/>
              <a:t>Audit findings:</a:t>
            </a:r>
            <a:r>
              <a:t> Monitor the results of compliance audits and track any identified non-compliance issues or deficiencies</a:t>
            </a:r>
          </a:p>
          <a:p>
            <a:pPr algn="l"/>
            <a:r>
              <a:rPr u="sng"/>
              <a:t> - Corrective actions and issue resolution: </a:t>
            </a:r>
            <a:r>
              <a:t>Measure the efficiency of addressing compliance-related issues and implementing corrective actions.</a:t>
            </a:r>
          </a:p>
        </p:txBody>
      </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9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9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9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93"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9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9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96" name="Stakeholder Engagement:"/>
          <p:cNvSpPr txBox="1"/>
          <p:nvPr>
            <p:ph type="title"/>
          </p:nvPr>
        </p:nvSpPr>
        <p:spPr>
          <a:prstGeom prst="rect">
            <a:avLst/>
          </a:prstGeom>
        </p:spPr>
        <p:txBody>
          <a:bodyPr/>
          <a:lstStyle>
            <a:lvl1pPr defTabSz="841247">
              <a:defRPr sz="5520"/>
            </a:lvl1pPr>
          </a:lstStyle>
          <a:p>
            <a:pPr/>
            <a:r>
              <a:t>Stakeholder Engagement: </a:t>
            </a:r>
          </a:p>
        </p:txBody>
      </p:sp>
      <p:sp>
        <p:nvSpPr>
          <p:cNvPr id="697" name="Evaluate the efficiency of project operations tasks by assessing the level of stakeholder engagement and satisfaction. Key indicators include:…"/>
          <p:cNvSpPr txBox="1"/>
          <p:nvPr>
            <p:ph type="body" sz="half" idx="1"/>
          </p:nvPr>
        </p:nvSpPr>
        <p:spPr>
          <a:prstGeom prst="rect">
            <a:avLst/>
          </a:prstGeom>
        </p:spPr>
        <p:txBody>
          <a:bodyPr/>
          <a:lstStyle/>
          <a:p>
            <a:pPr defTabSz="667512">
              <a:spcBef>
                <a:spcPts val="700"/>
              </a:spcBef>
              <a:defRPr sz="1752"/>
            </a:pPr>
            <a:r>
              <a:t>Evaluate the efficiency of project operations tasks by assessing the level of stakeholder engagement and satisfaction. Key indicators include:</a:t>
            </a:r>
          </a:p>
          <a:p>
            <a:pPr defTabSz="667512">
              <a:spcBef>
                <a:spcPts val="700"/>
              </a:spcBef>
              <a:defRPr sz="1752"/>
            </a:pPr>
          </a:p>
          <a:p>
            <a:pPr defTabSz="667512">
              <a:spcBef>
                <a:spcPts val="700"/>
              </a:spcBef>
              <a:defRPr sz="1752"/>
            </a:pPr>
            <a:r>
              <a:t>   - Stakeholder feedback: Collect feedback from stakeholders regarding their level of involvement, communication effectiveness, and satisfaction with the project execution.</a:t>
            </a:r>
          </a:p>
          <a:p>
            <a:pPr defTabSz="667512">
              <a:spcBef>
                <a:spcPts val="700"/>
              </a:spcBef>
              <a:defRPr sz="1752"/>
            </a:pPr>
            <a:r>
              <a:t>   </a:t>
            </a:r>
          </a:p>
          <a:p>
            <a:pPr defTabSz="667512">
              <a:spcBef>
                <a:spcPts val="700"/>
              </a:spcBef>
              <a:defRPr sz="1752"/>
            </a:pPr>
            <a:r>
              <a:t>   - Stakeholder engagement metrics: Measure the frequency and quality of interactions with stakeholders, adherence to stakeholder engagement plans, and responsiveness to stakeholder needs.</a:t>
            </a:r>
          </a:p>
        </p:txBody>
      </p:sp>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2E2DAA7-766B-4DEE-9E79-1C3F91006921}"/>
</file>

<file path=customXml/itemProps2.xml><?xml version="1.0" encoding="utf-8"?>
<ds:datastoreItem xmlns:ds="http://schemas.openxmlformats.org/officeDocument/2006/customXml" ds:itemID="{D5DBF785-E4B9-41A4-AC36-CF234DD0DCFA}"/>
</file>

<file path=customXml/itemProps3.xml><?xml version="1.0" encoding="utf-8"?>
<ds:datastoreItem xmlns:ds="http://schemas.openxmlformats.org/officeDocument/2006/customXml" ds:itemID="{77D9EED7-068D-4817-B6E4-E5EDE2556404}"/>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