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C2726-8AA8-C243-3DAB-AC2E18A9C6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7498955-30CA-D4FF-AE0E-FE7BCD0EF3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FD3CD8-0E15-BC44-9E36-6C32D673C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C5BCE3-EFCD-3B5E-527D-0D5089C5E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194BCF-83D8-C287-EAAD-0F629F51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360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3EE032-9668-5A67-23BF-DF1B5CDA8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69A043-7AD2-43D3-BC9A-58936E0563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7DC4C2-0058-59A6-D863-CAAEF9EC1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52F432-79B8-783A-803C-123B1E01B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27930D-0522-A20A-DADA-A574194A0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17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E9E55D-9794-1054-0CDF-2383BA3C2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4AAD71-06F7-3885-5B13-E616568E7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846260-F06E-7281-873E-049B5A334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D2D157-0AD5-DA64-71E9-83FB11D7E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8E915C-387B-320E-98A8-5C1839202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663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EB46DC-CBAE-ABA7-83EA-8E17930AF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5DEDF9-52BF-E230-4C77-6C9BAE0D7B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1BD1CE-898C-F87C-F37F-EAC8841983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D11039-53E7-254B-03D9-0D5B4257C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A29B25-D95B-B81D-2EAA-57AEC5364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21CE8E-B031-9C5C-7033-2D8840950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455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34D13F-B4AE-C47F-9E16-050E98C66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7ADDE33-2E19-6FF3-2233-B0C34B8D1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8FAA996-24AE-8B8D-1725-5C35A118F1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0C43BD3-F690-BD34-857B-F64B7FDC00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73D4020-4BCF-8526-248D-001F8DB21A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D406B02-65D0-E06D-23B4-C9D55B15B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8FA1237-C1BA-FA9D-ACB1-981D2E710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FCA94D2-1E6A-BFB4-AAFA-84FE842E2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6351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BDAA50-1E1B-4D95-ED4B-F94DBE465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FA3FBC8-7F23-9AF6-FF32-47D3852E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CFB1747-54A1-117E-590C-059539E71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E612397-05C2-B9E1-94AA-0F8FAF1AA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413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7766FA0-F21C-44C2-6FAD-67F55ABEE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7C22298-DB64-38D6-587F-F90AE3DB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8707BA2-A20C-FA4F-B2D0-4C3A0F9AC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773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D93C35-9D73-DD08-6E9F-F8E474D19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D17C4C-BB32-0C00-C278-45308A1287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5337756-39ED-EB6C-3E2E-2E1B6AB4F8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27FB33-3E9D-4FAC-B8A5-B166BAE80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F68B9A-8CE2-752F-1D29-4B2BB3CAA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4A3A19D-F41D-2C38-D0C4-AC8AAFA3B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50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B0276E-5127-AC4F-25EC-E95A0C9EA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292DABD-3884-A84E-5340-0E24C99D14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1686D0F-4C23-1FC4-BBE7-774510D47A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6B9BB2-E4B2-B1FA-672B-344E58463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BCB064-2576-19D1-A607-2C183C46D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7E5BF7-5936-240D-A60D-8A6417194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79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11443-3CBD-9078-95A2-1FE822F4E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77AEEEB-5149-AF66-422E-D4D0294BD1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C8D586-F458-C265-09A0-C7F3F252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73189B-1E15-E4EE-70C3-9BD41FDB2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286724-D2E0-2609-AD79-A3C05342E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29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12BDB5F-7221-7B5A-C60E-37FDFEEFB2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A838E38-B90D-BD60-7D67-56C35731BA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A09622-A1F7-1328-EBED-071D37810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4B51F3-FECC-919E-31DE-68E4CFEF2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F06A5A-B05E-8613-02D7-69DB3810B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394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47D982D-F1CB-C23A-5255-EF7641D11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B78646-9AFD-EE01-F66C-AD1DD55FB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F80B97-EDC5-1942-96EA-7A31F99BD5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CE518-D7F7-47CB-BB29-65001291E2A2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A921B3-9502-0907-3A81-2607B211B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854C43-5D4A-C834-735A-0699E86D3F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82224-F076-4F8A-B53C-C9F882C87C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764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EB582ED-09E9-A94C-4120-D604E1575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0"/>
            <a:ext cx="12088368" cy="6611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8801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1</cp:revision>
  <dcterms:created xsi:type="dcterms:W3CDTF">2022-12-11T06:42:22Z</dcterms:created>
  <dcterms:modified xsi:type="dcterms:W3CDTF">2022-12-11T06:43:01Z</dcterms:modified>
</cp:coreProperties>
</file>