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81" r:id="rId2"/>
    <p:sldId id="257" r:id="rId3"/>
    <p:sldId id="258" r:id="rId4"/>
    <p:sldId id="660" r:id="rId5"/>
    <p:sldId id="661" r:id="rId6"/>
    <p:sldId id="662" r:id="rId7"/>
    <p:sldId id="259" r:id="rId8"/>
    <p:sldId id="655" r:id="rId9"/>
    <p:sldId id="656" r:id="rId10"/>
    <p:sldId id="657" r:id="rId11"/>
    <p:sldId id="658" r:id="rId12"/>
    <p:sldId id="663" r:id="rId13"/>
    <p:sldId id="664" r:id="rId14"/>
    <p:sldId id="665" r:id="rId15"/>
    <p:sldId id="666" r:id="rId16"/>
    <p:sldId id="667" r:id="rId17"/>
    <p:sldId id="668" r:id="rId18"/>
    <p:sldId id="669" r:id="rId19"/>
    <p:sldId id="670" r:id="rId20"/>
    <p:sldId id="671" r:id="rId21"/>
    <p:sldId id="673" r:id="rId22"/>
    <p:sldId id="672" r:id="rId23"/>
    <p:sldId id="674" r:id="rId24"/>
    <p:sldId id="675" r:id="rId25"/>
    <p:sldId id="677" r:id="rId26"/>
    <p:sldId id="676" r:id="rId27"/>
    <p:sldId id="678" r:id="rId28"/>
    <p:sldId id="679" r:id="rId29"/>
    <p:sldId id="680" r:id="rId30"/>
    <p:sldId id="553" r:id="rId31"/>
    <p:sldId id="681" r:id="rId32"/>
    <p:sldId id="682" r:id="rId33"/>
    <p:sldId id="683" r:id="rId34"/>
    <p:sldId id="684" r:id="rId35"/>
    <p:sldId id="685" r:id="rId36"/>
    <p:sldId id="686" r:id="rId37"/>
    <p:sldId id="687" r:id="rId38"/>
    <p:sldId id="571" r:id="rId39"/>
    <p:sldId id="688" r:id="rId40"/>
    <p:sldId id="689" r:id="rId41"/>
    <p:sldId id="690" r:id="rId42"/>
    <p:sldId id="691" r:id="rId43"/>
    <p:sldId id="654" r:id="rId44"/>
    <p:sldId id="692" r:id="rId45"/>
    <p:sldId id="693" r:id="rId46"/>
    <p:sldId id="694" r:id="rId47"/>
    <p:sldId id="695" r:id="rId48"/>
    <p:sldId id="696" r:id="rId49"/>
    <p:sldId id="697" r:id="rId50"/>
    <p:sldId id="699" r:id="rId51"/>
    <p:sldId id="698" r:id="rId52"/>
    <p:sldId id="48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257"/>
            <p14:sldId id="258"/>
            <p14:sldId id="660"/>
            <p14:sldId id="661"/>
            <p14:sldId id="662"/>
            <p14:sldId id="259"/>
            <p14:sldId id="655"/>
            <p14:sldId id="656"/>
            <p14:sldId id="657"/>
            <p14:sldId id="658"/>
            <p14:sldId id="663"/>
            <p14:sldId id="664"/>
            <p14:sldId id="665"/>
            <p14:sldId id="666"/>
            <p14:sldId id="667"/>
            <p14:sldId id="668"/>
            <p14:sldId id="669"/>
            <p14:sldId id="670"/>
            <p14:sldId id="671"/>
            <p14:sldId id="673"/>
            <p14:sldId id="672"/>
            <p14:sldId id="674"/>
            <p14:sldId id="675"/>
            <p14:sldId id="677"/>
            <p14:sldId id="676"/>
            <p14:sldId id="678"/>
            <p14:sldId id="679"/>
            <p14:sldId id="680"/>
            <p14:sldId id="553"/>
            <p14:sldId id="681"/>
            <p14:sldId id="682"/>
            <p14:sldId id="683"/>
            <p14:sldId id="684"/>
            <p14:sldId id="685"/>
            <p14:sldId id="686"/>
            <p14:sldId id="687"/>
            <p14:sldId id="571"/>
            <p14:sldId id="688"/>
            <p14:sldId id="689"/>
            <p14:sldId id="690"/>
            <p14:sldId id="691"/>
            <p14:sldId id="654"/>
            <p14:sldId id="692"/>
            <p14:sldId id="693"/>
            <p14:sldId id="694"/>
            <p14:sldId id="695"/>
            <p14:sldId id="696"/>
            <p14:sldId id="697"/>
            <p14:sldId id="699"/>
            <p14:sldId id="698"/>
            <p14:sldId id="48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8E5A6D"/>
    <a:srgbClr val="852F4A"/>
    <a:srgbClr val="669BBC"/>
    <a:srgbClr val="2D3956"/>
    <a:srgbClr val="FAC748"/>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440A7AAF-7DDB-42FD-98B9-6EDCED8E2FE5}"/>
    <pc:docChg chg="undo redo custSel addSld delSld modSld sldOrd modSection">
      <pc:chgData name="Kareem Ahmed" userId="668b7c42-9793-4d96-80a6-ccc644a66bcf" providerId="ADAL" clId="{440A7AAF-7DDB-42FD-98B9-6EDCED8E2FE5}" dt="2023-06-12T17:54:59.961" v="4058" actId="113"/>
      <pc:docMkLst>
        <pc:docMk/>
      </pc:docMkLst>
      <pc:sldChg chg="modSp mod">
        <pc:chgData name="Kareem Ahmed" userId="668b7c42-9793-4d96-80a6-ccc644a66bcf" providerId="ADAL" clId="{440A7AAF-7DDB-42FD-98B9-6EDCED8E2FE5}" dt="2023-06-09T09:28:24.168" v="270" actId="1037"/>
        <pc:sldMkLst>
          <pc:docMk/>
          <pc:sldMk cId="2937957354" sldId="481"/>
        </pc:sldMkLst>
        <pc:spChg chg="mod">
          <ac:chgData name="Kareem Ahmed" userId="668b7c42-9793-4d96-80a6-ccc644a66bcf" providerId="ADAL" clId="{440A7AAF-7DDB-42FD-98B9-6EDCED8E2FE5}" dt="2023-06-09T09:28:20.014" v="262" actId="1076"/>
          <ac:spMkLst>
            <pc:docMk/>
            <pc:sldMk cId="2937957354" sldId="481"/>
            <ac:spMk id="29" creationId="{BB8EAA74-C5DA-C10D-66E7-603034FB0A86}"/>
          </ac:spMkLst>
        </pc:spChg>
        <pc:spChg chg="mod">
          <ac:chgData name="Kareem Ahmed" userId="668b7c42-9793-4d96-80a6-ccc644a66bcf" providerId="ADAL" clId="{440A7AAF-7DDB-42FD-98B9-6EDCED8E2FE5}" dt="2023-06-09T09:28:24.168" v="270" actId="1037"/>
          <ac:spMkLst>
            <pc:docMk/>
            <pc:sldMk cId="2937957354" sldId="481"/>
            <ac:spMk id="35" creationId="{F07AC106-4C88-A6D7-90B1-96971027FAFA}"/>
          </ac:spMkLst>
        </pc:spChg>
      </pc:sldChg>
      <pc:sldChg chg="modSp mod">
        <pc:chgData name="Kareem Ahmed" userId="668b7c42-9793-4d96-80a6-ccc644a66bcf" providerId="ADAL" clId="{440A7AAF-7DDB-42FD-98B9-6EDCED8E2FE5}" dt="2023-06-11T21:12:21.277" v="3634" actId="1076"/>
        <pc:sldMkLst>
          <pc:docMk/>
          <pc:sldMk cId="1452094667" sldId="485"/>
        </pc:sldMkLst>
        <pc:spChg chg="mod">
          <ac:chgData name="Kareem Ahmed" userId="668b7c42-9793-4d96-80a6-ccc644a66bcf" providerId="ADAL" clId="{440A7AAF-7DDB-42FD-98B9-6EDCED8E2FE5}" dt="2023-06-11T21:12:21.277" v="3634" actId="1076"/>
          <ac:spMkLst>
            <pc:docMk/>
            <pc:sldMk cId="1452094667" sldId="485"/>
            <ac:spMk id="8" creationId="{DEE0AF26-C85E-4AE1-9B7E-0A3454BF24BB}"/>
          </ac:spMkLst>
        </pc:spChg>
        <pc:spChg chg="mod">
          <ac:chgData name="Kareem Ahmed" userId="668b7c42-9793-4d96-80a6-ccc644a66bcf" providerId="ADAL" clId="{440A7AAF-7DDB-42FD-98B9-6EDCED8E2FE5}" dt="2023-06-11T21:12:18.169" v="3633" actId="1076"/>
          <ac:spMkLst>
            <pc:docMk/>
            <pc:sldMk cId="1452094667" sldId="485"/>
            <ac:spMk id="31" creationId="{4527402C-3F97-690D-9C20-A459E375AEB7}"/>
          </ac:spMkLst>
        </pc:spChg>
      </pc:sldChg>
      <pc:sldChg chg="modSp mod">
        <pc:chgData name="Kareem Ahmed" userId="668b7c42-9793-4d96-80a6-ccc644a66bcf" providerId="ADAL" clId="{440A7AAF-7DDB-42FD-98B9-6EDCED8E2FE5}" dt="2023-06-10T12:11:22.582" v="966" actId="1037"/>
        <pc:sldMkLst>
          <pc:docMk/>
          <pc:sldMk cId="506054427" sldId="505"/>
        </pc:sldMkLst>
        <pc:spChg chg="mod">
          <ac:chgData name="Kareem Ahmed" userId="668b7c42-9793-4d96-80a6-ccc644a66bcf" providerId="ADAL" clId="{440A7AAF-7DDB-42FD-98B9-6EDCED8E2FE5}" dt="2023-06-10T12:11:22.582" v="966" actId="1037"/>
          <ac:spMkLst>
            <pc:docMk/>
            <pc:sldMk cId="506054427" sldId="505"/>
            <ac:spMk id="3" creationId="{F9A80F9F-74DB-1D57-04E8-E20E92A09B0A}"/>
          </ac:spMkLst>
        </pc:spChg>
      </pc:sldChg>
      <pc:sldChg chg="del">
        <pc:chgData name="Kareem Ahmed" userId="668b7c42-9793-4d96-80a6-ccc644a66bcf" providerId="ADAL" clId="{440A7AAF-7DDB-42FD-98B9-6EDCED8E2FE5}" dt="2023-06-06T07:09:07.653" v="27" actId="47"/>
        <pc:sldMkLst>
          <pc:docMk/>
          <pc:sldMk cId="892701071" sldId="551"/>
        </pc:sldMkLst>
      </pc:sldChg>
      <pc:sldChg chg="addSp delSp modSp mod">
        <pc:chgData name="Kareem Ahmed" userId="668b7c42-9793-4d96-80a6-ccc644a66bcf" providerId="ADAL" clId="{440A7AAF-7DDB-42FD-98B9-6EDCED8E2FE5}" dt="2023-06-11T13:30:59.974" v="3319" actId="20577"/>
        <pc:sldMkLst>
          <pc:docMk/>
          <pc:sldMk cId="2851985674" sldId="553"/>
        </pc:sldMkLst>
        <pc:spChg chg="del mod">
          <ac:chgData name="Kareem Ahmed" userId="668b7c42-9793-4d96-80a6-ccc644a66bcf" providerId="ADAL" clId="{440A7AAF-7DDB-42FD-98B9-6EDCED8E2FE5}" dt="2023-06-11T13:09:23.715" v="2919" actId="478"/>
          <ac:spMkLst>
            <pc:docMk/>
            <pc:sldMk cId="2851985674" sldId="553"/>
            <ac:spMk id="3" creationId="{F9A80F9F-74DB-1D57-04E8-E20E92A09B0A}"/>
          </ac:spMkLst>
        </pc:spChg>
        <pc:spChg chg="add mod">
          <ac:chgData name="Kareem Ahmed" userId="668b7c42-9793-4d96-80a6-ccc644a66bcf" providerId="ADAL" clId="{440A7AAF-7DDB-42FD-98B9-6EDCED8E2FE5}" dt="2023-06-11T13:09:41.235" v="2955" actId="20577"/>
          <ac:spMkLst>
            <pc:docMk/>
            <pc:sldMk cId="2851985674" sldId="553"/>
            <ac:spMk id="7" creationId="{94F47EDA-63B3-55B3-E124-68B40011FB43}"/>
          </ac:spMkLst>
        </pc:spChg>
        <pc:spChg chg="add del">
          <ac:chgData name="Kareem Ahmed" userId="668b7c42-9793-4d96-80a6-ccc644a66bcf" providerId="ADAL" clId="{440A7AAF-7DDB-42FD-98B9-6EDCED8E2FE5}" dt="2023-06-11T13:14:26.413" v="2983"/>
          <ac:spMkLst>
            <pc:docMk/>
            <pc:sldMk cId="2851985674" sldId="553"/>
            <ac:spMk id="8" creationId="{BD43917F-8BBA-CED6-2874-1BF6964B9D3F}"/>
          </ac:spMkLst>
        </pc:spChg>
        <pc:spChg chg="mod">
          <ac:chgData name="Kareem Ahmed" userId="668b7c42-9793-4d96-80a6-ccc644a66bcf" providerId="ADAL" clId="{440A7AAF-7DDB-42FD-98B9-6EDCED8E2FE5}" dt="2023-06-11T13:30:59.974" v="3319" actId="20577"/>
          <ac:spMkLst>
            <pc:docMk/>
            <pc:sldMk cId="2851985674" sldId="553"/>
            <ac:spMk id="10" creationId="{050976E4-0CF2-BA00-34CA-2F9419409B9E}"/>
          </ac:spMkLst>
        </pc:spChg>
        <pc:picChg chg="add del">
          <ac:chgData name="Kareem Ahmed" userId="668b7c42-9793-4d96-80a6-ccc644a66bcf" providerId="ADAL" clId="{440A7AAF-7DDB-42FD-98B9-6EDCED8E2FE5}" dt="2023-06-11T13:08:54.557" v="2900" actId="22"/>
          <ac:picMkLst>
            <pc:docMk/>
            <pc:sldMk cId="2851985674" sldId="553"/>
            <ac:picMk id="6" creationId="{00DD701A-0576-805C-3634-D62469C53898}"/>
          </ac:picMkLst>
        </pc:picChg>
      </pc:sldChg>
      <pc:sldChg chg="addSp delSp modSp mod">
        <pc:chgData name="Kareem Ahmed" userId="668b7c42-9793-4d96-80a6-ccc644a66bcf" providerId="ADAL" clId="{440A7AAF-7DDB-42FD-98B9-6EDCED8E2FE5}" dt="2023-06-10T17:52:22.657" v="1202" actId="115"/>
        <pc:sldMkLst>
          <pc:docMk/>
          <pc:sldMk cId="3005818333" sldId="555"/>
        </pc:sldMkLst>
        <pc:spChg chg="mod">
          <ac:chgData name="Kareem Ahmed" userId="668b7c42-9793-4d96-80a6-ccc644a66bcf" providerId="ADAL" clId="{440A7AAF-7DDB-42FD-98B9-6EDCED8E2FE5}" dt="2023-06-10T17:51:23.705" v="1190" actId="1076"/>
          <ac:spMkLst>
            <pc:docMk/>
            <pc:sldMk cId="3005818333" sldId="555"/>
            <ac:spMk id="3" creationId="{F9A80F9F-74DB-1D57-04E8-E20E92A09B0A}"/>
          </ac:spMkLst>
        </pc:spChg>
        <pc:spChg chg="add del">
          <ac:chgData name="Kareem Ahmed" userId="668b7c42-9793-4d96-80a6-ccc644a66bcf" providerId="ADAL" clId="{440A7AAF-7DDB-42FD-98B9-6EDCED8E2FE5}" dt="2023-06-10T17:52:12.725" v="1195"/>
          <ac:spMkLst>
            <pc:docMk/>
            <pc:sldMk cId="3005818333" sldId="555"/>
            <ac:spMk id="4" creationId="{043C8194-BA15-178C-3914-5229BF5F18C3}"/>
          </ac:spMkLst>
        </pc:spChg>
        <pc:spChg chg="mod">
          <ac:chgData name="Kareem Ahmed" userId="668b7c42-9793-4d96-80a6-ccc644a66bcf" providerId="ADAL" clId="{440A7AAF-7DDB-42FD-98B9-6EDCED8E2FE5}" dt="2023-06-10T17:52:22.657" v="1202" actId="115"/>
          <ac:spMkLst>
            <pc:docMk/>
            <pc:sldMk cId="3005818333" sldId="555"/>
            <ac:spMk id="48" creationId="{050976E4-0CF2-BA00-34CA-2F9419409B9E}"/>
          </ac:spMkLst>
        </pc:spChg>
      </pc:sldChg>
      <pc:sldChg chg="addSp delSp modSp mod">
        <pc:chgData name="Kareem Ahmed" userId="668b7c42-9793-4d96-80a6-ccc644a66bcf" providerId="ADAL" clId="{440A7AAF-7DDB-42FD-98B9-6EDCED8E2FE5}" dt="2023-06-11T17:31:03.374" v="3502" actId="20577"/>
        <pc:sldMkLst>
          <pc:docMk/>
          <pc:sldMk cId="791069481" sldId="571"/>
        </pc:sldMkLst>
        <pc:spChg chg="mod">
          <ac:chgData name="Kareem Ahmed" userId="668b7c42-9793-4d96-80a6-ccc644a66bcf" providerId="ADAL" clId="{440A7AAF-7DDB-42FD-98B9-6EDCED8E2FE5}" dt="2023-06-11T13:50:03.960" v="3367" actId="207"/>
          <ac:spMkLst>
            <pc:docMk/>
            <pc:sldMk cId="791069481" sldId="571"/>
            <ac:spMk id="2" creationId="{48D6FEC8-BEE1-472C-B140-88A9A17FC355}"/>
          </ac:spMkLst>
        </pc:spChg>
        <pc:spChg chg="del">
          <ac:chgData name="Kareem Ahmed" userId="668b7c42-9793-4d96-80a6-ccc644a66bcf" providerId="ADAL" clId="{440A7AAF-7DDB-42FD-98B9-6EDCED8E2FE5}" dt="2023-06-11T13:50:45.564" v="3369" actId="478"/>
          <ac:spMkLst>
            <pc:docMk/>
            <pc:sldMk cId="791069481" sldId="571"/>
            <ac:spMk id="3" creationId="{F9A80F9F-74DB-1D57-04E8-E20E92A09B0A}"/>
          </ac:spMkLst>
        </pc:spChg>
        <pc:spChg chg="add mod">
          <ac:chgData name="Kareem Ahmed" userId="668b7c42-9793-4d96-80a6-ccc644a66bcf" providerId="ADAL" clId="{440A7AAF-7DDB-42FD-98B9-6EDCED8E2FE5}" dt="2023-06-11T13:51:16.815" v="3445" actId="20577"/>
          <ac:spMkLst>
            <pc:docMk/>
            <pc:sldMk cId="791069481" sldId="571"/>
            <ac:spMk id="4" creationId="{F5A5E8A7-7D12-477C-9FE7-AF601B226537}"/>
          </ac:spMkLst>
        </pc:spChg>
        <pc:spChg chg="mod">
          <ac:chgData name="Kareem Ahmed" userId="668b7c42-9793-4d96-80a6-ccc644a66bcf" providerId="ADAL" clId="{440A7AAF-7DDB-42FD-98B9-6EDCED8E2FE5}" dt="2023-06-11T13:50:08.482" v="3368" actId="207"/>
          <ac:spMkLst>
            <pc:docMk/>
            <pc:sldMk cId="791069481" sldId="571"/>
            <ac:spMk id="5" creationId="{3985EAE6-BFA6-766D-A032-077E4DCB399E}"/>
          </ac:spMkLst>
        </pc:spChg>
        <pc:spChg chg="add del">
          <ac:chgData name="Kareem Ahmed" userId="668b7c42-9793-4d96-80a6-ccc644a66bcf" providerId="ADAL" clId="{440A7AAF-7DDB-42FD-98B9-6EDCED8E2FE5}" dt="2023-06-11T17:29:46.010" v="3448"/>
          <ac:spMkLst>
            <pc:docMk/>
            <pc:sldMk cId="791069481" sldId="571"/>
            <ac:spMk id="6" creationId="{A84DA163-A237-E23B-6D75-4CD86407DBDE}"/>
          </ac:spMkLst>
        </pc:spChg>
        <pc:spChg chg="mod">
          <ac:chgData name="Kareem Ahmed" userId="668b7c42-9793-4d96-80a6-ccc644a66bcf" providerId="ADAL" clId="{440A7AAF-7DDB-42FD-98B9-6EDCED8E2FE5}" dt="2023-06-11T17:31:03.374" v="3502" actId="20577"/>
          <ac:spMkLst>
            <pc:docMk/>
            <pc:sldMk cId="791069481" sldId="571"/>
            <ac:spMk id="12" creationId="{050976E4-0CF2-BA00-34CA-2F9419409B9E}"/>
          </ac:spMkLst>
        </pc:spChg>
      </pc:sldChg>
      <pc:sldChg chg="addSp delSp modSp mod ord">
        <pc:chgData name="Kareem Ahmed" userId="668b7c42-9793-4d96-80a6-ccc644a66bcf" providerId="ADAL" clId="{440A7AAF-7DDB-42FD-98B9-6EDCED8E2FE5}" dt="2023-06-11T10:51:38.631" v="2403" actId="12"/>
        <pc:sldMkLst>
          <pc:docMk/>
          <pc:sldMk cId="635784579" sldId="578"/>
        </pc:sldMkLst>
        <pc:spChg chg="mod">
          <ac:chgData name="Kareem Ahmed" userId="668b7c42-9793-4d96-80a6-ccc644a66bcf" providerId="ADAL" clId="{440A7AAF-7DDB-42FD-98B9-6EDCED8E2FE5}" dt="2023-06-11T08:04:07.880" v="2358" actId="20577"/>
          <ac:spMkLst>
            <pc:docMk/>
            <pc:sldMk cId="635784579" sldId="578"/>
            <ac:spMk id="3" creationId="{F9A80F9F-74DB-1D57-04E8-E20E92A09B0A}"/>
          </ac:spMkLst>
        </pc:spChg>
        <pc:spChg chg="add del">
          <ac:chgData name="Kareem Ahmed" userId="668b7c42-9793-4d96-80a6-ccc644a66bcf" providerId="ADAL" clId="{440A7AAF-7DDB-42FD-98B9-6EDCED8E2FE5}" dt="2023-06-11T10:48:38.112" v="2360"/>
          <ac:spMkLst>
            <pc:docMk/>
            <pc:sldMk cId="635784579" sldId="578"/>
            <ac:spMk id="4" creationId="{000932A1-6D54-D79B-0BC3-76E24AF8D4F1}"/>
          </ac:spMkLst>
        </pc:spChg>
        <pc:spChg chg="mod">
          <ac:chgData name="Kareem Ahmed" userId="668b7c42-9793-4d96-80a6-ccc644a66bcf" providerId="ADAL" clId="{440A7AAF-7DDB-42FD-98B9-6EDCED8E2FE5}" dt="2023-06-11T10:51:38.631" v="2403" actId="12"/>
          <ac:spMkLst>
            <pc:docMk/>
            <pc:sldMk cId="635784579" sldId="578"/>
            <ac:spMk id="12" creationId="{050976E4-0CF2-BA00-34CA-2F9419409B9E}"/>
          </ac:spMkLst>
        </pc:spChg>
      </pc:sldChg>
      <pc:sldChg chg="addSp delSp modSp add mod">
        <pc:chgData name="Kareem Ahmed" userId="668b7c42-9793-4d96-80a6-ccc644a66bcf" providerId="ADAL" clId="{440A7AAF-7DDB-42FD-98B9-6EDCED8E2FE5}" dt="2023-06-10T12:11:27.872" v="968"/>
        <pc:sldMkLst>
          <pc:docMk/>
          <pc:sldMk cId="2925124290" sldId="581"/>
        </pc:sldMkLst>
        <pc:spChg chg="del">
          <ac:chgData name="Kareem Ahmed" userId="668b7c42-9793-4d96-80a6-ccc644a66bcf" providerId="ADAL" clId="{440A7AAF-7DDB-42FD-98B9-6EDCED8E2FE5}" dt="2023-06-10T12:11:27.460" v="967" actId="478"/>
          <ac:spMkLst>
            <pc:docMk/>
            <pc:sldMk cId="2925124290" sldId="581"/>
            <ac:spMk id="3" creationId="{F9A80F9F-74DB-1D57-04E8-E20E92A09B0A}"/>
          </ac:spMkLst>
        </pc:spChg>
        <pc:spChg chg="add mod">
          <ac:chgData name="Kareem Ahmed" userId="668b7c42-9793-4d96-80a6-ccc644a66bcf" providerId="ADAL" clId="{440A7AAF-7DDB-42FD-98B9-6EDCED8E2FE5}" dt="2023-06-10T12:11:27.872" v="968"/>
          <ac:spMkLst>
            <pc:docMk/>
            <pc:sldMk cId="2925124290" sldId="581"/>
            <ac:spMk id="4" creationId="{9DFA30A5-FFA4-A1FE-8668-5C74CFD6079E}"/>
          </ac:spMkLst>
        </pc:spChg>
        <pc:spChg chg="add del">
          <ac:chgData name="Kareem Ahmed" userId="668b7c42-9793-4d96-80a6-ccc644a66bcf" providerId="ADAL" clId="{440A7AAF-7DDB-42FD-98B9-6EDCED8E2FE5}" dt="2023-06-05T20:34:43.668" v="2"/>
          <ac:spMkLst>
            <pc:docMk/>
            <pc:sldMk cId="2925124290" sldId="581"/>
            <ac:spMk id="4" creationId="{E9784324-01B6-3923-AD4C-6ADD9D9BAC45}"/>
          </ac:spMkLst>
        </pc:spChg>
        <pc:spChg chg="mod">
          <ac:chgData name="Kareem Ahmed" userId="668b7c42-9793-4d96-80a6-ccc644a66bcf" providerId="ADAL" clId="{440A7AAF-7DDB-42FD-98B9-6EDCED8E2FE5}" dt="2023-06-05T20:34:43.710" v="3"/>
          <ac:spMkLst>
            <pc:docMk/>
            <pc:sldMk cId="2925124290" sldId="581"/>
            <ac:spMk id="15" creationId="{00000000-0000-0000-0000-000000000000}"/>
          </ac:spMkLst>
        </pc:spChg>
      </pc:sldChg>
      <pc:sldChg chg="addSp delSp modSp add mod">
        <pc:chgData name="Kareem Ahmed" userId="668b7c42-9793-4d96-80a6-ccc644a66bcf" providerId="ADAL" clId="{440A7AAF-7DDB-42FD-98B9-6EDCED8E2FE5}" dt="2023-06-10T12:11:33.035" v="970"/>
        <pc:sldMkLst>
          <pc:docMk/>
          <pc:sldMk cId="4014934061" sldId="582"/>
        </pc:sldMkLst>
        <pc:spChg chg="del">
          <ac:chgData name="Kareem Ahmed" userId="668b7c42-9793-4d96-80a6-ccc644a66bcf" providerId="ADAL" clId="{440A7AAF-7DDB-42FD-98B9-6EDCED8E2FE5}" dt="2023-06-10T12:11:32.665" v="969" actId="478"/>
          <ac:spMkLst>
            <pc:docMk/>
            <pc:sldMk cId="4014934061" sldId="582"/>
            <ac:spMk id="3" creationId="{F9A80F9F-74DB-1D57-04E8-E20E92A09B0A}"/>
          </ac:spMkLst>
        </pc:spChg>
        <pc:spChg chg="add mod">
          <ac:chgData name="Kareem Ahmed" userId="668b7c42-9793-4d96-80a6-ccc644a66bcf" providerId="ADAL" clId="{440A7AAF-7DDB-42FD-98B9-6EDCED8E2FE5}" dt="2023-06-10T12:11:33.035" v="970"/>
          <ac:spMkLst>
            <pc:docMk/>
            <pc:sldMk cId="4014934061" sldId="582"/>
            <ac:spMk id="4" creationId="{BB13EE1B-BA6A-3EE1-A5C5-BCA552C15B62}"/>
          </ac:spMkLst>
        </pc:spChg>
        <pc:spChg chg="mod">
          <ac:chgData name="Kareem Ahmed" userId="668b7c42-9793-4d96-80a6-ccc644a66bcf" providerId="ADAL" clId="{440A7AAF-7DDB-42FD-98B9-6EDCED8E2FE5}" dt="2023-06-10T12:10:00.894" v="924"/>
          <ac:spMkLst>
            <pc:docMk/>
            <pc:sldMk cId="4014934061" sldId="582"/>
            <ac:spMk id="15" creationId="{00000000-0000-0000-0000-000000000000}"/>
          </ac:spMkLst>
        </pc:spChg>
      </pc:sldChg>
      <pc:sldChg chg="addSp delSp modSp add mod">
        <pc:chgData name="Kareem Ahmed" userId="668b7c42-9793-4d96-80a6-ccc644a66bcf" providerId="ADAL" clId="{440A7AAF-7DDB-42FD-98B9-6EDCED8E2FE5}" dt="2023-06-10T12:11:40.388" v="972"/>
        <pc:sldMkLst>
          <pc:docMk/>
          <pc:sldMk cId="2127292906" sldId="583"/>
        </pc:sldMkLst>
        <pc:spChg chg="del">
          <ac:chgData name="Kareem Ahmed" userId="668b7c42-9793-4d96-80a6-ccc644a66bcf" providerId="ADAL" clId="{440A7AAF-7DDB-42FD-98B9-6EDCED8E2FE5}" dt="2023-06-10T12:11:40.020" v="971" actId="478"/>
          <ac:spMkLst>
            <pc:docMk/>
            <pc:sldMk cId="2127292906" sldId="583"/>
            <ac:spMk id="3" creationId="{F9A80F9F-74DB-1D57-04E8-E20E92A09B0A}"/>
          </ac:spMkLst>
        </pc:spChg>
        <pc:spChg chg="add mod">
          <ac:chgData name="Kareem Ahmed" userId="668b7c42-9793-4d96-80a6-ccc644a66bcf" providerId="ADAL" clId="{440A7AAF-7DDB-42FD-98B9-6EDCED8E2FE5}" dt="2023-06-10T12:11:40.388" v="972"/>
          <ac:spMkLst>
            <pc:docMk/>
            <pc:sldMk cId="2127292906" sldId="583"/>
            <ac:spMk id="4" creationId="{DEAF991E-0CCB-E491-B6F6-38B7984E67CC}"/>
          </ac:spMkLst>
        </pc:spChg>
        <pc:spChg chg="mod">
          <ac:chgData name="Kareem Ahmed" userId="668b7c42-9793-4d96-80a6-ccc644a66bcf" providerId="ADAL" clId="{440A7AAF-7DDB-42FD-98B9-6EDCED8E2FE5}" dt="2023-06-10T12:10:05.310" v="925"/>
          <ac:spMkLst>
            <pc:docMk/>
            <pc:sldMk cId="2127292906" sldId="583"/>
            <ac:spMk id="15" creationId="{00000000-0000-0000-0000-000000000000}"/>
          </ac:spMkLst>
        </pc:spChg>
      </pc:sldChg>
      <pc:sldChg chg="addSp delSp modSp add mod">
        <pc:chgData name="Kareem Ahmed" userId="668b7c42-9793-4d96-80a6-ccc644a66bcf" providerId="ADAL" clId="{440A7AAF-7DDB-42FD-98B9-6EDCED8E2FE5}" dt="2023-06-10T12:11:45.137" v="974"/>
        <pc:sldMkLst>
          <pc:docMk/>
          <pc:sldMk cId="2663332256" sldId="584"/>
        </pc:sldMkLst>
        <pc:spChg chg="del">
          <ac:chgData name="Kareem Ahmed" userId="668b7c42-9793-4d96-80a6-ccc644a66bcf" providerId="ADAL" clId="{440A7AAF-7DDB-42FD-98B9-6EDCED8E2FE5}" dt="2023-06-10T12:11:44.457" v="973" actId="478"/>
          <ac:spMkLst>
            <pc:docMk/>
            <pc:sldMk cId="2663332256" sldId="584"/>
            <ac:spMk id="3" creationId="{F9A80F9F-74DB-1D57-04E8-E20E92A09B0A}"/>
          </ac:spMkLst>
        </pc:spChg>
        <pc:spChg chg="add mod">
          <ac:chgData name="Kareem Ahmed" userId="668b7c42-9793-4d96-80a6-ccc644a66bcf" providerId="ADAL" clId="{440A7AAF-7DDB-42FD-98B9-6EDCED8E2FE5}" dt="2023-06-10T12:11:45.137" v="974"/>
          <ac:spMkLst>
            <pc:docMk/>
            <pc:sldMk cId="2663332256" sldId="584"/>
            <ac:spMk id="7" creationId="{C032A1FF-66FF-C4A2-C36F-FA4864A8662E}"/>
          </ac:spMkLst>
        </pc:spChg>
        <pc:spChg chg="mod">
          <ac:chgData name="Kareem Ahmed" userId="668b7c42-9793-4d96-80a6-ccc644a66bcf" providerId="ADAL" clId="{440A7AAF-7DDB-42FD-98B9-6EDCED8E2FE5}" dt="2023-06-10T12:10:36.273" v="937" actId="115"/>
          <ac:spMkLst>
            <pc:docMk/>
            <pc:sldMk cId="2663332256" sldId="584"/>
            <ac:spMk id="15" creationId="{00000000-0000-0000-0000-000000000000}"/>
          </ac:spMkLst>
        </pc:spChg>
        <pc:picChg chg="add del">
          <ac:chgData name="Kareem Ahmed" userId="668b7c42-9793-4d96-80a6-ccc644a66bcf" providerId="ADAL" clId="{440A7AAF-7DDB-42FD-98B9-6EDCED8E2FE5}" dt="2023-06-10T12:10:27.456" v="931" actId="22"/>
          <ac:picMkLst>
            <pc:docMk/>
            <pc:sldMk cId="2663332256" sldId="584"/>
            <ac:picMk id="6" creationId="{C8B67706-D7CC-DB1B-422E-019FEC7BC52D}"/>
          </ac:picMkLst>
        </pc:picChg>
      </pc:sldChg>
      <pc:sldChg chg="addSp delSp modSp add mod">
        <pc:chgData name="Kareem Ahmed" userId="668b7c42-9793-4d96-80a6-ccc644a66bcf" providerId="ADAL" clId="{440A7AAF-7DDB-42FD-98B9-6EDCED8E2FE5}" dt="2023-06-10T12:10:40.126" v="938"/>
        <pc:sldMkLst>
          <pc:docMk/>
          <pc:sldMk cId="2716867284" sldId="585"/>
        </pc:sldMkLst>
        <pc:spChg chg="add del">
          <ac:chgData name="Kareem Ahmed" userId="668b7c42-9793-4d96-80a6-ccc644a66bcf" providerId="ADAL" clId="{440A7AAF-7DDB-42FD-98B9-6EDCED8E2FE5}" dt="2023-06-06T07:38:39.669" v="73"/>
          <ac:spMkLst>
            <pc:docMk/>
            <pc:sldMk cId="2716867284" sldId="585"/>
            <ac:spMk id="4" creationId="{5306F160-88CB-B297-E5F5-2038F1AD59DA}"/>
          </ac:spMkLst>
        </pc:spChg>
        <pc:spChg chg="mod">
          <ac:chgData name="Kareem Ahmed" userId="668b7c42-9793-4d96-80a6-ccc644a66bcf" providerId="ADAL" clId="{440A7AAF-7DDB-42FD-98B9-6EDCED8E2FE5}" dt="2023-06-10T12:10:40.126" v="938"/>
          <ac:spMkLst>
            <pc:docMk/>
            <pc:sldMk cId="2716867284" sldId="585"/>
            <ac:spMk id="15" creationId="{00000000-0000-0000-0000-000000000000}"/>
          </ac:spMkLst>
        </pc:spChg>
        <pc:picChg chg="mod">
          <ac:chgData name="Kareem Ahmed" userId="668b7c42-9793-4d96-80a6-ccc644a66bcf" providerId="ADAL" clId="{440A7AAF-7DDB-42FD-98B9-6EDCED8E2FE5}" dt="2023-06-06T07:40:37.888" v="182" actId="1076"/>
          <ac:picMkLst>
            <pc:docMk/>
            <pc:sldMk cId="2716867284" sldId="585"/>
            <ac:picMk id="50" creationId="{581C5057-C7BD-4A2A-C8D2-792FA9789B73}"/>
          </ac:picMkLst>
        </pc:picChg>
      </pc:sldChg>
      <pc:sldChg chg="addSp delSp modSp add mod">
        <pc:chgData name="Kareem Ahmed" userId="668b7c42-9793-4d96-80a6-ccc644a66bcf" providerId="ADAL" clId="{440A7AAF-7DDB-42FD-98B9-6EDCED8E2FE5}" dt="2023-06-10T12:12:16.206" v="986"/>
        <pc:sldMkLst>
          <pc:docMk/>
          <pc:sldMk cId="1280699513" sldId="586"/>
        </pc:sldMkLst>
        <pc:spChg chg="del">
          <ac:chgData name="Kareem Ahmed" userId="668b7c42-9793-4d96-80a6-ccc644a66bcf" providerId="ADAL" clId="{440A7AAF-7DDB-42FD-98B9-6EDCED8E2FE5}" dt="2023-06-10T12:12:15.817" v="985" actId="478"/>
          <ac:spMkLst>
            <pc:docMk/>
            <pc:sldMk cId="1280699513" sldId="586"/>
            <ac:spMk id="3" creationId="{F9A80F9F-74DB-1D57-04E8-E20E92A09B0A}"/>
          </ac:spMkLst>
        </pc:spChg>
        <pc:spChg chg="add mod">
          <ac:chgData name="Kareem Ahmed" userId="668b7c42-9793-4d96-80a6-ccc644a66bcf" providerId="ADAL" clId="{440A7AAF-7DDB-42FD-98B9-6EDCED8E2FE5}" dt="2023-06-10T12:12:16.206" v="986"/>
          <ac:spMkLst>
            <pc:docMk/>
            <pc:sldMk cId="1280699513" sldId="586"/>
            <ac:spMk id="4" creationId="{27347F25-7E5C-68B1-82AC-4D0A006FF126}"/>
          </ac:spMkLst>
        </pc:spChg>
        <pc:spChg chg="mod">
          <ac:chgData name="Kareem Ahmed" userId="668b7c42-9793-4d96-80a6-ccc644a66bcf" providerId="ADAL" clId="{440A7AAF-7DDB-42FD-98B9-6EDCED8E2FE5}" dt="2023-06-09T09:53:22.831" v="679" actId="20577"/>
          <ac:spMkLst>
            <pc:docMk/>
            <pc:sldMk cId="1280699513" sldId="586"/>
            <ac:spMk id="15" creationId="{00000000-0000-0000-0000-000000000000}"/>
          </ac:spMkLst>
        </pc:spChg>
      </pc:sldChg>
      <pc:sldChg chg="addSp delSp modSp add mod">
        <pc:chgData name="Kareem Ahmed" userId="668b7c42-9793-4d96-80a6-ccc644a66bcf" providerId="ADAL" clId="{440A7AAF-7DDB-42FD-98B9-6EDCED8E2FE5}" dt="2023-06-10T12:12:27.485" v="990"/>
        <pc:sldMkLst>
          <pc:docMk/>
          <pc:sldMk cId="2338278597" sldId="587"/>
        </pc:sldMkLst>
        <pc:spChg chg="del">
          <ac:chgData name="Kareem Ahmed" userId="668b7c42-9793-4d96-80a6-ccc644a66bcf" providerId="ADAL" clId="{440A7AAF-7DDB-42FD-98B9-6EDCED8E2FE5}" dt="2023-06-10T12:12:27.136" v="989" actId="478"/>
          <ac:spMkLst>
            <pc:docMk/>
            <pc:sldMk cId="2338278597" sldId="587"/>
            <ac:spMk id="3" creationId="{F9A80F9F-74DB-1D57-04E8-E20E92A09B0A}"/>
          </ac:spMkLst>
        </pc:spChg>
        <pc:spChg chg="add mod">
          <ac:chgData name="Kareem Ahmed" userId="668b7c42-9793-4d96-80a6-ccc644a66bcf" providerId="ADAL" clId="{440A7AAF-7DDB-42FD-98B9-6EDCED8E2FE5}" dt="2023-06-10T12:12:27.485" v="990"/>
          <ac:spMkLst>
            <pc:docMk/>
            <pc:sldMk cId="2338278597" sldId="587"/>
            <ac:spMk id="4" creationId="{033ED3C4-6F24-53A4-9F2C-53F6B05FC074}"/>
          </ac:spMkLst>
        </pc:spChg>
        <pc:spChg chg="mod">
          <ac:chgData name="Kareem Ahmed" userId="668b7c42-9793-4d96-80a6-ccc644a66bcf" providerId="ADAL" clId="{440A7AAF-7DDB-42FD-98B9-6EDCED8E2FE5}" dt="2023-06-09T09:51:17.361" v="618" actId="20577"/>
          <ac:spMkLst>
            <pc:docMk/>
            <pc:sldMk cId="2338278597" sldId="587"/>
            <ac:spMk id="15" creationId="{00000000-0000-0000-0000-000000000000}"/>
          </ac:spMkLst>
        </pc:spChg>
        <pc:spChg chg="mod">
          <ac:chgData name="Kareem Ahmed" userId="668b7c42-9793-4d96-80a6-ccc644a66bcf" providerId="ADAL" clId="{440A7AAF-7DDB-42FD-98B9-6EDCED8E2FE5}" dt="2023-06-08T13:18:53.399" v="258" actId="14100"/>
          <ac:spMkLst>
            <pc:docMk/>
            <pc:sldMk cId="2338278597" sldId="587"/>
            <ac:spMk id="25" creationId="{2BC869EB-5623-4AA1-9123-4AF9DF916049}"/>
          </ac:spMkLst>
        </pc:spChg>
      </pc:sldChg>
      <pc:sldChg chg="addSp delSp modSp add mod">
        <pc:chgData name="Kareem Ahmed" userId="668b7c42-9793-4d96-80a6-ccc644a66bcf" providerId="ADAL" clId="{440A7AAF-7DDB-42FD-98B9-6EDCED8E2FE5}" dt="2023-06-10T12:12:21.108" v="988"/>
        <pc:sldMkLst>
          <pc:docMk/>
          <pc:sldMk cId="1872439970" sldId="588"/>
        </pc:sldMkLst>
        <pc:spChg chg="del">
          <ac:chgData name="Kareem Ahmed" userId="668b7c42-9793-4d96-80a6-ccc644a66bcf" providerId="ADAL" clId="{440A7AAF-7DDB-42FD-98B9-6EDCED8E2FE5}" dt="2023-06-10T12:12:20.724" v="987" actId="478"/>
          <ac:spMkLst>
            <pc:docMk/>
            <pc:sldMk cId="1872439970" sldId="588"/>
            <ac:spMk id="3" creationId="{F9A80F9F-74DB-1D57-04E8-E20E92A09B0A}"/>
          </ac:spMkLst>
        </pc:spChg>
        <pc:spChg chg="add mod">
          <ac:chgData name="Kareem Ahmed" userId="668b7c42-9793-4d96-80a6-ccc644a66bcf" providerId="ADAL" clId="{440A7AAF-7DDB-42FD-98B9-6EDCED8E2FE5}" dt="2023-06-10T12:12:21.108" v="988"/>
          <ac:spMkLst>
            <pc:docMk/>
            <pc:sldMk cId="1872439970" sldId="588"/>
            <ac:spMk id="4" creationId="{AF238F55-C7CD-E2E8-1B6E-C7D78B3D89BC}"/>
          </ac:spMkLst>
        </pc:spChg>
        <pc:spChg chg="mod">
          <ac:chgData name="Kareem Ahmed" userId="668b7c42-9793-4d96-80a6-ccc644a66bcf" providerId="ADAL" clId="{440A7AAF-7DDB-42FD-98B9-6EDCED8E2FE5}" dt="2023-06-09T09:39:31.011" v="373" actId="14100"/>
          <ac:spMkLst>
            <pc:docMk/>
            <pc:sldMk cId="1872439970" sldId="588"/>
            <ac:spMk id="15" creationId="{00000000-0000-0000-0000-000000000000}"/>
          </ac:spMkLst>
        </pc:spChg>
        <pc:picChg chg="add mod">
          <ac:chgData name="Kareem Ahmed" userId="668b7c42-9793-4d96-80a6-ccc644a66bcf" providerId="ADAL" clId="{440A7AAF-7DDB-42FD-98B9-6EDCED8E2FE5}" dt="2023-06-09T09:40:14.078" v="378" actId="14100"/>
          <ac:picMkLst>
            <pc:docMk/>
            <pc:sldMk cId="1872439970" sldId="588"/>
            <ac:picMk id="1026" creationId="{E3943AA9-B254-BB23-D687-C7549DBA910C}"/>
          </ac:picMkLst>
        </pc:picChg>
      </pc:sldChg>
      <pc:sldChg chg="addSp delSp modSp add mod">
        <pc:chgData name="Kareem Ahmed" userId="668b7c42-9793-4d96-80a6-ccc644a66bcf" providerId="ADAL" clId="{440A7AAF-7DDB-42FD-98B9-6EDCED8E2FE5}" dt="2023-06-10T12:12:38.194" v="994"/>
        <pc:sldMkLst>
          <pc:docMk/>
          <pc:sldMk cId="2288028895" sldId="589"/>
        </pc:sldMkLst>
        <pc:spChg chg="del">
          <ac:chgData name="Kareem Ahmed" userId="668b7c42-9793-4d96-80a6-ccc644a66bcf" providerId="ADAL" clId="{440A7AAF-7DDB-42FD-98B9-6EDCED8E2FE5}" dt="2023-06-10T12:12:37.814" v="993" actId="478"/>
          <ac:spMkLst>
            <pc:docMk/>
            <pc:sldMk cId="2288028895" sldId="589"/>
            <ac:spMk id="3" creationId="{F9A80F9F-74DB-1D57-04E8-E20E92A09B0A}"/>
          </ac:spMkLst>
        </pc:spChg>
        <pc:spChg chg="add mod">
          <ac:chgData name="Kareem Ahmed" userId="668b7c42-9793-4d96-80a6-ccc644a66bcf" providerId="ADAL" clId="{440A7AAF-7DDB-42FD-98B9-6EDCED8E2FE5}" dt="2023-06-10T12:12:38.194" v="994"/>
          <ac:spMkLst>
            <pc:docMk/>
            <pc:sldMk cId="2288028895" sldId="589"/>
            <ac:spMk id="4" creationId="{68FA2DF4-3DF7-6731-18FA-F2BE95F1D225}"/>
          </ac:spMkLst>
        </pc:spChg>
        <pc:spChg chg="add del">
          <ac:chgData name="Kareem Ahmed" userId="668b7c42-9793-4d96-80a6-ccc644a66bcf" providerId="ADAL" clId="{440A7AAF-7DDB-42FD-98B9-6EDCED8E2FE5}" dt="2023-06-09T09:52:42.717" v="650"/>
          <ac:spMkLst>
            <pc:docMk/>
            <pc:sldMk cId="2288028895" sldId="589"/>
            <ac:spMk id="4" creationId="{EB1235A3-116B-C265-3422-0B5D9D0C9563}"/>
          </ac:spMkLst>
        </pc:spChg>
        <pc:spChg chg="mod">
          <ac:chgData name="Kareem Ahmed" userId="668b7c42-9793-4d96-80a6-ccc644a66bcf" providerId="ADAL" clId="{440A7AAF-7DDB-42FD-98B9-6EDCED8E2FE5}" dt="2023-06-09T09:53:06.513" v="668" actId="20577"/>
          <ac:spMkLst>
            <pc:docMk/>
            <pc:sldMk cId="2288028895" sldId="589"/>
            <ac:spMk id="15" creationId="{00000000-0000-0000-0000-000000000000}"/>
          </ac:spMkLst>
        </pc:spChg>
      </pc:sldChg>
      <pc:sldChg chg="addSp delSp modSp add mod ord">
        <pc:chgData name="Kareem Ahmed" userId="668b7c42-9793-4d96-80a6-ccc644a66bcf" providerId="ADAL" clId="{440A7AAF-7DDB-42FD-98B9-6EDCED8E2FE5}" dt="2023-06-10T12:12:33.670" v="992"/>
        <pc:sldMkLst>
          <pc:docMk/>
          <pc:sldMk cId="4294610208" sldId="590"/>
        </pc:sldMkLst>
        <pc:spChg chg="del">
          <ac:chgData name="Kareem Ahmed" userId="668b7c42-9793-4d96-80a6-ccc644a66bcf" providerId="ADAL" clId="{440A7AAF-7DDB-42FD-98B9-6EDCED8E2FE5}" dt="2023-06-10T12:12:33.280" v="991" actId="478"/>
          <ac:spMkLst>
            <pc:docMk/>
            <pc:sldMk cId="4294610208" sldId="590"/>
            <ac:spMk id="3" creationId="{F9A80F9F-74DB-1D57-04E8-E20E92A09B0A}"/>
          </ac:spMkLst>
        </pc:spChg>
        <pc:spChg chg="add mod">
          <ac:chgData name="Kareem Ahmed" userId="668b7c42-9793-4d96-80a6-ccc644a66bcf" providerId="ADAL" clId="{440A7AAF-7DDB-42FD-98B9-6EDCED8E2FE5}" dt="2023-06-10T12:12:33.670" v="992"/>
          <ac:spMkLst>
            <pc:docMk/>
            <pc:sldMk cId="4294610208" sldId="590"/>
            <ac:spMk id="4" creationId="{780CC5C9-AA22-DF37-068F-F0225F8A8F5D}"/>
          </ac:spMkLst>
        </pc:spChg>
        <pc:spChg chg="mod">
          <ac:chgData name="Kareem Ahmed" userId="668b7c42-9793-4d96-80a6-ccc644a66bcf" providerId="ADAL" clId="{440A7AAF-7DDB-42FD-98B9-6EDCED8E2FE5}" dt="2023-06-09T09:51:30.025" v="621" actId="20577"/>
          <ac:spMkLst>
            <pc:docMk/>
            <pc:sldMk cId="4294610208" sldId="590"/>
            <ac:spMk id="15" creationId="{00000000-0000-0000-0000-000000000000}"/>
          </ac:spMkLst>
        </pc:spChg>
      </pc:sldChg>
      <pc:sldChg chg="addSp delSp modSp add mod">
        <pc:chgData name="Kareem Ahmed" userId="668b7c42-9793-4d96-80a6-ccc644a66bcf" providerId="ADAL" clId="{440A7AAF-7DDB-42FD-98B9-6EDCED8E2FE5}" dt="2023-06-10T12:13:51.891" v="999" actId="115"/>
        <pc:sldMkLst>
          <pc:docMk/>
          <pc:sldMk cId="3270032597" sldId="591"/>
        </pc:sldMkLst>
        <pc:spChg chg="del">
          <ac:chgData name="Kareem Ahmed" userId="668b7c42-9793-4d96-80a6-ccc644a66bcf" providerId="ADAL" clId="{440A7AAF-7DDB-42FD-98B9-6EDCED8E2FE5}" dt="2023-06-10T12:11:50.027" v="975" actId="478"/>
          <ac:spMkLst>
            <pc:docMk/>
            <pc:sldMk cId="3270032597" sldId="591"/>
            <ac:spMk id="3" creationId="{F9A80F9F-74DB-1D57-04E8-E20E92A09B0A}"/>
          </ac:spMkLst>
        </pc:spChg>
        <pc:spChg chg="add del">
          <ac:chgData name="Kareem Ahmed" userId="668b7c42-9793-4d96-80a6-ccc644a66bcf" providerId="ADAL" clId="{440A7AAF-7DDB-42FD-98B9-6EDCED8E2FE5}" dt="2023-06-10T10:51:30.364" v="683"/>
          <ac:spMkLst>
            <pc:docMk/>
            <pc:sldMk cId="3270032597" sldId="591"/>
            <ac:spMk id="4" creationId="{4366A083-0338-46BC-B564-5963302A7082}"/>
          </ac:spMkLst>
        </pc:spChg>
        <pc:spChg chg="add mod">
          <ac:chgData name="Kareem Ahmed" userId="668b7c42-9793-4d96-80a6-ccc644a66bcf" providerId="ADAL" clId="{440A7AAF-7DDB-42FD-98B9-6EDCED8E2FE5}" dt="2023-06-10T12:11:51.137" v="976"/>
          <ac:spMkLst>
            <pc:docMk/>
            <pc:sldMk cId="3270032597" sldId="591"/>
            <ac:spMk id="6" creationId="{DD64E363-7962-ACB3-BD8F-A33C5F2188B6}"/>
          </ac:spMkLst>
        </pc:spChg>
        <pc:spChg chg="mod">
          <ac:chgData name="Kareem Ahmed" userId="668b7c42-9793-4d96-80a6-ccc644a66bcf" providerId="ADAL" clId="{440A7AAF-7DDB-42FD-98B9-6EDCED8E2FE5}" dt="2023-06-10T12:13:51.891" v="999" actId="115"/>
          <ac:spMkLst>
            <pc:docMk/>
            <pc:sldMk cId="3270032597" sldId="591"/>
            <ac:spMk id="15" creationId="{00000000-0000-0000-0000-000000000000}"/>
          </ac:spMkLst>
        </pc:spChg>
      </pc:sldChg>
      <pc:sldChg chg="addSp delSp modSp add mod">
        <pc:chgData name="Kareem Ahmed" userId="668b7c42-9793-4d96-80a6-ccc644a66bcf" providerId="ADAL" clId="{440A7AAF-7DDB-42FD-98B9-6EDCED8E2FE5}" dt="2023-06-10T12:14:29.855" v="1007" actId="20577"/>
        <pc:sldMkLst>
          <pc:docMk/>
          <pc:sldMk cId="1791512022" sldId="592"/>
        </pc:sldMkLst>
        <pc:spChg chg="del">
          <ac:chgData name="Kareem Ahmed" userId="668b7c42-9793-4d96-80a6-ccc644a66bcf" providerId="ADAL" clId="{440A7AAF-7DDB-42FD-98B9-6EDCED8E2FE5}" dt="2023-06-10T12:12:00.287" v="979" actId="478"/>
          <ac:spMkLst>
            <pc:docMk/>
            <pc:sldMk cId="1791512022" sldId="592"/>
            <ac:spMk id="3" creationId="{F9A80F9F-74DB-1D57-04E8-E20E92A09B0A}"/>
          </ac:spMkLst>
        </pc:spChg>
        <pc:spChg chg="add del">
          <ac:chgData name="Kareem Ahmed" userId="668b7c42-9793-4d96-80a6-ccc644a66bcf" providerId="ADAL" clId="{440A7AAF-7DDB-42FD-98B9-6EDCED8E2FE5}" dt="2023-06-10T11:00:32.732" v="746"/>
          <ac:spMkLst>
            <pc:docMk/>
            <pc:sldMk cId="1791512022" sldId="592"/>
            <ac:spMk id="4" creationId="{D631775A-A293-B6F0-C462-AE94BF5F2040}"/>
          </ac:spMkLst>
        </pc:spChg>
        <pc:spChg chg="add mod">
          <ac:chgData name="Kareem Ahmed" userId="668b7c42-9793-4d96-80a6-ccc644a66bcf" providerId="ADAL" clId="{440A7AAF-7DDB-42FD-98B9-6EDCED8E2FE5}" dt="2023-06-10T12:12:00.687" v="980"/>
          <ac:spMkLst>
            <pc:docMk/>
            <pc:sldMk cId="1791512022" sldId="592"/>
            <ac:spMk id="6" creationId="{A4F27233-03B2-4635-6BA0-9B60CC6F8A0A}"/>
          </ac:spMkLst>
        </pc:spChg>
        <pc:spChg chg="mod">
          <ac:chgData name="Kareem Ahmed" userId="668b7c42-9793-4d96-80a6-ccc644a66bcf" providerId="ADAL" clId="{440A7AAF-7DDB-42FD-98B9-6EDCED8E2FE5}" dt="2023-06-10T12:14:29.855" v="1007" actId="20577"/>
          <ac:spMkLst>
            <pc:docMk/>
            <pc:sldMk cId="1791512022" sldId="592"/>
            <ac:spMk id="15" creationId="{00000000-0000-0000-0000-000000000000}"/>
          </ac:spMkLst>
        </pc:spChg>
      </pc:sldChg>
      <pc:sldChg chg="addSp delSp modSp add mod ord">
        <pc:chgData name="Kareem Ahmed" userId="668b7c42-9793-4d96-80a6-ccc644a66bcf" providerId="ADAL" clId="{440A7AAF-7DDB-42FD-98B9-6EDCED8E2FE5}" dt="2023-06-10T12:14:14.447" v="1004" actId="115"/>
        <pc:sldMkLst>
          <pc:docMk/>
          <pc:sldMk cId="2816941064" sldId="593"/>
        </pc:sldMkLst>
        <pc:spChg chg="del">
          <ac:chgData name="Kareem Ahmed" userId="668b7c42-9793-4d96-80a6-ccc644a66bcf" providerId="ADAL" clId="{440A7AAF-7DDB-42FD-98B9-6EDCED8E2FE5}" dt="2023-06-10T12:11:55.660" v="977" actId="478"/>
          <ac:spMkLst>
            <pc:docMk/>
            <pc:sldMk cId="2816941064" sldId="593"/>
            <ac:spMk id="3" creationId="{F9A80F9F-74DB-1D57-04E8-E20E92A09B0A}"/>
          </ac:spMkLst>
        </pc:spChg>
        <pc:spChg chg="add mod">
          <ac:chgData name="Kareem Ahmed" userId="668b7c42-9793-4d96-80a6-ccc644a66bcf" providerId="ADAL" clId="{440A7AAF-7DDB-42FD-98B9-6EDCED8E2FE5}" dt="2023-06-10T12:11:56.361" v="978"/>
          <ac:spMkLst>
            <pc:docMk/>
            <pc:sldMk cId="2816941064" sldId="593"/>
            <ac:spMk id="4" creationId="{B42C11DF-2EC9-B375-CF57-37374CACC90E}"/>
          </ac:spMkLst>
        </pc:spChg>
        <pc:spChg chg="mod">
          <ac:chgData name="Kareem Ahmed" userId="668b7c42-9793-4d96-80a6-ccc644a66bcf" providerId="ADAL" clId="{440A7AAF-7DDB-42FD-98B9-6EDCED8E2FE5}" dt="2023-06-10T12:14:14.447" v="1004" actId="115"/>
          <ac:spMkLst>
            <pc:docMk/>
            <pc:sldMk cId="2816941064" sldId="593"/>
            <ac:spMk id="15" creationId="{00000000-0000-0000-0000-000000000000}"/>
          </ac:spMkLst>
        </pc:spChg>
      </pc:sldChg>
      <pc:sldChg chg="addSp delSp modSp add mod">
        <pc:chgData name="Kareem Ahmed" userId="668b7c42-9793-4d96-80a6-ccc644a66bcf" providerId="ADAL" clId="{440A7AAF-7DDB-42FD-98B9-6EDCED8E2FE5}" dt="2023-06-10T12:14:45.017" v="1013" actId="115"/>
        <pc:sldMkLst>
          <pc:docMk/>
          <pc:sldMk cId="895378039" sldId="594"/>
        </pc:sldMkLst>
        <pc:spChg chg="del">
          <ac:chgData name="Kareem Ahmed" userId="668b7c42-9793-4d96-80a6-ccc644a66bcf" providerId="ADAL" clId="{440A7AAF-7DDB-42FD-98B9-6EDCED8E2FE5}" dt="2023-06-10T12:12:05.741" v="981" actId="478"/>
          <ac:spMkLst>
            <pc:docMk/>
            <pc:sldMk cId="895378039" sldId="594"/>
            <ac:spMk id="3" creationId="{F9A80F9F-74DB-1D57-04E8-E20E92A09B0A}"/>
          </ac:spMkLst>
        </pc:spChg>
        <pc:spChg chg="add del">
          <ac:chgData name="Kareem Ahmed" userId="668b7c42-9793-4d96-80a6-ccc644a66bcf" providerId="ADAL" clId="{440A7AAF-7DDB-42FD-98B9-6EDCED8E2FE5}" dt="2023-06-10T11:22:13.424" v="818"/>
          <ac:spMkLst>
            <pc:docMk/>
            <pc:sldMk cId="895378039" sldId="594"/>
            <ac:spMk id="4" creationId="{F7DE6488-6A2F-9051-0478-F2C6F5DE68FC}"/>
          </ac:spMkLst>
        </pc:spChg>
        <pc:spChg chg="add mod">
          <ac:chgData name="Kareem Ahmed" userId="668b7c42-9793-4d96-80a6-ccc644a66bcf" providerId="ADAL" clId="{440A7AAF-7DDB-42FD-98B9-6EDCED8E2FE5}" dt="2023-06-10T12:12:06.121" v="982"/>
          <ac:spMkLst>
            <pc:docMk/>
            <pc:sldMk cId="895378039" sldId="594"/>
            <ac:spMk id="6" creationId="{B01B2A6A-A0D0-3119-C522-47DB2AB25E45}"/>
          </ac:spMkLst>
        </pc:spChg>
        <pc:spChg chg="mod">
          <ac:chgData name="Kareem Ahmed" userId="668b7c42-9793-4d96-80a6-ccc644a66bcf" providerId="ADAL" clId="{440A7AAF-7DDB-42FD-98B9-6EDCED8E2FE5}" dt="2023-06-10T12:14:45.017" v="1013" actId="115"/>
          <ac:spMkLst>
            <pc:docMk/>
            <pc:sldMk cId="895378039" sldId="594"/>
            <ac:spMk id="15" creationId="{00000000-0000-0000-0000-000000000000}"/>
          </ac:spMkLst>
        </pc:spChg>
      </pc:sldChg>
      <pc:sldChg chg="add del">
        <pc:chgData name="Kareem Ahmed" userId="668b7c42-9793-4d96-80a6-ccc644a66bcf" providerId="ADAL" clId="{440A7AAF-7DDB-42FD-98B9-6EDCED8E2FE5}" dt="2023-06-10T12:12:58.811" v="995" actId="47"/>
        <pc:sldMkLst>
          <pc:docMk/>
          <pc:sldMk cId="4182239596" sldId="595"/>
        </pc:sldMkLst>
      </pc:sldChg>
      <pc:sldChg chg="addSp delSp modSp add mod">
        <pc:chgData name="Kareem Ahmed" userId="668b7c42-9793-4d96-80a6-ccc644a66bcf" providerId="ADAL" clId="{440A7AAF-7DDB-42FD-98B9-6EDCED8E2FE5}" dt="2023-06-10T12:15:04.297" v="1019" actId="115"/>
        <pc:sldMkLst>
          <pc:docMk/>
          <pc:sldMk cId="4233268882" sldId="596"/>
        </pc:sldMkLst>
        <pc:spChg chg="del">
          <ac:chgData name="Kareem Ahmed" userId="668b7c42-9793-4d96-80a6-ccc644a66bcf" providerId="ADAL" clId="{440A7AAF-7DDB-42FD-98B9-6EDCED8E2FE5}" dt="2023-06-10T12:12:10.155" v="983" actId="478"/>
          <ac:spMkLst>
            <pc:docMk/>
            <pc:sldMk cId="4233268882" sldId="596"/>
            <ac:spMk id="3" creationId="{F9A80F9F-74DB-1D57-04E8-E20E92A09B0A}"/>
          </ac:spMkLst>
        </pc:spChg>
        <pc:spChg chg="add mod">
          <ac:chgData name="Kareem Ahmed" userId="668b7c42-9793-4d96-80a6-ccc644a66bcf" providerId="ADAL" clId="{440A7AAF-7DDB-42FD-98B9-6EDCED8E2FE5}" dt="2023-06-10T12:12:10.521" v="984"/>
          <ac:spMkLst>
            <pc:docMk/>
            <pc:sldMk cId="4233268882" sldId="596"/>
            <ac:spMk id="4" creationId="{CDF1CC93-649E-4B01-0591-80E88C424BD5}"/>
          </ac:spMkLst>
        </pc:spChg>
        <pc:spChg chg="mod">
          <ac:chgData name="Kareem Ahmed" userId="668b7c42-9793-4d96-80a6-ccc644a66bcf" providerId="ADAL" clId="{440A7AAF-7DDB-42FD-98B9-6EDCED8E2FE5}" dt="2023-06-10T12:15:04.297" v="1019" actId="115"/>
          <ac:spMkLst>
            <pc:docMk/>
            <pc:sldMk cId="4233268882" sldId="596"/>
            <ac:spMk id="15" creationId="{00000000-0000-0000-0000-000000000000}"/>
          </ac:spMkLst>
        </pc:spChg>
      </pc:sldChg>
      <pc:sldChg chg="modSp add mod">
        <pc:chgData name="Kareem Ahmed" userId="668b7c42-9793-4d96-80a6-ccc644a66bcf" providerId="ADAL" clId="{440A7AAF-7DDB-42FD-98B9-6EDCED8E2FE5}" dt="2023-06-10T12:32:03.641" v="1078" actId="255"/>
        <pc:sldMkLst>
          <pc:docMk/>
          <pc:sldMk cId="1252134273" sldId="597"/>
        </pc:sldMkLst>
        <pc:spChg chg="mod">
          <ac:chgData name="Kareem Ahmed" userId="668b7c42-9793-4d96-80a6-ccc644a66bcf" providerId="ADAL" clId="{440A7AAF-7DDB-42FD-98B9-6EDCED8E2FE5}" dt="2023-06-10T12:32:03.641" v="1078" actId="255"/>
          <ac:spMkLst>
            <pc:docMk/>
            <pc:sldMk cId="1252134273" sldId="597"/>
            <ac:spMk id="15" creationId="{00000000-0000-0000-0000-000000000000}"/>
          </ac:spMkLst>
        </pc:spChg>
      </pc:sldChg>
      <pc:sldChg chg="addSp delSp modSp add mod">
        <pc:chgData name="Kareem Ahmed" userId="668b7c42-9793-4d96-80a6-ccc644a66bcf" providerId="ADAL" clId="{440A7AAF-7DDB-42FD-98B9-6EDCED8E2FE5}" dt="2023-06-10T12:32:55.088" v="1093" actId="115"/>
        <pc:sldMkLst>
          <pc:docMk/>
          <pc:sldMk cId="871625818" sldId="598"/>
        </pc:sldMkLst>
        <pc:spChg chg="add del">
          <ac:chgData name="Kareem Ahmed" userId="668b7c42-9793-4d96-80a6-ccc644a66bcf" providerId="ADAL" clId="{440A7AAF-7DDB-42FD-98B9-6EDCED8E2FE5}" dt="2023-06-10T12:32:17.593" v="1080"/>
          <ac:spMkLst>
            <pc:docMk/>
            <pc:sldMk cId="871625818" sldId="598"/>
            <ac:spMk id="3" creationId="{A524EE87-82F3-7C5E-B7C7-C49AC0B935A6}"/>
          </ac:spMkLst>
        </pc:spChg>
        <pc:spChg chg="add del">
          <ac:chgData name="Kareem Ahmed" userId="668b7c42-9793-4d96-80a6-ccc644a66bcf" providerId="ADAL" clId="{440A7AAF-7DDB-42FD-98B9-6EDCED8E2FE5}" dt="2023-06-10T12:32:42.497" v="1088"/>
          <ac:spMkLst>
            <pc:docMk/>
            <pc:sldMk cId="871625818" sldId="598"/>
            <ac:spMk id="6" creationId="{F40056BD-E592-3ACF-2817-145AFBB4966B}"/>
          </ac:spMkLst>
        </pc:spChg>
        <pc:spChg chg="mod">
          <ac:chgData name="Kareem Ahmed" userId="668b7c42-9793-4d96-80a6-ccc644a66bcf" providerId="ADAL" clId="{440A7AAF-7DDB-42FD-98B9-6EDCED8E2FE5}" dt="2023-06-10T12:32:55.088" v="1093" actId="115"/>
          <ac:spMkLst>
            <pc:docMk/>
            <pc:sldMk cId="871625818" sldId="598"/>
            <ac:spMk id="15" creationId="{00000000-0000-0000-0000-000000000000}"/>
          </ac:spMkLst>
        </pc:spChg>
      </pc:sldChg>
      <pc:sldChg chg="addSp delSp modSp add mod">
        <pc:chgData name="Kareem Ahmed" userId="668b7c42-9793-4d96-80a6-ccc644a66bcf" providerId="ADAL" clId="{440A7AAF-7DDB-42FD-98B9-6EDCED8E2FE5}" dt="2023-06-10T19:45:51.557" v="1899" actId="20577"/>
        <pc:sldMkLst>
          <pc:docMk/>
          <pc:sldMk cId="1378395346" sldId="599"/>
        </pc:sldMkLst>
        <pc:spChg chg="add del">
          <ac:chgData name="Kareem Ahmed" userId="668b7c42-9793-4d96-80a6-ccc644a66bcf" providerId="ADAL" clId="{440A7AAF-7DDB-42FD-98B9-6EDCED8E2FE5}" dt="2023-06-10T17:54:00.996" v="1206"/>
          <ac:spMkLst>
            <pc:docMk/>
            <pc:sldMk cId="1378395346" sldId="599"/>
            <ac:spMk id="4" creationId="{F2811B98-9A95-B944-178C-E9DF65307282}"/>
          </ac:spMkLst>
        </pc:spChg>
        <pc:spChg chg="add del">
          <ac:chgData name="Kareem Ahmed" userId="668b7c42-9793-4d96-80a6-ccc644a66bcf" providerId="ADAL" clId="{440A7AAF-7DDB-42FD-98B9-6EDCED8E2FE5}" dt="2023-06-10T17:59:54.358" v="1307"/>
          <ac:spMkLst>
            <pc:docMk/>
            <pc:sldMk cId="1378395346" sldId="599"/>
            <ac:spMk id="6" creationId="{B47EFF78-9777-25FE-7B4A-768ACE9BCD96}"/>
          </ac:spMkLst>
        </pc:spChg>
        <pc:spChg chg="mod">
          <ac:chgData name="Kareem Ahmed" userId="668b7c42-9793-4d96-80a6-ccc644a66bcf" providerId="ADAL" clId="{440A7AAF-7DDB-42FD-98B9-6EDCED8E2FE5}" dt="2023-06-10T19:45:51.557" v="1899" actId="20577"/>
          <ac:spMkLst>
            <pc:docMk/>
            <pc:sldMk cId="1378395346" sldId="599"/>
            <ac:spMk id="48" creationId="{050976E4-0CF2-BA00-34CA-2F9419409B9E}"/>
          </ac:spMkLst>
        </pc:spChg>
      </pc:sldChg>
      <pc:sldChg chg="modSp add mod ord">
        <pc:chgData name="Kareem Ahmed" userId="668b7c42-9793-4d96-80a6-ccc644a66bcf" providerId="ADAL" clId="{440A7AAF-7DDB-42FD-98B9-6EDCED8E2FE5}" dt="2023-06-10T17:59:22.776" v="1256"/>
        <pc:sldMkLst>
          <pc:docMk/>
          <pc:sldMk cId="3067020613" sldId="600"/>
        </pc:sldMkLst>
        <pc:spChg chg="mod">
          <ac:chgData name="Kareem Ahmed" userId="668b7c42-9793-4d96-80a6-ccc644a66bcf" providerId="ADAL" clId="{440A7AAF-7DDB-42FD-98B9-6EDCED8E2FE5}" dt="2023-06-10T17:59:16.992" v="1254" actId="20577"/>
          <ac:spMkLst>
            <pc:docMk/>
            <pc:sldMk cId="3067020613" sldId="600"/>
            <ac:spMk id="48" creationId="{050976E4-0CF2-BA00-34CA-2F9419409B9E}"/>
          </ac:spMkLst>
        </pc:spChg>
      </pc:sldChg>
      <pc:sldChg chg="addSp delSp modSp add mod">
        <pc:chgData name="Kareem Ahmed" userId="668b7c42-9793-4d96-80a6-ccc644a66bcf" providerId="ADAL" clId="{440A7AAF-7DDB-42FD-98B9-6EDCED8E2FE5}" dt="2023-06-10T18:18:03.169" v="1474" actId="20577"/>
        <pc:sldMkLst>
          <pc:docMk/>
          <pc:sldMk cId="1681222377" sldId="601"/>
        </pc:sldMkLst>
        <pc:spChg chg="add del">
          <ac:chgData name="Kareem Ahmed" userId="668b7c42-9793-4d96-80a6-ccc644a66bcf" providerId="ADAL" clId="{440A7AAF-7DDB-42FD-98B9-6EDCED8E2FE5}" dt="2023-06-10T18:12:43.021" v="1389"/>
          <ac:spMkLst>
            <pc:docMk/>
            <pc:sldMk cId="1681222377" sldId="601"/>
            <ac:spMk id="4" creationId="{323F1AD1-185F-1817-92E6-E3DBE4DD5F04}"/>
          </ac:spMkLst>
        </pc:spChg>
        <pc:spChg chg="add del">
          <ac:chgData name="Kareem Ahmed" userId="668b7c42-9793-4d96-80a6-ccc644a66bcf" providerId="ADAL" clId="{440A7AAF-7DDB-42FD-98B9-6EDCED8E2FE5}" dt="2023-06-10T18:16:47.012" v="1457"/>
          <ac:spMkLst>
            <pc:docMk/>
            <pc:sldMk cId="1681222377" sldId="601"/>
            <ac:spMk id="6" creationId="{39A820DC-1D29-F337-1E25-74C5D0449317}"/>
          </ac:spMkLst>
        </pc:spChg>
        <pc:spChg chg="mod">
          <ac:chgData name="Kareem Ahmed" userId="668b7c42-9793-4d96-80a6-ccc644a66bcf" providerId="ADAL" clId="{440A7AAF-7DDB-42FD-98B9-6EDCED8E2FE5}" dt="2023-06-10T18:18:03.169" v="1474" actId="20577"/>
          <ac:spMkLst>
            <pc:docMk/>
            <pc:sldMk cId="1681222377" sldId="601"/>
            <ac:spMk id="48" creationId="{050976E4-0CF2-BA00-34CA-2F9419409B9E}"/>
          </ac:spMkLst>
        </pc:spChg>
      </pc:sldChg>
      <pc:sldChg chg="modSp add mod">
        <pc:chgData name="Kareem Ahmed" userId="668b7c42-9793-4d96-80a6-ccc644a66bcf" providerId="ADAL" clId="{440A7AAF-7DDB-42FD-98B9-6EDCED8E2FE5}" dt="2023-06-10T18:33:27.049" v="1596" actId="1076"/>
        <pc:sldMkLst>
          <pc:docMk/>
          <pc:sldMk cId="2726191228" sldId="602"/>
        </pc:sldMkLst>
        <pc:spChg chg="mod">
          <ac:chgData name="Kareem Ahmed" userId="668b7c42-9793-4d96-80a6-ccc644a66bcf" providerId="ADAL" clId="{440A7AAF-7DDB-42FD-98B9-6EDCED8E2FE5}" dt="2023-06-10T18:33:27.049" v="1596" actId="1076"/>
          <ac:spMkLst>
            <pc:docMk/>
            <pc:sldMk cId="2726191228" sldId="602"/>
            <ac:spMk id="48" creationId="{050976E4-0CF2-BA00-34CA-2F9419409B9E}"/>
          </ac:spMkLst>
        </pc:spChg>
      </pc:sldChg>
      <pc:sldChg chg="modSp add mod">
        <pc:chgData name="Kareem Ahmed" userId="668b7c42-9793-4d96-80a6-ccc644a66bcf" providerId="ADAL" clId="{440A7AAF-7DDB-42FD-98B9-6EDCED8E2FE5}" dt="2023-06-10T18:47:45.917" v="1720" actId="255"/>
        <pc:sldMkLst>
          <pc:docMk/>
          <pc:sldMk cId="197551246" sldId="603"/>
        </pc:sldMkLst>
        <pc:spChg chg="mod">
          <ac:chgData name="Kareem Ahmed" userId="668b7c42-9793-4d96-80a6-ccc644a66bcf" providerId="ADAL" clId="{440A7AAF-7DDB-42FD-98B9-6EDCED8E2FE5}" dt="2023-06-10T18:47:45.917" v="1720" actId="255"/>
          <ac:spMkLst>
            <pc:docMk/>
            <pc:sldMk cId="197551246" sldId="603"/>
            <ac:spMk id="48" creationId="{050976E4-0CF2-BA00-34CA-2F9419409B9E}"/>
          </ac:spMkLst>
        </pc:spChg>
      </pc:sldChg>
      <pc:sldChg chg="addSp delSp modSp add mod">
        <pc:chgData name="Kareem Ahmed" userId="668b7c42-9793-4d96-80a6-ccc644a66bcf" providerId="ADAL" clId="{440A7AAF-7DDB-42FD-98B9-6EDCED8E2FE5}" dt="2023-06-10T18:47:35.942" v="1719" actId="1076"/>
        <pc:sldMkLst>
          <pc:docMk/>
          <pc:sldMk cId="3315811982" sldId="604"/>
        </pc:sldMkLst>
        <pc:spChg chg="add del">
          <ac:chgData name="Kareem Ahmed" userId="668b7c42-9793-4d96-80a6-ccc644a66bcf" providerId="ADAL" clId="{440A7AAF-7DDB-42FD-98B9-6EDCED8E2FE5}" dt="2023-06-10T18:39:09.349" v="1630"/>
          <ac:spMkLst>
            <pc:docMk/>
            <pc:sldMk cId="3315811982" sldId="604"/>
            <ac:spMk id="4" creationId="{FA578686-C89A-8606-2C3F-AF640C6FF8AB}"/>
          </ac:spMkLst>
        </pc:spChg>
        <pc:spChg chg="add mod">
          <ac:chgData name="Kareem Ahmed" userId="668b7c42-9793-4d96-80a6-ccc644a66bcf" providerId="ADAL" clId="{440A7AAF-7DDB-42FD-98B9-6EDCED8E2FE5}" dt="2023-06-10T18:47:35.942" v="1719" actId="1076"/>
          <ac:spMkLst>
            <pc:docMk/>
            <pc:sldMk cId="3315811982" sldId="604"/>
            <ac:spMk id="6" creationId="{03049446-D2F9-D8B1-656D-719E98ACCA08}"/>
          </ac:spMkLst>
        </pc:spChg>
        <pc:spChg chg="mod">
          <ac:chgData name="Kareem Ahmed" userId="668b7c42-9793-4d96-80a6-ccc644a66bcf" providerId="ADAL" clId="{440A7AAF-7DDB-42FD-98B9-6EDCED8E2FE5}" dt="2023-06-10T18:37:29.109" v="1628" actId="113"/>
          <ac:spMkLst>
            <pc:docMk/>
            <pc:sldMk cId="3315811982" sldId="604"/>
            <ac:spMk id="48" creationId="{050976E4-0CF2-BA00-34CA-2F9419409B9E}"/>
          </ac:spMkLst>
        </pc:spChg>
      </pc:sldChg>
      <pc:sldChg chg="modSp add mod">
        <pc:chgData name="Kareem Ahmed" userId="668b7c42-9793-4d96-80a6-ccc644a66bcf" providerId="ADAL" clId="{440A7AAF-7DDB-42FD-98B9-6EDCED8E2FE5}" dt="2023-06-10T18:44:49.586" v="1715" actId="6549"/>
        <pc:sldMkLst>
          <pc:docMk/>
          <pc:sldMk cId="507957254" sldId="605"/>
        </pc:sldMkLst>
        <pc:spChg chg="mod">
          <ac:chgData name="Kareem Ahmed" userId="668b7c42-9793-4d96-80a6-ccc644a66bcf" providerId="ADAL" clId="{440A7AAF-7DDB-42FD-98B9-6EDCED8E2FE5}" dt="2023-06-10T18:44:49.586" v="1715" actId="6549"/>
          <ac:spMkLst>
            <pc:docMk/>
            <pc:sldMk cId="507957254" sldId="605"/>
            <ac:spMk id="6" creationId="{03049446-D2F9-D8B1-656D-719E98ACCA08}"/>
          </ac:spMkLst>
        </pc:spChg>
      </pc:sldChg>
      <pc:sldChg chg="addSp delSp modSp add del mod">
        <pc:chgData name="Kareem Ahmed" userId="668b7c42-9793-4d96-80a6-ccc644a66bcf" providerId="ADAL" clId="{440A7AAF-7DDB-42FD-98B9-6EDCED8E2FE5}" dt="2023-06-10T19:24:58.414" v="1784" actId="1076"/>
        <pc:sldMkLst>
          <pc:docMk/>
          <pc:sldMk cId="3542305134" sldId="606"/>
        </pc:sldMkLst>
        <pc:spChg chg="add del">
          <ac:chgData name="Kareem Ahmed" userId="668b7c42-9793-4d96-80a6-ccc644a66bcf" providerId="ADAL" clId="{440A7AAF-7DDB-42FD-98B9-6EDCED8E2FE5}" dt="2023-06-10T18:53:54.154" v="1724"/>
          <ac:spMkLst>
            <pc:docMk/>
            <pc:sldMk cId="3542305134" sldId="606"/>
            <ac:spMk id="4" creationId="{95283D3E-7BCB-DE46-62A5-6C5F17DA8E31}"/>
          </ac:spMkLst>
        </pc:spChg>
        <pc:spChg chg="mod">
          <ac:chgData name="Kareem Ahmed" userId="668b7c42-9793-4d96-80a6-ccc644a66bcf" providerId="ADAL" clId="{440A7AAF-7DDB-42FD-98B9-6EDCED8E2FE5}" dt="2023-06-10T19:24:58.414" v="1784" actId="1076"/>
          <ac:spMkLst>
            <pc:docMk/>
            <pc:sldMk cId="3542305134" sldId="606"/>
            <ac:spMk id="6" creationId="{03049446-D2F9-D8B1-656D-719E98ACCA08}"/>
          </ac:spMkLst>
        </pc:spChg>
        <pc:spChg chg="mod">
          <ac:chgData name="Kareem Ahmed" userId="668b7c42-9793-4d96-80a6-ccc644a66bcf" providerId="ADAL" clId="{440A7AAF-7DDB-42FD-98B9-6EDCED8E2FE5}" dt="2023-06-10T19:24:55.835" v="1783" actId="1076"/>
          <ac:spMkLst>
            <pc:docMk/>
            <pc:sldMk cId="3542305134" sldId="606"/>
            <ac:spMk id="25" creationId="{2BC869EB-5623-4AA1-9123-4AF9DF916049}"/>
          </ac:spMkLst>
        </pc:spChg>
        <pc:spChg chg="mod">
          <ac:chgData name="Kareem Ahmed" userId="668b7c42-9793-4d96-80a6-ccc644a66bcf" providerId="ADAL" clId="{440A7AAF-7DDB-42FD-98B9-6EDCED8E2FE5}" dt="2023-06-10T18:54:09.929" v="1733" actId="20577"/>
          <ac:spMkLst>
            <pc:docMk/>
            <pc:sldMk cId="3542305134" sldId="606"/>
            <ac:spMk id="48" creationId="{050976E4-0CF2-BA00-34CA-2F9419409B9E}"/>
          </ac:spMkLst>
        </pc:spChg>
      </pc:sldChg>
      <pc:sldChg chg="addSp delSp modSp add mod">
        <pc:chgData name="Kareem Ahmed" userId="668b7c42-9793-4d96-80a6-ccc644a66bcf" providerId="ADAL" clId="{440A7AAF-7DDB-42FD-98B9-6EDCED8E2FE5}" dt="2023-06-10T19:24:03.791" v="1781" actId="20577"/>
        <pc:sldMkLst>
          <pc:docMk/>
          <pc:sldMk cId="2326833782" sldId="607"/>
        </pc:sldMkLst>
        <pc:spChg chg="mod">
          <ac:chgData name="Kareem Ahmed" userId="668b7c42-9793-4d96-80a6-ccc644a66bcf" providerId="ADAL" clId="{440A7AAF-7DDB-42FD-98B9-6EDCED8E2FE5}" dt="2023-06-10T19:09:21.085" v="1779" actId="14100"/>
          <ac:spMkLst>
            <pc:docMk/>
            <pc:sldMk cId="2326833782" sldId="607"/>
            <ac:spMk id="2" creationId="{48D6FEC8-BEE1-472C-B140-88A9A17FC355}"/>
          </ac:spMkLst>
        </pc:spChg>
        <pc:spChg chg="add del">
          <ac:chgData name="Kareem Ahmed" userId="668b7c42-9793-4d96-80a6-ccc644a66bcf" providerId="ADAL" clId="{440A7AAF-7DDB-42FD-98B9-6EDCED8E2FE5}" dt="2023-06-10T19:08:33.641" v="1760"/>
          <ac:spMkLst>
            <pc:docMk/>
            <pc:sldMk cId="2326833782" sldId="607"/>
            <ac:spMk id="4" creationId="{214741B3-4975-EE28-3D84-71986B8A8AC2}"/>
          </ac:spMkLst>
        </pc:spChg>
        <pc:spChg chg="mod">
          <ac:chgData name="Kareem Ahmed" userId="668b7c42-9793-4d96-80a6-ccc644a66bcf" providerId="ADAL" clId="{440A7AAF-7DDB-42FD-98B9-6EDCED8E2FE5}" dt="2023-06-10T19:24:03.791" v="1781" actId="20577"/>
          <ac:spMkLst>
            <pc:docMk/>
            <pc:sldMk cId="2326833782" sldId="607"/>
            <ac:spMk id="6" creationId="{03049446-D2F9-D8B1-656D-719E98ACCA08}"/>
          </ac:spMkLst>
        </pc:spChg>
      </pc:sldChg>
      <pc:sldChg chg="addSp delSp modSp add mod">
        <pc:chgData name="Kareem Ahmed" userId="668b7c42-9793-4d96-80a6-ccc644a66bcf" providerId="ADAL" clId="{440A7AAF-7DDB-42FD-98B9-6EDCED8E2FE5}" dt="2023-06-10T19:28:13.713" v="1809" actId="20577"/>
        <pc:sldMkLst>
          <pc:docMk/>
          <pc:sldMk cId="3234204914" sldId="608"/>
        </pc:sldMkLst>
        <pc:spChg chg="add del">
          <ac:chgData name="Kareem Ahmed" userId="668b7c42-9793-4d96-80a6-ccc644a66bcf" providerId="ADAL" clId="{440A7AAF-7DDB-42FD-98B9-6EDCED8E2FE5}" dt="2023-06-10T19:26:21.804" v="1787"/>
          <ac:spMkLst>
            <pc:docMk/>
            <pc:sldMk cId="3234204914" sldId="608"/>
            <ac:spMk id="4" creationId="{CAEBB06D-811B-066D-A387-DCDD95646A2D}"/>
          </ac:spMkLst>
        </pc:spChg>
        <pc:spChg chg="mod">
          <ac:chgData name="Kareem Ahmed" userId="668b7c42-9793-4d96-80a6-ccc644a66bcf" providerId="ADAL" clId="{440A7AAF-7DDB-42FD-98B9-6EDCED8E2FE5}" dt="2023-06-10T19:28:13.713" v="1809" actId="20577"/>
          <ac:spMkLst>
            <pc:docMk/>
            <pc:sldMk cId="3234204914" sldId="608"/>
            <ac:spMk id="6" creationId="{03049446-D2F9-D8B1-656D-719E98ACCA08}"/>
          </ac:spMkLst>
        </pc:spChg>
      </pc:sldChg>
      <pc:sldChg chg="addSp delSp modSp add mod">
        <pc:chgData name="Kareem Ahmed" userId="668b7c42-9793-4d96-80a6-ccc644a66bcf" providerId="ADAL" clId="{440A7AAF-7DDB-42FD-98B9-6EDCED8E2FE5}" dt="2023-06-10T20:00:03.256" v="2018" actId="115"/>
        <pc:sldMkLst>
          <pc:docMk/>
          <pc:sldMk cId="3006886924" sldId="609"/>
        </pc:sldMkLst>
        <pc:spChg chg="add del">
          <ac:chgData name="Kareem Ahmed" userId="668b7c42-9793-4d96-80a6-ccc644a66bcf" providerId="ADAL" clId="{440A7AAF-7DDB-42FD-98B9-6EDCED8E2FE5}" dt="2023-06-10T19:31:23.539" v="1816"/>
          <ac:spMkLst>
            <pc:docMk/>
            <pc:sldMk cId="3006886924" sldId="609"/>
            <ac:spMk id="4" creationId="{0A86BCCE-94B1-170B-82E2-F6A77EE42B15}"/>
          </ac:spMkLst>
        </pc:spChg>
        <pc:spChg chg="mod">
          <ac:chgData name="Kareem Ahmed" userId="668b7c42-9793-4d96-80a6-ccc644a66bcf" providerId="ADAL" clId="{440A7AAF-7DDB-42FD-98B9-6EDCED8E2FE5}" dt="2023-06-10T20:00:03.256" v="2018" actId="115"/>
          <ac:spMkLst>
            <pc:docMk/>
            <pc:sldMk cId="3006886924" sldId="609"/>
            <ac:spMk id="6" creationId="{03049446-D2F9-D8B1-656D-719E98ACCA08}"/>
          </ac:spMkLst>
        </pc:spChg>
        <pc:spChg chg="mod">
          <ac:chgData name="Kareem Ahmed" userId="668b7c42-9793-4d96-80a6-ccc644a66bcf" providerId="ADAL" clId="{440A7AAF-7DDB-42FD-98B9-6EDCED8E2FE5}" dt="2023-06-10T19:59:45.745" v="2013" actId="1076"/>
          <ac:spMkLst>
            <pc:docMk/>
            <pc:sldMk cId="3006886924" sldId="609"/>
            <ac:spMk id="25" creationId="{2BC869EB-5623-4AA1-9123-4AF9DF916049}"/>
          </ac:spMkLst>
        </pc:spChg>
        <pc:spChg chg="mod">
          <ac:chgData name="Kareem Ahmed" userId="668b7c42-9793-4d96-80a6-ccc644a66bcf" providerId="ADAL" clId="{440A7AAF-7DDB-42FD-98B9-6EDCED8E2FE5}" dt="2023-06-10T19:46:20.840" v="1914" actId="20577"/>
          <ac:spMkLst>
            <pc:docMk/>
            <pc:sldMk cId="3006886924" sldId="609"/>
            <ac:spMk id="48" creationId="{050976E4-0CF2-BA00-34CA-2F9419409B9E}"/>
          </ac:spMkLst>
        </pc:spChg>
      </pc:sldChg>
      <pc:sldChg chg="modSp add mod ord">
        <pc:chgData name="Kareem Ahmed" userId="668b7c42-9793-4d96-80a6-ccc644a66bcf" providerId="ADAL" clId="{440A7AAF-7DDB-42FD-98B9-6EDCED8E2FE5}" dt="2023-06-10T19:44:29.585" v="1882" actId="113"/>
        <pc:sldMkLst>
          <pc:docMk/>
          <pc:sldMk cId="4137764107" sldId="610"/>
        </pc:sldMkLst>
        <pc:spChg chg="mod">
          <ac:chgData name="Kareem Ahmed" userId="668b7c42-9793-4d96-80a6-ccc644a66bcf" providerId="ADAL" clId="{440A7AAF-7DDB-42FD-98B9-6EDCED8E2FE5}" dt="2023-06-10T19:44:29.585" v="1882" actId="113"/>
          <ac:spMkLst>
            <pc:docMk/>
            <pc:sldMk cId="4137764107" sldId="610"/>
            <ac:spMk id="6" creationId="{03049446-D2F9-D8B1-656D-719E98ACCA08}"/>
          </ac:spMkLst>
        </pc:spChg>
      </pc:sldChg>
      <pc:sldChg chg="modSp add mod">
        <pc:chgData name="Kareem Ahmed" userId="668b7c42-9793-4d96-80a6-ccc644a66bcf" providerId="ADAL" clId="{440A7AAF-7DDB-42FD-98B9-6EDCED8E2FE5}" dt="2023-06-10T20:01:33.362" v="2032" actId="20577"/>
        <pc:sldMkLst>
          <pc:docMk/>
          <pc:sldMk cId="1243016747" sldId="611"/>
        </pc:sldMkLst>
        <pc:spChg chg="mod">
          <ac:chgData name="Kareem Ahmed" userId="668b7c42-9793-4d96-80a6-ccc644a66bcf" providerId="ADAL" clId="{440A7AAF-7DDB-42FD-98B9-6EDCED8E2FE5}" dt="2023-06-10T20:01:33.362" v="2032" actId="20577"/>
          <ac:spMkLst>
            <pc:docMk/>
            <pc:sldMk cId="1243016747" sldId="611"/>
            <ac:spMk id="6" creationId="{03049446-D2F9-D8B1-656D-719E98ACCA08}"/>
          </ac:spMkLst>
        </pc:spChg>
      </pc:sldChg>
      <pc:sldChg chg="addSp delSp modSp add mod">
        <pc:chgData name="Kareem Ahmed" userId="668b7c42-9793-4d96-80a6-ccc644a66bcf" providerId="ADAL" clId="{440A7AAF-7DDB-42FD-98B9-6EDCED8E2FE5}" dt="2023-06-10T20:13:27.318" v="2090" actId="115"/>
        <pc:sldMkLst>
          <pc:docMk/>
          <pc:sldMk cId="3842224121" sldId="612"/>
        </pc:sldMkLst>
        <pc:spChg chg="add del">
          <ac:chgData name="Kareem Ahmed" userId="668b7c42-9793-4d96-80a6-ccc644a66bcf" providerId="ADAL" clId="{440A7AAF-7DDB-42FD-98B9-6EDCED8E2FE5}" dt="2023-06-10T20:11:53.051" v="2051"/>
          <ac:spMkLst>
            <pc:docMk/>
            <pc:sldMk cId="3842224121" sldId="612"/>
            <ac:spMk id="4" creationId="{6CF68225-E271-37CB-EED2-D67BB1151573}"/>
          </ac:spMkLst>
        </pc:spChg>
        <pc:spChg chg="add del mod">
          <ac:chgData name="Kareem Ahmed" userId="668b7c42-9793-4d96-80a6-ccc644a66bcf" providerId="ADAL" clId="{440A7AAF-7DDB-42FD-98B9-6EDCED8E2FE5}" dt="2023-06-10T20:13:27.318" v="2090" actId="115"/>
          <ac:spMkLst>
            <pc:docMk/>
            <pc:sldMk cId="3842224121" sldId="612"/>
            <ac:spMk id="6" creationId="{03049446-D2F9-D8B1-656D-719E98ACCA08}"/>
          </ac:spMkLst>
        </pc:spChg>
      </pc:sldChg>
      <pc:sldChg chg="add del">
        <pc:chgData name="Kareem Ahmed" userId="668b7c42-9793-4d96-80a6-ccc644a66bcf" providerId="ADAL" clId="{440A7AAF-7DDB-42FD-98B9-6EDCED8E2FE5}" dt="2023-06-10T20:11:41.074" v="2047"/>
        <pc:sldMkLst>
          <pc:docMk/>
          <pc:sldMk cId="963196271" sldId="613"/>
        </pc:sldMkLst>
      </pc:sldChg>
      <pc:sldChg chg="add del">
        <pc:chgData name="Kareem Ahmed" userId="668b7c42-9793-4d96-80a6-ccc644a66bcf" providerId="ADAL" clId="{440A7AAF-7DDB-42FD-98B9-6EDCED8E2FE5}" dt="2023-06-10T20:11:28.412" v="2043"/>
        <pc:sldMkLst>
          <pc:docMk/>
          <pc:sldMk cId="2995411663" sldId="613"/>
        </pc:sldMkLst>
      </pc:sldChg>
      <pc:sldChg chg="modSp add del mod">
        <pc:chgData name="Kareem Ahmed" userId="668b7c42-9793-4d96-80a6-ccc644a66bcf" providerId="ADAL" clId="{440A7AAF-7DDB-42FD-98B9-6EDCED8E2FE5}" dt="2023-06-10T20:28:23.226" v="2174" actId="47"/>
        <pc:sldMkLst>
          <pc:docMk/>
          <pc:sldMk cId="3321555800" sldId="613"/>
        </pc:sldMkLst>
        <pc:spChg chg="mod">
          <ac:chgData name="Kareem Ahmed" userId="668b7c42-9793-4d96-80a6-ccc644a66bcf" providerId="ADAL" clId="{440A7AAF-7DDB-42FD-98B9-6EDCED8E2FE5}" dt="2023-06-10T20:25:56.811" v="2159" actId="20577"/>
          <ac:spMkLst>
            <pc:docMk/>
            <pc:sldMk cId="3321555800" sldId="613"/>
            <ac:spMk id="6" creationId="{03049446-D2F9-D8B1-656D-719E98ACCA08}"/>
          </ac:spMkLst>
        </pc:spChg>
        <pc:spChg chg="mod">
          <ac:chgData name="Kareem Ahmed" userId="668b7c42-9793-4d96-80a6-ccc644a66bcf" providerId="ADAL" clId="{440A7AAF-7DDB-42FD-98B9-6EDCED8E2FE5}" dt="2023-06-10T20:15:29.146" v="2108" actId="20577"/>
          <ac:spMkLst>
            <pc:docMk/>
            <pc:sldMk cId="3321555800" sldId="613"/>
            <ac:spMk id="48" creationId="{050976E4-0CF2-BA00-34CA-2F9419409B9E}"/>
          </ac:spMkLst>
        </pc:spChg>
      </pc:sldChg>
      <pc:sldChg chg="modSp add mod ord">
        <pc:chgData name="Kareem Ahmed" userId="668b7c42-9793-4d96-80a6-ccc644a66bcf" providerId="ADAL" clId="{440A7AAF-7DDB-42FD-98B9-6EDCED8E2FE5}" dt="2023-06-10T20:27:31.110" v="2173"/>
        <pc:sldMkLst>
          <pc:docMk/>
          <pc:sldMk cId="4234330384" sldId="614"/>
        </pc:sldMkLst>
        <pc:spChg chg="mod">
          <ac:chgData name="Kareem Ahmed" userId="668b7c42-9793-4d96-80a6-ccc644a66bcf" providerId="ADAL" clId="{440A7AAF-7DDB-42FD-98B9-6EDCED8E2FE5}" dt="2023-06-10T20:27:26.475" v="2171" actId="20577"/>
          <ac:spMkLst>
            <pc:docMk/>
            <pc:sldMk cId="4234330384" sldId="614"/>
            <ac:spMk id="6" creationId="{03049446-D2F9-D8B1-656D-719E98ACCA08}"/>
          </ac:spMkLst>
        </pc:spChg>
      </pc:sldChg>
      <pc:sldChg chg="addSp delSp modSp add mod">
        <pc:chgData name="Kareem Ahmed" userId="668b7c42-9793-4d96-80a6-ccc644a66bcf" providerId="ADAL" clId="{440A7AAF-7DDB-42FD-98B9-6EDCED8E2FE5}" dt="2023-06-10T20:46:53.561" v="2239" actId="1076"/>
        <pc:sldMkLst>
          <pc:docMk/>
          <pc:sldMk cId="3640220432" sldId="615"/>
        </pc:sldMkLst>
        <pc:spChg chg="add del">
          <ac:chgData name="Kareem Ahmed" userId="668b7c42-9793-4d96-80a6-ccc644a66bcf" providerId="ADAL" clId="{440A7AAF-7DDB-42FD-98B9-6EDCED8E2FE5}" dt="2023-06-10T20:40:06.254" v="2182"/>
          <ac:spMkLst>
            <pc:docMk/>
            <pc:sldMk cId="3640220432" sldId="615"/>
            <ac:spMk id="4" creationId="{69159C84-4142-CBDF-4CC7-829A04065B16}"/>
          </ac:spMkLst>
        </pc:spChg>
        <pc:spChg chg="mod">
          <ac:chgData name="Kareem Ahmed" userId="668b7c42-9793-4d96-80a6-ccc644a66bcf" providerId="ADAL" clId="{440A7AAF-7DDB-42FD-98B9-6EDCED8E2FE5}" dt="2023-06-10T20:46:53.561" v="2239" actId="1076"/>
          <ac:spMkLst>
            <pc:docMk/>
            <pc:sldMk cId="3640220432" sldId="615"/>
            <ac:spMk id="6" creationId="{03049446-D2F9-D8B1-656D-719E98ACCA08}"/>
          </ac:spMkLst>
        </pc:spChg>
        <pc:spChg chg="mod">
          <ac:chgData name="Kareem Ahmed" userId="668b7c42-9793-4d96-80a6-ccc644a66bcf" providerId="ADAL" clId="{440A7AAF-7DDB-42FD-98B9-6EDCED8E2FE5}" dt="2023-06-10T20:45:33.098" v="2230" actId="14100"/>
          <ac:spMkLst>
            <pc:docMk/>
            <pc:sldMk cId="3640220432" sldId="615"/>
            <ac:spMk id="25" creationId="{2BC869EB-5623-4AA1-9123-4AF9DF916049}"/>
          </ac:spMkLst>
        </pc:spChg>
        <pc:spChg chg="mod">
          <ac:chgData name="Kareem Ahmed" userId="668b7c42-9793-4d96-80a6-ccc644a66bcf" providerId="ADAL" clId="{440A7AAF-7DDB-42FD-98B9-6EDCED8E2FE5}" dt="2023-06-10T20:35:08.497" v="2180"/>
          <ac:spMkLst>
            <pc:docMk/>
            <pc:sldMk cId="3640220432" sldId="615"/>
            <ac:spMk id="48" creationId="{050976E4-0CF2-BA00-34CA-2F9419409B9E}"/>
          </ac:spMkLst>
        </pc:spChg>
      </pc:sldChg>
      <pc:sldChg chg="addSp delSp modSp add mod">
        <pc:chgData name="Kareem Ahmed" userId="668b7c42-9793-4d96-80a6-ccc644a66bcf" providerId="ADAL" clId="{440A7AAF-7DDB-42FD-98B9-6EDCED8E2FE5}" dt="2023-06-10T21:01:21.676" v="2310" actId="115"/>
        <pc:sldMkLst>
          <pc:docMk/>
          <pc:sldMk cId="3455781531" sldId="616"/>
        </pc:sldMkLst>
        <pc:spChg chg="add del">
          <ac:chgData name="Kareem Ahmed" userId="668b7c42-9793-4d96-80a6-ccc644a66bcf" providerId="ADAL" clId="{440A7AAF-7DDB-42FD-98B9-6EDCED8E2FE5}" dt="2023-06-10T21:00:37.544" v="2277"/>
          <ac:spMkLst>
            <pc:docMk/>
            <pc:sldMk cId="3455781531" sldId="616"/>
            <ac:spMk id="4" creationId="{5F221006-4548-95CE-CB9F-B67C3F0C3413}"/>
          </ac:spMkLst>
        </pc:spChg>
        <pc:spChg chg="mod">
          <ac:chgData name="Kareem Ahmed" userId="668b7c42-9793-4d96-80a6-ccc644a66bcf" providerId="ADAL" clId="{440A7AAF-7DDB-42FD-98B9-6EDCED8E2FE5}" dt="2023-06-10T21:01:21.676" v="2310" actId="115"/>
          <ac:spMkLst>
            <pc:docMk/>
            <pc:sldMk cId="3455781531" sldId="616"/>
            <ac:spMk id="6" creationId="{03049446-D2F9-D8B1-656D-719E98ACCA08}"/>
          </ac:spMkLst>
        </pc:spChg>
        <pc:spChg chg="mod">
          <ac:chgData name="Kareem Ahmed" userId="668b7c42-9793-4d96-80a6-ccc644a66bcf" providerId="ADAL" clId="{440A7AAF-7DDB-42FD-98B9-6EDCED8E2FE5}" dt="2023-06-10T21:01:11.793" v="2308" actId="14100"/>
          <ac:spMkLst>
            <pc:docMk/>
            <pc:sldMk cId="3455781531" sldId="616"/>
            <ac:spMk id="25" creationId="{2BC869EB-5623-4AA1-9123-4AF9DF916049}"/>
          </ac:spMkLst>
        </pc:spChg>
        <pc:spChg chg="mod">
          <ac:chgData name="Kareem Ahmed" userId="668b7c42-9793-4d96-80a6-ccc644a66bcf" providerId="ADAL" clId="{440A7AAF-7DDB-42FD-98B9-6EDCED8E2FE5}" dt="2023-06-10T21:00:51.511" v="2307" actId="1035"/>
          <ac:spMkLst>
            <pc:docMk/>
            <pc:sldMk cId="3455781531" sldId="616"/>
            <ac:spMk id="48" creationId="{050976E4-0CF2-BA00-34CA-2F9419409B9E}"/>
          </ac:spMkLst>
        </pc:spChg>
      </pc:sldChg>
      <pc:sldChg chg="add del">
        <pc:chgData name="Kareem Ahmed" userId="668b7c42-9793-4d96-80a6-ccc644a66bcf" providerId="ADAL" clId="{440A7AAF-7DDB-42FD-98B9-6EDCED8E2FE5}" dt="2023-06-12T12:10:13.410" v="3637" actId="47"/>
        <pc:sldMkLst>
          <pc:docMk/>
          <pc:sldMk cId="2638409722" sldId="617"/>
        </pc:sldMkLst>
      </pc:sldChg>
      <pc:sldChg chg="addSp delSp modSp add mod">
        <pc:chgData name="Kareem Ahmed" userId="668b7c42-9793-4d96-80a6-ccc644a66bcf" providerId="ADAL" clId="{440A7AAF-7DDB-42FD-98B9-6EDCED8E2FE5}" dt="2023-06-11T12:28:56.042" v="2544" actId="20577"/>
        <pc:sldMkLst>
          <pc:docMk/>
          <pc:sldMk cId="2273190223" sldId="618"/>
        </pc:sldMkLst>
        <pc:spChg chg="add del">
          <ac:chgData name="Kareem Ahmed" userId="668b7c42-9793-4d96-80a6-ccc644a66bcf" providerId="ADAL" clId="{440A7AAF-7DDB-42FD-98B9-6EDCED8E2FE5}" dt="2023-06-11T12:25:47.752" v="2476"/>
          <ac:spMkLst>
            <pc:docMk/>
            <pc:sldMk cId="2273190223" sldId="618"/>
            <ac:spMk id="4" creationId="{96C2E3A9-3B6F-2C12-3D17-20C99FD09E09}"/>
          </ac:spMkLst>
        </pc:spChg>
        <pc:spChg chg="mod">
          <ac:chgData name="Kareem Ahmed" userId="668b7c42-9793-4d96-80a6-ccc644a66bcf" providerId="ADAL" clId="{440A7AAF-7DDB-42FD-98B9-6EDCED8E2FE5}" dt="2023-06-11T12:28:56.042" v="2544" actId="20577"/>
          <ac:spMkLst>
            <pc:docMk/>
            <pc:sldMk cId="2273190223" sldId="618"/>
            <ac:spMk id="12" creationId="{050976E4-0CF2-BA00-34CA-2F9419409B9E}"/>
          </ac:spMkLst>
        </pc:spChg>
      </pc:sldChg>
      <pc:sldChg chg="modSp add mod ord">
        <pc:chgData name="Kareem Ahmed" userId="668b7c42-9793-4d96-80a6-ccc644a66bcf" providerId="ADAL" clId="{440A7AAF-7DDB-42FD-98B9-6EDCED8E2FE5}" dt="2023-06-11T12:27:51.658" v="2520"/>
        <pc:sldMkLst>
          <pc:docMk/>
          <pc:sldMk cId="3085064181" sldId="619"/>
        </pc:sldMkLst>
        <pc:spChg chg="mod">
          <ac:chgData name="Kareem Ahmed" userId="668b7c42-9793-4d96-80a6-ccc644a66bcf" providerId="ADAL" clId="{440A7AAF-7DDB-42FD-98B9-6EDCED8E2FE5}" dt="2023-06-11T12:27:47.943" v="2518" actId="20577"/>
          <ac:spMkLst>
            <pc:docMk/>
            <pc:sldMk cId="3085064181" sldId="619"/>
            <ac:spMk id="12" creationId="{050976E4-0CF2-BA00-34CA-2F9419409B9E}"/>
          </ac:spMkLst>
        </pc:spChg>
      </pc:sldChg>
      <pc:sldChg chg="addSp delSp modSp add mod">
        <pc:chgData name="Kareem Ahmed" userId="668b7c42-9793-4d96-80a6-ccc644a66bcf" providerId="ADAL" clId="{440A7AAF-7DDB-42FD-98B9-6EDCED8E2FE5}" dt="2023-06-11T12:33:40.827" v="2591" actId="115"/>
        <pc:sldMkLst>
          <pc:docMk/>
          <pc:sldMk cId="2108844287" sldId="620"/>
        </pc:sldMkLst>
        <pc:spChg chg="add del">
          <ac:chgData name="Kareem Ahmed" userId="668b7c42-9793-4d96-80a6-ccc644a66bcf" providerId="ADAL" clId="{440A7AAF-7DDB-42FD-98B9-6EDCED8E2FE5}" dt="2023-06-11T12:31:58.708" v="2549"/>
          <ac:spMkLst>
            <pc:docMk/>
            <pc:sldMk cId="2108844287" sldId="620"/>
            <ac:spMk id="4" creationId="{C4654FA4-D923-0C3F-AF6E-AD1DFC41AC08}"/>
          </ac:spMkLst>
        </pc:spChg>
        <pc:spChg chg="mod">
          <ac:chgData name="Kareem Ahmed" userId="668b7c42-9793-4d96-80a6-ccc644a66bcf" providerId="ADAL" clId="{440A7AAF-7DDB-42FD-98B9-6EDCED8E2FE5}" dt="2023-06-11T12:33:40.827" v="2591" actId="115"/>
          <ac:spMkLst>
            <pc:docMk/>
            <pc:sldMk cId="2108844287" sldId="620"/>
            <ac:spMk id="12" creationId="{050976E4-0CF2-BA00-34CA-2F9419409B9E}"/>
          </ac:spMkLst>
        </pc:spChg>
      </pc:sldChg>
      <pc:sldChg chg="modSp add mod">
        <pc:chgData name="Kareem Ahmed" userId="668b7c42-9793-4d96-80a6-ccc644a66bcf" providerId="ADAL" clId="{440A7AAF-7DDB-42FD-98B9-6EDCED8E2FE5}" dt="2023-06-11T12:34:32.695" v="2619" actId="20577"/>
        <pc:sldMkLst>
          <pc:docMk/>
          <pc:sldMk cId="3530369394" sldId="621"/>
        </pc:sldMkLst>
        <pc:spChg chg="mod">
          <ac:chgData name="Kareem Ahmed" userId="668b7c42-9793-4d96-80a6-ccc644a66bcf" providerId="ADAL" clId="{440A7AAF-7DDB-42FD-98B9-6EDCED8E2FE5}" dt="2023-06-11T12:34:32.695" v="2619" actId="20577"/>
          <ac:spMkLst>
            <pc:docMk/>
            <pc:sldMk cId="3530369394" sldId="621"/>
            <ac:spMk id="12" creationId="{050976E4-0CF2-BA00-34CA-2F9419409B9E}"/>
          </ac:spMkLst>
        </pc:spChg>
      </pc:sldChg>
      <pc:sldChg chg="modSp add del mod">
        <pc:chgData name="Kareem Ahmed" userId="668b7c42-9793-4d96-80a6-ccc644a66bcf" providerId="ADAL" clId="{440A7AAF-7DDB-42FD-98B9-6EDCED8E2FE5}" dt="2023-06-11T12:43:01.075" v="2658" actId="47"/>
        <pc:sldMkLst>
          <pc:docMk/>
          <pc:sldMk cId="2271568098" sldId="622"/>
        </pc:sldMkLst>
        <pc:spChg chg="mod">
          <ac:chgData name="Kareem Ahmed" userId="668b7c42-9793-4d96-80a6-ccc644a66bcf" providerId="ADAL" clId="{440A7AAF-7DDB-42FD-98B9-6EDCED8E2FE5}" dt="2023-06-11T12:38:16.830" v="2651"/>
          <ac:spMkLst>
            <pc:docMk/>
            <pc:sldMk cId="2271568098" sldId="622"/>
            <ac:spMk id="12" creationId="{050976E4-0CF2-BA00-34CA-2F9419409B9E}"/>
          </ac:spMkLst>
        </pc:spChg>
      </pc:sldChg>
      <pc:sldChg chg="modSp add mod">
        <pc:chgData name="Kareem Ahmed" userId="668b7c42-9793-4d96-80a6-ccc644a66bcf" providerId="ADAL" clId="{440A7AAF-7DDB-42FD-98B9-6EDCED8E2FE5}" dt="2023-06-11T13:04:08.192" v="2878" actId="20577"/>
        <pc:sldMkLst>
          <pc:docMk/>
          <pc:sldMk cId="1120695003" sldId="623"/>
        </pc:sldMkLst>
        <pc:spChg chg="mod">
          <ac:chgData name="Kareem Ahmed" userId="668b7c42-9793-4d96-80a6-ccc644a66bcf" providerId="ADAL" clId="{440A7AAF-7DDB-42FD-98B9-6EDCED8E2FE5}" dt="2023-06-11T13:04:08.192" v="2878" actId="20577"/>
          <ac:spMkLst>
            <pc:docMk/>
            <pc:sldMk cId="1120695003" sldId="623"/>
            <ac:spMk id="12" creationId="{050976E4-0CF2-BA00-34CA-2F9419409B9E}"/>
          </ac:spMkLst>
        </pc:spChg>
      </pc:sldChg>
      <pc:sldChg chg="modSp add mod">
        <pc:chgData name="Kareem Ahmed" userId="668b7c42-9793-4d96-80a6-ccc644a66bcf" providerId="ADAL" clId="{440A7AAF-7DDB-42FD-98B9-6EDCED8E2FE5}" dt="2023-06-11T12:47:06.956" v="2876" actId="20577"/>
        <pc:sldMkLst>
          <pc:docMk/>
          <pc:sldMk cId="1697554020" sldId="624"/>
        </pc:sldMkLst>
        <pc:spChg chg="mod">
          <ac:chgData name="Kareem Ahmed" userId="668b7c42-9793-4d96-80a6-ccc644a66bcf" providerId="ADAL" clId="{440A7AAF-7DDB-42FD-98B9-6EDCED8E2FE5}" dt="2023-06-11T12:47:06.956" v="2876" actId="20577"/>
          <ac:spMkLst>
            <pc:docMk/>
            <pc:sldMk cId="1697554020" sldId="624"/>
            <ac:spMk id="12" creationId="{050976E4-0CF2-BA00-34CA-2F9419409B9E}"/>
          </ac:spMkLst>
        </pc:spChg>
      </pc:sldChg>
      <pc:sldChg chg="addSp delSp modSp add mod">
        <pc:chgData name="Kareem Ahmed" userId="668b7c42-9793-4d96-80a6-ccc644a66bcf" providerId="ADAL" clId="{440A7AAF-7DDB-42FD-98B9-6EDCED8E2FE5}" dt="2023-06-11T13:26:20.918" v="3154" actId="1076"/>
        <pc:sldMkLst>
          <pc:docMk/>
          <pc:sldMk cId="4043647396" sldId="625"/>
        </pc:sldMkLst>
        <pc:spChg chg="add del">
          <ac:chgData name="Kareem Ahmed" userId="668b7c42-9793-4d96-80a6-ccc644a66bcf" providerId="ADAL" clId="{440A7AAF-7DDB-42FD-98B9-6EDCED8E2FE5}" dt="2023-06-11T13:19:02.796" v="3083"/>
          <ac:spMkLst>
            <pc:docMk/>
            <pc:sldMk cId="4043647396" sldId="625"/>
            <ac:spMk id="3" creationId="{BE8CD222-FB2A-A889-EFD7-BA88D775E00F}"/>
          </ac:spMkLst>
        </pc:spChg>
        <pc:spChg chg="mod">
          <ac:chgData name="Kareem Ahmed" userId="668b7c42-9793-4d96-80a6-ccc644a66bcf" providerId="ADAL" clId="{440A7AAF-7DDB-42FD-98B9-6EDCED8E2FE5}" dt="2023-06-11T13:25:31.972" v="3143" actId="20577"/>
          <ac:spMkLst>
            <pc:docMk/>
            <pc:sldMk cId="4043647396" sldId="625"/>
            <ac:spMk id="10" creationId="{050976E4-0CF2-BA00-34CA-2F9419409B9E}"/>
          </ac:spMkLst>
        </pc:spChg>
        <pc:spChg chg="mod">
          <ac:chgData name="Kareem Ahmed" userId="668b7c42-9793-4d96-80a6-ccc644a66bcf" providerId="ADAL" clId="{440A7AAF-7DDB-42FD-98B9-6EDCED8E2FE5}" dt="2023-06-11T13:26:12.456" v="3149" actId="1076"/>
          <ac:spMkLst>
            <pc:docMk/>
            <pc:sldMk cId="4043647396" sldId="625"/>
            <ac:spMk id="25" creationId="{2BC869EB-5623-4AA1-9123-4AF9DF916049}"/>
          </ac:spMkLst>
        </pc:spChg>
        <pc:picChg chg="add mod">
          <ac:chgData name="Kareem Ahmed" userId="668b7c42-9793-4d96-80a6-ccc644a66bcf" providerId="ADAL" clId="{440A7AAF-7DDB-42FD-98B9-6EDCED8E2FE5}" dt="2023-06-11T13:25:34.679" v="3144" actId="1076"/>
          <ac:picMkLst>
            <pc:docMk/>
            <pc:sldMk cId="4043647396" sldId="625"/>
            <ac:picMk id="4" creationId="{63AED869-2CA7-CA49-71E2-6F011BBB04A6}"/>
          </ac:picMkLst>
        </pc:picChg>
        <pc:picChg chg="add mod">
          <ac:chgData name="Kareem Ahmed" userId="668b7c42-9793-4d96-80a6-ccc644a66bcf" providerId="ADAL" clId="{440A7AAF-7DDB-42FD-98B9-6EDCED8E2FE5}" dt="2023-06-11T13:26:20.918" v="3154" actId="1076"/>
          <ac:picMkLst>
            <pc:docMk/>
            <pc:sldMk cId="4043647396" sldId="625"/>
            <ac:picMk id="10243" creationId="{EE1AB864-6F1D-ED56-F769-1FBE4A5D218B}"/>
          </ac:picMkLst>
        </pc:picChg>
      </pc:sldChg>
      <pc:sldChg chg="addSp delSp modSp add mod">
        <pc:chgData name="Kareem Ahmed" userId="668b7c42-9793-4d96-80a6-ccc644a66bcf" providerId="ADAL" clId="{440A7AAF-7DDB-42FD-98B9-6EDCED8E2FE5}" dt="2023-06-11T13:30:20.282" v="3298" actId="20577"/>
        <pc:sldMkLst>
          <pc:docMk/>
          <pc:sldMk cId="3848367994" sldId="626"/>
        </pc:sldMkLst>
        <pc:spChg chg="add del">
          <ac:chgData name="Kareem Ahmed" userId="668b7c42-9793-4d96-80a6-ccc644a66bcf" providerId="ADAL" clId="{440A7AAF-7DDB-42FD-98B9-6EDCED8E2FE5}" dt="2023-06-11T13:27:42.186" v="3207"/>
          <ac:spMkLst>
            <pc:docMk/>
            <pc:sldMk cId="3848367994" sldId="626"/>
            <ac:spMk id="3" creationId="{B2671997-A81C-90B9-6FE9-7C8108383927}"/>
          </ac:spMkLst>
        </pc:spChg>
        <pc:spChg chg="mod">
          <ac:chgData name="Kareem Ahmed" userId="668b7c42-9793-4d96-80a6-ccc644a66bcf" providerId="ADAL" clId="{440A7AAF-7DDB-42FD-98B9-6EDCED8E2FE5}" dt="2023-06-11T13:30:20.282" v="3298" actId="20577"/>
          <ac:spMkLst>
            <pc:docMk/>
            <pc:sldMk cId="3848367994" sldId="626"/>
            <ac:spMk id="10" creationId="{050976E4-0CF2-BA00-34CA-2F9419409B9E}"/>
          </ac:spMkLst>
        </pc:spChg>
      </pc:sldChg>
      <pc:sldChg chg="addSp delSp modSp add mod">
        <pc:chgData name="Kareem Ahmed" userId="668b7c42-9793-4d96-80a6-ccc644a66bcf" providerId="ADAL" clId="{440A7AAF-7DDB-42FD-98B9-6EDCED8E2FE5}" dt="2023-06-11T13:32:57.356" v="3365" actId="20577"/>
        <pc:sldMkLst>
          <pc:docMk/>
          <pc:sldMk cId="2083618331" sldId="627"/>
        </pc:sldMkLst>
        <pc:spChg chg="add del">
          <ac:chgData name="Kareem Ahmed" userId="668b7c42-9793-4d96-80a6-ccc644a66bcf" providerId="ADAL" clId="{440A7AAF-7DDB-42FD-98B9-6EDCED8E2FE5}" dt="2023-06-11T13:31:53.074" v="3341"/>
          <ac:spMkLst>
            <pc:docMk/>
            <pc:sldMk cId="2083618331" sldId="627"/>
            <ac:spMk id="3" creationId="{1EB4D29A-CE26-66A6-E7AC-BE0EFF0623E0}"/>
          </ac:spMkLst>
        </pc:spChg>
        <pc:spChg chg="mod">
          <ac:chgData name="Kareem Ahmed" userId="668b7c42-9793-4d96-80a6-ccc644a66bcf" providerId="ADAL" clId="{440A7AAF-7DDB-42FD-98B9-6EDCED8E2FE5}" dt="2023-06-11T13:32:57.356" v="3365" actId="20577"/>
          <ac:spMkLst>
            <pc:docMk/>
            <pc:sldMk cId="2083618331" sldId="627"/>
            <ac:spMk id="10" creationId="{050976E4-0CF2-BA00-34CA-2F9419409B9E}"/>
          </ac:spMkLst>
        </pc:spChg>
      </pc:sldChg>
      <pc:sldChg chg="addSp delSp modSp add mod">
        <pc:chgData name="Kareem Ahmed" userId="668b7c42-9793-4d96-80a6-ccc644a66bcf" providerId="ADAL" clId="{440A7AAF-7DDB-42FD-98B9-6EDCED8E2FE5}" dt="2023-06-11T17:35:49.619" v="3580" actId="20577"/>
        <pc:sldMkLst>
          <pc:docMk/>
          <pc:sldMk cId="974707422" sldId="628"/>
        </pc:sldMkLst>
        <pc:spChg chg="add del">
          <ac:chgData name="Kareem Ahmed" userId="668b7c42-9793-4d96-80a6-ccc644a66bcf" providerId="ADAL" clId="{440A7AAF-7DDB-42FD-98B9-6EDCED8E2FE5}" dt="2023-06-11T17:34:23.642" v="3506"/>
          <ac:spMkLst>
            <pc:docMk/>
            <pc:sldMk cId="974707422" sldId="628"/>
            <ac:spMk id="3" creationId="{84A0B96B-421C-752A-0486-FC0E093BA379}"/>
          </ac:spMkLst>
        </pc:spChg>
        <pc:spChg chg="mod">
          <ac:chgData name="Kareem Ahmed" userId="668b7c42-9793-4d96-80a6-ccc644a66bcf" providerId="ADAL" clId="{440A7AAF-7DDB-42FD-98B9-6EDCED8E2FE5}" dt="2023-06-11T17:35:49.619" v="3580" actId="20577"/>
          <ac:spMkLst>
            <pc:docMk/>
            <pc:sldMk cId="974707422" sldId="628"/>
            <ac:spMk id="12" creationId="{050976E4-0CF2-BA00-34CA-2F9419409B9E}"/>
          </ac:spMkLst>
        </pc:spChg>
      </pc:sldChg>
      <pc:sldChg chg="modSp add del mod">
        <pc:chgData name="Kareem Ahmed" userId="668b7c42-9793-4d96-80a6-ccc644a66bcf" providerId="ADAL" clId="{440A7AAF-7DDB-42FD-98B9-6EDCED8E2FE5}" dt="2023-06-11T17:41:29.126" v="3592" actId="47"/>
        <pc:sldMkLst>
          <pc:docMk/>
          <pc:sldMk cId="3601021984" sldId="629"/>
        </pc:sldMkLst>
        <pc:spChg chg="mod">
          <ac:chgData name="Kareem Ahmed" userId="668b7c42-9793-4d96-80a6-ccc644a66bcf" providerId="ADAL" clId="{440A7AAF-7DDB-42FD-98B9-6EDCED8E2FE5}" dt="2023-06-11T17:40:02.548" v="3584"/>
          <ac:spMkLst>
            <pc:docMk/>
            <pc:sldMk cId="3601021984" sldId="629"/>
            <ac:spMk id="12" creationId="{050976E4-0CF2-BA00-34CA-2F9419409B9E}"/>
          </ac:spMkLst>
        </pc:spChg>
      </pc:sldChg>
      <pc:sldChg chg="modSp add mod ord">
        <pc:chgData name="Kareem Ahmed" userId="668b7c42-9793-4d96-80a6-ccc644a66bcf" providerId="ADAL" clId="{440A7AAF-7DDB-42FD-98B9-6EDCED8E2FE5}" dt="2023-06-11T17:43:02.182" v="3613" actId="20577"/>
        <pc:sldMkLst>
          <pc:docMk/>
          <pc:sldMk cId="1327879195" sldId="630"/>
        </pc:sldMkLst>
        <pc:spChg chg="mod">
          <ac:chgData name="Kareem Ahmed" userId="668b7c42-9793-4d96-80a6-ccc644a66bcf" providerId="ADAL" clId="{440A7AAF-7DDB-42FD-98B9-6EDCED8E2FE5}" dt="2023-06-11T17:43:02.182" v="3613" actId="20577"/>
          <ac:spMkLst>
            <pc:docMk/>
            <pc:sldMk cId="1327879195" sldId="630"/>
            <ac:spMk id="12" creationId="{050976E4-0CF2-BA00-34CA-2F9419409B9E}"/>
          </ac:spMkLst>
        </pc:spChg>
      </pc:sldChg>
      <pc:sldChg chg="modSp add mod ord">
        <pc:chgData name="Kareem Ahmed" userId="668b7c42-9793-4d96-80a6-ccc644a66bcf" providerId="ADAL" clId="{440A7AAF-7DDB-42FD-98B9-6EDCED8E2FE5}" dt="2023-06-11T17:42:08.406" v="3596"/>
        <pc:sldMkLst>
          <pc:docMk/>
          <pc:sldMk cId="3708283426" sldId="631"/>
        </pc:sldMkLst>
        <pc:spChg chg="mod">
          <ac:chgData name="Kareem Ahmed" userId="668b7c42-9793-4d96-80a6-ccc644a66bcf" providerId="ADAL" clId="{440A7AAF-7DDB-42FD-98B9-6EDCED8E2FE5}" dt="2023-06-11T17:42:02.530" v="3594" actId="20577"/>
          <ac:spMkLst>
            <pc:docMk/>
            <pc:sldMk cId="3708283426" sldId="631"/>
            <ac:spMk id="12" creationId="{050976E4-0CF2-BA00-34CA-2F9419409B9E}"/>
          </ac:spMkLst>
        </pc:spChg>
      </pc:sldChg>
      <pc:sldChg chg="modSp add del mod">
        <pc:chgData name="Kareem Ahmed" userId="668b7c42-9793-4d96-80a6-ccc644a66bcf" providerId="ADAL" clId="{440A7AAF-7DDB-42FD-98B9-6EDCED8E2FE5}" dt="2023-06-11T18:13:34.807" v="3632" actId="47"/>
        <pc:sldMkLst>
          <pc:docMk/>
          <pc:sldMk cId="942225219" sldId="632"/>
        </pc:sldMkLst>
        <pc:spChg chg="mod">
          <ac:chgData name="Kareem Ahmed" userId="668b7c42-9793-4d96-80a6-ccc644a66bcf" providerId="ADAL" clId="{440A7AAF-7DDB-42FD-98B9-6EDCED8E2FE5}" dt="2023-06-11T17:45:38.902" v="3631" actId="20577"/>
          <ac:spMkLst>
            <pc:docMk/>
            <pc:sldMk cId="942225219" sldId="632"/>
            <ac:spMk id="12" creationId="{050976E4-0CF2-BA00-34CA-2F9419409B9E}"/>
          </ac:spMkLst>
        </pc:spChg>
      </pc:sldChg>
      <pc:sldChg chg="modSp add mod">
        <pc:chgData name="Kareem Ahmed" userId="668b7c42-9793-4d96-80a6-ccc644a66bcf" providerId="ADAL" clId="{440A7AAF-7DDB-42FD-98B9-6EDCED8E2FE5}" dt="2023-06-12T12:15:50.880" v="3680" actId="1076"/>
        <pc:sldMkLst>
          <pc:docMk/>
          <pc:sldMk cId="3850812103" sldId="643"/>
        </pc:sldMkLst>
        <pc:spChg chg="mod">
          <ac:chgData name="Kareem Ahmed" userId="668b7c42-9793-4d96-80a6-ccc644a66bcf" providerId="ADAL" clId="{440A7AAF-7DDB-42FD-98B9-6EDCED8E2FE5}" dt="2023-06-12T12:15:50.880" v="3680" actId="1076"/>
          <ac:spMkLst>
            <pc:docMk/>
            <pc:sldMk cId="3850812103" sldId="643"/>
            <ac:spMk id="11" creationId="{2BC869EB-5623-4AA1-9123-4AF9DF916049}"/>
          </ac:spMkLst>
        </pc:spChg>
        <pc:spChg chg="mod">
          <ac:chgData name="Kareem Ahmed" userId="668b7c42-9793-4d96-80a6-ccc644a66bcf" providerId="ADAL" clId="{440A7AAF-7DDB-42FD-98B9-6EDCED8E2FE5}" dt="2023-06-12T12:15:48.895" v="3679" actId="1076"/>
          <ac:spMkLst>
            <pc:docMk/>
            <pc:sldMk cId="3850812103" sldId="643"/>
            <ac:spMk id="12" creationId="{050976E4-0CF2-BA00-34CA-2F9419409B9E}"/>
          </ac:spMkLst>
        </pc:spChg>
        <pc:picChg chg="mod">
          <ac:chgData name="Kareem Ahmed" userId="668b7c42-9793-4d96-80a6-ccc644a66bcf" providerId="ADAL" clId="{440A7AAF-7DDB-42FD-98B9-6EDCED8E2FE5}" dt="2023-06-12T12:15:44.127" v="3678" actId="1076"/>
          <ac:picMkLst>
            <pc:docMk/>
            <pc:sldMk cId="3850812103" sldId="643"/>
            <ac:picMk id="49" creationId="{8A26B39C-8EEE-33C3-70B5-EA9EF638997E}"/>
          </ac:picMkLst>
        </pc:picChg>
      </pc:sldChg>
      <pc:sldChg chg="modSp add mod">
        <pc:chgData name="Kareem Ahmed" userId="668b7c42-9793-4d96-80a6-ccc644a66bcf" providerId="ADAL" clId="{440A7AAF-7DDB-42FD-98B9-6EDCED8E2FE5}" dt="2023-06-12T12:18:46.948" v="3691" actId="20577"/>
        <pc:sldMkLst>
          <pc:docMk/>
          <pc:sldMk cId="1181849340" sldId="644"/>
        </pc:sldMkLst>
        <pc:spChg chg="mod">
          <ac:chgData name="Kareem Ahmed" userId="668b7c42-9793-4d96-80a6-ccc644a66bcf" providerId="ADAL" clId="{440A7AAF-7DDB-42FD-98B9-6EDCED8E2FE5}" dt="2023-06-12T12:18:46.948" v="3691" actId="20577"/>
          <ac:spMkLst>
            <pc:docMk/>
            <pc:sldMk cId="1181849340" sldId="644"/>
            <ac:spMk id="12" creationId="{050976E4-0CF2-BA00-34CA-2F9419409B9E}"/>
          </ac:spMkLst>
        </pc:spChg>
      </pc:sldChg>
      <pc:sldChg chg="modSp add mod">
        <pc:chgData name="Kareem Ahmed" userId="668b7c42-9793-4d96-80a6-ccc644a66bcf" providerId="ADAL" clId="{440A7AAF-7DDB-42FD-98B9-6EDCED8E2FE5}" dt="2023-06-12T12:27:48.759" v="3725" actId="1076"/>
        <pc:sldMkLst>
          <pc:docMk/>
          <pc:sldMk cId="3504151935" sldId="645"/>
        </pc:sldMkLst>
        <pc:spChg chg="mod">
          <ac:chgData name="Kareem Ahmed" userId="668b7c42-9793-4d96-80a6-ccc644a66bcf" providerId="ADAL" clId="{440A7AAF-7DDB-42FD-98B9-6EDCED8E2FE5}" dt="2023-06-12T12:27:48.759" v="3725" actId="1076"/>
          <ac:spMkLst>
            <pc:docMk/>
            <pc:sldMk cId="3504151935" sldId="645"/>
            <ac:spMk id="12" creationId="{050976E4-0CF2-BA00-34CA-2F9419409B9E}"/>
          </ac:spMkLst>
        </pc:spChg>
      </pc:sldChg>
      <pc:sldChg chg="modSp add mod">
        <pc:chgData name="Kareem Ahmed" userId="668b7c42-9793-4d96-80a6-ccc644a66bcf" providerId="ADAL" clId="{440A7AAF-7DDB-42FD-98B9-6EDCED8E2FE5}" dt="2023-06-12T12:28:33.994" v="3740" actId="20577"/>
        <pc:sldMkLst>
          <pc:docMk/>
          <pc:sldMk cId="2251549920" sldId="646"/>
        </pc:sldMkLst>
        <pc:spChg chg="mod">
          <ac:chgData name="Kareem Ahmed" userId="668b7c42-9793-4d96-80a6-ccc644a66bcf" providerId="ADAL" clId="{440A7AAF-7DDB-42FD-98B9-6EDCED8E2FE5}" dt="2023-06-12T12:28:33.994" v="3740" actId="20577"/>
          <ac:spMkLst>
            <pc:docMk/>
            <pc:sldMk cId="2251549920" sldId="646"/>
            <ac:spMk id="12" creationId="{050976E4-0CF2-BA00-34CA-2F9419409B9E}"/>
          </ac:spMkLst>
        </pc:spChg>
      </pc:sldChg>
      <pc:sldChg chg="modSp add mod">
        <pc:chgData name="Kareem Ahmed" userId="668b7c42-9793-4d96-80a6-ccc644a66bcf" providerId="ADAL" clId="{440A7AAF-7DDB-42FD-98B9-6EDCED8E2FE5}" dt="2023-06-12T12:29:22.150" v="3755" actId="20577"/>
        <pc:sldMkLst>
          <pc:docMk/>
          <pc:sldMk cId="3086853792" sldId="647"/>
        </pc:sldMkLst>
        <pc:spChg chg="mod">
          <ac:chgData name="Kareem Ahmed" userId="668b7c42-9793-4d96-80a6-ccc644a66bcf" providerId="ADAL" clId="{440A7AAF-7DDB-42FD-98B9-6EDCED8E2FE5}" dt="2023-06-12T12:29:22.150" v="3755" actId="20577"/>
          <ac:spMkLst>
            <pc:docMk/>
            <pc:sldMk cId="3086853792" sldId="647"/>
            <ac:spMk id="12" creationId="{050976E4-0CF2-BA00-34CA-2F9419409B9E}"/>
          </ac:spMkLst>
        </pc:spChg>
      </pc:sldChg>
      <pc:sldChg chg="modSp add mod">
        <pc:chgData name="Kareem Ahmed" userId="668b7c42-9793-4d96-80a6-ccc644a66bcf" providerId="ADAL" clId="{440A7AAF-7DDB-42FD-98B9-6EDCED8E2FE5}" dt="2023-06-12T13:31:03.802" v="3777" actId="113"/>
        <pc:sldMkLst>
          <pc:docMk/>
          <pc:sldMk cId="2171201658" sldId="648"/>
        </pc:sldMkLst>
        <pc:spChg chg="mod">
          <ac:chgData name="Kareem Ahmed" userId="668b7c42-9793-4d96-80a6-ccc644a66bcf" providerId="ADAL" clId="{440A7AAF-7DDB-42FD-98B9-6EDCED8E2FE5}" dt="2023-06-12T13:31:03.802" v="3777" actId="113"/>
          <ac:spMkLst>
            <pc:docMk/>
            <pc:sldMk cId="2171201658" sldId="648"/>
            <ac:spMk id="10" creationId="{050976E4-0CF2-BA00-34CA-2F9419409B9E}"/>
          </ac:spMkLst>
        </pc:spChg>
      </pc:sldChg>
      <pc:sldChg chg="add del">
        <pc:chgData name="Kareem Ahmed" userId="668b7c42-9793-4d96-80a6-ccc644a66bcf" providerId="ADAL" clId="{440A7AAF-7DDB-42FD-98B9-6EDCED8E2FE5}" dt="2023-06-12T12:29:58.360" v="3757" actId="47"/>
        <pc:sldMkLst>
          <pc:docMk/>
          <pc:sldMk cId="3018391370" sldId="648"/>
        </pc:sldMkLst>
      </pc:sldChg>
      <pc:sldChg chg="modSp add mod">
        <pc:chgData name="Kareem Ahmed" userId="668b7c42-9793-4d96-80a6-ccc644a66bcf" providerId="ADAL" clId="{440A7AAF-7DDB-42FD-98B9-6EDCED8E2FE5}" dt="2023-06-12T13:32:06.463" v="3795" actId="113"/>
        <pc:sldMkLst>
          <pc:docMk/>
          <pc:sldMk cId="945375743" sldId="649"/>
        </pc:sldMkLst>
        <pc:spChg chg="mod">
          <ac:chgData name="Kareem Ahmed" userId="668b7c42-9793-4d96-80a6-ccc644a66bcf" providerId="ADAL" clId="{440A7AAF-7DDB-42FD-98B9-6EDCED8E2FE5}" dt="2023-06-12T13:32:06.463" v="3795" actId="113"/>
          <ac:spMkLst>
            <pc:docMk/>
            <pc:sldMk cId="945375743" sldId="649"/>
            <ac:spMk id="10" creationId="{050976E4-0CF2-BA00-34CA-2F9419409B9E}"/>
          </ac:spMkLst>
        </pc:spChg>
        <pc:spChg chg="mod">
          <ac:chgData name="Kareem Ahmed" userId="668b7c42-9793-4d96-80a6-ccc644a66bcf" providerId="ADAL" clId="{440A7AAF-7DDB-42FD-98B9-6EDCED8E2FE5}" dt="2023-06-12T13:31:56.699" v="3791" actId="14100"/>
          <ac:spMkLst>
            <pc:docMk/>
            <pc:sldMk cId="945375743" sldId="649"/>
            <ac:spMk id="25" creationId="{2BC869EB-5623-4AA1-9123-4AF9DF916049}"/>
          </ac:spMkLst>
        </pc:spChg>
      </pc:sldChg>
      <pc:sldChg chg="modSp add mod">
        <pc:chgData name="Kareem Ahmed" userId="668b7c42-9793-4d96-80a6-ccc644a66bcf" providerId="ADAL" clId="{440A7AAF-7DDB-42FD-98B9-6EDCED8E2FE5}" dt="2023-06-12T17:27:57.933" v="3920" actId="20577"/>
        <pc:sldMkLst>
          <pc:docMk/>
          <pc:sldMk cId="989138888" sldId="650"/>
        </pc:sldMkLst>
        <pc:spChg chg="mod">
          <ac:chgData name="Kareem Ahmed" userId="668b7c42-9793-4d96-80a6-ccc644a66bcf" providerId="ADAL" clId="{440A7AAF-7DDB-42FD-98B9-6EDCED8E2FE5}" dt="2023-06-12T17:16:19.927" v="3797" actId="207"/>
          <ac:spMkLst>
            <pc:docMk/>
            <pc:sldMk cId="989138888" sldId="650"/>
            <ac:spMk id="2" creationId="{48D6FEC8-BEE1-472C-B140-88A9A17FC355}"/>
          </ac:spMkLst>
        </pc:spChg>
        <pc:spChg chg="mod">
          <ac:chgData name="Kareem Ahmed" userId="668b7c42-9793-4d96-80a6-ccc644a66bcf" providerId="ADAL" clId="{440A7AAF-7DDB-42FD-98B9-6EDCED8E2FE5}" dt="2023-06-12T17:16:43.172" v="3823" actId="20577"/>
          <ac:spMkLst>
            <pc:docMk/>
            <pc:sldMk cId="989138888" sldId="650"/>
            <ac:spMk id="4" creationId="{F5A5E8A7-7D12-477C-9FE7-AF601B226537}"/>
          </ac:spMkLst>
        </pc:spChg>
        <pc:spChg chg="mod">
          <ac:chgData name="Kareem Ahmed" userId="668b7c42-9793-4d96-80a6-ccc644a66bcf" providerId="ADAL" clId="{440A7AAF-7DDB-42FD-98B9-6EDCED8E2FE5}" dt="2023-06-12T17:16:27.660" v="3799" actId="207"/>
          <ac:spMkLst>
            <pc:docMk/>
            <pc:sldMk cId="989138888" sldId="650"/>
            <ac:spMk id="5" creationId="{3985EAE6-BFA6-766D-A032-077E4DCB399E}"/>
          </ac:spMkLst>
        </pc:spChg>
        <pc:spChg chg="mod">
          <ac:chgData name="Kareem Ahmed" userId="668b7c42-9793-4d96-80a6-ccc644a66bcf" providerId="ADAL" clId="{440A7AAF-7DDB-42FD-98B9-6EDCED8E2FE5}" dt="2023-06-12T17:27:57.933" v="3920" actId="20577"/>
          <ac:spMkLst>
            <pc:docMk/>
            <pc:sldMk cId="989138888" sldId="650"/>
            <ac:spMk id="12" creationId="{050976E4-0CF2-BA00-34CA-2F9419409B9E}"/>
          </ac:spMkLst>
        </pc:spChg>
        <pc:picChg chg="mod">
          <ac:chgData name="Kareem Ahmed" userId="668b7c42-9793-4d96-80a6-ccc644a66bcf" providerId="ADAL" clId="{440A7AAF-7DDB-42FD-98B9-6EDCED8E2FE5}" dt="2023-06-12T17:16:23.198" v="3798" actId="207"/>
          <ac:picMkLst>
            <pc:docMk/>
            <pc:sldMk cId="989138888" sldId="650"/>
            <ac:picMk id="54" creationId="{A208CE84-6815-1F7D-D972-D0947E7DC8DE}"/>
          </ac:picMkLst>
        </pc:picChg>
      </pc:sldChg>
      <pc:sldChg chg="modSp add mod">
        <pc:chgData name="Kareem Ahmed" userId="668b7c42-9793-4d96-80a6-ccc644a66bcf" providerId="ADAL" clId="{440A7AAF-7DDB-42FD-98B9-6EDCED8E2FE5}" dt="2023-06-12T17:24:38.162" v="3878" actId="20577"/>
        <pc:sldMkLst>
          <pc:docMk/>
          <pc:sldMk cId="1293680838" sldId="651"/>
        </pc:sldMkLst>
        <pc:spChg chg="mod">
          <ac:chgData name="Kareem Ahmed" userId="668b7c42-9793-4d96-80a6-ccc644a66bcf" providerId="ADAL" clId="{440A7AAF-7DDB-42FD-98B9-6EDCED8E2FE5}" dt="2023-06-12T17:24:38.162" v="3878" actId="20577"/>
          <ac:spMkLst>
            <pc:docMk/>
            <pc:sldMk cId="1293680838" sldId="651"/>
            <ac:spMk id="12" creationId="{050976E4-0CF2-BA00-34CA-2F9419409B9E}"/>
          </ac:spMkLst>
        </pc:spChg>
      </pc:sldChg>
      <pc:sldChg chg="modSp add mod">
        <pc:chgData name="Kareem Ahmed" userId="668b7c42-9793-4d96-80a6-ccc644a66bcf" providerId="ADAL" clId="{440A7AAF-7DDB-42FD-98B9-6EDCED8E2FE5}" dt="2023-06-12T17:25:17.021" v="3891" actId="113"/>
        <pc:sldMkLst>
          <pc:docMk/>
          <pc:sldMk cId="4120587863" sldId="652"/>
        </pc:sldMkLst>
        <pc:spChg chg="mod">
          <ac:chgData name="Kareem Ahmed" userId="668b7c42-9793-4d96-80a6-ccc644a66bcf" providerId="ADAL" clId="{440A7AAF-7DDB-42FD-98B9-6EDCED8E2FE5}" dt="2023-06-12T17:25:17.021" v="3891" actId="113"/>
          <ac:spMkLst>
            <pc:docMk/>
            <pc:sldMk cId="4120587863" sldId="652"/>
            <ac:spMk id="12" creationId="{050976E4-0CF2-BA00-34CA-2F9419409B9E}"/>
          </ac:spMkLst>
        </pc:spChg>
      </pc:sldChg>
      <pc:sldChg chg="modSp add mod">
        <pc:chgData name="Kareem Ahmed" userId="668b7c42-9793-4d96-80a6-ccc644a66bcf" providerId="ADAL" clId="{440A7AAF-7DDB-42FD-98B9-6EDCED8E2FE5}" dt="2023-06-12T17:25:52.857" v="3903" actId="20577"/>
        <pc:sldMkLst>
          <pc:docMk/>
          <pc:sldMk cId="477147349" sldId="653"/>
        </pc:sldMkLst>
        <pc:spChg chg="mod">
          <ac:chgData name="Kareem Ahmed" userId="668b7c42-9793-4d96-80a6-ccc644a66bcf" providerId="ADAL" clId="{440A7AAF-7DDB-42FD-98B9-6EDCED8E2FE5}" dt="2023-06-12T17:25:52.857" v="3903" actId="20577"/>
          <ac:spMkLst>
            <pc:docMk/>
            <pc:sldMk cId="477147349" sldId="653"/>
            <ac:spMk id="12" creationId="{050976E4-0CF2-BA00-34CA-2F9419409B9E}"/>
          </ac:spMkLst>
        </pc:spChg>
      </pc:sldChg>
      <pc:sldChg chg="modSp add mod ord">
        <pc:chgData name="Kareem Ahmed" userId="668b7c42-9793-4d96-80a6-ccc644a66bcf" providerId="ADAL" clId="{440A7AAF-7DDB-42FD-98B9-6EDCED8E2FE5}" dt="2023-06-12T17:27:54.846" v="3919"/>
        <pc:sldMkLst>
          <pc:docMk/>
          <pc:sldMk cId="3071736138" sldId="654"/>
        </pc:sldMkLst>
        <pc:spChg chg="mod">
          <ac:chgData name="Kareem Ahmed" userId="668b7c42-9793-4d96-80a6-ccc644a66bcf" providerId="ADAL" clId="{440A7AAF-7DDB-42FD-98B9-6EDCED8E2FE5}" dt="2023-06-12T17:27:36.250" v="3917" actId="115"/>
          <ac:spMkLst>
            <pc:docMk/>
            <pc:sldMk cId="3071736138" sldId="654"/>
            <ac:spMk id="12" creationId="{050976E4-0CF2-BA00-34CA-2F9419409B9E}"/>
          </ac:spMkLst>
        </pc:spChg>
      </pc:sldChg>
      <pc:sldChg chg="modSp add mod">
        <pc:chgData name="Kareem Ahmed" userId="668b7c42-9793-4d96-80a6-ccc644a66bcf" providerId="ADAL" clId="{440A7AAF-7DDB-42FD-98B9-6EDCED8E2FE5}" dt="2023-06-12T17:53:18.090" v="4009" actId="20577"/>
        <pc:sldMkLst>
          <pc:docMk/>
          <pc:sldMk cId="414061584" sldId="655"/>
        </pc:sldMkLst>
        <pc:spChg chg="mod">
          <ac:chgData name="Kareem Ahmed" userId="668b7c42-9793-4d96-80a6-ccc644a66bcf" providerId="ADAL" clId="{440A7AAF-7DDB-42FD-98B9-6EDCED8E2FE5}" dt="2023-06-12T17:53:18.090" v="4009" actId="20577"/>
          <ac:spMkLst>
            <pc:docMk/>
            <pc:sldMk cId="414061584" sldId="655"/>
            <ac:spMk id="12" creationId="{050976E4-0CF2-BA00-34CA-2F9419409B9E}"/>
          </ac:spMkLst>
        </pc:spChg>
      </pc:sldChg>
      <pc:sldChg chg="modSp add mod">
        <pc:chgData name="Kareem Ahmed" userId="668b7c42-9793-4d96-80a6-ccc644a66bcf" providerId="ADAL" clId="{440A7AAF-7DDB-42FD-98B9-6EDCED8E2FE5}" dt="2023-06-12T17:54:11.627" v="4028" actId="20577"/>
        <pc:sldMkLst>
          <pc:docMk/>
          <pc:sldMk cId="3737300605" sldId="656"/>
        </pc:sldMkLst>
        <pc:spChg chg="mod">
          <ac:chgData name="Kareem Ahmed" userId="668b7c42-9793-4d96-80a6-ccc644a66bcf" providerId="ADAL" clId="{440A7AAF-7DDB-42FD-98B9-6EDCED8E2FE5}" dt="2023-06-12T17:54:11.627" v="4028" actId="20577"/>
          <ac:spMkLst>
            <pc:docMk/>
            <pc:sldMk cId="3737300605" sldId="656"/>
            <ac:spMk id="12" creationId="{050976E4-0CF2-BA00-34CA-2F9419409B9E}"/>
          </ac:spMkLst>
        </pc:spChg>
      </pc:sldChg>
      <pc:sldChg chg="modSp add mod">
        <pc:chgData name="Kareem Ahmed" userId="668b7c42-9793-4d96-80a6-ccc644a66bcf" providerId="ADAL" clId="{440A7AAF-7DDB-42FD-98B9-6EDCED8E2FE5}" dt="2023-06-12T17:54:59.961" v="4058" actId="113"/>
        <pc:sldMkLst>
          <pc:docMk/>
          <pc:sldMk cId="1736833973" sldId="657"/>
        </pc:sldMkLst>
        <pc:spChg chg="mod">
          <ac:chgData name="Kareem Ahmed" userId="668b7c42-9793-4d96-80a6-ccc644a66bcf" providerId="ADAL" clId="{440A7AAF-7DDB-42FD-98B9-6EDCED8E2FE5}" dt="2023-06-12T17:54:55.257" v="4056" actId="1076"/>
          <ac:spMkLst>
            <pc:docMk/>
            <pc:sldMk cId="1736833973" sldId="657"/>
            <ac:spMk id="11" creationId="{2BC869EB-5623-4AA1-9123-4AF9DF916049}"/>
          </ac:spMkLst>
        </pc:spChg>
        <pc:spChg chg="mod">
          <ac:chgData name="Kareem Ahmed" userId="668b7c42-9793-4d96-80a6-ccc644a66bcf" providerId="ADAL" clId="{440A7AAF-7DDB-42FD-98B9-6EDCED8E2FE5}" dt="2023-06-12T17:54:59.961" v="4058" actId="113"/>
          <ac:spMkLst>
            <pc:docMk/>
            <pc:sldMk cId="1736833973" sldId="657"/>
            <ac:spMk id="12" creationId="{050976E4-0CF2-BA00-34CA-2F9419409B9E}"/>
          </ac:spMkLst>
        </pc:spChg>
      </pc:sldChg>
    </pc:docChg>
  </pc:docChgLst>
  <pc:docChgLst>
    <pc:chgData name="Kareem Ahmed" userId="668b7c42-9793-4d96-80a6-ccc644a66bcf" providerId="ADAL" clId="{F7CE8D9C-9ADD-4699-882B-1AC27F627EED}"/>
    <pc:docChg chg="undo redo custSel addSld delSld modSld sldOrd modSection">
      <pc:chgData name="Kareem Ahmed" userId="668b7c42-9793-4d96-80a6-ccc644a66bcf" providerId="ADAL" clId="{F7CE8D9C-9ADD-4699-882B-1AC27F627EED}" dt="2023-07-10T20:40:59.921" v="3702" actId="20577"/>
      <pc:docMkLst>
        <pc:docMk/>
      </pc:docMkLst>
      <pc:sldChg chg="modSp mod">
        <pc:chgData name="Kareem Ahmed" userId="668b7c42-9793-4d96-80a6-ccc644a66bcf" providerId="ADAL" clId="{F7CE8D9C-9ADD-4699-882B-1AC27F627EED}" dt="2023-06-24T13:16:04.094" v="31" actId="20577"/>
        <pc:sldMkLst>
          <pc:docMk/>
          <pc:sldMk cId="0" sldId="257"/>
        </pc:sldMkLst>
        <pc:spChg chg="mod">
          <ac:chgData name="Kareem Ahmed" userId="668b7c42-9793-4d96-80a6-ccc644a66bcf" providerId="ADAL" clId="{F7CE8D9C-9ADD-4699-882B-1AC27F627EED}" dt="2023-06-24T13:16:04.094" v="31" actId="20577"/>
          <ac:spMkLst>
            <pc:docMk/>
            <pc:sldMk cId="0" sldId="257"/>
            <ac:spMk id="115" creationId="{00000000-0000-0000-0000-000000000000}"/>
          </ac:spMkLst>
        </pc:spChg>
      </pc:sldChg>
      <pc:sldChg chg="modSp mod">
        <pc:chgData name="Kareem Ahmed" userId="668b7c42-9793-4d96-80a6-ccc644a66bcf" providerId="ADAL" clId="{F7CE8D9C-9ADD-4699-882B-1AC27F627EED}" dt="2023-07-10T20:40:59.921" v="3702" actId="20577"/>
        <pc:sldMkLst>
          <pc:docMk/>
          <pc:sldMk cId="0" sldId="258"/>
        </pc:sldMkLst>
        <pc:spChg chg="mod">
          <ac:chgData name="Kareem Ahmed" userId="668b7c42-9793-4d96-80a6-ccc644a66bcf" providerId="ADAL" clId="{F7CE8D9C-9ADD-4699-882B-1AC27F627EED}" dt="2023-07-10T20:40:59.921" v="3702" actId="20577"/>
          <ac:spMkLst>
            <pc:docMk/>
            <pc:sldMk cId="0" sldId="258"/>
            <ac:spMk id="129" creationId="{00000000-0000-0000-0000-000000000000}"/>
          </ac:spMkLst>
        </pc:spChg>
      </pc:sldChg>
      <pc:sldChg chg="modSp mod">
        <pc:chgData name="Kareem Ahmed" userId="668b7c42-9793-4d96-80a6-ccc644a66bcf" providerId="ADAL" clId="{F7CE8D9C-9ADD-4699-882B-1AC27F627EED}" dt="2023-07-04T09:27:05.923" v="389" actId="20577"/>
        <pc:sldMkLst>
          <pc:docMk/>
          <pc:sldMk cId="0" sldId="259"/>
        </pc:sldMkLst>
        <pc:spChg chg="mod">
          <ac:chgData name="Kareem Ahmed" userId="668b7c42-9793-4d96-80a6-ccc644a66bcf" providerId="ADAL" clId="{F7CE8D9C-9ADD-4699-882B-1AC27F627EED}" dt="2023-06-24T13:39:49.327" v="105" actId="20577"/>
          <ac:spMkLst>
            <pc:docMk/>
            <pc:sldMk cId="0" sldId="259"/>
            <ac:spMk id="138" creationId="{00000000-0000-0000-0000-000000000000}"/>
          </ac:spMkLst>
        </pc:spChg>
        <pc:spChg chg="mod">
          <ac:chgData name="Kareem Ahmed" userId="668b7c42-9793-4d96-80a6-ccc644a66bcf" providerId="ADAL" clId="{F7CE8D9C-9ADD-4699-882B-1AC27F627EED}" dt="2023-07-04T09:27:05.923" v="389" actId="20577"/>
          <ac:spMkLst>
            <pc:docMk/>
            <pc:sldMk cId="0" sldId="259"/>
            <ac:spMk id="143" creationId="{00000000-0000-0000-0000-000000000000}"/>
          </ac:spMkLst>
        </pc:spChg>
      </pc:sldChg>
      <pc:sldChg chg="del">
        <pc:chgData name="Kareem Ahmed" userId="668b7c42-9793-4d96-80a6-ccc644a66bcf" providerId="ADAL" clId="{F7CE8D9C-9ADD-4699-882B-1AC27F627EED}" dt="2023-06-24T14:31:00.517" v="162" actId="47"/>
        <pc:sldMkLst>
          <pc:docMk/>
          <pc:sldMk cId="0" sldId="261"/>
        </pc:sldMkLst>
      </pc:sldChg>
      <pc:sldChg chg="modSp mod">
        <pc:chgData name="Kareem Ahmed" userId="668b7c42-9793-4d96-80a6-ccc644a66bcf" providerId="ADAL" clId="{F7CE8D9C-9ADD-4699-882B-1AC27F627EED}" dt="2023-06-24T13:15:52.692" v="6" actId="20577"/>
        <pc:sldMkLst>
          <pc:docMk/>
          <pc:sldMk cId="2937957354" sldId="481"/>
        </pc:sldMkLst>
        <pc:spChg chg="mod">
          <ac:chgData name="Kareem Ahmed" userId="668b7c42-9793-4d96-80a6-ccc644a66bcf" providerId="ADAL" clId="{F7CE8D9C-9ADD-4699-882B-1AC27F627EED}" dt="2023-06-24T13:15:52.692" v="6" actId="20577"/>
          <ac:spMkLst>
            <pc:docMk/>
            <pc:sldMk cId="2937957354" sldId="481"/>
            <ac:spMk id="34" creationId="{15C30772-0DD8-7BE1-E943-20DE696CFBEA}"/>
          </ac:spMkLst>
        </pc:spChg>
      </pc:sldChg>
      <pc:sldChg chg="modSp mod">
        <pc:chgData name="Kareem Ahmed" userId="668b7c42-9793-4d96-80a6-ccc644a66bcf" providerId="ADAL" clId="{F7CE8D9C-9ADD-4699-882B-1AC27F627EED}" dt="2023-07-10T18:31:58.745" v="2058" actId="20577"/>
        <pc:sldMkLst>
          <pc:docMk/>
          <pc:sldMk cId="2851985674" sldId="553"/>
        </pc:sldMkLst>
        <pc:spChg chg="mod">
          <ac:chgData name="Kareem Ahmed" userId="668b7c42-9793-4d96-80a6-ccc644a66bcf" providerId="ADAL" clId="{F7CE8D9C-9ADD-4699-882B-1AC27F627EED}" dt="2023-07-10T14:12:33.770" v="1944" actId="20577"/>
          <ac:spMkLst>
            <pc:docMk/>
            <pc:sldMk cId="2851985674" sldId="553"/>
            <ac:spMk id="7" creationId="{94F47EDA-63B3-55B3-E124-68B40011FB43}"/>
          </ac:spMkLst>
        </pc:spChg>
        <pc:spChg chg="mod">
          <ac:chgData name="Kareem Ahmed" userId="668b7c42-9793-4d96-80a6-ccc644a66bcf" providerId="ADAL" clId="{F7CE8D9C-9ADD-4699-882B-1AC27F627EED}" dt="2023-07-10T18:31:58.745" v="2058" actId="20577"/>
          <ac:spMkLst>
            <pc:docMk/>
            <pc:sldMk cId="2851985674" sldId="553"/>
            <ac:spMk id="10" creationId="{050976E4-0CF2-BA00-34CA-2F9419409B9E}"/>
          </ac:spMkLst>
        </pc:spChg>
      </pc:sldChg>
      <pc:sldChg chg="addSp delSp modSp mod">
        <pc:chgData name="Kareem Ahmed" userId="668b7c42-9793-4d96-80a6-ccc644a66bcf" providerId="ADAL" clId="{F7CE8D9C-9ADD-4699-882B-1AC27F627EED}" dt="2023-07-10T19:23:18.836" v="2311" actId="22"/>
        <pc:sldMkLst>
          <pc:docMk/>
          <pc:sldMk cId="791069481" sldId="571"/>
        </pc:sldMkLst>
        <pc:spChg chg="mod">
          <ac:chgData name="Kareem Ahmed" userId="668b7c42-9793-4d96-80a6-ccc644a66bcf" providerId="ADAL" clId="{F7CE8D9C-9ADD-4699-882B-1AC27F627EED}" dt="2023-07-10T19:00:11.122" v="2264" actId="20577"/>
          <ac:spMkLst>
            <pc:docMk/>
            <pc:sldMk cId="791069481" sldId="571"/>
            <ac:spMk id="4" creationId="{F5A5E8A7-7D12-477C-9FE7-AF601B226537}"/>
          </ac:spMkLst>
        </pc:spChg>
        <pc:spChg chg="add del">
          <ac:chgData name="Kareem Ahmed" userId="668b7c42-9793-4d96-80a6-ccc644a66bcf" providerId="ADAL" clId="{F7CE8D9C-9ADD-4699-882B-1AC27F627EED}" dt="2023-07-10T19:23:18.836" v="2311" actId="22"/>
          <ac:spMkLst>
            <pc:docMk/>
            <pc:sldMk cId="791069481" sldId="571"/>
            <ac:spMk id="6" creationId="{40C38448-7D88-A268-A13D-42060116EC2E}"/>
          </ac:spMkLst>
        </pc:spChg>
        <pc:spChg chg="mod">
          <ac:chgData name="Kareem Ahmed" userId="668b7c42-9793-4d96-80a6-ccc644a66bcf" providerId="ADAL" clId="{F7CE8D9C-9ADD-4699-882B-1AC27F627EED}" dt="2023-07-10T19:22:53.282" v="2308" actId="14100"/>
          <ac:spMkLst>
            <pc:docMk/>
            <pc:sldMk cId="791069481" sldId="571"/>
            <ac:spMk id="11" creationId="{2BC869EB-5623-4AA1-9123-4AF9DF916049}"/>
          </ac:spMkLst>
        </pc:spChg>
        <pc:spChg chg="mod">
          <ac:chgData name="Kareem Ahmed" userId="668b7c42-9793-4d96-80a6-ccc644a66bcf" providerId="ADAL" clId="{F7CE8D9C-9ADD-4699-882B-1AC27F627EED}" dt="2023-07-10T19:23:07.728" v="2309" actId="113"/>
          <ac:spMkLst>
            <pc:docMk/>
            <pc:sldMk cId="791069481" sldId="571"/>
            <ac:spMk id="12" creationId="{050976E4-0CF2-BA00-34CA-2F9419409B9E}"/>
          </ac:spMkLst>
        </pc:spChg>
      </pc:sldChg>
      <pc:sldChg chg="addSp delSp modSp del mod">
        <pc:chgData name="Kareem Ahmed" userId="668b7c42-9793-4d96-80a6-ccc644a66bcf" providerId="ADAL" clId="{F7CE8D9C-9ADD-4699-882B-1AC27F627EED}" dt="2023-07-06T07:24:01.601" v="891" actId="47"/>
        <pc:sldMkLst>
          <pc:docMk/>
          <pc:sldMk cId="635784579" sldId="578"/>
        </pc:sldMkLst>
        <pc:spChg chg="mod">
          <ac:chgData name="Kareem Ahmed" userId="668b7c42-9793-4d96-80a6-ccc644a66bcf" providerId="ADAL" clId="{F7CE8D9C-9ADD-4699-882B-1AC27F627EED}" dt="2023-07-04T09:30:59.989" v="443" actId="14100"/>
          <ac:spMkLst>
            <pc:docMk/>
            <pc:sldMk cId="635784579" sldId="578"/>
            <ac:spMk id="3" creationId="{F9A80F9F-74DB-1D57-04E8-E20E92A09B0A}"/>
          </ac:spMkLst>
        </pc:spChg>
        <pc:spChg chg="add del">
          <ac:chgData name="Kareem Ahmed" userId="668b7c42-9793-4d96-80a6-ccc644a66bcf" providerId="ADAL" clId="{F7CE8D9C-9ADD-4699-882B-1AC27F627EED}" dt="2023-07-04T09:30:19.211" v="408"/>
          <ac:spMkLst>
            <pc:docMk/>
            <pc:sldMk cId="635784579" sldId="578"/>
            <ac:spMk id="4" creationId="{73ED9E5E-B9C1-3A8B-BE16-4A692C4815E1}"/>
          </ac:spMkLst>
        </pc:spChg>
        <pc:spChg chg="mod">
          <ac:chgData name="Kareem Ahmed" userId="668b7c42-9793-4d96-80a6-ccc644a66bcf" providerId="ADAL" clId="{F7CE8D9C-9ADD-4699-882B-1AC27F627EED}" dt="2023-07-04T09:32:47.040" v="588" actId="20577"/>
          <ac:spMkLst>
            <pc:docMk/>
            <pc:sldMk cId="635784579" sldId="578"/>
            <ac:spMk id="12" creationId="{050976E4-0CF2-BA00-34CA-2F9419409B9E}"/>
          </ac:spMkLst>
        </pc:spChg>
      </pc:sldChg>
      <pc:sldChg chg="del">
        <pc:chgData name="Kareem Ahmed" userId="668b7c42-9793-4d96-80a6-ccc644a66bcf" providerId="ADAL" clId="{F7CE8D9C-9ADD-4699-882B-1AC27F627EED}" dt="2023-06-24T13:37:48.638" v="33" actId="47"/>
        <pc:sldMkLst>
          <pc:docMk/>
          <pc:sldMk cId="2273190223" sldId="618"/>
        </pc:sldMkLst>
      </pc:sldChg>
      <pc:sldChg chg="del">
        <pc:chgData name="Kareem Ahmed" userId="668b7c42-9793-4d96-80a6-ccc644a66bcf" providerId="ADAL" clId="{F7CE8D9C-9ADD-4699-882B-1AC27F627EED}" dt="2023-06-24T13:37:48.462" v="32" actId="47"/>
        <pc:sldMkLst>
          <pc:docMk/>
          <pc:sldMk cId="3085064181" sldId="619"/>
        </pc:sldMkLst>
      </pc:sldChg>
      <pc:sldChg chg="del">
        <pc:chgData name="Kareem Ahmed" userId="668b7c42-9793-4d96-80a6-ccc644a66bcf" providerId="ADAL" clId="{F7CE8D9C-9ADD-4699-882B-1AC27F627EED}" dt="2023-06-24T13:37:49.430" v="34" actId="47"/>
        <pc:sldMkLst>
          <pc:docMk/>
          <pc:sldMk cId="2108844287" sldId="620"/>
        </pc:sldMkLst>
      </pc:sldChg>
      <pc:sldChg chg="del">
        <pc:chgData name="Kareem Ahmed" userId="668b7c42-9793-4d96-80a6-ccc644a66bcf" providerId="ADAL" clId="{F7CE8D9C-9ADD-4699-882B-1AC27F627EED}" dt="2023-06-24T13:37:52.094" v="37" actId="47"/>
        <pc:sldMkLst>
          <pc:docMk/>
          <pc:sldMk cId="3530369394" sldId="621"/>
        </pc:sldMkLst>
      </pc:sldChg>
      <pc:sldChg chg="del">
        <pc:chgData name="Kareem Ahmed" userId="668b7c42-9793-4d96-80a6-ccc644a66bcf" providerId="ADAL" clId="{F7CE8D9C-9ADD-4699-882B-1AC27F627EED}" dt="2023-06-24T13:37:52.838" v="41" actId="47"/>
        <pc:sldMkLst>
          <pc:docMk/>
          <pc:sldMk cId="1120695003" sldId="623"/>
        </pc:sldMkLst>
      </pc:sldChg>
      <pc:sldChg chg="del">
        <pc:chgData name="Kareem Ahmed" userId="668b7c42-9793-4d96-80a6-ccc644a66bcf" providerId="ADAL" clId="{F7CE8D9C-9ADD-4699-882B-1AC27F627EED}" dt="2023-06-24T13:37:54.330" v="42" actId="47"/>
        <pc:sldMkLst>
          <pc:docMk/>
          <pc:sldMk cId="1697554020" sldId="624"/>
        </pc:sldMkLst>
      </pc:sldChg>
      <pc:sldChg chg="del">
        <pc:chgData name="Kareem Ahmed" userId="668b7c42-9793-4d96-80a6-ccc644a66bcf" providerId="ADAL" clId="{F7CE8D9C-9ADD-4699-882B-1AC27F627EED}" dt="2023-06-24T13:37:56.111" v="43" actId="47"/>
        <pc:sldMkLst>
          <pc:docMk/>
          <pc:sldMk cId="4043647396" sldId="625"/>
        </pc:sldMkLst>
      </pc:sldChg>
      <pc:sldChg chg="del">
        <pc:chgData name="Kareem Ahmed" userId="668b7c42-9793-4d96-80a6-ccc644a66bcf" providerId="ADAL" clId="{F7CE8D9C-9ADD-4699-882B-1AC27F627EED}" dt="2023-06-24T13:37:56.445" v="44" actId="47"/>
        <pc:sldMkLst>
          <pc:docMk/>
          <pc:sldMk cId="3848367994" sldId="626"/>
        </pc:sldMkLst>
      </pc:sldChg>
      <pc:sldChg chg="del">
        <pc:chgData name="Kareem Ahmed" userId="668b7c42-9793-4d96-80a6-ccc644a66bcf" providerId="ADAL" clId="{F7CE8D9C-9ADD-4699-882B-1AC27F627EED}" dt="2023-06-24T13:38:01.911" v="47" actId="47"/>
        <pc:sldMkLst>
          <pc:docMk/>
          <pc:sldMk cId="2083618331" sldId="627"/>
        </pc:sldMkLst>
      </pc:sldChg>
      <pc:sldChg chg="del">
        <pc:chgData name="Kareem Ahmed" userId="668b7c42-9793-4d96-80a6-ccc644a66bcf" providerId="ADAL" clId="{F7CE8D9C-9ADD-4699-882B-1AC27F627EED}" dt="2023-06-24T13:38:03.441" v="48" actId="47"/>
        <pc:sldMkLst>
          <pc:docMk/>
          <pc:sldMk cId="974707422" sldId="628"/>
        </pc:sldMkLst>
      </pc:sldChg>
      <pc:sldChg chg="del">
        <pc:chgData name="Kareem Ahmed" userId="668b7c42-9793-4d96-80a6-ccc644a66bcf" providerId="ADAL" clId="{F7CE8D9C-9ADD-4699-882B-1AC27F627EED}" dt="2023-06-24T13:38:04.149" v="50" actId="47"/>
        <pc:sldMkLst>
          <pc:docMk/>
          <pc:sldMk cId="1327879195" sldId="630"/>
        </pc:sldMkLst>
      </pc:sldChg>
      <pc:sldChg chg="del">
        <pc:chgData name="Kareem Ahmed" userId="668b7c42-9793-4d96-80a6-ccc644a66bcf" providerId="ADAL" clId="{F7CE8D9C-9ADD-4699-882B-1AC27F627EED}" dt="2023-06-24T13:38:03.948" v="49" actId="47"/>
        <pc:sldMkLst>
          <pc:docMk/>
          <pc:sldMk cId="3708283426" sldId="631"/>
        </pc:sldMkLst>
      </pc:sldChg>
      <pc:sldChg chg="del">
        <pc:chgData name="Kareem Ahmed" userId="668b7c42-9793-4d96-80a6-ccc644a66bcf" providerId="ADAL" clId="{F7CE8D9C-9ADD-4699-882B-1AC27F627EED}" dt="2023-06-24T13:38:04.367" v="51" actId="47"/>
        <pc:sldMkLst>
          <pc:docMk/>
          <pc:sldMk cId="3516571824" sldId="632"/>
        </pc:sldMkLst>
      </pc:sldChg>
      <pc:sldChg chg="del">
        <pc:chgData name="Kareem Ahmed" userId="668b7c42-9793-4d96-80a6-ccc644a66bcf" providerId="ADAL" clId="{F7CE8D9C-9ADD-4699-882B-1AC27F627EED}" dt="2023-06-24T13:38:04.522" v="52" actId="47"/>
        <pc:sldMkLst>
          <pc:docMk/>
          <pc:sldMk cId="4280164560" sldId="633"/>
        </pc:sldMkLst>
      </pc:sldChg>
      <pc:sldChg chg="del">
        <pc:chgData name="Kareem Ahmed" userId="668b7c42-9793-4d96-80a6-ccc644a66bcf" providerId="ADAL" clId="{F7CE8D9C-9ADD-4699-882B-1AC27F627EED}" dt="2023-06-24T13:38:04.700" v="53" actId="47"/>
        <pc:sldMkLst>
          <pc:docMk/>
          <pc:sldMk cId="1474453494" sldId="634"/>
        </pc:sldMkLst>
      </pc:sldChg>
      <pc:sldChg chg="del">
        <pc:chgData name="Kareem Ahmed" userId="668b7c42-9793-4d96-80a6-ccc644a66bcf" providerId="ADAL" clId="{F7CE8D9C-9ADD-4699-882B-1AC27F627EED}" dt="2023-06-24T13:38:05.202" v="54" actId="47"/>
        <pc:sldMkLst>
          <pc:docMk/>
          <pc:sldMk cId="1815698734" sldId="635"/>
        </pc:sldMkLst>
      </pc:sldChg>
      <pc:sldChg chg="del">
        <pc:chgData name="Kareem Ahmed" userId="668b7c42-9793-4d96-80a6-ccc644a66bcf" providerId="ADAL" clId="{F7CE8D9C-9ADD-4699-882B-1AC27F627EED}" dt="2023-06-24T13:38:05.797" v="55" actId="47"/>
        <pc:sldMkLst>
          <pc:docMk/>
          <pc:sldMk cId="3225276238" sldId="636"/>
        </pc:sldMkLst>
      </pc:sldChg>
      <pc:sldChg chg="del">
        <pc:chgData name="Kareem Ahmed" userId="668b7c42-9793-4d96-80a6-ccc644a66bcf" providerId="ADAL" clId="{F7CE8D9C-9ADD-4699-882B-1AC27F627EED}" dt="2023-06-24T13:38:06.445" v="56" actId="47"/>
        <pc:sldMkLst>
          <pc:docMk/>
          <pc:sldMk cId="1654653034" sldId="637"/>
        </pc:sldMkLst>
      </pc:sldChg>
      <pc:sldChg chg="del">
        <pc:chgData name="Kareem Ahmed" userId="668b7c42-9793-4d96-80a6-ccc644a66bcf" providerId="ADAL" clId="{F7CE8D9C-9ADD-4699-882B-1AC27F627EED}" dt="2023-06-24T13:38:07.380" v="57" actId="47"/>
        <pc:sldMkLst>
          <pc:docMk/>
          <pc:sldMk cId="3974589450" sldId="638"/>
        </pc:sldMkLst>
      </pc:sldChg>
      <pc:sldChg chg="del">
        <pc:chgData name="Kareem Ahmed" userId="668b7c42-9793-4d96-80a6-ccc644a66bcf" providerId="ADAL" clId="{F7CE8D9C-9ADD-4699-882B-1AC27F627EED}" dt="2023-06-24T13:38:07.620" v="58" actId="47"/>
        <pc:sldMkLst>
          <pc:docMk/>
          <pc:sldMk cId="4289572987" sldId="639"/>
        </pc:sldMkLst>
      </pc:sldChg>
      <pc:sldChg chg="del">
        <pc:chgData name="Kareem Ahmed" userId="668b7c42-9793-4d96-80a6-ccc644a66bcf" providerId="ADAL" clId="{F7CE8D9C-9ADD-4699-882B-1AC27F627EED}" dt="2023-06-24T13:38:07.878" v="59" actId="47"/>
        <pc:sldMkLst>
          <pc:docMk/>
          <pc:sldMk cId="965426253" sldId="640"/>
        </pc:sldMkLst>
      </pc:sldChg>
      <pc:sldChg chg="del">
        <pc:chgData name="Kareem Ahmed" userId="668b7c42-9793-4d96-80a6-ccc644a66bcf" providerId="ADAL" clId="{F7CE8D9C-9ADD-4699-882B-1AC27F627EED}" dt="2023-06-24T13:38:08.374" v="60" actId="47"/>
        <pc:sldMkLst>
          <pc:docMk/>
          <pc:sldMk cId="406755489" sldId="641"/>
        </pc:sldMkLst>
      </pc:sldChg>
      <pc:sldChg chg="del">
        <pc:chgData name="Kareem Ahmed" userId="668b7c42-9793-4d96-80a6-ccc644a66bcf" providerId="ADAL" clId="{F7CE8D9C-9ADD-4699-882B-1AC27F627EED}" dt="2023-06-24T13:38:10.101" v="61" actId="47"/>
        <pc:sldMkLst>
          <pc:docMk/>
          <pc:sldMk cId="1844783057" sldId="642"/>
        </pc:sldMkLst>
      </pc:sldChg>
      <pc:sldChg chg="del">
        <pc:chgData name="Kareem Ahmed" userId="668b7c42-9793-4d96-80a6-ccc644a66bcf" providerId="ADAL" clId="{F7CE8D9C-9ADD-4699-882B-1AC27F627EED}" dt="2023-06-24T13:37:49.924" v="35" actId="47"/>
        <pc:sldMkLst>
          <pc:docMk/>
          <pc:sldMk cId="3850812103" sldId="643"/>
        </pc:sldMkLst>
      </pc:sldChg>
      <pc:sldChg chg="del">
        <pc:chgData name="Kareem Ahmed" userId="668b7c42-9793-4d96-80a6-ccc644a66bcf" providerId="ADAL" clId="{F7CE8D9C-9ADD-4699-882B-1AC27F627EED}" dt="2023-06-24T13:37:50.531" v="36" actId="47"/>
        <pc:sldMkLst>
          <pc:docMk/>
          <pc:sldMk cId="1181849340" sldId="644"/>
        </pc:sldMkLst>
      </pc:sldChg>
      <pc:sldChg chg="del">
        <pc:chgData name="Kareem Ahmed" userId="668b7c42-9793-4d96-80a6-ccc644a66bcf" providerId="ADAL" clId="{F7CE8D9C-9ADD-4699-882B-1AC27F627EED}" dt="2023-06-24T13:37:52.274" v="38" actId="47"/>
        <pc:sldMkLst>
          <pc:docMk/>
          <pc:sldMk cId="3504151935" sldId="645"/>
        </pc:sldMkLst>
      </pc:sldChg>
      <pc:sldChg chg="del">
        <pc:chgData name="Kareem Ahmed" userId="668b7c42-9793-4d96-80a6-ccc644a66bcf" providerId="ADAL" clId="{F7CE8D9C-9ADD-4699-882B-1AC27F627EED}" dt="2023-06-24T13:37:52.495" v="39" actId="47"/>
        <pc:sldMkLst>
          <pc:docMk/>
          <pc:sldMk cId="2251549920" sldId="646"/>
        </pc:sldMkLst>
      </pc:sldChg>
      <pc:sldChg chg="del">
        <pc:chgData name="Kareem Ahmed" userId="668b7c42-9793-4d96-80a6-ccc644a66bcf" providerId="ADAL" clId="{F7CE8D9C-9ADD-4699-882B-1AC27F627EED}" dt="2023-06-24T13:37:52.674" v="40" actId="47"/>
        <pc:sldMkLst>
          <pc:docMk/>
          <pc:sldMk cId="3086853792" sldId="647"/>
        </pc:sldMkLst>
      </pc:sldChg>
      <pc:sldChg chg="del">
        <pc:chgData name="Kareem Ahmed" userId="668b7c42-9793-4d96-80a6-ccc644a66bcf" providerId="ADAL" clId="{F7CE8D9C-9ADD-4699-882B-1AC27F627EED}" dt="2023-06-24T13:37:56.970" v="45" actId="47"/>
        <pc:sldMkLst>
          <pc:docMk/>
          <pc:sldMk cId="2171201658" sldId="648"/>
        </pc:sldMkLst>
      </pc:sldChg>
      <pc:sldChg chg="del">
        <pc:chgData name="Kareem Ahmed" userId="668b7c42-9793-4d96-80a6-ccc644a66bcf" providerId="ADAL" clId="{F7CE8D9C-9ADD-4699-882B-1AC27F627EED}" dt="2023-06-24T13:37:59.327" v="46" actId="47"/>
        <pc:sldMkLst>
          <pc:docMk/>
          <pc:sldMk cId="945375743" sldId="649"/>
        </pc:sldMkLst>
      </pc:sldChg>
      <pc:sldChg chg="del">
        <pc:chgData name="Kareem Ahmed" userId="668b7c42-9793-4d96-80a6-ccc644a66bcf" providerId="ADAL" clId="{F7CE8D9C-9ADD-4699-882B-1AC27F627EED}" dt="2023-06-24T13:38:12.371" v="62" actId="47"/>
        <pc:sldMkLst>
          <pc:docMk/>
          <pc:sldMk cId="989138888" sldId="650"/>
        </pc:sldMkLst>
      </pc:sldChg>
      <pc:sldChg chg="del">
        <pc:chgData name="Kareem Ahmed" userId="668b7c42-9793-4d96-80a6-ccc644a66bcf" providerId="ADAL" clId="{F7CE8D9C-9ADD-4699-882B-1AC27F627EED}" dt="2023-06-24T13:38:12.610" v="63" actId="47"/>
        <pc:sldMkLst>
          <pc:docMk/>
          <pc:sldMk cId="1293680838" sldId="651"/>
        </pc:sldMkLst>
      </pc:sldChg>
      <pc:sldChg chg="del">
        <pc:chgData name="Kareem Ahmed" userId="668b7c42-9793-4d96-80a6-ccc644a66bcf" providerId="ADAL" clId="{F7CE8D9C-9ADD-4699-882B-1AC27F627EED}" dt="2023-06-24T13:38:12.838" v="64" actId="47"/>
        <pc:sldMkLst>
          <pc:docMk/>
          <pc:sldMk cId="4120587863" sldId="652"/>
        </pc:sldMkLst>
      </pc:sldChg>
      <pc:sldChg chg="del">
        <pc:chgData name="Kareem Ahmed" userId="668b7c42-9793-4d96-80a6-ccc644a66bcf" providerId="ADAL" clId="{F7CE8D9C-9ADD-4699-882B-1AC27F627EED}" dt="2023-06-24T13:38:13.442" v="65" actId="47"/>
        <pc:sldMkLst>
          <pc:docMk/>
          <pc:sldMk cId="477147349" sldId="653"/>
        </pc:sldMkLst>
      </pc:sldChg>
      <pc:sldChg chg="modSp mod">
        <pc:chgData name="Kareem Ahmed" userId="668b7c42-9793-4d96-80a6-ccc644a66bcf" providerId="ADAL" clId="{F7CE8D9C-9ADD-4699-882B-1AC27F627EED}" dt="2023-07-10T20:40:32.924" v="3692" actId="20577"/>
        <pc:sldMkLst>
          <pc:docMk/>
          <pc:sldMk cId="3071736138" sldId="654"/>
        </pc:sldMkLst>
        <pc:spChg chg="mod">
          <ac:chgData name="Kareem Ahmed" userId="668b7c42-9793-4d96-80a6-ccc644a66bcf" providerId="ADAL" clId="{F7CE8D9C-9ADD-4699-882B-1AC27F627EED}" dt="2023-07-10T20:40:32.924" v="3692" actId="20577"/>
          <ac:spMkLst>
            <pc:docMk/>
            <pc:sldMk cId="3071736138" sldId="654"/>
            <ac:spMk id="4" creationId="{F5A5E8A7-7D12-477C-9FE7-AF601B226537}"/>
          </ac:spMkLst>
        </pc:spChg>
        <pc:spChg chg="mod">
          <ac:chgData name="Kareem Ahmed" userId="668b7c42-9793-4d96-80a6-ccc644a66bcf" providerId="ADAL" clId="{F7CE8D9C-9ADD-4699-882B-1AC27F627EED}" dt="2023-07-10T20:03:06.147" v="2541" actId="113"/>
          <ac:spMkLst>
            <pc:docMk/>
            <pc:sldMk cId="3071736138" sldId="654"/>
            <ac:spMk id="12" creationId="{050976E4-0CF2-BA00-34CA-2F9419409B9E}"/>
          </ac:spMkLst>
        </pc:spChg>
      </pc:sldChg>
      <pc:sldChg chg="del">
        <pc:chgData name="Kareem Ahmed" userId="668b7c42-9793-4d96-80a6-ccc644a66bcf" providerId="ADAL" clId="{F7CE8D9C-9ADD-4699-882B-1AC27F627EED}" dt="2023-06-24T13:38:13.673" v="66" actId="47"/>
        <pc:sldMkLst>
          <pc:docMk/>
          <pc:sldMk cId="414061584" sldId="655"/>
        </pc:sldMkLst>
      </pc:sldChg>
      <pc:sldChg chg="addSp delSp modSp add mod">
        <pc:chgData name="Kareem Ahmed" userId="668b7c42-9793-4d96-80a6-ccc644a66bcf" providerId="ADAL" clId="{F7CE8D9C-9ADD-4699-882B-1AC27F627EED}" dt="2023-06-24T14:33:36.030" v="268" actId="20577"/>
        <pc:sldMkLst>
          <pc:docMk/>
          <pc:sldMk cId="1223744537" sldId="655"/>
        </pc:sldMkLst>
        <pc:spChg chg="add del">
          <ac:chgData name="Kareem Ahmed" userId="668b7c42-9793-4d96-80a6-ccc644a66bcf" providerId="ADAL" clId="{F7CE8D9C-9ADD-4699-882B-1AC27F627EED}" dt="2023-06-24T14:31:16.961" v="165"/>
          <ac:spMkLst>
            <pc:docMk/>
            <pc:sldMk cId="1223744537" sldId="655"/>
            <ac:spMk id="2" creationId="{8CCD534B-F730-7A09-CDFA-B9121E31CA40}"/>
          </ac:spMkLst>
        </pc:spChg>
        <pc:spChg chg="mod">
          <ac:chgData name="Kareem Ahmed" userId="668b7c42-9793-4d96-80a6-ccc644a66bcf" providerId="ADAL" clId="{F7CE8D9C-9ADD-4699-882B-1AC27F627EED}" dt="2023-06-24T14:33:36.030" v="268" actId="20577"/>
          <ac:spMkLst>
            <pc:docMk/>
            <pc:sldMk cId="1223744537" sldId="655"/>
            <ac:spMk id="143" creationId="{00000000-0000-0000-0000-000000000000}"/>
          </ac:spMkLst>
        </pc:spChg>
      </pc:sldChg>
      <pc:sldChg chg="del">
        <pc:chgData name="Kareem Ahmed" userId="668b7c42-9793-4d96-80a6-ccc644a66bcf" providerId="ADAL" clId="{F7CE8D9C-9ADD-4699-882B-1AC27F627EED}" dt="2023-06-24T13:38:13.858" v="67" actId="47"/>
        <pc:sldMkLst>
          <pc:docMk/>
          <pc:sldMk cId="3737300605" sldId="656"/>
        </pc:sldMkLst>
      </pc:sldChg>
      <pc:sldChg chg="modSp mod">
        <pc:chgData name="Kareem Ahmed" userId="668b7c42-9793-4d96-80a6-ccc644a66bcf" providerId="ADAL" clId="{F7CE8D9C-9ADD-4699-882B-1AC27F627EED}" dt="2023-07-10T20:38:11.558" v="3651" actId="20577"/>
        <pc:sldMkLst>
          <pc:docMk/>
          <pc:sldMk cId="1451871098" sldId="657"/>
        </pc:sldMkLst>
        <pc:spChg chg="mod">
          <ac:chgData name="Kareem Ahmed" userId="668b7c42-9793-4d96-80a6-ccc644a66bcf" providerId="ADAL" clId="{F7CE8D9C-9ADD-4699-882B-1AC27F627EED}" dt="2023-07-10T20:38:11.558" v="3651" actId="20577"/>
          <ac:spMkLst>
            <pc:docMk/>
            <pc:sldMk cId="1451871098" sldId="657"/>
            <ac:spMk id="143" creationId="{00000000-0000-0000-0000-000000000000}"/>
          </ac:spMkLst>
        </pc:spChg>
      </pc:sldChg>
      <pc:sldChg chg="del">
        <pc:chgData name="Kareem Ahmed" userId="668b7c42-9793-4d96-80a6-ccc644a66bcf" providerId="ADAL" clId="{F7CE8D9C-9ADD-4699-882B-1AC27F627EED}" dt="2023-06-24T13:38:14.279" v="68" actId="47"/>
        <pc:sldMkLst>
          <pc:docMk/>
          <pc:sldMk cId="1736833973" sldId="657"/>
        </pc:sldMkLst>
      </pc:sldChg>
      <pc:sldChg chg="del">
        <pc:chgData name="Kareem Ahmed" userId="668b7c42-9793-4d96-80a6-ccc644a66bcf" providerId="ADAL" clId="{F7CE8D9C-9ADD-4699-882B-1AC27F627EED}" dt="2023-07-04T09:27:54.421" v="390" actId="47"/>
        <pc:sldMkLst>
          <pc:docMk/>
          <pc:sldMk cId="1009997416" sldId="659"/>
        </pc:sldMkLst>
      </pc:sldChg>
      <pc:sldChg chg="modSp add mod">
        <pc:chgData name="Kareem Ahmed" userId="668b7c42-9793-4d96-80a6-ccc644a66bcf" providerId="ADAL" clId="{F7CE8D9C-9ADD-4699-882B-1AC27F627EED}" dt="2023-07-04T09:22:46.262" v="339" actId="113"/>
        <pc:sldMkLst>
          <pc:docMk/>
          <pc:sldMk cId="3194705320" sldId="660"/>
        </pc:sldMkLst>
        <pc:spChg chg="mod">
          <ac:chgData name="Kareem Ahmed" userId="668b7c42-9793-4d96-80a6-ccc644a66bcf" providerId="ADAL" clId="{F7CE8D9C-9ADD-4699-882B-1AC27F627EED}" dt="2023-07-04T09:22:46.262" v="339" actId="113"/>
          <ac:spMkLst>
            <pc:docMk/>
            <pc:sldMk cId="3194705320" sldId="660"/>
            <ac:spMk id="143" creationId="{00000000-0000-0000-0000-000000000000}"/>
          </ac:spMkLst>
        </pc:spChg>
      </pc:sldChg>
      <pc:sldChg chg="addSp delSp modSp add mod">
        <pc:chgData name="Kareem Ahmed" userId="668b7c42-9793-4d96-80a6-ccc644a66bcf" providerId="ADAL" clId="{F7CE8D9C-9ADD-4699-882B-1AC27F627EED}" dt="2023-07-04T09:22:50.131" v="340" actId="113"/>
        <pc:sldMkLst>
          <pc:docMk/>
          <pc:sldMk cId="2161903724" sldId="661"/>
        </pc:sldMkLst>
        <pc:spChg chg="add del">
          <ac:chgData name="Kareem Ahmed" userId="668b7c42-9793-4d96-80a6-ccc644a66bcf" providerId="ADAL" clId="{F7CE8D9C-9ADD-4699-882B-1AC27F627EED}" dt="2023-07-04T09:22:37.667" v="331"/>
          <ac:spMkLst>
            <pc:docMk/>
            <pc:sldMk cId="2161903724" sldId="661"/>
            <ac:spMk id="2" creationId="{4625B641-E51F-D5C1-AF86-69608C4723A6}"/>
          </ac:spMkLst>
        </pc:spChg>
        <pc:spChg chg="mod">
          <ac:chgData name="Kareem Ahmed" userId="668b7c42-9793-4d96-80a6-ccc644a66bcf" providerId="ADAL" clId="{F7CE8D9C-9ADD-4699-882B-1AC27F627EED}" dt="2023-07-04T09:22:50.131" v="340" actId="113"/>
          <ac:spMkLst>
            <pc:docMk/>
            <pc:sldMk cId="2161903724" sldId="661"/>
            <ac:spMk id="143" creationId="{00000000-0000-0000-0000-000000000000}"/>
          </ac:spMkLst>
        </pc:spChg>
      </pc:sldChg>
      <pc:sldChg chg="modSp add mod">
        <pc:chgData name="Kareem Ahmed" userId="668b7c42-9793-4d96-80a6-ccc644a66bcf" providerId="ADAL" clId="{F7CE8D9C-9ADD-4699-882B-1AC27F627EED}" dt="2023-07-04T09:26:20.420" v="374" actId="20577"/>
        <pc:sldMkLst>
          <pc:docMk/>
          <pc:sldMk cId="2298144922" sldId="662"/>
        </pc:sldMkLst>
        <pc:spChg chg="mod">
          <ac:chgData name="Kareem Ahmed" userId="668b7c42-9793-4d96-80a6-ccc644a66bcf" providerId="ADAL" clId="{F7CE8D9C-9ADD-4699-882B-1AC27F627EED}" dt="2023-07-04T09:26:20.420" v="374" actId="20577"/>
          <ac:spMkLst>
            <pc:docMk/>
            <pc:sldMk cId="2298144922" sldId="662"/>
            <ac:spMk id="143" creationId="{00000000-0000-0000-0000-000000000000}"/>
          </ac:spMkLst>
        </pc:spChg>
      </pc:sldChg>
      <pc:sldChg chg="modSp add mod">
        <pc:chgData name="Kareem Ahmed" userId="668b7c42-9793-4d96-80a6-ccc644a66bcf" providerId="ADAL" clId="{F7CE8D9C-9ADD-4699-882B-1AC27F627EED}" dt="2023-07-04T09:34:55.476" v="593" actId="20577"/>
        <pc:sldMkLst>
          <pc:docMk/>
          <pc:sldMk cId="3408554401" sldId="663"/>
        </pc:sldMkLst>
        <pc:spChg chg="mod">
          <ac:chgData name="Kareem Ahmed" userId="668b7c42-9793-4d96-80a6-ccc644a66bcf" providerId="ADAL" clId="{F7CE8D9C-9ADD-4699-882B-1AC27F627EED}" dt="2023-07-04T09:34:55.476" v="593" actId="20577"/>
          <ac:spMkLst>
            <pc:docMk/>
            <pc:sldMk cId="3408554401" sldId="663"/>
            <ac:spMk id="12" creationId="{050976E4-0CF2-BA00-34CA-2F9419409B9E}"/>
          </ac:spMkLst>
        </pc:spChg>
      </pc:sldChg>
      <pc:sldChg chg="addSp modSp add mod">
        <pc:chgData name="Kareem Ahmed" userId="668b7c42-9793-4d96-80a6-ccc644a66bcf" providerId="ADAL" clId="{F7CE8D9C-9ADD-4699-882B-1AC27F627EED}" dt="2023-07-04T09:36:00.141" v="631" actId="1036"/>
        <pc:sldMkLst>
          <pc:docMk/>
          <pc:sldMk cId="3031000186" sldId="664"/>
        </pc:sldMkLst>
        <pc:spChg chg="mod">
          <ac:chgData name="Kareem Ahmed" userId="668b7c42-9793-4d96-80a6-ccc644a66bcf" providerId="ADAL" clId="{F7CE8D9C-9ADD-4699-882B-1AC27F627EED}" dt="2023-07-04T09:35:35.711" v="595" actId="20577"/>
          <ac:spMkLst>
            <pc:docMk/>
            <pc:sldMk cId="3031000186" sldId="664"/>
            <ac:spMk id="12" creationId="{050976E4-0CF2-BA00-34CA-2F9419409B9E}"/>
          </ac:spMkLst>
        </pc:spChg>
        <pc:picChg chg="add mod">
          <ac:chgData name="Kareem Ahmed" userId="668b7c42-9793-4d96-80a6-ccc644a66bcf" providerId="ADAL" clId="{F7CE8D9C-9ADD-4699-882B-1AC27F627EED}" dt="2023-07-04T09:36:00.141" v="631" actId="1036"/>
          <ac:picMkLst>
            <pc:docMk/>
            <pc:sldMk cId="3031000186" sldId="664"/>
            <ac:picMk id="6" creationId="{FA4FD061-033B-4E39-CCCC-C50D7AA53C33}"/>
          </ac:picMkLst>
        </pc:picChg>
      </pc:sldChg>
      <pc:sldChg chg="addSp delSp modSp add mod">
        <pc:chgData name="Kareem Ahmed" userId="668b7c42-9793-4d96-80a6-ccc644a66bcf" providerId="ADAL" clId="{F7CE8D9C-9ADD-4699-882B-1AC27F627EED}" dt="2023-07-04T09:44:09.437" v="730" actId="20577"/>
        <pc:sldMkLst>
          <pc:docMk/>
          <pc:sldMk cId="2054450170" sldId="665"/>
        </pc:sldMkLst>
        <pc:spChg chg="add del">
          <ac:chgData name="Kareem Ahmed" userId="668b7c42-9793-4d96-80a6-ccc644a66bcf" providerId="ADAL" clId="{F7CE8D9C-9ADD-4699-882B-1AC27F627EED}" dt="2023-07-04T09:40:57.480" v="637"/>
          <ac:spMkLst>
            <pc:docMk/>
            <pc:sldMk cId="2054450170" sldId="665"/>
            <ac:spMk id="4" creationId="{F439C485-B56B-B131-0B24-0DBA5EEB792D}"/>
          </ac:spMkLst>
        </pc:spChg>
        <pc:spChg chg="add mod">
          <ac:chgData name="Kareem Ahmed" userId="668b7c42-9793-4d96-80a6-ccc644a66bcf" providerId="ADAL" clId="{F7CE8D9C-9ADD-4699-882B-1AC27F627EED}" dt="2023-07-04T09:44:09.437" v="730" actId="20577"/>
          <ac:spMkLst>
            <pc:docMk/>
            <pc:sldMk cId="2054450170" sldId="665"/>
            <ac:spMk id="6" creationId="{32649FF9-30C6-0636-2BB0-7A95C3AFB1BB}"/>
          </ac:spMkLst>
        </pc:spChg>
        <pc:spChg chg="mod">
          <ac:chgData name="Kareem Ahmed" userId="668b7c42-9793-4d96-80a6-ccc644a66bcf" providerId="ADAL" clId="{F7CE8D9C-9ADD-4699-882B-1AC27F627EED}" dt="2023-07-04T09:43:39.931" v="708" actId="14100"/>
          <ac:spMkLst>
            <pc:docMk/>
            <pc:sldMk cId="2054450170" sldId="665"/>
            <ac:spMk id="11" creationId="{2BC869EB-5623-4AA1-9123-4AF9DF916049}"/>
          </ac:spMkLst>
        </pc:spChg>
        <pc:spChg chg="mod">
          <ac:chgData name="Kareem Ahmed" userId="668b7c42-9793-4d96-80a6-ccc644a66bcf" providerId="ADAL" clId="{F7CE8D9C-9ADD-4699-882B-1AC27F627EED}" dt="2023-07-04T09:40:39.083" v="635" actId="113"/>
          <ac:spMkLst>
            <pc:docMk/>
            <pc:sldMk cId="2054450170" sldId="665"/>
            <ac:spMk id="12" creationId="{050976E4-0CF2-BA00-34CA-2F9419409B9E}"/>
          </ac:spMkLst>
        </pc:spChg>
        <pc:picChg chg="ord">
          <ac:chgData name="Kareem Ahmed" userId="668b7c42-9793-4d96-80a6-ccc644a66bcf" providerId="ADAL" clId="{F7CE8D9C-9ADD-4699-882B-1AC27F627EED}" dt="2023-07-04T09:43:52.786" v="726" actId="166"/>
          <ac:picMkLst>
            <pc:docMk/>
            <pc:sldMk cId="2054450170" sldId="665"/>
            <ac:picMk id="49" creationId="{8A26B39C-8EEE-33C3-70B5-EA9EF638997E}"/>
          </ac:picMkLst>
        </pc:picChg>
      </pc:sldChg>
      <pc:sldChg chg="modSp add mod">
        <pc:chgData name="Kareem Ahmed" userId="668b7c42-9793-4d96-80a6-ccc644a66bcf" providerId="ADAL" clId="{F7CE8D9C-9ADD-4699-882B-1AC27F627EED}" dt="2023-07-04T09:56:12.636" v="867" actId="115"/>
        <pc:sldMkLst>
          <pc:docMk/>
          <pc:sldMk cId="1437118412" sldId="666"/>
        </pc:sldMkLst>
        <pc:spChg chg="mod">
          <ac:chgData name="Kareem Ahmed" userId="668b7c42-9793-4d96-80a6-ccc644a66bcf" providerId="ADAL" clId="{F7CE8D9C-9ADD-4699-882B-1AC27F627EED}" dt="2023-07-04T09:56:12.636" v="867" actId="115"/>
          <ac:spMkLst>
            <pc:docMk/>
            <pc:sldMk cId="1437118412" sldId="666"/>
            <ac:spMk id="6" creationId="{32649FF9-30C6-0636-2BB0-7A95C3AFB1BB}"/>
          </ac:spMkLst>
        </pc:spChg>
        <pc:spChg chg="mod">
          <ac:chgData name="Kareem Ahmed" userId="668b7c42-9793-4d96-80a6-ccc644a66bcf" providerId="ADAL" clId="{F7CE8D9C-9ADD-4699-882B-1AC27F627EED}" dt="2023-07-04T09:44:44.177" v="734" actId="14100"/>
          <ac:spMkLst>
            <pc:docMk/>
            <pc:sldMk cId="1437118412" sldId="666"/>
            <ac:spMk id="11" creationId="{2BC869EB-5623-4AA1-9123-4AF9DF916049}"/>
          </ac:spMkLst>
        </pc:spChg>
        <pc:picChg chg="ord">
          <ac:chgData name="Kareem Ahmed" userId="668b7c42-9793-4d96-80a6-ccc644a66bcf" providerId="ADAL" clId="{F7CE8D9C-9ADD-4699-882B-1AC27F627EED}" dt="2023-07-04T09:44:46.893" v="735" actId="166"/>
          <ac:picMkLst>
            <pc:docMk/>
            <pc:sldMk cId="1437118412" sldId="666"/>
            <ac:picMk id="49" creationId="{8A26B39C-8EEE-33C3-70B5-EA9EF638997E}"/>
          </ac:picMkLst>
        </pc:picChg>
      </pc:sldChg>
      <pc:sldChg chg="modSp add mod">
        <pc:chgData name="Kareem Ahmed" userId="668b7c42-9793-4d96-80a6-ccc644a66bcf" providerId="ADAL" clId="{F7CE8D9C-9ADD-4699-882B-1AC27F627EED}" dt="2023-07-04T09:50:37.242" v="769" actId="113"/>
        <pc:sldMkLst>
          <pc:docMk/>
          <pc:sldMk cId="539134601" sldId="667"/>
        </pc:sldMkLst>
        <pc:spChg chg="mod">
          <ac:chgData name="Kareem Ahmed" userId="668b7c42-9793-4d96-80a6-ccc644a66bcf" providerId="ADAL" clId="{F7CE8D9C-9ADD-4699-882B-1AC27F627EED}" dt="2023-07-04T09:50:37.242" v="769" actId="113"/>
          <ac:spMkLst>
            <pc:docMk/>
            <pc:sldMk cId="539134601" sldId="667"/>
            <ac:spMk id="6" creationId="{32649FF9-30C6-0636-2BB0-7A95C3AFB1BB}"/>
          </ac:spMkLst>
        </pc:spChg>
      </pc:sldChg>
      <pc:sldChg chg="addSp delSp modSp add mod">
        <pc:chgData name="Kareem Ahmed" userId="668b7c42-9793-4d96-80a6-ccc644a66bcf" providerId="ADAL" clId="{F7CE8D9C-9ADD-4699-882B-1AC27F627EED}" dt="2023-07-04T09:54:59.245" v="834" actId="20577"/>
        <pc:sldMkLst>
          <pc:docMk/>
          <pc:sldMk cId="2824489412" sldId="668"/>
        </pc:sldMkLst>
        <pc:spChg chg="add del">
          <ac:chgData name="Kareem Ahmed" userId="668b7c42-9793-4d96-80a6-ccc644a66bcf" providerId="ADAL" clId="{F7CE8D9C-9ADD-4699-882B-1AC27F627EED}" dt="2023-07-04T09:53:35.411" v="805"/>
          <ac:spMkLst>
            <pc:docMk/>
            <pc:sldMk cId="2824489412" sldId="668"/>
            <ac:spMk id="4" creationId="{6D9A1C95-5898-C6DB-BDB9-55D19B6C14FF}"/>
          </ac:spMkLst>
        </pc:spChg>
        <pc:spChg chg="mod">
          <ac:chgData name="Kareem Ahmed" userId="668b7c42-9793-4d96-80a6-ccc644a66bcf" providerId="ADAL" clId="{F7CE8D9C-9ADD-4699-882B-1AC27F627EED}" dt="2023-07-04T09:54:59.245" v="834" actId="20577"/>
          <ac:spMkLst>
            <pc:docMk/>
            <pc:sldMk cId="2824489412" sldId="668"/>
            <ac:spMk id="6" creationId="{32649FF9-30C6-0636-2BB0-7A95C3AFB1BB}"/>
          </ac:spMkLst>
        </pc:spChg>
        <pc:spChg chg="mod">
          <ac:chgData name="Kareem Ahmed" userId="668b7c42-9793-4d96-80a6-ccc644a66bcf" providerId="ADAL" clId="{F7CE8D9C-9ADD-4699-882B-1AC27F627EED}" dt="2023-07-04T09:51:19.532" v="786" actId="20577"/>
          <ac:spMkLst>
            <pc:docMk/>
            <pc:sldMk cId="2824489412" sldId="668"/>
            <ac:spMk id="12" creationId="{050976E4-0CF2-BA00-34CA-2F9419409B9E}"/>
          </ac:spMkLst>
        </pc:spChg>
      </pc:sldChg>
      <pc:sldChg chg="modSp add mod">
        <pc:chgData name="Kareem Ahmed" userId="668b7c42-9793-4d96-80a6-ccc644a66bcf" providerId="ADAL" clId="{F7CE8D9C-9ADD-4699-882B-1AC27F627EED}" dt="2023-07-04T09:56:17.194" v="868" actId="115"/>
        <pc:sldMkLst>
          <pc:docMk/>
          <pc:sldMk cId="3481999604" sldId="669"/>
        </pc:sldMkLst>
        <pc:spChg chg="mod">
          <ac:chgData name="Kareem Ahmed" userId="668b7c42-9793-4d96-80a6-ccc644a66bcf" providerId="ADAL" clId="{F7CE8D9C-9ADD-4699-882B-1AC27F627EED}" dt="2023-07-04T09:56:17.194" v="868" actId="115"/>
          <ac:spMkLst>
            <pc:docMk/>
            <pc:sldMk cId="3481999604" sldId="669"/>
            <ac:spMk id="6" creationId="{32649FF9-30C6-0636-2BB0-7A95C3AFB1BB}"/>
          </ac:spMkLst>
        </pc:spChg>
      </pc:sldChg>
      <pc:sldChg chg="addSp delSp modSp add mod">
        <pc:chgData name="Kareem Ahmed" userId="668b7c42-9793-4d96-80a6-ccc644a66bcf" providerId="ADAL" clId="{F7CE8D9C-9ADD-4699-882B-1AC27F627EED}" dt="2023-07-06T07:26:31.932" v="984" actId="1076"/>
        <pc:sldMkLst>
          <pc:docMk/>
          <pc:sldMk cId="2739926592" sldId="670"/>
        </pc:sldMkLst>
        <pc:spChg chg="add del">
          <ac:chgData name="Kareem Ahmed" userId="668b7c42-9793-4d96-80a6-ccc644a66bcf" providerId="ADAL" clId="{F7CE8D9C-9ADD-4699-882B-1AC27F627EED}" dt="2023-07-06T07:22:10.365" v="871"/>
          <ac:spMkLst>
            <pc:docMk/>
            <pc:sldMk cId="2739926592" sldId="670"/>
            <ac:spMk id="4" creationId="{E8218449-D5DA-1962-F1A2-49D53A4345A2}"/>
          </ac:spMkLst>
        </pc:spChg>
        <pc:spChg chg="mod">
          <ac:chgData name="Kareem Ahmed" userId="668b7c42-9793-4d96-80a6-ccc644a66bcf" providerId="ADAL" clId="{F7CE8D9C-9ADD-4699-882B-1AC27F627EED}" dt="2023-07-06T07:22:33.624" v="889" actId="20577"/>
          <ac:spMkLst>
            <pc:docMk/>
            <pc:sldMk cId="2739926592" sldId="670"/>
            <ac:spMk id="6" creationId="{32649FF9-30C6-0636-2BB0-7A95C3AFB1BB}"/>
          </ac:spMkLst>
        </pc:spChg>
        <pc:spChg chg="mod">
          <ac:chgData name="Kareem Ahmed" userId="668b7c42-9793-4d96-80a6-ccc644a66bcf" providerId="ADAL" clId="{F7CE8D9C-9ADD-4699-882B-1AC27F627EED}" dt="2023-07-06T07:26:31.932" v="984" actId="1076"/>
          <ac:spMkLst>
            <pc:docMk/>
            <pc:sldMk cId="2739926592" sldId="670"/>
            <ac:spMk id="11" creationId="{2BC869EB-5623-4AA1-9123-4AF9DF916049}"/>
          </ac:spMkLst>
        </pc:spChg>
        <pc:spChg chg="mod">
          <ac:chgData name="Kareem Ahmed" userId="668b7c42-9793-4d96-80a6-ccc644a66bcf" providerId="ADAL" clId="{F7CE8D9C-9ADD-4699-882B-1AC27F627EED}" dt="2023-07-06T07:22:47.079" v="890"/>
          <ac:spMkLst>
            <pc:docMk/>
            <pc:sldMk cId="2739926592" sldId="670"/>
            <ac:spMk id="12" creationId="{050976E4-0CF2-BA00-34CA-2F9419409B9E}"/>
          </ac:spMkLst>
        </pc:spChg>
      </pc:sldChg>
      <pc:sldChg chg="modSp add mod">
        <pc:chgData name="Kareem Ahmed" userId="668b7c42-9793-4d96-80a6-ccc644a66bcf" providerId="ADAL" clId="{F7CE8D9C-9ADD-4699-882B-1AC27F627EED}" dt="2023-07-06T07:57:21.337" v="1064" actId="20577"/>
        <pc:sldMkLst>
          <pc:docMk/>
          <pc:sldMk cId="1703361433" sldId="671"/>
        </pc:sldMkLst>
        <pc:spChg chg="mod">
          <ac:chgData name="Kareem Ahmed" userId="668b7c42-9793-4d96-80a6-ccc644a66bcf" providerId="ADAL" clId="{F7CE8D9C-9ADD-4699-882B-1AC27F627EED}" dt="2023-07-06T07:57:21.337" v="1064" actId="20577"/>
          <ac:spMkLst>
            <pc:docMk/>
            <pc:sldMk cId="1703361433" sldId="671"/>
            <ac:spMk id="6" creationId="{32649FF9-30C6-0636-2BB0-7A95C3AFB1BB}"/>
          </ac:spMkLst>
        </pc:spChg>
        <pc:spChg chg="mod">
          <ac:chgData name="Kareem Ahmed" userId="668b7c42-9793-4d96-80a6-ccc644a66bcf" providerId="ADAL" clId="{F7CE8D9C-9ADD-4699-882B-1AC27F627EED}" dt="2023-07-06T07:25:19.972" v="943" actId="20577"/>
          <ac:spMkLst>
            <pc:docMk/>
            <pc:sldMk cId="1703361433" sldId="671"/>
            <ac:spMk id="12" creationId="{050976E4-0CF2-BA00-34CA-2F9419409B9E}"/>
          </ac:spMkLst>
        </pc:spChg>
      </pc:sldChg>
      <pc:sldChg chg="modSp add mod">
        <pc:chgData name="Kareem Ahmed" userId="668b7c42-9793-4d96-80a6-ccc644a66bcf" providerId="ADAL" clId="{F7CE8D9C-9ADD-4699-882B-1AC27F627EED}" dt="2023-07-06T08:04:35.069" v="1135" actId="20577"/>
        <pc:sldMkLst>
          <pc:docMk/>
          <pc:sldMk cId="2046474882" sldId="672"/>
        </pc:sldMkLst>
        <pc:spChg chg="mod">
          <ac:chgData name="Kareem Ahmed" userId="668b7c42-9793-4d96-80a6-ccc644a66bcf" providerId="ADAL" clId="{F7CE8D9C-9ADD-4699-882B-1AC27F627EED}" dt="2023-07-06T08:04:35.069" v="1135" actId="20577"/>
          <ac:spMkLst>
            <pc:docMk/>
            <pc:sldMk cId="2046474882" sldId="672"/>
            <ac:spMk id="6" creationId="{32649FF9-30C6-0636-2BB0-7A95C3AFB1BB}"/>
          </ac:spMkLst>
        </pc:spChg>
      </pc:sldChg>
      <pc:sldChg chg="modSp add mod ord">
        <pc:chgData name="Kareem Ahmed" userId="668b7c42-9793-4d96-80a6-ccc644a66bcf" providerId="ADAL" clId="{F7CE8D9C-9ADD-4699-882B-1AC27F627EED}" dt="2023-07-06T08:00:58.262" v="1121" actId="1035"/>
        <pc:sldMkLst>
          <pc:docMk/>
          <pc:sldMk cId="3900281731" sldId="673"/>
        </pc:sldMkLst>
        <pc:spChg chg="mod">
          <ac:chgData name="Kareem Ahmed" userId="668b7c42-9793-4d96-80a6-ccc644a66bcf" providerId="ADAL" clId="{F7CE8D9C-9ADD-4699-882B-1AC27F627EED}" dt="2023-07-06T08:00:58.262" v="1121" actId="1035"/>
          <ac:spMkLst>
            <pc:docMk/>
            <pc:sldMk cId="3900281731" sldId="673"/>
            <ac:spMk id="6" creationId="{32649FF9-30C6-0636-2BB0-7A95C3AFB1BB}"/>
          </ac:spMkLst>
        </pc:spChg>
      </pc:sldChg>
      <pc:sldChg chg="modSp add mod">
        <pc:chgData name="Kareem Ahmed" userId="668b7c42-9793-4d96-80a6-ccc644a66bcf" providerId="ADAL" clId="{F7CE8D9C-9ADD-4699-882B-1AC27F627EED}" dt="2023-07-06T08:19:10.198" v="1150" actId="13900"/>
        <pc:sldMkLst>
          <pc:docMk/>
          <pc:sldMk cId="303014169" sldId="674"/>
        </pc:sldMkLst>
        <pc:spChg chg="mod">
          <ac:chgData name="Kareem Ahmed" userId="668b7c42-9793-4d96-80a6-ccc644a66bcf" providerId="ADAL" clId="{F7CE8D9C-9ADD-4699-882B-1AC27F627EED}" dt="2023-07-06T08:19:10.198" v="1150" actId="13900"/>
          <ac:spMkLst>
            <pc:docMk/>
            <pc:sldMk cId="303014169" sldId="674"/>
            <ac:spMk id="6" creationId="{32649FF9-30C6-0636-2BB0-7A95C3AFB1BB}"/>
          </ac:spMkLst>
        </pc:spChg>
        <pc:spChg chg="mod">
          <ac:chgData name="Kareem Ahmed" userId="668b7c42-9793-4d96-80a6-ccc644a66bcf" providerId="ADAL" clId="{F7CE8D9C-9ADD-4699-882B-1AC27F627EED}" dt="2023-07-06T08:16:59.750" v="1138" actId="20577"/>
          <ac:spMkLst>
            <pc:docMk/>
            <pc:sldMk cId="303014169" sldId="674"/>
            <ac:spMk id="12" creationId="{050976E4-0CF2-BA00-34CA-2F9419409B9E}"/>
          </ac:spMkLst>
        </pc:spChg>
      </pc:sldChg>
      <pc:sldChg chg="addSp delSp modSp add mod">
        <pc:chgData name="Kareem Ahmed" userId="668b7c42-9793-4d96-80a6-ccc644a66bcf" providerId="ADAL" clId="{F7CE8D9C-9ADD-4699-882B-1AC27F627EED}" dt="2023-07-06T08:24:14.914" v="1243" actId="20577"/>
        <pc:sldMkLst>
          <pc:docMk/>
          <pc:sldMk cId="2771043202" sldId="675"/>
        </pc:sldMkLst>
        <pc:spChg chg="add del">
          <ac:chgData name="Kareem Ahmed" userId="668b7c42-9793-4d96-80a6-ccc644a66bcf" providerId="ADAL" clId="{F7CE8D9C-9ADD-4699-882B-1AC27F627EED}" dt="2023-07-06T08:22:06.489" v="1188"/>
          <ac:spMkLst>
            <pc:docMk/>
            <pc:sldMk cId="2771043202" sldId="675"/>
            <ac:spMk id="4" creationId="{B1ADA106-0C1B-7633-B191-EF0BB598BC93}"/>
          </ac:spMkLst>
        </pc:spChg>
        <pc:spChg chg="mod">
          <ac:chgData name="Kareem Ahmed" userId="668b7c42-9793-4d96-80a6-ccc644a66bcf" providerId="ADAL" clId="{F7CE8D9C-9ADD-4699-882B-1AC27F627EED}" dt="2023-07-06T08:24:14.914" v="1243" actId="20577"/>
          <ac:spMkLst>
            <pc:docMk/>
            <pc:sldMk cId="2771043202" sldId="675"/>
            <ac:spMk id="6" creationId="{32649FF9-30C6-0636-2BB0-7A95C3AFB1BB}"/>
          </ac:spMkLst>
        </pc:spChg>
        <pc:spChg chg="mod">
          <ac:chgData name="Kareem Ahmed" userId="668b7c42-9793-4d96-80a6-ccc644a66bcf" providerId="ADAL" clId="{F7CE8D9C-9ADD-4699-882B-1AC27F627EED}" dt="2023-07-06T08:19:33.380" v="1168" actId="20577"/>
          <ac:spMkLst>
            <pc:docMk/>
            <pc:sldMk cId="2771043202" sldId="675"/>
            <ac:spMk id="12" creationId="{050976E4-0CF2-BA00-34CA-2F9419409B9E}"/>
          </ac:spMkLst>
        </pc:spChg>
      </pc:sldChg>
      <pc:sldChg chg="modSp add mod">
        <pc:chgData name="Kareem Ahmed" userId="668b7c42-9793-4d96-80a6-ccc644a66bcf" providerId="ADAL" clId="{F7CE8D9C-9ADD-4699-882B-1AC27F627EED}" dt="2023-07-06T08:26:06.108" v="1267" actId="20577"/>
        <pc:sldMkLst>
          <pc:docMk/>
          <pc:sldMk cId="3654351133" sldId="676"/>
        </pc:sldMkLst>
        <pc:spChg chg="mod">
          <ac:chgData name="Kareem Ahmed" userId="668b7c42-9793-4d96-80a6-ccc644a66bcf" providerId="ADAL" clId="{F7CE8D9C-9ADD-4699-882B-1AC27F627EED}" dt="2023-07-06T08:26:06.108" v="1267" actId="20577"/>
          <ac:spMkLst>
            <pc:docMk/>
            <pc:sldMk cId="3654351133" sldId="676"/>
            <ac:spMk id="6" creationId="{32649FF9-30C6-0636-2BB0-7A95C3AFB1BB}"/>
          </ac:spMkLst>
        </pc:spChg>
      </pc:sldChg>
      <pc:sldChg chg="modSp add mod ord">
        <pc:chgData name="Kareem Ahmed" userId="668b7c42-9793-4d96-80a6-ccc644a66bcf" providerId="ADAL" clId="{F7CE8D9C-9ADD-4699-882B-1AC27F627EED}" dt="2023-07-06T08:25:34.225" v="1261" actId="20577"/>
        <pc:sldMkLst>
          <pc:docMk/>
          <pc:sldMk cId="942930514" sldId="677"/>
        </pc:sldMkLst>
        <pc:spChg chg="mod">
          <ac:chgData name="Kareem Ahmed" userId="668b7c42-9793-4d96-80a6-ccc644a66bcf" providerId="ADAL" clId="{F7CE8D9C-9ADD-4699-882B-1AC27F627EED}" dt="2023-07-06T08:25:34.225" v="1261" actId="20577"/>
          <ac:spMkLst>
            <pc:docMk/>
            <pc:sldMk cId="942930514" sldId="677"/>
            <ac:spMk id="6" creationId="{32649FF9-30C6-0636-2BB0-7A95C3AFB1BB}"/>
          </ac:spMkLst>
        </pc:spChg>
      </pc:sldChg>
      <pc:sldChg chg="modSp add mod">
        <pc:chgData name="Kareem Ahmed" userId="668b7c42-9793-4d96-80a6-ccc644a66bcf" providerId="ADAL" clId="{F7CE8D9C-9ADD-4699-882B-1AC27F627EED}" dt="2023-07-07T12:01:47.536" v="1280"/>
        <pc:sldMkLst>
          <pc:docMk/>
          <pc:sldMk cId="2702871434" sldId="678"/>
        </pc:sldMkLst>
        <pc:spChg chg="mod">
          <ac:chgData name="Kareem Ahmed" userId="668b7c42-9793-4d96-80a6-ccc644a66bcf" providerId="ADAL" clId="{F7CE8D9C-9ADD-4699-882B-1AC27F627EED}" dt="2023-07-06T08:28:11.604" v="1279" actId="20577"/>
          <ac:spMkLst>
            <pc:docMk/>
            <pc:sldMk cId="2702871434" sldId="678"/>
            <ac:spMk id="6" creationId="{32649FF9-30C6-0636-2BB0-7A95C3AFB1BB}"/>
          </ac:spMkLst>
        </pc:spChg>
        <pc:spChg chg="mod">
          <ac:chgData name="Kareem Ahmed" userId="668b7c42-9793-4d96-80a6-ccc644a66bcf" providerId="ADAL" clId="{F7CE8D9C-9ADD-4699-882B-1AC27F627EED}" dt="2023-07-07T12:01:47.536" v="1280"/>
          <ac:spMkLst>
            <pc:docMk/>
            <pc:sldMk cId="2702871434" sldId="678"/>
            <ac:spMk id="12" creationId="{050976E4-0CF2-BA00-34CA-2F9419409B9E}"/>
          </ac:spMkLst>
        </pc:spChg>
      </pc:sldChg>
      <pc:sldChg chg="addSp delSp modSp add mod">
        <pc:chgData name="Kareem Ahmed" userId="668b7c42-9793-4d96-80a6-ccc644a66bcf" providerId="ADAL" clId="{F7CE8D9C-9ADD-4699-882B-1AC27F627EED}" dt="2023-07-10T14:11:12.627" v="1891" actId="20577"/>
        <pc:sldMkLst>
          <pc:docMk/>
          <pc:sldMk cId="1193575488" sldId="679"/>
        </pc:sldMkLst>
        <pc:spChg chg="add del">
          <ac:chgData name="Kareem Ahmed" userId="668b7c42-9793-4d96-80a6-ccc644a66bcf" providerId="ADAL" clId="{F7CE8D9C-9ADD-4699-882B-1AC27F627EED}" dt="2023-07-07T12:23:48.552" v="1285" actId="478"/>
          <ac:spMkLst>
            <pc:docMk/>
            <pc:sldMk cId="1193575488" sldId="679"/>
            <ac:spMk id="2" creationId="{48D6FEC8-BEE1-472C-B140-88A9A17FC355}"/>
          </ac:spMkLst>
        </pc:spChg>
        <pc:spChg chg="mod">
          <ac:chgData name="Kareem Ahmed" userId="668b7c42-9793-4d96-80a6-ccc644a66bcf" providerId="ADAL" clId="{F7CE8D9C-9ADD-4699-882B-1AC27F627EED}" dt="2023-07-07T12:25:49.858" v="1336" actId="20577"/>
          <ac:spMkLst>
            <pc:docMk/>
            <pc:sldMk cId="1193575488" sldId="679"/>
            <ac:spMk id="3" creationId="{F9A80F9F-74DB-1D57-04E8-E20E92A09B0A}"/>
          </ac:spMkLst>
        </pc:spChg>
        <pc:spChg chg="del">
          <ac:chgData name="Kareem Ahmed" userId="668b7c42-9793-4d96-80a6-ccc644a66bcf" providerId="ADAL" clId="{F7CE8D9C-9ADD-4699-882B-1AC27F627EED}" dt="2023-07-07T12:23:52.094" v="1286" actId="478"/>
          <ac:spMkLst>
            <pc:docMk/>
            <pc:sldMk cId="1193575488" sldId="679"/>
            <ac:spMk id="6" creationId="{32649FF9-30C6-0636-2BB0-7A95C3AFB1BB}"/>
          </ac:spMkLst>
        </pc:spChg>
        <pc:spChg chg="del">
          <ac:chgData name="Kareem Ahmed" userId="668b7c42-9793-4d96-80a6-ccc644a66bcf" providerId="ADAL" clId="{F7CE8D9C-9ADD-4699-882B-1AC27F627EED}" dt="2023-07-07T12:23:40.196" v="1282" actId="478"/>
          <ac:spMkLst>
            <pc:docMk/>
            <pc:sldMk cId="1193575488" sldId="679"/>
            <ac:spMk id="11" creationId="{2BC869EB-5623-4AA1-9123-4AF9DF916049}"/>
          </ac:spMkLst>
        </pc:spChg>
        <pc:spChg chg="del">
          <ac:chgData name="Kareem Ahmed" userId="668b7c42-9793-4d96-80a6-ccc644a66bcf" providerId="ADAL" clId="{F7CE8D9C-9ADD-4699-882B-1AC27F627EED}" dt="2023-07-07T12:23:45.151" v="1283" actId="478"/>
          <ac:spMkLst>
            <pc:docMk/>
            <pc:sldMk cId="1193575488" sldId="679"/>
            <ac:spMk id="12" creationId="{050976E4-0CF2-BA00-34CA-2F9419409B9E}"/>
          </ac:spMkLst>
        </pc:spChg>
        <pc:graphicFrameChg chg="add mod modGraphic">
          <ac:chgData name="Kareem Ahmed" userId="668b7c42-9793-4d96-80a6-ccc644a66bcf" providerId="ADAL" clId="{F7CE8D9C-9ADD-4699-882B-1AC27F627EED}" dt="2023-07-10T14:09:42.535" v="1841" actId="20577"/>
          <ac:graphicFrameMkLst>
            <pc:docMk/>
            <pc:sldMk cId="1193575488" sldId="679"/>
            <ac:graphicFrameMk id="4" creationId="{46F0EC0E-0CB7-5435-9731-82510003CEAF}"/>
          </ac:graphicFrameMkLst>
        </pc:graphicFrameChg>
        <pc:graphicFrameChg chg="add mod modGraphic">
          <ac:chgData name="Kareem Ahmed" userId="668b7c42-9793-4d96-80a6-ccc644a66bcf" providerId="ADAL" clId="{F7CE8D9C-9ADD-4699-882B-1AC27F627EED}" dt="2023-07-10T14:11:12.627" v="1891" actId="20577"/>
          <ac:graphicFrameMkLst>
            <pc:docMk/>
            <pc:sldMk cId="1193575488" sldId="679"/>
            <ac:graphicFrameMk id="6" creationId="{8260DC8D-8DA5-7F27-60C2-4E5ACC14BE55}"/>
          </ac:graphicFrameMkLst>
        </pc:graphicFrameChg>
        <pc:graphicFrameChg chg="add del mod modGraphic">
          <ac:chgData name="Kareem Ahmed" userId="668b7c42-9793-4d96-80a6-ccc644a66bcf" providerId="ADAL" clId="{F7CE8D9C-9ADD-4699-882B-1AC27F627EED}" dt="2023-07-10T14:10:04.502" v="1847" actId="478"/>
          <ac:graphicFrameMkLst>
            <pc:docMk/>
            <pc:sldMk cId="1193575488" sldId="679"/>
            <ac:graphicFrameMk id="7" creationId="{DFDCEF97-25DF-633D-AE57-6ED78E59FED7}"/>
          </ac:graphicFrameMkLst>
        </pc:graphicFrameChg>
        <pc:graphicFrameChg chg="add mod modGraphic">
          <ac:chgData name="Kareem Ahmed" userId="668b7c42-9793-4d96-80a6-ccc644a66bcf" providerId="ADAL" clId="{F7CE8D9C-9ADD-4699-882B-1AC27F627EED}" dt="2023-07-10T14:10:48.094" v="1881" actId="122"/>
          <ac:graphicFrameMkLst>
            <pc:docMk/>
            <pc:sldMk cId="1193575488" sldId="679"/>
            <ac:graphicFrameMk id="8" creationId="{E2AEF992-C3C6-A0D1-17C7-04EFCE73E140}"/>
          </ac:graphicFrameMkLst>
        </pc:graphicFrameChg>
      </pc:sldChg>
      <pc:sldChg chg="modSp add mod ord">
        <pc:chgData name="Kareem Ahmed" userId="668b7c42-9793-4d96-80a6-ccc644a66bcf" providerId="ADAL" clId="{F7CE8D9C-9ADD-4699-882B-1AC27F627EED}" dt="2023-07-10T18:30:17.373" v="2032"/>
        <pc:sldMkLst>
          <pc:docMk/>
          <pc:sldMk cId="2531719879" sldId="680"/>
        </pc:sldMkLst>
        <pc:spChg chg="mod">
          <ac:chgData name="Kareem Ahmed" userId="668b7c42-9793-4d96-80a6-ccc644a66bcf" providerId="ADAL" clId="{F7CE8D9C-9ADD-4699-882B-1AC27F627EED}" dt="2023-07-10T18:30:10.271" v="2030" actId="20577"/>
          <ac:spMkLst>
            <pc:docMk/>
            <pc:sldMk cId="2531719879" sldId="680"/>
            <ac:spMk id="10" creationId="{050976E4-0CF2-BA00-34CA-2F9419409B9E}"/>
          </ac:spMkLst>
        </pc:spChg>
        <pc:spChg chg="mod">
          <ac:chgData name="Kareem Ahmed" userId="668b7c42-9793-4d96-80a6-ccc644a66bcf" providerId="ADAL" clId="{F7CE8D9C-9ADD-4699-882B-1AC27F627EED}" dt="2023-07-10T18:30:07.052" v="2029" actId="14100"/>
          <ac:spMkLst>
            <pc:docMk/>
            <pc:sldMk cId="2531719879" sldId="680"/>
            <ac:spMk id="25" creationId="{2BC869EB-5623-4AA1-9123-4AF9DF916049}"/>
          </ac:spMkLst>
        </pc:spChg>
      </pc:sldChg>
      <pc:sldChg chg="modSp add mod">
        <pc:chgData name="Kareem Ahmed" userId="668b7c42-9793-4d96-80a6-ccc644a66bcf" providerId="ADAL" clId="{F7CE8D9C-9ADD-4699-882B-1AC27F627EED}" dt="2023-07-10T18:33:09.109" v="2108" actId="20577"/>
        <pc:sldMkLst>
          <pc:docMk/>
          <pc:sldMk cId="1279794259" sldId="681"/>
        </pc:sldMkLst>
        <pc:spChg chg="mod">
          <ac:chgData name="Kareem Ahmed" userId="668b7c42-9793-4d96-80a6-ccc644a66bcf" providerId="ADAL" clId="{F7CE8D9C-9ADD-4699-882B-1AC27F627EED}" dt="2023-07-10T18:33:09.109" v="2108" actId="20577"/>
          <ac:spMkLst>
            <pc:docMk/>
            <pc:sldMk cId="1279794259" sldId="681"/>
            <ac:spMk id="10" creationId="{050976E4-0CF2-BA00-34CA-2F9419409B9E}"/>
          </ac:spMkLst>
        </pc:spChg>
      </pc:sldChg>
      <pc:sldChg chg="modSp add mod">
        <pc:chgData name="Kareem Ahmed" userId="668b7c42-9793-4d96-80a6-ccc644a66bcf" providerId="ADAL" clId="{F7CE8D9C-9ADD-4699-882B-1AC27F627EED}" dt="2023-07-10T18:35:08.298" v="2135" actId="20577"/>
        <pc:sldMkLst>
          <pc:docMk/>
          <pc:sldMk cId="64086089" sldId="682"/>
        </pc:sldMkLst>
        <pc:spChg chg="mod">
          <ac:chgData name="Kareem Ahmed" userId="668b7c42-9793-4d96-80a6-ccc644a66bcf" providerId="ADAL" clId="{F7CE8D9C-9ADD-4699-882B-1AC27F627EED}" dt="2023-07-10T18:35:08.298" v="2135" actId="20577"/>
          <ac:spMkLst>
            <pc:docMk/>
            <pc:sldMk cId="64086089" sldId="682"/>
            <ac:spMk id="10" creationId="{050976E4-0CF2-BA00-34CA-2F9419409B9E}"/>
          </ac:spMkLst>
        </pc:spChg>
      </pc:sldChg>
      <pc:sldChg chg="modSp add mod">
        <pc:chgData name="Kareem Ahmed" userId="668b7c42-9793-4d96-80a6-ccc644a66bcf" providerId="ADAL" clId="{F7CE8D9C-9ADD-4699-882B-1AC27F627EED}" dt="2023-07-10T18:36:26.204" v="2172" actId="20577"/>
        <pc:sldMkLst>
          <pc:docMk/>
          <pc:sldMk cId="2607138396" sldId="683"/>
        </pc:sldMkLst>
        <pc:spChg chg="mod">
          <ac:chgData name="Kareem Ahmed" userId="668b7c42-9793-4d96-80a6-ccc644a66bcf" providerId="ADAL" clId="{F7CE8D9C-9ADD-4699-882B-1AC27F627EED}" dt="2023-07-10T18:36:26.204" v="2172" actId="20577"/>
          <ac:spMkLst>
            <pc:docMk/>
            <pc:sldMk cId="2607138396" sldId="683"/>
            <ac:spMk id="10" creationId="{050976E4-0CF2-BA00-34CA-2F9419409B9E}"/>
          </ac:spMkLst>
        </pc:spChg>
      </pc:sldChg>
      <pc:sldChg chg="modSp add mod">
        <pc:chgData name="Kareem Ahmed" userId="668b7c42-9793-4d96-80a6-ccc644a66bcf" providerId="ADAL" clId="{F7CE8D9C-9ADD-4699-882B-1AC27F627EED}" dt="2023-07-10T18:37:47.375" v="2204" actId="20577"/>
        <pc:sldMkLst>
          <pc:docMk/>
          <pc:sldMk cId="400114028" sldId="684"/>
        </pc:sldMkLst>
        <pc:spChg chg="mod">
          <ac:chgData name="Kareem Ahmed" userId="668b7c42-9793-4d96-80a6-ccc644a66bcf" providerId="ADAL" clId="{F7CE8D9C-9ADD-4699-882B-1AC27F627EED}" dt="2023-07-10T18:37:47.375" v="2204" actId="20577"/>
          <ac:spMkLst>
            <pc:docMk/>
            <pc:sldMk cId="400114028" sldId="684"/>
            <ac:spMk id="10" creationId="{050976E4-0CF2-BA00-34CA-2F9419409B9E}"/>
          </ac:spMkLst>
        </pc:spChg>
      </pc:sldChg>
      <pc:sldChg chg="modSp add mod">
        <pc:chgData name="Kareem Ahmed" userId="668b7c42-9793-4d96-80a6-ccc644a66bcf" providerId="ADAL" clId="{F7CE8D9C-9ADD-4699-882B-1AC27F627EED}" dt="2023-07-10T18:38:26.466" v="2215" actId="12"/>
        <pc:sldMkLst>
          <pc:docMk/>
          <pc:sldMk cId="2710526532" sldId="685"/>
        </pc:sldMkLst>
        <pc:spChg chg="mod">
          <ac:chgData name="Kareem Ahmed" userId="668b7c42-9793-4d96-80a6-ccc644a66bcf" providerId="ADAL" clId="{F7CE8D9C-9ADD-4699-882B-1AC27F627EED}" dt="2023-07-10T18:38:26.466" v="2215" actId="12"/>
          <ac:spMkLst>
            <pc:docMk/>
            <pc:sldMk cId="2710526532" sldId="685"/>
            <ac:spMk id="10" creationId="{050976E4-0CF2-BA00-34CA-2F9419409B9E}"/>
          </ac:spMkLst>
        </pc:spChg>
      </pc:sldChg>
      <pc:sldChg chg="modSp add mod">
        <pc:chgData name="Kareem Ahmed" userId="668b7c42-9793-4d96-80a6-ccc644a66bcf" providerId="ADAL" clId="{F7CE8D9C-9ADD-4699-882B-1AC27F627EED}" dt="2023-07-10T18:39:40.738" v="2237" actId="20577"/>
        <pc:sldMkLst>
          <pc:docMk/>
          <pc:sldMk cId="2812875635" sldId="686"/>
        </pc:sldMkLst>
        <pc:spChg chg="mod">
          <ac:chgData name="Kareem Ahmed" userId="668b7c42-9793-4d96-80a6-ccc644a66bcf" providerId="ADAL" clId="{F7CE8D9C-9ADD-4699-882B-1AC27F627EED}" dt="2023-07-10T18:39:40.738" v="2237" actId="20577"/>
          <ac:spMkLst>
            <pc:docMk/>
            <pc:sldMk cId="2812875635" sldId="686"/>
            <ac:spMk id="10" creationId="{050976E4-0CF2-BA00-34CA-2F9419409B9E}"/>
          </ac:spMkLst>
        </pc:spChg>
      </pc:sldChg>
      <pc:sldChg chg="modSp add mod">
        <pc:chgData name="Kareem Ahmed" userId="668b7c42-9793-4d96-80a6-ccc644a66bcf" providerId="ADAL" clId="{F7CE8D9C-9ADD-4699-882B-1AC27F627EED}" dt="2023-07-10T18:40:37.513" v="2251" actId="20577"/>
        <pc:sldMkLst>
          <pc:docMk/>
          <pc:sldMk cId="3706471670" sldId="687"/>
        </pc:sldMkLst>
        <pc:spChg chg="mod">
          <ac:chgData name="Kareem Ahmed" userId="668b7c42-9793-4d96-80a6-ccc644a66bcf" providerId="ADAL" clId="{F7CE8D9C-9ADD-4699-882B-1AC27F627EED}" dt="2023-07-10T18:40:37.513" v="2251" actId="20577"/>
          <ac:spMkLst>
            <pc:docMk/>
            <pc:sldMk cId="3706471670" sldId="687"/>
            <ac:spMk id="10" creationId="{050976E4-0CF2-BA00-34CA-2F9419409B9E}"/>
          </ac:spMkLst>
        </pc:spChg>
      </pc:sldChg>
      <pc:sldChg chg="modSp add mod">
        <pc:chgData name="Kareem Ahmed" userId="668b7c42-9793-4d96-80a6-ccc644a66bcf" providerId="ADAL" clId="{F7CE8D9C-9ADD-4699-882B-1AC27F627EED}" dt="2023-07-10T19:24:32.706" v="2331"/>
        <pc:sldMkLst>
          <pc:docMk/>
          <pc:sldMk cId="827075320" sldId="688"/>
        </pc:sldMkLst>
        <pc:spChg chg="mod">
          <ac:chgData name="Kareem Ahmed" userId="668b7c42-9793-4d96-80a6-ccc644a66bcf" providerId="ADAL" clId="{F7CE8D9C-9ADD-4699-882B-1AC27F627EED}" dt="2023-07-10T19:24:32.706" v="2331"/>
          <ac:spMkLst>
            <pc:docMk/>
            <pc:sldMk cId="827075320" sldId="688"/>
            <ac:spMk id="12" creationId="{050976E4-0CF2-BA00-34CA-2F9419409B9E}"/>
          </ac:spMkLst>
        </pc:spChg>
      </pc:sldChg>
      <pc:sldChg chg="modSp add mod">
        <pc:chgData name="Kareem Ahmed" userId="668b7c42-9793-4d96-80a6-ccc644a66bcf" providerId="ADAL" clId="{F7CE8D9C-9ADD-4699-882B-1AC27F627EED}" dt="2023-07-10T19:41:16.464" v="2441" actId="20577"/>
        <pc:sldMkLst>
          <pc:docMk/>
          <pc:sldMk cId="4170117719" sldId="689"/>
        </pc:sldMkLst>
        <pc:spChg chg="mod">
          <ac:chgData name="Kareem Ahmed" userId="668b7c42-9793-4d96-80a6-ccc644a66bcf" providerId="ADAL" clId="{F7CE8D9C-9ADD-4699-882B-1AC27F627EED}" dt="2023-07-10T19:41:16.464" v="2441" actId="20577"/>
          <ac:spMkLst>
            <pc:docMk/>
            <pc:sldMk cId="4170117719" sldId="689"/>
            <ac:spMk id="4" creationId="{F5A5E8A7-7D12-477C-9FE7-AF601B226537}"/>
          </ac:spMkLst>
        </pc:spChg>
        <pc:spChg chg="mod">
          <ac:chgData name="Kareem Ahmed" userId="668b7c42-9793-4d96-80a6-ccc644a66bcf" providerId="ADAL" clId="{F7CE8D9C-9ADD-4699-882B-1AC27F627EED}" dt="2023-07-10T19:26:19.199" v="2375" actId="20577"/>
          <ac:spMkLst>
            <pc:docMk/>
            <pc:sldMk cId="4170117719" sldId="689"/>
            <ac:spMk id="12" creationId="{050976E4-0CF2-BA00-34CA-2F9419409B9E}"/>
          </ac:spMkLst>
        </pc:spChg>
      </pc:sldChg>
      <pc:sldChg chg="modSp add mod">
        <pc:chgData name="Kareem Ahmed" userId="668b7c42-9793-4d96-80a6-ccc644a66bcf" providerId="ADAL" clId="{F7CE8D9C-9ADD-4699-882B-1AC27F627EED}" dt="2023-07-10T19:28:01.024" v="2398" actId="113"/>
        <pc:sldMkLst>
          <pc:docMk/>
          <pc:sldMk cId="2592001028" sldId="690"/>
        </pc:sldMkLst>
        <pc:spChg chg="mod">
          <ac:chgData name="Kareem Ahmed" userId="668b7c42-9793-4d96-80a6-ccc644a66bcf" providerId="ADAL" clId="{F7CE8D9C-9ADD-4699-882B-1AC27F627EED}" dt="2023-07-10T19:28:01.024" v="2398" actId="113"/>
          <ac:spMkLst>
            <pc:docMk/>
            <pc:sldMk cId="2592001028" sldId="690"/>
            <ac:spMk id="12" creationId="{050976E4-0CF2-BA00-34CA-2F9419409B9E}"/>
          </ac:spMkLst>
        </pc:spChg>
      </pc:sldChg>
      <pc:sldChg chg="modSp add mod">
        <pc:chgData name="Kareem Ahmed" userId="668b7c42-9793-4d96-80a6-ccc644a66bcf" providerId="ADAL" clId="{F7CE8D9C-9ADD-4699-882B-1AC27F627EED}" dt="2023-07-10T19:29:20.437" v="2418" actId="20577"/>
        <pc:sldMkLst>
          <pc:docMk/>
          <pc:sldMk cId="4203225308" sldId="691"/>
        </pc:sldMkLst>
        <pc:spChg chg="mod">
          <ac:chgData name="Kareem Ahmed" userId="668b7c42-9793-4d96-80a6-ccc644a66bcf" providerId="ADAL" clId="{F7CE8D9C-9ADD-4699-882B-1AC27F627EED}" dt="2023-07-10T19:29:20.437" v="2418" actId="20577"/>
          <ac:spMkLst>
            <pc:docMk/>
            <pc:sldMk cId="4203225308" sldId="691"/>
            <ac:spMk id="12" creationId="{050976E4-0CF2-BA00-34CA-2F9419409B9E}"/>
          </ac:spMkLst>
        </pc:spChg>
      </pc:sldChg>
      <pc:sldChg chg="add del">
        <pc:chgData name="Kareem Ahmed" userId="668b7c42-9793-4d96-80a6-ccc644a66bcf" providerId="ADAL" clId="{F7CE8D9C-9ADD-4699-882B-1AC27F627EED}" dt="2023-07-10T20:03:21.848" v="2542" actId="47"/>
        <pc:sldMkLst>
          <pc:docMk/>
          <pc:sldMk cId="3685441115" sldId="692"/>
        </pc:sldMkLst>
      </pc:sldChg>
      <pc:sldChg chg="modSp add mod">
        <pc:chgData name="Kareem Ahmed" userId="668b7c42-9793-4d96-80a6-ccc644a66bcf" providerId="ADAL" clId="{F7CE8D9C-9ADD-4699-882B-1AC27F627EED}" dt="2023-07-10T20:05:24.410" v="2606" actId="20577"/>
        <pc:sldMkLst>
          <pc:docMk/>
          <pc:sldMk cId="3920965614" sldId="692"/>
        </pc:sldMkLst>
        <pc:spChg chg="mod">
          <ac:chgData name="Kareem Ahmed" userId="668b7c42-9793-4d96-80a6-ccc644a66bcf" providerId="ADAL" clId="{F7CE8D9C-9ADD-4699-882B-1AC27F627EED}" dt="2023-07-10T20:05:24.410" v="2606" actId="20577"/>
          <ac:spMkLst>
            <pc:docMk/>
            <pc:sldMk cId="3920965614" sldId="692"/>
            <ac:spMk id="12" creationId="{050976E4-0CF2-BA00-34CA-2F9419409B9E}"/>
          </ac:spMkLst>
        </pc:spChg>
      </pc:sldChg>
      <pc:sldChg chg="modSp add mod">
        <pc:chgData name="Kareem Ahmed" userId="668b7c42-9793-4d96-80a6-ccc644a66bcf" providerId="ADAL" clId="{F7CE8D9C-9ADD-4699-882B-1AC27F627EED}" dt="2023-07-10T20:06:22.617" v="2690" actId="20577"/>
        <pc:sldMkLst>
          <pc:docMk/>
          <pc:sldMk cId="954024162" sldId="693"/>
        </pc:sldMkLst>
        <pc:spChg chg="mod">
          <ac:chgData name="Kareem Ahmed" userId="668b7c42-9793-4d96-80a6-ccc644a66bcf" providerId="ADAL" clId="{F7CE8D9C-9ADD-4699-882B-1AC27F627EED}" dt="2023-07-10T20:06:11.452" v="2656" actId="20577"/>
          <ac:spMkLst>
            <pc:docMk/>
            <pc:sldMk cId="954024162" sldId="693"/>
            <ac:spMk id="4" creationId="{F5A5E8A7-7D12-477C-9FE7-AF601B226537}"/>
          </ac:spMkLst>
        </pc:spChg>
        <pc:spChg chg="mod">
          <ac:chgData name="Kareem Ahmed" userId="668b7c42-9793-4d96-80a6-ccc644a66bcf" providerId="ADAL" clId="{F7CE8D9C-9ADD-4699-882B-1AC27F627EED}" dt="2023-07-10T20:06:22.617" v="2690" actId="20577"/>
          <ac:spMkLst>
            <pc:docMk/>
            <pc:sldMk cId="954024162" sldId="693"/>
            <ac:spMk id="12" creationId="{050976E4-0CF2-BA00-34CA-2F9419409B9E}"/>
          </ac:spMkLst>
        </pc:spChg>
      </pc:sldChg>
      <pc:sldChg chg="modSp add mod">
        <pc:chgData name="Kareem Ahmed" userId="668b7c42-9793-4d96-80a6-ccc644a66bcf" providerId="ADAL" clId="{F7CE8D9C-9ADD-4699-882B-1AC27F627EED}" dt="2023-07-10T20:08:05.227" v="2716" actId="20577"/>
        <pc:sldMkLst>
          <pc:docMk/>
          <pc:sldMk cId="1633115004" sldId="694"/>
        </pc:sldMkLst>
        <pc:spChg chg="mod">
          <ac:chgData name="Kareem Ahmed" userId="668b7c42-9793-4d96-80a6-ccc644a66bcf" providerId="ADAL" clId="{F7CE8D9C-9ADD-4699-882B-1AC27F627EED}" dt="2023-07-10T20:08:05.227" v="2716" actId="20577"/>
          <ac:spMkLst>
            <pc:docMk/>
            <pc:sldMk cId="1633115004" sldId="694"/>
            <ac:spMk id="12" creationId="{050976E4-0CF2-BA00-34CA-2F9419409B9E}"/>
          </ac:spMkLst>
        </pc:spChg>
      </pc:sldChg>
      <pc:sldChg chg="modSp add mod">
        <pc:chgData name="Kareem Ahmed" userId="668b7c42-9793-4d96-80a6-ccc644a66bcf" providerId="ADAL" clId="{F7CE8D9C-9ADD-4699-882B-1AC27F627EED}" dt="2023-07-10T20:09:06.890" v="2736" actId="20577"/>
        <pc:sldMkLst>
          <pc:docMk/>
          <pc:sldMk cId="1764252076" sldId="695"/>
        </pc:sldMkLst>
        <pc:spChg chg="mod">
          <ac:chgData name="Kareem Ahmed" userId="668b7c42-9793-4d96-80a6-ccc644a66bcf" providerId="ADAL" clId="{F7CE8D9C-9ADD-4699-882B-1AC27F627EED}" dt="2023-07-10T20:09:06.890" v="2736" actId="20577"/>
          <ac:spMkLst>
            <pc:docMk/>
            <pc:sldMk cId="1764252076" sldId="695"/>
            <ac:spMk id="12" creationId="{050976E4-0CF2-BA00-34CA-2F9419409B9E}"/>
          </ac:spMkLst>
        </pc:spChg>
      </pc:sldChg>
      <pc:sldChg chg="modSp add mod">
        <pc:chgData name="Kareem Ahmed" userId="668b7c42-9793-4d96-80a6-ccc644a66bcf" providerId="ADAL" clId="{F7CE8D9C-9ADD-4699-882B-1AC27F627EED}" dt="2023-07-10T20:09:47.295" v="2761"/>
        <pc:sldMkLst>
          <pc:docMk/>
          <pc:sldMk cId="3431504033" sldId="696"/>
        </pc:sldMkLst>
        <pc:spChg chg="mod">
          <ac:chgData name="Kareem Ahmed" userId="668b7c42-9793-4d96-80a6-ccc644a66bcf" providerId="ADAL" clId="{F7CE8D9C-9ADD-4699-882B-1AC27F627EED}" dt="2023-07-10T20:09:47.295" v="2761"/>
          <ac:spMkLst>
            <pc:docMk/>
            <pc:sldMk cId="3431504033" sldId="696"/>
            <ac:spMk id="12" creationId="{050976E4-0CF2-BA00-34CA-2F9419409B9E}"/>
          </ac:spMkLst>
        </pc:spChg>
      </pc:sldChg>
      <pc:sldChg chg="modSp add mod">
        <pc:chgData name="Kareem Ahmed" userId="668b7c42-9793-4d96-80a6-ccc644a66bcf" providerId="ADAL" clId="{F7CE8D9C-9ADD-4699-882B-1AC27F627EED}" dt="2023-07-10T20:10:25.708" v="2775"/>
        <pc:sldMkLst>
          <pc:docMk/>
          <pc:sldMk cId="2278096498" sldId="697"/>
        </pc:sldMkLst>
        <pc:spChg chg="mod">
          <ac:chgData name="Kareem Ahmed" userId="668b7c42-9793-4d96-80a6-ccc644a66bcf" providerId="ADAL" clId="{F7CE8D9C-9ADD-4699-882B-1AC27F627EED}" dt="2023-07-10T20:10:25.708" v="2775"/>
          <ac:spMkLst>
            <pc:docMk/>
            <pc:sldMk cId="2278096498" sldId="697"/>
            <ac:spMk id="12" creationId="{050976E4-0CF2-BA00-34CA-2F9419409B9E}"/>
          </ac:spMkLst>
        </pc:spChg>
      </pc:sldChg>
      <pc:sldChg chg="modSp add mod">
        <pc:chgData name="Kareem Ahmed" userId="668b7c42-9793-4d96-80a6-ccc644a66bcf" providerId="ADAL" clId="{F7CE8D9C-9ADD-4699-882B-1AC27F627EED}" dt="2023-07-10T20:35:52.415" v="3598" actId="20577"/>
        <pc:sldMkLst>
          <pc:docMk/>
          <pc:sldMk cId="3557793708" sldId="698"/>
        </pc:sldMkLst>
        <pc:spChg chg="mod">
          <ac:chgData name="Kareem Ahmed" userId="668b7c42-9793-4d96-80a6-ccc644a66bcf" providerId="ADAL" clId="{F7CE8D9C-9ADD-4699-882B-1AC27F627EED}" dt="2023-07-10T20:18:40.442" v="2780" actId="207"/>
          <ac:spMkLst>
            <pc:docMk/>
            <pc:sldMk cId="3557793708" sldId="698"/>
            <ac:spMk id="2" creationId="{48D6FEC8-BEE1-472C-B140-88A9A17FC355}"/>
          </ac:spMkLst>
        </pc:spChg>
        <pc:spChg chg="mod">
          <ac:chgData name="Kareem Ahmed" userId="668b7c42-9793-4d96-80a6-ccc644a66bcf" providerId="ADAL" clId="{F7CE8D9C-9ADD-4699-882B-1AC27F627EED}" dt="2023-07-10T20:19:02.911" v="2826" actId="20577"/>
          <ac:spMkLst>
            <pc:docMk/>
            <pc:sldMk cId="3557793708" sldId="698"/>
            <ac:spMk id="4" creationId="{F5A5E8A7-7D12-477C-9FE7-AF601B226537}"/>
          </ac:spMkLst>
        </pc:spChg>
        <pc:spChg chg="mod">
          <ac:chgData name="Kareem Ahmed" userId="668b7c42-9793-4d96-80a6-ccc644a66bcf" providerId="ADAL" clId="{F7CE8D9C-9ADD-4699-882B-1AC27F627EED}" dt="2023-07-10T20:18:45.844" v="2782" actId="207"/>
          <ac:spMkLst>
            <pc:docMk/>
            <pc:sldMk cId="3557793708" sldId="698"/>
            <ac:spMk id="5" creationId="{3985EAE6-BFA6-766D-A032-077E4DCB399E}"/>
          </ac:spMkLst>
        </pc:spChg>
        <pc:spChg chg="mod">
          <ac:chgData name="Kareem Ahmed" userId="668b7c42-9793-4d96-80a6-ccc644a66bcf" providerId="ADAL" clId="{F7CE8D9C-9ADD-4699-882B-1AC27F627EED}" dt="2023-07-10T20:31:32.513" v="3386" actId="14100"/>
          <ac:spMkLst>
            <pc:docMk/>
            <pc:sldMk cId="3557793708" sldId="698"/>
            <ac:spMk id="11" creationId="{2BC869EB-5623-4AA1-9123-4AF9DF916049}"/>
          </ac:spMkLst>
        </pc:spChg>
        <pc:spChg chg="mod">
          <ac:chgData name="Kareem Ahmed" userId="668b7c42-9793-4d96-80a6-ccc644a66bcf" providerId="ADAL" clId="{F7CE8D9C-9ADD-4699-882B-1AC27F627EED}" dt="2023-07-10T20:35:52.415" v="3598" actId="20577"/>
          <ac:spMkLst>
            <pc:docMk/>
            <pc:sldMk cId="3557793708" sldId="698"/>
            <ac:spMk id="12" creationId="{050976E4-0CF2-BA00-34CA-2F9419409B9E}"/>
          </ac:spMkLst>
        </pc:spChg>
        <pc:picChg chg="mod">
          <ac:chgData name="Kareem Ahmed" userId="668b7c42-9793-4d96-80a6-ccc644a66bcf" providerId="ADAL" clId="{F7CE8D9C-9ADD-4699-882B-1AC27F627EED}" dt="2023-07-10T20:18:42.773" v="2781" actId="207"/>
          <ac:picMkLst>
            <pc:docMk/>
            <pc:sldMk cId="3557793708" sldId="698"/>
            <ac:picMk id="54" creationId="{A208CE84-6815-1F7D-D972-D0947E7DC8DE}"/>
          </ac:picMkLst>
        </pc:picChg>
      </pc:sldChg>
      <pc:sldChg chg="modSp add mod ord">
        <pc:chgData name="Kareem Ahmed" userId="668b7c42-9793-4d96-80a6-ccc644a66bcf" providerId="ADAL" clId="{F7CE8D9C-9ADD-4699-882B-1AC27F627EED}" dt="2023-07-10T20:36:02.662" v="3612" actId="404"/>
        <pc:sldMkLst>
          <pc:docMk/>
          <pc:sldMk cId="2271736843" sldId="699"/>
        </pc:sldMkLst>
        <pc:spChg chg="mod">
          <ac:chgData name="Kareem Ahmed" userId="668b7c42-9793-4d96-80a6-ccc644a66bcf" providerId="ADAL" clId="{F7CE8D9C-9ADD-4699-882B-1AC27F627EED}" dt="2023-07-10T20:36:02.662" v="3612" actId="404"/>
          <ac:spMkLst>
            <pc:docMk/>
            <pc:sldMk cId="2271736843" sldId="699"/>
            <ac:spMk id="12" creationId="{050976E4-0CF2-BA00-34CA-2F9419409B9E}"/>
          </ac:spMkLst>
        </pc:spChg>
      </pc:sldChg>
    </pc:docChg>
  </pc:docChgLst>
  <pc:docChgLst>
    <pc:chgData name="Kareem Ahmed" userId="668b7c42-9793-4d96-80a6-ccc644a66bcf" providerId="ADAL" clId="{6BB882E4-978A-407A-BF39-60B25A919E4B}"/>
    <pc:docChg chg="custSel modSld">
      <pc:chgData name="Kareem Ahmed" userId="668b7c42-9793-4d96-80a6-ccc644a66bcf" providerId="ADAL" clId="{6BB882E4-978A-407A-BF39-60B25A919E4B}" dt="2023-07-12T23:48:29.270" v="50" actId="478"/>
      <pc:docMkLst>
        <pc:docMk/>
      </pc:docMkLst>
      <pc:sldChg chg="delSp mod delAnim">
        <pc:chgData name="Kareem Ahmed" userId="668b7c42-9793-4d96-80a6-ccc644a66bcf" providerId="ADAL" clId="{6BB882E4-978A-407A-BF39-60B25A919E4B}" dt="2023-07-12T23:46:07.756" v="1" actId="478"/>
        <pc:sldMkLst>
          <pc:docMk/>
          <pc:sldMk cId="0" sldId="257"/>
        </pc:sldMkLst>
        <pc:picChg chg="del">
          <ac:chgData name="Kareem Ahmed" userId="668b7c42-9793-4d96-80a6-ccc644a66bcf" providerId="ADAL" clId="{6BB882E4-978A-407A-BF39-60B25A919E4B}" dt="2023-07-12T23:46:07.756" v="1" actId="478"/>
          <ac:picMkLst>
            <pc:docMk/>
            <pc:sldMk cId="0" sldId="257"/>
            <ac:picMk id="6" creationId="{CAB28DC4-A422-26C1-0357-797ECC0F4510}"/>
          </ac:picMkLst>
        </pc:picChg>
      </pc:sldChg>
      <pc:sldChg chg="delSp mod delAnim">
        <pc:chgData name="Kareem Ahmed" userId="668b7c42-9793-4d96-80a6-ccc644a66bcf" providerId="ADAL" clId="{6BB882E4-978A-407A-BF39-60B25A919E4B}" dt="2023-07-12T23:46:11.253" v="2" actId="478"/>
        <pc:sldMkLst>
          <pc:docMk/>
          <pc:sldMk cId="0" sldId="258"/>
        </pc:sldMkLst>
        <pc:picChg chg="del">
          <ac:chgData name="Kareem Ahmed" userId="668b7c42-9793-4d96-80a6-ccc644a66bcf" providerId="ADAL" clId="{6BB882E4-978A-407A-BF39-60B25A919E4B}" dt="2023-07-12T23:46:11.253" v="2" actId="478"/>
          <ac:picMkLst>
            <pc:docMk/>
            <pc:sldMk cId="0" sldId="258"/>
            <ac:picMk id="3" creationId="{D85575D0-8B03-5A83-F8BC-C0A8C6DA7792}"/>
          </ac:picMkLst>
        </pc:picChg>
      </pc:sldChg>
      <pc:sldChg chg="delSp mod delAnim">
        <pc:chgData name="Kareem Ahmed" userId="668b7c42-9793-4d96-80a6-ccc644a66bcf" providerId="ADAL" clId="{6BB882E4-978A-407A-BF39-60B25A919E4B}" dt="2023-07-12T23:46:04.511" v="0" actId="478"/>
        <pc:sldMkLst>
          <pc:docMk/>
          <pc:sldMk cId="2937957354" sldId="481"/>
        </pc:sldMkLst>
        <pc:picChg chg="del">
          <ac:chgData name="Kareem Ahmed" userId="668b7c42-9793-4d96-80a6-ccc644a66bcf" providerId="ADAL" clId="{6BB882E4-978A-407A-BF39-60B25A919E4B}" dt="2023-07-12T23:46:04.511" v="0" actId="478"/>
          <ac:picMkLst>
            <pc:docMk/>
            <pc:sldMk cId="2937957354" sldId="481"/>
            <ac:picMk id="19" creationId="{866D1E33-8F6D-73E7-59B1-73BB3C5BE4E8}"/>
          </ac:picMkLst>
        </pc:picChg>
      </pc:sldChg>
      <pc:sldChg chg="delSp mod delAnim">
        <pc:chgData name="Kareem Ahmed" userId="668b7c42-9793-4d96-80a6-ccc644a66bcf" providerId="ADAL" clId="{6BB882E4-978A-407A-BF39-60B25A919E4B}" dt="2023-07-12T23:48:29.270" v="50" actId="478"/>
        <pc:sldMkLst>
          <pc:docMk/>
          <pc:sldMk cId="2653274303" sldId="484"/>
        </pc:sldMkLst>
        <pc:picChg chg="del">
          <ac:chgData name="Kareem Ahmed" userId="668b7c42-9793-4d96-80a6-ccc644a66bcf" providerId="ADAL" clId="{6BB882E4-978A-407A-BF39-60B25A919E4B}" dt="2023-07-12T23:48:29.270" v="50" actId="478"/>
          <ac:picMkLst>
            <pc:docMk/>
            <pc:sldMk cId="2653274303" sldId="484"/>
            <ac:picMk id="4" creationId="{E9E457EF-E4F3-D243-3F10-692F4BE2D8B7}"/>
          </ac:picMkLst>
        </pc:picChg>
      </pc:sldChg>
      <pc:sldChg chg="delSp mod delAnim">
        <pc:chgData name="Kareem Ahmed" userId="668b7c42-9793-4d96-80a6-ccc644a66bcf" providerId="ADAL" clId="{6BB882E4-978A-407A-BF39-60B25A919E4B}" dt="2023-07-12T23:47:30.153" v="28" actId="478"/>
        <pc:sldMkLst>
          <pc:docMk/>
          <pc:sldMk cId="2851985674" sldId="553"/>
        </pc:sldMkLst>
        <pc:picChg chg="del">
          <ac:chgData name="Kareem Ahmed" userId="668b7c42-9793-4d96-80a6-ccc644a66bcf" providerId="ADAL" clId="{6BB882E4-978A-407A-BF39-60B25A919E4B}" dt="2023-07-12T23:47:30.153" v="28" actId="478"/>
          <ac:picMkLst>
            <pc:docMk/>
            <pc:sldMk cId="2851985674" sldId="553"/>
            <ac:picMk id="4" creationId="{9864C392-9F53-4837-D1D6-D1801B4D9967}"/>
          </ac:picMkLst>
        </pc:picChg>
      </pc:sldChg>
      <pc:sldChg chg="delSp mod delAnim">
        <pc:chgData name="Kareem Ahmed" userId="668b7c42-9793-4d96-80a6-ccc644a66bcf" providerId="ADAL" clId="{6BB882E4-978A-407A-BF39-60B25A919E4B}" dt="2023-07-12T23:47:50.521" v="36" actId="478"/>
        <pc:sldMkLst>
          <pc:docMk/>
          <pc:sldMk cId="791069481" sldId="571"/>
        </pc:sldMkLst>
        <pc:picChg chg="del">
          <ac:chgData name="Kareem Ahmed" userId="668b7c42-9793-4d96-80a6-ccc644a66bcf" providerId="ADAL" clId="{6BB882E4-978A-407A-BF39-60B25A919E4B}" dt="2023-07-12T23:47:50.521" v="36" actId="478"/>
          <ac:picMkLst>
            <pc:docMk/>
            <pc:sldMk cId="791069481" sldId="571"/>
            <ac:picMk id="6" creationId="{3BD67A1F-668E-107D-0176-F98DDCA3CB55}"/>
          </ac:picMkLst>
        </pc:picChg>
      </pc:sldChg>
      <pc:sldChg chg="delSp mod delAnim">
        <pc:chgData name="Kareem Ahmed" userId="668b7c42-9793-4d96-80a6-ccc644a66bcf" providerId="ADAL" clId="{6BB882E4-978A-407A-BF39-60B25A919E4B}" dt="2023-07-12T23:48:03.466" v="41" actId="478"/>
        <pc:sldMkLst>
          <pc:docMk/>
          <pc:sldMk cId="3071736138" sldId="654"/>
        </pc:sldMkLst>
        <pc:picChg chg="del">
          <ac:chgData name="Kareem Ahmed" userId="668b7c42-9793-4d96-80a6-ccc644a66bcf" providerId="ADAL" clId="{6BB882E4-978A-407A-BF39-60B25A919E4B}" dt="2023-07-12T23:48:03.466" v="41" actId="478"/>
          <ac:picMkLst>
            <pc:docMk/>
            <pc:sldMk cId="3071736138" sldId="654"/>
            <ac:picMk id="6" creationId="{41500069-26D3-96DF-7093-6485B11A47DD}"/>
          </ac:picMkLst>
        </pc:picChg>
      </pc:sldChg>
      <pc:sldChg chg="delSp mod delAnim">
        <pc:chgData name="Kareem Ahmed" userId="668b7c42-9793-4d96-80a6-ccc644a66bcf" providerId="ADAL" clId="{6BB882E4-978A-407A-BF39-60B25A919E4B}" dt="2023-07-12T23:46:29.760" v="6" actId="478"/>
        <pc:sldMkLst>
          <pc:docMk/>
          <pc:sldMk cId="1223744537" sldId="655"/>
        </pc:sldMkLst>
        <pc:picChg chg="del">
          <ac:chgData name="Kareem Ahmed" userId="668b7c42-9793-4d96-80a6-ccc644a66bcf" providerId="ADAL" clId="{6BB882E4-978A-407A-BF39-60B25A919E4B}" dt="2023-07-12T23:46:29.760" v="6" actId="478"/>
          <ac:picMkLst>
            <pc:docMk/>
            <pc:sldMk cId="1223744537" sldId="655"/>
            <ac:picMk id="4" creationId="{87A74C97-EA74-3FA7-B5FF-E4632097C60B}"/>
          </ac:picMkLst>
        </pc:picChg>
      </pc:sldChg>
      <pc:sldChg chg="delSp mod delAnim">
        <pc:chgData name="Kareem Ahmed" userId="668b7c42-9793-4d96-80a6-ccc644a66bcf" providerId="ADAL" clId="{6BB882E4-978A-407A-BF39-60B25A919E4B}" dt="2023-07-12T23:46:32.288" v="7" actId="478"/>
        <pc:sldMkLst>
          <pc:docMk/>
          <pc:sldMk cId="3157828919" sldId="656"/>
        </pc:sldMkLst>
        <pc:picChg chg="del">
          <ac:chgData name="Kareem Ahmed" userId="668b7c42-9793-4d96-80a6-ccc644a66bcf" providerId="ADAL" clId="{6BB882E4-978A-407A-BF39-60B25A919E4B}" dt="2023-07-12T23:46:32.288" v="7" actId="478"/>
          <ac:picMkLst>
            <pc:docMk/>
            <pc:sldMk cId="3157828919" sldId="656"/>
            <ac:picMk id="4" creationId="{2D65E962-40E1-0DA5-E130-24302C61E7AE}"/>
          </ac:picMkLst>
        </pc:picChg>
      </pc:sldChg>
      <pc:sldChg chg="delSp mod delAnim">
        <pc:chgData name="Kareem Ahmed" userId="668b7c42-9793-4d96-80a6-ccc644a66bcf" providerId="ADAL" clId="{6BB882E4-978A-407A-BF39-60B25A919E4B}" dt="2023-07-12T23:46:35.096" v="8" actId="478"/>
        <pc:sldMkLst>
          <pc:docMk/>
          <pc:sldMk cId="1451871098" sldId="657"/>
        </pc:sldMkLst>
        <pc:picChg chg="del">
          <ac:chgData name="Kareem Ahmed" userId="668b7c42-9793-4d96-80a6-ccc644a66bcf" providerId="ADAL" clId="{6BB882E4-978A-407A-BF39-60B25A919E4B}" dt="2023-07-12T23:46:35.096" v="8" actId="478"/>
          <ac:picMkLst>
            <pc:docMk/>
            <pc:sldMk cId="1451871098" sldId="657"/>
            <ac:picMk id="3" creationId="{6DADE058-BD91-01A7-3BDC-A23F943D16B8}"/>
          </ac:picMkLst>
        </pc:picChg>
      </pc:sldChg>
      <pc:sldChg chg="delSp mod delAnim">
        <pc:chgData name="Kareem Ahmed" userId="668b7c42-9793-4d96-80a6-ccc644a66bcf" providerId="ADAL" clId="{6BB882E4-978A-407A-BF39-60B25A919E4B}" dt="2023-07-12T23:46:37.730" v="9" actId="478"/>
        <pc:sldMkLst>
          <pc:docMk/>
          <pc:sldMk cId="1762396519" sldId="658"/>
        </pc:sldMkLst>
        <pc:picChg chg="del">
          <ac:chgData name="Kareem Ahmed" userId="668b7c42-9793-4d96-80a6-ccc644a66bcf" providerId="ADAL" clId="{6BB882E4-978A-407A-BF39-60B25A919E4B}" dt="2023-07-12T23:46:37.730" v="9" actId="478"/>
          <ac:picMkLst>
            <pc:docMk/>
            <pc:sldMk cId="1762396519" sldId="658"/>
            <ac:picMk id="7" creationId="{EA10A85D-F84F-DB03-A7AC-8657C78C15BB}"/>
          </ac:picMkLst>
        </pc:picChg>
      </pc:sldChg>
      <pc:sldChg chg="delSp mod delAnim">
        <pc:chgData name="Kareem Ahmed" userId="668b7c42-9793-4d96-80a6-ccc644a66bcf" providerId="ADAL" clId="{6BB882E4-978A-407A-BF39-60B25A919E4B}" dt="2023-07-12T23:46:15.271" v="3" actId="478"/>
        <pc:sldMkLst>
          <pc:docMk/>
          <pc:sldMk cId="3194705320" sldId="660"/>
        </pc:sldMkLst>
        <pc:picChg chg="del">
          <ac:chgData name="Kareem Ahmed" userId="668b7c42-9793-4d96-80a6-ccc644a66bcf" providerId="ADAL" clId="{6BB882E4-978A-407A-BF39-60B25A919E4B}" dt="2023-07-12T23:46:15.271" v="3" actId="478"/>
          <ac:picMkLst>
            <pc:docMk/>
            <pc:sldMk cId="3194705320" sldId="660"/>
            <ac:picMk id="3" creationId="{18C2232C-09D8-58D7-BF17-46585840BBE7}"/>
          </ac:picMkLst>
        </pc:picChg>
      </pc:sldChg>
      <pc:sldChg chg="delSp mod delAnim">
        <pc:chgData name="Kareem Ahmed" userId="668b7c42-9793-4d96-80a6-ccc644a66bcf" providerId="ADAL" clId="{6BB882E4-978A-407A-BF39-60B25A919E4B}" dt="2023-07-12T23:46:20.305" v="4" actId="478"/>
        <pc:sldMkLst>
          <pc:docMk/>
          <pc:sldMk cId="2161903724" sldId="661"/>
        </pc:sldMkLst>
        <pc:picChg chg="del">
          <ac:chgData name="Kareem Ahmed" userId="668b7c42-9793-4d96-80a6-ccc644a66bcf" providerId="ADAL" clId="{6BB882E4-978A-407A-BF39-60B25A919E4B}" dt="2023-07-12T23:46:20.305" v="4" actId="478"/>
          <ac:picMkLst>
            <pc:docMk/>
            <pc:sldMk cId="2161903724" sldId="661"/>
            <ac:picMk id="3" creationId="{D7B149B7-8558-5B50-B045-77308E4D8F38}"/>
          </ac:picMkLst>
        </pc:picChg>
      </pc:sldChg>
      <pc:sldChg chg="delSp mod delAnim">
        <pc:chgData name="Kareem Ahmed" userId="668b7c42-9793-4d96-80a6-ccc644a66bcf" providerId="ADAL" clId="{6BB882E4-978A-407A-BF39-60B25A919E4B}" dt="2023-07-12T23:46:23.015" v="5" actId="478"/>
        <pc:sldMkLst>
          <pc:docMk/>
          <pc:sldMk cId="2298144922" sldId="662"/>
        </pc:sldMkLst>
        <pc:picChg chg="del">
          <ac:chgData name="Kareem Ahmed" userId="668b7c42-9793-4d96-80a6-ccc644a66bcf" providerId="ADAL" clId="{6BB882E4-978A-407A-BF39-60B25A919E4B}" dt="2023-07-12T23:46:23.015" v="5" actId="478"/>
          <ac:picMkLst>
            <pc:docMk/>
            <pc:sldMk cId="2298144922" sldId="662"/>
            <ac:picMk id="3" creationId="{B02673CE-4369-28E2-2A53-EBE022E80BBE}"/>
          </ac:picMkLst>
        </pc:picChg>
      </pc:sldChg>
      <pc:sldChg chg="delSp mod delAnim">
        <pc:chgData name="Kareem Ahmed" userId="668b7c42-9793-4d96-80a6-ccc644a66bcf" providerId="ADAL" clId="{6BB882E4-978A-407A-BF39-60B25A919E4B}" dt="2023-07-12T23:46:40.472" v="10" actId="478"/>
        <pc:sldMkLst>
          <pc:docMk/>
          <pc:sldMk cId="3408554401" sldId="663"/>
        </pc:sldMkLst>
        <pc:picChg chg="del">
          <ac:chgData name="Kareem Ahmed" userId="668b7c42-9793-4d96-80a6-ccc644a66bcf" providerId="ADAL" clId="{6BB882E4-978A-407A-BF39-60B25A919E4B}" dt="2023-07-12T23:46:40.472" v="10" actId="478"/>
          <ac:picMkLst>
            <pc:docMk/>
            <pc:sldMk cId="3408554401" sldId="663"/>
            <ac:picMk id="8" creationId="{1D183544-23C9-84DB-622F-37CD4041D69E}"/>
          </ac:picMkLst>
        </pc:picChg>
      </pc:sldChg>
      <pc:sldChg chg="delSp mod delAnim">
        <pc:chgData name="Kareem Ahmed" userId="668b7c42-9793-4d96-80a6-ccc644a66bcf" providerId="ADAL" clId="{6BB882E4-978A-407A-BF39-60B25A919E4B}" dt="2023-07-12T23:46:43.155" v="11" actId="478"/>
        <pc:sldMkLst>
          <pc:docMk/>
          <pc:sldMk cId="3031000186" sldId="664"/>
        </pc:sldMkLst>
        <pc:picChg chg="del">
          <ac:chgData name="Kareem Ahmed" userId="668b7c42-9793-4d96-80a6-ccc644a66bcf" providerId="ADAL" clId="{6BB882E4-978A-407A-BF39-60B25A919E4B}" dt="2023-07-12T23:46:43.155" v="11" actId="478"/>
          <ac:picMkLst>
            <pc:docMk/>
            <pc:sldMk cId="3031000186" sldId="664"/>
            <ac:picMk id="7" creationId="{C3626E7C-5482-5B4C-97C2-19343BAEC1E8}"/>
          </ac:picMkLst>
        </pc:picChg>
      </pc:sldChg>
      <pc:sldChg chg="delSp mod delAnim">
        <pc:chgData name="Kareem Ahmed" userId="668b7c42-9793-4d96-80a6-ccc644a66bcf" providerId="ADAL" clId="{6BB882E4-978A-407A-BF39-60B25A919E4B}" dt="2023-07-12T23:46:45.733" v="12" actId="478"/>
        <pc:sldMkLst>
          <pc:docMk/>
          <pc:sldMk cId="2054450170" sldId="665"/>
        </pc:sldMkLst>
        <pc:picChg chg="del">
          <ac:chgData name="Kareem Ahmed" userId="668b7c42-9793-4d96-80a6-ccc644a66bcf" providerId="ADAL" clId="{6BB882E4-978A-407A-BF39-60B25A919E4B}" dt="2023-07-12T23:46:45.733" v="12" actId="478"/>
          <ac:picMkLst>
            <pc:docMk/>
            <pc:sldMk cId="2054450170" sldId="665"/>
            <ac:picMk id="13" creationId="{1C82395A-1886-467F-B4AC-F3868AB51AAB}"/>
          </ac:picMkLst>
        </pc:picChg>
      </pc:sldChg>
      <pc:sldChg chg="delSp mod delAnim">
        <pc:chgData name="Kareem Ahmed" userId="668b7c42-9793-4d96-80a6-ccc644a66bcf" providerId="ADAL" clId="{6BB882E4-978A-407A-BF39-60B25A919E4B}" dt="2023-07-12T23:46:48.889" v="13" actId="478"/>
        <pc:sldMkLst>
          <pc:docMk/>
          <pc:sldMk cId="1437118412" sldId="666"/>
        </pc:sldMkLst>
        <pc:picChg chg="del">
          <ac:chgData name="Kareem Ahmed" userId="668b7c42-9793-4d96-80a6-ccc644a66bcf" providerId="ADAL" clId="{6BB882E4-978A-407A-BF39-60B25A919E4B}" dt="2023-07-12T23:46:48.889" v="13" actId="478"/>
          <ac:picMkLst>
            <pc:docMk/>
            <pc:sldMk cId="1437118412" sldId="666"/>
            <ac:picMk id="10" creationId="{307089C1-6178-BD4F-F741-8612462402F0}"/>
          </ac:picMkLst>
        </pc:picChg>
      </pc:sldChg>
      <pc:sldChg chg="delSp mod delAnim">
        <pc:chgData name="Kareem Ahmed" userId="668b7c42-9793-4d96-80a6-ccc644a66bcf" providerId="ADAL" clId="{6BB882E4-978A-407A-BF39-60B25A919E4B}" dt="2023-07-12T23:46:51.325" v="14" actId="478"/>
        <pc:sldMkLst>
          <pc:docMk/>
          <pc:sldMk cId="539134601" sldId="667"/>
        </pc:sldMkLst>
        <pc:picChg chg="del">
          <ac:chgData name="Kareem Ahmed" userId="668b7c42-9793-4d96-80a6-ccc644a66bcf" providerId="ADAL" clId="{6BB882E4-978A-407A-BF39-60B25A919E4B}" dt="2023-07-12T23:46:51.325" v="14" actId="478"/>
          <ac:picMkLst>
            <pc:docMk/>
            <pc:sldMk cId="539134601" sldId="667"/>
            <ac:picMk id="7" creationId="{1F13E121-6A9B-DFAD-CA9E-30C38815C3C3}"/>
          </ac:picMkLst>
        </pc:picChg>
      </pc:sldChg>
      <pc:sldChg chg="delSp mod delAnim">
        <pc:chgData name="Kareem Ahmed" userId="668b7c42-9793-4d96-80a6-ccc644a66bcf" providerId="ADAL" clId="{6BB882E4-978A-407A-BF39-60B25A919E4B}" dt="2023-07-12T23:46:53.822" v="15" actId="478"/>
        <pc:sldMkLst>
          <pc:docMk/>
          <pc:sldMk cId="2824489412" sldId="668"/>
        </pc:sldMkLst>
        <pc:picChg chg="del">
          <ac:chgData name="Kareem Ahmed" userId="668b7c42-9793-4d96-80a6-ccc644a66bcf" providerId="ADAL" clId="{6BB882E4-978A-407A-BF39-60B25A919E4B}" dt="2023-07-12T23:46:53.822" v="15" actId="478"/>
          <ac:picMkLst>
            <pc:docMk/>
            <pc:sldMk cId="2824489412" sldId="668"/>
            <ac:picMk id="7" creationId="{04596D61-80D0-A839-4C3C-7EB6B44B7658}"/>
          </ac:picMkLst>
        </pc:picChg>
      </pc:sldChg>
      <pc:sldChg chg="delSp mod delAnim">
        <pc:chgData name="Kareem Ahmed" userId="668b7c42-9793-4d96-80a6-ccc644a66bcf" providerId="ADAL" clId="{6BB882E4-978A-407A-BF39-60B25A919E4B}" dt="2023-07-12T23:46:56.179" v="16" actId="478"/>
        <pc:sldMkLst>
          <pc:docMk/>
          <pc:sldMk cId="3481999604" sldId="669"/>
        </pc:sldMkLst>
        <pc:picChg chg="del">
          <ac:chgData name="Kareem Ahmed" userId="668b7c42-9793-4d96-80a6-ccc644a66bcf" providerId="ADAL" clId="{6BB882E4-978A-407A-BF39-60B25A919E4B}" dt="2023-07-12T23:46:56.179" v="16" actId="478"/>
          <ac:picMkLst>
            <pc:docMk/>
            <pc:sldMk cId="3481999604" sldId="669"/>
            <ac:picMk id="7" creationId="{CA7438CB-C6E6-E9BD-9F95-471C912FE22E}"/>
          </ac:picMkLst>
        </pc:picChg>
      </pc:sldChg>
      <pc:sldChg chg="delSp mod delAnim">
        <pc:chgData name="Kareem Ahmed" userId="668b7c42-9793-4d96-80a6-ccc644a66bcf" providerId="ADAL" clId="{6BB882E4-978A-407A-BF39-60B25A919E4B}" dt="2023-07-12T23:46:58.880" v="17" actId="478"/>
        <pc:sldMkLst>
          <pc:docMk/>
          <pc:sldMk cId="2739926592" sldId="670"/>
        </pc:sldMkLst>
        <pc:picChg chg="del">
          <ac:chgData name="Kareem Ahmed" userId="668b7c42-9793-4d96-80a6-ccc644a66bcf" providerId="ADAL" clId="{6BB882E4-978A-407A-BF39-60B25A919E4B}" dt="2023-07-12T23:46:58.880" v="17" actId="478"/>
          <ac:picMkLst>
            <pc:docMk/>
            <pc:sldMk cId="2739926592" sldId="670"/>
            <ac:picMk id="14" creationId="{F5A5794A-EA91-D6B6-25A8-967FF871FF58}"/>
          </ac:picMkLst>
        </pc:picChg>
      </pc:sldChg>
      <pc:sldChg chg="delSp mod delAnim">
        <pc:chgData name="Kareem Ahmed" userId="668b7c42-9793-4d96-80a6-ccc644a66bcf" providerId="ADAL" clId="{6BB882E4-978A-407A-BF39-60B25A919E4B}" dt="2023-07-12T23:47:01.586" v="18" actId="478"/>
        <pc:sldMkLst>
          <pc:docMk/>
          <pc:sldMk cId="1703361433" sldId="671"/>
        </pc:sldMkLst>
        <pc:picChg chg="del">
          <ac:chgData name="Kareem Ahmed" userId="668b7c42-9793-4d96-80a6-ccc644a66bcf" providerId="ADAL" clId="{6BB882E4-978A-407A-BF39-60B25A919E4B}" dt="2023-07-12T23:47:01.586" v="18" actId="478"/>
          <ac:picMkLst>
            <pc:docMk/>
            <pc:sldMk cId="1703361433" sldId="671"/>
            <ac:picMk id="14" creationId="{FAFF6FCB-72BD-F773-29E0-9ADCF123CF03}"/>
          </ac:picMkLst>
        </pc:picChg>
      </pc:sldChg>
      <pc:sldChg chg="delSp mod delAnim">
        <pc:chgData name="Kareem Ahmed" userId="668b7c42-9793-4d96-80a6-ccc644a66bcf" providerId="ADAL" clId="{6BB882E4-978A-407A-BF39-60B25A919E4B}" dt="2023-07-12T23:47:06.995" v="20" actId="478"/>
        <pc:sldMkLst>
          <pc:docMk/>
          <pc:sldMk cId="2046474882" sldId="672"/>
        </pc:sldMkLst>
        <pc:picChg chg="del">
          <ac:chgData name="Kareem Ahmed" userId="668b7c42-9793-4d96-80a6-ccc644a66bcf" providerId="ADAL" clId="{6BB882E4-978A-407A-BF39-60B25A919E4B}" dt="2023-07-12T23:47:06.995" v="20" actId="478"/>
          <ac:picMkLst>
            <pc:docMk/>
            <pc:sldMk cId="2046474882" sldId="672"/>
            <ac:picMk id="7" creationId="{6E01CD3E-5B55-F225-F125-62E044029982}"/>
          </ac:picMkLst>
        </pc:picChg>
      </pc:sldChg>
      <pc:sldChg chg="delSp mod delAnim">
        <pc:chgData name="Kareem Ahmed" userId="668b7c42-9793-4d96-80a6-ccc644a66bcf" providerId="ADAL" clId="{6BB882E4-978A-407A-BF39-60B25A919E4B}" dt="2023-07-12T23:47:04.356" v="19" actId="478"/>
        <pc:sldMkLst>
          <pc:docMk/>
          <pc:sldMk cId="3900281731" sldId="673"/>
        </pc:sldMkLst>
        <pc:picChg chg="del">
          <ac:chgData name="Kareem Ahmed" userId="668b7c42-9793-4d96-80a6-ccc644a66bcf" providerId="ADAL" clId="{6BB882E4-978A-407A-BF39-60B25A919E4B}" dt="2023-07-12T23:47:04.356" v="19" actId="478"/>
          <ac:picMkLst>
            <pc:docMk/>
            <pc:sldMk cId="3900281731" sldId="673"/>
            <ac:picMk id="8" creationId="{84AB8E7A-C857-F5E4-AB21-24CE9204903C}"/>
          </ac:picMkLst>
        </pc:picChg>
      </pc:sldChg>
      <pc:sldChg chg="delSp mod delAnim">
        <pc:chgData name="Kareem Ahmed" userId="668b7c42-9793-4d96-80a6-ccc644a66bcf" providerId="ADAL" clId="{6BB882E4-978A-407A-BF39-60B25A919E4B}" dt="2023-07-12T23:47:09.637" v="21" actId="478"/>
        <pc:sldMkLst>
          <pc:docMk/>
          <pc:sldMk cId="303014169" sldId="674"/>
        </pc:sldMkLst>
        <pc:picChg chg="del">
          <ac:chgData name="Kareem Ahmed" userId="668b7c42-9793-4d96-80a6-ccc644a66bcf" providerId="ADAL" clId="{6BB882E4-978A-407A-BF39-60B25A919E4B}" dt="2023-07-12T23:47:09.637" v="21" actId="478"/>
          <ac:picMkLst>
            <pc:docMk/>
            <pc:sldMk cId="303014169" sldId="674"/>
            <ac:picMk id="7" creationId="{ADDF2242-E768-2A0A-A419-272B0E779F14}"/>
          </ac:picMkLst>
        </pc:picChg>
      </pc:sldChg>
      <pc:sldChg chg="delSp mod delAnim">
        <pc:chgData name="Kareem Ahmed" userId="668b7c42-9793-4d96-80a6-ccc644a66bcf" providerId="ADAL" clId="{6BB882E4-978A-407A-BF39-60B25A919E4B}" dt="2023-07-12T23:47:12.930" v="22" actId="478"/>
        <pc:sldMkLst>
          <pc:docMk/>
          <pc:sldMk cId="2771043202" sldId="675"/>
        </pc:sldMkLst>
        <pc:picChg chg="del">
          <ac:chgData name="Kareem Ahmed" userId="668b7c42-9793-4d96-80a6-ccc644a66bcf" providerId="ADAL" clId="{6BB882E4-978A-407A-BF39-60B25A919E4B}" dt="2023-07-12T23:47:12.930" v="22" actId="478"/>
          <ac:picMkLst>
            <pc:docMk/>
            <pc:sldMk cId="2771043202" sldId="675"/>
            <ac:picMk id="7" creationId="{43B68D2A-F0C3-FC00-F9C0-26ACA73FA681}"/>
          </ac:picMkLst>
        </pc:picChg>
      </pc:sldChg>
      <pc:sldChg chg="delSp mod delAnim">
        <pc:chgData name="Kareem Ahmed" userId="668b7c42-9793-4d96-80a6-ccc644a66bcf" providerId="ADAL" clId="{6BB882E4-978A-407A-BF39-60B25A919E4B}" dt="2023-07-12T23:47:17.837" v="24" actId="478"/>
        <pc:sldMkLst>
          <pc:docMk/>
          <pc:sldMk cId="3654351133" sldId="676"/>
        </pc:sldMkLst>
        <pc:picChg chg="del">
          <ac:chgData name="Kareem Ahmed" userId="668b7c42-9793-4d96-80a6-ccc644a66bcf" providerId="ADAL" clId="{6BB882E4-978A-407A-BF39-60B25A919E4B}" dt="2023-07-12T23:47:17.837" v="24" actId="478"/>
          <ac:picMkLst>
            <pc:docMk/>
            <pc:sldMk cId="3654351133" sldId="676"/>
            <ac:picMk id="7" creationId="{F0332F47-5C62-0CDF-61A7-AF77E1D67A13}"/>
          </ac:picMkLst>
        </pc:picChg>
      </pc:sldChg>
      <pc:sldChg chg="delSp mod delAnim">
        <pc:chgData name="Kareem Ahmed" userId="668b7c42-9793-4d96-80a6-ccc644a66bcf" providerId="ADAL" clId="{6BB882E4-978A-407A-BF39-60B25A919E4B}" dt="2023-07-12T23:47:15.525" v="23" actId="478"/>
        <pc:sldMkLst>
          <pc:docMk/>
          <pc:sldMk cId="942930514" sldId="677"/>
        </pc:sldMkLst>
        <pc:picChg chg="del">
          <ac:chgData name="Kareem Ahmed" userId="668b7c42-9793-4d96-80a6-ccc644a66bcf" providerId="ADAL" clId="{6BB882E4-978A-407A-BF39-60B25A919E4B}" dt="2023-07-12T23:47:15.525" v="23" actId="478"/>
          <ac:picMkLst>
            <pc:docMk/>
            <pc:sldMk cId="942930514" sldId="677"/>
            <ac:picMk id="7" creationId="{62C4B230-7C34-3237-4AAC-89DEA8AC4F41}"/>
          </ac:picMkLst>
        </pc:picChg>
      </pc:sldChg>
      <pc:sldChg chg="delSp mod delAnim">
        <pc:chgData name="Kareem Ahmed" userId="668b7c42-9793-4d96-80a6-ccc644a66bcf" providerId="ADAL" clId="{6BB882E4-978A-407A-BF39-60B25A919E4B}" dt="2023-07-12T23:47:20.476" v="25" actId="478"/>
        <pc:sldMkLst>
          <pc:docMk/>
          <pc:sldMk cId="2702871434" sldId="678"/>
        </pc:sldMkLst>
        <pc:picChg chg="del">
          <ac:chgData name="Kareem Ahmed" userId="668b7c42-9793-4d96-80a6-ccc644a66bcf" providerId="ADAL" clId="{6BB882E4-978A-407A-BF39-60B25A919E4B}" dt="2023-07-12T23:47:20.476" v="25" actId="478"/>
          <ac:picMkLst>
            <pc:docMk/>
            <pc:sldMk cId="2702871434" sldId="678"/>
            <ac:picMk id="7" creationId="{A117524F-42A6-8F9C-F9E8-EBD208DA72FF}"/>
          </ac:picMkLst>
        </pc:picChg>
      </pc:sldChg>
      <pc:sldChg chg="delSp mod delAnim">
        <pc:chgData name="Kareem Ahmed" userId="668b7c42-9793-4d96-80a6-ccc644a66bcf" providerId="ADAL" clId="{6BB882E4-978A-407A-BF39-60B25A919E4B}" dt="2023-07-12T23:47:23.071" v="26" actId="478"/>
        <pc:sldMkLst>
          <pc:docMk/>
          <pc:sldMk cId="1193575488" sldId="679"/>
        </pc:sldMkLst>
        <pc:picChg chg="del">
          <ac:chgData name="Kareem Ahmed" userId="668b7c42-9793-4d96-80a6-ccc644a66bcf" providerId="ADAL" clId="{6BB882E4-978A-407A-BF39-60B25A919E4B}" dt="2023-07-12T23:47:23.071" v="26" actId="478"/>
          <ac:picMkLst>
            <pc:docMk/>
            <pc:sldMk cId="1193575488" sldId="679"/>
            <ac:picMk id="9" creationId="{348C44D3-42B4-8EA1-CA69-2905651A4292}"/>
          </ac:picMkLst>
        </pc:picChg>
      </pc:sldChg>
      <pc:sldChg chg="delSp mod delAnim">
        <pc:chgData name="Kareem Ahmed" userId="668b7c42-9793-4d96-80a6-ccc644a66bcf" providerId="ADAL" clId="{6BB882E4-978A-407A-BF39-60B25A919E4B}" dt="2023-07-12T23:47:27.696" v="27" actId="478"/>
        <pc:sldMkLst>
          <pc:docMk/>
          <pc:sldMk cId="2531719879" sldId="680"/>
        </pc:sldMkLst>
        <pc:picChg chg="del">
          <ac:chgData name="Kareem Ahmed" userId="668b7c42-9793-4d96-80a6-ccc644a66bcf" providerId="ADAL" clId="{6BB882E4-978A-407A-BF39-60B25A919E4B}" dt="2023-07-12T23:47:27.696" v="27" actId="478"/>
          <ac:picMkLst>
            <pc:docMk/>
            <pc:sldMk cId="2531719879" sldId="680"/>
            <ac:picMk id="4" creationId="{B279BBDA-8BE6-7575-5BAD-111808D2D309}"/>
          </ac:picMkLst>
        </pc:picChg>
      </pc:sldChg>
      <pc:sldChg chg="delSp mod delAnim">
        <pc:chgData name="Kareem Ahmed" userId="668b7c42-9793-4d96-80a6-ccc644a66bcf" providerId="ADAL" clId="{6BB882E4-978A-407A-BF39-60B25A919E4B}" dt="2023-07-12T23:47:32.894" v="29" actId="478"/>
        <pc:sldMkLst>
          <pc:docMk/>
          <pc:sldMk cId="1279794259" sldId="681"/>
        </pc:sldMkLst>
        <pc:picChg chg="del">
          <ac:chgData name="Kareem Ahmed" userId="668b7c42-9793-4d96-80a6-ccc644a66bcf" providerId="ADAL" clId="{6BB882E4-978A-407A-BF39-60B25A919E4B}" dt="2023-07-12T23:47:32.894" v="29" actId="478"/>
          <ac:picMkLst>
            <pc:docMk/>
            <pc:sldMk cId="1279794259" sldId="681"/>
            <ac:picMk id="4" creationId="{0D462BC1-0081-625D-37A5-5B903FE45EEC}"/>
          </ac:picMkLst>
        </pc:picChg>
      </pc:sldChg>
      <pc:sldChg chg="delSp mod delAnim">
        <pc:chgData name="Kareem Ahmed" userId="668b7c42-9793-4d96-80a6-ccc644a66bcf" providerId="ADAL" clId="{6BB882E4-978A-407A-BF39-60B25A919E4B}" dt="2023-07-12T23:47:35.521" v="30" actId="478"/>
        <pc:sldMkLst>
          <pc:docMk/>
          <pc:sldMk cId="64086089" sldId="682"/>
        </pc:sldMkLst>
        <pc:picChg chg="del">
          <ac:chgData name="Kareem Ahmed" userId="668b7c42-9793-4d96-80a6-ccc644a66bcf" providerId="ADAL" clId="{6BB882E4-978A-407A-BF39-60B25A919E4B}" dt="2023-07-12T23:47:35.521" v="30" actId="478"/>
          <ac:picMkLst>
            <pc:docMk/>
            <pc:sldMk cId="64086089" sldId="682"/>
            <ac:picMk id="4" creationId="{790B43FA-C231-35EB-D85D-C6D0184E25E1}"/>
          </ac:picMkLst>
        </pc:picChg>
      </pc:sldChg>
      <pc:sldChg chg="delSp mod delAnim">
        <pc:chgData name="Kareem Ahmed" userId="668b7c42-9793-4d96-80a6-ccc644a66bcf" providerId="ADAL" clId="{6BB882E4-978A-407A-BF39-60B25A919E4B}" dt="2023-07-12T23:47:37.940" v="31" actId="478"/>
        <pc:sldMkLst>
          <pc:docMk/>
          <pc:sldMk cId="2607138396" sldId="683"/>
        </pc:sldMkLst>
        <pc:picChg chg="del">
          <ac:chgData name="Kareem Ahmed" userId="668b7c42-9793-4d96-80a6-ccc644a66bcf" providerId="ADAL" clId="{6BB882E4-978A-407A-BF39-60B25A919E4B}" dt="2023-07-12T23:47:37.940" v="31" actId="478"/>
          <ac:picMkLst>
            <pc:docMk/>
            <pc:sldMk cId="2607138396" sldId="683"/>
            <ac:picMk id="4" creationId="{B57AF3C2-DA6A-77DC-6AFF-82F8EEBD3D86}"/>
          </ac:picMkLst>
        </pc:picChg>
      </pc:sldChg>
      <pc:sldChg chg="delSp mod delAnim">
        <pc:chgData name="Kareem Ahmed" userId="668b7c42-9793-4d96-80a6-ccc644a66bcf" providerId="ADAL" clId="{6BB882E4-978A-407A-BF39-60B25A919E4B}" dt="2023-07-12T23:47:40.347" v="32" actId="478"/>
        <pc:sldMkLst>
          <pc:docMk/>
          <pc:sldMk cId="400114028" sldId="684"/>
        </pc:sldMkLst>
        <pc:picChg chg="del">
          <ac:chgData name="Kareem Ahmed" userId="668b7c42-9793-4d96-80a6-ccc644a66bcf" providerId="ADAL" clId="{6BB882E4-978A-407A-BF39-60B25A919E4B}" dt="2023-07-12T23:47:40.347" v="32" actId="478"/>
          <ac:picMkLst>
            <pc:docMk/>
            <pc:sldMk cId="400114028" sldId="684"/>
            <ac:picMk id="4" creationId="{718E01B3-408E-F43E-9D11-294691BE321A}"/>
          </ac:picMkLst>
        </pc:picChg>
      </pc:sldChg>
      <pc:sldChg chg="delSp mod delAnim">
        <pc:chgData name="Kareem Ahmed" userId="668b7c42-9793-4d96-80a6-ccc644a66bcf" providerId="ADAL" clId="{6BB882E4-978A-407A-BF39-60B25A919E4B}" dt="2023-07-12T23:47:42.800" v="33" actId="478"/>
        <pc:sldMkLst>
          <pc:docMk/>
          <pc:sldMk cId="2710526532" sldId="685"/>
        </pc:sldMkLst>
        <pc:picChg chg="del">
          <ac:chgData name="Kareem Ahmed" userId="668b7c42-9793-4d96-80a6-ccc644a66bcf" providerId="ADAL" clId="{6BB882E4-978A-407A-BF39-60B25A919E4B}" dt="2023-07-12T23:47:42.800" v="33" actId="478"/>
          <ac:picMkLst>
            <pc:docMk/>
            <pc:sldMk cId="2710526532" sldId="685"/>
            <ac:picMk id="4" creationId="{1549A4AE-799E-566C-77AB-52F52AE66A8A}"/>
          </ac:picMkLst>
        </pc:picChg>
      </pc:sldChg>
      <pc:sldChg chg="delSp mod delAnim">
        <pc:chgData name="Kareem Ahmed" userId="668b7c42-9793-4d96-80a6-ccc644a66bcf" providerId="ADAL" clId="{6BB882E4-978A-407A-BF39-60B25A919E4B}" dt="2023-07-12T23:47:45.341" v="34" actId="478"/>
        <pc:sldMkLst>
          <pc:docMk/>
          <pc:sldMk cId="2812875635" sldId="686"/>
        </pc:sldMkLst>
        <pc:picChg chg="del">
          <ac:chgData name="Kareem Ahmed" userId="668b7c42-9793-4d96-80a6-ccc644a66bcf" providerId="ADAL" clId="{6BB882E4-978A-407A-BF39-60B25A919E4B}" dt="2023-07-12T23:47:45.341" v="34" actId="478"/>
          <ac:picMkLst>
            <pc:docMk/>
            <pc:sldMk cId="2812875635" sldId="686"/>
            <ac:picMk id="4" creationId="{68568AE8-58F0-1DD5-C6F2-878B7200ADC2}"/>
          </ac:picMkLst>
        </pc:picChg>
      </pc:sldChg>
      <pc:sldChg chg="delSp mod delAnim">
        <pc:chgData name="Kareem Ahmed" userId="668b7c42-9793-4d96-80a6-ccc644a66bcf" providerId="ADAL" clId="{6BB882E4-978A-407A-BF39-60B25A919E4B}" dt="2023-07-12T23:47:47.659" v="35" actId="478"/>
        <pc:sldMkLst>
          <pc:docMk/>
          <pc:sldMk cId="3706471670" sldId="687"/>
        </pc:sldMkLst>
        <pc:picChg chg="del">
          <ac:chgData name="Kareem Ahmed" userId="668b7c42-9793-4d96-80a6-ccc644a66bcf" providerId="ADAL" clId="{6BB882E4-978A-407A-BF39-60B25A919E4B}" dt="2023-07-12T23:47:47.659" v="35" actId="478"/>
          <ac:picMkLst>
            <pc:docMk/>
            <pc:sldMk cId="3706471670" sldId="687"/>
            <ac:picMk id="4" creationId="{921AEE8C-1F6E-16D5-F8BE-F96018082244}"/>
          </ac:picMkLst>
        </pc:picChg>
      </pc:sldChg>
      <pc:sldChg chg="delSp mod delAnim">
        <pc:chgData name="Kareem Ahmed" userId="668b7c42-9793-4d96-80a6-ccc644a66bcf" providerId="ADAL" clId="{6BB882E4-978A-407A-BF39-60B25A919E4B}" dt="2023-07-12T23:47:53.207" v="37" actId="478"/>
        <pc:sldMkLst>
          <pc:docMk/>
          <pc:sldMk cId="827075320" sldId="688"/>
        </pc:sldMkLst>
        <pc:picChg chg="del">
          <ac:chgData name="Kareem Ahmed" userId="668b7c42-9793-4d96-80a6-ccc644a66bcf" providerId="ADAL" clId="{6BB882E4-978A-407A-BF39-60B25A919E4B}" dt="2023-07-12T23:47:53.207" v="37" actId="478"/>
          <ac:picMkLst>
            <pc:docMk/>
            <pc:sldMk cId="827075320" sldId="688"/>
            <ac:picMk id="6" creationId="{A67D7BC5-7222-4DF0-872D-3A1D1ACAA0F7}"/>
          </ac:picMkLst>
        </pc:picChg>
      </pc:sldChg>
      <pc:sldChg chg="delSp mod delAnim">
        <pc:chgData name="Kareem Ahmed" userId="668b7c42-9793-4d96-80a6-ccc644a66bcf" providerId="ADAL" clId="{6BB882E4-978A-407A-BF39-60B25A919E4B}" dt="2023-07-12T23:47:55.746" v="38" actId="478"/>
        <pc:sldMkLst>
          <pc:docMk/>
          <pc:sldMk cId="4170117719" sldId="689"/>
        </pc:sldMkLst>
        <pc:picChg chg="del">
          <ac:chgData name="Kareem Ahmed" userId="668b7c42-9793-4d96-80a6-ccc644a66bcf" providerId="ADAL" clId="{6BB882E4-978A-407A-BF39-60B25A919E4B}" dt="2023-07-12T23:47:55.746" v="38" actId="478"/>
          <ac:picMkLst>
            <pc:docMk/>
            <pc:sldMk cId="4170117719" sldId="689"/>
            <ac:picMk id="6" creationId="{349756EF-8821-2B98-02F2-A32793347345}"/>
          </ac:picMkLst>
        </pc:picChg>
      </pc:sldChg>
      <pc:sldChg chg="delSp mod delAnim">
        <pc:chgData name="Kareem Ahmed" userId="668b7c42-9793-4d96-80a6-ccc644a66bcf" providerId="ADAL" clId="{6BB882E4-978A-407A-BF39-60B25A919E4B}" dt="2023-07-12T23:47:58.455" v="39" actId="478"/>
        <pc:sldMkLst>
          <pc:docMk/>
          <pc:sldMk cId="2592001028" sldId="690"/>
        </pc:sldMkLst>
        <pc:picChg chg="del">
          <ac:chgData name="Kareem Ahmed" userId="668b7c42-9793-4d96-80a6-ccc644a66bcf" providerId="ADAL" clId="{6BB882E4-978A-407A-BF39-60B25A919E4B}" dt="2023-07-12T23:47:58.455" v="39" actId="478"/>
          <ac:picMkLst>
            <pc:docMk/>
            <pc:sldMk cId="2592001028" sldId="690"/>
            <ac:picMk id="6" creationId="{60193356-553A-4FD9-85F6-4008D21714DE}"/>
          </ac:picMkLst>
        </pc:picChg>
      </pc:sldChg>
      <pc:sldChg chg="delSp mod delAnim">
        <pc:chgData name="Kareem Ahmed" userId="668b7c42-9793-4d96-80a6-ccc644a66bcf" providerId="ADAL" clId="{6BB882E4-978A-407A-BF39-60B25A919E4B}" dt="2023-07-12T23:48:00.947" v="40" actId="478"/>
        <pc:sldMkLst>
          <pc:docMk/>
          <pc:sldMk cId="4203225308" sldId="691"/>
        </pc:sldMkLst>
        <pc:picChg chg="del">
          <ac:chgData name="Kareem Ahmed" userId="668b7c42-9793-4d96-80a6-ccc644a66bcf" providerId="ADAL" clId="{6BB882E4-978A-407A-BF39-60B25A919E4B}" dt="2023-07-12T23:48:00.947" v="40" actId="478"/>
          <ac:picMkLst>
            <pc:docMk/>
            <pc:sldMk cId="4203225308" sldId="691"/>
            <ac:picMk id="6" creationId="{AE8B035A-B69A-1824-2420-9025D4720B0C}"/>
          </ac:picMkLst>
        </pc:picChg>
      </pc:sldChg>
      <pc:sldChg chg="delSp mod delAnim">
        <pc:chgData name="Kareem Ahmed" userId="668b7c42-9793-4d96-80a6-ccc644a66bcf" providerId="ADAL" clId="{6BB882E4-978A-407A-BF39-60B25A919E4B}" dt="2023-07-12T23:48:06.292" v="42" actId="478"/>
        <pc:sldMkLst>
          <pc:docMk/>
          <pc:sldMk cId="3920965614" sldId="692"/>
        </pc:sldMkLst>
        <pc:picChg chg="del">
          <ac:chgData name="Kareem Ahmed" userId="668b7c42-9793-4d96-80a6-ccc644a66bcf" providerId="ADAL" clId="{6BB882E4-978A-407A-BF39-60B25A919E4B}" dt="2023-07-12T23:48:06.292" v="42" actId="478"/>
          <ac:picMkLst>
            <pc:docMk/>
            <pc:sldMk cId="3920965614" sldId="692"/>
            <ac:picMk id="6" creationId="{0E90A691-520F-3D93-6F0C-CFD2A6A98B86}"/>
          </ac:picMkLst>
        </pc:picChg>
      </pc:sldChg>
      <pc:sldChg chg="delSp mod delAnim">
        <pc:chgData name="Kareem Ahmed" userId="668b7c42-9793-4d96-80a6-ccc644a66bcf" providerId="ADAL" clId="{6BB882E4-978A-407A-BF39-60B25A919E4B}" dt="2023-07-12T23:48:08.731" v="43" actId="478"/>
        <pc:sldMkLst>
          <pc:docMk/>
          <pc:sldMk cId="954024162" sldId="693"/>
        </pc:sldMkLst>
        <pc:picChg chg="del">
          <ac:chgData name="Kareem Ahmed" userId="668b7c42-9793-4d96-80a6-ccc644a66bcf" providerId="ADAL" clId="{6BB882E4-978A-407A-BF39-60B25A919E4B}" dt="2023-07-12T23:48:08.731" v="43" actId="478"/>
          <ac:picMkLst>
            <pc:docMk/>
            <pc:sldMk cId="954024162" sldId="693"/>
            <ac:picMk id="6" creationId="{23F15390-6C21-8F90-AC59-06E58B22020D}"/>
          </ac:picMkLst>
        </pc:picChg>
      </pc:sldChg>
      <pc:sldChg chg="delSp mod delAnim">
        <pc:chgData name="Kareem Ahmed" userId="668b7c42-9793-4d96-80a6-ccc644a66bcf" providerId="ADAL" clId="{6BB882E4-978A-407A-BF39-60B25A919E4B}" dt="2023-07-12T23:48:11.366" v="44" actId="478"/>
        <pc:sldMkLst>
          <pc:docMk/>
          <pc:sldMk cId="1633115004" sldId="694"/>
        </pc:sldMkLst>
        <pc:picChg chg="del">
          <ac:chgData name="Kareem Ahmed" userId="668b7c42-9793-4d96-80a6-ccc644a66bcf" providerId="ADAL" clId="{6BB882E4-978A-407A-BF39-60B25A919E4B}" dt="2023-07-12T23:48:11.366" v="44" actId="478"/>
          <ac:picMkLst>
            <pc:docMk/>
            <pc:sldMk cId="1633115004" sldId="694"/>
            <ac:picMk id="6" creationId="{15671C14-F0F3-9906-9F16-1B170B8ED107}"/>
          </ac:picMkLst>
        </pc:picChg>
      </pc:sldChg>
      <pc:sldChg chg="delSp mod delAnim">
        <pc:chgData name="Kareem Ahmed" userId="668b7c42-9793-4d96-80a6-ccc644a66bcf" providerId="ADAL" clId="{6BB882E4-978A-407A-BF39-60B25A919E4B}" dt="2023-07-12T23:48:13.794" v="45" actId="478"/>
        <pc:sldMkLst>
          <pc:docMk/>
          <pc:sldMk cId="1764252076" sldId="695"/>
        </pc:sldMkLst>
        <pc:picChg chg="del">
          <ac:chgData name="Kareem Ahmed" userId="668b7c42-9793-4d96-80a6-ccc644a66bcf" providerId="ADAL" clId="{6BB882E4-978A-407A-BF39-60B25A919E4B}" dt="2023-07-12T23:48:13.794" v="45" actId="478"/>
          <ac:picMkLst>
            <pc:docMk/>
            <pc:sldMk cId="1764252076" sldId="695"/>
            <ac:picMk id="6" creationId="{D35826FC-195E-0C11-2F2D-7A21BFA91D00}"/>
          </ac:picMkLst>
        </pc:picChg>
      </pc:sldChg>
      <pc:sldChg chg="delSp mod delAnim">
        <pc:chgData name="Kareem Ahmed" userId="668b7c42-9793-4d96-80a6-ccc644a66bcf" providerId="ADAL" clId="{6BB882E4-978A-407A-BF39-60B25A919E4B}" dt="2023-07-12T23:48:16.610" v="46" actId="478"/>
        <pc:sldMkLst>
          <pc:docMk/>
          <pc:sldMk cId="3431504033" sldId="696"/>
        </pc:sldMkLst>
        <pc:picChg chg="del">
          <ac:chgData name="Kareem Ahmed" userId="668b7c42-9793-4d96-80a6-ccc644a66bcf" providerId="ADAL" clId="{6BB882E4-978A-407A-BF39-60B25A919E4B}" dt="2023-07-12T23:48:16.610" v="46" actId="478"/>
          <ac:picMkLst>
            <pc:docMk/>
            <pc:sldMk cId="3431504033" sldId="696"/>
            <ac:picMk id="6" creationId="{D1FC983B-E12F-ABB1-EACB-2B7B47590100}"/>
          </ac:picMkLst>
        </pc:picChg>
      </pc:sldChg>
      <pc:sldChg chg="delSp mod delAnim">
        <pc:chgData name="Kareem Ahmed" userId="668b7c42-9793-4d96-80a6-ccc644a66bcf" providerId="ADAL" clId="{6BB882E4-978A-407A-BF39-60B25A919E4B}" dt="2023-07-12T23:48:19.412" v="47" actId="478"/>
        <pc:sldMkLst>
          <pc:docMk/>
          <pc:sldMk cId="2278096498" sldId="697"/>
        </pc:sldMkLst>
        <pc:picChg chg="del">
          <ac:chgData name="Kareem Ahmed" userId="668b7c42-9793-4d96-80a6-ccc644a66bcf" providerId="ADAL" clId="{6BB882E4-978A-407A-BF39-60B25A919E4B}" dt="2023-07-12T23:48:19.412" v="47" actId="478"/>
          <ac:picMkLst>
            <pc:docMk/>
            <pc:sldMk cId="2278096498" sldId="697"/>
            <ac:picMk id="6" creationId="{36E96DE8-2FF1-EFF9-A7CE-BF5E353B786C}"/>
          </ac:picMkLst>
        </pc:picChg>
      </pc:sldChg>
      <pc:sldChg chg="delSp mod delAnim">
        <pc:chgData name="Kareem Ahmed" userId="668b7c42-9793-4d96-80a6-ccc644a66bcf" providerId="ADAL" clId="{6BB882E4-978A-407A-BF39-60B25A919E4B}" dt="2023-07-12T23:48:25.917" v="49" actId="478"/>
        <pc:sldMkLst>
          <pc:docMk/>
          <pc:sldMk cId="3557793708" sldId="698"/>
        </pc:sldMkLst>
        <pc:picChg chg="del">
          <ac:chgData name="Kareem Ahmed" userId="668b7c42-9793-4d96-80a6-ccc644a66bcf" providerId="ADAL" clId="{6BB882E4-978A-407A-BF39-60B25A919E4B}" dt="2023-07-12T23:48:25.917" v="49" actId="478"/>
          <ac:picMkLst>
            <pc:docMk/>
            <pc:sldMk cId="3557793708" sldId="698"/>
            <ac:picMk id="6" creationId="{29E0C406-8592-0F9D-249D-A1DCCA4A8C00}"/>
          </ac:picMkLst>
        </pc:picChg>
      </pc:sldChg>
      <pc:sldChg chg="delSp mod delAnim">
        <pc:chgData name="Kareem Ahmed" userId="668b7c42-9793-4d96-80a6-ccc644a66bcf" providerId="ADAL" clId="{6BB882E4-978A-407A-BF39-60B25A919E4B}" dt="2023-07-12T23:48:22.918" v="48" actId="478"/>
        <pc:sldMkLst>
          <pc:docMk/>
          <pc:sldMk cId="2271736843" sldId="699"/>
        </pc:sldMkLst>
        <pc:picChg chg="del">
          <ac:chgData name="Kareem Ahmed" userId="668b7c42-9793-4d96-80a6-ccc644a66bcf" providerId="ADAL" clId="{6BB882E4-978A-407A-BF39-60B25A919E4B}" dt="2023-07-12T23:48:22.918" v="48" actId="478"/>
          <ac:picMkLst>
            <pc:docMk/>
            <pc:sldMk cId="2271736843" sldId="699"/>
            <ac:picMk id="6" creationId="{9066419C-4244-3473-1DAE-E92B2025B69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230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5510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356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2283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7375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4691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538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6070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96447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94140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10.tiff"/><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1.emf"/><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394849" y="4414557"/>
            <a:ext cx="3985839" cy="1077218"/>
          </a:xfrm>
          <a:prstGeom prst="rect">
            <a:avLst/>
          </a:prstGeom>
          <a:noFill/>
        </p:spPr>
        <p:txBody>
          <a:bodyPr wrap="square" rtlCol="0">
            <a:spAutoFit/>
          </a:bodyPr>
          <a:lstStyle/>
          <a:p>
            <a:pPr algn="ctr"/>
            <a:r>
              <a:rPr lang="ar-EG" sz="3200" b="1" dirty="0">
                <a:solidFill>
                  <a:srgbClr val="2D3956"/>
                </a:solidFill>
                <a:latin typeface="Tajawal Medium" panose="00000600000000000000" pitchFamily="2" charset="-78"/>
                <a:cs typeface="+mj-cs"/>
              </a:rPr>
              <a:t>إعداد</a:t>
            </a:r>
          </a:p>
          <a:p>
            <a:pPr algn="ctr"/>
            <a:r>
              <a:rPr lang="ar-EG" sz="3200" b="1" dirty="0">
                <a:solidFill>
                  <a:srgbClr val="2D3956"/>
                </a:solidFill>
                <a:latin typeface="Tajawal Medium" panose="00000600000000000000" pitchFamily="2" charset="-78"/>
                <a:cs typeface="+mj-cs"/>
              </a:rPr>
              <a:t>د/ كريم أحمد</a:t>
            </a:r>
            <a:endParaRPr lang="en-US" sz="3200" b="1" dirty="0">
              <a:solidFill>
                <a:srgbClr val="2D3956"/>
              </a:solidFill>
              <a:latin typeface="Tajawal Medium" panose="00000600000000000000" pitchFamily="2" charset="-78"/>
              <a:cs typeface="+mj-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198730" y="2045251"/>
            <a:ext cx="4181958" cy="2123658"/>
          </a:xfrm>
          <a:prstGeom prst="rect">
            <a:avLst/>
          </a:prstGeom>
          <a:noFill/>
        </p:spPr>
        <p:txBody>
          <a:bodyPr wrap="square" rtlCol="0">
            <a:spAutoFit/>
          </a:bodyPr>
          <a:lstStyle/>
          <a:p>
            <a:pPr algn="ctr"/>
            <a:r>
              <a:rPr lang="ar-EG" sz="4400" b="1" dirty="0">
                <a:solidFill>
                  <a:srgbClr val="C00000"/>
                </a:solidFill>
                <a:latin typeface="Tajawal Medium" panose="00000600000000000000" pitchFamily="2" charset="-78"/>
                <a:cs typeface="+mj-cs"/>
              </a:rPr>
              <a:t>مقدمة في التسويق الرقمي</a:t>
            </a:r>
          </a:p>
          <a:p>
            <a:pPr algn="ctr"/>
            <a:r>
              <a:rPr lang="en-US" sz="4400" b="1" dirty="0">
                <a:solidFill>
                  <a:srgbClr val="C00000"/>
                </a:solidFill>
                <a:cs typeface="+mj-cs"/>
              </a:rPr>
              <a:t>MKT111</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89343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2D3956"/>
                </a:solidFill>
                <a:latin typeface="Tajawal Medium" panose="00000600000000000000" pitchFamily="2" charset="-78"/>
                <a:cs typeface="Tajawal Medium" panose="00000600000000000000" pitchFamily="2" charset="-78"/>
              </a:rPr>
              <a:t>المحاضرة الخامسة </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20410" y="423192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261"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937957354"/>
      </p:ext>
    </p:extLst>
  </p:cSld>
  <p:clrMapOvr>
    <a:masterClrMapping/>
  </p:clrMapOvr>
  <mc:AlternateContent xmlns:mc="http://schemas.openxmlformats.org/markup-compatibility/2006" xmlns:p14="http://schemas.microsoft.com/office/powerpoint/2010/main">
    <mc:Choice Requires="p14">
      <p:transition spd="slow" p14:dur="2000" advTm="16398"/>
    </mc:Choice>
    <mc:Fallback xmlns="">
      <p:transition spd="slow" advTm="163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عنوان المحاضرة</a:t>
            </a:r>
            <a:br>
              <a:rPr lang="ar-EG" sz="3400" b="1" i="0" u="none" strike="noStrike" cap="none" dirty="0">
                <a:solidFill>
                  <a:schemeClr val="dk1"/>
                </a:solidFill>
                <a:latin typeface="Calibri"/>
                <a:ea typeface="Calibri"/>
                <a:cs typeface="Calibri"/>
                <a:sym typeface="Calibri"/>
              </a:rPr>
            </a:br>
            <a:r>
              <a:rPr lang="ar-EG" sz="3400" b="1" i="0" u="none" strike="noStrike" cap="none" dirty="0">
                <a:solidFill>
                  <a:schemeClr val="dk1"/>
                </a:solidFill>
                <a:latin typeface="Calibri"/>
                <a:ea typeface="Calibri"/>
                <a:cs typeface="Calibri"/>
                <a:sym typeface="Calibri"/>
              </a:rPr>
              <a:t>استراتيجية التسويق الرقمي</a:t>
            </a:r>
            <a:endParaRPr sz="3400" b="1" i="0" u="sng" strike="noStrike" cap="none" dirty="0">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6421"/>
    </mc:Choice>
    <mc:Fallback xmlns="">
      <p:transition spd="slow" advTm="642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4639631"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Tajawal Medium"/>
                <a:sym typeface="Tajawal Medium"/>
              </a:rPr>
              <a:t>محتويات المحاضرة</a:t>
            </a:r>
            <a:endParaRPr sz="2800" b="1" i="0" u="none" strike="noStrike" cap="non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2224672"/>
            <a:ext cx="8417320" cy="3647112"/>
          </a:xfrm>
          <a:prstGeom prst="rect">
            <a:avLst/>
          </a:prstGeom>
          <a:no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rgbClr val="1E4E79"/>
              </a:buClr>
              <a:buSzPts val="2200"/>
              <a:buFont typeface="Arial"/>
              <a:buChar char="•"/>
            </a:pPr>
            <a:r>
              <a:rPr lang="ar-EG" sz="2200" b="1" dirty="0">
                <a:solidFill>
                  <a:srgbClr val="1E4E79"/>
                </a:solidFill>
                <a:latin typeface="Calibri"/>
                <a:cs typeface="Calibri"/>
                <a:sym typeface="Tajawal ExtraBold"/>
              </a:rPr>
              <a:t>ما هي استراتيجية التسويق الرقمي؟</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تحليل </a:t>
            </a:r>
            <a:r>
              <a:rPr lang="en-US" sz="2200" b="1" dirty="0">
                <a:solidFill>
                  <a:srgbClr val="1E4E79"/>
                </a:solidFill>
                <a:latin typeface="Calibri"/>
                <a:ea typeface="Calibri"/>
                <a:cs typeface="Calibri"/>
                <a:sym typeface="Calibri"/>
              </a:rPr>
              <a:t>SWOT</a:t>
            </a:r>
            <a:endParaRPr sz="2200" b="1" i="0" u="none" strike="noStrike" cap="none" dirty="0">
              <a:solidFill>
                <a:srgbClr val="1E4E79"/>
              </a:solidFill>
              <a:latin typeface="Calibri"/>
              <a:ea typeface="Calibri"/>
              <a:cs typeface="Calibri"/>
              <a:sym typeface="Calibri"/>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أدوات تحليل البيئة الخارجية البعيدة </a:t>
            </a:r>
            <a:r>
              <a:rPr lang="en-US" sz="2200" b="1" i="0" u="none" strike="noStrike" cap="none" dirty="0">
                <a:solidFill>
                  <a:srgbClr val="1E4E79"/>
                </a:solidFill>
                <a:latin typeface="Calibri"/>
                <a:ea typeface="Calibri"/>
                <a:cs typeface="Calibri"/>
                <a:sym typeface="Calibri"/>
              </a:rPr>
              <a:t>Macro Environment</a:t>
            </a:r>
          </a:p>
          <a:p>
            <a:pPr marL="285750" marR="0" lvl="0" indent="-285750" algn="r" rtl="1">
              <a:lnSpc>
                <a:spcPct val="150000"/>
              </a:lnSpc>
              <a:spcBef>
                <a:spcPts val="0"/>
              </a:spcBef>
              <a:spcAft>
                <a:spcPts val="0"/>
              </a:spcAft>
              <a:buClr>
                <a:srgbClr val="1E4E79"/>
              </a:buClr>
              <a:buSzPts val="2200"/>
              <a:buFont typeface="Arial"/>
              <a:buChar char="•"/>
            </a:pPr>
            <a:r>
              <a:rPr lang="ar-EG" sz="2200" b="1" dirty="0">
                <a:solidFill>
                  <a:srgbClr val="1E4E79"/>
                </a:solidFill>
                <a:latin typeface="Calibri"/>
                <a:ea typeface="Calibri"/>
                <a:cs typeface="Calibri"/>
                <a:sym typeface="Calibri"/>
              </a:rPr>
              <a:t>أدوات تحليل البيئة الخارجية الدقيقة </a:t>
            </a:r>
            <a:r>
              <a:rPr lang="en-US" sz="2200" b="1" dirty="0">
                <a:solidFill>
                  <a:srgbClr val="1E4E79"/>
                </a:solidFill>
                <a:latin typeface="Calibri"/>
                <a:ea typeface="Calibri"/>
                <a:cs typeface="Calibri"/>
                <a:sym typeface="Calibri"/>
              </a:rPr>
              <a:t>Micro Environment</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تحليل الموارد والقدرات الداخلية للمنظمة</a:t>
            </a:r>
            <a:endParaRPr lang="en-US" sz="2200" b="1" i="0" u="none" strike="noStrike" cap="none" dirty="0">
              <a:solidFill>
                <a:srgbClr val="1E4E79"/>
              </a:solidFill>
              <a:latin typeface="Calibri"/>
              <a:ea typeface="Calibri"/>
              <a:cs typeface="Calibri"/>
              <a:sym typeface="Calibri"/>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صياغة استراتيجية التسويق الرقمي </a:t>
            </a:r>
            <a:endParaRPr lang="en-US" sz="2200" b="1" i="0" u="none" strike="noStrike" cap="none" dirty="0">
              <a:solidFill>
                <a:srgbClr val="1E4E79"/>
              </a:solidFill>
              <a:latin typeface="Calibri"/>
              <a:ea typeface="Calibri"/>
              <a:cs typeface="Calibri"/>
              <a:sym typeface="Calibri"/>
            </a:endParaRPr>
          </a:p>
          <a:p>
            <a:pPr marL="285750" marR="0" lvl="0" indent="-285750" algn="r" rtl="1">
              <a:lnSpc>
                <a:spcPct val="150000"/>
              </a:lnSpc>
              <a:spcBef>
                <a:spcPts val="0"/>
              </a:spcBef>
              <a:spcAft>
                <a:spcPts val="0"/>
              </a:spcAft>
              <a:buClr>
                <a:srgbClr val="1E4E79"/>
              </a:buClr>
              <a:buSzPts val="2200"/>
              <a:buFont typeface="Arial"/>
              <a:buChar char="•"/>
            </a:pPr>
            <a:endParaRPr lang="ar-EG" sz="2200" b="1" i="0" u="none" strike="noStrike" cap="none" dirty="0">
              <a:solidFill>
                <a:srgbClr val="1E4E79"/>
              </a:solidFill>
              <a:latin typeface="Calibri"/>
              <a:ea typeface="Calibri"/>
              <a:cs typeface="Calibri"/>
              <a:sym typeface="Calibri"/>
            </a:endParaRP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45600"/>
    </mc:Choice>
    <mc:Fallback xmlns="">
      <p:transition spd="slow" advTm="456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8238"/>
            <a:ext cx="9608757" cy="341627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Arial"/>
                <a:sym typeface="Arial"/>
              </a:rPr>
              <a:t>ما هي الاستراتيجية </a:t>
            </a:r>
            <a:r>
              <a:rPr lang="en-US" sz="2400" b="1" dirty="0">
                <a:solidFill>
                  <a:schemeClr val="dk1"/>
                </a:solidFill>
                <a:latin typeface="Arial"/>
                <a:ea typeface="Arial"/>
                <a:cs typeface="Arial"/>
                <a:sym typeface="Arial"/>
              </a:rPr>
              <a:t>Strategy</a:t>
            </a:r>
            <a:r>
              <a:rPr lang="ar-EG" sz="2400" b="1" dirty="0">
                <a:solidFill>
                  <a:schemeClr val="dk1"/>
                </a:solidFill>
                <a:latin typeface="Arial"/>
                <a:ea typeface="Arial"/>
                <a:cs typeface="Arial"/>
                <a:sym typeface="Arial"/>
              </a:rPr>
              <a:t>؟</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الاستراتيجية هي مجموعة من القرارات والخطط المستقبلية المصممة لتحقيق أهداف محددة بطريقة منظمة ومنهجية. وتشمل الاستراتيجية تحليل الوضع الحالي، وتحديد الأهداف المرغوبة، وتطوير خطط عمل فعالة لتحقيق تلك الأهداف، واختيار الطرق والتكتيكات الملائمة لتنفيذ هذه الخطط.</a:t>
            </a:r>
          </a:p>
          <a:p>
            <a:pPr marL="0" marR="0" lvl="0" indent="0" algn="just" rtl="1">
              <a:lnSpc>
                <a:spcPct val="150000"/>
              </a:lnSpc>
              <a:spcBef>
                <a:spcPts val="0"/>
              </a:spcBef>
              <a:spcAft>
                <a:spcPts val="0"/>
              </a:spcAft>
              <a:buNone/>
            </a:pPr>
            <a:r>
              <a:rPr lang="ar-EG" sz="2400" b="0" i="0" dirty="0">
                <a:solidFill>
                  <a:srgbClr val="374151"/>
                </a:solidFill>
                <a:effectLst/>
                <a:latin typeface="Söhne"/>
              </a:rPr>
              <a:t>في سياق منظمات الأعمال، تهدف الاستراتيجية إلى تحقيق ميزة تنافسية للشركة من خلال تحديد الطريقة التي تتفوق بها على المنافسين في السوق وتحقق أهدافها المالية والتنموية.</a:t>
            </a:r>
          </a:p>
        </p:txBody>
      </p:sp>
    </p:spTree>
    <p:extLst>
      <p:ext uri="{BB962C8B-B14F-4D97-AF65-F5344CB8AC3E}">
        <p14:creationId xmlns:p14="http://schemas.microsoft.com/office/powerpoint/2010/main" val="3194705320"/>
      </p:ext>
    </p:extLst>
  </p:cSld>
  <p:clrMapOvr>
    <a:masterClrMapping/>
  </p:clrMapOvr>
  <mc:AlternateContent xmlns:mc="http://schemas.openxmlformats.org/markup-compatibility/2006" xmlns:p14="http://schemas.microsoft.com/office/powerpoint/2010/main">
    <mc:Choice Requires="p14">
      <p:transition spd="slow" p14:dur="2000" advTm="99707"/>
    </mc:Choice>
    <mc:Fallback xmlns="">
      <p:transition spd="slow" advTm="9970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791238"/>
            <a:ext cx="9608757" cy="397027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Arial"/>
                <a:sym typeface="Arial"/>
              </a:rPr>
              <a:t>ما هي الاستراتيجية </a:t>
            </a:r>
            <a:r>
              <a:rPr lang="en-US" sz="2400" b="1" dirty="0">
                <a:solidFill>
                  <a:schemeClr val="dk1"/>
                </a:solidFill>
                <a:latin typeface="Arial"/>
                <a:ea typeface="Arial"/>
                <a:cs typeface="Arial"/>
                <a:sym typeface="Arial"/>
              </a:rPr>
              <a:t>Strategy</a:t>
            </a:r>
            <a:r>
              <a:rPr lang="ar-EG" sz="2400" b="1" dirty="0">
                <a:solidFill>
                  <a:schemeClr val="dk1"/>
                </a:solidFill>
                <a:latin typeface="Arial"/>
                <a:ea typeface="Arial"/>
                <a:cs typeface="Arial"/>
                <a:sym typeface="Arial"/>
              </a:rPr>
              <a:t>؟</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تعتمد الاستراتيجية على تحليل شامل للبيئة الخارجية والقدرات الداخلية للمؤسسة، وتشمل تحديد الهدف العام للمؤسسة، وتحديد الخطوات اللازمة لتحقيق ذلك الهدف، وتوزيع الموارد المتاحة بشكل فعال، ومتابعة وتقييم تنفيذ الاستراتيجية لضمان تحقيق النتائج المرجوة.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بشكل عام، تعتبر الاستراتيجية أداة هامة للتخطيط واتخاذ القرارات في المؤسسات، حيث تساعد في توجيه الجهود وتحقيق التطور والنجاح في مواجهة التحديات والفرص التي تواجهها المؤسسة في بيئة معقدة ومتغيرة.</a:t>
            </a:r>
          </a:p>
        </p:txBody>
      </p:sp>
    </p:spTree>
    <p:extLst>
      <p:ext uri="{BB962C8B-B14F-4D97-AF65-F5344CB8AC3E}">
        <p14:creationId xmlns:p14="http://schemas.microsoft.com/office/powerpoint/2010/main" val="2161903724"/>
      </p:ext>
    </p:extLst>
  </p:cSld>
  <p:clrMapOvr>
    <a:masterClrMapping/>
  </p:clrMapOvr>
  <mc:AlternateContent xmlns:mc="http://schemas.openxmlformats.org/markup-compatibility/2006" xmlns:p14="http://schemas.microsoft.com/office/powerpoint/2010/main">
    <mc:Choice Requires="p14">
      <p:transition spd="slow" p14:dur="2000" advTm="151820"/>
    </mc:Choice>
    <mc:Fallback xmlns="">
      <p:transition spd="slow" advTm="15182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622234"/>
            <a:ext cx="9608757" cy="230828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Arial"/>
                <a:sym typeface="Arial"/>
              </a:rPr>
              <a:t>ما هي الاستراتيجية التسويقية  </a:t>
            </a:r>
            <a:r>
              <a:rPr lang="en-US" sz="2400" b="1" dirty="0">
                <a:solidFill>
                  <a:schemeClr val="dk1"/>
                </a:solidFill>
                <a:latin typeface="Arial"/>
                <a:ea typeface="Arial"/>
                <a:cs typeface="Arial"/>
                <a:sym typeface="Arial"/>
              </a:rPr>
              <a:t>Marketing Strategy</a:t>
            </a:r>
            <a:r>
              <a:rPr lang="ar-EG" sz="2400" b="1" dirty="0">
                <a:solidFill>
                  <a:schemeClr val="dk1"/>
                </a:solidFill>
                <a:latin typeface="Arial"/>
                <a:ea typeface="Arial"/>
                <a:cs typeface="Arial"/>
                <a:sym typeface="Arial"/>
              </a:rPr>
              <a:t>؟</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الاستراتيجية التسويقية هي خطة شاملة تهدف إلى تحقيق أهداف التسويق للشركة أو المنظمة. تعتبر الاستراتيجية التسويقية أحد العناصر الرئيسية في إدارة التسويق، وتهدف إلى تحديد كيفية تعزيز منتجات أو خدمات الشركة وترويجها وتسويقها للعملاء المستهدفين.</a:t>
            </a:r>
          </a:p>
        </p:txBody>
      </p:sp>
    </p:spTree>
    <p:extLst>
      <p:ext uri="{BB962C8B-B14F-4D97-AF65-F5344CB8AC3E}">
        <p14:creationId xmlns:p14="http://schemas.microsoft.com/office/powerpoint/2010/main" val="2298144922"/>
      </p:ext>
    </p:extLst>
  </p:cSld>
  <p:clrMapOvr>
    <a:masterClrMapping/>
  </p:clrMapOvr>
  <mc:AlternateContent xmlns:mc="http://schemas.openxmlformats.org/markup-compatibility/2006" xmlns:p14="http://schemas.microsoft.com/office/powerpoint/2010/main">
    <mc:Choice Requires="p14">
      <p:transition spd="slow" p14:dur="2000" advTm="66709"/>
    </mc:Choice>
    <mc:Fallback xmlns="">
      <p:transition spd="slow" advTm="6670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137487"/>
            <a:ext cx="9608757" cy="3277780"/>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 يتم تعريف استراتيجية التسويق الرقمي بأنها </a:t>
            </a:r>
            <a:r>
              <a:rPr lang="ar-EG" sz="2400" u="sng" dirty="0">
                <a:solidFill>
                  <a:schemeClr val="dk1"/>
                </a:solidFill>
                <a:latin typeface="Arial"/>
                <a:ea typeface="Arial"/>
                <a:cs typeface="Arial"/>
                <a:sym typeface="Arial"/>
              </a:rPr>
              <a:t>القدرات والمبادرات الاستراتيجية </a:t>
            </a:r>
            <a:r>
              <a:rPr lang="en-US" sz="2400" b="0" i="0" u="sng" dirty="0">
                <a:solidFill>
                  <a:srgbClr val="343541"/>
                </a:solidFill>
                <a:effectLst/>
                <a:latin typeface="Söhne"/>
              </a:rPr>
              <a:t>capabilities and strategic initiatives</a:t>
            </a:r>
            <a:r>
              <a:rPr lang="ar-EG" sz="2400" u="sng" dirty="0">
                <a:solidFill>
                  <a:schemeClr val="dk1"/>
                </a:solidFill>
                <a:latin typeface="Arial"/>
                <a:ea typeface="Arial"/>
                <a:cs typeface="Arial"/>
                <a:sym typeface="Arial"/>
              </a:rPr>
              <a:t> </a:t>
            </a:r>
            <a:r>
              <a:rPr lang="ar-EG" sz="2400" dirty="0">
                <a:solidFill>
                  <a:schemeClr val="dk1"/>
                </a:solidFill>
                <a:latin typeface="Arial"/>
                <a:ea typeface="Arial"/>
                <a:cs typeface="Arial"/>
                <a:sym typeface="Arial"/>
              </a:rPr>
              <a:t>التي ينبغي اعتمادها لدعم أهداف التسويق في المنظمة من خلال استغلال وسائط الإعلام الرقمية والبيانات وتكنولوجيا التسويق. الهدف منها هو زيادة التواصل مع جمهور المنظمة عبر القنوات المتعددة باستخدام الأجهزة والمنصات الرقمية.</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lang="ar-EG"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791238"/>
            <a:ext cx="9608757" cy="397027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بشكل أساسي، يجب أن توفر استراتيجية التسويق الرقمي توجيهًا مستمرًا لأنشطة التسويق عبر الإنترنت ودمج القنوات المختلفة. الهدف هو ضمان تكامل التسويق الرقمي مع الأنشطة التسويقية الأخرى ودعم أهداف المنظمة بشكل عام.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في معظم المنظمات، تهدف استراتيجية التسويق الرقمي إلى مواءمة استراتيجيات التسويق لتنمية أعمال المنظمة من خلال اكتساب والاحتفاظ بالعملاء أو تحقيق أهداف الاتصال في المؤسسات غير الربحية. قد تهدف أيضًا إلى تحديد فرص لخلق قيمة للعملاء والمنظمة من خلال تقديم نماذج أعمال جديدة أو نماذج </a:t>
            </a:r>
            <a:r>
              <a:rPr lang="ar-EG" sz="2400">
                <a:solidFill>
                  <a:schemeClr val="dk1"/>
                </a:solidFill>
                <a:latin typeface="Arial"/>
                <a:ea typeface="Arial"/>
                <a:cs typeface="Arial"/>
                <a:sym typeface="Arial"/>
              </a:rPr>
              <a:t>إيرادات مبتكرة</a:t>
            </a:r>
            <a:r>
              <a:rPr lang="ar-EG" sz="2400" dirty="0">
                <a:solidFill>
                  <a:schemeClr val="dk1"/>
                </a:solidFill>
                <a:latin typeface="Arial"/>
                <a:ea typeface="Arial"/>
                <a:cs typeface="Arial"/>
                <a:sym typeface="Arial"/>
              </a:rPr>
              <a:t>. </a:t>
            </a:r>
          </a:p>
        </p:txBody>
      </p:sp>
    </p:spTree>
    <p:extLst>
      <p:ext uri="{BB962C8B-B14F-4D97-AF65-F5344CB8AC3E}">
        <p14:creationId xmlns:p14="http://schemas.microsoft.com/office/powerpoint/2010/main" val="1223744537"/>
      </p:ext>
    </p:extLst>
  </p:cSld>
  <p:clrMapOvr>
    <a:masterClrMapping/>
  </p:clrMapOvr>
  <mc:AlternateContent xmlns:mc="http://schemas.openxmlformats.org/markup-compatibility/2006" xmlns:p14="http://schemas.microsoft.com/office/powerpoint/2010/main">
    <mc:Choice Requires="p14">
      <p:transition spd="slow" p14:dur="2000" advTm="52247"/>
    </mc:Choice>
    <mc:Fallback xmlns="">
      <p:transition spd="slow" advTm="522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pic>
        <p:nvPicPr>
          <p:cNvPr id="2" name="Picture 1">
            <a:extLst>
              <a:ext uri="{FF2B5EF4-FFF2-40B4-BE49-F238E27FC236}">
                <a16:creationId xmlns:a16="http://schemas.microsoft.com/office/drawing/2014/main" id="{399627AA-B4F8-16B9-A39E-F846BCD3F8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28135" y="1430671"/>
            <a:ext cx="6955604" cy="48262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57828919"/>
      </p:ext>
    </p:extLst>
  </p:cSld>
  <p:clrMapOvr>
    <a:masterClrMapping/>
  </p:clrMapOvr>
  <mc:AlternateContent xmlns:mc="http://schemas.openxmlformats.org/markup-compatibility/2006" xmlns:p14="http://schemas.microsoft.com/office/powerpoint/2010/main">
    <mc:Choice Requires="p14">
      <p:transition spd="slow" p14:dur="2000" advTm="97159"/>
    </mc:Choice>
    <mc:Fallback xmlns="">
      <p:transition spd="slow" advTm="9715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622234"/>
            <a:ext cx="9608757" cy="230828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استراتيجية التسويق عبر القنوات</a:t>
            </a:r>
            <a:r>
              <a:rPr lang="ar-EG" sz="2400" b="1" dirty="0">
                <a:solidFill>
                  <a:schemeClr val="dk1"/>
                </a:solidFill>
                <a:latin typeface="Arial"/>
                <a:ea typeface="Arial"/>
                <a:cs typeface="Arial"/>
                <a:sym typeface="Arial"/>
              </a:rPr>
              <a:t>      </a:t>
            </a:r>
            <a:r>
              <a:rPr lang="en-US" sz="2400" b="1" dirty="0">
                <a:solidFill>
                  <a:schemeClr val="dk1"/>
                </a:solidFill>
                <a:latin typeface="Arial"/>
                <a:ea typeface="Arial"/>
                <a:cs typeface="Arial"/>
                <a:sym typeface="Arial"/>
              </a:rPr>
              <a:t>Channel marketing strategy</a:t>
            </a:r>
            <a:endParaRPr lang="ar-EG" sz="2400" b="1"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تحدد كيفية وضع الشركة لأهداف محددة للقنوات الرقمية وكيفية دمجها مع القنوات التقليدية، بما في ذلك الويب والهواتف المحمولة ووسائل التواصل الاجتماعي، وتعديل عروضها التسويقية واتصالاتها لهذه القنوات.</a:t>
            </a:r>
          </a:p>
        </p:txBody>
      </p:sp>
    </p:spTree>
    <p:extLst>
      <p:ext uri="{BB962C8B-B14F-4D97-AF65-F5344CB8AC3E}">
        <p14:creationId xmlns:p14="http://schemas.microsoft.com/office/powerpoint/2010/main" val="1451871098"/>
      </p:ext>
    </p:extLst>
  </p:cSld>
  <p:clrMapOvr>
    <a:masterClrMapping/>
  </p:clrMapOvr>
  <mc:AlternateContent xmlns:mc="http://schemas.openxmlformats.org/markup-compatibility/2006" xmlns:p14="http://schemas.microsoft.com/office/powerpoint/2010/main">
    <mc:Choice Requires="p14">
      <p:transition spd="slow" p14:dur="2000" advTm="38040"/>
    </mc:Choice>
    <mc:Fallback xmlns="">
      <p:transition spd="slow" advTm="3804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462445" y="453726"/>
            <a:ext cx="4800945"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هي استراتيجية التسويق الرقمية؟</a:t>
            </a:r>
            <a:endParaRPr sz="2800" b="1" dirty="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237239"/>
            <a:ext cx="9608757" cy="5078273"/>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استراتيجية التسويق عبر القنوات</a:t>
            </a:r>
            <a:r>
              <a:rPr lang="ar-EG" sz="2400" b="1" dirty="0">
                <a:solidFill>
                  <a:schemeClr val="dk1"/>
                </a:solidFill>
                <a:latin typeface="Arial"/>
                <a:ea typeface="Arial"/>
                <a:cs typeface="Arial"/>
                <a:sym typeface="Arial"/>
              </a:rPr>
              <a:t>      </a:t>
            </a:r>
            <a:r>
              <a:rPr lang="en-US" sz="2400" b="1" dirty="0">
                <a:solidFill>
                  <a:schemeClr val="dk1"/>
                </a:solidFill>
                <a:latin typeface="Arial"/>
                <a:ea typeface="Arial"/>
                <a:cs typeface="Arial"/>
                <a:sym typeface="Arial"/>
              </a:rPr>
              <a:t>Channel marketing strategy</a:t>
            </a:r>
            <a:endParaRPr lang="ar-EG" sz="2400" b="1"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مثال لاستراتيجية التسويق عبر القنوات هو عندما تقوم شركة بتطوير حملة إعلانية متكاملة تستهدف العملاء عبر القنوات المختلفة. على سبيل المثال، يمكن للشركة إنشاء موقع ويب متطور وحسابات على وسائل التواصل الاجتماعي وتطبيقات للهواتف المحمولة، وتنفيذ حملة إعلانية عبر جميع هذه القنوات.</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عندما يرى العملاء الإعلان على وسائل التواصل الاجتماعي، يمكنهم النقر على الإعلان والتوجه إلى الموقع الإلكتروني للشركة للحصول على معلومات إضافية أو إجراء عملية شراء. بعد ذلك، يمكن للشركة استخدام البيانات المجمعة عن العملاء لإرسال رسائل تسويقية مستهدفة عبر البريد الإلكتروني أو التطبيق المحمول.</a:t>
            </a:r>
          </a:p>
        </p:txBody>
      </p:sp>
    </p:spTree>
    <p:extLst>
      <p:ext uri="{BB962C8B-B14F-4D97-AF65-F5344CB8AC3E}">
        <p14:creationId xmlns:p14="http://schemas.microsoft.com/office/powerpoint/2010/main" val="1762396519"/>
      </p:ext>
    </p:extLst>
  </p:cSld>
  <p:clrMapOvr>
    <a:masterClrMapping/>
  </p:clrMapOvr>
  <mc:AlternateContent xmlns:mc="http://schemas.openxmlformats.org/markup-compatibility/2006" xmlns:p14="http://schemas.microsoft.com/office/powerpoint/2010/main">
    <mc:Choice Requires="p14">
      <p:transition spd="slow" p14:dur="2000" advTm="127037"/>
    </mc:Choice>
    <mc:Fallback xmlns="">
      <p:transition spd="slow" advTm="12703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349956"/>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تحليل</a:t>
            </a:r>
            <a:r>
              <a:rPr lang="en-US" sz="2400" dirty="0">
                <a:latin typeface="Tajawal ExtraBold" panose="00000800000000000000" pitchFamily="2" charset="-78"/>
                <a:cs typeface="+mj-cs"/>
              </a:rPr>
              <a:t>SWOT </a:t>
            </a:r>
            <a:r>
              <a:rPr lang="ar-EG" sz="2400" dirty="0">
                <a:latin typeface="Tajawal ExtraBold" panose="00000800000000000000" pitchFamily="2" charset="-78"/>
                <a:cs typeface="+mj-cs"/>
              </a:rPr>
              <a:t> </a:t>
            </a:r>
            <a:r>
              <a:rPr lang="ar-EG" sz="2400" b="0" i="0" dirty="0">
                <a:solidFill>
                  <a:srgbClr val="374151"/>
                </a:solidFill>
                <a:effectLst/>
                <a:latin typeface="Söhne"/>
              </a:rPr>
              <a:t>هو أداة استراتيجية تستخدم لتقييم الوضع الحالي والقدرات التنافسية لشركة أو منظمة</a:t>
            </a:r>
            <a:r>
              <a:rPr lang="ar-EG" sz="2400" dirty="0">
                <a:latin typeface="Tajawal ExtraBold" panose="00000800000000000000" pitchFamily="2" charset="-78"/>
                <a:cs typeface="+mj-cs"/>
              </a:rPr>
              <a:t>. وهي اختصار لما يلي:</a:t>
            </a:r>
          </a:p>
          <a:p>
            <a:pPr algn="just" rtl="1">
              <a:lnSpc>
                <a:spcPct val="150000"/>
              </a:lnSpc>
            </a:pPr>
            <a:r>
              <a:rPr lang="ar-EG" sz="2400" dirty="0">
                <a:latin typeface="Tajawal ExtraBold" panose="00000800000000000000" pitchFamily="2" charset="-78"/>
                <a:cs typeface="+mj-cs"/>
              </a:rPr>
              <a:t>نقاط القوة                    </a:t>
            </a:r>
            <a:r>
              <a:rPr lang="en-US" sz="2400" b="0" i="0" dirty="0">
                <a:solidFill>
                  <a:srgbClr val="374151"/>
                </a:solidFill>
                <a:effectLst/>
                <a:latin typeface="Söhne"/>
              </a:rPr>
              <a:t>Strengths</a:t>
            </a:r>
            <a:endParaRPr lang="ar-EG" sz="2400" b="0" i="0" dirty="0">
              <a:solidFill>
                <a:srgbClr val="374151"/>
              </a:solidFill>
              <a:effectLst/>
              <a:latin typeface="Söhne"/>
              <a:cs typeface="+mj-cs"/>
            </a:endParaRPr>
          </a:p>
          <a:p>
            <a:pPr algn="just" rtl="1">
              <a:lnSpc>
                <a:spcPct val="150000"/>
              </a:lnSpc>
            </a:pPr>
            <a:r>
              <a:rPr lang="ar-EG" sz="2400" dirty="0">
                <a:solidFill>
                  <a:srgbClr val="374151"/>
                </a:solidFill>
                <a:latin typeface="Söhne"/>
                <a:cs typeface="+mj-cs"/>
              </a:rPr>
              <a:t>نقاط الضعف              </a:t>
            </a:r>
            <a:r>
              <a:rPr lang="en-US" sz="2400" b="0" i="0" dirty="0">
                <a:solidFill>
                  <a:srgbClr val="374151"/>
                </a:solidFill>
                <a:effectLst/>
                <a:latin typeface="Söhne"/>
              </a:rPr>
              <a:t>Weaknesses</a:t>
            </a:r>
            <a:endParaRPr lang="ar-EG" sz="2400" b="0" i="0" dirty="0">
              <a:solidFill>
                <a:srgbClr val="374151"/>
              </a:solidFill>
              <a:effectLst/>
              <a:latin typeface="Söhne"/>
            </a:endParaRPr>
          </a:p>
          <a:p>
            <a:pPr algn="just" rtl="1">
              <a:lnSpc>
                <a:spcPct val="150000"/>
              </a:lnSpc>
            </a:pPr>
            <a:r>
              <a:rPr lang="ar-EG" sz="2400" dirty="0">
                <a:solidFill>
                  <a:srgbClr val="374151"/>
                </a:solidFill>
                <a:latin typeface="Söhne"/>
                <a:cs typeface="+mj-cs"/>
              </a:rPr>
              <a:t>الفرص                    </a:t>
            </a:r>
            <a:r>
              <a:rPr lang="en-US" sz="2400" b="0" i="0" dirty="0">
                <a:solidFill>
                  <a:srgbClr val="374151"/>
                </a:solidFill>
                <a:effectLst/>
                <a:latin typeface="Söhne"/>
              </a:rPr>
              <a:t>Opportunities</a:t>
            </a:r>
            <a:endParaRPr lang="ar-EG" sz="2400" b="0" i="0" dirty="0">
              <a:solidFill>
                <a:srgbClr val="374151"/>
              </a:solidFill>
              <a:effectLst/>
              <a:latin typeface="Söhne"/>
            </a:endParaRPr>
          </a:p>
          <a:p>
            <a:pPr algn="just" rtl="1">
              <a:lnSpc>
                <a:spcPct val="150000"/>
              </a:lnSpc>
            </a:pPr>
            <a:r>
              <a:rPr lang="ar-EG" sz="2400" dirty="0">
                <a:solidFill>
                  <a:srgbClr val="374151"/>
                </a:solidFill>
                <a:latin typeface="Söhne"/>
                <a:cs typeface="+mj-cs"/>
              </a:rPr>
              <a:t>التهديدات                      </a:t>
            </a:r>
            <a:r>
              <a:rPr lang="en-US" sz="2400" b="0" i="0" dirty="0">
                <a:solidFill>
                  <a:srgbClr val="374151"/>
                </a:solidFill>
                <a:effectLst/>
                <a:latin typeface="Söhne"/>
              </a:rPr>
              <a:t>Threats</a:t>
            </a:r>
            <a:r>
              <a:rPr lang="ar-EG" sz="2400" dirty="0">
                <a:solidFill>
                  <a:srgbClr val="374151"/>
                </a:solidFill>
                <a:latin typeface="Söhne"/>
              </a:rPr>
              <a:t> </a:t>
            </a:r>
            <a:endParaRPr lang="ar-EG" sz="2400" dirty="0">
              <a:latin typeface="Tajawal ExtraBold" panose="00000800000000000000" pitchFamily="2" charset="-78"/>
              <a:cs typeface="+mj-cs"/>
            </a:endParaRPr>
          </a:p>
        </p:txBody>
      </p:sp>
    </p:spTree>
    <p:extLst>
      <p:ext uri="{BB962C8B-B14F-4D97-AF65-F5344CB8AC3E}">
        <p14:creationId xmlns:p14="http://schemas.microsoft.com/office/powerpoint/2010/main" val="3408554401"/>
      </p:ext>
    </p:extLst>
  </p:cSld>
  <p:clrMapOvr>
    <a:masterClrMapping/>
  </p:clrMapOvr>
  <mc:AlternateContent xmlns:mc="http://schemas.openxmlformats.org/markup-compatibility/2006" xmlns:p14="http://schemas.microsoft.com/office/powerpoint/2010/main">
    <mc:Choice Requires="p14">
      <p:transition p14:dur="10" advTm="85081"/>
    </mc:Choice>
    <mc:Fallback xmlns="">
      <p:transition advTm="850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79967"/>
          </a:xfrm>
          <a:prstGeom prst="rect">
            <a:avLst/>
          </a:prstGeom>
          <a:noFill/>
        </p:spPr>
        <p:txBody>
          <a:bodyPr wrap="square" rtlCol="0">
            <a:spAutoFit/>
          </a:bodyPr>
          <a:lstStyle/>
          <a:p>
            <a:pPr algn="just" rtl="1">
              <a:lnSpc>
                <a:spcPct val="150000"/>
              </a:lnSpc>
            </a:pPr>
            <a:endParaRPr lang="ar-EG" sz="2400" dirty="0">
              <a:latin typeface="Tajawal ExtraBold" panose="00000800000000000000" pitchFamily="2" charset="-78"/>
              <a:cs typeface="+mj-cs"/>
            </a:endParaRPr>
          </a:p>
        </p:txBody>
      </p:sp>
      <p:pic>
        <p:nvPicPr>
          <p:cNvPr id="6" name="Picture 5">
            <a:extLst>
              <a:ext uri="{FF2B5EF4-FFF2-40B4-BE49-F238E27FC236}">
                <a16:creationId xmlns:a16="http://schemas.microsoft.com/office/drawing/2014/main" id="{FA4FD061-033B-4E39-CCCC-C50D7AA53C33}"/>
              </a:ext>
            </a:extLst>
          </p:cNvPr>
          <p:cNvPicPr>
            <a:picLocks noChangeAspect="1"/>
          </p:cNvPicPr>
          <p:nvPr/>
        </p:nvPicPr>
        <p:blipFill>
          <a:blip r:embed="rId5"/>
          <a:stretch>
            <a:fillRect/>
          </a:stretch>
        </p:blipFill>
        <p:spPr>
          <a:xfrm>
            <a:off x="1797980" y="1550104"/>
            <a:ext cx="8147407" cy="3884922"/>
          </a:xfrm>
          <a:prstGeom prst="rect">
            <a:avLst/>
          </a:prstGeom>
        </p:spPr>
      </p:pic>
    </p:spTree>
    <p:extLst>
      <p:ext uri="{BB962C8B-B14F-4D97-AF65-F5344CB8AC3E}">
        <p14:creationId xmlns:p14="http://schemas.microsoft.com/office/powerpoint/2010/main" val="3031000186"/>
      </p:ext>
    </p:extLst>
  </p:cSld>
  <p:clrMapOvr>
    <a:masterClrMapping/>
  </p:clrMapOvr>
  <mc:AlternateContent xmlns:mc="http://schemas.openxmlformats.org/markup-compatibility/2006" xmlns:p14="http://schemas.microsoft.com/office/powerpoint/2010/main">
    <mc:Choice Requires="p14">
      <p:transition p14:dur="10" advTm="80840"/>
    </mc:Choice>
    <mc:Fallback xmlns="">
      <p:transition advTm="8084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نقاط القوة                    </a:t>
            </a:r>
            <a:r>
              <a:rPr lang="en-US" sz="2400" b="1" i="0" dirty="0">
                <a:solidFill>
                  <a:srgbClr val="374151"/>
                </a:solidFill>
                <a:effectLst/>
                <a:latin typeface="Söhne"/>
              </a:rPr>
              <a:t>Strengths</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304288"/>
            <a:ext cx="9940028" cy="4916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rgbClr val="FF0000"/>
                </a:solidFill>
                <a:effectLst/>
                <a:latin typeface="Söhne"/>
                <a:cs typeface="Arial" panose="020B0604020202020204" pitchFamily="34" charset="0"/>
              </a:rPr>
              <a:t>داخلية – إيجابية </a:t>
            </a: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تعبر عن المزايا والقدرات التنافسية التي تمتلكها الشركة أو المؤسسة. إنها العوامل الداخلية التي تساعد الشركة على تحقيق التفوق والنجاح في سوقها</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نقاط القوة تمثل ما يجيد الشركة فعله بشكل ممتاز، وتعكس مزاياها التنافسية المميزة. </a:t>
            </a:r>
            <a:endParaRPr kumimoji="0" lang="ar-EG" altLang="en-US" sz="2200" b="0" i="0" u="none" strike="noStrike" cap="none" normalizeH="0" baseline="0" dirty="0">
              <a:ln>
                <a:noFill/>
              </a:ln>
              <a:solidFill>
                <a:schemeClr val="tx1"/>
              </a:solidFill>
              <a:effectLst/>
              <a:latin typeface="Söhne"/>
              <a:cs typeface="Arial" panose="020B0604020202020204"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قد تشمل نقاط القوة ما يلي</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AutoNum type="arabicPeriod"/>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المهارات والخبرات: توجد لدى الشركة فريق عمل ماهر ومتخصص يتمتع بالمعرفة والمهارات اللازمة لتنفيذ المهام وتحقيق الأهداف بكفاءة</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AutoNum type="arabicPeriod" startAt="2"/>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العلامة التجارية والسمعة: تحظى الشركة بسمعة جيدة وعلامة تجارية معروفة، مما يعزز ثقة العملاء ويساعد على تحقيق ميزة تنافسية</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054450170"/>
      </p:ext>
    </p:extLst>
  </p:cSld>
  <p:clrMapOvr>
    <a:masterClrMapping/>
  </p:clrMapOvr>
  <mc:AlternateContent xmlns:mc="http://schemas.openxmlformats.org/markup-compatibility/2006" xmlns:p14="http://schemas.microsoft.com/office/powerpoint/2010/main">
    <mc:Choice Requires="p14">
      <p:transition p14:dur="10" advTm="117794"/>
    </mc:Choice>
    <mc:Fallback xmlns="">
      <p:transition advTm="1177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نقاط القوة                    </a:t>
            </a:r>
            <a:r>
              <a:rPr lang="en-US" sz="2400" b="1" i="0" dirty="0">
                <a:solidFill>
                  <a:srgbClr val="374151"/>
                </a:solidFill>
                <a:effectLst/>
                <a:latin typeface="Söhne"/>
              </a:rPr>
              <a:t>Strengths</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702043"/>
            <a:ext cx="9940028" cy="4408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قد تشمل نقاط القوة ما يلي</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AutoNum type="arabicPeriod" startAt="3"/>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جودة المنتج أو الخدمة: تقدم الشركة منتجًا أو خدمةً ذات جودة عالية ومتميزة عن المنافسين، مما يجذب العملاء ويسهم في بناء قاعدة عملاء قوية</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AutoNum type="arabicPeriod" startAt="4"/>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الموارد المالية: تتمتع الشركة بموارد مالية قوية وقدرة على التمويل اللازم لتحقيق أهدافها وتنمية أعمالها</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AutoNum type="arabicPeriod" startAt="5"/>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البنية التحتية والتكنولوجيا: تمتلك الشركة بنية تحتية قوية وتقنيات متقدمة تساهم في تحسين الإنتاجية وتقديم حلول مبتكرة</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none" strike="noStrike" cap="none" normalizeH="0" baseline="0" dirty="0">
              <a:ln>
                <a:noFill/>
              </a:ln>
              <a:solidFill>
                <a:schemeClr val="tx1"/>
              </a:solidFill>
              <a:effectLst/>
              <a:latin typeface="Söhne"/>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sng" strike="noStrike" cap="none" normalizeH="0" baseline="0" dirty="0">
                <a:ln>
                  <a:noFill/>
                </a:ln>
                <a:solidFill>
                  <a:schemeClr val="tx1"/>
                </a:solidFill>
                <a:effectLst/>
                <a:latin typeface="Söhne"/>
                <a:cs typeface="Arial" panose="020B0604020202020204" pitchFamily="34" charset="0"/>
              </a:rPr>
              <a:t>نقاط القوة تعتبر أصولًا تساعد الشركة في المنافسة والتفوق في السوق. تحديد نقاط القوة بشكل صحيح يمكن أن يسهم في وضع استراتيجيات فعالة لتعزيز المزايا التنافسية وتحقيق النجاح</a:t>
            </a:r>
            <a:r>
              <a:rPr kumimoji="0" lang="en-US" altLang="en-US" sz="2200" b="0" i="0" u="sng" strike="noStrike" cap="none" normalizeH="0" baseline="0" dirty="0">
                <a:ln>
                  <a:noFill/>
                </a:ln>
                <a:solidFill>
                  <a:schemeClr val="tx1"/>
                </a:solidFill>
                <a:effectLst/>
                <a:latin typeface="Söhne"/>
                <a:cs typeface="Arial" panose="020B0604020202020204" pitchFamily="34" charset="0"/>
              </a:rPr>
              <a:t>.</a:t>
            </a:r>
            <a:endParaRPr kumimoji="0" lang="en-US" altLang="en-US" sz="2200" b="0" i="0" u="sng" strike="noStrike" cap="none" normalizeH="0" baseline="0" dirty="0">
              <a:ln>
                <a:noFill/>
              </a:ln>
              <a:solidFill>
                <a:schemeClr val="tx1"/>
              </a:solidFill>
              <a:effectLst/>
              <a:latin typeface="Söhne"/>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1437118412"/>
      </p:ext>
    </p:extLst>
  </p:cSld>
  <p:clrMapOvr>
    <a:masterClrMapping/>
  </p:clrMapOvr>
  <mc:AlternateContent xmlns:mc="http://schemas.openxmlformats.org/markup-compatibility/2006" xmlns:p14="http://schemas.microsoft.com/office/powerpoint/2010/main">
    <mc:Choice Requires="p14">
      <p:transition p14:dur="10" advTm="72987"/>
    </mc:Choice>
    <mc:Fallback xmlns="">
      <p:transition advTm="7298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نقاط القوة                    </a:t>
            </a:r>
            <a:r>
              <a:rPr lang="en-US" sz="2400" b="1" i="0" dirty="0">
                <a:solidFill>
                  <a:srgbClr val="374151"/>
                </a:solidFill>
                <a:effectLst/>
                <a:latin typeface="Söhne"/>
              </a:rPr>
              <a:t>Strengths</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2467862"/>
            <a:ext cx="9940028" cy="2877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chemeClr val="tx1"/>
                </a:solidFill>
                <a:effectLst/>
                <a:latin typeface="Söhne"/>
                <a:cs typeface="Arial" panose="020B0604020202020204" pitchFamily="34" charset="0"/>
              </a:rPr>
              <a:t>مثال رقمي: </a:t>
            </a:r>
            <a:r>
              <a:rPr kumimoji="0" lang="ar-SA" altLang="en-US" sz="2200" b="1" i="0" u="none" strike="noStrike" cap="none" normalizeH="0" baseline="0" dirty="0">
                <a:ln>
                  <a:noFill/>
                </a:ln>
                <a:solidFill>
                  <a:schemeClr val="tx1"/>
                </a:solidFill>
                <a:effectLst/>
                <a:latin typeface="Söhne"/>
                <a:cs typeface="Arial" panose="020B0604020202020204" pitchFamily="34" charset="0"/>
              </a:rPr>
              <a:t>الوجود القوي عبر وسائل التواصل الاجتماعي</a:t>
            </a:r>
            <a:endParaRPr kumimoji="0" lang="ar-EG" altLang="en-US" sz="2200" b="1" i="0" u="none" strike="noStrike" cap="none" normalizeH="0" baseline="0" dirty="0">
              <a:ln>
                <a:noFill/>
              </a:ln>
              <a:solidFill>
                <a:schemeClr val="tx1"/>
              </a:solidFill>
              <a:effectLst/>
              <a:latin typeface="Söhne"/>
              <a:cs typeface="Arial" panose="020B0604020202020204"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 إذا كانت الشركة لديها حضور قوي ونشط على منصات التواصل الاجتماعي مثل </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Facebook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و</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Instagram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و</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Twitter،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فهذا يعتبر نقطة قوة. يمكن استخدام هذه المنصات للتواصل مع العملاء، وزيادة الوعي بالعلامة التجارية، وتوليد المحتوى الجذاب، وزيادة المبيعات.</a:t>
            </a:r>
          </a:p>
          <a:p>
            <a:pPr marL="0" marR="0" lvl="0" indent="0" algn="r" defTabSz="914400" rtl="1" eaLnBrk="0" fontAlgn="base" latinLnBrk="0" hangingPunct="0">
              <a:lnSpc>
                <a:spcPct val="150000"/>
              </a:lnSpc>
              <a:spcBef>
                <a:spcPct val="0"/>
              </a:spcBef>
              <a:spcAft>
                <a:spcPct val="0"/>
              </a:spcAft>
              <a:buClrTx/>
              <a:buSzTx/>
              <a:buFontTx/>
              <a:buNone/>
              <a:tabLst/>
            </a:pPr>
            <a:endParaRPr kumimoji="0" lang="ar-SA" altLang="en-US" sz="2200" b="0" i="0" u="none" strike="noStrike" cap="none" normalizeH="0" baseline="0" dirty="0">
              <a:ln>
                <a:noFill/>
              </a:ln>
              <a:solidFill>
                <a:schemeClr val="tx1"/>
              </a:solidFill>
              <a:effectLst/>
              <a:latin typeface="Söhne"/>
              <a:cs typeface="Arial" panose="020B0604020202020204"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539134601"/>
      </p:ext>
    </p:extLst>
  </p:cSld>
  <p:clrMapOvr>
    <a:masterClrMapping/>
  </p:clrMapOvr>
  <mc:AlternateContent xmlns:mc="http://schemas.openxmlformats.org/markup-compatibility/2006" xmlns:p14="http://schemas.microsoft.com/office/powerpoint/2010/main">
    <mc:Choice Requires="p14">
      <p:transition p14:dur="10" advTm="62193"/>
    </mc:Choice>
    <mc:Fallback xmlns="">
      <p:transition advTm="6219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نقاط الضعف                    </a:t>
            </a:r>
            <a:r>
              <a:rPr lang="en-US" sz="2400" b="1" i="0" dirty="0">
                <a:solidFill>
                  <a:srgbClr val="374151"/>
                </a:solidFill>
                <a:effectLst/>
                <a:latin typeface="Söhne"/>
              </a:rPr>
              <a:t>Weaknesses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562272"/>
            <a:ext cx="9940028" cy="4400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rgbClr val="FF0000"/>
                </a:solidFill>
                <a:effectLst/>
                <a:latin typeface="Söhne"/>
                <a:cs typeface="Arial" panose="020B0604020202020204" pitchFamily="34" charset="0"/>
              </a:rPr>
              <a:t>داخلية – </a:t>
            </a:r>
            <a:r>
              <a:rPr lang="ar-EG" altLang="en-US" sz="2200" b="1" dirty="0">
                <a:solidFill>
                  <a:srgbClr val="FF0000"/>
                </a:solidFill>
                <a:latin typeface="Söhne"/>
                <a:cs typeface="Arial" panose="020B0604020202020204" pitchFamily="34" charset="0"/>
              </a:rPr>
              <a:t>سلبية</a:t>
            </a:r>
            <a:r>
              <a:rPr kumimoji="0" lang="ar-EG" altLang="en-US" sz="2200" b="1" i="0" u="none" strike="noStrike" cap="none" normalizeH="0" baseline="0" dirty="0">
                <a:ln>
                  <a:noFill/>
                </a:ln>
                <a:solidFill>
                  <a:srgbClr val="FF0000"/>
                </a:solidFill>
                <a:effectLst/>
                <a:latin typeface="Söhne"/>
                <a:cs typeface="Arial" panose="020B0604020202020204" pitchFamily="34" charset="0"/>
              </a:rPr>
              <a:t> </a:t>
            </a: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تشير إلى العوامل الداخلية التي تعيق أو تحد من أداء الشركة أو المؤسسة وتقلل من قدرتها على التنافس بشكل فعال. إنها الجوانب التي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ت</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فتقر إليها الشركة أو المؤسسة وتمثل نقاط ضعفها.</a:t>
            </a: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نقاط الضعف يمكن أن تشمل ما يلي:</a:t>
            </a:r>
          </a:p>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1.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قدرات محدودة: الشركة قد تفتقر إلى المهارات أو المعرفة اللازمة لتنفيذ بعض المهام بكفاءة. قد يكون لديها نقص في المهارات التقنية أو القدرة على التكيف مع التغيرات في السوق.</a:t>
            </a:r>
          </a:p>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2.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ضعف في البنية التحتية: يمكن أن يكون للشركة بنية تحتية ضعيفة مثل نظام معلومات غير فعال أو عمليات إنتاج غير متكاملة. هذا قد يؤثر على كفاءة الشركة وقدرتها على تلبية احتياجات العملاء.</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824489412"/>
      </p:ext>
    </p:extLst>
  </p:cSld>
  <p:clrMapOvr>
    <a:masterClrMapping/>
  </p:clrMapOvr>
  <mc:AlternateContent xmlns:mc="http://schemas.openxmlformats.org/markup-compatibility/2006" xmlns:p14="http://schemas.microsoft.com/office/powerpoint/2010/main">
    <mc:Choice Requires="p14">
      <p:transition p14:dur="10" advTm="97689"/>
    </mc:Choice>
    <mc:Fallback xmlns="">
      <p:transition advTm="976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نقاط الضعف                    </a:t>
            </a:r>
            <a:r>
              <a:rPr lang="en-US" sz="2400" b="1" i="0" dirty="0">
                <a:solidFill>
                  <a:srgbClr val="374151"/>
                </a:solidFill>
                <a:effectLst/>
                <a:latin typeface="Söhne"/>
              </a:rPr>
              <a:t>Weaknesses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2165505"/>
            <a:ext cx="9940028" cy="3892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نقاط الضعف يمكن أن تشمل ما يلي:</a:t>
            </a:r>
            <a:endParaRPr kumimoji="0" lang="ar-EG" altLang="en-US" sz="2200" b="0" i="0" u="none" strike="noStrike" cap="none" normalizeH="0" baseline="0" dirty="0">
              <a:ln>
                <a:noFill/>
              </a:ln>
              <a:solidFill>
                <a:schemeClr val="tx1"/>
              </a:solidFill>
              <a:effectLst/>
              <a:latin typeface="Söhne"/>
              <a:cs typeface="Arial" panose="020B0604020202020204"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3.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ضعف في التسويق: الشركة قد تفتقر إلى استراتيجية تسويقية قوية أو تعاني من ضعف في العلامة التجارية والتفاعل مع العملاء. قد يكون لديها تحديات في بناء الوعي بالعلامة التجارية أو تسويق المنتجات بشكل فعال.</a:t>
            </a:r>
          </a:p>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4.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قيود الموارد: الشركة قد تعاني من قيود مالية أو موارد محدودة، مما يؤثر على قدرتها على تمويل الأنشطة التسويقية أو الاستثمار في التطوير والابتكار.</a:t>
            </a: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sng" strike="noStrike" cap="none" normalizeH="0" baseline="0" dirty="0">
                <a:ln>
                  <a:noFill/>
                </a:ln>
                <a:solidFill>
                  <a:schemeClr val="tx1"/>
                </a:solidFill>
                <a:effectLst/>
                <a:latin typeface="Söhne"/>
                <a:cs typeface="Arial" panose="020B0604020202020204" pitchFamily="34" charset="0"/>
              </a:rPr>
              <a:t>تحديد نقاط الضعف يساعد الشركة على التعرف على المجالات التي تحتاج إلى تحسين والتركيز على تطوير استراتيجيات للتغلب على تلك الضعف وتعزيز أدائها.</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3481999604"/>
      </p:ext>
    </p:extLst>
  </p:cSld>
  <p:clrMapOvr>
    <a:masterClrMapping/>
  </p:clrMapOvr>
  <mc:AlternateContent xmlns:mc="http://schemas.openxmlformats.org/markup-compatibility/2006" xmlns:p14="http://schemas.microsoft.com/office/powerpoint/2010/main">
    <mc:Choice Requires="p14">
      <p:transition p14:dur="10" advTm="73217"/>
    </mc:Choice>
    <mc:Fallback xmlns="">
      <p:transition advTm="732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نقاط الضعف                    </a:t>
            </a:r>
            <a:r>
              <a:rPr lang="en-US" sz="2400" b="1" i="0" dirty="0">
                <a:solidFill>
                  <a:srgbClr val="374151"/>
                </a:solidFill>
                <a:effectLst/>
                <a:latin typeface="Söhne"/>
              </a:rPr>
              <a:t>Weaknesses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2213945"/>
            <a:ext cx="9940028" cy="338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chemeClr val="tx1"/>
                </a:solidFill>
                <a:effectLst/>
                <a:latin typeface="Söhne"/>
                <a:cs typeface="Arial" panose="020B0604020202020204" pitchFamily="34" charset="0"/>
              </a:rPr>
              <a:t>مثال رقمي: </a:t>
            </a:r>
            <a:r>
              <a:rPr kumimoji="0" lang="ar-SA" altLang="en-US" sz="2200" b="1" i="0" u="none" strike="noStrike" cap="none" normalizeH="0" baseline="0" dirty="0">
                <a:ln>
                  <a:noFill/>
                </a:ln>
                <a:solidFill>
                  <a:schemeClr val="tx1"/>
                </a:solidFill>
                <a:effectLst/>
                <a:latin typeface="Söhne"/>
                <a:cs typeface="Arial" panose="020B0604020202020204" pitchFamily="34" charset="0"/>
              </a:rPr>
              <a:t>ضعف في استهداف الجمهور</a:t>
            </a:r>
            <a:endParaRPr kumimoji="0" lang="ar-EG" altLang="en-US" sz="2200" b="1" i="0" u="none" strike="noStrike" cap="none" normalizeH="0" baseline="0" dirty="0">
              <a:ln>
                <a:noFill/>
              </a:ln>
              <a:solidFill>
                <a:schemeClr val="tx1"/>
              </a:solidFill>
              <a:effectLst/>
              <a:latin typeface="Söhne"/>
              <a:cs typeface="Arial" panose="020B0604020202020204"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قد تواجه الشركات صعوبة في استهداف الجمهور المناسب بشكل فعال في استراتيجيات التسويق الرقمي. قد يحدث هذا بسبب نقص في الفهم الدقيق للعملاء المستهدفين واحتياجاتهم، أو بسبب عدم وجود بيانات كافية لتحديد الجمهور المناسب بدقة. قد يؤدي استهداف غير فعال للجمهور إلى استثمارات غير مجدية في الإعلانات الرقمية وتخفيض معدل التحويل والنجاح العام لحملة التسويق. يمكن تحسين هذه النقطة الضعيفة من خلال تحليل البيانات والأبحاث السوقية المستهدفة لفهم أفضل للجمهور وتعزيز الاستهداف بشكل أفضل.</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739926592"/>
      </p:ext>
    </p:extLst>
  </p:cSld>
  <p:clrMapOvr>
    <a:masterClrMapping/>
  </p:clrMapOvr>
  <mc:AlternateContent xmlns:mc="http://schemas.openxmlformats.org/markup-compatibility/2006" xmlns:p14="http://schemas.microsoft.com/office/powerpoint/2010/main">
    <mc:Choice Requires="p14">
      <p:transition p14:dur="10" advTm="59893"/>
    </mc:Choice>
    <mc:Fallback xmlns="">
      <p:transition advTm="5989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الفرص            </a:t>
            </a:r>
            <a:r>
              <a:rPr lang="en-US" sz="2400" b="1" i="0" dirty="0">
                <a:solidFill>
                  <a:srgbClr val="374151"/>
                </a:solidFill>
                <a:effectLst/>
                <a:latin typeface="Söhne"/>
              </a:rPr>
              <a:t>Opportunities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308355"/>
            <a:ext cx="9940028" cy="4908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rgbClr val="FF0000"/>
                </a:solidFill>
                <a:effectLst/>
                <a:latin typeface="Söhne"/>
                <a:cs typeface="Arial" panose="020B0604020202020204" pitchFamily="34" charset="0"/>
              </a:rPr>
              <a:t>خارجية – إيجابية </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عنصر الفرص في تحليل</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SWOT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يركز على التحديات الخارجية التي يمكن أن توفر فرصًا وإيجابيات للشرك</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ة</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a:t>
            </a:r>
            <a:r>
              <a:rPr lang="ar-EG" altLang="en-US" sz="2200" dirty="0">
                <a:latin typeface="Söhne"/>
                <a:cs typeface="Arial" panose="020B0604020202020204" pitchFamily="34" charset="0"/>
              </a:rPr>
              <a:t>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يتعلق هذا العنصر بتحديد المجالات التي يمكن للشركة استغلالها لتحقيق النجاح والنمو.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 </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يمكن عرض النقاط التي تمثل الفرص كما يلي:</a:t>
            </a:r>
            <a:endParaRPr kumimoji="0" lang="en-US" altLang="en-US" sz="2200" b="0" i="0" u="none" strike="noStrike" cap="none" normalizeH="0" baseline="0" dirty="0">
              <a:ln>
                <a:noFill/>
              </a:ln>
              <a:solidFill>
                <a:schemeClr val="tx1"/>
              </a:solidFill>
              <a:effectLst/>
              <a:latin typeface="Söhne"/>
              <a:cs typeface="Arial" panose="020B0604020202020204"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1-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توسع السوق: قد توجد فرص لتوسيع السوق المستهدفة وزيادة حصة السوق. يمكن أن يشمل ذلك استهداف أسواق جديدة أو توسيع الوجود الجغرافي للشركة. تحديد هذه الفرص يمكن أن يساعد في تطوير استراتيجيات التوسع والتسويق لتحقيق نمو أكبر.</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2-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التغييرات التكنولوجية: قد يوفر التقدم التكنولوجي فرصًا جديدة لتحسين العمليات أو </a:t>
            </a:r>
            <a:r>
              <a:rPr kumimoji="0" lang="ar-SA" altLang="en-US" sz="2200" b="0" i="0" u="none" strike="noStrike" cap="none" normalizeH="0" baseline="0" dirty="0" err="1">
                <a:ln>
                  <a:noFill/>
                </a:ln>
                <a:solidFill>
                  <a:schemeClr val="tx1"/>
                </a:solidFill>
                <a:effectLst/>
                <a:latin typeface="Söhne"/>
                <a:cs typeface="Arial" panose="020B0604020202020204" pitchFamily="34" charset="0"/>
              </a:rPr>
              <a:t>إبتكار</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 المنتجات والخدمات. يمكن استغلال هذه التغييرات لتطوير مزايا تنافسية والوصول إلى فئات جديدة من العملاء.</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1703361433"/>
      </p:ext>
    </p:extLst>
  </p:cSld>
  <p:clrMapOvr>
    <a:masterClrMapping/>
  </p:clrMapOvr>
  <mc:AlternateContent xmlns:mc="http://schemas.openxmlformats.org/markup-compatibility/2006" xmlns:p14="http://schemas.microsoft.com/office/powerpoint/2010/main">
    <mc:Choice Requires="p14">
      <p:transition p14:dur="10" advTm="116423"/>
    </mc:Choice>
    <mc:Fallback xmlns="">
      <p:transition advTm="11642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الفرص            </a:t>
            </a:r>
            <a:r>
              <a:rPr lang="en-US" sz="2400" b="1" i="0" dirty="0">
                <a:solidFill>
                  <a:srgbClr val="374151"/>
                </a:solidFill>
                <a:effectLst/>
                <a:latin typeface="Söhne"/>
              </a:rPr>
              <a:t>Opportunities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637125"/>
            <a:ext cx="9940028" cy="4908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ct val="150000"/>
              </a:lnSpc>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يمكن عرض النقاط التي تمثل الفرص كما يلي:</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3-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توجهات السوق والاحتياجات الاستهلاكية: يمكن لتغيرات في توجهات السوق والاحتياجات الاستهلاكية أن تخلق فرصًا لتطوير منتجات أو خدمات جديدة، أو تعديل العروض الحالية لتلبية تلك الاحتياجات. عند تحليل هذه الفرص، يتعين على الشركة أن تكون على اطلاع دائم بتغيرات السوق وأن تكون قادرة على التكيف بسرعة للاستفادة من هذه الفرص.</a:t>
            </a:r>
          </a:p>
          <a:p>
            <a:pPr marL="0" marR="0" lvl="0" indent="0" algn="just" defTabSz="914400" rtl="1" eaLnBrk="0" fontAlgn="base" latinLnBrk="0" hangingPunct="0">
              <a:lnSpc>
                <a:spcPct val="150000"/>
              </a:lnSpc>
              <a:spcBef>
                <a:spcPct val="0"/>
              </a:spcBef>
              <a:spcAft>
                <a:spcPct val="0"/>
              </a:spcAft>
              <a:buClrTx/>
              <a:buSzTx/>
              <a:buFontTx/>
              <a:buNone/>
              <a:tabLst/>
            </a:pPr>
            <a:r>
              <a:rPr lang="ar-EG" altLang="en-US" sz="2200" dirty="0">
                <a:latin typeface="Söhne"/>
                <a:cs typeface="Arial" panose="020B0604020202020204" pitchFamily="34" charset="0"/>
              </a:rPr>
              <a:t>4- ا</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لاتجاهات التشريعية والقانونية: يمكن أن تفتح التغيرات في اللوائح والسياسات الحكومية فرصًا جديدة للشركات. قد يتضمن ذلك تشجيع صناعة معينة أو تخفيف القيود التجارية على الشركات في قطاع معين. يتعين على الشركة مراقبة التغيرات التشريعية والقانونية وتحديد الفرص المحتملة التي يمكن استغلالها لتحسين أداء الأعمال.</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3900281731"/>
      </p:ext>
    </p:extLst>
  </p:cSld>
  <p:clrMapOvr>
    <a:masterClrMapping/>
  </p:clrMapOvr>
  <mc:AlternateContent xmlns:mc="http://schemas.openxmlformats.org/markup-compatibility/2006" xmlns:p14="http://schemas.microsoft.com/office/powerpoint/2010/main">
    <mc:Choice Requires="p14">
      <p:transition p14:dur="10" advTm="84045"/>
    </mc:Choice>
    <mc:Fallback xmlns="">
      <p:transition advTm="8404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الفرص            </a:t>
            </a:r>
            <a:r>
              <a:rPr lang="en-US" sz="2400" b="1" i="0" dirty="0">
                <a:solidFill>
                  <a:srgbClr val="374151"/>
                </a:solidFill>
                <a:effectLst/>
                <a:latin typeface="Söhne"/>
              </a:rPr>
              <a:t>Opportunities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816185"/>
            <a:ext cx="9940028" cy="3892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5-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التوجهات الاجتماعية والثقافية: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ال</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تغيرات في التوجهات الاجتماعية والثقافية يمكن أن تفتح أبوابًا جديدة للشركات لتلبية احتياجات العملاء بطرق جديدة. قد يتعلق الأمر بتحسين التنوع والشمول في المنتجات والخدمات، أو التركيز على الاستدامة والمسؤولية الاجتماعية. يمكن للشركة الاستفادة من هذه التغيرات لتحقيق ميزة تنافسية وزيادة الطلب على منتجاتها وخدماتها.</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هذه مجرد بعض الأمثلة على الفرص المحتملة في تحليل </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SWOT</a:t>
            </a:r>
            <a:r>
              <a:rPr lang="ar-EG" altLang="en-US" sz="2200" dirty="0">
                <a:latin typeface="Söhne"/>
                <a:cs typeface="Arial" panose="020B0604020202020204" pitchFamily="34" charset="0"/>
              </a:rPr>
              <a:t>.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يجب على الشركة تحديد الفرص التي تنطوي على أكبر إمكانات للنمو والتطور، ومن ثم توجيه استراتيجيتها للاستفادة من تلك الفرص وتحقيق النجاح في سوقها.</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046474882"/>
      </p:ext>
    </p:extLst>
  </p:cSld>
  <p:clrMapOvr>
    <a:masterClrMapping/>
  </p:clrMapOvr>
  <mc:AlternateContent xmlns:mc="http://schemas.openxmlformats.org/markup-compatibility/2006" xmlns:p14="http://schemas.microsoft.com/office/powerpoint/2010/main">
    <mc:Choice Requires="p14">
      <p:transition p14:dur="10" advTm="79069"/>
    </mc:Choice>
    <mc:Fallback xmlns="">
      <p:transition advTm="7906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87148"/>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الفرص            </a:t>
            </a:r>
            <a:r>
              <a:rPr lang="en-US" sz="2400" b="1" i="0" dirty="0">
                <a:solidFill>
                  <a:srgbClr val="374151"/>
                </a:solidFill>
                <a:effectLst/>
                <a:latin typeface="Söhne"/>
              </a:rPr>
              <a:t>Opportunities  </a:t>
            </a:r>
            <a:endParaRPr lang="ar-EG" sz="2400" b="1" i="0" dirty="0">
              <a:solidFill>
                <a:srgbClr val="374151"/>
              </a:solidFill>
              <a:effectLst/>
              <a:latin typeface="Söhne"/>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2721775"/>
            <a:ext cx="9940028" cy="2369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chemeClr val="tx1"/>
                </a:solidFill>
                <a:effectLst/>
                <a:latin typeface="Söhne"/>
                <a:cs typeface="Arial" panose="020B0604020202020204" pitchFamily="34" charset="0"/>
              </a:rPr>
              <a:t>مثال رقمي: </a:t>
            </a:r>
            <a:r>
              <a:rPr kumimoji="0" lang="ar-SA" altLang="en-US" sz="2200" b="1" i="0" u="none" strike="noStrike" cap="none" normalizeH="0" baseline="0" dirty="0">
                <a:ln>
                  <a:noFill/>
                </a:ln>
                <a:solidFill>
                  <a:schemeClr val="tx1"/>
                </a:solidFill>
                <a:effectLst/>
                <a:latin typeface="Söhne"/>
                <a:cs typeface="Arial" panose="020B0604020202020204" pitchFamily="34" charset="0"/>
              </a:rPr>
              <a:t>نمو استخدام وسائل التواصل الاجتماعي</a:t>
            </a:r>
            <a:endParaRPr kumimoji="0" lang="ar-EG" altLang="en-US" sz="2200" b="1" i="0" u="none" strike="noStrike" cap="none" normalizeH="0" baseline="0" dirty="0">
              <a:ln>
                <a:noFill/>
              </a:ln>
              <a:solidFill>
                <a:schemeClr val="tx1"/>
              </a:solidFill>
              <a:effectLst/>
              <a:latin typeface="Söhne"/>
              <a:cs typeface="Arial" panose="020B0604020202020204"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يمكن للشركات الاستفادة من نمو استخدام وسائل التواصل الاجتماعي مثل فيسبوك وإنستغرام وتويتر </a:t>
            </a:r>
            <a:r>
              <a:rPr kumimoji="0" lang="ar-SA" altLang="en-US" sz="2200" b="0" i="0" u="none" strike="noStrike" cap="none" normalizeH="0" baseline="0" dirty="0" err="1">
                <a:ln>
                  <a:noFill/>
                </a:ln>
                <a:solidFill>
                  <a:schemeClr val="tx1"/>
                </a:solidFill>
                <a:effectLst/>
                <a:latin typeface="Söhne"/>
                <a:cs typeface="Arial" panose="020B0604020202020204" pitchFamily="34" charset="0"/>
              </a:rPr>
              <a:t>ولينكدإن</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 يمكن استخدام هذه الوسائل لبناء مجتمعات متابعين قوية والتفاعل مع العملاء ونشر المحتوى الجذاب وزيادة الوعي بالعلامة التجارية.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303014169"/>
      </p:ext>
    </p:extLst>
  </p:cSld>
  <p:clrMapOvr>
    <a:masterClrMapping/>
  </p:clrMapOvr>
  <mc:AlternateContent xmlns:mc="http://schemas.openxmlformats.org/markup-compatibility/2006" xmlns:p14="http://schemas.microsoft.com/office/powerpoint/2010/main">
    <mc:Choice Requires="p14">
      <p:transition p14:dur="10" advTm="53810"/>
    </mc:Choice>
    <mc:Fallback xmlns="">
      <p:transition advTm="5381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التهديدات            </a:t>
            </a:r>
            <a:r>
              <a:rPr lang="en-US" sz="2400" b="1" i="0" dirty="0">
                <a:solidFill>
                  <a:srgbClr val="374151"/>
                </a:solidFill>
                <a:effectLst/>
                <a:latin typeface="Söhne"/>
              </a:rPr>
              <a:t>Threats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308353"/>
            <a:ext cx="9940028" cy="4908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rgbClr val="FF0000"/>
                </a:solidFill>
                <a:effectLst/>
                <a:latin typeface="Söhne"/>
                <a:cs typeface="Arial" panose="020B0604020202020204" pitchFamily="34" charset="0"/>
              </a:rPr>
              <a:t>خارجية – </a:t>
            </a:r>
            <a:r>
              <a:rPr lang="ar-EG" altLang="en-US" sz="2200" b="1" dirty="0">
                <a:solidFill>
                  <a:srgbClr val="FF0000"/>
                </a:solidFill>
                <a:latin typeface="Söhne"/>
                <a:cs typeface="Arial" panose="020B0604020202020204" pitchFamily="34" charset="0"/>
              </a:rPr>
              <a:t>سلبية</a:t>
            </a:r>
            <a:r>
              <a:rPr kumimoji="0" lang="ar-EG" altLang="en-US" sz="2200" b="1" i="0" u="none" strike="noStrike" cap="none" normalizeH="0" baseline="0" dirty="0">
                <a:ln>
                  <a:noFill/>
                </a:ln>
                <a:solidFill>
                  <a:srgbClr val="FF0000"/>
                </a:solidFill>
                <a:effectLst/>
                <a:latin typeface="Söhne"/>
                <a:cs typeface="Arial" panose="020B0604020202020204" pitchFamily="34" charset="0"/>
              </a:rPr>
              <a:t> </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عنصر التهديدات في تحليل</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SWOT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يركز على العوامل الخارجية التي يمكن أن تشكل تهديدًا </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أو مصدر خطر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للشركة. هذه العوامل تتعلق بالتحديات والعوائق التي يمكن أن تؤثر سلبًا على أداء الشركة أو تحقيق أهدافها. </a:t>
            </a:r>
            <a:endParaRPr kumimoji="0" lang="ar-EG" altLang="en-US" sz="2200" b="0" i="0" u="none" strike="noStrike" cap="none" normalizeH="0" baseline="0" dirty="0">
              <a:ln>
                <a:noFill/>
              </a:ln>
              <a:solidFill>
                <a:schemeClr val="tx1"/>
              </a:solidFill>
              <a:effectLst/>
              <a:latin typeface="Söhne"/>
              <a:cs typeface="Arial" panose="020B0604020202020204" pitchFamily="34" charset="0"/>
            </a:endParaRPr>
          </a:p>
          <a:p>
            <a:pPr algn="just" rtl="1">
              <a:lnSpc>
                <a:spcPct val="150000"/>
              </a:lnSpc>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يمكن عرض النقاط التي تمثل التهديدات  كما يلي:</a:t>
            </a:r>
            <a:endParaRPr kumimoji="0" lang="en-US" altLang="en-US" sz="2200" b="0" i="0" u="none" strike="noStrike" cap="none" normalizeH="0" baseline="0" dirty="0">
              <a:ln>
                <a:noFill/>
              </a:ln>
              <a:solidFill>
                <a:schemeClr val="tx1"/>
              </a:solidFill>
              <a:effectLst/>
              <a:latin typeface="Söhne"/>
              <a:cs typeface="Arial" panose="020B0604020202020204"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1-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المنافسة الشديدة: قد يكون وجود منافسة قوية في السوق تهديدًا للشركة. إذا كان هناك عدد كبير من اللاعبين في السوق الذين يقدمون منتجات أو خدمات مماثلة، قد يكون من الصعب للشركة تحقيق التفرد والتميز في السوق.</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2-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التغيرات التكنولوجية: التقدم التكنولوجي السريع يمكن أن يشكل تهديدًا إذا لم تتكيف الشركة مع هذه التغييرات بشكل مناسب. إذا لم يتم تبني التكنولوجيا الجديدة أو تحديث الأنظمة والعمليات بشكل ملائم، قد يؤثر ذلك على كفاءة الشركة وقدرتها على المنافسة في السوق.</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771043202"/>
      </p:ext>
    </p:extLst>
  </p:cSld>
  <p:clrMapOvr>
    <a:masterClrMapping/>
  </p:clrMapOvr>
  <mc:AlternateContent xmlns:mc="http://schemas.openxmlformats.org/markup-compatibility/2006" xmlns:p14="http://schemas.microsoft.com/office/powerpoint/2010/main">
    <mc:Choice Requires="p14">
      <p:transition p14:dur="10" advTm="160722"/>
    </mc:Choice>
    <mc:Fallback xmlns="">
      <p:transition advTm="16072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التهديدات            </a:t>
            </a:r>
            <a:r>
              <a:rPr lang="en-US" sz="2400" b="1" i="0" dirty="0">
                <a:solidFill>
                  <a:srgbClr val="374151"/>
                </a:solidFill>
                <a:effectLst/>
                <a:latin typeface="Söhne"/>
              </a:rPr>
              <a:t>Threats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816184"/>
            <a:ext cx="9940028" cy="3892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ct val="150000"/>
              </a:lnSpc>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يمكن عرض النقاط التي تمثل التهديدات  كما يلي:</a:t>
            </a:r>
            <a:endParaRPr kumimoji="0" lang="ar-SA" altLang="en-US" sz="2200" b="0" i="0" u="none" strike="noStrike" cap="none" normalizeH="0" baseline="0" dirty="0">
              <a:ln>
                <a:noFill/>
              </a:ln>
              <a:solidFill>
                <a:schemeClr val="tx1"/>
              </a:solidFill>
              <a:effectLst/>
              <a:latin typeface="Söhne"/>
              <a:cs typeface="Arial" panose="020B0604020202020204"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3-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التغيرات القانونية والتشريعات: قد يشكل التغير في التشريعات والقوانين تهديدًا للشركة. إذا تغيرت اللوائح المحلية أو الدولية وأدت إلى تقييد أو تعديل أساليب العمل الحالية، قد يكون من الصعب على الشركة الامتثال للتغييرات أو تكاليف الامتثال قد تكون مرتفعة.</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4-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التغيرات في السلوك والاحتياجات العملاء: قد يكون التغير في سلوك العملاء وتوجهاتهم تهديدًا للشركة. إذا تغيرت الاحتياجات والتوجهات العملاء ولم يتمكن الشركة من تلبية تلك التغيرات بشكل مناسب، فقد يؤدي ذلك إلى فقدان العملاء وانخفاض حصة السوق.</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942930514"/>
      </p:ext>
    </p:extLst>
  </p:cSld>
  <p:clrMapOvr>
    <a:masterClrMapping/>
  </p:clrMapOvr>
  <mc:AlternateContent xmlns:mc="http://schemas.openxmlformats.org/markup-compatibility/2006" xmlns:p14="http://schemas.microsoft.com/office/powerpoint/2010/main">
    <mc:Choice Requires="p14">
      <p:transition p14:dur="10" advTm="101822"/>
    </mc:Choice>
    <mc:Fallback xmlns="">
      <p:transition advTm="10182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0471" y="1051315"/>
            <a:ext cx="10293928" cy="54004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1133965"/>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التهديدات            </a:t>
            </a:r>
            <a:r>
              <a:rPr lang="en-US" sz="2400" b="1" i="0" dirty="0">
                <a:solidFill>
                  <a:srgbClr val="374151"/>
                </a:solidFill>
                <a:effectLst/>
                <a:latin typeface="Söhne"/>
              </a:rPr>
              <a:t>Threats   </a:t>
            </a:r>
            <a:endParaRPr lang="ar-EG" sz="2400" b="1" i="0" dirty="0">
              <a:solidFill>
                <a:srgbClr val="374151"/>
              </a:solidFill>
              <a:effectLst/>
              <a:latin typeface="Söhne"/>
              <a:cs typeface="+mj-cs"/>
            </a:endParaRPr>
          </a:p>
          <a:p>
            <a:pPr algn="just" rtl="1">
              <a:lnSpc>
                <a:spcPct val="150000"/>
              </a:lnSpc>
            </a:pPr>
            <a:endParaRPr lang="ar-EG" sz="2400" dirty="0">
              <a:latin typeface="Tajawal ExtraBold" panose="00000800000000000000" pitchFamily="2" charset="-78"/>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1816184"/>
            <a:ext cx="9940028" cy="3892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50000"/>
              </a:lnSpc>
              <a:spcBef>
                <a:spcPct val="0"/>
              </a:spcBef>
              <a:spcAft>
                <a:spcPct val="0"/>
              </a:spcAft>
              <a:buClrTx/>
              <a:buSzTx/>
              <a:buFontTx/>
              <a:buNone/>
              <a:tabLst/>
            </a:pPr>
            <a:endParaRPr kumimoji="0" lang="ar-SA" altLang="en-US" sz="2200" b="0" i="0" u="none" strike="noStrike" cap="none" normalizeH="0" baseline="0" dirty="0">
              <a:ln>
                <a:noFill/>
              </a:ln>
              <a:solidFill>
                <a:schemeClr val="tx1"/>
              </a:solidFill>
              <a:effectLst/>
              <a:latin typeface="Söhne"/>
              <a:cs typeface="Arial" panose="020B0604020202020204"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0" i="0" u="none" strike="noStrike" cap="none" normalizeH="0" baseline="0" dirty="0">
                <a:ln>
                  <a:noFill/>
                </a:ln>
                <a:solidFill>
                  <a:schemeClr val="tx1"/>
                </a:solidFill>
                <a:effectLst/>
                <a:latin typeface="Söhne"/>
                <a:cs typeface="Arial" panose="020B0604020202020204" pitchFamily="34" charset="0"/>
              </a:rPr>
              <a:t>5-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التغيرات الاقتصادية والمالية: التقلبات الاقتصادية والمالية مثل الركود الاقتصادي أو التضخم يمكن أن يشكل تهديدًا للشركة. إذا تراجعت القوة الشرائية للعملاء أو تقلصت النشاطات التجارية في السوق، قد يؤثر ذلك على قدرة الشركة على تحقيق إيرادات مستدامة ونمو مستقبلي.</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مهمة العنصر الخاص بالتهديدات في تحليل </a:t>
            </a:r>
            <a:r>
              <a:rPr kumimoji="0" lang="en-US" altLang="en-US" sz="2200" b="0" i="0" u="none" strike="noStrike" cap="none" normalizeH="0" baseline="0" dirty="0">
                <a:ln>
                  <a:noFill/>
                </a:ln>
                <a:solidFill>
                  <a:schemeClr val="tx1"/>
                </a:solidFill>
                <a:effectLst/>
                <a:latin typeface="Söhne"/>
                <a:cs typeface="Arial" panose="020B0604020202020204" pitchFamily="34" charset="0"/>
              </a:rPr>
              <a:t>SWOT</a:t>
            </a:r>
            <a:r>
              <a:rPr kumimoji="0" lang="ar-EG" altLang="en-US" sz="2200" b="0" i="0" u="none" strike="noStrike" cap="none" normalizeH="0" baseline="0" dirty="0">
                <a:ln>
                  <a:noFill/>
                </a:ln>
                <a:solidFill>
                  <a:schemeClr val="tx1"/>
                </a:solidFill>
                <a:effectLst/>
                <a:latin typeface="Söhne"/>
                <a:cs typeface="Arial" panose="020B0604020202020204" pitchFamily="34" charset="0"/>
              </a:rPr>
              <a:t> </a:t>
            </a:r>
            <a:r>
              <a:rPr kumimoji="0" lang="ar-SA" altLang="en-US" sz="2200" b="0" i="0" u="none" strike="noStrike" cap="none" normalizeH="0" baseline="0" dirty="0">
                <a:ln>
                  <a:noFill/>
                </a:ln>
                <a:solidFill>
                  <a:schemeClr val="tx1"/>
                </a:solidFill>
                <a:effectLst/>
                <a:latin typeface="Söhne"/>
                <a:cs typeface="Arial" panose="020B0604020202020204" pitchFamily="34" charset="0"/>
              </a:rPr>
              <a:t>هي تحديد العوامل الخارجية التي يجب على الشركة مراقبتها والتصدي لها بشكل فعال. بفهم هذه التهديدات، يمكن للشركة اتخاذ التدابير اللازمة للتكيف وتطوير استراتيجيات للحد من تأثيرها السلبي والاستفادة من الفرص المتاحة.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3654351133"/>
      </p:ext>
    </p:extLst>
  </p:cSld>
  <p:clrMapOvr>
    <a:masterClrMapping/>
  </p:clrMapOvr>
  <mc:AlternateContent xmlns:mc="http://schemas.openxmlformats.org/markup-compatibility/2006" xmlns:p14="http://schemas.microsoft.com/office/powerpoint/2010/main">
    <mc:Choice Requires="p14">
      <p:transition p14:dur="10" advTm="92216"/>
    </mc:Choice>
    <mc:Fallback xmlns="">
      <p:transition advTm="9221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08805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54755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587148"/>
          </a:xfrm>
          <a:prstGeom prst="rect">
            <a:avLst/>
          </a:prstGeom>
          <a:noFill/>
        </p:spPr>
        <p:txBody>
          <a:bodyPr wrap="square" rtlCol="0">
            <a:spAutoFit/>
          </a:bodyPr>
          <a:lstStyle/>
          <a:p>
            <a:pPr algn="just" rtl="1">
              <a:lnSpc>
                <a:spcPct val="150000"/>
              </a:lnSpc>
            </a:pPr>
            <a:r>
              <a:rPr lang="ar-EG" sz="2400" b="1" i="0" dirty="0">
                <a:solidFill>
                  <a:srgbClr val="374151"/>
                </a:solidFill>
                <a:effectLst/>
                <a:latin typeface="Söhne"/>
                <a:cs typeface="+mj-cs"/>
              </a:rPr>
              <a:t>التهديدات            </a:t>
            </a:r>
            <a:r>
              <a:rPr lang="en-US" sz="2400" b="1" i="0" dirty="0">
                <a:solidFill>
                  <a:srgbClr val="374151"/>
                </a:solidFill>
                <a:effectLst/>
                <a:latin typeface="Söhne"/>
              </a:rPr>
              <a:t>Threats   </a:t>
            </a:r>
            <a:endParaRPr lang="ar-EG" sz="2400" b="1" i="0" dirty="0">
              <a:solidFill>
                <a:srgbClr val="374151"/>
              </a:solidFill>
              <a:effectLst/>
              <a:latin typeface="Söhne"/>
              <a:cs typeface="+mj-cs"/>
            </a:endParaRPr>
          </a:p>
        </p:txBody>
      </p:sp>
      <p:sp>
        <p:nvSpPr>
          <p:cNvPr id="6" name="Rectangle 2">
            <a:extLst>
              <a:ext uri="{FF2B5EF4-FFF2-40B4-BE49-F238E27FC236}">
                <a16:creationId xmlns:a16="http://schemas.microsoft.com/office/drawing/2014/main" id="{32649FF9-30C6-0636-2BB0-7A95C3AFB1BB}"/>
              </a:ext>
            </a:extLst>
          </p:cNvPr>
          <p:cNvSpPr>
            <a:spLocks noChangeArrowheads="1"/>
          </p:cNvSpPr>
          <p:nvPr/>
        </p:nvSpPr>
        <p:spPr bwMode="auto">
          <a:xfrm>
            <a:off x="1027601" y="2721775"/>
            <a:ext cx="9940028" cy="2369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200" b="1" i="0" u="none" strike="noStrike" cap="none" normalizeH="0" baseline="0" dirty="0">
                <a:ln>
                  <a:noFill/>
                </a:ln>
                <a:solidFill>
                  <a:schemeClr val="tx1"/>
                </a:solidFill>
                <a:effectLst/>
                <a:latin typeface="Söhne"/>
                <a:cs typeface="Arial" panose="020B0604020202020204" pitchFamily="34" charset="0"/>
              </a:rPr>
              <a:t>مثال رقمي: </a:t>
            </a:r>
            <a:r>
              <a:rPr kumimoji="0" lang="ar-SA" altLang="en-US" sz="2200" b="1" i="0" u="none" strike="noStrike" cap="none" normalizeH="0" baseline="0" dirty="0">
                <a:ln>
                  <a:noFill/>
                </a:ln>
                <a:solidFill>
                  <a:schemeClr val="tx1"/>
                </a:solidFill>
                <a:effectLst/>
                <a:latin typeface="Söhne"/>
                <a:cs typeface="Arial" panose="020B0604020202020204" pitchFamily="34" charset="0"/>
              </a:rPr>
              <a:t>الاحتيال والأمان الرقمي</a:t>
            </a:r>
            <a:endParaRPr kumimoji="0" lang="ar-EG" altLang="en-US" sz="2200" b="1" i="0" u="none" strike="noStrike" cap="none" normalizeH="0" baseline="0" dirty="0">
              <a:ln>
                <a:noFill/>
              </a:ln>
              <a:solidFill>
                <a:schemeClr val="tx1"/>
              </a:solidFill>
              <a:effectLst/>
              <a:latin typeface="Söhne"/>
              <a:cs typeface="Arial" panose="020B0604020202020204" pitchFamily="34" charset="0"/>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2200" b="0" i="0" u="none" strike="noStrike" cap="none" normalizeH="0" baseline="0" dirty="0">
                <a:ln>
                  <a:noFill/>
                </a:ln>
                <a:solidFill>
                  <a:schemeClr val="tx1"/>
                </a:solidFill>
                <a:effectLst/>
                <a:latin typeface="Söhne"/>
                <a:cs typeface="Arial" panose="020B0604020202020204" pitchFamily="34" charset="0"/>
              </a:rPr>
              <a:t>في عصر التسويق الرقمي، قد تكون هناك تهديدات أمنية متعلقة بالاحتيال وسرقة البيانات والهجمات الإلكترونية. قد يؤدي وجود تهديدات أمنية إلى فقدان الثقة لدى العملاء وتأثير سلبًا على سمعة الشركة وقدرتها على تحقيق المبيعات </a:t>
            </a:r>
            <a:r>
              <a:rPr kumimoji="0" lang="ar-SA" altLang="en-US" sz="2200" b="0" i="0" u="none" strike="noStrike" cap="none" normalizeH="0" baseline="0">
                <a:ln>
                  <a:noFill/>
                </a:ln>
                <a:solidFill>
                  <a:schemeClr val="tx1"/>
                </a:solidFill>
                <a:effectLst/>
                <a:latin typeface="Söhne"/>
                <a:cs typeface="Arial" panose="020B0604020202020204" pitchFamily="34" charset="0"/>
              </a:rPr>
              <a:t>والنمو.</a:t>
            </a:r>
            <a:endParaRPr kumimoji="0" lang="ar-SA" altLang="en-US" sz="2200" b="0" i="0" u="none" strike="noStrike" cap="none" normalizeH="0" baseline="0" dirty="0">
              <a:ln>
                <a:noFill/>
              </a:ln>
              <a:solidFill>
                <a:schemeClr val="tx1"/>
              </a:solidFill>
              <a:effectLst/>
              <a:latin typeface="Söhne"/>
              <a:cs typeface="Arial" panose="020B0604020202020204"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2702871434"/>
      </p:ext>
    </p:extLst>
  </p:cSld>
  <p:clrMapOvr>
    <a:masterClrMapping/>
  </p:clrMapOvr>
  <mc:AlternateContent xmlns:mc="http://schemas.openxmlformats.org/markup-compatibility/2006" xmlns:p14="http://schemas.microsoft.com/office/powerpoint/2010/main">
    <mc:Choice Requires="p14">
      <p:transition p14:dur="10" advTm="117033"/>
    </mc:Choice>
    <mc:Fallback xmlns="">
      <p:transition advTm="11703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130547" y="344102"/>
            <a:ext cx="6088059" cy="954107"/>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a:t>
            </a:r>
            <a:r>
              <a:rPr lang="en-US" sz="2800" b="1" dirty="0">
                <a:solidFill>
                  <a:schemeClr val="bg1"/>
                </a:solidFill>
                <a:latin typeface="Tajawal Medium" panose="00000600000000000000" pitchFamily="2" charset="-78"/>
                <a:cs typeface="+mj-cs"/>
              </a:rPr>
              <a:t>SWOT</a:t>
            </a:r>
          </a:p>
          <a:p>
            <a:pPr algn="r" rtl="1"/>
            <a:r>
              <a:rPr lang="ar-EG" sz="2800" b="1" dirty="0">
                <a:solidFill>
                  <a:schemeClr val="bg1"/>
                </a:solidFill>
                <a:latin typeface="Tajawal Medium" panose="00000600000000000000" pitchFamily="2" charset="-78"/>
                <a:cs typeface="+mj-cs"/>
              </a:rPr>
              <a:t>مثال: شركة المراعي</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3"/>
          <a:stretch>
            <a:fillRect/>
          </a:stretch>
        </p:blipFill>
        <p:spPr>
          <a:xfrm>
            <a:off x="576590" y="23118"/>
            <a:ext cx="2649477" cy="1166001"/>
          </a:xfrm>
          <a:prstGeom prst="rect">
            <a:avLst/>
          </a:prstGeom>
        </p:spPr>
      </p:pic>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stretch>
            <a:fillRect/>
          </a:stretch>
        </p:blipFill>
        <p:spPr>
          <a:xfrm>
            <a:off x="280308" y="6043914"/>
            <a:ext cx="2167470" cy="591661"/>
          </a:xfrm>
          <a:prstGeom prst="rect">
            <a:avLst/>
          </a:prstGeom>
        </p:spPr>
      </p:pic>
      <p:graphicFrame>
        <p:nvGraphicFramePr>
          <p:cNvPr id="4" name="Table 6">
            <a:extLst>
              <a:ext uri="{FF2B5EF4-FFF2-40B4-BE49-F238E27FC236}">
                <a16:creationId xmlns:a16="http://schemas.microsoft.com/office/drawing/2014/main" id="{46F0EC0E-0CB7-5435-9731-82510003CEAF}"/>
              </a:ext>
            </a:extLst>
          </p:cNvPr>
          <p:cNvGraphicFramePr>
            <a:graphicFrameLocks noGrp="1"/>
          </p:cNvGraphicFramePr>
          <p:nvPr>
            <p:extLst>
              <p:ext uri="{D42A27DB-BD31-4B8C-83A1-F6EECF244321}">
                <p14:modId xmlns:p14="http://schemas.microsoft.com/office/powerpoint/2010/main" val="1764344843"/>
              </p:ext>
            </p:extLst>
          </p:nvPr>
        </p:nvGraphicFramePr>
        <p:xfrm>
          <a:off x="2883873" y="1668640"/>
          <a:ext cx="8128000" cy="49377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150130264"/>
                    </a:ext>
                  </a:extLst>
                </a:gridCol>
                <a:gridCol w="4064000">
                  <a:extLst>
                    <a:ext uri="{9D8B030D-6E8A-4147-A177-3AD203B41FA5}">
                      <a16:colId xmlns:a16="http://schemas.microsoft.com/office/drawing/2014/main" val="1147150972"/>
                    </a:ext>
                  </a:extLst>
                </a:gridCol>
              </a:tblGrid>
              <a:tr h="370840">
                <a:tc>
                  <a:txBody>
                    <a:bodyPr/>
                    <a:lstStyle/>
                    <a:p>
                      <a:pPr algn="r" rtl="1"/>
                      <a:r>
                        <a:rPr lang="ar-EG" sz="2400" b="0" u="sng" dirty="0">
                          <a:cs typeface="+mj-cs"/>
                        </a:rPr>
                        <a:t>نقاط القوة</a:t>
                      </a:r>
                    </a:p>
                    <a:p>
                      <a:pPr marL="285750" indent="-285750" algn="r" rtl="1">
                        <a:buFont typeface="Arial" panose="020B0604020202020204" pitchFamily="34" charset="0"/>
                        <a:buChar char="•"/>
                      </a:pPr>
                      <a:r>
                        <a:rPr lang="ar-EG" sz="2400" b="0" dirty="0">
                          <a:cs typeface="+mj-cs"/>
                        </a:rPr>
                        <a:t>منتجات ذات جودة عالية</a:t>
                      </a:r>
                    </a:p>
                    <a:p>
                      <a:pPr marL="285750" indent="-285750" algn="r" rtl="1">
                        <a:buFont typeface="Arial" panose="020B0604020202020204" pitchFamily="34" charset="0"/>
                        <a:buChar char="•"/>
                      </a:pPr>
                      <a:r>
                        <a:rPr lang="ar-EG" sz="2400" b="0" dirty="0">
                          <a:cs typeface="+mj-cs"/>
                        </a:rPr>
                        <a:t>شبكة توزيع قوية</a:t>
                      </a:r>
                    </a:p>
                    <a:p>
                      <a:pPr marL="285750" indent="-285750" algn="r" rtl="1">
                        <a:buFont typeface="Arial" panose="020B0604020202020204" pitchFamily="34" charset="0"/>
                        <a:buChar char="•"/>
                      </a:pPr>
                      <a:r>
                        <a:rPr lang="ar-EG" sz="2400" b="0" dirty="0">
                          <a:cs typeface="+mj-cs"/>
                        </a:rPr>
                        <a:t>سمعة قوية في الدول العربية</a:t>
                      </a:r>
                      <a:endParaRPr lang="en-US" sz="2400" b="0" dirty="0">
                        <a:cs typeface="+mj-cs"/>
                      </a:endParaRPr>
                    </a:p>
                  </a:txBody>
                  <a:tcPr>
                    <a:solidFill>
                      <a:schemeClr val="accent6">
                        <a:lumMod val="75000"/>
                      </a:schemeClr>
                    </a:solidFill>
                  </a:tcPr>
                </a:tc>
                <a:tc>
                  <a:txBody>
                    <a:bodyPr/>
                    <a:lstStyle/>
                    <a:p>
                      <a:pPr algn="r" rtl="1"/>
                      <a:r>
                        <a:rPr lang="ar-EG" sz="2400" b="0" u="sng" dirty="0">
                          <a:solidFill>
                            <a:srgbClr val="FFFFFF"/>
                          </a:solidFill>
                          <a:cs typeface="+mj-cs"/>
                        </a:rPr>
                        <a:t>نقاط الضعف</a:t>
                      </a:r>
                    </a:p>
                    <a:p>
                      <a:pPr marL="285750" indent="-285750" algn="r" rtl="1">
                        <a:buFont typeface="Arial" panose="020B0604020202020204" pitchFamily="34" charset="0"/>
                        <a:buChar char="•"/>
                      </a:pPr>
                      <a:r>
                        <a:rPr lang="ar-EG" sz="2400" b="0" dirty="0">
                          <a:solidFill>
                            <a:srgbClr val="FFFFFF"/>
                          </a:solidFill>
                          <a:cs typeface="+mj-cs"/>
                        </a:rPr>
                        <a:t>ارتفاع تكاليف التشغيل</a:t>
                      </a:r>
                    </a:p>
                    <a:p>
                      <a:pPr marL="285750" indent="-285750" algn="r" rtl="1">
                        <a:buFont typeface="Arial" panose="020B0604020202020204" pitchFamily="34" charset="0"/>
                        <a:buChar char="•"/>
                      </a:pPr>
                      <a:r>
                        <a:rPr lang="ar-EG" sz="2400" b="0" dirty="0">
                          <a:solidFill>
                            <a:srgbClr val="FFFFFF"/>
                          </a:solidFill>
                          <a:cs typeface="+mj-cs"/>
                        </a:rPr>
                        <a:t>الإفراط في التركيز على قطاع الألبان</a:t>
                      </a:r>
                    </a:p>
                    <a:p>
                      <a:pPr marL="285750" indent="-285750" algn="r" rtl="1">
                        <a:buFont typeface="Arial" panose="020B0604020202020204" pitchFamily="34" charset="0"/>
                        <a:buChar char="•"/>
                      </a:pPr>
                      <a:r>
                        <a:rPr lang="ar-EG" sz="2400" b="0" dirty="0">
                          <a:solidFill>
                            <a:srgbClr val="FFFFFF"/>
                          </a:solidFill>
                          <a:cs typeface="+mj-cs"/>
                        </a:rPr>
                        <a:t>الاعتماد الكبير على استيراد المواد الخام</a:t>
                      </a:r>
                      <a:endParaRPr lang="en-US" sz="2400" b="0" dirty="0">
                        <a:solidFill>
                          <a:srgbClr val="FFFFFF"/>
                        </a:solidFill>
                        <a:cs typeface="+mj-cs"/>
                      </a:endParaRPr>
                    </a:p>
                    <a:p>
                      <a:pPr algn="r" rtl="1"/>
                      <a:endParaRPr lang="en-US" sz="2400" b="0" dirty="0">
                        <a:cs typeface="+mj-cs"/>
                      </a:endParaRPr>
                    </a:p>
                  </a:txBody>
                  <a:tcPr>
                    <a:solidFill>
                      <a:srgbClr val="FF0000"/>
                    </a:solidFill>
                  </a:tcPr>
                </a:tc>
                <a:extLst>
                  <a:ext uri="{0D108BD9-81ED-4DB2-BD59-A6C34878D82A}">
                    <a16:rowId xmlns:a16="http://schemas.microsoft.com/office/drawing/2014/main" val="2057685150"/>
                  </a:ext>
                </a:extLst>
              </a:tr>
              <a:tr h="370840">
                <a:tc>
                  <a:txBody>
                    <a:bodyPr/>
                    <a:lstStyle/>
                    <a:p>
                      <a:pPr algn="r" rtl="1"/>
                      <a:r>
                        <a:rPr lang="ar-EG" sz="2400" b="0" u="sng" dirty="0">
                          <a:cs typeface="+mj-cs"/>
                        </a:rPr>
                        <a:t>الفرص</a:t>
                      </a:r>
                    </a:p>
                    <a:p>
                      <a:pPr marL="285750" indent="-285750" algn="r" rtl="1">
                        <a:buFont typeface="Arial" panose="020B0604020202020204" pitchFamily="34" charset="0"/>
                        <a:buChar char="•"/>
                      </a:pPr>
                      <a:r>
                        <a:rPr lang="ar-EG" sz="2400" b="0" dirty="0">
                          <a:cs typeface="+mj-cs"/>
                        </a:rPr>
                        <a:t>نمو سوق الحليب في الدول العربية</a:t>
                      </a:r>
                    </a:p>
                    <a:p>
                      <a:pPr marL="285750" indent="-285750" algn="r" rtl="1">
                        <a:buFont typeface="Arial" panose="020B0604020202020204" pitchFamily="34" charset="0"/>
                        <a:buChar char="•"/>
                      </a:pPr>
                      <a:r>
                        <a:rPr lang="ar-EG" sz="2400" b="0" dirty="0">
                          <a:cs typeface="+mj-cs"/>
                        </a:rPr>
                        <a:t>ارتفاع الطلب على منتجات العصائر بسبب ارتفاع درجات الحرارة</a:t>
                      </a:r>
                    </a:p>
                    <a:p>
                      <a:pPr marL="285750" indent="-285750" algn="r" rtl="1">
                        <a:buFont typeface="Arial" panose="020B0604020202020204" pitchFamily="34" charset="0"/>
                        <a:buChar char="•"/>
                      </a:pPr>
                      <a:r>
                        <a:rPr lang="ar-EG" sz="2400" b="0" dirty="0">
                          <a:cs typeface="+mj-cs"/>
                        </a:rPr>
                        <a:t>زيادة عدد السياح في السعودية يؤدي إلى زيادة في الطلب</a:t>
                      </a:r>
                      <a:endParaRPr lang="en-US" sz="2400" b="0" dirty="0">
                        <a:cs typeface="+mj-cs"/>
                      </a:endParaRPr>
                    </a:p>
                    <a:p>
                      <a:pPr algn="r" rtl="1"/>
                      <a:endParaRPr lang="en-US" sz="2400" b="0" dirty="0">
                        <a:cs typeface="+mj-cs"/>
                      </a:endParaRPr>
                    </a:p>
                  </a:txBody>
                  <a:tcPr/>
                </a:tc>
                <a:tc>
                  <a:txBody>
                    <a:bodyPr/>
                    <a:lstStyle/>
                    <a:p>
                      <a:pPr algn="r" rtl="1"/>
                      <a:r>
                        <a:rPr lang="ar-EG" sz="2400" b="0" u="sng" dirty="0">
                          <a:cs typeface="+mj-cs"/>
                        </a:rPr>
                        <a:t>التهديدات</a:t>
                      </a:r>
                    </a:p>
                    <a:p>
                      <a:pPr marL="285750" indent="-285750" algn="r" rtl="1">
                        <a:buFont typeface="Arial" panose="020B0604020202020204" pitchFamily="34" charset="0"/>
                        <a:buChar char="•"/>
                      </a:pPr>
                      <a:r>
                        <a:rPr lang="ar-EG" sz="2400" b="0" dirty="0">
                          <a:cs typeface="+mj-cs"/>
                        </a:rPr>
                        <a:t>الاضطرابات العالمية في سلاسل الإمداد</a:t>
                      </a:r>
                    </a:p>
                    <a:p>
                      <a:pPr marL="285750" indent="-285750" algn="r" rtl="1">
                        <a:buFont typeface="Arial" panose="020B0604020202020204" pitchFamily="34" charset="0"/>
                        <a:buChar char="•"/>
                      </a:pPr>
                      <a:r>
                        <a:rPr lang="ar-EG" sz="2400" b="0" dirty="0">
                          <a:cs typeface="+mj-cs"/>
                        </a:rPr>
                        <a:t>التوترات السياسية في المنطقة العربية</a:t>
                      </a:r>
                    </a:p>
                    <a:p>
                      <a:pPr marL="285750" indent="-285750" algn="r" rtl="1">
                        <a:buFont typeface="Arial" panose="020B0604020202020204" pitchFamily="34" charset="0"/>
                        <a:buChar char="•"/>
                      </a:pPr>
                      <a:r>
                        <a:rPr lang="ar-EG" sz="2400" b="0" dirty="0">
                          <a:cs typeface="+mj-cs"/>
                        </a:rPr>
                        <a:t>دخول منافسين أجانب إلى السوق</a:t>
                      </a:r>
                      <a:endParaRPr lang="en-US" sz="2400" b="0" dirty="0">
                        <a:cs typeface="+mj-cs"/>
                      </a:endParaRPr>
                    </a:p>
                    <a:p>
                      <a:pPr algn="r" rtl="1"/>
                      <a:endParaRPr lang="en-US" sz="2400" b="0" dirty="0">
                        <a:cs typeface="+mj-cs"/>
                      </a:endParaRPr>
                    </a:p>
                  </a:txBody>
                  <a:tcPr>
                    <a:solidFill>
                      <a:srgbClr val="FFC000"/>
                    </a:solidFill>
                  </a:tcPr>
                </a:tc>
                <a:extLst>
                  <a:ext uri="{0D108BD9-81ED-4DB2-BD59-A6C34878D82A}">
                    <a16:rowId xmlns:a16="http://schemas.microsoft.com/office/drawing/2014/main" val="3977952465"/>
                  </a:ext>
                </a:extLst>
              </a:tr>
            </a:tbl>
          </a:graphicData>
        </a:graphic>
      </p:graphicFrame>
      <p:graphicFrame>
        <p:nvGraphicFramePr>
          <p:cNvPr id="6" name="Table 6">
            <a:extLst>
              <a:ext uri="{FF2B5EF4-FFF2-40B4-BE49-F238E27FC236}">
                <a16:creationId xmlns:a16="http://schemas.microsoft.com/office/drawing/2014/main" id="{8260DC8D-8DA5-7F27-60C2-4E5ACC14BE55}"/>
              </a:ext>
            </a:extLst>
          </p:cNvPr>
          <p:cNvGraphicFramePr>
            <a:graphicFrameLocks noGrp="1"/>
          </p:cNvGraphicFramePr>
          <p:nvPr>
            <p:extLst>
              <p:ext uri="{D42A27DB-BD31-4B8C-83A1-F6EECF244321}">
                <p14:modId xmlns:p14="http://schemas.microsoft.com/office/powerpoint/2010/main" val="1312235654"/>
              </p:ext>
            </p:extLst>
          </p:nvPr>
        </p:nvGraphicFramePr>
        <p:xfrm>
          <a:off x="1890445" y="1668640"/>
          <a:ext cx="993428" cy="4865724"/>
        </p:xfrm>
        <a:graphic>
          <a:graphicData uri="http://schemas.openxmlformats.org/drawingml/2006/table">
            <a:tbl>
              <a:tblPr firstRow="1" bandRow="1">
                <a:tableStyleId>{5C22544A-7EE6-4342-B048-85BDC9FD1C3A}</a:tableStyleId>
              </a:tblPr>
              <a:tblGrid>
                <a:gridCol w="993428">
                  <a:extLst>
                    <a:ext uri="{9D8B030D-6E8A-4147-A177-3AD203B41FA5}">
                      <a16:colId xmlns:a16="http://schemas.microsoft.com/office/drawing/2014/main" val="1810925361"/>
                    </a:ext>
                  </a:extLst>
                </a:gridCol>
              </a:tblGrid>
              <a:tr h="2300989">
                <a:tc>
                  <a:txBody>
                    <a:bodyPr/>
                    <a:lstStyle/>
                    <a:p>
                      <a:pPr algn="ctr"/>
                      <a:r>
                        <a:rPr lang="ar-EG" b="1" u="sng" dirty="0"/>
                        <a:t>داخلي</a:t>
                      </a:r>
                      <a:endParaRPr lang="en-US" b="1" u="sng" dirty="0"/>
                    </a:p>
                  </a:txBody>
                  <a:tcPr anchor="ctr">
                    <a:solidFill>
                      <a:srgbClr val="8E5A6D"/>
                    </a:solidFill>
                  </a:tcPr>
                </a:tc>
                <a:extLst>
                  <a:ext uri="{0D108BD9-81ED-4DB2-BD59-A6C34878D82A}">
                    <a16:rowId xmlns:a16="http://schemas.microsoft.com/office/drawing/2014/main" val="229640403"/>
                  </a:ext>
                </a:extLst>
              </a:tr>
              <a:tr h="2564735">
                <a:tc>
                  <a:txBody>
                    <a:bodyPr/>
                    <a:lstStyle/>
                    <a:p>
                      <a:pPr algn="ctr"/>
                      <a:r>
                        <a:rPr lang="ar-EG" b="1" u="sng" dirty="0">
                          <a:solidFill>
                            <a:srgbClr val="FFFFFF"/>
                          </a:solidFill>
                        </a:rPr>
                        <a:t>خارجي</a:t>
                      </a:r>
                      <a:endParaRPr lang="en-US" b="1" u="sng" dirty="0">
                        <a:solidFill>
                          <a:srgbClr val="FFFFFF"/>
                        </a:solidFill>
                      </a:endParaRPr>
                    </a:p>
                  </a:txBody>
                  <a:tcPr anchor="ctr">
                    <a:solidFill>
                      <a:srgbClr val="8E5A6D"/>
                    </a:solidFill>
                  </a:tcPr>
                </a:tc>
                <a:extLst>
                  <a:ext uri="{0D108BD9-81ED-4DB2-BD59-A6C34878D82A}">
                    <a16:rowId xmlns:a16="http://schemas.microsoft.com/office/drawing/2014/main" val="4192733213"/>
                  </a:ext>
                </a:extLst>
              </a:tr>
            </a:tbl>
          </a:graphicData>
        </a:graphic>
      </p:graphicFrame>
      <p:graphicFrame>
        <p:nvGraphicFramePr>
          <p:cNvPr id="8" name="Table 8">
            <a:extLst>
              <a:ext uri="{FF2B5EF4-FFF2-40B4-BE49-F238E27FC236}">
                <a16:creationId xmlns:a16="http://schemas.microsoft.com/office/drawing/2014/main" id="{E2AEF992-C3C6-A0D1-17C7-04EFCE73E140}"/>
              </a:ext>
            </a:extLst>
          </p:cNvPr>
          <p:cNvGraphicFramePr>
            <a:graphicFrameLocks noGrp="1"/>
          </p:cNvGraphicFramePr>
          <p:nvPr>
            <p:extLst>
              <p:ext uri="{D42A27DB-BD31-4B8C-83A1-F6EECF244321}">
                <p14:modId xmlns:p14="http://schemas.microsoft.com/office/powerpoint/2010/main" val="3182030826"/>
              </p:ext>
            </p:extLst>
          </p:nvPr>
        </p:nvGraphicFramePr>
        <p:xfrm>
          <a:off x="2880367" y="1277134"/>
          <a:ext cx="8128000" cy="3708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116876842"/>
                    </a:ext>
                  </a:extLst>
                </a:gridCol>
                <a:gridCol w="4064000">
                  <a:extLst>
                    <a:ext uri="{9D8B030D-6E8A-4147-A177-3AD203B41FA5}">
                      <a16:colId xmlns:a16="http://schemas.microsoft.com/office/drawing/2014/main" val="1264598222"/>
                    </a:ext>
                  </a:extLst>
                </a:gridCol>
              </a:tblGrid>
              <a:tr h="370840">
                <a:tc>
                  <a:txBody>
                    <a:bodyPr/>
                    <a:lstStyle/>
                    <a:p>
                      <a:pPr algn="ctr"/>
                      <a:r>
                        <a:rPr lang="ar-EG" dirty="0"/>
                        <a:t>إيجابي</a:t>
                      </a:r>
                      <a:endParaRPr lang="en-US" dirty="0"/>
                    </a:p>
                  </a:txBody>
                  <a:tcPr anchor="ctr"/>
                </a:tc>
                <a:tc>
                  <a:txBody>
                    <a:bodyPr/>
                    <a:lstStyle/>
                    <a:p>
                      <a:pPr algn="ctr"/>
                      <a:r>
                        <a:rPr lang="ar-EG" dirty="0"/>
                        <a:t>سلبي</a:t>
                      </a:r>
                      <a:endParaRPr lang="en-US" dirty="0"/>
                    </a:p>
                  </a:txBody>
                  <a:tcPr/>
                </a:tc>
                <a:extLst>
                  <a:ext uri="{0D108BD9-81ED-4DB2-BD59-A6C34878D82A}">
                    <a16:rowId xmlns:a16="http://schemas.microsoft.com/office/drawing/2014/main" val="3018588553"/>
                  </a:ext>
                </a:extLst>
              </a:tr>
            </a:tbl>
          </a:graphicData>
        </a:graphic>
      </p:graphicFrame>
    </p:spTree>
    <p:extLst>
      <p:ext uri="{BB962C8B-B14F-4D97-AF65-F5344CB8AC3E}">
        <p14:creationId xmlns:p14="http://schemas.microsoft.com/office/powerpoint/2010/main" val="1193575488"/>
      </p:ext>
    </p:extLst>
  </p:cSld>
  <p:clrMapOvr>
    <a:masterClrMapping/>
  </p:clrMapOvr>
  <mc:AlternateContent xmlns:mc="http://schemas.openxmlformats.org/markup-compatibility/2006" xmlns:p14="http://schemas.microsoft.com/office/powerpoint/2010/main">
    <mc:Choice Requires="p14">
      <p:transition p14:dur="10" advTm="261898"/>
    </mc:Choice>
    <mc:Fallback xmlns="">
      <p:transition advTm="26189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38350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5109860"/>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r>
              <a:rPr lang="ar-EG" sz="2200" dirty="0">
                <a:latin typeface="Tajawal ExtraBold" panose="00000800000000000000" pitchFamily="2" charset="-78"/>
                <a:cs typeface="+mj-cs"/>
              </a:rPr>
              <a:t>هو أداة استراتيجية تهدف إلى فهم وتحليل عوامل البيئة الخارجية البعيدة التي يمكن أن تؤثر على عمل المنظمة بشكل مباشر أو غير مباشر يُستخدم لتقييم العوامل السياسية والاقتصادية والاجتماعية والتكنولوجية والبيئية والقانونية. </a:t>
            </a:r>
          </a:p>
          <a:p>
            <a:pPr algn="just" rtl="1">
              <a:lnSpc>
                <a:spcPct val="150000"/>
              </a:lnSpc>
            </a:pPr>
            <a:r>
              <a:rPr lang="ar-EG" sz="2200" dirty="0">
                <a:latin typeface="Tajawal ExtraBold" panose="00000800000000000000" pitchFamily="2" charset="-78"/>
                <a:cs typeface="+mj-cs"/>
              </a:rPr>
              <a:t>فيما يلي شرح مختصر لكل عنصر في تحليل </a:t>
            </a:r>
            <a:r>
              <a:rPr lang="en-US" sz="2200" b="1" u="sng" dirty="0">
                <a:latin typeface="Tajawal ExtraBold" panose="00000800000000000000" pitchFamily="2" charset="-78"/>
                <a:cs typeface="+mj-cs"/>
              </a:rPr>
              <a:t>PESTEL</a:t>
            </a:r>
            <a:r>
              <a:rPr lang="ar-EG" sz="2200" dirty="0">
                <a:latin typeface="Tajawal ExtraBold" panose="00000800000000000000" pitchFamily="2" charset="-78"/>
                <a:cs typeface="+mj-cs"/>
              </a:rPr>
              <a:t> </a:t>
            </a:r>
            <a:r>
              <a:rPr lang="en-US" sz="2200" dirty="0">
                <a:latin typeface="Tajawal ExtraBold" panose="00000800000000000000" pitchFamily="2" charset="-78"/>
                <a:cs typeface="+mj-cs"/>
              </a:rPr>
              <a:t>:</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العوامل السياسية</a:t>
            </a:r>
            <a:r>
              <a:rPr lang="en-US" sz="2200" dirty="0">
                <a:latin typeface="Tajawal ExtraBold" panose="00000800000000000000" pitchFamily="2" charset="-78"/>
                <a:cs typeface="+mj-cs"/>
              </a:rPr>
              <a:t> Political </a:t>
            </a:r>
            <a:r>
              <a:rPr lang="ar-EG" sz="2200" dirty="0">
                <a:latin typeface="Tajawal ExtraBold" panose="00000800000000000000" pitchFamily="2" charset="-78"/>
                <a:cs typeface="+mj-cs"/>
              </a:rPr>
              <a:t>: تشمل القوانين والسياسات الحكومية والاستقرار السياسي والتشريعات والتنظيمات التي يجب الالتزام بها في السوق التي تعمل فيها.</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العوامل الاقتصادية</a:t>
            </a:r>
            <a:r>
              <a:rPr lang="en-US" sz="2200" dirty="0">
                <a:latin typeface="Tajawal ExtraBold" panose="00000800000000000000" pitchFamily="2" charset="-78"/>
                <a:cs typeface="+mj-cs"/>
              </a:rPr>
              <a:t> Economic </a:t>
            </a:r>
            <a:r>
              <a:rPr lang="ar-EG" sz="2200" dirty="0">
                <a:latin typeface="Tajawal ExtraBold" panose="00000800000000000000" pitchFamily="2" charset="-78"/>
                <a:cs typeface="+mj-cs"/>
              </a:rPr>
              <a:t>: تتعلق بالجوانب الاقتصادية والمالية مثل النمو الاقتصادي، ومستويات البطالة، وأسعار الفائدة، وأسعار الصرف، وتضخم الأسعار، والتكاليف العامة للعمل والإنفاق الاستهلاكي.</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2531719879"/>
      </p:ext>
    </p:extLst>
  </p:cSld>
  <p:clrMapOvr>
    <a:masterClrMapping/>
  </p:clrMapOvr>
  <mc:AlternateContent xmlns:mc="http://schemas.openxmlformats.org/markup-compatibility/2006" xmlns:p14="http://schemas.microsoft.com/office/powerpoint/2010/main">
    <mc:Choice Requires="p14">
      <p:transition p14:dur="10" advTm="98115"/>
    </mc:Choice>
    <mc:Fallback xmlns="">
      <p:transition advTm="9811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العوامل الاجتماعية </a:t>
            </a:r>
            <a:r>
              <a:rPr lang="en-US" sz="2200" dirty="0">
                <a:latin typeface="Tajawal ExtraBold" panose="00000800000000000000" pitchFamily="2" charset="-78"/>
                <a:cs typeface="+mj-cs"/>
              </a:rPr>
              <a:t>Social </a:t>
            </a:r>
            <a:r>
              <a:rPr lang="ar-EG" sz="2200" dirty="0">
                <a:latin typeface="Tajawal ExtraBold" panose="00000800000000000000" pitchFamily="2" charset="-78"/>
                <a:cs typeface="+mj-cs"/>
              </a:rPr>
              <a:t>: تتناول العوامل الاجتماعية والثقافية والديموغرافية التي تؤثر على السوق، مثل التغيرات الديموغرافية، والاتجاهات الثقافية، والقيم المجتمعية، ونمط الحياة، والاتجاهات الاجتماعية.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العوامل التكنولوجية </a:t>
            </a:r>
            <a:r>
              <a:rPr lang="en-US" sz="2200" dirty="0">
                <a:latin typeface="Tajawal ExtraBold" panose="00000800000000000000" pitchFamily="2" charset="-78"/>
                <a:cs typeface="+mj-cs"/>
              </a:rPr>
              <a:t>Technological </a:t>
            </a:r>
            <a:r>
              <a:rPr lang="ar-EG" sz="2200" dirty="0">
                <a:latin typeface="Tajawal ExtraBold" panose="00000800000000000000" pitchFamily="2" charset="-78"/>
                <a:cs typeface="+mj-cs"/>
              </a:rPr>
              <a:t>: تركز على التطورات التكنولوجية والابتكارات التي يمكن أن تؤثر على صناعتك أو عملك، مثل التقدم في تكنولوجيا المعلومات والاتصالات، والأتمتة، وتقنيات الإنتاج الجديدة.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العوامل البيئية</a:t>
            </a:r>
            <a:r>
              <a:rPr lang="en-US" sz="2200" dirty="0">
                <a:latin typeface="Tajawal ExtraBold" panose="00000800000000000000" pitchFamily="2" charset="-78"/>
                <a:cs typeface="+mj-cs"/>
              </a:rPr>
              <a:t> Environmental </a:t>
            </a:r>
            <a:r>
              <a:rPr lang="ar-EG" sz="2200" dirty="0">
                <a:latin typeface="Tajawal ExtraBold" panose="00000800000000000000" pitchFamily="2" charset="-78"/>
                <a:cs typeface="+mj-cs"/>
              </a:rPr>
              <a:t>: تتعلق بالقضايا البيئية والاستدامة، مثل التشريعات البيئية، والتغير المناخي، واستخدام الموارد الطبيعية، والتلوث، والتوجهات نحو الاستدامة.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2851985674"/>
      </p:ext>
    </p:extLst>
  </p:cSld>
  <p:clrMapOvr>
    <a:masterClrMapping/>
  </p:clrMapOvr>
  <mc:AlternateContent xmlns:mc="http://schemas.openxmlformats.org/markup-compatibility/2006" xmlns:p14="http://schemas.microsoft.com/office/powerpoint/2010/main">
    <mc:Choice Requires="p14">
      <p:transition p14:dur="10" advTm="38135"/>
    </mc:Choice>
    <mc:Fallback xmlns="">
      <p:transition advTm="3813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العوامل القانونية </a:t>
            </a:r>
            <a:r>
              <a:rPr lang="en-US" sz="2200" dirty="0">
                <a:latin typeface="Tajawal ExtraBold" panose="00000800000000000000" pitchFamily="2" charset="-78"/>
                <a:cs typeface="+mj-cs"/>
              </a:rPr>
              <a:t>Legal </a:t>
            </a:r>
            <a:r>
              <a:rPr lang="ar-EG" sz="2200" dirty="0">
                <a:latin typeface="Tajawal ExtraBold" panose="00000800000000000000" pitchFamily="2" charset="-78"/>
                <a:cs typeface="+mj-cs"/>
              </a:rPr>
              <a:t>: تشمل القوانين واللوائح التي يجب الامتثال لها في السوق، مثل قوانين الحماية الاستهلاكية، وقوانين العمل، والتشريعات التنظيمية.</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عند إجراء تحليل </a:t>
            </a:r>
            <a:r>
              <a:rPr lang="en-US" sz="2200" dirty="0">
                <a:latin typeface="Tajawal ExtraBold" panose="00000800000000000000" pitchFamily="2" charset="-78"/>
                <a:cs typeface="+mj-cs"/>
              </a:rPr>
              <a:t>PESTEL، </a:t>
            </a:r>
            <a:r>
              <a:rPr lang="ar-EG" sz="2200" dirty="0">
                <a:latin typeface="Tajawal ExtraBold" panose="00000800000000000000" pitchFamily="2" charset="-78"/>
                <a:cs typeface="+mj-cs"/>
              </a:rPr>
              <a:t>يتم تقييم كل هذه العوامل الخارجية وتأثيرها المحتمل على المنظمة أو السوق. يمكن استخدام نتائج التحليل لتوجيه اتخاذ القرارات الاستراتيجية وتحديد فرص النمو والتهديدات التي يمكن مواجهتها.</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1279794259"/>
      </p:ext>
    </p:extLst>
  </p:cSld>
  <p:clrMapOvr>
    <a:masterClrMapping/>
  </p:clrMapOvr>
  <mc:AlternateContent xmlns:mc="http://schemas.openxmlformats.org/markup-compatibility/2006" xmlns:p14="http://schemas.microsoft.com/office/powerpoint/2010/main">
    <mc:Choice Requires="p14">
      <p:transition p14:dur="10" advTm="28571"/>
    </mc:Choice>
    <mc:Fallback xmlns="">
      <p:transition advTm="285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586366"/>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مثال على 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1- العوامل السياسية: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فرصة: سياسات الحكومة التشجيعية لتطوير البنية التحتية للاتصالات السلكية واللاسلكية، مما يوفر فرصة لتوسيع قاعدة العملاء عبر الإنترنت وتوفير خدمات أفضل.</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تهديد: التشريعات الحكومية المحتملة المتعلقة بحماية البيانات والخصوصية الرقمية يمكن أن تؤثر على جمع البيانات واستخدامها لأغراض التسويق.</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64086089"/>
      </p:ext>
    </p:extLst>
  </p:cSld>
  <p:clrMapOvr>
    <a:masterClrMapping/>
  </p:clrMapOvr>
  <mc:AlternateContent xmlns:mc="http://schemas.openxmlformats.org/markup-compatibility/2006" xmlns:p14="http://schemas.microsoft.com/office/powerpoint/2010/main">
    <mc:Choice Requires="p14">
      <p:transition p14:dur="10" advTm="89901"/>
    </mc:Choice>
    <mc:Fallback xmlns="">
      <p:transition advTm="8990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586366"/>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مثال على 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2- العوامل الاقتصادية: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فرصة: زيادة النمو الاقتصادي وزيادة الاستهلاك عبر الإنترنت يمكن أن تعزز الطلب على المنتجات والخدمات الرقمية وتوفر فرصًا للتوسع في السوق.</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تهديد: ارتفاع نسبة البطالة يمكن أن يقلل من الطلب على المنتجات الرقمية ويؤثر سلبًا على الإيرادات والنمو.</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2607138396"/>
      </p:ext>
    </p:extLst>
  </p:cSld>
  <p:clrMapOvr>
    <a:masterClrMapping/>
  </p:clrMapOvr>
  <mc:AlternateContent xmlns:mc="http://schemas.openxmlformats.org/markup-compatibility/2006" xmlns:p14="http://schemas.microsoft.com/office/powerpoint/2010/main">
    <mc:Choice Requires="p14">
      <p:transition p14:dur="10" advTm="85232"/>
    </mc:Choice>
    <mc:Fallback xmlns="">
      <p:transition advTm="852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مثال على 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3- العوامل الاجتماعية: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فرصة: اتجاه المجتمع نحو تزايد استخدام وسائل التواصل الاجتماعي والتفاعل الاجتماعي عبر الإنترنت يمكن أن يوفر فرصًا لبناء وتعزيز العلاقات مع العملاء وتعزيز الوعي بالعلامة التجارية.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تهديد: التغيرات في الاتجاهات الاجتماعية والتفضيلات الاستهلاكية قد يؤدي إلى انتقال العملاء إلى منافسين آخرين أو تفضيل المنتجات التقليدية، وبالتالي يشكل تحديًا للحفاظ على جاذبية الشركة.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400114028"/>
      </p:ext>
    </p:extLst>
  </p:cSld>
  <p:clrMapOvr>
    <a:masterClrMapping/>
  </p:clrMapOvr>
  <mc:AlternateContent xmlns:mc="http://schemas.openxmlformats.org/markup-compatibility/2006" xmlns:p14="http://schemas.microsoft.com/office/powerpoint/2010/main">
    <mc:Choice Requires="p14">
      <p:transition p14:dur="10" advTm="98295"/>
    </mc:Choice>
    <mc:Fallback xmlns="">
      <p:transition advTm="9829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586366"/>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مثال على 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4- العوامل التكنولوجية: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فرصة: التقدم التكنولوجي في تكنولوجيا الذكاء الاصطناعي وتحليلات البيانات يمكن أن يساعد على تحسين استهداف العملاء وتخصيص العروض وتحسين تجربة المستخدم.</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تهديد: التطورات التكنولوجية السريعة تعني ظهور منافسين جدد وظهور منصات جديدة، مما يتطلب من الشركة الاستجابة والتكيف السريع مع هذه التغييرات.</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2710526532"/>
      </p:ext>
    </p:extLst>
  </p:cSld>
  <p:clrMapOvr>
    <a:masterClrMapping/>
  </p:clrMapOvr>
  <mc:AlternateContent xmlns:mc="http://schemas.openxmlformats.org/markup-compatibility/2006" xmlns:p14="http://schemas.microsoft.com/office/powerpoint/2010/main">
    <mc:Choice Requires="p14">
      <p:transition p14:dur="10" advTm="120764"/>
    </mc:Choice>
    <mc:Fallback xmlns="">
      <p:transition advTm="1207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586366"/>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مثال على 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5- العوامل البيئية: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فرصة: الزيادة في الوعي بالقضايا البيئية والاستدامة يمكن أن تساعد الشركات على توجيه استراتيجياتها نحو تسويق المنتجات الخضراء أو الاستدامة.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تهديد: تشريعات البيئة المتشددة قد تفرض قيودًا على استخدام بعض التقنيات أو المواد، مما يتطلب تعديلات في العمليات أو اتخاذ إجراءات تتطلب تكاليف إضافية.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2812875635"/>
      </p:ext>
    </p:extLst>
  </p:cSld>
  <p:clrMapOvr>
    <a:masterClrMapping/>
  </p:clrMapOvr>
  <mc:AlternateContent xmlns:mc="http://schemas.openxmlformats.org/markup-compatibility/2006" xmlns:p14="http://schemas.microsoft.com/office/powerpoint/2010/main">
    <mc:Choice Requires="p14">
      <p:transition p14:dur="10" advTm="68387"/>
    </mc:Choice>
    <mc:Fallback xmlns="">
      <p:transition advTm="6838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586366"/>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مثال على تحليل </a:t>
            </a:r>
            <a:r>
              <a:rPr lang="en-US" sz="2200" b="1" u="sng" dirty="0">
                <a:latin typeface="Tajawal ExtraBold" panose="00000800000000000000" pitchFamily="2" charset="-78"/>
                <a:cs typeface="+mj-cs"/>
              </a:rPr>
              <a:t>PESTEL) </a:t>
            </a:r>
            <a:r>
              <a:rPr lang="ar-EG" sz="2200" b="1" u="sng" dirty="0">
                <a:latin typeface="Tajawal ExtraBold" panose="00000800000000000000" pitchFamily="2" charset="-78"/>
                <a:cs typeface="+mj-cs"/>
              </a:rPr>
              <a:t>)</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6- العوامل القانونية:</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فرصة: وجود قوانين حماية المستهلك والخصوصية يعزز الثقة لدى العملاء ويساهم في بناء علاقات مستدامة معهم.</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تهديد: التشريعات التنظيمية المتغيرة في مجالات مثل الإعلانات عبر الإنترنت أو حماية البيانات يمكن أن تؤثر على الاستراتيجيات التسويقية وتطلب التوافق والامتثال.</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البعيدة </a:t>
            </a:r>
            <a:r>
              <a:rPr lang="en-US" sz="2800" b="1" dirty="0">
                <a:solidFill>
                  <a:schemeClr val="bg1"/>
                </a:solidFill>
                <a:latin typeface="Tajawal Medium" panose="00000600000000000000" pitchFamily="2" charset="-78"/>
                <a:cs typeface="+mj-cs"/>
              </a:rPr>
              <a:t>Macro Environment</a:t>
            </a:r>
          </a:p>
        </p:txBody>
      </p:sp>
    </p:spTree>
    <p:extLst>
      <p:ext uri="{BB962C8B-B14F-4D97-AF65-F5344CB8AC3E}">
        <p14:creationId xmlns:p14="http://schemas.microsoft.com/office/powerpoint/2010/main" val="3706471670"/>
      </p:ext>
    </p:extLst>
  </p:cSld>
  <p:clrMapOvr>
    <a:masterClrMapping/>
  </p:clrMapOvr>
  <mc:AlternateContent xmlns:mc="http://schemas.openxmlformats.org/markup-compatibility/2006" xmlns:p14="http://schemas.microsoft.com/office/powerpoint/2010/main">
    <mc:Choice Requires="p14">
      <p:transition p14:dur="10" advTm="129183"/>
    </mc:Choice>
    <mc:Fallback xmlns="">
      <p:transition advTm="1291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1116190"/>
            <a:ext cx="9345750" cy="56635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5756191"/>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القوى التنافسية الخمسة </a:t>
            </a:r>
            <a:r>
              <a:rPr lang="ar-EG" sz="2200" b="1" u="sng" dirty="0" err="1">
                <a:latin typeface="Tajawal ExtraBold" panose="00000800000000000000" pitchFamily="2" charset="-78"/>
                <a:cs typeface="+mj-cs"/>
              </a:rPr>
              <a:t>لبورتر</a:t>
            </a:r>
            <a:endParaRPr lang="ar-EG"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 هو إطار تحليلي مطور بواسطة الاقتصادي الأمريكي مايكل </a:t>
            </a:r>
            <a:r>
              <a:rPr lang="ar-EG" sz="2200" dirty="0" err="1">
                <a:latin typeface="Tajawal ExtraBold" panose="00000800000000000000" pitchFamily="2" charset="-78"/>
                <a:cs typeface="+mj-cs"/>
              </a:rPr>
              <a:t>بورتر</a:t>
            </a:r>
            <a:r>
              <a:rPr lang="ar-EG" sz="2200" dirty="0">
                <a:latin typeface="Tajawal ExtraBold" panose="00000800000000000000" pitchFamily="2" charset="-78"/>
                <a:cs typeface="+mj-cs"/>
              </a:rPr>
              <a:t>، ويستخدم لتقييم درجة تنافسية صناعة معينة وتحليل بيئة الأعمال المحيطة بها. يركز التحليل على خمسة قوى رئيسية تتحكم في مستوى الضغط التنافسي والربحية في الصناعة، وتشمل القوى التالية:</a:t>
            </a:r>
          </a:p>
          <a:p>
            <a:pPr algn="just" rtl="1">
              <a:lnSpc>
                <a:spcPct val="150000"/>
              </a:lnSpc>
            </a:pPr>
            <a:r>
              <a:rPr lang="ar-EG" sz="2200" b="1" dirty="0">
                <a:latin typeface="Tajawal ExtraBold" panose="00000800000000000000" pitchFamily="2" charset="-78"/>
                <a:cs typeface="+mj-cs"/>
              </a:rPr>
              <a:t>1- </a:t>
            </a:r>
            <a:r>
              <a:rPr lang="ar-EG" sz="2200" b="1" i="0" dirty="0">
                <a:solidFill>
                  <a:srgbClr val="374151"/>
                </a:solidFill>
                <a:effectLst/>
                <a:latin typeface="Söhne"/>
              </a:rPr>
              <a:t>قوة التهديد من المنافسين الحاليين </a:t>
            </a:r>
            <a:r>
              <a:rPr lang="en-US" sz="2200" b="1" i="0" dirty="0">
                <a:solidFill>
                  <a:srgbClr val="374151"/>
                </a:solidFill>
                <a:effectLst/>
                <a:latin typeface="Söhne"/>
              </a:rPr>
              <a:t>Threat of Existing Competitors/Rivalries</a:t>
            </a:r>
            <a:endParaRPr lang="ar-EG" sz="2200" b="1" i="0" dirty="0">
              <a:solidFill>
                <a:srgbClr val="374151"/>
              </a:solidFill>
              <a:effectLst/>
              <a:latin typeface="Söhne"/>
            </a:endParaRPr>
          </a:p>
          <a:p>
            <a:pPr algn="just" rtl="1">
              <a:lnSpc>
                <a:spcPct val="150000"/>
              </a:lnSpc>
            </a:pPr>
            <a:r>
              <a:rPr lang="ar-EG" sz="2200" b="0" i="0" dirty="0">
                <a:solidFill>
                  <a:srgbClr val="374151"/>
                </a:solidFill>
                <a:effectLst/>
                <a:latin typeface="Söhne"/>
              </a:rPr>
              <a:t>تتعلق بدرجة التنافس والضغط الذي يمارسه المنافسون الحاليون على الشركات الموجودة في الصناعة.</a:t>
            </a:r>
            <a:endParaRPr lang="en-US" sz="2200" b="0" i="0" dirty="0">
              <a:solidFill>
                <a:srgbClr val="374151"/>
              </a:solidFill>
              <a:effectLst/>
              <a:latin typeface="Söhne"/>
            </a:endParaRPr>
          </a:p>
          <a:p>
            <a:pPr algn="just" rtl="1">
              <a:lnSpc>
                <a:spcPct val="150000"/>
              </a:lnSpc>
            </a:pPr>
            <a:r>
              <a:rPr lang="ar-EG" sz="2200" dirty="0">
                <a:latin typeface="Tajawal ExtraBold" panose="00000800000000000000" pitchFamily="2" charset="-78"/>
                <a:cs typeface="+mj-cs"/>
              </a:rPr>
              <a:t>فرصة: ارتفاع المنافسة في مجال التسويق الرقمي يشجع على التحسين المستمر والابتكار، مما يمكن الشركة من تطوير استراتيجيات مبتكرة والتفوق على المنافسين.</a:t>
            </a:r>
          </a:p>
          <a:p>
            <a:pPr algn="just" rtl="1">
              <a:lnSpc>
                <a:spcPct val="150000"/>
              </a:lnSpc>
            </a:pPr>
            <a:r>
              <a:rPr lang="ar-EG" sz="2200" dirty="0">
                <a:latin typeface="Tajawal ExtraBold" panose="00000800000000000000" pitchFamily="2" charset="-78"/>
                <a:cs typeface="+mj-cs"/>
              </a:rPr>
              <a:t>تهديد: وجود منافسين قويين يمتلكون ميزة تنافسية في مجال التسويق الرقمي قد يقلل من حصة السوق ويعرض الشركة لفقدان العملاء والإيرادات.</a:t>
            </a:r>
          </a:p>
        </p:txBody>
      </p:sp>
      <p:sp>
        <p:nvSpPr>
          <p:cNvPr id="4" name="TextBox 3">
            <a:extLst>
              <a:ext uri="{FF2B5EF4-FFF2-40B4-BE49-F238E27FC236}">
                <a16:creationId xmlns:a16="http://schemas.microsoft.com/office/drawing/2014/main" id="{F5A5E8A7-7D12-477C-9FE7-AF601B226537}"/>
              </a:ext>
            </a:extLst>
          </p:cNvPr>
          <p:cNvSpPr txBox="1"/>
          <p:nvPr/>
        </p:nvSpPr>
        <p:spPr>
          <a:xfrm>
            <a:off x="4345969" y="297472"/>
            <a:ext cx="719108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الدقيقة  </a:t>
            </a:r>
            <a:r>
              <a:rPr lang="en-US" sz="2800" b="1" dirty="0">
                <a:solidFill>
                  <a:schemeClr val="bg1"/>
                </a:solidFill>
                <a:latin typeface="Tajawal Medium" panose="00000600000000000000" pitchFamily="2" charset="-78"/>
                <a:cs typeface="+mj-cs"/>
              </a:rPr>
              <a:t>Micro Environment</a:t>
            </a:r>
          </a:p>
        </p:txBody>
      </p:sp>
    </p:spTree>
    <p:extLst>
      <p:ext uri="{BB962C8B-B14F-4D97-AF65-F5344CB8AC3E}">
        <p14:creationId xmlns:p14="http://schemas.microsoft.com/office/powerpoint/2010/main" val="791069481"/>
      </p:ext>
    </p:extLst>
  </p:cSld>
  <p:clrMapOvr>
    <a:masterClrMapping/>
  </p:clrMapOvr>
  <mc:AlternateContent xmlns:mc="http://schemas.openxmlformats.org/markup-compatibility/2006" xmlns:p14="http://schemas.microsoft.com/office/powerpoint/2010/main">
    <mc:Choice Requires="p14">
      <p:transition p14:dur="10" advTm="149980"/>
    </mc:Choice>
    <mc:Fallback xmlns="">
      <p:transition advTm="1499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1116190"/>
            <a:ext cx="9345750" cy="56635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4694362"/>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القوى التنافسية الخمسة </a:t>
            </a:r>
            <a:r>
              <a:rPr lang="ar-EG" sz="2200" b="1" u="sng" dirty="0" err="1">
                <a:latin typeface="Tajawal ExtraBold" panose="00000800000000000000" pitchFamily="2" charset="-78"/>
                <a:cs typeface="+mj-cs"/>
              </a:rPr>
              <a:t>لبورتر</a:t>
            </a:r>
            <a:endParaRPr lang="ar-EG"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 </a:t>
            </a:r>
            <a:endParaRPr lang="en-US" sz="2200" dirty="0">
              <a:latin typeface="Tajawal ExtraBold" panose="00000800000000000000" pitchFamily="2" charset="-78"/>
              <a:cs typeface="+mj-cs"/>
            </a:endParaRPr>
          </a:p>
          <a:p>
            <a:pPr algn="just" rtl="1">
              <a:lnSpc>
                <a:spcPct val="150000"/>
              </a:lnSpc>
            </a:pPr>
            <a:r>
              <a:rPr lang="ar-EG" sz="2200" b="1" dirty="0">
                <a:latin typeface="Tajawal ExtraBold" panose="00000800000000000000" pitchFamily="2" charset="-78"/>
                <a:cs typeface="+mj-cs"/>
              </a:rPr>
              <a:t>2- </a:t>
            </a:r>
            <a:r>
              <a:rPr lang="ar-EG" sz="2400" b="1" i="0" dirty="0">
                <a:solidFill>
                  <a:srgbClr val="374151"/>
                </a:solidFill>
                <a:effectLst/>
                <a:latin typeface="Söhne"/>
              </a:rPr>
              <a:t>قوة التهديد من المنافسين الجدد </a:t>
            </a:r>
            <a:r>
              <a:rPr lang="en-US" sz="2400" b="1" i="0" dirty="0">
                <a:solidFill>
                  <a:srgbClr val="374151"/>
                </a:solidFill>
                <a:effectLst/>
                <a:latin typeface="Söhne"/>
              </a:rPr>
              <a:t>Threat of New Entrants</a:t>
            </a:r>
            <a:endParaRPr lang="ar-EG" sz="2400" b="1" i="0" dirty="0">
              <a:solidFill>
                <a:srgbClr val="374151"/>
              </a:solidFill>
              <a:effectLst/>
              <a:latin typeface="Söhne"/>
            </a:endParaRPr>
          </a:p>
          <a:p>
            <a:pPr algn="just" rtl="1">
              <a:lnSpc>
                <a:spcPct val="150000"/>
              </a:lnSpc>
            </a:pPr>
            <a:r>
              <a:rPr lang="ar-EG" sz="2400" b="0" i="0" dirty="0">
                <a:solidFill>
                  <a:srgbClr val="374151"/>
                </a:solidFill>
                <a:effectLst/>
                <a:latin typeface="Söhne"/>
              </a:rPr>
              <a:t>تركز على احتمال دخول منافسين جدد إلى الصناعة.</a:t>
            </a:r>
          </a:p>
          <a:p>
            <a:pPr algn="just" rtl="1">
              <a:lnSpc>
                <a:spcPct val="150000"/>
              </a:lnSpc>
            </a:pPr>
            <a:r>
              <a:rPr lang="ar-EG" sz="2200" dirty="0">
                <a:latin typeface="Tajawal ExtraBold" panose="00000800000000000000" pitchFamily="2" charset="-78"/>
                <a:cs typeface="+mj-cs"/>
              </a:rPr>
              <a:t>فرصة: توفر الحواجز العالية لدخول السوق الرقمية مثل التكنولوجيا المتطورة ورأس المال الضخم يمكن أن تحمي الشركة من تهديد المنافسين الجدد وتحقيق تفوق تنافسي.</a:t>
            </a:r>
          </a:p>
          <a:p>
            <a:pPr algn="just" rtl="1">
              <a:lnSpc>
                <a:spcPct val="150000"/>
              </a:lnSpc>
            </a:pPr>
            <a:r>
              <a:rPr lang="ar-EG" sz="2200" dirty="0">
                <a:latin typeface="Tajawal ExtraBold" panose="00000800000000000000" pitchFamily="2" charset="-78"/>
                <a:cs typeface="+mj-cs"/>
              </a:rPr>
              <a:t>تهديد: دخول منافسين جدد بمزايا تنافسية قوية مثل التكلفة المنخفضة أو التقنيات المبتكرة يمكن أن يعرض الشركة لزيادة المنافسة وتقليل حصة السوق.</a:t>
            </a:r>
          </a:p>
          <a:p>
            <a:pPr algn="just" rtl="1">
              <a:lnSpc>
                <a:spcPct val="150000"/>
              </a:lnSpc>
            </a:pP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4345969" y="297472"/>
            <a:ext cx="719108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الدقيقة  </a:t>
            </a:r>
            <a:r>
              <a:rPr lang="en-US" sz="2800" b="1" dirty="0">
                <a:solidFill>
                  <a:schemeClr val="bg1"/>
                </a:solidFill>
                <a:latin typeface="Tajawal Medium" panose="00000600000000000000" pitchFamily="2" charset="-78"/>
                <a:cs typeface="+mj-cs"/>
              </a:rPr>
              <a:t>Micro Environment</a:t>
            </a:r>
          </a:p>
        </p:txBody>
      </p:sp>
    </p:spTree>
    <p:extLst>
      <p:ext uri="{BB962C8B-B14F-4D97-AF65-F5344CB8AC3E}">
        <p14:creationId xmlns:p14="http://schemas.microsoft.com/office/powerpoint/2010/main" val="827075320"/>
      </p:ext>
    </p:extLst>
  </p:cSld>
  <p:clrMapOvr>
    <a:masterClrMapping/>
  </p:clrMapOvr>
  <mc:AlternateContent xmlns:mc="http://schemas.openxmlformats.org/markup-compatibility/2006" xmlns:p14="http://schemas.microsoft.com/office/powerpoint/2010/main">
    <mc:Choice Requires="p14">
      <p:transition p14:dur="10" advTm="100908"/>
    </mc:Choice>
    <mc:Fallback xmlns="">
      <p:transition advTm="1009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1116190"/>
            <a:ext cx="9345750" cy="56635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5248360"/>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القوى التنافسية الخمسة </a:t>
            </a:r>
            <a:r>
              <a:rPr lang="ar-EG" sz="2200" b="1" u="sng" dirty="0" err="1">
                <a:latin typeface="Tajawal ExtraBold" panose="00000800000000000000" pitchFamily="2" charset="-78"/>
                <a:cs typeface="+mj-cs"/>
              </a:rPr>
              <a:t>لبورتر</a:t>
            </a:r>
            <a:endParaRPr lang="ar-EG"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 </a:t>
            </a:r>
            <a:endParaRPr lang="en-US" sz="2200" dirty="0">
              <a:latin typeface="Tajawal ExtraBold" panose="00000800000000000000" pitchFamily="2" charset="-78"/>
              <a:cs typeface="+mj-cs"/>
            </a:endParaRPr>
          </a:p>
          <a:p>
            <a:pPr algn="just" rtl="1">
              <a:lnSpc>
                <a:spcPct val="150000"/>
              </a:lnSpc>
            </a:pPr>
            <a:r>
              <a:rPr lang="ar-EG" sz="2200" b="1" dirty="0">
                <a:latin typeface="Tajawal ExtraBold" panose="00000800000000000000" pitchFamily="2" charset="-78"/>
                <a:cs typeface="+mj-cs"/>
              </a:rPr>
              <a:t>3- </a:t>
            </a:r>
            <a:r>
              <a:rPr lang="ar-EG" sz="2400" b="1" i="0" dirty="0">
                <a:solidFill>
                  <a:srgbClr val="374151"/>
                </a:solidFill>
                <a:effectLst/>
                <a:latin typeface="Söhne"/>
              </a:rPr>
              <a:t>قوة المشترين</a:t>
            </a:r>
            <a:r>
              <a:rPr lang="en-US" sz="2400" b="1" dirty="0">
                <a:solidFill>
                  <a:srgbClr val="374151"/>
                </a:solidFill>
                <a:latin typeface="Söhne"/>
              </a:rPr>
              <a:t>/</a:t>
            </a:r>
            <a:r>
              <a:rPr lang="ar-EG" sz="2400" b="1" dirty="0">
                <a:solidFill>
                  <a:srgbClr val="374151"/>
                </a:solidFill>
                <a:latin typeface="Söhne"/>
              </a:rPr>
              <a:t>العملاء</a:t>
            </a:r>
            <a:r>
              <a:rPr lang="ar-EG" sz="2400" b="1" i="0" dirty="0">
                <a:solidFill>
                  <a:srgbClr val="374151"/>
                </a:solidFill>
                <a:effectLst/>
                <a:latin typeface="Söhne"/>
              </a:rPr>
              <a:t> </a:t>
            </a:r>
            <a:r>
              <a:rPr lang="en-US" sz="2400" b="1" i="0" dirty="0">
                <a:solidFill>
                  <a:srgbClr val="374151"/>
                </a:solidFill>
                <a:effectLst/>
                <a:latin typeface="Söhne"/>
              </a:rPr>
              <a:t>Bargaining Power of Buyers</a:t>
            </a:r>
            <a:endParaRPr lang="ar-EG" sz="2400" b="1" i="0" dirty="0">
              <a:solidFill>
                <a:srgbClr val="374151"/>
              </a:solidFill>
              <a:effectLst/>
              <a:latin typeface="Söhne"/>
            </a:endParaRPr>
          </a:p>
          <a:p>
            <a:pPr algn="just" rtl="1">
              <a:lnSpc>
                <a:spcPct val="150000"/>
              </a:lnSpc>
            </a:pPr>
            <a:r>
              <a:rPr lang="ar-EG" sz="2400" b="0" i="0" dirty="0">
                <a:solidFill>
                  <a:srgbClr val="374151"/>
                </a:solidFill>
                <a:effectLst/>
                <a:latin typeface="Söhne"/>
              </a:rPr>
              <a:t>تركز على قدرة المشترين في التفاوض على الأسعار والشروط مع الشركات في الصناعة.</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فرصة: قاعدة عملاء كبيرة وموجودة للشركة يعطيها قوة للتفاوض على شروط أفضل مع العملاء وتحقيق توفير تكاليف إضافية.</a:t>
            </a:r>
          </a:p>
          <a:p>
            <a:pPr algn="just" rtl="1">
              <a:lnSpc>
                <a:spcPct val="150000"/>
              </a:lnSpc>
            </a:pPr>
            <a:r>
              <a:rPr lang="ar-EG" sz="2200" dirty="0">
                <a:latin typeface="Tajawal ExtraBold" panose="00000800000000000000" pitchFamily="2" charset="-78"/>
                <a:cs typeface="+mj-cs"/>
              </a:rPr>
              <a:t>تهديد: زيادة الوعي والقدرة التفاعلية للمشترين في التسوق الرقمي يزيد من مستوى التنافس وقدرة المشترين على المقارنة والتفاوض، مما يمكن أن يقلل من هامش الربحية للشركة.</a:t>
            </a:r>
          </a:p>
          <a:p>
            <a:pPr algn="just" rtl="1">
              <a:lnSpc>
                <a:spcPct val="150000"/>
              </a:lnSpc>
            </a:pP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4345969" y="297472"/>
            <a:ext cx="719108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الدقيقة  </a:t>
            </a:r>
            <a:r>
              <a:rPr lang="en-US" sz="2800" b="1" dirty="0">
                <a:solidFill>
                  <a:schemeClr val="bg1"/>
                </a:solidFill>
                <a:latin typeface="Tajawal Medium" panose="00000600000000000000" pitchFamily="2" charset="-78"/>
                <a:cs typeface="+mj-cs"/>
              </a:rPr>
              <a:t>Micro Environment</a:t>
            </a:r>
          </a:p>
        </p:txBody>
      </p:sp>
    </p:spTree>
    <p:extLst>
      <p:ext uri="{BB962C8B-B14F-4D97-AF65-F5344CB8AC3E}">
        <p14:creationId xmlns:p14="http://schemas.microsoft.com/office/powerpoint/2010/main" val="4170117719"/>
      </p:ext>
    </p:extLst>
  </p:cSld>
  <p:clrMapOvr>
    <a:masterClrMapping/>
  </p:clrMapOvr>
  <mc:AlternateContent xmlns:mc="http://schemas.openxmlformats.org/markup-compatibility/2006" xmlns:p14="http://schemas.microsoft.com/office/powerpoint/2010/main">
    <mc:Choice Requires="p14">
      <p:transition p14:dur="10" advTm="75939"/>
    </mc:Choice>
    <mc:Fallback xmlns="">
      <p:transition advTm="7593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1116190"/>
            <a:ext cx="9345750" cy="56635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5248360"/>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القوى التنافسية الخمسة </a:t>
            </a:r>
            <a:r>
              <a:rPr lang="ar-EG" sz="2200" b="1" u="sng" dirty="0" err="1">
                <a:latin typeface="Tajawal ExtraBold" panose="00000800000000000000" pitchFamily="2" charset="-78"/>
                <a:cs typeface="+mj-cs"/>
              </a:rPr>
              <a:t>لبورتر</a:t>
            </a:r>
            <a:endParaRPr lang="ar-EG"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 </a:t>
            </a:r>
            <a:endParaRPr lang="en-US" sz="2200" dirty="0">
              <a:latin typeface="Tajawal ExtraBold" panose="00000800000000000000" pitchFamily="2" charset="-78"/>
              <a:cs typeface="+mj-cs"/>
            </a:endParaRPr>
          </a:p>
          <a:p>
            <a:pPr algn="just" rtl="1">
              <a:lnSpc>
                <a:spcPct val="150000"/>
              </a:lnSpc>
            </a:pPr>
            <a:r>
              <a:rPr lang="ar-EG" sz="2200" b="1" dirty="0">
                <a:latin typeface="Tajawal ExtraBold" panose="00000800000000000000" pitchFamily="2" charset="-78"/>
                <a:cs typeface="+mj-cs"/>
              </a:rPr>
              <a:t>4- </a:t>
            </a:r>
            <a:r>
              <a:rPr lang="ar-EG" sz="2400" b="1" i="0" dirty="0">
                <a:solidFill>
                  <a:srgbClr val="374151"/>
                </a:solidFill>
                <a:effectLst/>
                <a:latin typeface="Söhne"/>
              </a:rPr>
              <a:t>قوة الموردين </a:t>
            </a:r>
            <a:r>
              <a:rPr lang="en-US" sz="2400" b="1" i="0" dirty="0">
                <a:solidFill>
                  <a:srgbClr val="374151"/>
                </a:solidFill>
                <a:effectLst/>
                <a:latin typeface="Söhne"/>
              </a:rPr>
              <a:t>Bargaining Power of Suppliers</a:t>
            </a:r>
            <a:endParaRPr lang="ar-EG" sz="2400" b="1" i="0" dirty="0">
              <a:solidFill>
                <a:srgbClr val="374151"/>
              </a:solidFill>
              <a:effectLst/>
              <a:latin typeface="Söhne"/>
            </a:endParaRPr>
          </a:p>
          <a:p>
            <a:pPr algn="just" rtl="1">
              <a:lnSpc>
                <a:spcPct val="150000"/>
              </a:lnSpc>
            </a:pPr>
            <a:r>
              <a:rPr lang="ar-EG" sz="2400" b="0" i="0" dirty="0">
                <a:solidFill>
                  <a:srgbClr val="374151"/>
                </a:solidFill>
                <a:effectLst/>
                <a:latin typeface="Söhne"/>
              </a:rPr>
              <a:t>تتعلق بقدرة الموردين على التأثير على الشركات في الصناعة من خلال تحديد الأسعار وتوفير المواد الخام أو الخدمات الأساسية.</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فرصة: وجود شركاء توريد قويين وموثوق بهم في التسويق الرقمي يمكن أن يؤدي إلى توفير منتجات عالية الجودة وخدمات مبتكرة للشركة.</a:t>
            </a:r>
          </a:p>
          <a:p>
            <a:pPr algn="just" rtl="1">
              <a:lnSpc>
                <a:spcPct val="150000"/>
              </a:lnSpc>
            </a:pPr>
            <a:r>
              <a:rPr lang="ar-EG" sz="2200" dirty="0">
                <a:latin typeface="Tajawal ExtraBold" panose="00000800000000000000" pitchFamily="2" charset="-78"/>
                <a:cs typeface="+mj-cs"/>
              </a:rPr>
              <a:t>تهديد: تباين في جودة المنتجات أو ارتفاع تكاليف الموردين في المجال الرقمي يمكن أن يزيد من تكاليف الإنتاج ويؤثر سلبًا على قدرة الشركة على تحقيق تنافسية قوية.</a:t>
            </a:r>
          </a:p>
          <a:p>
            <a:pPr algn="just" rtl="1">
              <a:lnSpc>
                <a:spcPct val="150000"/>
              </a:lnSpc>
            </a:pP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4345969" y="297472"/>
            <a:ext cx="719108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الدقيقة  </a:t>
            </a:r>
            <a:r>
              <a:rPr lang="en-US" sz="2800" b="1" dirty="0">
                <a:solidFill>
                  <a:schemeClr val="bg1"/>
                </a:solidFill>
                <a:latin typeface="Tajawal Medium" panose="00000600000000000000" pitchFamily="2" charset="-78"/>
                <a:cs typeface="+mj-cs"/>
              </a:rPr>
              <a:t>Micro Environment</a:t>
            </a:r>
          </a:p>
        </p:txBody>
      </p:sp>
    </p:spTree>
    <p:extLst>
      <p:ext uri="{BB962C8B-B14F-4D97-AF65-F5344CB8AC3E}">
        <p14:creationId xmlns:p14="http://schemas.microsoft.com/office/powerpoint/2010/main" val="2592001028"/>
      </p:ext>
    </p:extLst>
  </p:cSld>
  <p:clrMapOvr>
    <a:masterClrMapping/>
  </p:clrMapOvr>
  <mc:AlternateContent xmlns:mc="http://schemas.openxmlformats.org/markup-compatibility/2006" xmlns:p14="http://schemas.microsoft.com/office/powerpoint/2010/main">
    <mc:Choice Requires="p14">
      <p:transition p14:dur="10" advTm="63495"/>
    </mc:Choice>
    <mc:Fallback xmlns="">
      <p:transition advTm="6349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1116190"/>
            <a:ext cx="9345750" cy="56635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4071114"/>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تحليل القوى التنافسية الخمسة </a:t>
            </a:r>
            <a:r>
              <a:rPr lang="ar-EG" sz="2200" b="1" u="sng" dirty="0" err="1">
                <a:latin typeface="Tajawal ExtraBold" panose="00000800000000000000" pitchFamily="2" charset="-78"/>
                <a:cs typeface="+mj-cs"/>
              </a:rPr>
              <a:t>لبورتر</a:t>
            </a:r>
            <a:endParaRPr lang="ar-EG"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 </a:t>
            </a:r>
            <a:endParaRPr lang="en-US" sz="2200" dirty="0">
              <a:latin typeface="Tajawal ExtraBold" panose="00000800000000000000" pitchFamily="2" charset="-78"/>
              <a:cs typeface="+mj-cs"/>
            </a:endParaRPr>
          </a:p>
          <a:p>
            <a:pPr algn="just" rtl="1">
              <a:lnSpc>
                <a:spcPct val="150000"/>
              </a:lnSpc>
            </a:pPr>
            <a:r>
              <a:rPr lang="ar-EG" sz="2100" b="1" dirty="0">
                <a:latin typeface="Tajawal ExtraBold" panose="00000800000000000000" pitchFamily="2" charset="-78"/>
                <a:cs typeface="+mj-cs"/>
              </a:rPr>
              <a:t>5- تهديد من المنتجات أو الخدمات البديلة </a:t>
            </a:r>
            <a:r>
              <a:rPr lang="en-US" sz="2100" b="1" dirty="0">
                <a:latin typeface="Tajawal ExtraBold" panose="00000800000000000000" pitchFamily="2" charset="-78"/>
                <a:cs typeface="+mj-cs"/>
              </a:rPr>
              <a:t>Threat of Substitute Products/Services</a:t>
            </a:r>
          </a:p>
          <a:p>
            <a:pPr algn="just" rtl="1">
              <a:lnSpc>
                <a:spcPct val="150000"/>
              </a:lnSpc>
            </a:pPr>
            <a:r>
              <a:rPr lang="ar-EG" sz="2200" dirty="0">
                <a:latin typeface="Tajawal ExtraBold" panose="00000800000000000000" pitchFamily="2" charset="-78"/>
                <a:cs typeface="+mj-cs"/>
              </a:rPr>
              <a:t>تشير إلى قدرة المستهلكين على التبديل إلى منتج أو خدمة بديلة لتلبية نفس الحاجة. </a:t>
            </a:r>
            <a:endParaRPr lang="en-US"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فرصة: تزايد الطلب على المنتجات والخدمات الرقمية يمكن أن يفتح أبوابًا لتوسيع خط المنتجات وتطوير المزيد من الخدمات الإبداعية.</a:t>
            </a:r>
          </a:p>
          <a:p>
            <a:pPr algn="just" rtl="1">
              <a:lnSpc>
                <a:spcPct val="150000"/>
              </a:lnSpc>
            </a:pPr>
            <a:r>
              <a:rPr lang="ar-EG" sz="2200" dirty="0">
                <a:latin typeface="Tajawal ExtraBold" panose="00000800000000000000" pitchFamily="2" charset="-78"/>
                <a:cs typeface="+mj-cs"/>
              </a:rPr>
              <a:t>تهديد: وجود بدائل رقمية منافسة بأسعار منخفضة أو تقديم قيمة أعلى قد يؤثر على قدرة الشركة على جذب والاحتفاظ بالعملاء وتحقيق الأرباح المستدامة.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345969" y="297472"/>
            <a:ext cx="7191089"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البيئة الخارجية الدقيقة  </a:t>
            </a:r>
            <a:r>
              <a:rPr lang="en-US" sz="2800" b="1" dirty="0">
                <a:solidFill>
                  <a:schemeClr val="bg1"/>
                </a:solidFill>
                <a:latin typeface="Tajawal Medium" panose="00000600000000000000" pitchFamily="2" charset="-78"/>
                <a:cs typeface="+mj-cs"/>
              </a:rPr>
              <a:t>Micro Environment</a:t>
            </a:r>
          </a:p>
        </p:txBody>
      </p:sp>
    </p:spTree>
    <p:extLst>
      <p:ext uri="{BB962C8B-B14F-4D97-AF65-F5344CB8AC3E}">
        <p14:creationId xmlns:p14="http://schemas.microsoft.com/office/powerpoint/2010/main" val="4203225308"/>
      </p:ext>
    </p:extLst>
  </p:cSld>
  <p:clrMapOvr>
    <a:masterClrMapping/>
  </p:clrMapOvr>
  <mc:AlternateContent xmlns:mc="http://schemas.openxmlformats.org/markup-compatibility/2006" xmlns:p14="http://schemas.microsoft.com/office/powerpoint/2010/main">
    <mc:Choice Requires="p14">
      <p:transition p14:dur="10" advTm="129706"/>
    </mc:Choice>
    <mc:Fallback xmlns="">
      <p:transition advTm="12970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5156027"/>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تحليل </a:t>
            </a:r>
            <a:r>
              <a:rPr lang="en-US" sz="2400" b="1" u="sng" dirty="0">
                <a:latin typeface="Tajawal ExtraBold" panose="00000800000000000000" pitchFamily="2" charset="-78"/>
                <a:cs typeface="+mj-cs"/>
              </a:rPr>
              <a:t>VRIO </a:t>
            </a:r>
            <a:endParaRPr lang="ar-EG" sz="24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هو إطار تحليلي يُستخدم لتقييم الموارد الداخلية للشركة وتحديد ما إذا كانت تتمتع بميزة تنافسية مستدامة أو لا. يعتمد التحليل على أربعة عناصر رئيسية كما يلي:</a:t>
            </a:r>
          </a:p>
          <a:p>
            <a:pPr algn="just" rtl="1">
              <a:lnSpc>
                <a:spcPct val="150000"/>
              </a:lnSpc>
            </a:pPr>
            <a:r>
              <a:rPr lang="ar-EG" sz="2200" b="1" dirty="0">
                <a:latin typeface="Tajawal ExtraBold" panose="00000800000000000000" pitchFamily="2" charset="-78"/>
                <a:cs typeface="+mj-cs"/>
              </a:rPr>
              <a:t>1- قيمة  </a:t>
            </a:r>
            <a:r>
              <a:rPr lang="en-US" sz="2200" b="1" dirty="0">
                <a:latin typeface="Tajawal ExtraBold" panose="00000800000000000000" pitchFamily="2" charset="-78"/>
                <a:cs typeface="+mj-cs"/>
              </a:rPr>
              <a:t>Value</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هل توفر الموارد الداخلية للشركة قيمة متميزة أو فوائد مهمة؟ بمعنى آخر، هل تمكّن الموارد الداخلية للشركة من تحقيق ميزة تنافسية من خلال توفير منتجات أو خدمات متميزة أو من خلال تلبية احتياجات العملاء بشكل أفضل من المنافسين؟</a:t>
            </a:r>
          </a:p>
          <a:p>
            <a:pPr algn="just" rtl="1">
              <a:lnSpc>
                <a:spcPct val="150000"/>
              </a:lnSpc>
            </a:pPr>
            <a:r>
              <a:rPr lang="ar-EG" sz="2200" b="1" dirty="0">
                <a:latin typeface="Tajawal ExtraBold" panose="00000800000000000000" pitchFamily="2" charset="-78"/>
                <a:cs typeface="+mj-cs"/>
              </a:rPr>
              <a:t>2- ندرة </a:t>
            </a:r>
            <a:r>
              <a:rPr lang="en-US" sz="2200" b="1" dirty="0">
                <a:latin typeface="Tajawal ExtraBold" panose="00000800000000000000" pitchFamily="2" charset="-78"/>
                <a:cs typeface="+mj-cs"/>
              </a:rPr>
              <a:t>Rarity</a:t>
            </a:r>
          </a:p>
          <a:p>
            <a:pPr algn="just" rtl="1">
              <a:lnSpc>
                <a:spcPct val="150000"/>
              </a:lnSpc>
            </a:pPr>
            <a:r>
              <a:rPr lang="ar-EG" sz="2200" dirty="0">
                <a:latin typeface="Tajawal ExtraBold" panose="00000800000000000000" pitchFamily="2" charset="-78"/>
                <a:cs typeface="+mj-cs"/>
              </a:rPr>
              <a:t>هل تمتلك الشركة موارد فريدة ونادرة لا يملكها المنافسون؟ يجب أن تكون الموارد الداخلية الخاصة بالشركة نادرة بما يكفي لتعطيها ميزة على المنافسين، حيث لا يستطيعون بسهولة تكرارها أو استبدالها.</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a:t>
            </a:r>
            <a:r>
              <a:rPr lang="en-US" sz="2800" b="1" dirty="0">
                <a:solidFill>
                  <a:schemeClr val="bg1"/>
                </a:solidFill>
                <a:latin typeface="Tajawal Medium" panose="00000600000000000000" pitchFamily="2" charset="-78"/>
                <a:cs typeface="+mj-cs"/>
              </a:rPr>
              <a:t> Internal Environment </a:t>
            </a:r>
          </a:p>
        </p:txBody>
      </p:sp>
    </p:spTree>
    <p:extLst>
      <p:ext uri="{BB962C8B-B14F-4D97-AF65-F5344CB8AC3E}">
        <p14:creationId xmlns:p14="http://schemas.microsoft.com/office/powerpoint/2010/main" val="3071736138"/>
      </p:ext>
    </p:extLst>
  </p:cSld>
  <p:clrMapOvr>
    <a:masterClrMapping/>
  </p:clrMapOvr>
  <mc:AlternateContent xmlns:mc="http://schemas.openxmlformats.org/markup-compatibility/2006" xmlns:p14="http://schemas.microsoft.com/office/powerpoint/2010/main">
    <mc:Choice Requires="p14">
      <p:transition p14:dur="10" advTm="198128"/>
    </mc:Choice>
    <mc:Fallback xmlns="">
      <p:transition advTm="19812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4140364"/>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تحليل </a:t>
            </a:r>
            <a:r>
              <a:rPr lang="en-US" sz="2400" b="1" u="sng" dirty="0">
                <a:latin typeface="Tajawal ExtraBold" panose="00000800000000000000" pitchFamily="2" charset="-78"/>
                <a:cs typeface="+mj-cs"/>
              </a:rPr>
              <a:t>VRIO </a:t>
            </a:r>
            <a:endParaRPr lang="ar-EG" sz="2400" b="1" u="sng" dirty="0">
              <a:latin typeface="Tajawal ExtraBold" panose="00000800000000000000" pitchFamily="2" charset="-78"/>
              <a:cs typeface="+mj-cs"/>
            </a:endParaRPr>
          </a:p>
          <a:p>
            <a:pPr algn="just" rtl="1">
              <a:lnSpc>
                <a:spcPct val="150000"/>
              </a:lnSpc>
            </a:pPr>
            <a:r>
              <a:rPr lang="ar-EG" sz="2200" b="1" dirty="0">
                <a:latin typeface="Tajawal ExtraBold" panose="00000800000000000000" pitchFamily="2" charset="-78"/>
                <a:cs typeface="+mj-cs"/>
              </a:rPr>
              <a:t>3- القابلية للتقليد </a:t>
            </a:r>
            <a:r>
              <a:rPr lang="en-US" sz="2200" b="1" dirty="0">
                <a:latin typeface="Tajawal ExtraBold" panose="00000800000000000000" pitchFamily="2" charset="-78"/>
                <a:cs typeface="+mj-cs"/>
              </a:rPr>
              <a:t>Imitability</a:t>
            </a:r>
          </a:p>
          <a:p>
            <a:pPr algn="just" rtl="1">
              <a:lnSpc>
                <a:spcPct val="150000"/>
              </a:lnSpc>
            </a:pPr>
            <a:r>
              <a:rPr lang="ar-EG" sz="2200" dirty="0">
                <a:latin typeface="Tajawal ExtraBold" panose="00000800000000000000" pitchFamily="2" charset="-78"/>
                <a:cs typeface="+mj-cs"/>
              </a:rPr>
              <a:t>هل يصعب على المنافسين تقليد أو استنساخ الموارد الداخلية للشركة؟ يعتمد ذلك على عوامل مثل براءات الاختراع، والمعرفة الخاصة، والعلاقات التجارية، والتكنولوجيا المتقدمة التي تتمتع بها الشركة.</a:t>
            </a:r>
          </a:p>
          <a:p>
            <a:pPr algn="just" rtl="1">
              <a:lnSpc>
                <a:spcPct val="150000"/>
              </a:lnSpc>
            </a:pPr>
            <a:r>
              <a:rPr lang="ar-EG" sz="2200" b="1" dirty="0">
                <a:latin typeface="Tajawal ExtraBold" panose="00000800000000000000" pitchFamily="2" charset="-78"/>
                <a:cs typeface="+mj-cs"/>
              </a:rPr>
              <a:t>4- التنظيم </a:t>
            </a:r>
            <a:r>
              <a:rPr lang="en-US" sz="2200" b="1" dirty="0">
                <a:latin typeface="Tajawal ExtraBold" panose="00000800000000000000" pitchFamily="2" charset="-78"/>
                <a:cs typeface="+mj-cs"/>
              </a:rPr>
              <a:t>Organization</a:t>
            </a:r>
          </a:p>
          <a:p>
            <a:pPr algn="just" rtl="1">
              <a:lnSpc>
                <a:spcPct val="150000"/>
              </a:lnSpc>
            </a:pPr>
            <a:r>
              <a:rPr lang="ar-EG" sz="2200" dirty="0">
                <a:latin typeface="Tajawal ExtraBold" panose="00000800000000000000" pitchFamily="2" charset="-78"/>
                <a:cs typeface="+mj-cs"/>
              </a:rPr>
              <a:t>هل الشركة قادرة على تنظيم وإدارة الموارد الداخلية بشكل فعال لتحقيق القيمة والندرة وصعوبة التقليد؟ يعني ذلك أنه يجب أن تكون الشركة قادرة على الاستفادة الكاملة من مواردها وتنظيمها بشكل يسمح بتحقيق المزايا التنافسية.</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a:t>
            </a:r>
            <a:r>
              <a:rPr lang="en-US" sz="2800" b="1" dirty="0">
                <a:solidFill>
                  <a:schemeClr val="bg1"/>
                </a:solidFill>
                <a:latin typeface="Tajawal Medium" panose="00000600000000000000" pitchFamily="2" charset="-78"/>
                <a:cs typeface="+mj-cs"/>
              </a:rPr>
              <a:t> Internal Environment</a:t>
            </a:r>
          </a:p>
        </p:txBody>
      </p:sp>
    </p:spTree>
    <p:extLst>
      <p:ext uri="{BB962C8B-B14F-4D97-AF65-F5344CB8AC3E}">
        <p14:creationId xmlns:p14="http://schemas.microsoft.com/office/powerpoint/2010/main" val="3920965614"/>
      </p:ext>
    </p:extLst>
  </p:cSld>
  <p:clrMapOvr>
    <a:masterClrMapping/>
  </p:clrMapOvr>
  <mc:AlternateContent xmlns:mc="http://schemas.openxmlformats.org/markup-compatibility/2006" xmlns:p14="http://schemas.microsoft.com/office/powerpoint/2010/main">
    <mc:Choice Requires="p14">
      <p:transition p14:dur="10" advTm="246332"/>
    </mc:Choice>
    <mc:Fallback xmlns="">
      <p:transition advTm="24633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3170868"/>
          </a:xfrm>
          <a:prstGeom prst="rect">
            <a:avLst/>
          </a:prstGeom>
          <a:noFill/>
        </p:spPr>
        <p:txBody>
          <a:bodyPr wrap="square" rtlCol="0">
            <a:spAutoFit/>
          </a:bodyPr>
          <a:lstStyle/>
          <a:p>
            <a:pPr algn="just" rtl="1">
              <a:lnSpc>
                <a:spcPct val="150000"/>
              </a:lnSpc>
            </a:pPr>
            <a:endParaRPr lang="en-US" sz="2400" b="1" u="sng" dirty="0">
              <a:latin typeface="Tajawal ExtraBold" panose="00000800000000000000" pitchFamily="2" charset="-78"/>
              <a:cs typeface="+mj-cs"/>
            </a:endParaRPr>
          </a:p>
          <a:p>
            <a:pPr algn="just" rtl="1">
              <a:lnSpc>
                <a:spcPct val="150000"/>
              </a:lnSpc>
            </a:pPr>
            <a:r>
              <a:rPr lang="ar-EG" sz="2400" b="1" u="sng" dirty="0">
                <a:latin typeface="Tajawal ExtraBold" panose="00000800000000000000" pitchFamily="2" charset="-78"/>
                <a:cs typeface="+mj-cs"/>
              </a:rPr>
              <a:t>تحليل </a:t>
            </a:r>
            <a:r>
              <a:rPr lang="en-US" sz="2400" b="1" u="sng" dirty="0">
                <a:latin typeface="Tajawal ExtraBold" panose="00000800000000000000" pitchFamily="2" charset="-78"/>
                <a:cs typeface="+mj-cs"/>
              </a:rPr>
              <a:t>VRIO </a:t>
            </a:r>
            <a:endParaRPr lang="ar-EG" sz="24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باستخدام تحليل </a:t>
            </a:r>
            <a:r>
              <a:rPr lang="en-US" sz="2200" dirty="0">
                <a:latin typeface="Tajawal ExtraBold" panose="00000800000000000000" pitchFamily="2" charset="-78"/>
                <a:cs typeface="+mj-cs"/>
              </a:rPr>
              <a:t>VRIO، </a:t>
            </a:r>
            <a:r>
              <a:rPr lang="ar-EG" sz="2200" dirty="0">
                <a:latin typeface="Tajawal ExtraBold" panose="00000800000000000000" pitchFamily="2" charset="-78"/>
                <a:cs typeface="+mj-cs"/>
              </a:rPr>
              <a:t>يمكن للشركة تقييم الموارد الداخلية المتاحة لديها وتحديد الموارد التي تمثل نقطة بالنسبة لها وتحديد النقاط التي تمثل نقاط الضعف. إذا كانت الموارد الداخلية تجتاز جميع العناصر الأربعة (قيمة وندرة وانتهازية وتنظيم)، فإنها تعتبر مصدرًا للميزة التنافسية المستدامة. وبالتالي، يمكن للشركة توظيف هذه الموارد بشكل استراتيجي لتحقيق النجاح في سوقها.</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 </a:t>
            </a:r>
            <a:r>
              <a:rPr lang="en-US" sz="2800" b="1" dirty="0">
                <a:solidFill>
                  <a:schemeClr val="bg1"/>
                </a:solidFill>
                <a:latin typeface="Tajawal Medium" panose="00000600000000000000" pitchFamily="2" charset="-78"/>
                <a:cs typeface="+mj-cs"/>
              </a:rPr>
              <a:t> Internal Environment</a:t>
            </a:r>
          </a:p>
        </p:txBody>
      </p:sp>
    </p:spTree>
    <p:extLst>
      <p:ext uri="{BB962C8B-B14F-4D97-AF65-F5344CB8AC3E}">
        <p14:creationId xmlns:p14="http://schemas.microsoft.com/office/powerpoint/2010/main" val="954024162"/>
      </p:ext>
    </p:extLst>
  </p:cSld>
  <p:clrMapOvr>
    <a:masterClrMapping/>
  </p:clrMapOvr>
  <mc:AlternateContent xmlns:mc="http://schemas.openxmlformats.org/markup-compatibility/2006" xmlns:p14="http://schemas.microsoft.com/office/powerpoint/2010/main">
    <mc:Choice Requires="p14">
      <p:transition p14:dur="10" advTm="28698"/>
    </mc:Choice>
    <mc:Fallback xmlns="">
      <p:transition advTm="286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4694362"/>
          </a:xfrm>
          <a:prstGeom prst="rect">
            <a:avLst/>
          </a:prstGeom>
          <a:noFill/>
        </p:spPr>
        <p:txBody>
          <a:bodyPr wrap="square" rtlCol="0">
            <a:spAutoFit/>
          </a:bodyPr>
          <a:lstStyle/>
          <a:p>
            <a:pPr algn="just" rtl="1">
              <a:lnSpc>
                <a:spcPct val="150000"/>
              </a:lnSpc>
            </a:pPr>
            <a:endParaRPr lang="en-US" sz="2400" b="1" u="sng" dirty="0">
              <a:latin typeface="Tajawal ExtraBold" panose="00000800000000000000" pitchFamily="2" charset="-78"/>
              <a:cs typeface="+mj-cs"/>
            </a:endParaRPr>
          </a:p>
          <a:p>
            <a:pPr algn="just" rtl="1">
              <a:lnSpc>
                <a:spcPct val="150000"/>
              </a:lnSpc>
            </a:pPr>
            <a:r>
              <a:rPr lang="ar-EG" sz="2400" b="1" u="sng" dirty="0">
                <a:latin typeface="Tajawal ExtraBold" panose="00000800000000000000" pitchFamily="2" charset="-78"/>
                <a:cs typeface="+mj-cs"/>
              </a:rPr>
              <a:t>مثال على تحليل </a:t>
            </a:r>
            <a:r>
              <a:rPr lang="en-US" sz="2400" b="1" u="sng" dirty="0">
                <a:latin typeface="Tajawal ExtraBold" panose="00000800000000000000" pitchFamily="2" charset="-78"/>
                <a:cs typeface="+mj-cs"/>
              </a:rPr>
              <a:t>VRIO </a:t>
            </a:r>
          </a:p>
          <a:p>
            <a:pPr algn="just" rtl="1">
              <a:lnSpc>
                <a:spcPct val="150000"/>
              </a:lnSpc>
            </a:pPr>
            <a:r>
              <a:rPr lang="ar-EG" sz="2200" dirty="0">
                <a:latin typeface="Tajawal ExtraBold" panose="00000800000000000000" pitchFamily="2" charset="-78"/>
                <a:cs typeface="+mj-cs"/>
              </a:rPr>
              <a:t>1- القيمة </a:t>
            </a:r>
          </a:p>
          <a:p>
            <a:pPr algn="just" rtl="1">
              <a:lnSpc>
                <a:spcPct val="150000"/>
              </a:lnSpc>
            </a:pPr>
            <a:r>
              <a:rPr lang="ar-EG" sz="2200" dirty="0">
                <a:latin typeface="Tajawal ExtraBold" panose="00000800000000000000" pitchFamily="2" charset="-78"/>
                <a:cs typeface="+mj-cs"/>
              </a:rPr>
              <a:t>مثال كنقطة قوة: تطوير تطبيق متميز للهاتف المحمول يوفر تجربة مستخدم فريدة وسهولة في التنقل والتفاعل مع المنتجات أو الخدمات. يمكن لهذا التطبيق الفريد توفير قيمة استثنائية للعملاء وتعزيز توافق الماركة.</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مثال كنقطة ضعف: عدم وجود تميز واضح في منتجات أو خدمات الشركة مقارنةً بالمنافسين. قد يتسبب ذلك في تفضيل العملاء للمنافسين الذين يوفرون عروضًا أكثر جاذبية أو قيمة للمستهلك.</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 </a:t>
            </a:r>
            <a:r>
              <a:rPr lang="en-US" sz="2800" b="1" dirty="0">
                <a:solidFill>
                  <a:schemeClr val="bg1"/>
                </a:solidFill>
                <a:latin typeface="Tajawal Medium" panose="00000600000000000000" pitchFamily="2" charset="-78"/>
                <a:cs typeface="+mj-cs"/>
              </a:rPr>
              <a:t> Internal Environment</a:t>
            </a:r>
          </a:p>
        </p:txBody>
      </p:sp>
    </p:spTree>
    <p:extLst>
      <p:ext uri="{BB962C8B-B14F-4D97-AF65-F5344CB8AC3E}">
        <p14:creationId xmlns:p14="http://schemas.microsoft.com/office/powerpoint/2010/main" val="1633115004"/>
      </p:ext>
    </p:extLst>
  </p:cSld>
  <p:clrMapOvr>
    <a:masterClrMapping/>
  </p:clrMapOvr>
  <mc:AlternateContent xmlns:mc="http://schemas.openxmlformats.org/markup-compatibility/2006" xmlns:p14="http://schemas.microsoft.com/office/powerpoint/2010/main">
    <mc:Choice Requires="p14">
      <p:transition p14:dur="10" advTm="84207"/>
    </mc:Choice>
    <mc:Fallback xmlns="">
      <p:transition advTm="8420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4186531"/>
          </a:xfrm>
          <a:prstGeom prst="rect">
            <a:avLst/>
          </a:prstGeom>
          <a:noFill/>
        </p:spPr>
        <p:txBody>
          <a:bodyPr wrap="square" rtlCol="0">
            <a:spAutoFit/>
          </a:bodyPr>
          <a:lstStyle/>
          <a:p>
            <a:pPr algn="just" rtl="1">
              <a:lnSpc>
                <a:spcPct val="150000"/>
              </a:lnSpc>
            </a:pPr>
            <a:endParaRPr lang="en-US" sz="2400" b="1" u="sng" dirty="0">
              <a:latin typeface="Tajawal ExtraBold" panose="00000800000000000000" pitchFamily="2" charset="-78"/>
              <a:cs typeface="+mj-cs"/>
            </a:endParaRPr>
          </a:p>
          <a:p>
            <a:pPr algn="just" rtl="1">
              <a:lnSpc>
                <a:spcPct val="150000"/>
              </a:lnSpc>
            </a:pPr>
            <a:r>
              <a:rPr lang="ar-EG" sz="2400" b="1" u="sng" dirty="0">
                <a:latin typeface="Tajawal ExtraBold" panose="00000800000000000000" pitchFamily="2" charset="-78"/>
                <a:cs typeface="+mj-cs"/>
              </a:rPr>
              <a:t>مثال على تحليل </a:t>
            </a:r>
            <a:r>
              <a:rPr lang="en-US" sz="2400" b="1" u="sng" dirty="0">
                <a:latin typeface="Tajawal ExtraBold" panose="00000800000000000000" pitchFamily="2" charset="-78"/>
                <a:cs typeface="+mj-cs"/>
              </a:rPr>
              <a:t>VRIO </a:t>
            </a:r>
          </a:p>
          <a:p>
            <a:pPr algn="just" rtl="1">
              <a:lnSpc>
                <a:spcPct val="150000"/>
              </a:lnSpc>
            </a:pPr>
            <a:r>
              <a:rPr lang="ar-EG" sz="2200" dirty="0">
                <a:latin typeface="Tajawal ExtraBold" panose="00000800000000000000" pitchFamily="2" charset="-78"/>
                <a:cs typeface="+mj-cs"/>
              </a:rPr>
              <a:t>2- الندرة </a:t>
            </a:r>
          </a:p>
          <a:p>
            <a:pPr algn="just" rtl="1">
              <a:lnSpc>
                <a:spcPct val="150000"/>
              </a:lnSpc>
            </a:pPr>
            <a:r>
              <a:rPr lang="ar-EG" sz="2200" dirty="0">
                <a:latin typeface="Tajawal ExtraBold" panose="00000800000000000000" pitchFamily="2" charset="-78"/>
                <a:cs typeface="+mj-cs"/>
              </a:rPr>
              <a:t>مثال كنقطة قوة: امتلاك قاعدة بيانات ضخمة وفريدة تحتوي على تحليلات </a:t>
            </a:r>
            <a:r>
              <a:rPr lang="ar-EG" sz="2200" dirty="0" err="1">
                <a:latin typeface="Tajawal ExtraBold" panose="00000800000000000000" pitchFamily="2" charset="-78"/>
                <a:cs typeface="+mj-cs"/>
              </a:rPr>
              <a:t>واستخلاصات</a:t>
            </a:r>
            <a:r>
              <a:rPr lang="ar-EG" sz="2200" dirty="0">
                <a:latin typeface="Tajawal ExtraBold" panose="00000800000000000000" pitchFamily="2" charset="-78"/>
                <a:cs typeface="+mj-cs"/>
              </a:rPr>
              <a:t> بيانات قيمة تساهم في فهم العملاء وتحسين استراتيجيات التسويق واتخاذ القرارات الذكية.</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مثال كنقطة ضعف: عدم امتلاك الشركة بيانات فريدة وحصرية تمنحها ميزة تنافسية. يمكن أن يؤدي ذلك إلى صعوبة في التمييز عن المنافسين وفهم احتياجات العملاء بشكل أفضل.</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 </a:t>
            </a:r>
            <a:r>
              <a:rPr lang="en-US" sz="2800" b="1" dirty="0">
                <a:solidFill>
                  <a:schemeClr val="bg1"/>
                </a:solidFill>
                <a:latin typeface="Tajawal Medium" panose="00000600000000000000" pitchFamily="2" charset="-78"/>
                <a:cs typeface="+mj-cs"/>
              </a:rPr>
              <a:t> Internal Environment</a:t>
            </a:r>
          </a:p>
        </p:txBody>
      </p:sp>
    </p:spTree>
    <p:extLst>
      <p:ext uri="{BB962C8B-B14F-4D97-AF65-F5344CB8AC3E}">
        <p14:creationId xmlns:p14="http://schemas.microsoft.com/office/powerpoint/2010/main" val="1764252076"/>
      </p:ext>
    </p:extLst>
  </p:cSld>
  <p:clrMapOvr>
    <a:masterClrMapping/>
  </p:clrMapOvr>
  <mc:AlternateContent xmlns:mc="http://schemas.openxmlformats.org/markup-compatibility/2006" xmlns:p14="http://schemas.microsoft.com/office/powerpoint/2010/main">
    <mc:Choice Requires="p14">
      <p:transition p14:dur="10" advTm="70699"/>
    </mc:Choice>
    <mc:Fallback xmlns="">
      <p:transition advTm="7069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4694362"/>
          </a:xfrm>
          <a:prstGeom prst="rect">
            <a:avLst/>
          </a:prstGeom>
          <a:noFill/>
        </p:spPr>
        <p:txBody>
          <a:bodyPr wrap="square" rtlCol="0">
            <a:spAutoFit/>
          </a:bodyPr>
          <a:lstStyle/>
          <a:p>
            <a:pPr algn="just" rtl="1">
              <a:lnSpc>
                <a:spcPct val="150000"/>
              </a:lnSpc>
            </a:pPr>
            <a:endParaRPr lang="en-US" sz="2400" b="1" u="sng" dirty="0">
              <a:latin typeface="Tajawal ExtraBold" panose="00000800000000000000" pitchFamily="2" charset="-78"/>
              <a:cs typeface="+mj-cs"/>
            </a:endParaRPr>
          </a:p>
          <a:p>
            <a:pPr algn="just" rtl="1">
              <a:lnSpc>
                <a:spcPct val="150000"/>
              </a:lnSpc>
            </a:pPr>
            <a:r>
              <a:rPr lang="ar-EG" sz="2400" b="1" u="sng" dirty="0">
                <a:latin typeface="Tajawal ExtraBold" panose="00000800000000000000" pitchFamily="2" charset="-78"/>
                <a:cs typeface="+mj-cs"/>
              </a:rPr>
              <a:t>مثال على تحليل </a:t>
            </a:r>
            <a:r>
              <a:rPr lang="en-US" sz="2400" b="1" u="sng" dirty="0">
                <a:latin typeface="Tajawal ExtraBold" panose="00000800000000000000" pitchFamily="2" charset="-78"/>
                <a:cs typeface="+mj-cs"/>
              </a:rPr>
              <a:t>VRIO </a:t>
            </a:r>
          </a:p>
          <a:p>
            <a:pPr algn="just" rtl="1">
              <a:lnSpc>
                <a:spcPct val="150000"/>
              </a:lnSpc>
            </a:pPr>
            <a:r>
              <a:rPr lang="ar-EG" sz="2200" dirty="0">
                <a:latin typeface="Tajawal ExtraBold" panose="00000800000000000000" pitchFamily="2" charset="-78"/>
                <a:cs typeface="+mj-cs"/>
              </a:rPr>
              <a:t>3- القابلية للتقليد</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مثال كنقطة قوة: حصول الشركة على براءات اختراع فريدة تحمي تقنياتها المتقدمة وتجعلها صعبة الاستنساخ أو التقليد.</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مثال كنقطة ضعف: استخدام التكنولوجيا الشائعة والمتاحة على نطاق واسع في استراتيجيات التسويق الرقمي، مما يتيح للمنافسين تكرار أو استنساخ استراتيجيات الشركة بسهولة.</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 </a:t>
            </a:r>
            <a:r>
              <a:rPr lang="en-US" sz="2800" b="1" dirty="0">
                <a:solidFill>
                  <a:schemeClr val="bg1"/>
                </a:solidFill>
                <a:latin typeface="Tajawal Medium" panose="00000600000000000000" pitchFamily="2" charset="-78"/>
                <a:cs typeface="+mj-cs"/>
              </a:rPr>
              <a:t> Internal Environment</a:t>
            </a:r>
          </a:p>
        </p:txBody>
      </p:sp>
    </p:spTree>
    <p:extLst>
      <p:ext uri="{BB962C8B-B14F-4D97-AF65-F5344CB8AC3E}">
        <p14:creationId xmlns:p14="http://schemas.microsoft.com/office/powerpoint/2010/main" val="3431504033"/>
      </p:ext>
    </p:extLst>
  </p:cSld>
  <p:clrMapOvr>
    <a:masterClrMapping/>
  </p:clrMapOvr>
  <mc:AlternateContent xmlns:mc="http://schemas.openxmlformats.org/markup-compatibility/2006" xmlns:p14="http://schemas.microsoft.com/office/powerpoint/2010/main">
    <mc:Choice Requires="p14">
      <p:transition p14:dur="10" advTm="71420"/>
    </mc:Choice>
    <mc:Fallback xmlns="">
      <p:transition advTm="7142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4694362"/>
          </a:xfrm>
          <a:prstGeom prst="rect">
            <a:avLst/>
          </a:prstGeom>
          <a:noFill/>
        </p:spPr>
        <p:txBody>
          <a:bodyPr wrap="square" rtlCol="0">
            <a:spAutoFit/>
          </a:bodyPr>
          <a:lstStyle/>
          <a:p>
            <a:pPr algn="just" rtl="1">
              <a:lnSpc>
                <a:spcPct val="150000"/>
              </a:lnSpc>
            </a:pPr>
            <a:endParaRPr lang="en-US" sz="2400" b="1" u="sng" dirty="0">
              <a:latin typeface="Tajawal ExtraBold" panose="00000800000000000000" pitchFamily="2" charset="-78"/>
              <a:cs typeface="+mj-cs"/>
            </a:endParaRPr>
          </a:p>
          <a:p>
            <a:pPr algn="just" rtl="1">
              <a:lnSpc>
                <a:spcPct val="150000"/>
              </a:lnSpc>
            </a:pPr>
            <a:r>
              <a:rPr lang="ar-EG" sz="2400" b="1" u="sng" dirty="0">
                <a:latin typeface="Tajawal ExtraBold" panose="00000800000000000000" pitchFamily="2" charset="-78"/>
                <a:cs typeface="+mj-cs"/>
              </a:rPr>
              <a:t>مثال على تحليل </a:t>
            </a:r>
            <a:r>
              <a:rPr lang="en-US" sz="2400" b="1" u="sng" dirty="0">
                <a:latin typeface="Tajawal ExtraBold" panose="00000800000000000000" pitchFamily="2" charset="-78"/>
                <a:cs typeface="+mj-cs"/>
              </a:rPr>
              <a:t>VRIO </a:t>
            </a:r>
          </a:p>
          <a:p>
            <a:pPr algn="just" rtl="1">
              <a:lnSpc>
                <a:spcPct val="150000"/>
              </a:lnSpc>
            </a:pPr>
            <a:r>
              <a:rPr lang="ar-EG" sz="2200" dirty="0">
                <a:latin typeface="Tajawal ExtraBold" panose="00000800000000000000" pitchFamily="2" charset="-78"/>
                <a:cs typeface="+mj-cs"/>
              </a:rPr>
              <a:t>4- التنظيم</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مثال كنقطة قوة: وجود فريق محترف ومؤهل يدير وينسق جميع جوانب استراتيجيات التسويق الرقمي بشكل فعال ويستفيد بشكل كامل من الموارد الداخلية للشركة.</a:t>
            </a:r>
          </a:p>
          <a:p>
            <a:pPr algn="just" rtl="1">
              <a:lnSpc>
                <a:spcPct val="150000"/>
              </a:lnSpc>
            </a:pP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مثال كنقطة ضعف: ضعف التنظيم الداخلي وعدم القدرة على توظيف الموارد الداخلية بشكل فعال، مما يؤثر سلبًا على القدرة على تحقيق المزايا التنافسية المستدامة.</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تحليل الموارد والقدرات الداخلية للمنظمة </a:t>
            </a:r>
            <a:r>
              <a:rPr lang="en-US" sz="2800" b="1" dirty="0">
                <a:solidFill>
                  <a:schemeClr val="bg1"/>
                </a:solidFill>
                <a:latin typeface="Tajawal Medium" panose="00000600000000000000" pitchFamily="2" charset="-78"/>
                <a:cs typeface="+mj-cs"/>
              </a:rPr>
              <a:t> Internal Environment</a:t>
            </a:r>
          </a:p>
        </p:txBody>
      </p:sp>
    </p:spTree>
    <p:extLst>
      <p:ext uri="{BB962C8B-B14F-4D97-AF65-F5344CB8AC3E}">
        <p14:creationId xmlns:p14="http://schemas.microsoft.com/office/powerpoint/2010/main" val="2278096498"/>
      </p:ext>
    </p:extLst>
  </p:cSld>
  <p:clrMapOvr>
    <a:masterClrMapping/>
  </p:clrMapOvr>
  <mc:AlternateContent xmlns:mc="http://schemas.openxmlformats.org/markup-compatibility/2006" xmlns:p14="http://schemas.microsoft.com/office/powerpoint/2010/main">
    <mc:Choice Requires="p14">
      <p:transition p14:dur="10" advTm="92581"/>
    </mc:Choice>
    <mc:Fallback xmlns="">
      <p:transition advTm="925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tx1">
              <a:lumMod val="65000"/>
              <a:lumOff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tx1">
              <a:lumMod val="65000"/>
              <a:lumOff val="3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chemeClr val="tx1">
              <a:lumMod val="65000"/>
              <a:lumOff val="35000"/>
            </a:schemeClr>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2" y="976196"/>
            <a:ext cx="9978627"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792919" cy="5247975"/>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في ضوء نتائج تحليل البيئة الخارجية (العامة والدقيقة) ونتائج تحليل الموارد والقدرات الداخلية، يمكن للمنظمة الاختيار من بين البدائل الاستراتيجية كما يلي:</a:t>
            </a:r>
          </a:p>
          <a:p>
            <a:pPr algn="just" rtl="1">
              <a:lnSpc>
                <a:spcPct val="150000"/>
              </a:lnSpc>
            </a:pPr>
            <a:endParaRPr lang="en-US" sz="2000" b="1" dirty="0">
              <a:latin typeface="Tajawal ExtraBold" panose="00000800000000000000" pitchFamily="2" charset="-78"/>
              <a:cs typeface="+mj-cs"/>
            </a:endParaRPr>
          </a:p>
          <a:p>
            <a:pPr algn="just" rtl="1">
              <a:lnSpc>
                <a:spcPct val="150000"/>
              </a:lnSpc>
            </a:pPr>
            <a:r>
              <a:rPr lang="ar-EG" sz="2200" b="1" u="sng" dirty="0">
                <a:latin typeface="Tajawal ExtraBold" panose="00000800000000000000" pitchFamily="2" charset="-78"/>
                <a:cs typeface="+mj-cs"/>
              </a:rPr>
              <a:t>1- استراتيجية تطوير السوق </a:t>
            </a:r>
            <a:r>
              <a:rPr lang="en-US" sz="2200" dirty="0">
                <a:latin typeface="Tajawal ExtraBold" panose="00000800000000000000" pitchFamily="2" charset="-78"/>
                <a:cs typeface="+mj-cs"/>
              </a:rPr>
              <a:t>Market Development Strategy</a:t>
            </a:r>
            <a:endParaRPr lang="en-US"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هي استراتيجية تستهدف توسيع وتطوير السوق المستهدفة للشركة. تهدف هذه الاستراتيجية إلى جذب عملاء جدد من خلال </a:t>
            </a:r>
            <a:r>
              <a:rPr lang="ar-EG" sz="2200" u="sng" dirty="0">
                <a:latin typeface="Tajawal ExtraBold" panose="00000800000000000000" pitchFamily="2" charset="-78"/>
                <a:cs typeface="+mj-cs"/>
              </a:rPr>
              <a:t>استهداف أماكن جغرافية جديدة</a:t>
            </a:r>
            <a:r>
              <a:rPr lang="ar-EG" sz="2200" dirty="0">
                <a:latin typeface="Tajawal ExtraBold" panose="00000800000000000000" pitchFamily="2" charset="-78"/>
                <a:cs typeface="+mj-cs"/>
              </a:rPr>
              <a:t> أو </a:t>
            </a:r>
            <a:r>
              <a:rPr lang="ar-EG" sz="2200" u="sng" dirty="0">
                <a:latin typeface="Tajawal ExtraBold" panose="00000800000000000000" pitchFamily="2" charset="-78"/>
                <a:cs typeface="+mj-cs"/>
              </a:rPr>
              <a:t>استهداف وخلق شرائح جديدة من العملاء </a:t>
            </a:r>
            <a:r>
              <a:rPr lang="ar-EG" sz="2200" dirty="0">
                <a:latin typeface="Tajawal ExtraBold" panose="00000800000000000000" pitchFamily="2" charset="-78"/>
                <a:cs typeface="+mj-cs"/>
              </a:rPr>
              <a:t>في الأسواق الحالية.</a:t>
            </a:r>
          </a:p>
          <a:p>
            <a:pPr algn="just" rtl="1">
              <a:lnSpc>
                <a:spcPct val="150000"/>
              </a:lnSpc>
            </a:pPr>
            <a:r>
              <a:rPr lang="ar-EG" sz="2200" b="1" i="0" u="sng" dirty="0">
                <a:solidFill>
                  <a:srgbClr val="374151"/>
                </a:solidFill>
                <a:effectLst/>
                <a:latin typeface="Söhne"/>
              </a:rPr>
              <a:t>2- استراتيجية اختراق السوق </a:t>
            </a:r>
            <a:r>
              <a:rPr lang="en-US" sz="2200" b="0" i="0" dirty="0">
                <a:solidFill>
                  <a:srgbClr val="374151"/>
                </a:solidFill>
                <a:effectLst/>
                <a:latin typeface="Söhne"/>
              </a:rPr>
              <a:t>Market Penetration Strategy</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هي استراتيجية تهدف إلى زيادة حصة السوق للشركة عن طريق زيادة مبيعاتها للمنتجات أو الخدمات الحالية في الأسواق الحالية. تركز هذه الاستراتيجية على اجتذاب عملاء جدد واستبقاء العملاء الحاليين من خلال </a:t>
            </a:r>
            <a:r>
              <a:rPr lang="ar-EG" sz="2200" b="0" i="0" u="sng" dirty="0">
                <a:solidFill>
                  <a:srgbClr val="374151"/>
                </a:solidFill>
                <a:effectLst/>
                <a:latin typeface="Söhne"/>
              </a:rPr>
              <a:t>تحسين العلاقات مع العملاء وزيادة الولاء</a:t>
            </a:r>
            <a:r>
              <a:rPr lang="ar-EG" sz="2200" u="sng" dirty="0">
                <a:solidFill>
                  <a:srgbClr val="374151"/>
                </a:solidFill>
                <a:latin typeface="Söhne"/>
              </a:rPr>
              <a:t> </a:t>
            </a:r>
            <a:r>
              <a:rPr lang="ar-EG" sz="2200" dirty="0">
                <a:solidFill>
                  <a:srgbClr val="374151"/>
                </a:solidFill>
                <a:latin typeface="Söhne"/>
              </a:rPr>
              <a:t>أو</a:t>
            </a:r>
            <a:r>
              <a:rPr lang="ar-EG" sz="2200" u="sng" dirty="0">
                <a:solidFill>
                  <a:srgbClr val="374151"/>
                </a:solidFill>
                <a:latin typeface="Söhne"/>
              </a:rPr>
              <a:t> زيادة الربحية من العميل الواحد. </a:t>
            </a: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صياغة استراتيجية التسويق الرقمي</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2271736843"/>
      </p:ext>
    </p:extLst>
  </p:cSld>
  <p:clrMapOvr>
    <a:masterClrMapping/>
  </p:clrMapOvr>
  <mc:AlternateContent xmlns:mc="http://schemas.openxmlformats.org/markup-compatibility/2006" xmlns:p14="http://schemas.microsoft.com/office/powerpoint/2010/main">
    <mc:Choice Requires="p14">
      <p:transition p14:dur="10" advTm="287953"/>
    </mc:Choice>
    <mc:Fallback xmlns="">
      <p:transition advTm="28795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tx1">
              <a:lumMod val="65000"/>
              <a:lumOff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tx1">
              <a:lumMod val="65000"/>
              <a:lumOff val="3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chemeClr val="tx1">
              <a:lumMod val="65000"/>
              <a:lumOff val="35000"/>
            </a:schemeClr>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2" y="976196"/>
            <a:ext cx="9978627" cy="565937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792919" cy="5107873"/>
          </a:xfrm>
          <a:prstGeom prst="rect">
            <a:avLst/>
          </a:prstGeom>
          <a:noFill/>
        </p:spPr>
        <p:txBody>
          <a:bodyPr wrap="square" rtlCol="0">
            <a:spAutoFit/>
          </a:bodyPr>
          <a:lstStyle/>
          <a:p>
            <a:pPr algn="just" rtl="1">
              <a:lnSpc>
                <a:spcPct val="150000"/>
              </a:lnSpc>
            </a:pPr>
            <a:endParaRPr lang="ar-EG" sz="2200" b="1" u="sng" dirty="0">
              <a:latin typeface="Tajawal ExtraBold" panose="00000800000000000000" pitchFamily="2" charset="-78"/>
              <a:cs typeface="+mj-cs"/>
            </a:endParaRPr>
          </a:p>
          <a:p>
            <a:pPr algn="just" rtl="1">
              <a:lnSpc>
                <a:spcPct val="150000"/>
              </a:lnSpc>
            </a:pPr>
            <a:r>
              <a:rPr lang="ar-EG" sz="2200" b="1" u="sng" dirty="0">
                <a:latin typeface="Tajawal ExtraBold" panose="00000800000000000000" pitchFamily="2" charset="-78"/>
                <a:cs typeface="+mj-cs"/>
              </a:rPr>
              <a:t>3- استراتيجية التنويع </a:t>
            </a:r>
            <a:r>
              <a:rPr lang="en-US" sz="2200" dirty="0">
                <a:latin typeface="Tajawal ExtraBold" panose="00000800000000000000" pitchFamily="2" charset="-78"/>
                <a:cs typeface="+mj-cs"/>
              </a:rPr>
              <a:t>Diversification Strategy</a:t>
            </a:r>
            <a:endParaRPr lang="en-US" sz="2200" b="1" u="sng"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هي استراتيجية في مجال التسويق الرقمي تهدف إلى توسيع نشاط الشركة وتنويعه لتحقيق النمو وتقليل المخاطر من خلال استغلال فرص جديدة. ويتم ذلك </a:t>
            </a:r>
            <a:r>
              <a:rPr lang="ar-EG" sz="2200" u="sng" dirty="0">
                <a:latin typeface="Tajawal ExtraBold" panose="00000800000000000000" pitchFamily="2" charset="-78"/>
                <a:cs typeface="+mj-cs"/>
              </a:rPr>
              <a:t>بالدخول في شراكات مع شركات مشابهة في نفس الصناعة، أو الدخول في شراكات مع شركات في صناعات أخرى، أو التكامل الخلفي مع الموردين، أو التكامل الأمامي مع الموزعين. </a:t>
            </a:r>
          </a:p>
          <a:p>
            <a:pPr algn="just" rtl="1">
              <a:lnSpc>
                <a:spcPct val="150000"/>
              </a:lnSpc>
            </a:pPr>
            <a:r>
              <a:rPr lang="ar-EG" sz="2200" b="1" i="0" u="sng" dirty="0">
                <a:solidFill>
                  <a:srgbClr val="374151"/>
                </a:solidFill>
                <a:effectLst/>
                <a:latin typeface="Söhne"/>
              </a:rPr>
              <a:t>4- استراتيجية تطوير المنتج </a:t>
            </a:r>
            <a:r>
              <a:rPr lang="en-US" sz="2200" b="0" i="0" dirty="0">
                <a:solidFill>
                  <a:srgbClr val="374151"/>
                </a:solidFill>
                <a:effectLst/>
                <a:latin typeface="Söhne"/>
              </a:rPr>
              <a:t>Product Development Strategy</a:t>
            </a:r>
          </a:p>
          <a:p>
            <a:pPr algn="just" rtl="1">
              <a:lnSpc>
                <a:spcPct val="150000"/>
              </a:lnSpc>
            </a:pPr>
            <a:r>
              <a:rPr lang="ar-EG" sz="2200" b="0" i="0" dirty="0">
                <a:solidFill>
                  <a:srgbClr val="374151"/>
                </a:solidFill>
                <a:effectLst/>
                <a:latin typeface="Söhne"/>
              </a:rPr>
              <a:t>هي استراتيجية تركز على تحسين وتطوير المنتجات أو الخدمات الحالية للشركة. تهدف هذه الاستراتيجية إلى تلبية احتياجات العملاء بشكل أفضل من </a:t>
            </a:r>
            <a:r>
              <a:rPr lang="ar-EG" sz="2200" b="0" i="0" u="sng" dirty="0">
                <a:solidFill>
                  <a:srgbClr val="374151"/>
                </a:solidFill>
                <a:effectLst/>
                <a:latin typeface="Söhne"/>
              </a:rPr>
              <a:t>خلال إضافة قيمة أو استخدام جديد للمنتج الحالي، أو تطوير طرق الدفع الإلكتروني وتسليم المنتجات.</a:t>
            </a:r>
          </a:p>
        </p:txBody>
      </p:sp>
      <p:sp>
        <p:nvSpPr>
          <p:cNvPr id="4" name="TextBox 3">
            <a:extLst>
              <a:ext uri="{FF2B5EF4-FFF2-40B4-BE49-F238E27FC236}">
                <a16:creationId xmlns:a16="http://schemas.microsoft.com/office/drawing/2014/main" id="{F5A5E8A7-7D12-477C-9FE7-AF601B226537}"/>
              </a:ext>
            </a:extLst>
          </p:cNvPr>
          <p:cNvSpPr txBox="1"/>
          <p:nvPr/>
        </p:nvSpPr>
        <p:spPr>
          <a:xfrm>
            <a:off x="2889568" y="344508"/>
            <a:ext cx="9089280"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صياغة استراتيجية التسويق الرقمي</a:t>
            </a:r>
            <a:endParaRPr lang="en-US" sz="2800" b="1" dirty="0">
              <a:solidFill>
                <a:schemeClr val="bg1"/>
              </a:solidFill>
              <a:latin typeface="Tajawal Medium" panose="00000600000000000000" pitchFamily="2" charset="-78"/>
              <a:cs typeface="+mj-cs"/>
            </a:endParaRPr>
          </a:p>
        </p:txBody>
      </p:sp>
    </p:spTree>
    <p:extLst>
      <p:ext uri="{BB962C8B-B14F-4D97-AF65-F5344CB8AC3E}">
        <p14:creationId xmlns:p14="http://schemas.microsoft.com/office/powerpoint/2010/main" val="3557793708"/>
      </p:ext>
    </p:extLst>
  </p:cSld>
  <p:clrMapOvr>
    <a:masterClrMapping/>
  </p:clrMapOvr>
  <mc:AlternateContent xmlns:mc="http://schemas.openxmlformats.org/markup-compatibility/2006" xmlns:p14="http://schemas.microsoft.com/office/powerpoint/2010/main">
    <mc:Choice Requires="p14">
      <p:transition p14:dur="10" advTm="244084"/>
    </mc:Choice>
    <mc:Fallback xmlns="">
      <p:transition advTm="24408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4"/>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stretch>
            <a:fillRect/>
          </a:stretch>
        </p:blipFill>
        <p:spPr>
          <a:xfrm>
            <a:off x="367466" y="542565"/>
            <a:ext cx="2758843" cy="753090"/>
          </a:xfrm>
          <a:prstGeom prst="rect">
            <a:avLst/>
          </a:prstGeom>
        </p:spPr>
      </p:pic>
      <p:sp>
        <p:nvSpPr>
          <p:cNvPr id="3" name="Rounded Rectangle 2"/>
          <p:cNvSpPr/>
          <p:nvPr/>
        </p:nvSpPr>
        <p:spPr>
          <a:xfrm>
            <a:off x="1399308" y="2272145"/>
            <a:ext cx="7054653" cy="2854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4200" b="1" dirty="0">
                <a:cs typeface="+mj-cs"/>
              </a:rPr>
              <a:t>شكراً</a:t>
            </a:r>
            <a:endParaRPr lang="en-US" sz="4200" b="1" dirty="0">
              <a:cs typeface="+mj-cs"/>
            </a:endParaRPr>
          </a:p>
        </p:txBody>
      </p:sp>
    </p:spTree>
    <p:extLst>
      <p:ext uri="{BB962C8B-B14F-4D97-AF65-F5344CB8AC3E}">
        <p14:creationId xmlns:p14="http://schemas.microsoft.com/office/powerpoint/2010/main" val="2653274303"/>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5821</TotalTime>
  <Words>3915</Words>
  <Application>Microsoft Office PowerPoint</Application>
  <PresentationFormat>Widescreen</PresentationFormat>
  <Paragraphs>295</Paragraphs>
  <Slides>52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Calibri Light</vt:lpstr>
      <vt:lpstr>Söhne</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138</cp:revision>
  <dcterms:created xsi:type="dcterms:W3CDTF">2023-04-29T09:08:23Z</dcterms:created>
  <dcterms:modified xsi:type="dcterms:W3CDTF">2023-07-12T23:48:35Z</dcterms:modified>
</cp:coreProperties>
</file>