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40D1-8D09-CB4C-7D1C-60F595E58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1A6B6A-84E2-B6C3-76F0-1E505FCA86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447A1-162A-70D0-A54B-FD4FE3A3D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AB339-5DEE-5E8E-186F-7144D4B34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9934B-A0FC-FDF6-FF03-F08FBBEBF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6841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1B66A-0D29-D1ED-0EBC-29DE7D9B3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DFFBA-DD45-EB2A-77E8-B623793F6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06D62-8CA8-25AB-CA90-69B1AA031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10B7DB-FA7B-D4AD-21A2-7F900B38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C6F0C7-050D-BC7D-C56A-A190E146E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0259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CDECA-8553-A670-2C85-2A5626527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1D2F9-71D7-9263-B248-0FB8E128C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57A53-EAA4-6889-05F3-3CC5E7CD4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E782B7-B2BB-2B08-32B9-B34D33366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C42E3-767F-4E5C-DD73-DC9F1C45B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58654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1F638-0885-8CCC-3F91-3DDFD40FE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7F968-4D5C-F5D4-D6EA-A07E1A33B8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B41E48-6569-C012-1F53-7780143A70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8260FF-FD51-2861-EF60-FD6CE0733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48F8AC-FA33-696D-233F-E97C64EA6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AAFA11-1DC4-90C5-08E3-CDECC1E14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27850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57E9F-10F7-83AD-42D3-127EA5C50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CA21F6-357E-AB47-43EF-7C5466617B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EE5DD-E9A6-A671-280C-1DB8E7DC6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9F2328-BFD7-E6B1-C5A4-C15CCEE7C7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79DF51-2A6E-47F4-589F-1A25A073BF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68CCE3-6941-E0B4-BFC9-A3EDD2892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54EF25-F4F7-155D-F8BE-74B77C401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1DAA8C-5DBD-FAC9-91E9-980316417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6436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5E5B8-2EC3-8971-1179-40AF32B6C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368EA9-9825-2078-5E6D-06AC34469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BFA168-817E-189C-C925-B20DA9A2E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E2A053-4B9E-A520-1239-FBA62D882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82780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96F319-3471-6509-1B2B-FE9E0632E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688CE-9941-F9FB-FF3B-FAB61CA19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926590-7585-2D8C-6CC0-752924F6F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85267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56362-970A-60AC-4100-8FCA63192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24EF5-473F-061F-37DC-09B529D60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A082F-BC5D-71AA-9683-2BA7D42683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60483A-6FD0-306E-6563-F462539F4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192130-7C2F-0D37-BE3F-6FD7EA282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151C91-70AC-EEEF-34B2-E1AD2A7A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1760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04E14-EF90-78FF-A383-9540156E7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4A2EC5-D4D7-F44B-C2A2-A1F98E5C55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1C58D9-42C7-5104-71E6-990DB82F0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ADAECD-2D8D-7B52-A26C-77FB81FE1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A60645-63D0-D2C3-DDAA-5B5412D15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95B33-D99A-9A65-554C-9F4CCE2AF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3276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92836-EC3E-C019-EE34-2C44B5C9F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7AF563-6101-FBFB-67E0-9FEF6439B9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8F12F-2365-3129-345E-3F2FD351B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08C12-2474-6C4B-37B0-DEE2CE850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86F59-8F8B-E133-3A69-B3C73F9E4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37570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2ECC1B-AC97-9002-9283-1A666E78F9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CF10AF-1571-5313-B27C-83EE1CB8F5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CE58F-ADF8-2978-A3D0-7DED65C6D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1DCE4-59C1-70D4-F207-873541BD4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C4F8A-ADF1-C54D-49B5-2364BC72F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68028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6EBCA6-7499-5FD1-3265-E7D55640D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CED504-6749-EA1C-31CF-4BC03CF48D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5C28B-ECEE-EDE4-2623-3BD41E83A6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51B7D4-589F-4FE8-ABFD-557BE1F7463F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DEFBB-2BFB-D4CE-A421-4816BE65C2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1796F-21E2-C772-F28F-D7CEB2325E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B7DA85-83F1-439F-A9A7-EFC9D3DE865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677456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92D5AE86-926C-301E-E15B-17033BA162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46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9EE15B75-1705-D536-2D79-3F059FD115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80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56AB13A-D8B2-FBE7-6EAE-316D3A9F7D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246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00F8EC0-C8E4-05AA-95CC-0425DCE5F6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8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818ED378-2B68-70D2-3EDD-779E3A8B13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6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36DAA3F-657A-4E55-B6B0-ABBE70F49A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725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50E5921-0188-5AC7-616A-A106D77A08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94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1FF7296-3B5E-D015-A52F-44680565A8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618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B869640-7409-9166-74BC-AE27F690D7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846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A1F007A-45D4-6616-C185-DCCE52702E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35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5C05EBA-E96A-4D7D-BA19-530B93C90C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51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39B5E33-1CEE-8FF8-D3B3-38FDD32072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95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A178B86-2E9B-6F65-8369-88C8AFBF84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774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EE8995E-AE94-4B5E-A625-C8E57D3308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272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15A0DA3-8F15-FB9B-B285-943F61219B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205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187C3F2-015E-6BBD-64F5-A61088FCE6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616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59B81C9-1884-3C38-0EC5-1AFAFEE2F3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992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7585CBF-99BC-7A37-9CB7-8ECCCFBDED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61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EE17B5B7-D223-1E18-F148-E8E85AD7E3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00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70A9B60-2166-01D3-3E28-543D09AE98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4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3C0BE52-1606-1C43-1DE3-94A58093E8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15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A85F946F-4393-E462-5AC0-1B670B43AB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8314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4E132B2-55D0-84E9-8EA9-2EE225FB28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650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D84363A-36D1-A443-37C4-8A90460387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456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B16802C2-FDE1-A0E8-B567-185A23B0FE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5367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B57B7DC-FDC5-5242-C883-E4901D3381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294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44F2E8F-A917-5A69-FF5A-6DFDF90E73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750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6A54ABD2-D3C9-B35E-0CF8-B284948782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242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7B007D4-A284-0B2A-A41D-C32A58E239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9105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9DAB1D0C-018E-B2C6-FE7A-939D94334B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230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50EDB6A4-511C-C020-4B5B-7872D89CB5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653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20A94AE-E894-3267-4027-965B9B0253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905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952FE8FE-F2F4-83AD-D967-63C11FCA48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486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65BCD2FB-0CE4-E785-3585-BD8B08B25C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9051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AB635C9-8EC5-8828-E503-DEC96ED640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728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5CAC3CA6-702F-755B-F69B-691D7C5A6F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532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7D1E77A3-B0FA-F235-C52B-36938ECBE6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033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0E69A986-ABB9-D244-18EC-E0DFB8245F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58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CD2E05F-84F5-C527-7A8A-D88964320D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514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A3FACA2-6CE8-DD0F-57E8-0D3CB0A220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519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7EA8E47-8596-7DF4-9CA6-4F50691342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5006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A3890349-6A29-EBF2-1052-44DA35A547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1125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3722E225-F38C-F87C-A8C6-ABC938C366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3087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B3AC4EF-1D6C-76FC-6AF9-02A1756879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6125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3B6F476E-80D5-C2D7-9023-44A4003F7E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72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8F7F4B69-9798-7A3D-E8F5-D4D886F8A0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8120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4F8D64AA-531C-38EC-A02A-8626093540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269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6DD96FF7-751A-7877-7FDC-9FAFECA059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7166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E9AB7933-A2A2-7A50-5A41-5B63B06A3A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037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0A098FA0-7242-D74E-4B79-08063305AE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3363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01F1C4FC-756B-9E72-0676-D6B9917B4B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195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B19EAF3D-A7A0-2736-EA18-95966134AE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6356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4BD8371F-D8FC-5FD9-90CD-842ADD0412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247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4660AAAF-81CA-3FDB-8DF2-0F2E9634AF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240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70E5041A-6254-A1F8-CD67-7F31412AF1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3095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6E9A999D-EBB4-A088-7515-A59F7A1E93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06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2025-05-27T20:09:36Z</dcterms:created>
  <dcterms:modified xsi:type="dcterms:W3CDTF">2025-05-27T20:10:39Z</dcterms:modified>
</cp:coreProperties>
</file>