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44" Type="http://schemas.openxmlformats.org/officeDocument/2006/relationships/slide" Target="slides/slide40.xml"/><Relationship Id="rId21" Type="http://schemas.openxmlformats.org/officeDocument/2006/relationships/slide" Target="slides/slide17.xml"/><Relationship Id="rId43" Type="http://schemas.openxmlformats.org/officeDocument/2006/relationships/slide" Target="slides/slide39.xml"/><Relationship Id="rId24" Type="http://schemas.openxmlformats.org/officeDocument/2006/relationships/slide" Target="slides/slide20.xml"/><Relationship Id="rId46" Type="http://schemas.openxmlformats.org/officeDocument/2006/relationships/slide" Target="slides/slide42.xml"/><Relationship Id="rId23" Type="http://schemas.openxmlformats.org/officeDocument/2006/relationships/slide" Target="slides/slide19.xml"/><Relationship Id="rId45" Type="http://schemas.openxmlformats.org/officeDocument/2006/relationships/slide" Target="slides/slide41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47" Type="http://schemas.openxmlformats.org/officeDocument/2006/relationships/slide" Target="slides/slide43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88ab400525_0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88ab400525_0_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88ab400525_0_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0" name="Google Shape;140;g288ab400525_0_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288ab400525_0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6" name="Google Shape;156;g288ab400525_0_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88ab400525_0_4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2" name="Google Shape;172;g288ab400525_0_4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2" name="Google Shape;192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88ab400525_0_8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7" name="Google Shape;207;g288ab400525_0_8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88ab400525_0_6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4" name="Google Shape;224;g288ab400525_0_6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88ab400525_0_5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4" name="Google Shape;234;g288ab400525_0_5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88ab400525_0_1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5" name="Google Shape;245;g288ab400525_0_1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88ab400525_0_1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2" name="Google Shape;262;g288ab400525_0_1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88ab400525_0_5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3" name="Google Shape;273;g288ab400525_0_5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288ab400525_0_1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2" name="Google Shape;292;g288ab400525_0_1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288ab400525_0_14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4" name="Google Shape;304;g288ab400525_0_1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288ab400525_0_5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6" name="Google Shape;316;g288ab400525_0_5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288ab400525_0_1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9" name="Google Shape;339;g288ab400525_0_1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288ab400525_0_17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2" name="Google Shape;352;g288ab400525_0_17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288ab400525_0_19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5" name="Google Shape;365;g288ab400525_0_19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288ab400525_0_2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9" name="Google Shape;379;g288ab400525_0_2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288ab400525_0_2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1" name="Google Shape;391;g288ab400525_0_2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288fdf53333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4" name="Google Shape;404;g288fdf53333_0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288ab400525_0_1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2" name="Google Shape;422;g288ab400525_0_1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288ab400525_0_27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5" name="Google Shape;435;g288ab400525_0_27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288ab400525_0_2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8" name="Google Shape;448;g288ab400525_0_2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288ab400525_0_30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1" name="Google Shape;461;g288ab400525_0_30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288fdf53333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5" name="Google Shape;475;g288fdf53333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288ab400525_0_36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5" name="Google Shape;495;g288ab400525_0_36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288ab400525_0_3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9" name="Google Shape;509;g288ab400525_0_3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288ab400525_0_3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2" name="Google Shape;522;g288ab400525_0_3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288ab400525_0_35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5" name="Google Shape;535;g288ab400525_0_35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g288fdf53333_0_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8" name="Google Shape;548;g288fdf53333_0_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g288fdf53333_0_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1" name="Google Shape;561;g288fdf53333_0_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g288fdf53333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4" name="Google Shape;574;g288fdf53333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g288ab400525_0_37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8" name="Google Shape;588;g288ab400525_0_37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g288ab400525_0_38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2" name="Google Shape;602;g288ab400525_0_38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3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g288ab400525_0_39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5" name="Google Shape;615;g288ab400525_0_39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g288ab400525_0_4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8" name="Google Shape;628;g288ab400525_0_4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g288ab400525_0_7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1" name="Google Shape;641;g288ab400525_0_7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288ab400525_0_46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3" name="Google Shape;653;g288ab400525_0_46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g288ab400525_0_47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5" name="Google Shape;665;g288ab400525_0_47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4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288ab400525_0_26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76" name="Google Shape;676;g288ab400525_0_26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9" name="Google Shape;689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90" name="Google Shape;690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411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8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hyperlink" Target="http://drive.google.com/file/d/1LrGF-SkBGaZ37_oTvrRfwHyKPBuPgW9I/view" TargetMode="External"/><Relationship Id="rId5" Type="http://schemas.openxmlformats.org/officeDocument/2006/relationships/hyperlink" Target="http://drive.google.com/file/d/103G3ImEddohiuiMwfDNeLEwG4NfmaNQ7/view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://drive.google.com/file/d/1KwSmMSSh6433MEwSL3LA4fXY4K1Ye0Vp/view" TargetMode="External"/><Relationship Id="rId8" Type="http://schemas.openxmlformats.org/officeDocument/2006/relationships/hyperlink" Target="http://drive.google.com/file/d/1cPlEORXbyvW8f8SHnEM1xmXV1lwIa4_Q/view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9" Type="http://schemas.openxmlformats.org/officeDocument/2006/relationships/hyperlink" Target="http://drive.google.com/file/d/1LrGF-SkBGaZ37_oTvrRfwHyKPBuPgW9I/view" TargetMode="External"/><Relationship Id="rId5" Type="http://schemas.openxmlformats.org/officeDocument/2006/relationships/hyperlink" Target="http://drive.google.com/file/d/103G3ImEddohiuiMwfDNeLEwG4NfmaNQ7/view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://drive.google.com/file/d/1KwSmMSSh6433MEwSL3LA4fXY4K1Ye0Vp/view" TargetMode="External"/><Relationship Id="rId8" Type="http://schemas.openxmlformats.org/officeDocument/2006/relationships/hyperlink" Target="http://drive.google.com/file/d/1cPlEORXbyvW8f8SHnEM1xmXV1lwIa4_Q/view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hyperlink" Target="http://drive.google.com/file/d/1U0rEWrx-90rAIWZw_wSKDMFr_wupo5sA/view" TargetMode="External"/><Relationship Id="rId6" Type="http://schemas.openxmlformats.org/officeDocument/2006/relationships/image" Target="../media/image2.png"/><Relationship Id="rId7" Type="http://schemas.openxmlformats.org/officeDocument/2006/relationships/hyperlink" Target="http://drive.google.com/file/d/1RKa-Ed_6ZFkKyDi6X8gpq95eVTBQF8i7/view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12.png"/><Relationship Id="rId5" Type="http://schemas.openxmlformats.org/officeDocument/2006/relationships/hyperlink" Target="http://drive.google.com/file/d/15AzRVbD4kitlgd0YtBjeqp3GRayLxS0l/view" TargetMode="External"/><Relationship Id="rId6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12.png"/><Relationship Id="rId5" Type="http://schemas.openxmlformats.org/officeDocument/2006/relationships/hyperlink" Target="http://drive.google.com/file/d/15AzRVbD4kitlgd0YtBjeqp3GRayLxS0l/view" TargetMode="External"/><Relationship Id="rId6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12.png"/><Relationship Id="rId5" Type="http://schemas.openxmlformats.org/officeDocument/2006/relationships/hyperlink" Target="http://drive.google.com/file/d/1VoXKnpRR3N6OXV-R5EFkYPJWRpFANtqs/view" TargetMode="External"/><Relationship Id="rId6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12.png"/><Relationship Id="rId5" Type="http://schemas.openxmlformats.org/officeDocument/2006/relationships/hyperlink" Target="http://drive.google.com/file/d/1VoXKnpRR3N6OXV-R5EFkYPJWRpFANtqs/view" TargetMode="External"/><Relationship Id="rId6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Relationship Id="rId4" Type="http://schemas.openxmlformats.org/officeDocument/2006/relationships/image" Target="../media/image3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.png"/><Relationship Id="rId4" Type="http://schemas.openxmlformats.org/officeDocument/2006/relationships/image" Target="../media/image17.png"/><Relationship Id="rId5" Type="http://schemas.openxmlformats.org/officeDocument/2006/relationships/hyperlink" Target="http://drive.google.com/file/d/1VWjCPctjfZ6oUSfHu8ha5JuRF0bq-fcj/view" TargetMode="External"/><Relationship Id="rId6" Type="http://schemas.openxmlformats.org/officeDocument/2006/relationships/image" Target="../media/image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.png"/><Relationship Id="rId4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.png"/><Relationship Id="rId4" Type="http://schemas.openxmlformats.org/officeDocument/2006/relationships/image" Target="../media/image22.png"/><Relationship Id="rId5" Type="http://schemas.openxmlformats.org/officeDocument/2006/relationships/hyperlink" Target="http://drive.google.com/file/d/1B816KaTV6Ey9XF1gwIqGEWjtQSt5pwZB/view" TargetMode="External"/><Relationship Id="rId6" Type="http://schemas.openxmlformats.org/officeDocument/2006/relationships/image" Target="../media/image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.png"/><Relationship Id="rId4" Type="http://schemas.openxmlformats.org/officeDocument/2006/relationships/image" Target="../media/image22.png"/><Relationship Id="rId5" Type="http://schemas.openxmlformats.org/officeDocument/2006/relationships/hyperlink" Target="http://drive.google.com/file/d/1B816KaTV6Ey9XF1gwIqGEWjtQSt5pwZB/view" TargetMode="External"/><Relationship Id="rId6" Type="http://schemas.openxmlformats.org/officeDocument/2006/relationships/image" Target="../media/image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.png"/><Relationship Id="rId4" Type="http://schemas.openxmlformats.org/officeDocument/2006/relationships/image" Target="../media/image4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png"/><Relationship Id="rId4" Type="http://schemas.openxmlformats.org/officeDocument/2006/relationships/image" Target="../media/image4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png"/><Relationship Id="rId4" Type="http://schemas.openxmlformats.org/officeDocument/2006/relationships/image" Target="../media/image3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.png"/><Relationship Id="rId4" Type="http://schemas.openxmlformats.org/officeDocument/2006/relationships/image" Target="../media/image40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.png"/><Relationship Id="rId4" Type="http://schemas.openxmlformats.org/officeDocument/2006/relationships/image" Target="../media/image43.png"/><Relationship Id="rId5" Type="http://schemas.openxmlformats.org/officeDocument/2006/relationships/image" Target="../media/image2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4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4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32.png"/><Relationship Id="rId4" Type="http://schemas.openxmlformats.org/officeDocument/2006/relationships/image" Target="../media/image8.png"/><Relationship Id="rId5" Type="http://schemas.openxmlformats.org/officeDocument/2006/relationships/image" Target="../media/image4.png"/><Relationship Id="rId6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1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84175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50"/>
              <a:buFont typeface="Times New Roman"/>
              <a:buChar char="●"/>
            </a:pPr>
            <a:r>
              <a:t/>
            </a:r>
            <a:endParaRPr b="0" i="0" sz="24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7476" l="23211" r="26655" t="22120"/>
          <a:stretch/>
        </p:blipFill>
        <p:spPr>
          <a:xfrm>
            <a:off x="408675" y="313500"/>
            <a:ext cx="9088426" cy="6087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972775" y="1685500"/>
            <a:ext cx="9862800" cy="4715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22"/>
          <p:cNvPicPr preferRelativeResize="0"/>
          <p:nvPr/>
        </p:nvPicPr>
        <p:blipFill rotWithShape="1">
          <a:blip r:embed="rId4">
            <a:alphaModFix/>
          </a:blip>
          <a:srcRect b="47449" l="28920" r="31781" t="32298"/>
          <a:stretch/>
        </p:blipFill>
        <p:spPr>
          <a:xfrm>
            <a:off x="1500350" y="1685375"/>
            <a:ext cx="8747448" cy="4715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3"/>
          <p:cNvSpPr/>
          <p:nvPr/>
        </p:nvSpPr>
        <p:spPr>
          <a:xfrm>
            <a:off x="972775" y="1685500"/>
            <a:ext cx="98628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3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7" name="Google Shape;14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9" name="Google Shape;149;p23"/>
          <p:cNvPicPr preferRelativeResize="0"/>
          <p:nvPr/>
        </p:nvPicPr>
        <p:blipFill rotWithShape="1">
          <a:blip r:embed="rId4">
            <a:alphaModFix/>
          </a:blip>
          <a:srcRect b="47449" l="27343" r="32057" t="32298"/>
          <a:stretch/>
        </p:blipFill>
        <p:spPr>
          <a:xfrm>
            <a:off x="1668325" y="1778650"/>
            <a:ext cx="8299574" cy="4056326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3"/>
          <p:cNvSpPr txBox="1"/>
          <p:nvPr/>
        </p:nvSpPr>
        <p:spPr>
          <a:xfrm>
            <a:off x="4339725" y="3652263"/>
            <a:ext cx="7541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I’m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5475200" y="4135375"/>
            <a:ext cx="418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my 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3"/>
          <p:cNvSpPr txBox="1"/>
          <p:nvPr/>
        </p:nvSpPr>
        <p:spPr>
          <a:xfrm>
            <a:off x="4535625" y="4761850"/>
            <a:ext cx="734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name’s 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3"/>
          <p:cNvSpPr txBox="1"/>
          <p:nvPr/>
        </p:nvSpPr>
        <p:spPr>
          <a:xfrm>
            <a:off x="6551300" y="5268075"/>
            <a:ext cx="5413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from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>
    <mc:Choice Requires="p14">
      <p:transition spd="slow" p14:dur="25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4"/>
          <p:cNvSpPr/>
          <p:nvPr/>
        </p:nvSpPr>
        <p:spPr>
          <a:xfrm>
            <a:off x="617275" y="1685500"/>
            <a:ext cx="10812600" cy="4715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4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lang="en-US" sz="21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 and match the </a:t>
            </a:r>
            <a:r>
              <a:rPr b="1" lang="en-US" sz="21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speakers</a:t>
            </a:r>
            <a:r>
              <a:rPr b="1" lang="en-US" sz="21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their business cards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3" name="Google Shape;16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p24"/>
          <p:cNvPicPr preferRelativeResize="0"/>
          <p:nvPr/>
        </p:nvPicPr>
        <p:blipFill rotWithShape="1">
          <a:blip r:embed="rId4">
            <a:alphaModFix/>
          </a:blip>
          <a:srcRect b="27189" l="33443" r="24196" t="27578"/>
          <a:stretch/>
        </p:blipFill>
        <p:spPr>
          <a:xfrm>
            <a:off x="758575" y="1629125"/>
            <a:ext cx="10594925" cy="477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4" title="1_0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4" title="1_02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4" title="1_03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3065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4" title="1_04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5"/>
          <p:cNvSpPr/>
          <p:nvPr/>
        </p:nvSpPr>
        <p:spPr>
          <a:xfrm>
            <a:off x="617275" y="1685500"/>
            <a:ext cx="10812600" cy="4715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5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lang="en-US" sz="21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 and match the speakers to their business cards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9" name="Google Shape;17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1" name="Google Shape;181;p25"/>
          <p:cNvPicPr preferRelativeResize="0"/>
          <p:nvPr/>
        </p:nvPicPr>
        <p:blipFill rotWithShape="1">
          <a:blip r:embed="rId4">
            <a:alphaModFix/>
          </a:blip>
          <a:srcRect b="27189" l="33443" r="24196" t="27578"/>
          <a:stretch/>
        </p:blipFill>
        <p:spPr>
          <a:xfrm>
            <a:off x="758575" y="1629125"/>
            <a:ext cx="10594925" cy="477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5" title="1_0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5" title="1_02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5" title="1_03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3065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5" title="1_04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5"/>
          <p:cNvSpPr txBox="1"/>
          <p:nvPr/>
        </p:nvSpPr>
        <p:spPr>
          <a:xfrm>
            <a:off x="6678850" y="22169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1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25"/>
          <p:cNvSpPr txBox="1"/>
          <p:nvPr/>
        </p:nvSpPr>
        <p:spPr>
          <a:xfrm>
            <a:off x="6678850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2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5"/>
          <p:cNvSpPr txBox="1"/>
          <p:nvPr/>
        </p:nvSpPr>
        <p:spPr>
          <a:xfrm>
            <a:off x="1219200" y="2192700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3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25"/>
          <p:cNvSpPr txBox="1"/>
          <p:nvPr/>
        </p:nvSpPr>
        <p:spPr>
          <a:xfrm>
            <a:off x="1219200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4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9" name="Google Shape;199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0" name="Google Shape;20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2" name="Google Shape;202;p26"/>
          <p:cNvPicPr preferRelativeResize="0"/>
          <p:nvPr/>
        </p:nvPicPr>
        <p:blipFill rotWithShape="1">
          <a:blip r:embed="rId4">
            <a:alphaModFix/>
          </a:blip>
          <a:srcRect b="39307" l="32737" r="22107" t="34877"/>
          <a:stretch/>
        </p:blipFill>
        <p:spPr>
          <a:xfrm>
            <a:off x="2346900" y="1749500"/>
            <a:ext cx="9020573" cy="4232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pic>
        <p:nvPicPr>
          <p:cNvPr id="203" name="Google Shape;203;p26" title="1_0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6" title="1_06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5" name="Google Shape;21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27"/>
          <p:cNvPicPr preferRelativeResize="0"/>
          <p:nvPr/>
        </p:nvPicPr>
        <p:blipFill rotWithShape="1">
          <a:blip r:embed="rId4">
            <a:alphaModFix/>
          </a:blip>
          <a:srcRect b="39307" l="32737" r="22107" t="34877"/>
          <a:stretch/>
        </p:blipFill>
        <p:spPr>
          <a:xfrm>
            <a:off x="2346900" y="1749500"/>
            <a:ext cx="9020573" cy="4232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sp>
        <p:nvSpPr>
          <p:cNvPr id="218" name="Google Shape;218;p27"/>
          <p:cNvSpPr txBox="1"/>
          <p:nvPr/>
        </p:nvSpPr>
        <p:spPr>
          <a:xfrm>
            <a:off x="3627750" y="51953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Emma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7"/>
          <p:cNvSpPr txBox="1"/>
          <p:nvPr/>
        </p:nvSpPr>
        <p:spPr>
          <a:xfrm>
            <a:off x="5351850" y="5195375"/>
            <a:ext cx="6337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Payton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7"/>
          <p:cNvSpPr txBox="1"/>
          <p:nvPr/>
        </p:nvSpPr>
        <p:spPr>
          <a:xfrm>
            <a:off x="7404200" y="5195375"/>
            <a:ext cx="4447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Anyukov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7"/>
          <p:cNvSpPr txBox="1"/>
          <p:nvPr/>
        </p:nvSpPr>
        <p:spPr>
          <a:xfrm>
            <a:off x="9170125" y="5125450"/>
            <a:ext cx="23625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Davieson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sosa@rtas.com.ar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8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9" name="Google Shape;22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28"/>
          <p:cNvPicPr preferRelativeResize="0"/>
          <p:nvPr/>
        </p:nvPicPr>
        <p:blipFill rotWithShape="1">
          <a:blip r:embed="rId4">
            <a:alphaModFix/>
          </a:blip>
          <a:srcRect b="9108" l="21144" r="15492" t="14990"/>
          <a:stretch/>
        </p:blipFill>
        <p:spPr>
          <a:xfrm>
            <a:off x="1388400" y="1307225"/>
            <a:ext cx="10041475" cy="499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9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9" name="Google Shape;23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1" name="Google Shape;241;p29"/>
          <p:cNvPicPr preferRelativeResize="0"/>
          <p:nvPr/>
        </p:nvPicPr>
        <p:blipFill rotWithShape="1">
          <a:blip r:embed="rId4">
            <a:alphaModFix/>
          </a:blip>
          <a:srcRect b="37726" l="20613" r="23063" t="27738"/>
          <a:stretch/>
        </p:blipFill>
        <p:spPr>
          <a:xfrm>
            <a:off x="758575" y="1307225"/>
            <a:ext cx="10671302" cy="4660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29" title="1_08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0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0" name="Google Shape;25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30"/>
          <p:cNvPicPr preferRelativeResize="0"/>
          <p:nvPr/>
        </p:nvPicPr>
        <p:blipFill rotWithShape="1">
          <a:blip r:embed="rId4">
            <a:alphaModFix/>
          </a:blip>
          <a:srcRect b="37726" l="20613" r="23063" t="27738"/>
          <a:stretch/>
        </p:blipFill>
        <p:spPr>
          <a:xfrm>
            <a:off x="758575" y="1307225"/>
            <a:ext cx="10671302" cy="4660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0" title="1_08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30"/>
          <p:cNvSpPr txBox="1"/>
          <p:nvPr/>
        </p:nvSpPr>
        <p:spPr>
          <a:xfrm>
            <a:off x="6147000" y="2594850"/>
            <a:ext cx="2015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near London</a:t>
            </a:r>
            <a:endParaRPr sz="20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30"/>
          <p:cNvSpPr txBox="1"/>
          <p:nvPr/>
        </p:nvSpPr>
        <p:spPr>
          <a:xfrm>
            <a:off x="7140925" y="30152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teenagers</a:t>
            </a:r>
            <a:endParaRPr sz="20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30"/>
          <p:cNvSpPr txBox="1"/>
          <p:nvPr/>
        </p:nvSpPr>
        <p:spPr>
          <a:xfrm>
            <a:off x="6608100" y="3575363"/>
            <a:ext cx="2889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20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0"/>
          <p:cNvSpPr txBox="1"/>
          <p:nvPr/>
        </p:nvSpPr>
        <p:spPr>
          <a:xfrm>
            <a:off x="9325975" y="40679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1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the UK and Europe</a:t>
            </a:r>
            <a:endParaRPr sz="18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0"/>
          <p:cNvSpPr txBox="1"/>
          <p:nvPr/>
        </p:nvSpPr>
        <p:spPr>
          <a:xfrm>
            <a:off x="7640125" y="4471925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20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30"/>
          <p:cNvSpPr txBox="1"/>
          <p:nvPr/>
        </p:nvSpPr>
        <p:spPr>
          <a:xfrm>
            <a:off x="8451975" y="4964525"/>
            <a:ext cx="578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1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7" name="Google Shape;26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p31"/>
          <p:cNvPicPr preferRelativeResize="0"/>
          <p:nvPr/>
        </p:nvPicPr>
        <p:blipFill rotWithShape="1">
          <a:blip r:embed="rId4">
            <a:alphaModFix/>
          </a:blip>
          <a:srcRect b="14612" l="33311" r="22107" t="62123"/>
          <a:stretch/>
        </p:blipFill>
        <p:spPr>
          <a:xfrm>
            <a:off x="617275" y="1307225"/>
            <a:ext cx="10812600" cy="4913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1" title="1_0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2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8" name="Google Shape;27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p32"/>
          <p:cNvPicPr preferRelativeResize="0"/>
          <p:nvPr/>
        </p:nvPicPr>
        <p:blipFill rotWithShape="1">
          <a:blip r:embed="rId4">
            <a:alphaModFix/>
          </a:blip>
          <a:srcRect b="14612" l="33311" r="22107" t="62123"/>
          <a:stretch/>
        </p:blipFill>
        <p:spPr>
          <a:xfrm>
            <a:off x="617275" y="1307225"/>
            <a:ext cx="10812600" cy="4913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32" title="1_0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32"/>
          <p:cNvSpPr txBox="1"/>
          <p:nvPr/>
        </p:nvSpPr>
        <p:spPr>
          <a:xfrm>
            <a:off x="3823675" y="2664825"/>
            <a:ext cx="797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endParaRPr sz="24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32"/>
          <p:cNvSpPr txBox="1"/>
          <p:nvPr/>
        </p:nvSpPr>
        <p:spPr>
          <a:xfrm>
            <a:off x="6021200" y="2664825"/>
            <a:ext cx="10776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Where</a:t>
            </a:r>
            <a:endParaRPr sz="23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2"/>
          <p:cNvSpPr txBox="1"/>
          <p:nvPr/>
        </p:nvSpPr>
        <p:spPr>
          <a:xfrm>
            <a:off x="9366075" y="2664825"/>
            <a:ext cx="107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Calibri"/>
                <a:ea typeface="Calibri"/>
                <a:cs typeface="Calibri"/>
                <a:sym typeface="Calibri"/>
              </a:rPr>
              <a:t>What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32"/>
          <p:cNvSpPr txBox="1"/>
          <p:nvPr/>
        </p:nvSpPr>
        <p:spPr>
          <a:xfrm>
            <a:off x="4201575" y="3251375"/>
            <a:ext cx="881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sz="24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2"/>
          <p:cNvSpPr txBox="1"/>
          <p:nvPr/>
        </p:nvSpPr>
        <p:spPr>
          <a:xfrm>
            <a:off x="7518675" y="3167400"/>
            <a:ext cx="797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why</a:t>
            </a:r>
            <a:endParaRPr sz="24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2"/>
          <p:cNvSpPr txBox="1"/>
          <p:nvPr/>
        </p:nvSpPr>
        <p:spPr>
          <a:xfrm>
            <a:off x="2620050" y="4596275"/>
            <a:ext cx="797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wait</a:t>
            </a:r>
            <a:endParaRPr sz="24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2"/>
          <p:cNvSpPr txBox="1"/>
          <p:nvPr/>
        </p:nvSpPr>
        <p:spPr>
          <a:xfrm>
            <a:off x="6832800" y="4596275"/>
            <a:ext cx="965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offers</a:t>
            </a:r>
            <a:endParaRPr sz="24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2"/>
          <p:cNvSpPr txBox="1"/>
          <p:nvPr/>
        </p:nvSpPr>
        <p:spPr>
          <a:xfrm>
            <a:off x="3669750" y="5150375"/>
            <a:ext cx="1217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exchange</a:t>
            </a:r>
            <a:endParaRPr sz="21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8" name="Google Shape;298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9" name="Google Shape;29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1" name="Google Shape;301;p33"/>
          <p:cNvPicPr preferRelativeResize="0"/>
          <p:nvPr/>
        </p:nvPicPr>
        <p:blipFill rotWithShape="1">
          <a:blip r:embed="rId4">
            <a:alphaModFix/>
          </a:blip>
          <a:srcRect b="10867" l="19251" r="25125" t="21592"/>
          <a:stretch/>
        </p:blipFill>
        <p:spPr>
          <a:xfrm>
            <a:off x="674600" y="1212850"/>
            <a:ext cx="10755274" cy="510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0" name="Google Shape;310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1" name="Google Shape;311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3" name="Google Shape;313;p34"/>
          <p:cNvPicPr preferRelativeResize="0"/>
          <p:nvPr/>
        </p:nvPicPr>
        <p:blipFill rotWithShape="1">
          <a:blip r:embed="rId4">
            <a:alphaModFix/>
          </a:blip>
          <a:srcRect b="16999" l="32626" r="27424" t="16827"/>
          <a:stretch/>
        </p:blipFill>
        <p:spPr>
          <a:xfrm>
            <a:off x="942300" y="1153275"/>
            <a:ext cx="10487573" cy="530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3" name="Google Shape;323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5" name="Google Shape;325;p35"/>
          <p:cNvPicPr preferRelativeResize="0"/>
          <p:nvPr/>
        </p:nvPicPr>
        <p:blipFill rotWithShape="1">
          <a:blip r:embed="rId4">
            <a:alphaModFix/>
          </a:blip>
          <a:srcRect b="16999" l="32626" r="27424" t="16827"/>
          <a:stretch/>
        </p:blipFill>
        <p:spPr>
          <a:xfrm>
            <a:off x="942300" y="1153275"/>
            <a:ext cx="10487573" cy="5304450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35"/>
          <p:cNvSpPr txBox="1"/>
          <p:nvPr/>
        </p:nvSpPr>
        <p:spPr>
          <a:xfrm>
            <a:off x="5377225" y="2101500"/>
            <a:ext cx="68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CEO</a:t>
            </a:r>
            <a:endParaRPr sz="18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5"/>
          <p:cNvSpPr txBox="1"/>
          <p:nvPr/>
        </p:nvSpPr>
        <p:spPr>
          <a:xfrm>
            <a:off x="5482225" y="2664825"/>
            <a:ext cx="4758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700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5"/>
          <p:cNvSpPr txBox="1"/>
          <p:nvPr/>
        </p:nvSpPr>
        <p:spPr>
          <a:xfrm>
            <a:off x="5279250" y="2356925"/>
            <a:ext cx="1189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American</a:t>
            </a:r>
            <a:endParaRPr sz="18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5"/>
          <p:cNvSpPr txBox="1"/>
          <p:nvPr/>
        </p:nvSpPr>
        <p:spPr>
          <a:xfrm>
            <a:off x="5083325" y="2934975"/>
            <a:ext cx="5136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Having Pizza and playing  </a:t>
            </a:r>
            <a:r>
              <a:rPr lang="en-US" sz="1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basketball</a:t>
            </a:r>
            <a:r>
              <a:rPr lang="en-US" sz="1800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 with her children</a:t>
            </a:r>
            <a:endParaRPr sz="1800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35"/>
          <p:cNvSpPr txBox="1"/>
          <p:nvPr/>
        </p:nvSpPr>
        <p:spPr>
          <a:xfrm>
            <a:off x="6748850" y="4246350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sz="1800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35"/>
          <p:cNvSpPr txBox="1"/>
          <p:nvPr/>
        </p:nvSpPr>
        <p:spPr>
          <a:xfrm>
            <a:off x="6663350" y="4524725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sz="1800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5"/>
          <p:cNvSpPr txBox="1"/>
          <p:nvPr/>
        </p:nvSpPr>
        <p:spPr>
          <a:xfrm>
            <a:off x="5958025" y="4834175"/>
            <a:ext cx="14046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in London</a:t>
            </a:r>
            <a:endParaRPr b="1" sz="17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35"/>
          <p:cNvSpPr txBox="1"/>
          <p:nvPr/>
        </p:nvSpPr>
        <p:spPr>
          <a:xfrm>
            <a:off x="7404200" y="5135250"/>
            <a:ext cx="14046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</a:t>
            </a:r>
            <a:r>
              <a:rPr b="1" lang="en-US" sz="1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around</a:t>
            </a:r>
            <a:r>
              <a:rPr b="1" lang="en-US" sz="1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4:3</a:t>
            </a:r>
            <a:endParaRPr b="1" sz="17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5"/>
          <p:cNvSpPr txBox="1"/>
          <p:nvPr/>
        </p:nvSpPr>
        <p:spPr>
          <a:xfrm>
            <a:off x="6748850" y="5470388"/>
            <a:ext cx="22113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one week a month</a:t>
            </a:r>
            <a:endParaRPr b="1" sz="17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5"/>
          <p:cNvSpPr txBox="1"/>
          <p:nvPr/>
        </p:nvSpPr>
        <p:spPr>
          <a:xfrm>
            <a:off x="6748850" y="5690550"/>
            <a:ext cx="37854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she doesn’t have time for other things</a:t>
            </a:r>
            <a:endParaRPr b="1" sz="17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5"/>
          <p:cNvSpPr txBox="1"/>
          <p:nvPr/>
        </p:nvSpPr>
        <p:spPr>
          <a:xfrm>
            <a:off x="9324075" y="5978300"/>
            <a:ext cx="405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sz="1800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5" name="Google Shape;34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6" name="Google Shape;346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6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9" name="Google Shape;349;p36"/>
          <p:cNvPicPr preferRelativeResize="0"/>
          <p:nvPr/>
        </p:nvPicPr>
        <p:blipFill rotWithShape="1">
          <a:blip r:embed="rId4">
            <a:alphaModFix/>
          </a:blip>
          <a:srcRect b="14689" l="20114" r="23982" t="30641"/>
          <a:stretch/>
        </p:blipFill>
        <p:spPr>
          <a:xfrm>
            <a:off x="716600" y="1019075"/>
            <a:ext cx="10245000" cy="543865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8" name="Google Shape;35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9" name="Google Shape;35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7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7"/>
          <p:cNvPicPr preferRelativeResize="0"/>
          <p:nvPr/>
        </p:nvPicPr>
        <p:blipFill rotWithShape="1">
          <a:blip r:embed="rId4">
            <a:alphaModFix/>
          </a:blip>
          <a:srcRect b="5627" l="20615" r="37986" t="26405"/>
          <a:stretch/>
        </p:blipFill>
        <p:spPr>
          <a:xfrm>
            <a:off x="1654325" y="935400"/>
            <a:ext cx="8397552" cy="538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1" name="Google Shape;37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2" name="Google Shape;372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8"/>
          <p:cNvSpPr/>
          <p:nvPr/>
        </p:nvSpPr>
        <p:spPr>
          <a:xfrm>
            <a:off x="589275" y="1019075"/>
            <a:ext cx="10812600" cy="53817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5" name="Google Shape;375;p38"/>
          <p:cNvPicPr preferRelativeResize="0"/>
          <p:nvPr/>
        </p:nvPicPr>
        <p:blipFill rotWithShape="1">
          <a:blip r:embed="rId4">
            <a:alphaModFix/>
          </a:blip>
          <a:srcRect b="18699" l="21486" r="23758" t="20687"/>
          <a:stretch/>
        </p:blipFill>
        <p:spPr>
          <a:xfrm>
            <a:off x="617275" y="1019075"/>
            <a:ext cx="10784602" cy="53816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pic>
        <p:nvPicPr>
          <p:cNvPr id="376" name="Google Shape;376;p38" title="1_1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6" name="Google Shape;386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87" name="Google Shape;387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8" name="Google Shape;388;p39"/>
          <p:cNvPicPr preferRelativeResize="0"/>
          <p:nvPr/>
        </p:nvPicPr>
        <p:blipFill rotWithShape="1">
          <a:blip r:embed="rId4">
            <a:alphaModFix/>
          </a:blip>
          <a:srcRect b="55298" l="33314" r="33394" t="17429"/>
          <a:stretch/>
        </p:blipFill>
        <p:spPr>
          <a:xfrm>
            <a:off x="1369925" y="1231800"/>
            <a:ext cx="9507701" cy="4638101"/>
          </a:xfrm>
          <a:prstGeom prst="rect">
            <a:avLst/>
          </a:prstGeom>
          <a:noFill/>
          <a:ln>
            <a:noFill/>
          </a:ln>
          <a:effectLst>
            <a:reflection blurRad="0" dir="5400000" dist="38100" endA="0" endPos="30000" fadeDir="5400012" kx="0" rotWithShape="0" algn="bl" stPos="0" sy="-100000" ky="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4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8" name="Google Shape;398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40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1" name="Google Shape;401;p40"/>
          <p:cNvPicPr preferRelativeResize="0"/>
          <p:nvPr/>
        </p:nvPicPr>
        <p:blipFill rotWithShape="1">
          <a:blip r:embed="rId4">
            <a:alphaModFix/>
          </a:blip>
          <a:srcRect b="17673" l="32166" r="28686" t="59877"/>
          <a:stretch/>
        </p:blipFill>
        <p:spPr>
          <a:xfrm>
            <a:off x="1962225" y="1083275"/>
            <a:ext cx="8033650" cy="511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1" name="Google Shape;41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41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4" name="Google Shape;414;p41"/>
          <p:cNvPicPr preferRelativeResize="0"/>
          <p:nvPr/>
        </p:nvPicPr>
        <p:blipFill rotWithShape="1">
          <a:blip r:embed="rId4">
            <a:alphaModFix/>
          </a:blip>
          <a:srcRect b="17673" l="32166" r="28686" t="59877"/>
          <a:stretch/>
        </p:blipFill>
        <p:spPr>
          <a:xfrm>
            <a:off x="1962225" y="1083275"/>
            <a:ext cx="8033650" cy="5116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15" name="Google Shape;415;p41"/>
          <p:cNvCxnSpPr/>
          <p:nvPr/>
        </p:nvCxnSpPr>
        <p:spPr>
          <a:xfrm>
            <a:off x="4565475" y="2370900"/>
            <a:ext cx="1637400" cy="1609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16" name="Google Shape;416;p41"/>
          <p:cNvCxnSpPr/>
          <p:nvPr/>
        </p:nvCxnSpPr>
        <p:spPr>
          <a:xfrm flipH="1" rot="10800000">
            <a:off x="5265275" y="2482750"/>
            <a:ext cx="979800" cy="741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17" name="Google Shape;417;p41"/>
          <p:cNvCxnSpPr/>
          <p:nvPr/>
        </p:nvCxnSpPr>
        <p:spPr>
          <a:xfrm>
            <a:off x="4551475" y="3994425"/>
            <a:ext cx="1637400" cy="159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18" name="Google Shape;418;p41"/>
          <p:cNvCxnSpPr/>
          <p:nvPr/>
        </p:nvCxnSpPr>
        <p:spPr>
          <a:xfrm flipH="1" rot="10800000">
            <a:off x="5153300" y="4806175"/>
            <a:ext cx="1063800" cy="42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419" name="Google Shape;419;p41"/>
          <p:cNvCxnSpPr/>
          <p:nvPr/>
        </p:nvCxnSpPr>
        <p:spPr>
          <a:xfrm flipH="1" rot="10800000">
            <a:off x="4313550" y="3196575"/>
            <a:ext cx="1903500" cy="2393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9" name="Google Shape;429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30" name="Google Shape;430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p42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2" name="Google Shape;432;p42"/>
          <p:cNvPicPr preferRelativeResize="0"/>
          <p:nvPr/>
        </p:nvPicPr>
        <p:blipFill rotWithShape="1">
          <a:blip r:embed="rId4">
            <a:alphaModFix/>
          </a:blip>
          <a:srcRect b="29307" l="14944" r="25131" t="27833"/>
          <a:stretch/>
        </p:blipFill>
        <p:spPr>
          <a:xfrm>
            <a:off x="617275" y="1019075"/>
            <a:ext cx="10784602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1" name="Google Shape;44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2" name="Google Shape;442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43" name="Google Shape;443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3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5" name="Google Shape;445;p43"/>
          <p:cNvPicPr preferRelativeResize="0"/>
          <p:nvPr/>
        </p:nvPicPr>
        <p:blipFill rotWithShape="1">
          <a:blip r:embed="rId4">
            <a:alphaModFix/>
          </a:blip>
          <a:srcRect b="13076" l="16894" r="37530" t="18855"/>
          <a:stretch/>
        </p:blipFill>
        <p:spPr>
          <a:xfrm>
            <a:off x="842550" y="1019075"/>
            <a:ext cx="10559323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5" name="Google Shape;455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44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8" name="Google Shape;458;p44"/>
          <p:cNvPicPr preferRelativeResize="0"/>
          <p:nvPr/>
        </p:nvPicPr>
        <p:blipFill rotWithShape="1">
          <a:blip r:embed="rId4">
            <a:alphaModFix/>
          </a:blip>
          <a:srcRect b="25019" l="28947" r="28349" t="52531"/>
          <a:stretch/>
        </p:blipFill>
        <p:spPr>
          <a:xfrm>
            <a:off x="942300" y="1125275"/>
            <a:ext cx="9417475" cy="401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8" name="Google Shape;468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5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1" name="Google Shape;471;p45"/>
          <p:cNvPicPr preferRelativeResize="0"/>
          <p:nvPr/>
        </p:nvPicPr>
        <p:blipFill rotWithShape="1">
          <a:blip r:embed="rId4">
            <a:alphaModFix/>
          </a:blip>
          <a:srcRect b="36043" l="14370" r="26048" t="24160"/>
          <a:stretch/>
        </p:blipFill>
        <p:spPr>
          <a:xfrm>
            <a:off x="617275" y="1019075"/>
            <a:ext cx="10784602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pic>
        <p:nvPicPr>
          <p:cNvPr id="472" name="Google Shape;472;p45" title="1_14_15_16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4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2" name="Google Shape;482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483" name="Google Shape;483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p46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5" name="Google Shape;485;p46"/>
          <p:cNvPicPr preferRelativeResize="0"/>
          <p:nvPr/>
        </p:nvPicPr>
        <p:blipFill rotWithShape="1">
          <a:blip r:embed="rId4">
            <a:alphaModFix/>
          </a:blip>
          <a:srcRect b="36043" l="14370" r="26048" t="24160"/>
          <a:stretch/>
        </p:blipFill>
        <p:spPr>
          <a:xfrm>
            <a:off x="617275" y="1019075"/>
            <a:ext cx="10784602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pic>
        <p:nvPicPr>
          <p:cNvPr id="486" name="Google Shape;486;p46" title="1_14_15_16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87" name="Google Shape;487;p46"/>
          <p:cNvSpPr txBox="1"/>
          <p:nvPr/>
        </p:nvSpPr>
        <p:spPr>
          <a:xfrm>
            <a:off x="8848225" y="2654025"/>
            <a:ext cx="2183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Sales department</a:t>
            </a:r>
            <a:endParaRPr b="1" sz="180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46"/>
          <p:cNvSpPr txBox="1"/>
          <p:nvPr/>
        </p:nvSpPr>
        <p:spPr>
          <a:xfrm>
            <a:off x="9618000" y="3205800"/>
            <a:ext cx="178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80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three months</a:t>
            </a:r>
            <a:endParaRPr b="1" sz="180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6"/>
          <p:cNvSpPr txBox="1"/>
          <p:nvPr/>
        </p:nvSpPr>
        <p:spPr>
          <a:xfrm>
            <a:off x="7404200" y="3757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sz="1900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46"/>
          <p:cNvSpPr txBox="1"/>
          <p:nvPr/>
        </p:nvSpPr>
        <p:spPr>
          <a:xfrm>
            <a:off x="8620300" y="4234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sz="1900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46"/>
          <p:cNvSpPr txBox="1"/>
          <p:nvPr/>
        </p:nvSpPr>
        <p:spPr>
          <a:xfrm>
            <a:off x="8620300" y="4866075"/>
            <a:ext cx="231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the same company</a:t>
            </a:r>
            <a:endParaRPr b="1" sz="180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46"/>
          <p:cNvSpPr txBox="1"/>
          <p:nvPr/>
        </p:nvSpPr>
        <p:spPr>
          <a:xfrm>
            <a:off x="7261125" y="53946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sz="1900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4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9" name="Google Shape;499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1" name="Google Shape;501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2" name="Google Shape;502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4" name="Google Shape;504;p47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5" name="Google Shape;505;p47"/>
          <p:cNvPicPr preferRelativeResize="0"/>
          <p:nvPr/>
        </p:nvPicPr>
        <p:blipFill rotWithShape="1">
          <a:blip r:embed="rId4">
            <a:alphaModFix/>
          </a:blip>
          <a:srcRect b="43463" l="18620" r="23408" t="17871"/>
          <a:stretch/>
        </p:blipFill>
        <p:spPr>
          <a:xfrm>
            <a:off x="617275" y="1092125"/>
            <a:ext cx="10784602" cy="52267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sp>
        <p:nvSpPr>
          <p:cNvPr id="506" name="Google Shape;506;p47"/>
          <p:cNvSpPr txBox="1"/>
          <p:nvPr/>
        </p:nvSpPr>
        <p:spPr>
          <a:xfrm>
            <a:off x="2346900" y="542075"/>
            <a:ext cx="448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lang="en-US" sz="2800">
                <a:solidFill>
                  <a:schemeClr val="lt1"/>
                </a:solidFill>
              </a:rPr>
              <a:t>Case Study 1</a:t>
            </a:r>
            <a:endParaRPr b="1" i="0" sz="2800" u="none" cap="none" strike="noStrike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4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5" name="Google Shape;515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6" name="Google Shape;516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17" name="Google Shape;517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48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9" name="Google Shape;519;p48"/>
          <p:cNvPicPr preferRelativeResize="0"/>
          <p:nvPr/>
        </p:nvPicPr>
        <p:blipFill rotWithShape="1">
          <a:blip r:embed="rId4">
            <a:alphaModFix/>
          </a:blip>
          <a:srcRect b="10128" l="19766" r="23984" t="19872"/>
          <a:stretch/>
        </p:blipFill>
        <p:spPr>
          <a:xfrm>
            <a:off x="617275" y="1076700"/>
            <a:ext cx="10784602" cy="52421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4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9" name="Google Shape;529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1" name="Google Shape;531;p4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2" name="Google Shape;532;p49"/>
          <p:cNvPicPr preferRelativeResize="0"/>
          <p:nvPr/>
        </p:nvPicPr>
        <p:blipFill rotWithShape="1">
          <a:blip r:embed="rId4">
            <a:alphaModFix/>
          </a:blip>
          <a:srcRect b="11419" l="19763" r="20885" t="38863"/>
          <a:stretch/>
        </p:blipFill>
        <p:spPr>
          <a:xfrm>
            <a:off x="617275" y="935400"/>
            <a:ext cx="10812600" cy="53991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5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2" name="Google Shape;542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50"/>
          <p:cNvSpPr/>
          <p:nvPr/>
        </p:nvSpPr>
        <p:spPr>
          <a:xfrm>
            <a:off x="589275" y="1499175"/>
            <a:ext cx="10812600" cy="48195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5" name="Google Shape;545;p50"/>
          <p:cNvPicPr preferRelativeResize="0"/>
          <p:nvPr/>
        </p:nvPicPr>
        <p:blipFill rotWithShape="1">
          <a:blip r:embed="rId4">
            <a:alphaModFix/>
          </a:blip>
          <a:srcRect b="29852" l="19249" r="22719" t="53144"/>
          <a:stretch/>
        </p:blipFill>
        <p:spPr>
          <a:xfrm>
            <a:off x="617275" y="1307225"/>
            <a:ext cx="10784602" cy="397482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5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4" name="Google Shape;554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5" name="Google Shape;555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56" name="Google Shape;556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p51"/>
          <p:cNvPicPr preferRelativeResize="0"/>
          <p:nvPr/>
        </p:nvPicPr>
        <p:blipFill rotWithShape="1">
          <a:blip r:embed="rId4">
            <a:alphaModFix/>
          </a:blip>
          <a:srcRect b="18119" l="26769" r="28689" t="15483"/>
          <a:stretch/>
        </p:blipFill>
        <p:spPr>
          <a:xfrm>
            <a:off x="870550" y="1019075"/>
            <a:ext cx="10468949" cy="5381699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51"/>
          <p:cNvSpPr txBox="1"/>
          <p:nvPr/>
        </p:nvSpPr>
        <p:spPr>
          <a:xfrm>
            <a:off x="1931425" y="350400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b="1" lang="en-US" sz="2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ormal Email</a:t>
            </a:r>
            <a:endParaRPr b="1" sz="2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8" name="Google Shape;568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52"/>
          <p:cNvPicPr preferRelativeResize="0"/>
          <p:nvPr/>
        </p:nvPicPr>
        <p:blipFill rotWithShape="1">
          <a:blip r:embed="rId4">
            <a:alphaModFix/>
          </a:blip>
          <a:srcRect b="24638" l="26539" r="29265" t="37468"/>
          <a:stretch/>
        </p:blipFill>
        <p:spPr>
          <a:xfrm>
            <a:off x="617275" y="1231800"/>
            <a:ext cx="10694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52"/>
          <p:cNvSpPr txBox="1"/>
          <p:nvPr/>
        </p:nvSpPr>
        <p:spPr>
          <a:xfrm>
            <a:off x="2857950" y="564925"/>
            <a:ext cx="2799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Informal Email</a:t>
            </a:r>
            <a:endParaRPr b="1" sz="2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0" name="Google Shape;580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1" name="Google Shape;581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82" name="Google Shape;582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2510625" y="502075"/>
            <a:ext cx="4431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and informal emails</a:t>
            </a:r>
            <a:endParaRPr b="1" sz="2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4" name="Google Shape;584;p53"/>
          <p:cNvPicPr preferRelativeResize="0"/>
          <p:nvPr/>
        </p:nvPicPr>
        <p:blipFill rotWithShape="1">
          <a:blip r:embed="rId4">
            <a:alphaModFix/>
          </a:blip>
          <a:srcRect b="55271" l="6910" r="34773" t="21740"/>
          <a:stretch/>
        </p:blipFill>
        <p:spPr>
          <a:xfrm>
            <a:off x="1052500" y="1087075"/>
            <a:ext cx="7347850" cy="28611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pic>
        <p:nvPicPr>
          <p:cNvPr id="585" name="Google Shape;585;p53"/>
          <p:cNvPicPr preferRelativeResize="0"/>
          <p:nvPr/>
        </p:nvPicPr>
        <p:blipFill rotWithShape="1">
          <a:blip r:embed="rId5">
            <a:alphaModFix/>
          </a:blip>
          <a:srcRect b="48023" l="6562" r="40169" t="28475"/>
          <a:stretch/>
        </p:blipFill>
        <p:spPr>
          <a:xfrm>
            <a:off x="2626825" y="4021700"/>
            <a:ext cx="7109923" cy="24360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5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5" name="Google Shape;595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596" name="Google Shape;596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54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8" name="Google Shape;598;p54"/>
          <p:cNvPicPr preferRelativeResize="0"/>
          <p:nvPr/>
        </p:nvPicPr>
        <p:blipFill rotWithShape="1">
          <a:blip r:embed="rId4">
            <a:alphaModFix/>
          </a:blip>
          <a:srcRect b="48284" l="34230" r="27199" t="24777"/>
          <a:stretch/>
        </p:blipFill>
        <p:spPr>
          <a:xfrm>
            <a:off x="589275" y="1083275"/>
            <a:ext cx="10812600" cy="52356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  <p:sp>
        <p:nvSpPr>
          <p:cNvPr id="599" name="Google Shape;599;p54"/>
          <p:cNvSpPr txBox="1"/>
          <p:nvPr/>
        </p:nvSpPr>
        <p:spPr>
          <a:xfrm>
            <a:off x="2285825" y="350400"/>
            <a:ext cx="26163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Extra Practice</a:t>
            </a:r>
            <a:endParaRPr b="1" sz="2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5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6" name="Google Shape;606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8" name="Google Shape;608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9" name="Google Shape;609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1" name="Google Shape;611;p55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2" name="Google Shape;612;p55"/>
          <p:cNvPicPr preferRelativeResize="0"/>
          <p:nvPr/>
        </p:nvPicPr>
        <p:blipFill rotWithShape="1">
          <a:blip r:embed="rId4">
            <a:alphaModFix/>
          </a:blip>
          <a:srcRect b="15827" l="34120" r="24666" t="52049"/>
          <a:stretch/>
        </p:blipFill>
        <p:spPr>
          <a:xfrm>
            <a:off x="617275" y="1097275"/>
            <a:ext cx="10784602" cy="52216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5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8" name="Google Shape;618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9" name="Google Shape;619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2" name="Google Shape;622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6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4">
            <a:alphaModFix/>
          </a:blip>
          <a:srcRect b="30824" l="34004" r="34999" t="16682"/>
          <a:stretch/>
        </p:blipFill>
        <p:spPr>
          <a:xfrm>
            <a:off x="856550" y="1019075"/>
            <a:ext cx="10412976" cy="52125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5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2" name="Google Shape;632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4" name="Google Shape;63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5" name="Google Shape;635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7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8" name="Google Shape;638;p57"/>
          <p:cNvPicPr preferRelativeResize="0"/>
          <p:nvPr/>
        </p:nvPicPr>
        <p:blipFill rotWithShape="1">
          <a:blip r:embed="rId4">
            <a:alphaModFix/>
          </a:blip>
          <a:srcRect b="23281" l="27347" r="23748" t="16992"/>
          <a:stretch/>
        </p:blipFill>
        <p:spPr>
          <a:xfrm>
            <a:off x="617275" y="933975"/>
            <a:ext cx="10784602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5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" name="Google Shape;644;p58"/>
          <p:cNvSpPr txBox="1"/>
          <p:nvPr/>
        </p:nvSpPr>
        <p:spPr>
          <a:xfrm>
            <a:off x="2513150" y="1019075"/>
            <a:ext cx="62790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100">
                <a:solidFill>
                  <a:schemeClr val="lt1"/>
                </a:solidFill>
              </a:rPr>
              <a:t>Capitalization Rules + Examples</a:t>
            </a:r>
            <a:endParaRPr b="1" i="0" sz="3100" u="none" cap="none" strike="noStrike">
              <a:solidFill>
                <a:schemeClr val="lt1"/>
              </a:solidFill>
            </a:endParaRPr>
          </a:p>
        </p:txBody>
      </p:sp>
      <p:sp>
        <p:nvSpPr>
          <p:cNvPr id="645" name="Google Shape;645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942300" y="1685500"/>
            <a:ext cx="93195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latin typeface="Times New Roman"/>
                <a:ea typeface="Times New Roman"/>
                <a:cs typeface="Times New Roman"/>
                <a:sym typeface="Times New Roman"/>
              </a:rPr>
              <a:t>Capitalize</a:t>
            </a: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The first word in a Sentence 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latin typeface="Times New Roman"/>
                <a:ea typeface="Times New Roman"/>
                <a:cs typeface="Times New Roman"/>
                <a:sym typeface="Times New Roman"/>
              </a:rPr>
              <a:t>Ex: You haven’t told me the answer yet. </a:t>
            </a:r>
            <a:endParaRPr sz="2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Names of </a:t>
            </a: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people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J</a:t>
            </a: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ohn/ William / Smith/ Ahmed/ Sally/……</a:t>
            </a:r>
            <a:endParaRPr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Ex: John attended the lecture yesterday.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</a:t>
            </a: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Proper Adjectives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Have you ever tried Chicago-style pizza?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The Pronoun “I”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Sandra and I are going to the movies later tonight.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59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7" name="Google Shape;657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9" name="Google Shape;659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0" name="Google Shape;660;p59"/>
          <p:cNvSpPr txBox="1"/>
          <p:nvPr/>
        </p:nvSpPr>
        <p:spPr>
          <a:xfrm>
            <a:off x="1153150" y="1570500"/>
            <a:ext cx="9430500" cy="450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3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</a:t>
            </a: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Countries/ cities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Egypt, Saudi Arabia, Sudan, America, Paris, Cairo, New York , ….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</a:t>
            </a:r>
            <a:r>
              <a:rPr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Nationalities</a:t>
            </a:r>
            <a:endParaRPr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latin typeface="Times New Roman"/>
                <a:ea typeface="Times New Roman"/>
                <a:cs typeface="Times New Roman"/>
                <a:sym typeface="Times New Roman"/>
              </a:rPr>
              <a:t>He is American.</a:t>
            </a:r>
            <a:endParaRPr sz="2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Languages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Arabic, English, French,...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8- Days and months; historical eras and named events; holidays</a:t>
            </a:r>
            <a:endParaRPr sz="260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 Monday in July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Middle Ages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Napoleonic Wars</a:t>
            </a:r>
            <a:endParaRPr sz="21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Christmas Day</a:t>
            </a:r>
            <a:endParaRPr i="0" sz="21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1" name="Google Shape;661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5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6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6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9- </a:t>
            </a: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Schools, colleges, and universities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Adam has joined Midocean University.  </a:t>
            </a:r>
            <a:endParaRPr sz="220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10- Names of companies and trademarks</a:t>
            </a:r>
            <a:endParaRPr sz="260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Coca-Cola / Pepsi / Sony/ starbucks</a:t>
            </a:r>
            <a:endParaRPr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11- Monuments</a:t>
            </a:r>
            <a:endParaRPr sz="2600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Eiffel Tower</a:t>
            </a:r>
            <a:endParaRPr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</a:t>
            </a:r>
            <a:r>
              <a:rPr lang="en-US" sz="26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Acronyms and Initials  </a:t>
            </a:r>
            <a:endParaRPr sz="26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The scientists at NASA launched a new mission.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(National Aeronautics and Space Administration)</a:t>
            </a: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20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8" name="Google Shape;668;p6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9" name="Google Shape;669;p6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" name="Google Shape;670;p6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1" name="Google Shape;671;p6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2" name="Google Shape;672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73" name="Google Shape;673;p6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7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6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6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0" name="Google Shape;680;p6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" name="Google Shape;681;p6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2" name="Google Shape;682;p6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83" name="Google Shape;683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847675"/>
          </a:xfrm>
          <a:prstGeom prst="rect">
            <a:avLst/>
          </a:prstGeom>
          <a:noFill/>
          <a:ln>
            <a:noFill/>
          </a:ln>
        </p:spPr>
      </p:pic>
      <p:sp>
        <p:nvSpPr>
          <p:cNvPr id="684" name="Google Shape;684;p6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5" name="Google Shape;685;p61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86" name="Google Shape;686;p61"/>
          <p:cNvPicPr preferRelativeResize="0"/>
          <p:nvPr/>
        </p:nvPicPr>
        <p:blipFill rotWithShape="1">
          <a:blip r:embed="rId4">
            <a:alphaModFix/>
          </a:blip>
          <a:srcRect b="37023" l="33895" r="23862" t="39251"/>
          <a:stretch/>
        </p:blipFill>
        <p:spPr>
          <a:xfrm>
            <a:off x="674600" y="1083275"/>
            <a:ext cx="10727275" cy="51162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2" name="Google Shape;692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6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95" name="Google Shape;695;p62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6" name="Google Shape;696;p62"/>
          <p:cNvSpPr/>
          <p:nvPr/>
        </p:nvSpPr>
        <p:spPr>
          <a:xfrm>
            <a:off x="1340017" y="1410088"/>
            <a:ext cx="9661358" cy="4312207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" name="Google Shape;697;p62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