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6EEEE-CA52-4726-9A1B-A4D0FCDE3C85}" type="datetimeFigureOut">
              <a:rPr lang="en-US" smtClean="0"/>
              <a:t>6/5/2025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A66E0-0012-41E7-BC2F-D6A783E674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35795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16EEEE-CA52-4726-9A1B-A4D0FCDE3C85}" type="datetimeFigureOut">
              <a:rPr lang="en-US" smtClean="0"/>
              <a:t>6/5/2025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0A66E0-0012-41E7-BC2F-D6A783E674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3450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12600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2969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0">
              <a:lnSpc>
                <a:spcPct val="90000"/>
              </a:lnSpc>
              <a:spcBef>
                <a:spcPct val="0"/>
              </a:spcBef>
            </a:pPr>
            <a:r>
              <a:rPr lang="en-US" sz="3600" spc="-305" smtClean="0">
                <a:solidFill>
                  <a:srgbClr val="262626"/>
                </a:solidFill>
              </a:rPr>
              <a:t>Resources for this lecture</a:t>
            </a:r>
            <a:endParaRPr lang="en-US" sz="3600" spc="-305" dirty="0">
              <a:solidFill>
                <a:srgbClr val="262626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45033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Machine Learning Regression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96005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Machine Learning Regression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98854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Regression Analysis</a:t>
            </a:r>
            <a:br>
              <a:rPr lang="en-US" altLang="en-US" smtClean="0"/>
            </a:b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186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Simple Regression Model</a:t>
            </a:r>
            <a:br>
              <a:rPr lang="en-US" altLang="en-US" smtClean="0"/>
            </a:b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08692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Simple Regression Model</a:t>
            </a:r>
            <a:br>
              <a:rPr lang="en-US" altLang="en-US" smtClean="0"/>
            </a:b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61831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Simple Regression Model</a:t>
            </a:r>
            <a:br>
              <a:rPr lang="en-US" altLang="en-US" smtClean="0"/>
            </a:b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38082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Simple Regression Model</a:t>
            </a:r>
            <a:br>
              <a:rPr lang="en-US" altLang="en-US" smtClean="0"/>
            </a:b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25342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Simple Regression Model (Prediction Line)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83108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Simple Regression Model (Prediction Line)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5444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The Least Squares Method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0116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The Least Squares Method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85082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Simple Linear Regression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749488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Simple Linear Regression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35109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Simple Linear Regression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963774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Simple Linear Regression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978609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Simple Linear Regression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12562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Simple Linear Regression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518170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Simple Linear Regression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216805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Simple Linear Regression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00650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Multiple Linear Regression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98742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295772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Support Vector Machine Algorithm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712830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Support Vector Machine (SVM)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597191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 Linear Classifiers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658492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 Linear Classifiers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041602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 Linear Classifiers</a:t>
            </a:r>
            <a:endParaRPr lang="en-US" alt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0419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 Linear Classifiers</a:t>
            </a:r>
            <a:endParaRPr lang="en-US" alt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4926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 Linear Classifiers</a:t>
            </a:r>
            <a:endParaRPr lang="en-US" alt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0899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Classifier Margin</a:t>
            </a:r>
            <a:endParaRPr lang="en-US" alt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0267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Maximum Margin</a:t>
            </a:r>
            <a:endParaRPr lang="en-US" alt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6398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Maximum Margin</a:t>
            </a:r>
            <a:endParaRPr lang="en-US" alt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1274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4000" smtClean="0"/>
              <a:t>Specifying a line and margin</a:t>
            </a:r>
            <a:endParaRPr lang="en-US" altLang="en-US" sz="400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0290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268256"/>
      </p:ext>
    </p:extLst>
  </p:cSld>
  <p:clrMapOvr>
    <a:masterClrMapping/>
  </p:clrMapOvr>
  <p:transition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8517257"/>
      </p:ext>
    </p:extLst>
  </p:cSld>
  <p:clrMapOvr>
    <a:masterClrMapping/>
  </p:clrMapOvr>
  <p:transition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8932039"/>
      </p:ext>
    </p:extLst>
  </p:cSld>
  <p:clrMapOvr>
    <a:masterClrMapping/>
  </p:clrMapOvr>
  <p:transition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5737432"/>
      </p:ext>
    </p:extLst>
  </p:cSld>
  <p:clrMapOvr>
    <a:masterClrMapping/>
  </p:clrMapOvr>
  <p:transition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4031350"/>
      </p:ext>
    </p:extLst>
  </p:cSld>
  <p:clrMapOvr>
    <a:masterClrMapping/>
  </p:clrMapOvr>
  <p:transition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579296"/>
      </p:ext>
    </p:extLst>
  </p:cSld>
  <p:clrMapOvr>
    <a:masterClrMapping/>
  </p:clrMapOvr>
  <p:transition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8746239"/>
      </p:ext>
    </p:extLst>
  </p:cSld>
  <p:clrMapOvr>
    <a:masterClrMapping/>
  </p:clrMapOvr>
  <p:transition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4273785"/>
      </p:ext>
    </p:extLst>
  </p:cSld>
  <p:clrMapOvr>
    <a:masterClrMapping/>
  </p:clrMapOvr>
  <p:transition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4438941"/>
      </p:ext>
    </p:extLst>
  </p:cSld>
  <p:clrMapOvr>
    <a:masterClrMapping/>
  </p:clrMapOvr>
  <p:transition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3431156"/>
      </p:ext>
    </p:extLst>
  </p:cSld>
  <p:clrMapOvr>
    <a:masterClrMapping/>
  </p:clrMapOvr>
  <p:transition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600" smtClean="0"/>
              <a:t>Margin Classifier</a:t>
            </a:r>
            <a:endParaRPr lang="en-US" altLang="en-US" sz="36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482008"/>
      </p:ext>
    </p:extLst>
  </p:cSld>
  <p:clrMapOvr>
    <a:masterClrMapping/>
  </p:clrMapOvr>
  <p:transition/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Support Vector Machine Kernels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7138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Polynomial kernel SVM 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99205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Underfitting and Overfitting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499976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Underfitting and Overfitting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149512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Underfitting and Overfitting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0075231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2333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3251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141</Words>
  <Application>Microsoft Office PowerPoint</Application>
  <PresentationFormat>Widescreen</PresentationFormat>
  <Paragraphs>38</Paragraphs>
  <Slides>53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53</vt:i4>
      </vt:variant>
    </vt:vector>
  </HeadingPairs>
  <TitlesOfParts>
    <vt:vector size="5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Resources for this lecture</vt:lpstr>
      <vt:lpstr>Machine Learning Regression</vt:lpstr>
      <vt:lpstr>Machine Learning Regression</vt:lpstr>
      <vt:lpstr>Regression Analysis </vt:lpstr>
      <vt:lpstr>Simple Regression Model </vt:lpstr>
      <vt:lpstr>Simple Regression Model </vt:lpstr>
      <vt:lpstr>Simple Regression Model </vt:lpstr>
      <vt:lpstr>Simple Regression Model </vt:lpstr>
      <vt:lpstr>Simple Regression Model (Prediction Line)</vt:lpstr>
      <vt:lpstr>Simple Regression Model (Prediction Line)</vt:lpstr>
      <vt:lpstr>The Least Squares Method</vt:lpstr>
      <vt:lpstr>The Least Squares Method</vt:lpstr>
      <vt:lpstr>Simple Linear Regression Example</vt:lpstr>
      <vt:lpstr>Simple Linear Regression Example</vt:lpstr>
      <vt:lpstr>Simple Linear Regression Example</vt:lpstr>
      <vt:lpstr>Simple Linear Regression Example</vt:lpstr>
      <vt:lpstr>Simple Linear Regression Example</vt:lpstr>
      <vt:lpstr>Simple Linear Regression Example</vt:lpstr>
      <vt:lpstr>Simple Linear Regression Example</vt:lpstr>
      <vt:lpstr>Simple Linear Regression Example</vt:lpstr>
      <vt:lpstr>Multiple Linear Regression</vt:lpstr>
      <vt:lpstr>PowerPoint Presentation</vt:lpstr>
      <vt:lpstr>Support Vector Machine Algorithm</vt:lpstr>
      <vt:lpstr>Support Vector Machine (SVM)</vt:lpstr>
      <vt:lpstr> Linear Classifiers</vt:lpstr>
      <vt:lpstr> Linear Classifiers</vt:lpstr>
      <vt:lpstr> Linear Classifiers</vt:lpstr>
      <vt:lpstr> Linear Classifiers</vt:lpstr>
      <vt:lpstr> Linear Classifiers</vt:lpstr>
      <vt:lpstr>Classifier Margin</vt:lpstr>
      <vt:lpstr>Maximum Margin</vt:lpstr>
      <vt:lpstr>Maximum Margin</vt:lpstr>
      <vt:lpstr>Specifying a line and margin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Margin Classifier</vt:lpstr>
      <vt:lpstr>Support Vector Machine Kernels </vt:lpstr>
      <vt:lpstr>Polynomial kernel SVM  Example</vt:lpstr>
      <vt:lpstr>Underfitting and Overfitting</vt:lpstr>
      <vt:lpstr>Underfitting and Overfitting</vt:lpstr>
      <vt:lpstr>Underfitting and Overfitting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GoogleEltaweel</dc:creator>
  <cp:lastModifiedBy>GoogleEltaweel</cp:lastModifiedBy>
  <cp:revision>1</cp:revision>
  <dcterms:created xsi:type="dcterms:W3CDTF">2025-06-05T10:26:14Z</dcterms:created>
  <dcterms:modified xsi:type="dcterms:W3CDTF">2025-06-05T10:26:14Z</dcterms:modified>
</cp:coreProperties>
</file>