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8"/>
  </p:notesMasterIdLst>
  <p:sldIdLst>
    <p:sldId id="480" r:id="rId5"/>
    <p:sldId id="534" r:id="rId6"/>
    <p:sldId id="533" r:id="rId7"/>
    <p:sldId id="532" r:id="rId8"/>
    <p:sldId id="531" r:id="rId9"/>
    <p:sldId id="530" r:id="rId10"/>
    <p:sldId id="529" r:id="rId11"/>
    <p:sldId id="528" r:id="rId12"/>
    <p:sldId id="527" r:id="rId13"/>
    <p:sldId id="526" r:id="rId14"/>
    <p:sldId id="525" r:id="rId15"/>
    <p:sldId id="524" r:id="rId16"/>
    <p:sldId id="523" r:id="rId17"/>
    <p:sldId id="522" r:id="rId18"/>
    <p:sldId id="521" r:id="rId19"/>
    <p:sldId id="520" r:id="rId20"/>
    <p:sldId id="519" r:id="rId21"/>
    <p:sldId id="518" r:id="rId22"/>
    <p:sldId id="517" r:id="rId23"/>
    <p:sldId id="516" r:id="rId24"/>
    <p:sldId id="515" r:id="rId25"/>
    <p:sldId id="514" r:id="rId26"/>
    <p:sldId id="513" r:id="rId27"/>
    <p:sldId id="512" r:id="rId28"/>
    <p:sldId id="546" r:id="rId29"/>
    <p:sldId id="511" r:id="rId30"/>
    <p:sldId id="510" r:id="rId31"/>
    <p:sldId id="509" r:id="rId32"/>
    <p:sldId id="508" r:id="rId33"/>
    <p:sldId id="507" r:id="rId34"/>
    <p:sldId id="506" r:id="rId35"/>
    <p:sldId id="505" r:id="rId36"/>
    <p:sldId id="504" r:id="rId37"/>
    <p:sldId id="503" r:id="rId38"/>
    <p:sldId id="502" r:id="rId39"/>
    <p:sldId id="501" r:id="rId40"/>
    <p:sldId id="494" r:id="rId41"/>
    <p:sldId id="500" r:id="rId42"/>
    <p:sldId id="499" r:id="rId43"/>
    <p:sldId id="498" r:id="rId44"/>
    <p:sldId id="497" r:id="rId45"/>
    <p:sldId id="496" r:id="rId46"/>
    <p:sldId id="349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34"/>
            <p14:sldId id="533"/>
            <p14:sldId id="532"/>
            <p14:sldId id="531"/>
            <p14:sldId id="530"/>
            <p14:sldId id="529"/>
            <p14:sldId id="528"/>
            <p14:sldId id="527"/>
            <p14:sldId id="526"/>
            <p14:sldId id="525"/>
            <p14:sldId id="524"/>
            <p14:sldId id="523"/>
            <p14:sldId id="522"/>
            <p14:sldId id="521"/>
            <p14:sldId id="520"/>
            <p14:sldId id="519"/>
            <p14:sldId id="518"/>
            <p14:sldId id="517"/>
            <p14:sldId id="516"/>
            <p14:sldId id="515"/>
            <p14:sldId id="514"/>
            <p14:sldId id="513"/>
            <p14:sldId id="512"/>
            <p14:sldId id="546"/>
            <p14:sldId id="511"/>
            <p14:sldId id="510"/>
            <p14:sldId id="509"/>
            <p14:sldId id="508"/>
            <p14:sldId id="507"/>
            <p14:sldId id="506"/>
            <p14:sldId id="505"/>
            <p14:sldId id="504"/>
            <p14:sldId id="503"/>
            <p14:sldId id="502"/>
            <p14:sldId id="501"/>
            <p14:sldId id="494"/>
            <p14:sldId id="500"/>
            <p14:sldId id="499"/>
            <p14:sldId id="498"/>
            <p14:sldId id="497"/>
            <p14:sldId id="496"/>
          </p14:sldIdLst>
        </p14:section>
        <p14:section name="Untitled Section" id="{2F6AD2C2-46A9-4BC4-94FF-3A698A8E8EFB}">
          <p14:sldIdLst>
            <p14:sldId id="34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77" d="100"/>
          <a:sy n="77" d="100"/>
        </p:scale>
        <p:origin x="883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51" Type="http://schemas.openxmlformats.org/officeDocument/2006/relationships/theme" Target="theme/theme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832995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826242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635832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037391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539404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120471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714716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129369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965029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980396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573151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852977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547042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4205779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2828333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13045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7975391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8372353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3248477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4387456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1922833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6195965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8953005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8320129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8580100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083580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6266988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1355548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8575493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3837220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2442480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7337645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175240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9959565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72757653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3630660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9839402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5363715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4992824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607508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37568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6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0.png"/><Relationship Id="rId4" Type="http://schemas.openxmlformats.org/officeDocument/2006/relationships/image" Target="../media/image4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37633" y="3983218"/>
            <a:ext cx="52165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Prepared by </a:t>
            </a:r>
          </a:p>
          <a:p>
            <a:r>
              <a:rPr lang="en-US" sz="2800" b="1" dirty="0">
                <a:latin typeface="Alexandria" charset="0"/>
                <a:cs typeface="Alexandria" charset="0"/>
              </a:rPr>
              <a:t>Dr. Hoda </a:t>
            </a:r>
            <a:r>
              <a:rPr lang="en-US" sz="2800" b="1" dirty="0" err="1">
                <a:latin typeface="Alexandria" charset="0"/>
                <a:cs typeface="Alexandria" charset="0"/>
              </a:rPr>
              <a:t>Metwally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305724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Principles of</a:t>
            </a:r>
          </a:p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Accounting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5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2330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 227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5B4F0B5-69B1-3390-02AE-D9572D2987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905" y="1003853"/>
            <a:ext cx="11731620" cy="5650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3756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B14F798-7741-A653-C306-7B7CE38C66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7659" y="1097078"/>
            <a:ext cx="9516681" cy="4663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6697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AE07EC2-EBF0-7261-0309-BD110DC9E6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3441" y="817665"/>
            <a:ext cx="10953576" cy="5378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0275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48C24AB-A18E-0F4D-EBCD-5703E6C4D3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8675" y="1062774"/>
            <a:ext cx="10611263" cy="4899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6255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6691DCF-1BB7-4993-E0DA-8C3C202B8D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8661" y="1266825"/>
            <a:ext cx="10830547" cy="4935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6064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A13A2B4-DE99-5EC2-235E-BE1384D34D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8777" y="1387680"/>
            <a:ext cx="8574446" cy="4508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2812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A20FD52-0DCE-E45A-C447-33EE298033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6652" y="1228153"/>
            <a:ext cx="10091261" cy="5053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4444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D42776B-DCDE-4B91-DC86-E15E0969A8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88210" y="1072692"/>
            <a:ext cx="8815580" cy="4712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4700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92DABE7-4513-70DB-0E8F-74E2D56BCB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5339" y="956857"/>
            <a:ext cx="8041321" cy="4944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0786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D73D6BE-8C9D-1B75-E5D2-53ACFA4A64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3671" y="1014775"/>
            <a:ext cx="8504657" cy="4828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4241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999880D-B9EA-1B30-D982-D9ABF60B1C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32664" y="856265"/>
            <a:ext cx="8126672" cy="5145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7178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46A1CDC-13D1-AB04-BB45-946DFC8326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7287" y="1212912"/>
            <a:ext cx="9437426" cy="4432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22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085AB45-7DB8-936D-F301-1488EF2A44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6499" y="1438483"/>
            <a:ext cx="8779001" cy="3981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5759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15D3023-F1EB-6585-11E5-45CC1D428D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4653" y="1328746"/>
            <a:ext cx="10022693" cy="4200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3542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E706D71-640B-2DFF-85A8-53416121D5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7151" y="1593150"/>
            <a:ext cx="10717697" cy="3651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5629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9A0544F-C828-9464-C129-0F8E31214E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51631" y="1310456"/>
            <a:ext cx="8888738" cy="4237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4313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EDCBF38-4F14-D182-FAE5-4608DA4ACF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96677" y="1670151"/>
            <a:ext cx="7998645" cy="3517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8651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F422857-ABB5-6214-E89E-D52D359289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5229" y="1072692"/>
            <a:ext cx="8181541" cy="4712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3237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3912E62-1206-89CF-4261-E81E7FDA2D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9920" y="834927"/>
            <a:ext cx="8852159" cy="5188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2336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F2D6F17-CFAA-2093-701A-971F3B246E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52477" y="932471"/>
            <a:ext cx="4487045" cy="4993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00013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AB10AED-5B1F-D3EC-9ED5-85D15551D4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6101" y="2109101"/>
            <a:ext cx="9839797" cy="2639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8484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CEA23DB-A07A-1F66-9E06-3C8C639D9F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1190" y="1273877"/>
            <a:ext cx="9449619" cy="4310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50322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391C991-A2B1-9BFC-2F14-D997F705E9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10140" y="1142802"/>
            <a:ext cx="8571719" cy="4572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73618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AD6441-FC4B-6265-A724-B1C163247D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6301" y="1000125"/>
            <a:ext cx="8737424" cy="4954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31664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7BE6005-29C7-0354-7918-A096FC1612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95492" y="664224"/>
            <a:ext cx="8401016" cy="5529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240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29EC680-73EF-AA34-593C-B2D9CB5F95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5229" y="950761"/>
            <a:ext cx="8181541" cy="4956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79340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EE9AF03-3ABB-D8E2-69F0-A5D5425E49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18636" y="1387680"/>
            <a:ext cx="8954728" cy="4549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76497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F37CD83-D9FB-8C47-4A5F-A910024597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57400" y="993913"/>
            <a:ext cx="7202698" cy="417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56621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4C68901-71D4-8ED1-157C-D332157C2A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16237" y="1542124"/>
            <a:ext cx="8559526" cy="3773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5280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989804C-C59E-54A0-84EF-9794DF7DF7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71106" y="1176333"/>
            <a:ext cx="8449788" cy="4505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45503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4369C18-12B4-D4CC-992A-D79EDE156D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6609" y="1078788"/>
            <a:ext cx="8638781" cy="4700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19765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5975C2D-993B-D02D-B11D-F4B11B4818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12499" y="1034131"/>
            <a:ext cx="8167002" cy="4789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31412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023B9BB-1BF5-7550-9140-CF925D8450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8676" y="1162440"/>
            <a:ext cx="10541689" cy="4800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02029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D5D846B-6C5C-A737-9EA4-9159D8DA08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7505" y="697755"/>
            <a:ext cx="9712204" cy="5462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88877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44FDB4D-55D9-D4A2-51F8-882187817C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8662" y="874643"/>
            <a:ext cx="10383286" cy="5874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73362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77C3713-24C0-D7D7-E77A-A29B370680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0129" y="895350"/>
            <a:ext cx="10937984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01829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0506C5D-C566-D487-1357-2E4005B65B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475" y="914400"/>
            <a:ext cx="10988855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92464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E58D2D1-65F9-7591-9E88-935762A551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7871" y="935520"/>
            <a:ext cx="9979120" cy="4986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38573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507DC66-D059-8D7D-013F-D517925507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84484" y="703852"/>
            <a:ext cx="8023031" cy="5450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16148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2CDE07F-8877-C9DC-B9B2-E27B27AEA3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6804" y="1109271"/>
            <a:ext cx="9498391" cy="4639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50641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9C11561-D01C-8EB5-8000-3B33B395EB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3091" y="736568"/>
            <a:ext cx="8236410" cy="5822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52513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www.w3.org/2000/xmlns/"/>
    <ds:schemaRef ds:uri="aca13214-df29-4e3c-a050-857c0bf7bd8e"/>
    <ds:schemaRef ds:uri="http://schemas.microsoft.com/office/infopath/2007/PartnerControls"/>
    <ds:schemaRef ds:uri="688354b5-287c-4cda-825e-1d7935aea40e"/>
    <ds:schemaRef ds:uri="http://www.w3.org/2001/XMLSchema-instance"/>
  </ds:schemaRefs>
</ds:datastoreItem>
</file>

<file path=customXml/itemProps2.xml><?xml version="1.0" encoding="utf-8"?>
<ds:datastoreItem xmlns:ds="http://schemas.openxmlformats.org/officeDocument/2006/customXml" ds:itemID="{AA0BB780-1749-402E-9BF4-93B1C234DC47}"/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207</TotalTime>
  <Words>22</Words>
  <Application>Microsoft Office PowerPoint</Application>
  <PresentationFormat>Widescreen</PresentationFormat>
  <Paragraphs>9</Paragraphs>
  <Slides>43</Slides>
  <Notes>41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8" baseType="lpstr">
      <vt:lpstr>Alexandria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hodametwally</cp:lastModifiedBy>
  <cp:revision>31</cp:revision>
  <dcterms:created xsi:type="dcterms:W3CDTF">2023-04-29T09:08:00Z</dcterms:created>
  <dcterms:modified xsi:type="dcterms:W3CDTF">2024-07-10T22:47:24Z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