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Default Extension="png" ContentType="image/png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  <p:sldId id="320" r:id="rId70"/>
    <p:sldId id="321" r:id="rId71"/>
    <p:sldId id="322" r:id="rId72"/>
    <p:sldId id="323" r:id="rId73"/>
    <p:sldId id="324" r:id="rId74"/>
    <p:sldId id="325" r:id="rId75"/>
    <p:sldId id="326" r:id="rId76"/>
    <p:sldId id="327" r:id="rId77"/>
    <p:sldId id="328" r:id="rId78"/>
    <p:sldId id="329" r:id="rId79"/>
    <p:sldId id="330" r:id="rId80"/>
    <p:sldId id="331" r:id="rId81"/>
    <p:sldId id="332" r:id="rId82"/>
    <p:sldId id="333" r:id="rId83"/>
    <p:sldId id="334" r:id="rId84"/>
    <p:sldId id="335" r:id="rId85"/>
    <p:sldId id="336" r:id="rId86"/>
    <p:sldId id="337" r:id="rId87"/>
    <p:sldId id="338" r:id="rId88"/>
    <p:sldId id="339" r:id="rId89"/>
    <p:sldId id="340" r:id="rId90"/>
    <p:sldId id="341" r:id="rId91"/>
    <p:sldId id="342" r:id="rId92"/>
    <p:sldId id="343" r:id="rId93"/>
    <p:sldId id="344" r:id="rId94"/>
    <p:sldId id="345" r:id="rId95"/>
    <p:sldId id="346" r:id="rId96"/>
    <p:sldId id="347" r:id="rId97"/>
    <p:sldId id="348" r:id="rId98"/>
    <p:sldId id="349" r:id="rId99"/>
    <p:sldId id="350" r:id="rId100"/>
    <p:sldId id="351" r:id="rId101"/>
    <p:sldId id="352" r:id="rId102"/>
    <p:sldId id="353" r:id="rId103"/>
    <p:sldId id="354" r:id="rId104"/>
    <p:sldId id="355" r:id="rId105"/>
    <p:sldId id="356" r:id="rId106"/>
    <p:sldId id="357" r:id="rId107"/>
    <p:sldId id="358" r:id="rId108"/>
    <p:sldId id="359" r:id="rId109"/>
    <p:sldId id="360" r:id="rId110"/>
    <p:sldId id="361" r:id="rId111"/>
    <p:sldId id="362" r:id="rId112"/>
    <p:sldId id="363" r:id="rId113"/>
    <p:sldId id="364" r:id="rId114"/>
    <p:sldId id="365" r:id="rId115"/>
    <p:sldId id="366" r:id="rId116"/>
    <p:sldId id="367" r:id="rId117"/>
    <p:sldId id="368" r:id="rId118"/>
    <p:sldId id="369" r:id="rId119"/>
    <p:sldId id="370" r:id="rId120"/>
    <p:sldId id="371" r:id="rId121"/>
    <p:sldId id="372" r:id="rId122"/>
    <p:sldId id="373" r:id="rId123"/>
    <p:sldId id="374" r:id="rId124"/>
  </p:sldIdLst>
  <p:sldSz cx="13004800" cy="7315200"/>
  <p:notesSz cx="13004800" cy="73152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Relationship Id="rId47" Type="http://schemas.openxmlformats.org/officeDocument/2006/relationships/slide" Target="slides/slide42.xml"/><Relationship Id="rId48" Type="http://schemas.openxmlformats.org/officeDocument/2006/relationships/slide" Target="slides/slide43.xml"/><Relationship Id="rId49" Type="http://schemas.openxmlformats.org/officeDocument/2006/relationships/slide" Target="slides/slide44.xml"/><Relationship Id="rId50" Type="http://schemas.openxmlformats.org/officeDocument/2006/relationships/slide" Target="slides/slide45.xml"/><Relationship Id="rId51" Type="http://schemas.openxmlformats.org/officeDocument/2006/relationships/slide" Target="slides/slide46.xml"/><Relationship Id="rId52" Type="http://schemas.openxmlformats.org/officeDocument/2006/relationships/slide" Target="slides/slide47.xml"/><Relationship Id="rId53" Type="http://schemas.openxmlformats.org/officeDocument/2006/relationships/slide" Target="slides/slide48.xml"/><Relationship Id="rId54" Type="http://schemas.openxmlformats.org/officeDocument/2006/relationships/slide" Target="slides/slide49.xml"/><Relationship Id="rId55" Type="http://schemas.openxmlformats.org/officeDocument/2006/relationships/slide" Target="slides/slide50.xml"/><Relationship Id="rId56" Type="http://schemas.openxmlformats.org/officeDocument/2006/relationships/slide" Target="slides/slide51.xml"/><Relationship Id="rId57" Type="http://schemas.openxmlformats.org/officeDocument/2006/relationships/slide" Target="slides/slide52.xml"/><Relationship Id="rId58" Type="http://schemas.openxmlformats.org/officeDocument/2006/relationships/slide" Target="slides/slide53.xml"/><Relationship Id="rId59" Type="http://schemas.openxmlformats.org/officeDocument/2006/relationships/slide" Target="slides/slide54.xml"/><Relationship Id="rId60" Type="http://schemas.openxmlformats.org/officeDocument/2006/relationships/slide" Target="slides/slide55.xml"/><Relationship Id="rId61" Type="http://schemas.openxmlformats.org/officeDocument/2006/relationships/slide" Target="slides/slide56.xml"/><Relationship Id="rId62" Type="http://schemas.openxmlformats.org/officeDocument/2006/relationships/slide" Target="slides/slide57.xml"/><Relationship Id="rId63" Type="http://schemas.openxmlformats.org/officeDocument/2006/relationships/slide" Target="slides/slide58.xml"/><Relationship Id="rId64" Type="http://schemas.openxmlformats.org/officeDocument/2006/relationships/slide" Target="slides/slide59.xml"/><Relationship Id="rId65" Type="http://schemas.openxmlformats.org/officeDocument/2006/relationships/slide" Target="slides/slide60.xml"/><Relationship Id="rId66" Type="http://schemas.openxmlformats.org/officeDocument/2006/relationships/slide" Target="slides/slide61.xml"/><Relationship Id="rId67" Type="http://schemas.openxmlformats.org/officeDocument/2006/relationships/slide" Target="slides/slide62.xml"/><Relationship Id="rId68" Type="http://schemas.openxmlformats.org/officeDocument/2006/relationships/slide" Target="slides/slide63.xml"/><Relationship Id="rId69" Type="http://schemas.openxmlformats.org/officeDocument/2006/relationships/slide" Target="slides/slide64.xml"/><Relationship Id="rId70" Type="http://schemas.openxmlformats.org/officeDocument/2006/relationships/slide" Target="slides/slide65.xml"/><Relationship Id="rId71" Type="http://schemas.openxmlformats.org/officeDocument/2006/relationships/slide" Target="slides/slide66.xml"/><Relationship Id="rId72" Type="http://schemas.openxmlformats.org/officeDocument/2006/relationships/slide" Target="slides/slide67.xml"/><Relationship Id="rId73" Type="http://schemas.openxmlformats.org/officeDocument/2006/relationships/slide" Target="slides/slide68.xml"/><Relationship Id="rId74" Type="http://schemas.openxmlformats.org/officeDocument/2006/relationships/slide" Target="slides/slide69.xml"/><Relationship Id="rId75" Type="http://schemas.openxmlformats.org/officeDocument/2006/relationships/slide" Target="slides/slide70.xml"/><Relationship Id="rId76" Type="http://schemas.openxmlformats.org/officeDocument/2006/relationships/slide" Target="slides/slide71.xml"/><Relationship Id="rId77" Type="http://schemas.openxmlformats.org/officeDocument/2006/relationships/slide" Target="slides/slide72.xml"/><Relationship Id="rId78" Type="http://schemas.openxmlformats.org/officeDocument/2006/relationships/slide" Target="slides/slide73.xml"/><Relationship Id="rId79" Type="http://schemas.openxmlformats.org/officeDocument/2006/relationships/slide" Target="slides/slide74.xml"/><Relationship Id="rId80" Type="http://schemas.openxmlformats.org/officeDocument/2006/relationships/slide" Target="slides/slide75.xml"/><Relationship Id="rId81" Type="http://schemas.openxmlformats.org/officeDocument/2006/relationships/slide" Target="slides/slide76.xml"/><Relationship Id="rId82" Type="http://schemas.openxmlformats.org/officeDocument/2006/relationships/slide" Target="slides/slide77.xml"/><Relationship Id="rId83" Type="http://schemas.openxmlformats.org/officeDocument/2006/relationships/slide" Target="slides/slide78.xml"/><Relationship Id="rId84" Type="http://schemas.openxmlformats.org/officeDocument/2006/relationships/slide" Target="slides/slide79.xml"/><Relationship Id="rId85" Type="http://schemas.openxmlformats.org/officeDocument/2006/relationships/slide" Target="slides/slide80.xml"/><Relationship Id="rId86" Type="http://schemas.openxmlformats.org/officeDocument/2006/relationships/slide" Target="slides/slide81.xml"/><Relationship Id="rId87" Type="http://schemas.openxmlformats.org/officeDocument/2006/relationships/slide" Target="slides/slide82.xml"/><Relationship Id="rId88" Type="http://schemas.openxmlformats.org/officeDocument/2006/relationships/slide" Target="slides/slide83.xml"/><Relationship Id="rId89" Type="http://schemas.openxmlformats.org/officeDocument/2006/relationships/slide" Target="slides/slide84.xml"/><Relationship Id="rId90" Type="http://schemas.openxmlformats.org/officeDocument/2006/relationships/slide" Target="slides/slide85.xml"/><Relationship Id="rId91" Type="http://schemas.openxmlformats.org/officeDocument/2006/relationships/slide" Target="slides/slide86.xml"/><Relationship Id="rId92" Type="http://schemas.openxmlformats.org/officeDocument/2006/relationships/slide" Target="slides/slide87.xml"/><Relationship Id="rId93" Type="http://schemas.openxmlformats.org/officeDocument/2006/relationships/slide" Target="slides/slide88.xml"/><Relationship Id="rId94" Type="http://schemas.openxmlformats.org/officeDocument/2006/relationships/slide" Target="slides/slide89.xml"/><Relationship Id="rId95" Type="http://schemas.openxmlformats.org/officeDocument/2006/relationships/slide" Target="slides/slide90.xml"/><Relationship Id="rId96" Type="http://schemas.openxmlformats.org/officeDocument/2006/relationships/slide" Target="slides/slide91.xml"/><Relationship Id="rId97" Type="http://schemas.openxmlformats.org/officeDocument/2006/relationships/slide" Target="slides/slide92.xml"/><Relationship Id="rId98" Type="http://schemas.openxmlformats.org/officeDocument/2006/relationships/slide" Target="slides/slide93.xml"/><Relationship Id="rId99" Type="http://schemas.openxmlformats.org/officeDocument/2006/relationships/slide" Target="slides/slide94.xml"/><Relationship Id="rId100" Type="http://schemas.openxmlformats.org/officeDocument/2006/relationships/slide" Target="slides/slide95.xml"/><Relationship Id="rId101" Type="http://schemas.openxmlformats.org/officeDocument/2006/relationships/slide" Target="slides/slide96.xml"/><Relationship Id="rId102" Type="http://schemas.openxmlformats.org/officeDocument/2006/relationships/slide" Target="slides/slide97.xml"/><Relationship Id="rId103" Type="http://schemas.openxmlformats.org/officeDocument/2006/relationships/slide" Target="slides/slide98.xml"/><Relationship Id="rId104" Type="http://schemas.openxmlformats.org/officeDocument/2006/relationships/slide" Target="slides/slide99.xml"/><Relationship Id="rId105" Type="http://schemas.openxmlformats.org/officeDocument/2006/relationships/slide" Target="slides/slide100.xml"/><Relationship Id="rId106" Type="http://schemas.openxmlformats.org/officeDocument/2006/relationships/slide" Target="slides/slide101.xml"/><Relationship Id="rId107" Type="http://schemas.openxmlformats.org/officeDocument/2006/relationships/slide" Target="slides/slide102.xml"/><Relationship Id="rId108" Type="http://schemas.openxmlformats.org/officeDocument/2006/relationships/slide" Target="slides/slide103.xml"/><Relationship Id="rId109" Type="http://schemas.openxmlformats.org/officeDocument/2006/relationships/slide" Target="slides/slide104.xml"/><Relationship Id="rId110" Type="http://schemas.openxmlformats.org/officeDocument/2006/relationships/slide" Target="slides/slide105.xml"/><Relationship Id="rId111" Type="http://schemas.openxmlformats.org/officeDocument/2006/relationships/slide" Target="slides/slide106.xml"/><Relationship Id="rId112" Type="http://schemas.openxmlformats.org/officeDocument/2006/relationships/slide" Target="slides/slide107.xml"/><Relationship Id="rId113" Type="http://schemas.openxmlformats.org/officeDocument/2006/relationships/slide" Target="slides/slide108.xml"/><Relationship Id="rId114" Type="http://schemas.openxmlformats.org/officeDocument/2006/relationships/slide" Target="slides/slide109.xml"/><Relationship Id="rId115" Type="http://schemas.openxmlformats.org/officeDocument/2006/relationships/slide" Target="slides/slide110.xml"/><Relationship Id="rId116" Type="http://schemas.openxmlformats.org/officeDocument/2006/relationships/slide" Target="slides/slide111.xml"/><Relationship Id="rId117" Type="http://schemas.openxmlformats.org/officeDocument/2006/relationships/slide" Target="slides/slide112.xml"/><Relationship Id="rId118" Type="http://schemas.openxmlformats.org/officeDocument/2006/relationships/slide" Target="slides/slide113.xml"/><Relationship Id="rId119" Type="http://schemas.openxmlformats.org/officeDocument/2006/relationships/slide" Target="slides/slide114.xml"/><Relationship Id="rId120" Type="http://schemas.openxmlformats.org/officeDocument/2006/relationships/slide" Target="slides/slide115.xml"/><Relationship Id="rId121" Type="http://schemas.openxmlformats.org/officeDocument/2006/relationships/slide" Target="slides/slide116.xml"/><Relationship Id="rId122" Type="http://schemas.openxmlformats.org/officeDocument/2006/relationships/slide" Target="slides/slide117.xml"/><Relationship Id="rId123" Type="http://schemas.openxmlformats.org/officeDocument/2006/relationships/slide" Target="slides/slide118.xml"/><Relationship Id="rId124" Type="http://schemas.openxmlformats.org/officeDocument/2006/relationships/slide" Target="slides/slide119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75836" y="2267712"/>
            <a:ext cx="11059478" cy="15361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951672" y="4096512"/>
            <a:ext cx="9107805" cy="1828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50557" y="1682496"/>
            <a:ext cx="5659850" cy="48280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700742" y="1682496"/>
            <a:ext cx="5659850" cy="48280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50557" y="292608"/>
            <a:ext cx="11710035" cy="11704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50557" y="1682496"/>
            <a:ext cx="11710035" cy="48280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423791" y="6803136"/>
            <a:ext cx="4163568" cy="3657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50557" y="6803136"/>
            <a:ext cx="2992564" cy="3657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9368028" y="6803136"/>
            <a:ext cx="2992564" cy="3657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jp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jp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jp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jp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jp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jp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jp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.jp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.jp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.jp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jp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.jp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.jp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.jp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jp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1.jp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2.jp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3.jp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4.jp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5.jp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6.jp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7.jp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8.jp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9.jp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0.jp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1.jp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2.jp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3.jp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4.jp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5.jpg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6.jpg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7.jpg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8.jpg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9.jpg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0.jpg"/></Relationships>

</file>

<file path=ppt/slides/_rels/slide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1.jpg"/></Relationships>

</file>

<file path=ppt/slides/_rels/slide4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2.jpg"/></Relationships>

</file>

<file path=ppt/slides/_rels/slide4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3.jpg"/></Relationships>

</file>

<file path=ppt/slides/_rels/slide4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4.jpg"/></Relationships>

</file>

<file path=ppt/slides/_rels/slide4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5.jpg"/></Relationships>

</file>

<file path=ppt/slides/_rels/slide4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6.jpg"/></Relationships>

</file>

<file path=ppt/slides/_rels/slide4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7.jpg"/></Relationships>

</file>

<file path=ppt/slides/_rels/slide4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8.jpg"/></Relationships>

</file>

<file path=ppt/slides/_rels/slide4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9.jpg"/></Relationships>

</file>

<file path=ppt/slides/_rels/slide5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0.jpg"/></Relationships>

</file>

<file path=ppt/slides/_rels/slide5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1.jpg"/></Relationships>

</file>

<file path=ppt/slides/_rels/slide5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2.jpg"/></Relationships>

</file>

<file path=ppt/slides/_rels/slide5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3.jpg"/></Relationships>

</file>

<file path=ppt/slides/_rels/slide5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4.jpg"/></Relationships>

</file>

<file path=ppt/slides/_rels/slide5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5.jpg"/></Relationships>

</file>

<file path=ppt/slides/_rels/slide5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6.jpg"/></Relationships>

</file>

<file path=ppt/slides/_rels/slide5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7.jpg"/></Relationships>

</file>

<file path=ppt/slides/_rels/slide5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8.jpg"/></Relationships>

</file>

<file path=ppt/slides/_rels/slide5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9.jpg"/></Relationships>

</file>

<file path=ppt/slides/_rels/slide6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0.jpg"/></Relationships>

</file>

<file path=ppt/slides/_rels/slide6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1.jpg"/></Relationships>

</file>

<file path=ppt/slides/_rels/slide6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2.jpg"/></Relationships>

</file>

<file path=ppt/slides/_rels/slide6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3.jpg"/></Relationships>

</file>

<file path=ppt/slides/_rels/slide6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4.jpg"/></Relationships>

</file>

<file path=ppt/slides/_rels/slide6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5.jpg"/></Relationships>

</file>

<file path=ppt/slides/_rels/slide6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6.jpg"/></Relationships>

</file>

<file path=ppt/slides/_rels/slide6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7.jpg"/></Relationships>

</file>

<file path=ppt/slides/_rels/slide6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8.jpg"/></Relationships>

</file>

<file path=ppt/slides/_rels/slide6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9.jpg"/></Relationships>

</file>

<file path=ppt/slides/_rels/slide7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0.jpg"/></Relationships>

</file>

<file path=ppt/slides/_rels/slide7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1.jpg"/></Relationships>

</file>

<file path=ppt/slides/_rels/slide7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2.jpg"/></Relationships>

</file>

<file path=ppt/slides/_rels/slide7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3.jpg"/></Relationships>

</file>

<file path=ppt/slides/_rels/slide7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4.jpg"/></Relationships>

</file>

<file path=ppt/slides/_rels/slide7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5.jpg"/></Relationships>

</file>

<file path=ppt/slides/_rels/slide7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6.jpg"/></Relationships>

</file>

<file path=ppt/slides/_rels/slide7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7.jpg"/></Relationships>

</file>

<file path=ppt/slides/_rels/slide7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8.jpg"/></Relationships>

</file>

<file path=ppt/slides/_rels/slide7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9.jpg"/></Relationships>

</file>

<file path=ppt/slides/_rels/slide8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0.jpg"/></Relationships>

</file>

<file path=ppt/slides/_rels/slide8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1.jpg"/></Relationships>

</file>

<file path=ppt/slides/_rels/slide8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2.jpg"/></Relationships>

</file>

<file path=ppt/slides/_rels/slide8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3.jpg"/></Relationships>

</file>

<file path=ppt/slides/_rels/slide8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4.jpg"/></Relationships>

</file>

<file path=ppt/slides/_rels/slide8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5.jpg"/></Relationships>

</file>

<file path=ppt/slides/_rels/slide8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6.jpg"/></Relationships>

</file>

<file path=ppt/slides/_rels/slide8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7.jpg"/></Relationships>

</file>

<file path=ppt/slides/_rels/slide8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8.jpg"/></Relationships>

</file>

<file path=ppt/slides/_rels/slide8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9.jpg"/></Relationships>

</file>

<file path=ppt/slides/_rels/slide9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0.jpg"/></Relationships>

</file>

<file path=ppt/slides/_rels/slide9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1.jpg"/></Relationships>

</file>

<file path=ppt/slides/_rels/slide9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2.jpg"/></Relationships>

</file>

<file path=ppt/slides/_rels/slide9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3.jpg"/></Relationships>

</file>

<file path=ppt/slides/_rels/slide9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4.jpg"/></Relationships>

</file>

<file path=ppt/slides/_rels/slide9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5.jpg"/></Relationships>

</file>

<file path=ppt/slides/_rels/slide9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6.jpg"/></Relationships>

</file>

<file path=ppt/slides/_rels/slide9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7.jpg"/></Relationships>

</file>

<file path=ppt/slides/_rels/slide9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8.jpg"/></Relationships>

</file>

<file path=ppt/slides/_rels/slide9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9.jpg"/></Relationships>

</file>

<file path=ppt/slides/_rels/slide10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0.jpg"/></Relationships>

</file>

<file path=ppt/slides/_rels/slide10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1.jpg"/></Relationships>

</file>

<file path=ppt/slides/_rels/slide10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2.jpg"/></Relationships>

</file>

<file path=ppt/slides/_rels/slide10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3.jpg"/></Relationships>

</file>

<file path=ppt/slides/_rels/slide10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4.jpg"/></Relationships>

</file>

<file path=ppt/slides/_rels/slide10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5.jpg"/></Relationships>

</file>

<file path=ppt/slides/_rels/slide10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6.jpg"/></Relationships>

</file>

<file path=ppt/slides/_rels/slide10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7.jpg"/></Relationships>

</file>

<file path=ppt/slides/_rels/slide10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8.jpg"/></Relationships>

</file>

<file path=ppt/slides/_rels/slide10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9.jpg"/></Relationships>

</file>

<file path=ppt/slides/_rels/slide1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0.jpg"/></Relationships>

</file>

<file path=ppt/slides/_rels/slide1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1.jpg"/></Relationships>

</file>

<file path=ppt/slides/_rels/slide1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2.jpg"/></Relationships>

</file>

<file path=ppt/slides/_rels/slide1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3.jpg"/></Relationships>

</file>

<file path=ppt/slides/_rels/slide1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4.jpg"/></Relationships>

</file>

<file path=ppt/slides/_rels/slide1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5.jpg"/></Relationships>

</file>

<file path=ppt/slides/_rels/slide1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6.jpg"/></Relationships>

</file>

<file path=ppt/slides/_rels/slide1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7.jpg"/></Relationships>

</file>

<file path=ppt/slides/_rels/slide1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8.jpg"/></Relationships>

</file>

<file path=ppt/slides/_rels/slide1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9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3825" y="0"/>
            <a:ext cx="12887325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62075" y="0"/>
            <a:ext cx="11649075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11868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33550" y="0"/>
            <a:ext cx="1127760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52600" y="0"/>
            <a:ext cx="112585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52600" y="0"/>
            <a:ext cx="112585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52600" y="0"/>
            <a:ext cx="112585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2875" y="0"/>
            <a:ext cx="12868275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76400" y="0"/>
            <a:ext cx="113347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76400" y="0"/>
            <a:ext cx="113347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76400" y="0"/>
            <a:ext cx="113347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76400" y="0"/>
            <a:ext cx="113347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76400" y="0"/>
            <a:ext cx="113347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100" y="0"/>
            <a:ext cx="129730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050" y="0"/>
            <a:ext cx="1299210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9550" y="0"/>
            <a:ext cx="1280160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9550" y="0"/>
            <a:ext cx="1280160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9550" y="0"/>
            <a:ext cx="1280160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9550" y="0"/>
            <a:ext cx="1280160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9550" y="0"/>
            <a:ext cx="1280160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9550" y="0"/>
            <a:ext cx="1280160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3350" y="0"/>
            <a:ext cx="1287780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2875" y="0"/>
            <a:ext cx="12868275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3350" y="0"/>
            <a:ext cx="1287780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3350" y="0"/>
            <a:ext cx="1287780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3350" y="0"/>
            <a:ext cx="1287780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3350" y="0"/>
            <a:ext cx="1287780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9550" y="0"/>
            <a:ext cx="1280160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9075" y="0"/>
            <a:ext cx="12792075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9075" y="0"/>
            <a:ext cx="12792075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76400" y="0"/>
            <a:ext cx="113347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38300" y="0"/>
            <a:ext cx="113728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76400" y="0"/>
            <a:ext cx="113347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200" y="0"/>
            <a:ext cx="129349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1450" y="0"/>
            <a:ext cx="1283970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6675" y="0"/>
            <a:ext cx="12944475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200" y="0"/>
            <a:ext cx="129349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200" y="0"/>
            <a:ext cx="129349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250" y="0"/>
            <a:ext cx="1291590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200" y="0"/>
            <a:ext cx="129349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200" y="0"/>
            <a:ext cx="129349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200" y="0"/>
            <a:ext cx="129349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200" y="0"/>
            <a:ext cx="129349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4300" y="0"/>
            <a:ext cx="128968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4300" y="0"/>
            <a:ext cx="128968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111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200" y="0"/>
            <a:ext cx="129349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200" y="0"/>
            <a:ext cx="129349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200" y="0"/>
            <a:ext cx="12934950" cy="7315200"/>
          </a:xfrm>
          <a:prstGeom prst="rect">
            <a:avLst/>
          </a:prstGeom>
        </p:spPr>
      </p:pic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200" y="0"/>
            <a:ext cx="12934950" cy="73152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2023-03-03T15:22:27Z</dcterms:created>
  <dcterms:modified xsi:type="dcterms:W3CDTF">2023-03-03T15:22:27Z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2023-03-03T00:00:00Z</vt:filetime>
  </property>
  <property fmtid="{D5CDD505-2E9C-101B-9397-08002B2CF9AE}" pid="3" name="LastSaved">
    <vt:filetime>2023-03-03T00:00:00Z</vt:filetime>
  </property>
</Properties>
</file>