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ExtraBold"/>
      <p:bold r:id="rId45"/>
    </p:embeddedFont>
    <p:embeddedFont>
      <p:font typeface="Bodoni"/>
      <p:regular r:id="rId46"/>
      <p:bold r:id="rId47"/>
      <p:italic r:id="rId48"/>
      <p:boldItalic r:id="rId49"/>
    </p:embeddedFont>
    <p:embeddedFont>
      <p:font typeface="Tajawal Medium"/>
      <p:regular r:id="rId50"/>
      <p:bold r:id="rId51"/>
    </p:embeddedFont>
    <p:embeddedFont>
      <p:font typeface="Carlito"/>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6" roundtripDataSignature="AMtx7mireEE2gkb6+hHQzpj80lirVeR2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font" Target="fonts/Bodoni-regular.fntdata"/><Relationship Id="rId45" Type="http://schemas.openxmlformats.org/officeDocument/2006/relationships/font" Target="fonts/TajawalExtraBold-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Bodoni-italic.fntdata"/><Relationship Id="rId47" Type="http://schemas.openxmlformats.org/officeDocument/2006/relationships/font" Target="fonts/Bodoni-bold.fntdata"/><Relationship Id="rId49" Type="http://schemas.openxmlformats.org/officeDocument/2006/relationships/font" Target="fonts/Bodoni-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TajawalMedium-bold.fntdata"/><Relationship Id="rId50" Type="http://schemas.openxmlformats.org/officeDocument/2006/relationships/font" Target="fonts/TajawalMedium-regular.fntdata"/><Relationship Id="rId53" Type="http://schemas.openxmlformats.org/officeDocument/2006/relationships/font" Target="fonts/Carlito-bold.fntdata"/><Relationship Id="rId52" Type="http://schemas.openxmlformats.org/officeDocument/2006/relationships/font" Target="fonts/Carlito-regular.fntdata"/><Relationship Id="rId11" Type="http://schemas.openxmlformats.org/officeDocument/2006/relationships/slide" Target="slides/slide7.xml"/><Relationship Id="rId55" Type="http://schemas.openxmlformats.org/officeDocument/2006/relationships/font" Target="fonts/Carlito-boldItalic.fntdata"/><Relationship Id="rId10" Type="http://schemas.openxmlformats.org/officeDocument/2006/relationships/slide" Target="slides/slide6.xml"/><Relationship Id="rId54" Type="http://schemas.openxmlformats.org/officeDocument/2006/relationships/font" Target="fonts/Carlito-italic.fntdata"/><Relationship Id="rId13" Type="http://schemas.openxmlformats.org/officeDocument/2006/relationships/slide" Target="slides/slide9.xml"/><Relationship Id="rId12" Type="http://schemas.openxmlformats.org/officeDocument/2006/relationships/slide" Target="slides/slide8.xml"/><Relationship Id="rId56"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1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3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4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0.png"/><Relationship Id="rId4" Type="http://schemas.openxmlformats.org/officeDocument/2006/relationships/image" Target="../media/image2.png"/><Relationship Id="rId5" Type="http://schemas.openxmlformats.org/officeDocument/2006/relationships/image" Target="../media/image4.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3.png"/><Relationship Id="rId4" Type="http://schemas.openxmlformats.org/officeDocument/2006/relationships/image" Target="../media/image11.png"/><Relationship Id="rId5"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2.png"/><Relationship Id="rId4" Type="http://schemas.openxmlformats.org/officeDocument/2006/relationships/image" Target="../media/image11.png"/><Relationship Id="rId5"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3.png"/><Relationship Id="rId4" Type="http://schemas.openxmlformats.org/officeDocument/2006/relationships/image" Target="../media/image11.png"/><Relationship Id="rId5"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4.png"/><Relationship Id="rId5"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2.png"/><Relationship Id="rId4" Type="http://schemas.openxmlformats.org/officeDocument/2006/relationships/image" Target="../media/image3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36.png"/><Relationship Id="rId4" Type="http://schemas.openxmlformats.org/officeDocument/2006/relationships/image" Target="../media/image53.png"/><Relationship Id="rId5" Type="http://schemas.openxmlformats.org/officeDocument/2006/relationships/image" Target="../media/image25.png"/><Relationship Id="rId6" Type="http://schemas.openxmlformats.org/officeDocument/2006/relationships/image" Target="../media/image21.jpg"/><Relationship Id="rId7" Type="http://schemas.openxmlformats.org/officeDocument/2006/relationships/image" Target="../media/image2.png"/><Relationship Id="rId8" Type="http://schemas.openxmlformats.org/officeDocument/2006/relationships/image" Target="../media/image2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4.png"/><Relationship Id="rId4" Type="http://schemas.openxmlformats.org/officeDocument/2006/relationships/image" Target="../media/image29.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4.png"/><Relationship Id="rId5" Type="http://schemas.openxmlformats.org/officeDocument/2006/relationships/image" Target="../media/image30.png"/><Relationship Id="rId6" Type="http://schemas.openxmlformats.org/officeDocument/2006/relationships/image" Target="../media/image19.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7.png"/><Relationship Id="rId4" Type="http://schemas.openxmlformats.org/officeDocument/2006/relationships/image" Target="../media/image43.png"/><Relationship Id="rId5" Type="http://schemas.openxmlformats.org/officeDocument/2006/relationships/image" Target="../media/image3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2.png"/><Relationship Id="rId4" Type="http://schemas.openxmlformats.org/officeDocument/2006/relationships/image" Target="../media/image3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png"/><Relationship Id="rId4" Type="http://schemas.openxmlformats.org/officeDocument/2006/relationships/image" Target="../media/image3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png"/><Relationship Id="rId4" Type="http://schemas.openxmlformats.org/officeDocument/2006/relationships/image" Target="../media/image35.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png"/><Relationship Id="rId4" Type="http://schemas.openxmlformats.org/officeDocument/2006/relationships/image" Target="../media/image35.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1" showMasterSp="0" type="title">
  <p:cSld name="TITLE">
    <p:spTree>
      <p:nvGrpSpPr>
        <p:cNvPr id="12" name="Shape 12"/>
        <p:cNvGrpSpPr/>
        <p:nvPr/>
      </p:nvGrpSpPr>
      <p:grpSpPr>
        <a:xfrm>
          <a:off x="0" y="0"/>
          <a:ext cx="0" cy="0"/>
          <a:chOff x="0" y="0"/>
          <a:chExt cx="0" cy="0"/>
        </a:xfrm>
      </p:grpSpPr>
      <p:pic>
        <p:nvPicPr>
          <p:cNvPr descr="Image" id="13" name="Google Shape;13;p42"/>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14" name="Google Shape;14;p42"/>
          <p:cNvPicPr preferRelativeResize="0"/>
          <p:nvPr/>
        </p:nvPicPr>
        <p:blipFill rotWithShape="1">
          <a:blip r:embed="rId2">
            <a:alphaModFix/>
          </a:blip>
          <a:srcRect b="0" l="0" r="0" t="0"/>
          <a:stretch/>
        </p:blipFill>
        <p:spPr>
          <a:xfrm>
            <a:off x="-22340" y="-2600126"/>
            <a:ext cx="12213330" cy="6955937"/>
          </a:xfrm>
          <a:prstGeom prst="rect">
            <a:avLst/>
          </a:prstGeom>
          <a:noFill/>
          <a:ln>
            <a:noFill/>
          </a:ln>
        </p:spPr>
      </p:pic>
      <p:pic>
        <p:nvPicPr>
          <p:cNvPr descr="Picture 2" id="15" name="Google Shape;15;p42"/>
          <p:cNvPicPr preferRelativeResize="0"/>
          <p:nvPr/>
        </p:nvPicPr>
        <p:blipFill rotWithShape="1">
          <a:blip r:embed="rId3">
            <a:alphaModFix/>
          </a:blip>
          <a:srcRect b="0" l="0" r="0" t="0"/>
          <a:stretch/>
        </p:blipFill>
        <p:spPr>
          <a:xfrm>
            <a:off x="-59929" y="-2595608"/>
            <a:ext cx="12311980" cy="6858001"/>
          </a:xfrm>
          <a:prstGeom prst="rect">
            <a:avLst/>
          </a:prstGeom>
          <a:noFill/>
          <a:ln>
            <a:noFill/>
          </a:ln>
        </p:spPr>
      </p:pic>
      <p:sp>
        <p:nvSpPr>
          <p:cNvPr id="16" name="Google Shape;16;p42"/>
          <p:cNvSpPr/>
          <p:nvPr/>
        </p:nvSpPr>
        <p:spPr>
          <a:xfrm>
            <a:off x="6424191" y="-209666"/>
            <a:ext cx="6039034" cy="5956080"/>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 name="Google Shape;17;p42"/>
          <p:cNvSpPr txBox="1"/>
          <p:nvPr/>
        </p:nvSpPr>
        <p:spPr>
          <a:xfrm>
            <a:off x="788454" y="3218303"/>
            <a:ext cx="4795024"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400"/>
              <a:buFont typeface="Times New Roman"/>
              <a:buNone/>
            </a:pPr>
            <a:r>
              <a:rPr b="0" i="0" lang="en-US" sz="2400" u="none" cap="none" strike="noStrike">
                <a:solidFill>
                  <a:srgbClr val="FFFFFF"/>
                </a:solidFill>
                <a:latin typeface="Times New Roman"/>
                <a:ea typeface="Times New Roman"/>
                <a:cs typeface="Times New Roman"/>
                <a:sym typeface="Times New Roman"/>
              </a:rPr>
              <a:t>Prepared by Dr. Mahmoud Ibrahim </a:t>
            </a:r>
            <a:endParaRPr/>
          </a:p>
        </p:txBody>
      </p:sp>
      <p:pic>
        <p:nvPicPr>
          <p:cNvPr descr="Picture 32" id="18" name="Google Shape;18;p42"/>
          <p:cNvPicPr preferRelativeResize="0"/>
          <p:nvPr/>
        </p:nvPicPr>
        <p:blipFill rotWithShape="1">
          <a:blip r:embed="rId4">
            <a:alphaModFix/>
          </a:blip>
          <a:srcRect b="0" l="0" r="0" t="0"/>
          <a:stretch/>
        </p:blipFill>
        <p:spPr>
          <a:xfrm>
            <a:off x="328544" y="198943"/>
            <a:ext cx="2876695" cy="1357800"/>
          </a:xfrm>
          <a:prstGeom prst="rect">
            <a:avLst/>
          </a:prstGeom>
          <a:noFill/>
          <a:ln>
            <a:noFill/>
          </a:ln>
        </p:spPr>
      </p:pic>
      <p:sp>
        <p:nvSpPr>
          <p:cNvPr id="19" name="Google Shape;19;p42"/>
          <p:cNvSpPr txBox="1"/>
          <p:nvPr/>
        </p:nvSpPr>
        <p:spPr>
          <a:xfrm>
            <a:off x="339562" y="3979298"/>
            <a:ext cx="1120265" cy="3727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000"/>
              <a:buFont typeface="Times New Roman"/>
              <a:buNone/>
            </a:pPr>
            <a:r>
              <a:rPr b="0" i="0" lang="en-US" sz="2000" u="none" cap="none" strike="noStrike">
                <a:solidFill>
                  <a:srgbClr val="FFFFFF"/>
                </a:solidFill>
                <a:latin typeface="Times New Roman"/>
                <a:ea typeface="Times New Roman"/>
                <a:cs typeface="Times New Roman"/>
                <a:sym typeface="Times New Roman"/>
              </a:rPr>
              <a:t>MGM415</a:t>
            </a:r>
            <a:endParaRPr/>
          </a:p>
        </p:txBody>
      </p:sp>
      <p:sp>
        <p:nvSpPr>
          <p:cNvPr id="20" name="Google Shape;20;p42"/>
          <p:cNvSpPr/>
          <p:nvPr/>
        </p:nvSpPr>
        <p:spPr>
          <a:xfrm>
            <a:off x="6511334" y="-209666"/>
            <a:ext cx="5578571" cy="5740068"/>
          </a:xfrm>
          <a:prstGeom prst="ellipse">
            <a:avLst/>
          </a:prstGeom>
          <a:blipFill rotWithShape="1">
            <a:blip r:embed="rId5">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 name="Google Shape;21;p42"/>
          <p:cNvSpPr/>
          <p:nvPr/>
        </p:nvSpPr>
        <p:spPr>
          <a:xfrm>
            <a:off x="32130" y="5041234"/>
            <a:ext cx="8741617" cy="1720586"/>
          </a:xfrm>
          <a:custGeom>
            <a:rect b="b" l="l" r="r" t="t"/>
            <a:pathLst>
              <a:path extrusionOk="0" h="21600" w="2160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cap="flat" cmpd="sng" w="12700">
            <a:solidFill>
              <a:schemeClr val="accent1"/>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2D3956"/>
              </a:buClr>
              <a:buSzPts val="2800"/>
              <a:buFont typeface="Bodoni"/>
              <a:buNone/>
            </a:pPr>
            <a:r>
              <a:t/>
            </a:r>
            <a:endParaRPr b="1" i="0" sz="2800" u="sng" cap="none" strike="noStrike">
              <a:solidFill>
                <a:srgbClr val="2D3956"/>
              </a:solidFill>
              <a:latin typeface="Bodoni"/>
              <a:ea typeface="Bodoni"/>
              <a:cs typeface="Bodoni"/>
              <a:sym typeface="Bodoni"/>
            </a:endParaRPr>
          </a:p>
        </p:txBody>
      </p:sp>
      <p:sp>
        <p:nvSpPr>
          <p:cNvPr id="22" name="Google Shape;22;p42"/>
          <p:cNvSpPr txBox="1"/>
          <p:nvPr/>
        </p:nvSpPr>
        <p:spPr>
          <a:xfrm>
            <a:off x="472751" y="1829945"/>
            <a:ext cx="4485319" cy="136310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operations</a:t>
            </a:r>
            <a:endParaRPr/>
          </a:p>
          <a:p>
            <a:pPr indent="0" lvl="0" marL="0" marR="0" rtl="0" algn="ctr">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 management </a:t>
            </a:r>
            <a:endParaRPr/>
          </a:p>
        </p:txBody>
      </p:sp>
      <p:sp>
        <p:nvSpPr>
          <p:cNvPr id="23" name="Google Shape;23;p42"/>
          <p:cNvSpPr txBox="1"/>
          <p:nvPr>
            <p:ph idx="1" type="body"/>
          </p:nvPr>
        </p:nvSpPr>
        <p:spPr>
          <a:xfrm>
            <a:off x="136452" y="5423316"/>
            <a:ext cx="8153281" cy="1357800"/>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24" name="Google Shape;24;p4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type="tx">
  <p:cSld name="TITLE_AND_BODY">
    <p:spTree>
      <p:nvGrpSpPr>
        <p:cNvPr id="25" name="Shape 25"/>
        <p:cNvGrpSpPr/>
        <p:nvPr/>
      </p:nvGrpSpPr>
      <p:grpSpPr>
        <a:xfrm>
          <a:off x="0" y="0"/>
          <a:ext cx="0" cy="0"/>
          <a:chOff x="0" y="0"/>
          <a:chExt cx="0" cy="0"/>
        </a:xfrm>
      </p:grpSpPr>
      <p:pic>
        <p:nvPicPr>
          <p:cNvPr descr="Image" id="26" name="Google Shape;26;p43"/>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ounded Corners 22" id="27" name="Google Shape;27;p43"/>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8" name="Google Shape;28;p43"/>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9" name="Google Shape;29;p43"/>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
        <p:nvSpPr>
          <p:cNvPr id="30" name="Google Shape;30;p4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31" name="Google Shape;31;p43"/>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32" name="Google Shape;32;p43"/>
          <p:cNvSpPr txBox="1"/>
          <p:nvPr>
            <p:ph idx="1" type="body"/>
          </p:nvPr>
        </p:nvSpPr>
        <p:spPr>
          <a:xfrm>
            <a:off x="1515102" y="3087320"/>
            <a:ext cx="9144001"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1pPr>
            <a:lvl2pPr indent="-228600" lvl="1" marL="9144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2pPr>
            <a:lvl3pPr indent="-228600" lvl="2" marL="13716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3pPr>
            <a:lvl4pPr indent="-228600" lvl="3" marL="18288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4pPr>
            <a:lvl5pPr indent="-228600" lvl="4" marL="22860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p:spTree>
      <p:nvGrpSpPr>
        <p:cNvPr id="33" name="Shape 33"/>
        <p:cNvGrpSpPr/>
        <p:nvPr/>
      </p:nvGrpSpPr>
      <p:grpSpPr>
        <a:xfrm>
          <a:off x="0" y="0"/>
          <a:ext cx="0" cy="0"/>
          <a:chOff x="0" y="0"/>
          <a:chExt cx="0" cy="0"/>
        </a:xfrm>
      </p:grpSpPr>
      <p:pic>
        <p:nvPicPr>
          <p:cNvPr descr="Image" id="34" name="Google Shape;34;p44"/>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35" name="Google Shape;35;p4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36" name="Google Shape;36;p44"/>
          <p:cNvPicPr preferRelativeResize="0"/>
          <p:nvPr/>
        </p:nvPicPr>
        <p:blipFill rotWithShape="1">
          <a:blip r:embed="rId3">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7" name="Google Shape;37;p44"/>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8" name="Google Shape;38;p44"/>
          <p:cNvPicPr preferRelativeResize="0"/>
          <p:nvPr/>
        </p:nvPicPr>
        <p:blipFill rotWithShape="1">
          <a:blip r:embed="rId5">
            <a:alphaModFix/>
          </a:blip>
          <a:srcRect b="0" l="0" r="0" t="0"/>
          <a:stretch/>
        </p:blipFill>
        <p:spPr>
          <a:xfrm>
            <a:off x="1205486" y="2967066"/>
            <a:ext cx="9781028" cy="2711937"/>
          </a:xfrm>
          <a:prstGeom prst="rect">
            <a:avLst/>
          </a:prstGeom>
          <a:noFill/>
          <a:ln>
            <a:noFill/>
          </a:ln>
          <a:effectLst>
            <a:outerShdw blurRad="190500" rotWithShape="0" dir="5400000" dist="101600">
              <a:schemeClr val="accent5">
                <a:alpha val="49411"/>
              </a:schemeClr>
            </a:outerShdw>
          </a:effectLst>
        </p:spPr>
      </p:pic>
      <p:sp>
        <p:nvSpPr>
          <p:cNvPr id="39" name="Google Shape;39;p44"/>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6000"/>
              <a:buFont typeface="Bodoni"/>
              <a:buNone/>
              <a:defRPr>
                <a:solidFill>
                  <a:srgbClr val="941100"/>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40" name="Google Shape;40;p44"/>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4" showMasterSp="0">
  <p:cSld name="Title Slide copy 14">
    <p:spTree>
      <p:nvGrpSpPr>
        <p:cNvPr id="41" name="Shape 41"/>
        <p:cNvGrpSpPr/>
        <p:nvPr/>
      </p:nvGrpSpPr>
      <p:grpSpPr>
        <a:xfrm>
          <a:off x="0" y="0"/>
          <a:ext cx="0" cy="0"/>
          <a:chOff x="0" y="0"/>
          <a:chExt cx="0" cy="0"/>
        </a:xfrm>
      </p:grpSpPr>
      <p:pic>
        <p:nvPicPr>
          <p:cNvPr descr="Image" id="42" name="Google Shape;42;p45"/>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43" name="Google Shape;43;p4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2">
    <p:spTree>
      <p:nvGrpSpPr>
        <p:cNvPr id="44" name="Shape 44"/>
        <p:cNvGrpSpPr/>
        <p:nvPr/>
      </p:nvGrpSpPr>
      <p:grpSpPr>
        <a:xfrm>
          <a:off x="0" y="0"/>
          <a:ext cx="0" cy="0"/>
          <a:chOff x="0" y="0"/>
          <a:chExt cx="0" cy="0"/>
        </a:xfrm>
      </p:grpSpPr>
      <p:pic>
        <p:nvPicPr>
          <p:cNvPr descr="Image" id="45" name="Google Shape;45;p46"/>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46" name="Google Shape;46;p46"/>
          <p:cNvSpPr txBox="1"/>
          <p:nvPr>
            <p:ph type="title"/>
          </p:nvPr>
        </p:nvSpPr>
        <p:spPr>
          <a:xfrm>
            <a:off x="1524000" y="30162"/>
            <a:ext cx="9144000" cy="2387601"/>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47" name="Google Shape;47;p4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48" name="Google Shape;48;p46"/>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49" name="Google Shape;49;p46"/>
          <p:cNvSpPr txBox="1"/>
          <p:nvPr>
            <p:ph idx="1" type="body"/>
          </p:nvPr>
        </p:nvSpPr>
        <p:spPr>
          <a:xfrm>
            <a:off x="1422400" y="2896820"/>
            <a:ext cx="9144000" cy="1655763"/>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indent="-228600" lvl="1" marL="9144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indent="-228600" lvl="2" marL="1371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indent="-228600" lvl="3" marL="18288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indent="-228600" lvl="4" marL="22860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pic>
        <p:nvPicPr>
          <p:cNvPr descr="Rectangle Rectangle" id="50" name="Google Shape;50;p46"/>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1" name="Google Shape;51;p46"/>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6" showMasterSp="0">
  <p:cSld name="Title Slide copy 6">
    <p:spTree>
      <p:nvGrpSpPr>
        <p:cNvPr id="52" name="Shape 52"/>
        <p:cNvGrpSpPr/>
        <p:nvPr/>
      </p:nvGrpSpPr>
      <p:grpSpPr>
        <a:xfrm>
          <a:off x="0" y="0"/>
          <a:ext cx="0" cy="0"/>
          <a:chOff x="0" y="0"/>
          <a:chExt cx="0" cy="0"/>
        </a:xfrm>
      </p:grpSpPr>
      <p:pic>
        <p:nvPicPr>
          <p:cNvPr descr="Image" id="53" name="Google Shape;53;p47"/>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54" name="Google Shape;54;p47"/>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5" name="Google Shape;55;p47"/>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 name="Google Shape;56;p47"/>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57" name="Google Shape;57;p47"/>
          <p:cNvSpPr/>
          <p:nvPr/>
        </p:nvSpPr>
        <p:spPr>
          <a:xfrm>
            <a:off x="3386537" y="1335074"/>
            <a:ext cx="1190601" cy="988454"/>
          </a:xfrm>
          <a:prstGeom prst="rect">
            <a:avLst/>
          </a:prstGeom>
          <a:solidFill>
            <a:srgbClr val="2D3956"/>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400"/>
              <a:buFont typeface="Calibri"/>
              <a:buNone/>
            </a:pPr>
            <a:r>
              <a:t/>
            </a:r>
            <a:endParaRPr b="0" i="0" sz="1400" u="none" cap="none" strike="noStrike">
              <a:solidFill>
                <a:srgbClr val="FFFFFF"/>
              </a:solidFill>
              <a:latin typeface="Calibri"/>
              <a:ea typeface="Calibri"/>
              <a:cs typeface="Calibri"/>
              <a:sym typeface="Calibri"/>
            </a:endParaRPr>
          </a:p>
        </p:txBody>
      </p:sp>
      <p:pic>
        <p:nvPicPr>
          <p:cNvPr descr="Image" id="58" name="Google Shape;58;p47"/>
          <p:cNvPicPr preferRelativeResize="0"/>
          <p:nvPr/>
        </p:nvPicPr>
        <p:blipFill rotWithShape="1">
          <a:blip r:embed="rId3">
            <a:alphaModFix/>
          </a:blip>
          <a:srcRect b="0" l="0" r="26224" t="0"/>
          <a:stretch/>
        </p:blipFill>
        <p:spPr>
          <a:xfrm>
            <a:off x="305623" y="1639144"/>
            <a:ext cx="2400774" cy="4765852"/>
          </a:xfrm>
          <a:prstGeom prst="rect">
            <a:avLst/>
          </a:prstGeom>
          <a:noFill/>
          <a:ln>
            <a:noFill/>
          </a:ln>
        </p:spPr>
      </p:pic>
      <p:sp>
        <p:nvSpPr>
          <p:cNvPr id="59" name="Google Shape;59;p47"/>
          <p:cNvSpPr txBox="1"/>
          <p:nvPr/>
        </p:nvSpPr>
        <p:spPr>
          <a:xfrm>
            <a:off x="3482052" y="1637530"/>
            <a:ext cx="999570" cy="3835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chemeClr val="accent2"/>
              </a:buClr>
              <a:buSzPts val="2000"/>
              <a:buFont typeface="Bodoni"/>
              <a:buNone/>
            </a:pPr>
            <a:r>
              <a:rPr b="1" i="0" lang="en-US" sz="2000" u="none" cap="none" strike="noStrike">
                <a:solidFill>
                  <a:schemeClr val="accent2"/>
                </a:solidFill>
                <a:latin typeface="Bodoni"/>
                <a:ea typeface="Bodoni"/>
                <a:cs typeface="Bodoni"/>
                <a:sym typeface="Bodoni"/>
              </a:rPr>
              <a:t>Part  </a:t>
            </a:r>
            <a:endParaRPr/>
          </a:p>
        </p:txBody>
      </p:sp>
      <p:pic>
        <p:nvPicPr>
          <p:cNvPr descr="Image" id="60" name="Google Shape;60;p47"/>
          <p:cNvPicPr preferRelativeResize="0"/>
          <p:nvPr/>
        </p:nvPicPr>
        <p:blipFill rotWithShape="1">
          <a:blip r:embed="rId4">
            <a:alphaModFix/>
          </a:blip>
          <a:srcRect b="0" l="0" r="0" t="0"/>
          <a:stretch/>
        </p:blipFill>
        <p:spPr>
          <a:xfrm>
            <a:off x="-21192" y="-121171"/>
            <a:ext cx="3054327" cy="1449700"/>
          </a:xfrm>
          <a:prstGeom prst="rect">
            <a:avLst/>
          </a:prstGeom>
          <a:noFill/>
          <a:ln>
            <a:noFill/>
          </a:ln>
        </p:spPr>
      </p:pic>
      <p:sp>
        <p:nvSpPr>
          <p:cNvPr id="61" name="Google Shape;61;p47"/>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62" name="Google Shape;62;p47"/>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lvl="0" algn="ctr">
              <a:lnSpc>
                <a:spcPct val="90000"/>
              </a:lnSpc>
              <a:spcBef>
                <a:spcPts val="1000"/>
              </a:spcBef>
              <a:spcAft>
                <a:spcPts val="0"/>
              </a:spcAft>
              <a:buClr>
                <a:srgbClr val="BC6327"/>
              </a:buClr>
              <a:buSzPts val="3300"/>
              <a:buFont typeface="Arial"/>
              <a:buNone/>
              <a:defRPr sz="3300">
                <a:solidFill>
                  <a:srgbClr val="BC6327"/>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63" name="Google Shape;63;p4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6" showMasterSp="0">
  <p:cSld name="Title Slide copy 16">
    <p:spTree>
      <p:nvGrpSpPr>
        <p:cNvPr id="64" name="Shape 64"/>
        <p:cNvGrpSpPr/>
        <p:nvPr/>
      </p:nvGrpSpPr>
      <p:grpSpPr>
        <a:xfrm>
          <a:off x="0" y="0"/>
          <a:ext cx="0" cy="0"/>
          <a:chOff x="0" y="0"/>
          <a:chExt cx="0" cy="0"/>
        </a:xfrm>
      </p:grpSpPr>
      <p:pic>
        <p:nvPicPr>
          <p:cNvPr descr="Image" id="65" name="Google Shape;65;p48"/>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66" name="Google Shape;66;p48"/>
          <p:cNvPicPr preferRelativeResize="0"/>
          <p:nvPr/>
        </p:nvPicPr>
        <p:blipFill rotWithShape="1">
          <a:blip r:embed="rId3">
            <a:alphaModFix/>
          </a:blip>
          <a:srcRect b="0" l="0" r="0" t="0"/>
          <a:stretch/>
        </p:blipFill>
        <p:spPr>
          <a:xfrm>
            <a:off x="2935108" y="2985763"/>
            <a:ext cx="8001957" cy="886474"/>
          </a:xfrm>
          <a:prstGeom prst="rect">
            <a:avLst/>
          </a:prstGeom>
          <a:noFill/>
          <a:ln>
            <a:noFill/>
          </a:ln>
          <a:effectLst>
            <a:outerShdw blurRad="190500" rotWithShape="0" dir="5400000" dist="101600">
              <a:srgbClr val="941751"/>
            </a:outerShdw>
          </a:effectLst>
        </p:spPr>
      </p:pic>
      <p:sp>
        <p:nvSpPr>
          <p:cNvPr id="67" name="Google Shape;67;p48"/>
          <p:cNvSpPr txBox="1"/>
          <p:nvPr>
            <p:ph type="title"/>
          </p:nvPr>
        </p:nvSpPr>
        <p:spPr>
          <a:xfrm>
            <a:off x="3514378" y="3071857"/>
            <a:ext cx="7035796" cy="714286"/>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68" name="Google Shape;68;p4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0">
  <p:cSld name="Title Slide copy 10">
    <p:spTree>
      <p:nvGrpSpPr>
        <p:cNvPr id="69" name="Shape 69"/>
        <p:cNvGrpSpPr/>
        <p:nvPr/>
      </p:nvGrpSpPr>
      <p:grpSpPr>
        <a:xfrm>
          <a:off x="0" y="0"/>
          <a:ext cx="0" cy="0"/>
          <a:chOff x="0" y="0"/>
          <a:chExt cx="0" cy="0"/>
        </a:xfrm>
      </p:grpSpPr>
      <p:sp>
        <p:nvSpPr>
          <p:cNvPr id="70" name="Google Shape;70;p49"/>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71" name="Google Shape;71;p49"/>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1800"/>
              <a:buNone/>
              <a:defRPr/>
            </a:lvl1pPr>
            <a:lvl2pPr indent="-228600" lvl="1" marL="914400" algn="l">
              <a:lnSpc>
                <a:spcPct val="90000"/>
              </a:lnSpc>
              <a:spcBef>
                <a:spcPts val="1000"/>
              </a:spcBef>
              <a:spcAft>
                <a:spcPts val="0"/>
              </a:spcAft>
              <a:buClr>
                <a:srgbClr val="000000"/>
              </a:buClr>
              <a:buSzPts val="1800"/>
              <a:buNone/>
              <a:defRPr/>
            </a:lvl2pPr>
            <a:lvl3pPr indent="-228600" lvl="2" marL="1371600" algn="l">
              <a:lnSpc>
                <a:spcPct val="90000"/>
              </a:lnSpc>
              <a:spcBef>
                <a:spcPts val="1000"/>
              </a:spcBef>
              <a:spcAft>
                <a:spcPts val="0"/>
              </a:spcAft>
              <a:buClr>
                <a:srgbClr val="000000"/>
              </a:buClr>
              <a:buSzPts val="1800"/>
              <a:buNone/>
              <a:defRPr/>
            </a:lvl3pPr>
            <a:lvl4pPr indent="-228600" lvl="3" marL="1828800" algn="l">
              <a:lnSpc>
                <a:spcPct val="90000"/>
              </a:lnSpc>
              <a:spcBef>
                <a:spcPts val="1000"/>
              </a:spcBef>
              <a:spcAft>
                <a:spcPts val="0"/>
              </a:spcAft>
              <a:buClr>
                <a:srgbClr val="000000"/>
              </a:buClr>
              <a:buSzPts val="1800"/>
              <a:buNone/>
              <a:defRPr/>
            </a:lvl4pPr>
            <a:lvl5pPr indent="-228600" lvl="4" marL="2286000" algn="l">
              <a:lnSpc>
                <a:spcPct val="90000"/>
              </a:lnSpc>
              <a:spcBef>
                <a:spcPts val="1000"/>
              </a:spcBef>
              <a:spcAft>
                <a:spcPts val="0"/>
              </a:spcAft>
              <a:buClr>
                <a:srgbClr val="000000"/>
              </a:buClr>
              <a:buSzPts val="1800"/>
              <a:buNone/>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72" name="Google Shape;72;p49"/>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5" showMasterSp="0">
  <p:cSld name="Title Slide copy 15">
    <p:spTree>
      <p:nvGrpSpPr>
        <p:cNvPr id="73" name="Shape 73"/>
        <p:cNvGrpSpPr/>
        <p:nvPr/>
      </p:nvGrpSpPr>
      <p:grpSpPr>
        <a:xfrm>
          <a:off x="0" y="0"/>
          <a:ext cx="0" cy="0"/>
          <a:chOff x="0" y="0"/>
          <a:chExt cx="0" cy="0"/>
        </a:xfrm>
      </p:grpSpPr>
      <p:pic>
        <p:nvPicPr>
          <p:cNvPr descr="Image" id="74" name="Google Shape;74;p50"/>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75" name="Google Shape;75;p50"/>
          <p:cNvPicPr preferRelativeResize="0"/>
          <p:nvPr/>
        </p:nvPicPr>
        <p:blipFill rotWithShape="1">
          <a:blip r:embed="rId2">
            <a:alphaModFix/>
          </a:blip>
          <a:srcRect b="0" l="0" r="0" t="0"/>
          <a:stretch/>
        </p:blipFill>
        <p:spPr>
          <a:xfrm>
            <a:off x="-9850" y="-12867"/>
            <a:ext cx="12213330" cy="6955936"/>
          </a:xfrm>
          <a:prstGeom prst="rect">
            <a:avLst/>
          </a:prstGeom>
          <a:noFill/>
          <a:ln>
            <a:noFill/>
          </a:ln>
        </p:spPr>
      </p:pic>
      <p:sp>
        <p:nvSpPr>
          <p:cNvPr id="76" name="Google Shape;76;p50"/>
          <p:cNvSpPr/>
          <p:nvPr/>
        </p:nvSpPr>
        <p:spPr>
          <a:xfrm rot="5400000">
            <a:off x="5537" y="40277"/>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7" name="Google Shape;77;p50"/>
          <p:cNvSpPr/>
          <p:nvPr/>
        </p:nvSpPr>
        <p:spPr>
          <a:xfrm>
            <a:off x="5553245" y="367051"/>
            <a:ext cx="6516914"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78" name="Google Shape;78;p50"/>
          <p:cNvPicPr preferRelativeResize="0"/>
          <p:nvPr/>
        </p:nvPicPr>
        <p:blipFill rotWithShape="1">
          <a:blip r:embed="rId3">
            <a:alphaModFix/>
          </a:blip>
          <a:srcRect b="0" l="0" r="26224" t="0"/>
          <a:stretch/>
        </p:blipFill>
        <p:spPr>
          <a:xfrm>
            <a:off x="315335" y="1675245"/>
            <a:ext cx="2400774" cy="4765853"/>
          </a:xfrm>
          <a:prstGeom prst="rect">
            <a:avLst/>
          </a:prstGeom>
          <a:noFill/>
          <a:ln>
            <a:noFill/>
          </a:ln>
        </p:spPr>
      </p:pic>
      <p:sp>
        <p:nvSpPr>
          <p:cNvPr id="79" name="Google Shape;79;p50"/>
          <p:cNvSpPr txBox="1"/>
          <p:nvPr/>
        </p:nvSpPr>
        <p:spPr>
          <a:xfrm>
            <a:off x="3491764" y="3380992"/>
            <a:ext cx="999570" cy="3835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chemeClr val="accent2"/>
              </a:buClr>
              <a:buSzPts val="2000"/>
              <a:buFont typeface="Bodoni"/>
              <a:buNone/>
            </a:pPr>
            <a:r>
              <a:rPr b="1" i="0" lang="en-US" sz="2000" u="none" cap="none" strike="noStrike">
                <a:solidFill>
                  <a:schemeClr val="accent2"/>
                </a:solidFill>
                <a:latin typeface="Bodoni"/>
                <a:ea typeface="Bodoni"/>
                <a:cs typeface="Bodoni"/>
                <a:sym typeface="Bodoni"/>
              </a:rPr>
              <a:t>Part  </a:t>
            </a:r>
            <a:endParaRPr/>
          </a:p>
        </p:txBody>
      </p:sp>
      <p:pic>
        <p:nvPicPr>
          <p:cNvPr descr="Image" id="80" name="Google Shape;80;p50"/>
          <p:cNvPicPr preferRelativeResize="0"/>
          <p:nvPr/>
        </p:nvPicPr>
        <p:blipFill rotWithShape="1">
          <a:blip r:embed="rId4">
            <a:alphaModFix/>
          </a:blip>
          <a:srcRect b="0" l="0" r="0" t="0"/>
          <a:stretch/>
        </p:blipFill>
        <p:spPr>
          <a:xfrm>
            <a:off x="-11480" y="-85069"/>
            <a:ext cx="3054328" cy="1449699"/>
          </a:xfrm>
          <a:prstGeom prst="rect">
            <a:avLst/>
          </a:prstGeom>
          <a:noFill/>
          <a:ln>
            <a:noFill/>
          </a:ln>
        </p:spPr>
      </p:pic>
      <p:pic>
        <p:nvPicPr>
          <p:cNvPr descr="Rectangle Rectangle" id="81" name="Google Shape;81;p50"/>
          <p:cNvPicPr preferRelativeResize="0"/>
          <p:nvPr/>
        </p:nvPicPr>
        <p:blipFill rotWithShape="1">
          <a:blip r:embed="rId5">
            <a:alphaModFix/>
          </a:blip>
          <a:srcRect b="0" l="0" r="0" t="0"/>
          <a:stretch/>
        </p:blipFill>
        <p:spPr>
          <a:xfrm>
            <a:off x="5023741" y="2996401"/>
            <a:ext cx="6018388" cy="937493"/>
          </a:xfrm>
          <a:prstGeom prst="rect">
            <a:avLst/>
          </a:prstGeom>
          <a:noFill/>
          <a:ln>
            <a:noFill/>
          </a:ln>
          <a:effectLst>
            <a:outerShdw blurRad="190500" rotWithShape="0" dir="5400000" dist="50800">
              <a:schemeClr val="accent5">
                <a:alpha val="49411"/>
              </a:schemeClr>
            </a:outerShdw>
          </a:effectLst>
        </p:spPr>
      </p:pic>
      <p:sp>
        <p:nvSpPr>
          <p:cNvPr id="82" name="Google Shape;82;p50"/>
          <p:cNvSpPr txBox="1"/>
          <p:nvPr>
            <p:ph type="title"/>
          </p:nvPr>
        </p:nvSpPr>
        <p:spPr>
          <a:xfrm>
            <a:off x="5104690" y="3009101"/>
            <a:ext cx="5856489" cy="912093"/>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Bodoni"/>
              <a:buNone/>
              <a:defRPr>
                <a:solidFill>
                  <a:srgbClr val="BC6327"/>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83" name="Google Shape;83;p5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3" showMasterSp="0">
  <p:cSld name="Title Slide copy 3">
    <p:spTree>
      <p:nvGrpSpPr>
        <p:cNvPr id="84" name="Shape 84"/>
        <p:cNvGrpSpPr/>
        <p:nvPr/>
      </p:nvGrpSpPr>
      <p:grpSpPr>
        <a:xfrm>
          <a:off x="0" y="0"/>
          <a:ext cx="0" cy="0"/>
          <a:chOff x="0" y="0"/>
          <a:chExt cx="0" cy="0"/>
        </a:xfrm>
      </p:grpSpPr>
      <p:pic>
        <p:nvPicPr>
          <p:cNvPr descr="Image" id="85" name="Google Shape;85;p51"/>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86" name="Google Shape;86;p51"/>
          <p:cNvPicPr preferRelativeResize="0"/>
          <p:nvPr/>
        </p:nvPicPr>
        <p:blipFill rotWithShape="1">
          <a:blip r:embed="rId3">
            <a:alphaModFix/>
          </a:blip>
          <a:srcRect b="0" l="0" r="0" t="0"/>
          <a:stretch/>
        </p:blipFill>
        <p:spPr>
          <a:xfrm>
            <a:off x="1201717" y="1874139"/>
            <a:ext cx="9788566" cy="3903598"/>
          </a:xfrm>
          <a:prstGeom prst="rect">
            <a:avLst/>
          </a:prstGeom>
          <a:noFill/>
          <a:ln>
            <a:noFill/>
          </a:ln>
          <a:effectLst>
            <a:outerShdw blurRad="190500" rotWithShape="0" dir="5400000" dist="101600">
              <a:schemeClr val="accent5">
                <a:alpha val="49411"/>
              </a:schemeClr>
            </a:outerShdw>
          </a:effectLst>
        </p:spPr>
      </p:pic>
      <p:sp>
        <p:nvSpPr>
          <p:cNvPr id="87" name="Google Shape;87;p51"/>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vl1pPr>
            <a:lvl2pPr indent="-228600" lvl="1" marL="914400" algn="l">
              <a:lnSpc>
                <a:spcPct val="90000"/>
              </a:lnSpc>
              <a:spcBef>
                <a:spcPts val="1000"/>
              </a:spcBef>
              <a:spcAft>
                <a:spcPts val="0"/>
              </a:spcAft>
              <a:buClr>
                <a:srgbClr val="000000"/>
              </a:buClr>
              <a:buSzPts val="3200"/>
              <a:buFont typeface="Bodoni"/>
              <a:buNone/>
              <a:defRPr sz="3200"/>
            </a:lvl2pPr>
            <a:lvl3pPr indent="-228600" lvl="2" marL="1371600" algn="l">
              <a:lnSpc>
                <a:spcPct val="90000"/>
              </a:lnSpc>
              <a:spcBef>
                <a:spcPts val="1000"/>
              </a:spcBef>
              <a:spcAft>
                <a:spcPts val="0"/>
              </a:spcAft>
              <a:buClr>
                <a:srgbClr val="000000"/>
              </a:buClr>
              <a:buSzPts val="3200"/>
              <a:buFont typeface="Bodoni"/>
              <a:buNone/>
              <a:defRPr sz="3200"/>
            </a:lvl3pPr>
            <a:lvl4pPr indent="-228600" lvl="3" marL="1828800" algn="l">
              <a:lnSpc>
                <a:spcPct val="90000"/>
              </a:lnSpc>
              <a:spcBef>
                <a:spcPts val="1000"/>
              </a:spcBef>
              <a:spcAft>
                <a:spcPts val="0"/>
              </a:spcAft>
              <a:buClr>
                <a:srgbClr val="000000"/>
              </a:buClr>
              <a:buSzPts val="3200"/>
              <a:buFont typeface="Bodoni"/>
              <a:buNone/>
              <a:defRPr sz="3200"/>
            </a:lvl4pPr>
            <a:lvl5pPr indent="-228600" lvl="4" marL="2286000" algn="l">
              <a:lnSpc>
                <a:spcPct val="90000"/>
              </a:lnSpc>
              <a:spcBef>
                <a:spcPts val="1000"/>
              </a:spcBef>
              <a:spcAft>
                <a:spcPts val="0"/>
              </a:spcAft>
              <a:buClr>
                <a:srgbClr val="000000"/>
              </a:buClr>
              <a:buSzPts val="3200"/>
              <a:buFont typeface="Bodoni"/>
              <a:buNone/>
              <a:defRPr sz="3200"/>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88" name="Google Shape;88;p5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89" name="Google Shape;89;p51"/>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005493"/>
              </a:buClr>
              <a:buSzPts val="6000"/>
              <a:buFont typeface="Bodoni"/>
              <a:buNone/>
              <a:defRPr>
                <a:solidFill>
                  <a:srgbClr val="005493"/>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pic>
        <p:nvPicPr>
          <p:cNvPr descr="Rectangle Rectangle" id="90" name="Google Shape;90;p51"/>
          <p:cNvPicPr preferRelativeResize="0"/>
          <p:nvPr/>
        </p:nvPicPr>
        <p:blipFill rotWithShape="1">
          <a:blip r:embed="rId4">
            <a:alphaModFix/>
          </a:blip>
          <a:srcRect b="0" l="0" r="0" t="0"/>
          <a:stretch/>
        </p:blipFill>
        <p:spPr>
          <a:xfrm>
            <a:off x="1354176" y="756960"/>
            <a:ext cx="9248042" cy="1140688"/>
          </a:xfrm>
          <a:prstGeom prst="rect">
            <a:avLst/>
          </a:prstGeom>
          <a:noFill/>
          <a:ln>
            <a:noFill/>
          </a:ln>
          <a:effectLst>
            <a:outerShdw blurRad="381000" rotWithShape="0" dist="114300">
              <a:srgbClr val="000000">
                <a:alpha val="74901"/>
              </a:srgbClr>
            </a:outerShdw>
          </a:effectLst>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showMasterSp="0">
  <p:cSld name="Title Slide copy">
    <p:spTree>
      <p:nvGrpSpPr>
        <p:cNvPr id="91" name="Shape 91"/>
        <p:cNvGrpSpPr/>
        <p:nvPr/>
      </p:nvGrpSpPr>
      <p:grpSpPr>
        <a:xfrm>
          <a:off x="0" y="0"/>
          <a:ext cx="0" cy="0"/>
          <a:chOff x="0" y="0"/>
          <a:chExt cx="0" cy="0"/>
        </a:xfrm>
      </p:grpSpPr>
      <p:sp>
        <p:nvSpPr>
          <p:cNvPr id="92" name="Google Shape;92;p52"/>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3" name="Google Shape;93;p52"/>
          <p:cNvSpPr/>
          <p:nvPr/>
        </p:nvSpPr>
        <p:spPr>
          <a:xfrm>
            <a:off x="3150822" y="583446"/>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28" id="94" name="Google Shape;94;p52"/>
          <p:cNvPicPr preferRelativeResize="0"/>
          <p:nvPr/>
        </p:nvPicPr>
        <p:blipFill rotWithShape="1">
          <a:blip r:embed="rId2">
            <a:alphaModFix/>
          </a:blip>
          <a:srcRect b="0" l="0" r="0" t="0"/>
          <a:stretch/>
        </p:blipFill>
        <p:spPr>
          <a:xfrm>
            <a:off x="9932264" y="-372929"/>
            <a:ext cx="2036259" cy="1800994"/>
          </a:xfrm>
          <a:prstGeom prst="rect">
            <a:avLst/>
          </a:prstGeom>
          <a:noFill/>
          <a:ln>
            <a:noFill/>
          </a:ln>
        </p:spPr>
      </p:pic>
      <p:sp>
        <p:nvSpPr>
          <p:cNvPr id="95" name="Google Shape;95;p52"/>
          <p:cNvSpPr txBox="1"/>
          <p:nvPr/>
        </p:nvSpPr>
        <p:spPr>
          <a:xfrm>
            <a:off x="3643969" y="2495027"/>
            <a:ext cx="8325881" cy="650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A1F61"/>
              </a:buClr>
              <a:buSzPts val="1800"/>
              <a:buFont typeface="Tajawal ExtraBold"/>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96" name="Google Shape;96;p52"/>
          <p:cNvPicPr preferRelativeResize="0"/>
          <p:nvPr/>
        </p:nvPicPr>
        <p:blipFill rotWithShape="1">
          <a:blip r:embed="rId3">
            <a:alphaModFix/>
          </a:blip>
          <a:srcRect b="0" l="0" r="26224" t="0"/>
          <a:stretch/>
        </p:blipFill>
        <p:spPr>
          <a:xfrm>
            <a:off x="-2637" y="316715"/>
            <a:ext cx="3377870" cy="6705517"/>
          </a:xfrm>
          <a:prstGeom prst="rect">
            <a:avLst/>
          </a:prstGeom>
          <a:noFill/>
          <a:ln>
            <a:noFill/>
          </a:ln>
        </p:spPr>
      </p:pic>
      <p:sp>
        <p:nvSpPr>
          <p:cNvPr id="97" name="Google Shape;97;p52"/>
          <p:cNvSpPr txBox="1"/>
          <p:nvPr/>
        </p:nvSpPr>
        <p:spPr>
          <a:xfrm>
            <a:off x="3482052" y="1265122"/>
            <a:ext cx="999570" cy="396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a:t>
            </a:r>
            <a:endParaRPr/>
          </a:p>
        </p:txBody>
      </p:sp>
      <p:sp>
        <p:nvSpPr>
          <p:cNvPr id="98" name="Google Shape;98;p52"/>
          <p:cNvSpPr txBox="1"/>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pic>
        <p:nvPicPr>
          <p:cNvPr descr="Image" id="99" name="Google Shape;99;p52"/>
          <p:cNvPicPr preferRelativeResize="0"/>
          <p:nvPr/>
        </p:nvPicPr>
        <p:blipFill rotWithShape="1">
          <a:blip r:embed="rId4">
            <a:alphaModFix/>
          </a:blip>
          <a:srcRect b="0" l="0" r="0" t="0"/>
          <a:stretch/>
        </p:blipFill>
        <p:spPr>
          <a:xfrm>
            <a:off x="4787900" y="6265862"/>
            <a:ext cx="2616200" cy="546101"/>
          </a:xfrm>
          <a:prstGeom prst="rect">
            <a:avLst/>
          </a:prstGeom>
          <a:noFill/>
          <a:ln>
            <a:noFill/>
          </a:ln>
        </p:spPr>
      </p:pic>
      <p:sp>
        <p:nvSpPr>
          <p:cNvPr id="100" name="Google Shape;100;p52"/>
          <p:cNvSpPr txBox="1"/>
          <p:nvPr/>
        </p:nvSpPr>
        <p:spPr>
          <a:xfrm>
            <a:off x="6989967" y="3996751"/>
            <a:ext cx="4022459" cy="482734"/>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2800"/>
              <a:buFont typeface="Times New Roman"/>
              <a:buNone/>
            </a:pPr>
            <a:r>
              <a:rPr b="1" i="0" lang="en-US" sz="2800" u="none" cap="none" strike="noStrike">
                <a:solidFill>
                  <a:srgbClr val="00B0F0"/>
                </a:solidFill>
                <a:latin typeface="Times New Roman"/>
                <a:ea typeface="Times New Roman"/>
                <a:cs typeface="Times New Roman"/>
                <a:sym typeface="Times New Roman"/>
              </a:rPr>
              <a:t>TITLE OF SLIDE</a:t>
            </a:r>
            <a:endParaRPr/>
          </a:p>
        </p:txBody>
      </p:sp>
      <p:pic>
        <p:nvPicPr>
          <p:cNvPr descr="Image" id="101" name="Google Shape;101;p52"/>
          <p:cNvPicPr preferRelativeResize="0"/>
          <p:nvPr/>
        </p:nvPicPr>
        <p:blipFill rotWithShape="1">
          <a:blip r:embed="rId5">
            <a:alphaModFix/>
          </a:blip>
          <a:srcRect b="0" l="0" r="0" t="0"/>
          <a:stretch/>
        </p:blipFill>
        <p:spPr>
          <a:xfrm>
            <a:off x="-51145" y="-68932"/>
            <a:ext cx="12294290" cy="6995864"/>
          </a:xfrm>
          <a:prstGeom prst="rect">
            <a:avLst/>
          </a:prstGeom>
          <a:noFill/>
          <a:ln>
            <a:noFill/>
          </a:ln>
        </p:spPr>
      </p:pic>
      <p:grpSp>
        <p:nvGrpSpPr>
          <p:cNvPr id="102" name="Google Shape;102;p52"/>
          <p:cNvGrpSpPr/>
          <p:nvPr/>
        </p:nvGrpSpPr>
        <p:grpSpPr>
          <a:xfrm>
            <a:off x="6520123" y="2421740"/>
            <a:ext cx="4962148" cy="2495551"/>
            <a:chOff x="0" y="0"/>
            <a:chExt cx="4962146" cy="2495550"/>
          </a:xfrm>
        </p:grpSpPr>
        <p:sp>
          <p:nvSpPr>
            <p:cNvPr id="103" name="Google Shape;103;p52"/>
            <p:cNvSpPr/>
            <p:nvPr/>
          </p:nvSpPr>
          <p:spPr>
            <a:xfrm>
              <a:off x="0" y="0"/>
              <a:ext cx="4962146" cy="2495550"/>
            </a:xfrm>
            <a:prstGeom prst="rect">
              <a:avLst/>
            </a:prstGeom>
            <a:solidFill>
              <a:srgbClr val="D9D9D9">
                <a:alpha val="49803"/>
              </a:srgbClr>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image15.jpeg" id="104" name="Google Shape;104;p52"/>
            <p:cNvPicPr preferRelativeResize="0"/>
            <p:nvPr/>
          </p:nvPicPr>
          <p:blipFill rotWithShape="1">
            <a:blip r:embed="rId6">
              <a:alphaModFix/>
            </a:blip>
            <a:srcRect b="12313" l="0" r="0" t="12314"/>
            <a:stretch/>
          </p:blipFill>
          <p:spPr>
            <a:xfrm>
              <a:off x="0" y="0"/>
              <a:ext cx="4962146" cy="2495550"/>
            </a:xfrm>
            <a:prstGeom prst="rect">
              <a:avLst/>
            </a:prstGeom>
            <a:noFill/>
            <a:ln>
              <a:noFill/>
            </a:ln>
          </p:spPr>
        </p:pic>
      </p:grpSp>
      <p:sp>
        <p:nvSpPr>
          <p:cNvPr id="105" name="Google Shape;105;p52"/>
          <p:cNvSpPr/>
          <p:nvPr/>
        </p:nvSpPr>
        <p:spPr>
          <a:xfrm flipH="1" rot="10800000">
            <a:off x="2376534" y="341351"/>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3" id="106" name="Google Shape;106;p52"/>
          <p:cNvPicPr preferRelativeResize="0"/>
          <p:nvPr/>
        </p:nvPicPr>
        <p:blipFill rotWithShape="1">
          <a:blip r:embed="rId7">
            <a:alphaModFix/>
          </a:blip>
          <a:srcRect b="0" l="0" r="0" t="0"/>
          <a:stretch/>
        </p:blipFill>
        <p:spPr>
          <a:xfrm>
            <a:off x="62772" y="-198351"/>
            <a:ext cx="2383738" cy="1125124"/>
          </a:xfrm>
          <a:prstGeom prst="rect">
            <a:avLst/>
          </a:prstGeom>
          <a:noFill/>
          <a:ln>
            <a:noFill/>
          </a:ln>
        </p:spPr>
      </p:pic>
      <p:sp>
        <p:nvSpPr>
          <p:cNvPr id="107" name="Google Shape;107;p52"/>
          <p:cNvSpPr txBox="1"/>
          <p:nvPr/>
        </p:nvSpPr>
        <p:spPr>
          <a:xfrm>
            <a:off x="4825861" y="6185973"/>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pic>
        <p:nvPicPr>
          <p:cNvPr descr="Rectangle Rectangle" id="108" name="Google Shape;108;p52"/>
          <p:cNvPicPr preferRelativeResize="0"/>
          <p:nvPr/>
        </p:nvPicPr>
        <p:blipFill rotWithShape="1">
          <a:blip r:embed="rId8">
            <a:alphaModFix/>
          </a:blip>
          <a:srcRect b="0" l="0" r="0" t="0"/>
          <a:stretch/>
        </p:blipFill>
        <p:spPr>
          <a:xfrm>
            <a:off x="175410" y="2244566"/>
            <a:ext cx="6156461" cy="2849899"/>
          </a:xfrm>
          <a:prstGeom prst="rect">
            <a:avLst/>
          </a:prstGeom>
          <a:noFill/>
          <a:ln>
            <a:noFill/>
          </a:ln>
          <a:effectLst>
            <a:outerShdw blurRad="381000" rotWithShape="0" dist="114300">
              <a:srgbClr val="000000">
                <a:alpha val="74901"/>
              </a:srgbClr>
            </a:outerShdw>
          </a:effectLst>
        </p:spPr>
      </p:pic>
      <p:sp>
        <p:nvSpPr>
          <p:cNvPr id="109" name="Google Shape;109;p52"/>
          <p:cNvSpPr txBox="1"/>
          <p:nvPr/>
        </p:nvSpPr>
        <p:spPr>
          <a:xfrm>
            <a:off x="503639" y="2792919"/>
            <a:ext cx="4260847" cy="1272161"/>
          </a:xfrm>
          <a:prstGeom prst="rect">
            <a:avLst/>
          </a:prstGeom>
          <a:noFill/>
          <a:ln>
            <a:noFill/>
          </a:ln>
        </p:spPr>
        <p:txBody>
          <a:bodyPr anchorCtr="0" anchor="t"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 </a:t>
            </a:r>
            <a:endParaRPr/>
          </a:p>
        </p:txBody>
      </p:sp>
      <p:sp>
        <p:nvSpPr>
          <p:cNvPr id="110" name="Google Shape;110;p52"/>
          <p:cNvSpPr txBox="1"/>
          <p:nvPr>
            <p:ph type="title"/>
          </p:nvPr>
        </p:nvSpPr>
        <p:spPr>
          <a:xfrm>
            <a:off x="2998608" y="1145717"/>
            <a:ext cx="7874957" cy="759473"/>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sz="4400">
                <a:solidFill>
                  <a:srgbClr val="941100"/>
                </a:solidFill>
                <a:latin typeface="Bookman Old Style"/>
                <a:ea typeface="Bookman Old Style"/>
                <a:cs typeface="Bookman Old Style"/>
                <a:sym typeface="Bookman Old Styl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11" name="Google Shape;111;p52"/>
          <p:cNvSpPr txBox="1"/>
          <p:nvPr>
            <p:ph idx="1" type="body"/>
          </p:nvPr>
        </p:nvSpPr>
        <p:spPr>
          <a:xfrm>
            <a:off x="804691" y="2539413"/>
            <a:ext cx="4897899" cy="2206748"/>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indent="-228600" lvl="1" marL="9144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indent="-228600" lvl="2" marL="1371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indent="-228600" lvl="3" marL="18288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indent="-228600" lvl="4" marL="22860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12" name="Google Shape;112;p5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3">
    <p:spTree>
      <p:nvGrpSpPr>
        <p:cNvPr id="113" name="Shape 113"/>
        <p:cNvGrpSpPr/>
        <p:nvPr/>
      </p:nvGrpSpPr>
      <p:grpSpPr>
        <a:xfrm>
          <a:off x="0" y="0"/>
          <a:ext cx="0" cy="0"/>
          <a:chOff x="0" y="0"/>
          <a:chExt cx="0" cy="0"/>
        </a:xfrm>
      </p:grpSpPr>
      <p:pic>
        <p:nvPicPr>
          <p:cNvPr descr="Image" id="114" name="Google Shape;114;p53"/>
          <p:cNvPicPr preferRelativeResize="0"/>
          <p:nvPr/>
        </p:nvPicPr>
        <p:blipFill rotWithShape="1">
          <a:blip r:embed="rId2">
            <a:alphaModFix/>
          </a:blip>
          <a:srcRect b="1600" l="3749" r="0" t="2872"/>
          <a:stretch/>
        </p:blipFill>
        <p:spPr>
          <a:xfrm>
            <a:off x="29720" y="41903"/>
            <a:ext cx="12132761" cy="6858098"/>
          </a:xfrm>
          <a:prstGeom prst="rect">
            <a:avLst/>
          </a:prstGeom>
          <a:noFill/>
          <a:ln>
            <a:noFill/>
          </a:ln>
        </p:spPr>
      </p:pic>
      <p:pic>
        <p:nvPicPr>
          <p:cNvPr descr="Rectangle Rectangle" id="115" name="Google Shape;115;p53"/>
          <p:cNvPicPr preferRelativeResize="0"/>
          <p:nvPr/>
        </p:nvPicPr>
        <p:blipFill rotWithShape="1">
          <a:blip r:embed="rId3">
            <a:alphaModFix/>
          </a:blip>
          <a:srcRect b="0" l="0" r="0" t="0"/>
          <a:stretch/>
        </p:blipFill>
        <p:spPr>
          <a:xfrm>
            <a:off x="3127742" y="2260927"/>
            <a:ext cx="6002892" cy="2101145"/>
          </a:xfrm>
          <a:prstGeom prst="rect">
            <a:avLst/>
          </a:prstGeom>
          <a:noFill/>
          <a:ln>
            <a:noFill/>
          </a:ln>
          <a:effectLst>
            <a:outerShdw blurRad="190500" rotWithShape="0" dir="5400000" dist="101600">
              <a:srgbClr val="941751"/>
            </a:outerShdw>
          </a:effectLst>
        </p:spPr>
      </p:pic>
      <p:sp>
        <p:nvSpPr>
          <p:cNvPr id="116" name="Google Shape;116;p53"/>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6000"/>
              <a:buFont typeface="Arial"/>
              <a:buNone/>
              <a:defRPr>
                <a:solidFill>
                  <a:srgbClr val="365B9B"/>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17" name="Google Shape;117;p5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7" showMasterSp="0">
  <p:cSld name="Title Slide copy 7">
    <p:spTree>
      <p:nvGrpSpPr>
        <p:cNvPr id="118" name="Shape 118"/>
        <p:cNvGrpSpPr/>
        <p:nvPr/>
      </p:nvGrpSpPr>
      <p:grpSpPr>
        <a:xfrm>
          <a:off x="0" y="0"/>
          <a:ext cx="0" cy="0"/>
          <a:chOff x="0" y="0"/>
          <a:chExt cx="0" cy="0"/>
        </a:xfrm>
      </p:grpSpPr>
      <p:pic>
        <p:nvPicPr>
          <p:cNvPr descr="Image" id="119" name="Google Shape;119;p54"/>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Graphic 12" id="120" name="Google Shape;120;p54"/>
          <p:cNvPicPr preferRelativeResize="0"/>
          <p:nvPr/>
        </p:nvPicPr>
        <p:blipFill rotWithShape="1">
          <a:blip r:embed="rId3">
            <a:alphaModFix/>
          </a:blip>
          <a:srcRect b="0" l="0" r="0" t="0"/>
          <a:stretch/>
        </p:blipFill>
        <p:spPr>
          <a:xfrm>
            <a:off x="9576179" y="6168740"/>
            <a:ext cx="2279267" cy="384053"/>
          </a:xfrm>
          <a:prstGeom prst="rect">
            <a:avLst/>
          </a:prstGeom>
          <a:noFill/>
          <a:ln>
            <a:noFill/>
          </a:ln>
        </p:spPr>
      </p:pic>
      <p:sp>
        <p:nvSpPr>
          <p:cNvPr id="121" name="Google Shape;121;p54"/>
          <p:cNvSpPr/>
          <p:nvPr/>
        </p:nvSpPr>
        <p:spPr>
          <a:xfrm>
            <a:off x="1265320" y="775088"/>
            <a:ext cx="9661360" cy="4312208"/>
          </a:xfrm>
          <a:custGeom>
            <a:rect b="b" l="l" r="r" t="t"/>
            <a:pathLst>
              <a:path extrusionOk="0" h="21600" w="21600">
                <a:moveTo>
                  <a:pt x="0" y="895"/>
                </a:moveTo>
                <a:lnTo>
                  <a:pt x="20741" y="0"/>
                </a:lnTo>
                <a:lnTo>
                  <a:pt x="21600" y="20346"/>
                </a:lnTo>
                <a:lnTo>
                  <a:pt x="919" y="21600"/>
                </a:lnTo>
                <a:lnTo>
                  <a:pt x="0" y="895"/>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2" name="Google Shape;122;p54"/>
          <p:cNvSpPr/>
          <p:nvPr/>
        </p:nvSpPr>
        <p:spPr>
          <a:xfrm>
            <a:off x="1832869" y="593296"/>
            <a:ext cx="9473667" cy="4142391"/>
          </a:xfrm>
          <a:prstGeom prst="rect">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3" name="Google Shape;123;p54"/>
          <p:cNvSpPr txBox="1"/>
          <p:nvPr/>
        </p:nvSpPr>
        <p:spPr>
          <a:xfrm>
            <a:off x="11170557" y="6414760"/>
            <a:ext cx="18324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sp>
        <p:nvSpPr>
          <p:cNvPr id="124" name="Google Shape;124;p54"/>
          <p:cNvSpPr/>
          <p:nvPr/>
        </p:nvSpPr>
        <p:spPr>
          <a:xfrm>
            <a:off x="292100" y="5807692"/>
            <a:ext cx="3565596" cy="742230"/>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b="0" i="0" lang="en-US" sz="4980" u="none" cap="none" strike="noStrike">
                <a:solidFill>
                  <a:srgbClr val="000000"/>
                </a:solidFill>
                <a:latin typeface="Calibri"/>
                <a:ea typeface="Calibri"/>
                <a:cs typeface="Calibri"/>
                <a:sym typeface="Calibri"/>
              </a:rPr>
              <a:t>Thanks </a:t>
            </a:r>
            <a:endParaRPr/>
          </a:p>
        </p:txBody>
      </p:sp>
      <p:sp>
        <p:nvSpPr>
          <p:cNvPr id="125" name="Google Shape;125;p5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3" showMasterSp="0">
  <p:cSld name="Title Slide copy 13">
    <p:spTree>
      <p:nvGrpSpPr>
        <p:cNvPr id="126" name="Shape 126"/>
        <p:cNvGrpSpPr/>
        <p:nvPr/>
      </p:nvGrpSpPr>
      <p:grpSpPr>
        <a:xfrm>
          <a:off x="0" y="0"/>
          <a:ext cx="0" cy="0"/>
          <a:chOff x="0" y="0"/>
          <a:chExt cx="0" cy="0"/>
        </a:xfrm>
      </p:grpSpPr>
      <p:pic>
        <p:nvPicPr>
          <p:cNvPr descr="Image" id="127" name="Google Shape;127;p55"/>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128" name="Google Shape;128;p55"/>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129" name="Google Shape;129;p55"/>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 name="Google Shape;130;p55"/>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1" name="Google Shape;131;p55"/>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132" name="Google Shape;132;p55"/>
          <p:cNvSpPr/>
          <p:nvPr/>
        </p:nvSpPr>
        <p:spPr>
          <a:xfrm>
            <a:off x="3386537" y="1335074"/>
            <a:ext cx="1190601" cy="988454"/>
          </a:xfrm>
          <a:prstGeom prst="rect">
            <a:avLst/>
          </a:prstGeom>
          <a:solidFill>
            <a:srgbClr val="2D3956"/>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400"/>
              <a:buFont typeface="Calibri"/>
              <a:buNone/>
            </a:pPr>
            <a:r>
              <a:t/>
            </a:r>
            <a:endParaRPr b="0" i="0" sz="1400" u="none" cap="none" strike="noStrike">
              <a:solidFill>
                <a:srgbClr val="FFFFFF"/>
              </a:solidFill>
              <a:latin typeface="Calibri"/>
              <a:ea typeface="Calibri"/>
              <a:cs typeface="Calibri"/>
              <a:sym typeface="Calibri"/>
            </a:endParaRPr>
          </a:p>
        </p:txBody>
      </p:sp>
      <p:pic>
        <p:nvPicPr>
          <p:cNvPr descr="Image" id="133" name="Google Shape;133;p55"/>
          <p:cNvPicPr preferRelativeResize="0"/>
          <p:nvPr/>
        </p:nvPicPr>
        <p:blipFill rotWithShape="1">
          <a:blip r:embed="rId3">
            <a:alphaModFix/>
          </a:blip>
          <a:srcRect b="0" l="0" r="26224" t="0"/>
          <a:stretch/>
        </p:blipFill>
        <p:spPr>
          <a:xfrm>
            <a:off x="305623" y="1639144"/>
            <a:ext cx="2400774" cy="4765852"/>
          </a:xfrm>
          <a:prstGeom prst="rect">
            <a:avLst/>
          </a:prstGeom>
          <a:noFill/>
          <a:ln>
            <a:noFill/>
          </a:ln>
        </p:spPr>
      </p:pic>
      <p:pic>
        <p:nvPicPr>
          <p:cNvPr descr="Image" id="134" name="Google Shape;134;p55"/>
          <p:cNvPicPr preferRelativeResize="0"/>
          <p:nvPr/>
        </p:nvPicPr>
        <p:blipFill rotWithShape="1">
          <a:blip r:embed="rId4">
            <a:alphaModFix/>
          </a:blip>
          <a:srcRect b="0" l="0" r="0" t="0"/>
          <a:stretch/>
        </p:blipFill>
        <p:spPr>
          <a:xfrm>
            <a:off x="-21192" y="-121171"/>
            <a:ext cx="3054327" cy="1449700"/>
          </a:xfrm>
          <a:prstGeom prst="rect">
            <a:avLst/>
          </a:prstGeom>
          <a:noFill/>
          <a:ln>
            <a:noFill/>
          </a:ln>
        </p:spPr>
      </p:pic>
      <p:pic>
        <p:nvPicPr>
          <p:cNvPr descr="Rectangle Rectangle" id="135" name="Google Shape;135;p55"/>
          <p:cNvPicPr preferRelativeResize="0"/>
          <p:nvPr/>
        </p:nvPicPr>
        <p:blipFill rotWithShape="1">
          <a:blip r:embed="rId5">
            <a:alphaModFix/>
          </a:blip>
          <a:srcRect b="0" l="0" r="0" t="0"/>
          <a:stretch/>
        </p:blipFill>
        <p:spPr>
          <a:xfrm>
            <a:off x="1473200" y="3551237"/>
            <a:ext cx="9245600" cy="1757363"/>
          </a:xfrm>
          <a:prstGeom prst="rect">
            <a:avLst/>
          </a:prstGeom>
          <a:noFill/>
          <a:ln>
            <a:noFill/>
          </a:ln>
          <a:effectLst>
            <a:outerShdw blurRad="190500" rotWithShape="0" dir="5400000" dist="50800">
              <a:schemeClr val="accent5">
                <a:alpha val="49411"/>
              </a:schemeClr>
            </a:outerShdw>
          </a:effectLst>
        </p:spPr>
      </p:pic>
      <p:pic>
        <p:nvPicPr>
          <p:cNvPr descr="Rectangle Rectangle" id="136" name="Google Shape;136;p55"/>
          <p:cNvPicPr preferRelativeResize="0"/>
          <p:nvPr/>
        </p:nvPicPr>
        <p:blipFill rotWithShape="1">
          <a:blip r:embed="rId6">
            <a:alphaModFix/>
          </a:blip>
          <a:srcRect b="0" l="0" r="0" t="0"/>
          <a:stretch/>
        </p:blipFill>
        <p:spPr>
          <a:xfrm>
            <a:off x="4917839" y="1360554"/>
            <a:ext cx="6018389" cy="937493"/>
          </a:xfrm>
          <a:prstGeom prst="rect">
            <a:avLst/>
          </a:prstGeom>
          <a:noFill/>
          <a:ln>
            <a:noFill/>
          </a:ln>
          <a:effectLst>
            <a:outerShdw blurRad="190500" rotWithShape="0" dir="5400000" dist="50800">
              <a:schemeClr val="accent5">
                <a:alpha val="49411"/>
              </a:schemeClr>
            </a:outerShdw>
          </a:effectLst>
        </p:spPr>
      </p:pic>
      <p:sp>
        <p:nvSpPr>
          <p:cNvPr id="137" name="Google Shape;137;p55"/>
          <p:cNvSpPr txBox="1"/>
          <p:nvPr/>
        </p:nvSpPr>
        <p:spPr>
          <a:xfrm>
            <a:off x="10997917" y="6414760"/>
            <a:ext cx="35588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r>
              <a:t/>
            </a:r>
            <a:endParaRPr b="0" i="0" sz="1200" u="none" cap="none" strike="noStrike">
              <a:solidFill>
                <a:srgbClr val="888888"/>
              </a:solidFill>
              <a:latin typeface="Calibri"/>
              <a:ea typeface="Calibri"/>
              <a:cs typeface="Calibri"/>
              <a:sym typeface="Calibri"/>
            </a:endParaRPr>
          </a:p>
        </p:txBody>
      </p:sp>
      <p:sp>
        <p:nvSpPr>
          <p:cNvPr id="138" name="Google Shape;138;p55"/>
          <p:cNvSpPr txBox="1"/>
          <p:nvPr>
            <p:ph type="title"/>
          </p:nvPr>
        </p:nvSpPr>
        <p:spPr>
          <a:xfrm>
            <a:off x="5215409" y="1373254"/>
            <a:ext cx="5423249" cy="912093"/>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39" name="Google Shape;139;p55"/>
          <p:cNvSpPr txBox="1"/>
          <p:nvPr>
            <p:ph idx="1" type="body"/>
          </p:nvPr>
        </p:nvSpPr>
        <p:spPr>
          <a:xfrm>
            <a:off x="1524000" y="3602037"/>
            <a:ext cx="9144000"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40" name="Google Shape;140;p5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41" name="Google Shape;141;p55"/>
          <p:cNvSpPr txBox="1"/>
          <p:nvPr/>
        </p:nvSpPr>
        <p:spPr>
          <a:xfrm>
            <a:off x="3406529" y="1373254"/>
            <a:ext cx="1108671" cy="912093"/>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940"/>
              <a:buFont typeface="Calibri"/>
              <a:buNone/>
            </a:pPr>
            <a:r>
              <a:rPr b="0" i="0" lang="en-US" sz="2940" u="none" cap="none" strike="noStrike">
                <a:solidFill>
                  <a:srgbClr val="BC6327"/>
                </a:solidFill>
                <a:latin typeface="Calibri"/>
                <a:ea typeface="Calibri"/>
                <a:cs typeface="Calibri"/>
                <a:sym typeface="Calibri"/>
              </a:rPr>
              <a:t>Title Text</a:t>
            </a:r>
            <a:endParaRPr/>
          </a:p>
        </p:txBody>
      </p:sp>
      <p:sp>
        <p:nvSpPr>
          <p:cNvPr id="142" name="Google Shape;142;p55"/>
          <p:cNvSpPr txBox="1"/>
          <p:nvPr/>
        </p:nvSpPr>
        <p:spPr>
          <a:xfrm>
            <a:off x="5215409" y="2583177"/>
            <a:ext cx="5423249" cy="912092"/>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5460"/>
              <a:buFont typeface="Arial"/>
              <a:buNone/>
            </a:pPr>
            <a:r>
              <a:rPr b="0" i="0" lang="en-US" sz="5460" u="none" cap="none" strike="noStrike">
                <a:solidFill>
                  <a:srgbClr val="BC6327"/>
                </a:solidFill>
                <a:latin typeface="Arial"/>
                <a:ea typeface="Arial"/>
                <a:cs typeface="Arial"/>
                <a:sym typeface="Arial"/>
              </a:rPr>
              <a:t>Title Text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2" showMasterSp="0">
  <p:cSld name="Title Slide copy 12">
    <p:spTree>
      <p:nvGrpSpPr>
        <p:cNvPr id="143" name="Shape 143"/>
        <p:cNvGrpSpPr/>
        <p:nvPr/>
      </p:nvGrpSpPr>
      <p:grpSpPr>
        <a:xfrm>
          <a:off x="0" y="0"/>
          <a:ext cx="0" cy="0"/>
          <a:chOff x="0" y="0"/>
          <a:chExt cx="0" cy="0"/>
        </a:xfrm>
      </p:grpSpPr>
      <p:pic>
        <p:nvPicPr>
          <p:cNvPr descr="Image" id="144" name="Google Shape;144;p56"/>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grpSp>
        <p:nvGrpSpPr>
          <p:cNvPr id="145" name="Google Shape;145;p56"/>
          <p:cNvGrpSpPr/>
          <p:nvPr/>
        </p:nvGrpSpPr>
        <p:grpSpPr>
          <a:xfrm>
            <a:off x="1145969" y="1619629"/>
            <a:ext cx="10134747" cy="3281402"/>
            <a:chOff x="0" y="-1"/>
            <a:chExt cx="10134745" cy="3281400"/>
          </a:xfrm>
        </p:grpSpPr>
        <p:sp>
          <p:nvSpPr>
            <p:cNvPr id="146" name="Google Shape;146;p56"/>
            <p:cNvSpPr txBox="1"/>
            <p:nvPr/>
          </p:nvSpPr>
          <p:spPr>
            <a:xfrm>
              <a:off x="38099" y="38100"/>
              <a:ext cx="10058546" cy="3205199"/>
            </a:xfrm>
            <a:prstGeom prst="rect">
              <a:avLst/>
            </a:prstGeom>
            <a:solidFill>
              <a:srgbClr val="FFFFFF"/>
            </a:solidFill>
            <a:ln>
              <a:noFill/>
            </a:ln>
          </p:spPr>
          <p:txBody>
            <a:bodyPr anchorCtr="0" anchor="ctr" bIns="45700" lIns="45700" spcFirstLastPara="1" rIns="45700" wrap="square" tIns="45700">
              <a:normAutofit/>
            </a:bodyPr>
            <a:lstStyle/>
            <a:p>
              <a:pPr indent="0" lvl="0" marL="0" marR="0" rtl="0" algn="l">
                <a:lnSpc>
                  <a:spcPct val="90000"/>
                </a:lnSpc>
                <a:spcBef>
                  <a:spcPts val="0"/>
                </a:spcBef>
                <a:spcAft>
                  <a:spcPts val="0"/>
                </a:spcAft>
                <a:buClr>
                  <a:srgbClr val="487CA9"/>
                </a:buClr>
                <a:buSzPts val="3200"/>
                <a:buFont typeface="Bodoni"/>
                <a:buNone/>
              </a:pPr>
              <a:r>
                <a:t/>
              </a:r>
              <a:endParaRPr b="0" i="0" sz="3200" u="none" cap="none" strike="noStrike">
                <a:solidFill>
                  <a:srgbClr val="487CA9"/>
                </a:solidFill>
                <a:latin typeface="Bodoni"/>
                <a:ea typeface="Bodoni"/>
                <a:cs typeface="Bodoni"/>
                <a:sym typeface="Bodoni"/>
              </a:endParaRPr>
            </a:p>
          </p:txBody>
        </p:sp>
        <p:pic>
          <p:nvPicPr>
            <p:cNvPr descr="Rectangle Rectangle" id="147" name="Google Shape;147;p56"/>
            <p:cNvPicPr preferRelativeResize="0"/>
            <p:nvPr/>
          </p:nvPicPr>
          <p:blipFill rotWithShape="1">
            <a:blip r:embed="rId3">
              <a:alphaModFix/>
            </a:blip>
            <a:srcRect b="0" l="0" r="0" t="0"/>
            <a:stretch/>
          </p:blipFill>
          <p:spPr>
            <a:xfrm>
              <a:off x="0" y="-1"/>
              <a:ext cx="10134745" cy="3281400"/>
            </a:xfrm>
            <a:prstGeom prst="rect">
              <a:avLst/>
            </a:prstGeom>
            <a:noFill/>
            <a:ln>
              <a:noFill/>
            </a:ln>
          </p:spPr>
        </p:pic>
      </p:grpSp>
      <p:sp>
        <p:nvSpPr>
          <p:cNvPr id="148" name="Google Shape;148;p56"/>
          <p:cNvSpPr txBox="1"/>
          <p:nvPr>
            <p:ph idx="1" type="body"/>
          </p:nvPr>
        </p:nvSpPr>
        <p:spPr>
          <a:xfrm>
            <a:off x="1479533" y="1970378"/>
            <a:ext cx="9467618" cy="2579905"/>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49" name="Google Shape;149;p5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9" showMasterSp="0">
  <p:cSld name="Title Slide copy 9">
    <p:spTree>
      <p:nvGrpSpPr>
        <p:cNvPr id="150" name="Shape 150"/>
        <p:cNvGrpSpPr/>
        <p:nvPr/>
      </p:nvGrpSpPr>
      <p:grpSpPr>
        <a:xfrm>
          <a:off x="0" y="0"/>
          <a:ext cx="0" cy="0"/>
          <a:chOff x="0" y="0"/>
          <a:chExt cx="0" cy="0"/>
        </a:xfrm>
      </p:grpSpPr>
      <p:pic>
        <p:nvPicPr>
          <p:cNvPr descr="Image" id="151" name="Google Shape;151;p57"/>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152" name="Google Shape;152;p57"/>
          <p:cNvPicPr preferRelativeResize="0"/>
          <p:nvPr/>
        </p:nvPicPr>
        <p:blipFill rotWithShape="1">
          <a:blip r:embed="rId3">
            <a:alphaModFix/>
          </a:blip>
          <a:srcRect b="0" l="0" r="0" t="0"/>
          <a:stretch/>
        </p:blipFill>
        <p:spPr>
          <a:xfrm>
            <a:off x="2753795" y="618086"/>
            <a:ext cx="9245601" cy="1040587"/>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3" name="Google Shape;153;p57"/>
          <p:cNvSpPr txBox="1"/>
          <p:nvPr/>
        </p:nvSpPr>
        <p:spPr>
          <a:xfrm>
            <a:off x="3260153" y="749759"/>
            <a:ext cx="8436085" cy="523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Welcome  on board  of the professional PM  track</a:t>
            </a:r>
            <a:endParaRPr/>
          </a:p>
        </p:txBody>
      </p:sp>
      <p:pic>
        <p:nvPicPr>
          <p:cNvPr descr="Rectangle: Rounded Corners 22" id="154" name="Google Shape;154;p57"/>
          <p:cNvPicPr preferRelativeResize="0"/>
          <p:nvPr/>
        </p:nvPicPr>
        <p:blipFill rotWithShape="1">
          <a:blip r:embed="rId4">
            <a:alphaModFix/>
          </a:blip>
          <a:srcRect b="0" l="0" r="0" t="0"/>
          <a:stretch/>
        </p:blipFill>
        <p:spPr>
          <a:xfrm>
            <a:off x="6887206" y="16393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155" name="Google Shape;155;p57"/>
          <p:cNvSpPr txBox="1"/>
          <p:nvPr/>
        </p:nvSpPr>
        <p:spPr>
          <a:xfrm>
            <a:off x="7493423" y="2195656"/>
            <a:ext cx="2732653" cy="1793588"/>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To maximizing  the project success rate  and sustain business success , the organizations should have an efferent  project operational technicality .</a:t>
            </a:r>
            <a:endParaRPr/>
          </a:p>
        </p:txBody>
      </p:sp>
      <p:pic>
        <p:nvPicPr>
          <p:cNvPr descr="Rectangle: Rounded Corners 24" id="156" name="Google Shape;156;p57"/>
          <p:cNvPicPr preferRelativeResize="0"/>
          <p:nvPr/>
        </p:nvPicPr>
        <p:blipFill rotWithShape="1">
          <a:blip r:embed="rId5">
            <a:alphaModFix/>
          </a:blip>
          <a:srcRect b="0" l="0" r="0" t="0"/>
          <a:stretch/>
        </p:blipFill>
        <p:spPr>
          <a:xfrm>
            <a:off x="2840229" y="2325947"/>
            <a:ext cx="4478493" cy="3144336"/>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7" name="Google Shape;157;p5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8" showMasterSp="0">
  <p:cSld name="Title Slide copy 8">
    <p:spTree>
      <p:nvGrpSpPr>
        <p:cNvPr id="158" name="Shape 158"/>
        <p:cNvGrpSpPr/>
        <p:nvPr/>
      </p:nvGrpSpPr>
      <p:grpSpPr>
        <a:xfrm>
          <a:off x="0" y="0"/>
          <a:ext cx="0" cy="0"/>
          <a:chOff x="0" y="0"/>
          <a:chExt cx="0" cy="0"/>
        </a:xfrm>
      </p:grpSpPr>
      <p:pic>
        <p:nvPicPr>
          <p:cNvPr descr="Image" id="159" name="Google Shape;159;p58"/>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160" name="Google Shape;160;p58"/>
          <p:cNvSpPr txBox="1"/>
          <p:nvPr>
            <p:ph type="title"/>
          </p:nvPr>
        </p:nvSpPr>
        <p:spPr>
          <a:xfrm>
            <a:off x="457200" y="1120925"/>
            <a:ext cx="5547570" cy="1004738"/>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sz="4400">
                <a:solidFill>
                  <a:srgbClr val="941100"/>
                </a:solidFill>
                <a:latin typeface="Bookman Old Style"/>
                <a:ea typeface="Bookman Old Style"/>
                <a:cs typeface="Bookman Old Style"/>
                <a:sym typeface="Bookman Old Styl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61" name="Google Shape;161;p58"/>
          <p:cNvSpPr txBox="1"/>
          <p:nvPr>
            <p:ph idx="1" type="body"/>
          </p:nvPr>
        </p:nvSpPr>
        <p:spPr>
          <a:xfrm>
            <a:off x="317500" y="2433637"/>
            <a:ext cx="5675124" cy="3303916"/>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62" name="Google Shape;162;p5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63" name="Google Shape;163;p58"/>
          <p:cNvPicPr preferRelativeResize="0"/>
          <p:nvPr/>
        </p:nvPicPr>
        <p:blipFill rotWithShape="1">
          <a:blip r:embed="rId3">
            <a:alphaModFix/>
          </a:blip>
          <a:srcRect b="0" l="0" r="0" t="0"/>
          <a:stretch/>
        </p:blipFill>
        <p:spPr>
          <a:xfrm>
            <a:off x="6414505" y="953562"/>
            <a:ext cx="5674570" cy="1131738"/>
          </a:xfrm>
          <a:prstGeom prst="rect">
            <a:avLst/>
          </a:prstGeom>
          <a:noFill/>
          <a:ln>
            <a:noFill/>
          </a:ln>
          <a:effectLst>
            <a:outerShdw blurRad="190500" rotWithShape="0" dir="5400000" dist="101600">
              <a:srgbClr val="941751"/>
            </a:outerShdw>
          </a:effectLst>
        </p:spPr>
      </p:pic>
      <p:pic>
        <p:nvPicPr>
          <p:cNvPr descr="Body Level One… Body Level OneBody Level TwoBody Level ThreeBody Level FourBody Level Five" id="164" name="Google Shape;164;p58"/>
          <p:cNvPicPr preferRelativeResize="0"/>
          <p:nvPr/>
        </p:nvPicPr>
        <p:blipFill rotWithShape="1">
          <a:blip r:embed="rId4">
            <a:alphaModFix/>
          </a:blip>
          <a:srcRect b="0" l="0" r="0" t="0"/>
          <a:stretch/>
        </p:blipFill>
        <p:spPr>
          <a:xfrm>
            <a:off x="6287505" y="2278974"/>
            <a:ext cx="5776725" cy="3405516"/>
          </a:xfrm>
          <a:prstGeom prst="rect">
            <a:avLst/>
          </a:prstGeom>
          <a:noFill/>
          <a:ln>
            <a:noFill/>
          </a:ln>
          <a:effectLst>
            <a:outerShdw blurRad="190500" rotWithShape="0" dir="5400000" dist="50800">
              <a:schemeClr val="accent5">
                <a:alpha val="49411"/>
              </a:schemeClr>
            </a:outerShdw>
          </a:effectLst>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bg>
      <p:bgPr>
        <a:blipFill>
          <a:blip r:embed="rId2">
            <a:alphaModFix/>
          </a:blip>
          <a:stretch>
            <a:fillRect/>
          </a:stretch>
        </a:blipFill>
      </p:bgPr>
    </p:bg>
    <p:spTree>
      <p:nvGrpSpPr>
        <p:cNvPr id="165" name="Shape 165"/>
        <p:cNvGrpSpPr/>
        <p:nvPr/>
      </p:nvGrpSpPr>
      <p:grpSpPr>
        <a:xfrm>
          <a:off x="0" y="0"/>
          <a:ext cx="0" cy="0"/>
          <a:chOff x="0" y="0"/>
          <a:chExt cx="0" cy="0"/>
        </a:xfrm>
      </p:grpSpPr>
      <p:pic>
        <p:nvPicPr>
          <p:cNvPr descr="Picture 2" id="166" name="Google Shape;166;p59"/>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67" name="Google Shape;167;p59"/>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68" name="Google Shape;168;p59"/>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69" name="Google Shape;169;p59"/>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70" name="Google Shape;170;p5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71" name="Google Shape;171;p59"/>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Calibri"/>
              <a:buNone/>
              <a:defRPr b="1" sz="4100">
                <a:solidFill>
                  <a:srgbClr val="365B9B"/>
                </a:solidFill>
                <a:latin typeface="Calibri"/>
                <a:ea typeface="Calibri"/>
                <a:cs typeface="Calibri"/>
                <a:sym typeface="Calibr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72" name="Google Shape;172;p59"/>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487CA9"/>
              </a:buClr>
              <a:buSzPts val="3200"/>
              <a:buFont typeface="Bodoni"/>
              <a:buNone/>
              <a:defRPr sz="3200">
                <a:solidFill>
                  <a:srgbClr val="487CA9"/>
                </a:solidFill>
              </a:defRPr>
            </a:lvl1pPr>
            <a:lvl2pPr indent="-228600" lvl="1" marL="914400" algn="l">
              <a:lnSpc>
                <a:spcPct val="90000"/>
              </a:lnSpc>
              <a:spcBef>
                <a:spcPts val="1000"/>
              </a:spcBef>
              <a:spcAft>
                <a:spcPts val="0"/>
              </a:spcAft>
              <a:buClr>
                <a:srgbClr val="487CA9"/>
              </a:buClr>
              <a:buSzPts val="3200"/>
              <a:buFont typeface="Bodoni"/>
              <a:buNone/>
              <a:defRPr sz="3200">
                <a:solidFill>
                  <a:srgbClr val="487CA9"/>
                </a:solidFill>
              </a:defRPr>
            </a:lvl2pPr>
            <a:lvl3pPr indent="-228600" lvl="2" marL="1371600" algn="l">
              <a:lnSpc>
                <a:spcPct val="90000"/>
              </a:lnSpc>
              <a:spcBef>
                <a:spcPts val="1000"/>
              </a:spcBef>
              <a:spcAft>
                <a:spcPts val="0"/>
              </a:spcAft>
              <a:buClr>
                <a:srgbClr val="487CA9"/>
              </a:buClr>
              <a:buSzPts val="3200"/>
              <a:buFont typeface="Bodoni"/>
              <a:buNone/>
              <a:defRPr sz="3200">
                <a:solidFill>
                  <a:srgbClr val="487CA9"/>
                </a:solidFill>
              </a:defRPr>
            </a:lvl3pPr>
            <a:lvl4pPr indent="-228600" lvl="3" marL="1828800" algn="l">
              <a:lnSpc>
                <a:spcPct val="90000"/>
              </a:lnSpc>
              <a:spcBef>
                <a:spcPts val="1000"/>
              </a:spcBef>
              <a:spcAft>
                <a:spcPts val="0"/>
              </a:spcAft>
              <a:buClr>
                <a:srgbClr val="487CA9"/>
              </a:buClr>
              <a:buSzPts val="3200"/>
              <a:buFont typeface="Bodoni"/>
              <a:buNone/>
              <a:defRPr sz="3200">
                <a:solidFill>
                  <a:srgbClr val="487CA9"/>
                </a:solidFill>
              </a:defRPr>
            </a:lvl4pPr>
            <a:lvl5pPr indent="-228600" lvl="4" marL="2286000" algn="l">
              <a:lnSpc>
                <a:spcPct val="90000"/>
              </a:lnSpc>
              <a:spcBef>
                <a:spcPts val="1000"/>
              </a:spcBef>
              <a:spcAft>
                <a:spcPts val="0"/>
              </a:spcAft>
              <a:buClr>
                <a:srgbClr val="487CA9"/>
              </a:buClr>
              <a:buSzPts val="3200"/>
              <a:buFont typeface="Bodoni"/>
              <a:buNone/>
              <a:defRPr sz="3200">
                <a:solidFill>
                  <a:srgbClr val="487CA9"/>
                </a:solidFil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2" showMasterSp="0">
  <p:cSld name="Title Slide copy 2">
    <p:bg>
      <p:bgPr>
        <a:blipFill>
          <a:blip r:embed="rId2">
            <a:alphaModFix/>
          </a:blip>
          <a:stretch>
            <a:fillRect/>
          </a:stretch>
        </a:blipFill>
      </p:bgPr>
    </p:bg>
    <p:spTree>
      <p:nvGrpSpPr>
        <p:cNvPr id="173" name="Shape 173"/>
        <p:cNvGrpSpPr/>
        <p:nvPr/>
      </p:nvGrpSpPr>
      <p:grpSpPr>
        <a:xfrm>
          <a:off x="0" y="0"/>
          <a:ext cx="0" cy="0"/>
          <a:chOff x="0" y="0"/>
          <a:chExt cx="0" cy="0"/>
        </a:xfrm>
      </p:grpSpPr>
      <p:pic>
        <p:nvPicPr>
          <p:cNvPr descr="Picture 2" id="174" name="Google Shape;174;p60"/>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75" name="Google Shape;175;p60"/>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76" name="Google Shape;176;p60"/>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77" name="Google Shape;177;p60"/>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78" name="Google Shape;178;p6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2">
    <p:bg>
      <p:bgPr>
        <a:blipFill>
          <a:blip r:embed="rId2">
            <a:alphaModFix/>
          </a:blip>
          <a:stretch>
            <a:fillRect/>
          </a:stretch>
        </a:blipFill>
      </p:bgPr>
    </p:bg>
    <p:spTree>
      <p:nvGrpSpPr>
        <p:cNvPr id="179" name="Shape 179"/>
        <p:cNvGrpSpPr/>
        <p:nvPr/>
      </p:nvGrpSpPr>
      <p:grpSpPr>
        <a:xfrm>
          <a:off x="0" y="0"/>
          <a:ext cx="0" cy="0"/>
          <a:chOff x="0" y="0"/>
          <a:chExt cx="0" cy="0"/>
        </a:xfrm>
      </p:grpSpPr>
      <p:pic>
        <p:nvPicPr>
          <p:cNvPr descr="Picture 2" id="180" name="Google Shape;180;p61"/>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81" name="Google Shape;181;p61"/>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82" name="Google Shape;182;p61"/>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83" name="Google Shape;183;p61"/>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84" name="Google Shape;184;p6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85" name="Google Shape;185;p61"/>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Arial"/>
              <a:buNone/>
              <a:defRPr sz="4100">
                <a:solidFill>
                  <a:srgbClr val="365B9B"/>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86" name="Google Shape;186;p61"/>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vl1pPr>
            <a:lvl2pPr indent="-228600" lvl="1" marL="914400" algn="l">
              <a:lnSpc>
                <a:spcPct val="90000"/>
              </a:lnSpc>
              <a:spcBef>
                <a:spcPts val="1000"/>
              </a:spcBef>
              <a:spcAft>
                <a:spcPts val="0"/>
              </a:spcAft>
              <a:buClr>
                <a:srgbClr val="000000"/>
              </a:buClr>
              <a:buSzPts val="3200"/>
              <a:buFont typeface="Bodoni"/>
              <a:buNone/>
              <a:defRPr sz="3200"/>
            </a:lvl2pPr>
            <a:lvl3pPr indent="-228600" lvl="2" marL="1371600" algn="l">
              <a:lnSpc>
                <a:spcPct val="90000"/>
              </a:lnSpc>
              <a:spcBef>
                <a:spcPts val="1000"/>
              </a:spcBef>
              <a:spcAft>
                <a:spcPts val="0"/>
              </a:spcAft>
              <a:buClr>
                <a:srgbClr val="000000"/>
              </a:buClr>
              <a:buSzPts val="3200"/>
              <a:buFont typeface="Bodoni"/>
              <a:buNone/>
              <a:defRPr sz="3200"/>
            </a:lvl3pPr>
            <a:lvl4pPr indent="-228600" lvl="3" marL="1828800" algn="l">
              <a:lnSpc>
                <a:spcPct val="90000"/>
              </a:lnSpc>
              <a:spcBef>
                <a:spcPts val="1000"/>
              </a:spcBef>
              <a:spcAft>
                <a:spcPts val="0"/>
              </a:spcAft>
              <a:buClr>
                <a:srgbClr val="000000"/>
              </a:buClr>
              <a:buSzPts val="3200"/>
              <a:buFont typeface="Bodoni"/>
              <a:buNone/>
              <a:defRPr sz="3200"/>
            </a:lvl4pPr>
            <a:lvl5pPr indent="-228600" lvl="4" marL="2286000" algn="l">
              <a:lnSpc>
                <a:spcPct val="90000"/>
              </a:lnSpc>
              <a:spcBef>
                <a:spcPts val="1000"/>
              </a:spcBef>
              <a:spcAft>
                <a:spcPts val="0"/>
              </a:spcAft>
              <a:buClr>
                <a:srgbClr val="000000"/>
              </a:buClr>
              <a:buSzPts val="3200"/>
              <a:buFont typeface="Bodoni"/>
              <a:buNone/>
              <a:defRPr sz="3200"/>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6.xml"/><Relationship Id="rId22" Type="http://schemas.openxmlformats.org/officeDocument/2006/relationships/slideLayout" Target="../slideLayouts/slideLayout18.xml"/><Relationship Id="rId21" Type="http://schemas.openxmlformats.org/officeDocument/2006/relationships/slideLayout" Target="../slideLayouts/slideLayout17.xml"/><Relationship Id="rId24" Type="http://schemas.openxmlformats.org/officeDocument/2006/relationships/slideLayout" Target="../slideLayouts/slideLayout20.xml"/><Relationship Id="rId23" Type="http://schemas.openxmlformats.org/officeDocument/2006/relationships/slideLayout" Target="../slideLayouts/slideLayout19.xml"/><Relationship Id="rId1" Type="http://schemas.openxmlformats.org/officeDocument/2006/relationships/image" Target="../media/image1.jpg"/><Relationship Id="rId2" Type="http://schemas.openxmlformats.org/officeDocument/2006/relationships/image" Target="../media/image5.png"/><Relationship Id="rId3" Type="http://schemas.openxmlformats.org/officeDocument/2006/relationships/image" Target="../media/image3.png"/><Relationship Id="rId4" Type="http://schemas.openxmlformats.org/officeDocument/2006/relationships/image" Target="../media/image6.png"/><Relationship Id="rId9" Type="http://schemas.openxmlformats.org/officeDocument/2006/relationships/slideLayout" Target="../slideLayouts/slideLayout5.xml"/><Relationship Id="rId25" Type="http://schemas.openxmlformats.org/officeDocument/2006/relationships/theme" Target="../theme/theme2.xml"/><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 Id="rId11" Type="http://schemas.openxmlformats.org/officeDocument/2006/relationships/slideLayout" Target="../slideLayouts/slideLayout7.xml"/><Relationship Id="rId10" Type="http://schemas.openxmlformats.org/officeDocument/2006/relationships/slideLayout" Target="../slideLayouts/slideLayout6.xml"/><Relationship Id="rId13" Type="http://schemas.openxmlformats.org/officeDocument/2006/relationships/slideLayout" Target="../slideLayouts/slideLayout9.xml"/><Relationship Id="rId12" Type="http://schemas.openxmlformats.org/officeDocument/2006/relationships/slideLayout" Target="../slideLayouts/slideLayout8.xml"/><Relationship Id="rId15" Type="http://schemas.openxmlformats.org/officeDocument/2006/relationships/slideLayout" Target="../slideLayouts/slideLayout11.xml"/><Relationship Id="rId14" Type="http://schemas.openxmlformats.org/officeDocument/2006/relationships/slideLayout" Target="../slideLayouts/slideLayout10.xml"/><Relationship Id="rId17" Type="http://schemas.openxmlformats.org/officeDocument/2006/relationships/slideLayout" Target="../slideLayouts/slideLayout13.xml"/><Relationship Id="rId16" Type="http://schemas.openxmlformats.org/officeDocument/2006/relationships/slideLayout" Target="../slideLayouts/slideLayout12.xml"/><Relationship Id="rId19" Type="http://schemas.openxmlformats.org/officeDocument/2006/relationships/slideLayout" Target="../slideLayouts/slideLayout15.xml"/><Relationship Id="rId18"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pic>
        <p:nvPicPr>
          <p:cNvPr descr="Image" id="6" name="Google Shape;6;p41"/>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7" name="Google Shape;7;p41"/>
          <p:cNvPicPr preferRelativeResize="0"/>
          <p:nvPr/>
        </p:nvPicPr>
        <p:blipFill rotWithShape="1">
          <a:blip r:embed="rId3">
            <a:alphaModFix/>
          </a:blip>
          <a:srcRect b="0" l="0" r="0" t="0"/>
          <a:stretch/>
        </p:blipFill>
        <p:spPr>
          <a:xfrm>
            <a:off x="239179" y="1787524"/>
            <a:ext cx="11358268" cy="4552212"/>
          </a:xfrm>
          <a:prstGeom prst="rect">
            <a:avLst/>
          </a:prstGeom>
          <a:noFill/>
          <a:ln>
            <a:noFill/>
          </a:ln>
          <a:effectLst>
            <a:outerShdw blurRad="190500" rotWithShape="0" dir="5400000" dist="101600">
              <a:schemeClr val="accent5">
                <a:alpha val="49411"/>
              </a:schemeClr>
            </a:outerShdw>
          </a:effectLst>
        </p:spPr>
      </p:pic>
      <p:pic>
        <p:nvPicPr>
          <p:cNvPr descr="Rectangle Rectangle" id="8" name="Google Shape;8;p41"/>
          <p:cNvPicPr preferRelativeResize="0"/>
          <p:nvPr/>
        </p:nvPicPr>
        <p:blipFill rotWithShape="1">
          <a:blip r:embed="rId4">
            <a:alphaModFix/>
          </a:blip>
          <a:srcRect b="0" l="0" r="0" t="0"/>
          <a:stretch/>
        </p:blipFill>
        <p:spPr>
          <a:xfrm>
            <a:off x="1350373" y="744260"/>
            <a:ext cx="9273443" cy="1166088"/>
          </a:xfrm>
          <a:prstGeom prst="rect">
            <a:avLst/>
          </a:prstGeom>
          <a:noFill/>
          <a:ln>
            <a:noFill/>
          </a:ln>
          <a:effectLst>
            <a:outerShdw blurRad="190500" rotWithShape="0" dir="5400000" dist="101600">
              <a:srgbClr val="941751"/>
            </a:outerShdw>
          </a:effectLst>
        </p:spPr>
      </p:pic>
      <p:sp>
        <p:nvSpPr>
          <p:cNvPr id="9" name="Google Shape;9;p41"/>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1pPr>
            <a:lvl2pPr lvl="1"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2pPr>
            <a:lvl3pPr lvl="2"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3pPr>
            <a:lvl4pPr lvl="3"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4pPr>
            <a:lvl5pPr lvl="4"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5pPr>
            <a:lvl6pPr lvl="5"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6pPr>
            <a:lvl7pPr lvl="6"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7pPr>
            <a:lvl8pPr lvl="7"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8pPr>
            <a:lvl9pPr lvl="8"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9pPr>
          </a:lstStyle>
          <a:p/>
        </p:txBody>
      </p:sp>
      <p:sp>
        <p:nvSpPr>
          <p:cNvPr id="10" name="Google Shape;10;p41"/>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1pPr>
            <a:lvl2pPr indent="-228600" lvl="1" marL="9144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2pPr>
            <a:lvl3pPr indent="-228600" lvl="2" marL="13716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3pPr>
            <a:lvl4pPr indent="-228600" lvl="3" marL="18288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4pPr>
            <a:lvl5pPr indent="-228600" lvl="4" marL="22860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5pPr>
            <a:lvl6pPr indent="-228600" lvl="5" marL="27432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6pPr>
            <a:lvl7pPr indent="-228600" lvl="6" marL="32004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7pPr>
            <a:lvl8pPr indent="-228600" lvl="7" marL="36576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8pPr>
            <a:lvl9pPr indent="-228600" lvl="8" marL="41148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9pPr>
          </a:lstStyle>
          <a:p/>
        </p:txBody>
      </p:sp>
      <p:sp>
        <p:nvSpPr>
          <p:cNvPr id="11" name="Google Shape;11;p41"/>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 id="2147483664" r:id="rId20"/>
    <p:sldLayoutId id="2147483665" r:id="rId21"/>
    <p:sldLayoutId id="2147483666" r:id="rId22"/>
    <p:sldLayoutId id="2147483667" r:id="rId23"/>
    <p:sldLayoutId id="2147483668" r:id="rId2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5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4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4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3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4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4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4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50.png"/><Relationship Id="rId4" Type="http://schemas.openxmlformats.org/officeDocument/2006/relationships/image" Target="../media/image49.png"/><Relationship Id="rId5" Type="http://schemas.openxmlformats.org/officeDocument/2006/relationships/image" Target="../media/image48.png"/><Relationship Id="rId6" Type="http://schemas.openxmlformats.org/officeDocument/2006/relationships/image" Target="../media/image51.png"/><Relationship Id="rId7" Type="http://schemas.openxmlformats.org/officeDocument/2006/relationships/image" Target="../media/image5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5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
          <p:cNvSpPr txBox="1"/>
          <p:nvPr>
            <p:ph idx="4294967295" type="subTitle"/>
          </p:nvPr>
        </p:nvSpPr>
        <p:spPr>
          <a:xfrm>
            <a:off x="217328" y="4961746"/>
            <a:ext cx="8371221" cy="1879563"/>
          </a:xfrm>
          <a:prstGeom prst="rect">
            <a:avLst/>
          </a:prstGeom>
          <a:noFill/>
          <a:ln>
            <a:noFill/>
          </a:ln>
        </p:spPr>
        <p:txBody>
          <a:bodyPr anchorCtr="0" anchor="ctr" bIns="45700" lIns="45700" spcFirstLastPara="1" rIns="45700" wrap="square" tIns="45700">
            <a:normAutofit/>
          </a:bodyPr>
          <a:lstStyle/>
          <a:p>
            <a:pPr indent="0" lvl="0" marL="0" marR="0" rtl="0" algn="just">
              <a:lnSpc>
                <a:spcPct val="90000"/>
              </a:lnSpc>
              <a:spcBef>
                <a:spcPts val="0"/>
              </a:spcBef>
              <a:spcAft>
                <a:spcPts val="0"/>
              </a:spcAft>
              <a:buClr>
                <a:srgbClr val="000000"/>
              </a:buClr>
              <a:buSzPts val="2328"/>
              <a:buFont typeface="Arial"/>
              <a:buNone/>
            </a:pPr>
            <a:r>
              <a:rPr b="0" i="0" lang="en-US" sz="2328" u="none" cap="none" strike="noStrike">
                <a:solidFill>
                  <a:srgbClr val="000000"/>
                </a:solidFill>
                <a:latin typeface="Arial"/>
                <a:ea typeface="Arial"/>
                <a:cs typeface="Arial"/>
                <a:sym typeface="Arial"/>
              </a:rPr>
              <a:t>Lecture three:</a:t>
            </a:r>
            <a:endParaRPr/>
          </a:p>
          <a:p>
            <a:pPr indent="0" lvl="0" marL="0" marR="0" rtl="0" algn="just">
              <a:lnSpc>
                <a:spcPct val="90000"/>
              </a:lnSpc>
              <a:spcBef>
                <a:spcPts val="900"/>
              </a:spcBef>
              <a:spcAft>
                <a:spcPts val="0"/>
              </a:spcAft>
              <a:buClr>
                <a:srgbClr val="000000"/>
              </a:buClr>
              <a:buSzPts val="2328"/>
              <a:buFont typeface="Arial"/>
              <a:buNone/>
            </a:pPr>
            <a:r>
              <a:rPr b="0" i="0" lang="en-US" sz="2328" u="none" cap="none" strike="noStrike">
                <a:solidFill>
                  <a:srgbClr val="000000"/>
                </a:solidFill>
                <a:latin typeface="Arial"/>
                <a:ea typeface="Arial"/>
                <a:cs typeface="Arial"/>
                <a:sym typeface="Arial"/>
              </a:rPr>
              <a:t>The effectiveness of the “Holistic project operations compliance plan “HPJOCP in creating </a:t>
            </a:r>
            <a:r>
              <a:rPr b="0" i="0" lang="en-US" sz="2328" u="none" cap="none" strike="noStrike">
                <a:solidFill>
                  <a:srgbClr val="598A38"/>
                </a:solidFill>
                <a:latin typeface="Arial"/>
                <a:ea typeface="Arial"/>
                <a:cs typeface="Arial"/>
                <a:sym typeface="Arial"/>
              </a:rPr>
              <a:t>P</a:t>
            </a:r>
            <a:r>
              <a:rPr b="0" i="0" lang="en-US" sz="2328" u="none" cap="none" strike="noStrike">
                <a:solidFill>
                  <a:srgbClr val="000000"/>
                </a:solidFill>
                <a:latin typeface="Arial"/>
                <a:ea typeface="Arial"/>
                <a:cs typeface="Arial"/>
                <a:sym typeface="Arial"/>
              </a:rPr>
              <a:t>roject </a:t>
            </a:r>
            <a:r>
              <a:rPr b="0" i="0" lang="en-US" sz="2328" u="none" cap="none" strike="noStrike">
                <a:solidFill>
                  <a:srgbClr val="598A38"/>
                </a:solidFill>
                <a:latin typeface="Arial"/>
                <a:ea typeface="Arial"/>
                <a:cs typeface="Arial"/>
                <a:sym typeface="Arial"/>
              </a:rPr>
              <a:t>C</a:t>
            </a:r>
            <a:r>
              <a:rPr b="0" i="0" lang="en-US" sz="2328" u="none" cap="none" strike="noStrike">
                <a:solidFill>
                  <a:srgbClr val="000000"/>
                </a:solidFill>
                <a:latin typeface="Arial"/>
                <a:ea typeface="Arial"/>
                <a:cs typeface="Arial"/>
                <a:sym typeface="Arial"/>
              </a:rPr>
              <a:t>ompe</a:t>
            </a:r>
            <a:r>
              <a:rPr b="0" i="0" lang="en-US" sz="2328" u="none" cap="none" strike="noStrike">
                <a:solidFill>
                  <a:srgbClr val="598A38"/>
                </a:solidFill>
                <a:latin typeface="Arial"/>
                <a:ea typeface="Arial"/>
                <a:cs typeface="Arial"/>
                <a:sym typeface="Arial"/>
              </a:rPr>
              <a:t>t</a:t>
            </a:r>
            <a:r>
              <a:rPr b="0" i="0" lang="en-US" sz="2328" u="none" cap="none" strike="noStrike">
                <a:solidFill>
                  <a:srgbClr val="000000"/>
                </a:solidFill>
                <a:latin typeface="Arial"/>
                <a:ea typeface="Arial"/>
                <a:cs typeface="Arial"/>
                <a:sym typeface="Arial"/>
              </a:rPr>
              <a:t>ence-</a:t>
            </a:r>
            <a:r>
              <a:rPr b="0" i="0" lang="en-US" sz="2328" u="none" cap="none" strike="noStrike">
                <a:solidFill>
                  <a:srgbClr val="598A38"/>
                </a:solidFill>
                <a:latin typeface="Arial"/>
                <a:ea typeface="Arial"/>
                <a:cs typeface="Arial"/>
                <a:sym typeface="Arial"/>
              </a:rPr>
              <a:t>I</a:t>
            </a:r>
            <a:r>
              <a:rPr b="0" i="0" lang="en-US" sz="2328" u="none" cap="none" strike="noStrike">
                <a:solidFill>
                  <a:srgbClr val="000000"/>
                </a:solidFill>
                <a:latin typeface="Arial"/>
                <a:ea typeface="Arial"/>
                <a:cs typeface="Arial"/>
                <a:sym typeface="Arial"/>
              </a:rPr>
              <a:t>ntegration (PCTI), for having project compliance readiness  and ensuring successful project management  outcomes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197" name="Google Shape;197;p2"/>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3180"/>
              <a:buFont typeface="Arial"/>
              <a:buNone/>
            </a:pPr>
            <a:r>
              <a:rPr lang="en-US" sz="3180"/>
              <a:t>The compliance -integration into project management, </a:t>
            </a:r>
            <a:endParaRPr/>
          </a:p>
        </p:txBody>
      </p:sp>
      <p:sp>
        <p:nvSpPr>
          <p:cNvPr id="198" name="Google Shape;198;p2"/>
          <p:cNvSpPr txBox="1"/>
          <p:nvPr>
            <p:ph idx="1" type="body"/>
          </p:nvPr>
        </p:nvSpPr>
        <p:spPr>
          <a:xfrm>
            <a:off x="1515102" y="3087320"/>
            <a:ext cx="9144001" cy="1655763"/>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1740"/>
              <a:buFont typeface="Arial"/>
              <a:buNone/>
            </a:pPr>
            <a:r>
              <a:t/>
            </a:r>
            <a:endParaRPr sz="1740"/>
          </a:p>
          <a:p>
            <a:pPr indent="0" lvl="0" marL="0" rtl="0" algn="l">
              <a:lnSpc>
                <a:spcPct val="90000"/>
              </a:lnSpc>
              <a:spcBef>
                <a:spcPts val="800"/>
              </a:spcBef>
              <a:spcAft>
                <a:spcPts val="0"/>
              </a:spcAft>
              <a:buClr>
                <a:srgbClr val="000000"/>
              </a:buClr>
              <a:buSzPts val="1740"/>
              <a:buFont typeface="Arial"/>
              <a:buNone/>
            </a:pPr>
            <a:r>
              <a:rPr lang="en-US" sz="1740"/>
              <a:t>It involves ensuring that the project activities, processes, and deliverables meet the prescribed requirements set by external regulatory bodies, industry standards, or internal organizational policies. </a:t>
            </a:r>
            <a:endParaRPr/>
          </a:p>
          <a:p>
            <a:pPr indent="0" lvl="0" marL="0" rtl="0" algn="l">
              <a:lnSpc>
                <a:spcPct val="90000"/>
              </a:lnSpc>
              <a:spcBef>
                <a:spcPts val="800"/>
              </a:spcBef>
              <a:spcAft>
                <a:spcPts val="0"/>
              </a:spcAft>
              <a:buClr>
                <a:srgbClr val="000000"/>
              </a:buClr>
              <a:buSzPts val="1740"/>
              <a:buFont typeface="Arial"/>
              <a:buNone/>
            </a:pPr>
            <a:r>
              <a:rPr lang="en-US" sz="1740"/>
              <a:t>Compliance requirements may vary depending on the nature of the project, industry, and geographical location.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04" name="Google Shape;204;p3"/>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The lecture target </a:t>
            </a:r>
            <a:endParaRPr/>
          </a:p>
        </p:txBody>
      </p:sp>
      <p:sp>
        <p:nvSpPr>
          <p:cNvPr id="205" name="Google Shape;205;p3"/>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This integration not only enhances project performance but also mitigates risks associated with non-compliance, ensuring that projects are executed within legal and regulatory boundaries. </a:t>
            </a:r>
            <a:endParaRPr/>
          </a:p>
          <a:p>
            <a:pPr indent="0" lvl="0" marL="0" rtl="0" algn="just">
              <a:lnSpc>
                <a:spcPct val="90000"/>
              </a:lnSpc>
              <a:spcBef>
                <a:spcPts val="1000"/>
              </a:spcBef>
              <a:spcAft>
                <a:spcPts val="0"/>
              </a:spcAft>
              <a:buClr>
                <a:srgbClr val="000000"/>
              </a:buClr>
              <a:buSzPts val="2400"/>
              <a:buFont typeface="Arial"/>
              <a:buNone/>
            </a:pPr>
            <a:r>
              <a:rPr lang="en-US" sz="2400">
                <a:latin typeface="Arial"/>
                <a:ea typeface="Arial"/>
                <a:cs typeface="Arial"/>
                <a:sym typeface="Arial"/>
              </a:rPr>
              <a:t>Moreover, the HPJOCP fosters a culture of transparency and accountability, promoting ethical practices and minimizing the likelihood of repetitional damage.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4"/>
          <p:cNvSpPr/>
          <p:nvPr/>
        </p:nvSpPr>
        <p:spPr>
          <a:xfrm flipH="1">
            <a:off x="8023646" y="1048002"/>
            <a:ext cx="4128423" cy="4952310"/>
          </a:xfrm>
          <a:prstGeom prst="roundRect">
            <a:avLst>
              <a:gd fmla="val 6140" name="adj"/>
            </a:avLst>
          </a:prstGeom>
          <a:solidFill>
            <a:srgbClr val="669BBC">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1" name="Google Shape;211;p4"/>
          <p:cNvSpPr txBox="1"/>
          <p:nvPr/>
        </p:nvSpPr>
        <p:spPr>
          <a:xfrm>
            <a:off x="-255063" y="-20277966"/>
            <a:ext cx="142241" cy="4470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1200"/>
              <a:buFont typeface="Times"/>
              <a:buNone/>
            </a:pPr>
            <a:r>
              <a:rPr b="0" i="0" lang="en-US" sz="1200" u="none" cap="none" strike="noStrike">
                <a:solidFill>
                  <a:srgbClr val="000000"/>
                </a:solidFill>
                <a:latin typeface="Times"/>
                <a:ea typeface="Times"/>
                <a:cs typeface="Times"/>
                <a:sym typeface="Times"/>
              </a:rPr>
              <a:t> </a:t>
            </a:r>
            <a:endParaRPr/>
          </a:p>
        </p:txBody>
      </p:sp>
      <p:sp>
        <p:nvSpPr>
          <p:cNvPr id="212" name="Google Shape;212;p4"/>
          <p:cNvSpPr/>
          <p:nvPr/>
        </p:nvSpPr>
        <p:spPr>
          <a:xfrm>
            <a:off x="75305" y="3258481"/>
            <a:ext cx="9116688" cy="798523"/>
          </a:xfrm>
          <a:prstGeom prst="rect">
            <a:avLst/>
          </a:prstGeom>
          <a:solidFill>
            <a:srgbClr val="FFFFFF"/>
          </a:solidFill>
          <a:ln cap="flat" cmpd="sng" w="38100">
            <a:solidFill>
              <a:srgbClr val="669BBC"/>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rmAutofit/>
          </a:bodyPr>
          <a:lstStyle/>
          <a:p>
            <a:pPr indent="0" lvl="0" marL="0" marR="0" rtl="0" algn="just">
              <a:lnSpc>
                <a:spcPct val="100000"/>
              </a:lnSpc>
              <a:spcBef>
                <a:spcPts val="0"/>
              </a:spcBef>
              <a:spcAft>
                <a:spcPts val="0"/>
              </a:spcAft>
              <a:buClr>
                <a:srgbClr val="365B9B"/>
              </a:buClr>
              <a:buSzPts val="1800"/>
              <a:buFont typeface="Bodoni"/>
              <a:buNone/>
            </a:pPr>
            <a:r>
              <a:rPr b="1" i="0" lang="en-US" sz="1800" u="none" cap="none" strike="noStrike">
                <a:solidFill>
                  <a:srgbClr val="365B9B"/>
                </a:solidFill>
                <a:latin typeface="Bodoni"/>
                <a:ea typeface="Bodoni"/>
                <a:cs typeface="Bodoni"/>
                <a:sym typeface="Bodoni"/>
              </a:rPr>
              <a:t>Section 2 :</a:t>
            </a:r>
            <a:endParaRPr/>
          </a:p>
          <a:p>
            <a:pPr indent="0" lvl="0" marL="0" marR="0" rtl="0" algn="just">
              <a:lnSpc>
                <a:spcPct val="100000"/>
              </a:lnSpc>
              <a:spcBef>
                <a:spcPts val="0"/>
              </a:spcBef>
              <a:spcAft>
                <a:spcPts val="0"/>
              </a:spcAft>
              <a:buClr>
                <a:srgbClr val="365B9B"/>
              </a:buClr>
              <a:buSzPts val="1800"/>
              <a:buFont typeface="Bodoni"/>
              <a:buNone/>
            </a:pPr>
            <a:r>
              <a:rPr b="1" i="0" lang="en-US" sz="1800" u="none" cap="none" strike="noStrike">
                <a:solidFill>
                  <a:srgbClr val="365B9B"/>
                </a:solidFill>
                <a:latin typeface="Bodoni"/>
                <a:ea typeface="Bodoni"/>
                <a:cs typeface="Bodoni"/>
                <a:sym typeface="Bodoni"/>
              </a:rPr>
              <a:t>The  Project success types and HPJOCP compliance integration levels </a:t>
            </a:r>
            <a:endParaRPr/>
          </a:p>
        </p:txBody>
      </p:sp>
      <p:sp>
        <p:nvSpPr>
          <p:cNvPr id="213" name="Google Shape;213;p4"/>
          <p:cNvSpPr txBox="1"/>
          <p:nvPr>
            <p:ph idx="4294967295" type="body"/>
          </p:nvPr>
        </p:nvSpPr>
        <p:spPr>
          <a:xfrm>
            <a:off x="93598" y="1251362"/>
            <a:ext cx="9591624" cy="1744487"/>
          </a:xfrm>
          <a:prstGeom prst="rect">
            <a:avLst/>
          </a:prstGeom>
          <a:solidFill>
            <a:srgbClr val="FFFFFF"/>
          </a:solidFill>
          <a:ln cap="flat" cmpd="sng" w="38100">
            <a:solidFill>
              <a:srgbClr val="669BBC"/>
            </a:solidFill>
            <a:prstDash val="solid"/>
            <a:miter lim="800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rmAutofit/>
          </a:bodyPr>
          <a:lstStyle/>
          <a:p>
            <a:pPr indent="0" lvl="0" marL="0" rtl="0" algn="just">
              <a:lnSpc>
                <a:spcPct val="100000"/>
              </a:lnSpc>
              <a:spcBef>
                <a:spcPts val="0"/>
              </a:spcBef>
              <a:spcAft>
                <a:spcPts val="0"/>
              </a:spcAft>
              <a:buClr>
                <a:srgbClr val="365B9B"/>
              </a:buClr>
              <a:buSzPts val="1500"/>
              <a:buFont typeface="Bodoni"/>
              <a:buNone/>
            </a:pPr>
            <a:r>
              <a:rPr b="1" lang="en-US" sz="1500">
                <a:solidFill>
                  <a:srgbClr val="365B9B"/>
                </a:solidFill>
                <a:latin typeface="Bodoni"/>
                <a:ea typeface="Bodoni"/>
                <a:cs typeface="Bodoni"/>
                <a:sym typeface="Bodoni"/>
              </a:rPr>
              <a:t>Section 1</a:t>
            </a:r>
            <a:endParaRPr/>
          </a:p>
          <a:p>
            <a:pPr indent="-152400" lvl="0" marL="228600" rtl="0" algn="just">
              <a:lnSpc>
                <a:spcPct val="100000"/>
              </a:lnSpc>
              <a:spcBef>
                <a:spcPts val="0"/>
              </a:spcBef>
              <a:spcAft>
                <a:spcPts val="0"/>
              </a:spcAft>
              <a:buClr>
                <a:srgbClr val="365B9B"/>
              </a:buClr>
              <a:buSzPts val="1200"/>
              <a:buFont typeface="Bodoni"/>
              <a:buNone/>
            </a:pPr>
            <a:r>
              <a:t/>
            </a:r>
            <a:endParaRPr b="1" sz="1500">
              <a:solidFill>
                <a:srgbClr val="365B9B"/>
              </a:solidFill>
              <a:latin typeface="Bodoni"/>
              <a:ea typeface="Bodoni"/>
              <a:cs typeface="Bodoni"/>
              <a:sym typeface="Bodoni"/>
            </a:endParaRPr>
          </a:p>
          <a:p>
            <a:pPr indent="-228600" lvl="0" marL="228600" rtl="0" algn="just">
              <a:lnSpc>
                <a:spcPct val="100000"/>
              </a:lnSpc>
              <a:spcBef>
                <a:spcPts val="0"/>
              </a:spcBef>
              <a:spcAft>
                <a:spcPts val="0"/>
              </a:spcAft>
              <a:buClr>
                <a:srgbClr val="365B9B"/>
              </a:buClr>
              <a:buSzPts val="1200"/>
              <a:buFont typeface="Bodoni"/>
              <a:buChar char="•"/>
            </a:pPr>
            <a:r>
              <a:rPr b="1" lang="en-US" sz="1500">
                <a:solidFill>
                  <a:srgbClr val="365B9B"/>
                </a:solidFill>
                <a:latin typeface="Bodoni"/>
                <a:ea typeface="Bodoni"/>
                <a:cs typeface="Bodoni"/>
                <a:sym typeface="Bodoni"/>
              </a:rPr>
              <a:t>The HPJOMS  road map </a:t>
            </a:r>
            <a:endParaRPr/>
          </a:p>
          <a:p>
            <a:pPr indent="-228600" lvl="0" marL="228600" rtl="0" algn="just">
              <a:lnSpc>
                <a:spcPct val="100000"/>
              </a:lnSpc>
              <a:spcBef>
                <a:spcPts val="0"/>
              </a:spcBef>
              <a:spcAft>
                <a:spcPts val="0"/>
              </a:spcAft>
              <a:buClr>
                <a:srgbClr val="365B9B"/>
              </a:buClr>
              <a:buSzPts val="1200"/>
              <a:buFont typeface="Bodoni"/>
              <a:buChar char="•"/>
            </a:pPr>
            <a:r>
              <a:rPr b="1" lang="en-US" sz="1500">
                <a:solidFill>
                  <a:srgbClr val="365B9B"/>
                </a:solidFill>
                <a:latin typeface="Bodoni"/>
                <a:ea typeface="Bodoni"/>
                <a:cs typeface="Bodoni"/>
                <a:sym typeface="Bodoni"/>
              </a:rPr>
              <a:t>The HPJOCM frame work </a:t>
            </a:r>
            <a:endParaRPr/>
          </a:p>
          <a:p>
            <a:pPr indent="-228600" lvl="0" marL="228600" rtl="0" algn="just">
              <a:lnSpc>
                <a:spcPct val="100000"/>
              </a:lnSpc>
              <a:spcBef>
                <a:spcPts val="0"/>
              </a:spcBef>
              <a:spcAft>
                <a:spcPts val="0"/>
              </a:spcAft>
              <a:buClr>
                <a:srgbClr val="365B9B"/>
              </a:buClr>
              <a:buSzPts val="1200"/>
              <a:buFont typeface="Bodoni"/>
              <a:buChar char="•"/>
            </a:pPr>
            <a:r>
              <a:rPr b="1" lang="en-US" sz="1500">
                <a:solidFill>
                  <a:srgbClr val="365B9B"/>
                </a:solidFill>
                <a:latin typeface="Bodoni"/>
                <a:ea typeface="Bodoni"/>
                <a:cs typeface="Bodoni"/>
                <a:sym typeface="Bodoni"/>
              </a:rPr>
              <a:t>The  Project success types and HPJOCP compliance integration levels </a:t>
            </a:r>
            <a:endParaRPr/>
          </a:p>
        </p:txBody>
      </p:sp>
      <p:sp>
        <p:nvSpPr>
          <p:cNvPr id="214" name="Google Shape;214;p4"/>
          <p:cNvSpPr/>
          <p:nvPr/>
        </p:nvSpPr>
        <p:spPr>
          <a:xfrm>
            <a:off x="77372" y="4427849"/>
            <a:ext cx="8790988" cy="708100"/>
          </a:xfrm>
          <a:prstGeom prst="rect">
            <a:avLst/>
          </a:prstGeom>
          <a:solidFill>
            <a:srgbClr val="FFFFFF"/>
          </a:solidFill>
          <a:ln cap="flat" cmpd="sng" w="38100">
            <a:solidFill>
              <a:srgbClr val="669BBC"/>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rmAutofit/>
          </a:bodyPr>
          <a:lstStyle/>
          <a:p>
            <a:pPr indent="0" lvl="0" marL="0" marR="0" rtl="0" algn="just">
              <a:lnSpc>
                <a:spcPct val="100000"/>
              </a:lnSpc>
              <a:spcBef>
                <a:spcPts val="0"/>
              </a:spcBef>
              <a:spcAft>
                <a:spcPts val="0"/>
              </a:spcAft>
              <a:buClr>
                <a:srgbClr val="365B9B"/>
              </a:buClr>
              <a:buSzPts val="1800"/>
              <a:buFont typeface="Bodoni"/>
              <a:buNone/>
            </a:pPr>
            <a:r>
              <a:rPr b="1" i="0" lang="en-US" sz="1800" u="none" cap="none" strike="noStrike">
                <a:solidFill>
                  <a:srgbClr val="365B9B"/>
                </a:solidFill>
                <a:latin typeface="Bodoni"/>
                <a:ea typeface="Bodoni"/>
                <a:cs typeface="Bodoni"/>
                <a:sym typeface="Bodoni"/>
              </a:rPr>
              <a:t>Section 3</a:t>
            </a:r>
            <a:endParaRPr/>
          </a:p>
          <a:p>
            <a:pPr indent="0" lvl="0" marL="0" marR="0" rtl="0" algn="just">
              <a:lnSpc>
                <a:spcPct val="100000"/>
              </a:lnSpc>
              <a:spcBef>
                <a:spcPts val="0"/>
              </a:spcBef>
              <a:spcAft>
                <a:spcPts val="0"/>
              </a:spcAft>
              <a:buClr>
                <a:srgbClr val="365B9B"/>
              </a:buClr>
              <a:buSzPts val="1800"/>
              <a:buFont typeface="Bodoni"/>
              <a:buNone/>
            </a:pPr>
            <a:r>
              <a:rPr b="1" i="0" lang="en-US" sz="1800" u="none" cap="none" strike="noStrike">
                <a:solidFill>
                  <a:srgbClr val="365B9B"/>
                </a:solidFill>
                <a:latin typeface="Bodoni"/>
                <a:ea typeface="Bodoni"/>
                <a:cs typeface="Bodoni"/>
                <a:sym typeface="Bodoni"/>
              </a:rPr>
              <a:t>The requirements and challenges of the PCTI</a:t>
            </a:r>
            <a:endParaRPr/>
          </a:p>
        </p:txBody>
      </p:sp>
      <p:pic>
        <p:nvPicPr>
          <p:cNvPr descr="The lecture contents The lecture contents " id="215" name="Google Shape;215;p4"/>
          <p:cNvPicPr preferRelativeResize="0"/>
          <p:nvPr/>
        </p:nvPicPr>
        <p:blipFill rotWithShape="1">
          <a:blip r:embed="rId3">
            <a:alphaModFix/>
          </a:blip>
          <a:srcRect b="0" l="0" r="0" t="0"/>
          <a:stretch/>
        </p:blipFill>
        <p:spPr>
          <a:xfrm rot="5389600">
            <a:off x="8124417" y="2633351"/>
            <a:ext cx="6106501" cy="1781611"/>
          </a:xfrm>
          <a:prstGeom prst="rect">
            <a:avLst/>
          </a:prstGeom>
          <a:noFill/>
          <a:ln>
            <a:noFill/>
          </a:ln>
          <a:effectLst>
            <a:outerShdw blurRad="190500" rotWithShape="0" dir="5400000" dist="101600">
              <a:srgbClr val="941751"/>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descr="Image" id="220" name="Google Shape;220;p5"/>
          <p:cNvPicPr preferRelativeResize="0"/>
          <p:nvPr/>
        </p:nvPicPr>
        <p:blipFill rotWithShape="1">
          <a:blip r:embed="rId3">
            <a:alphaModFix/>
          </a:blip>
          <a:srcRect b="0" l="0" r="0" t="0"/>
          <a:stretch/>
        </p:blipFill>
        <p:spPr>
          <a:xfrm>
            <a:off x="21049" y="0"/>
            <a:ext cx="12149901" cy="6858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descr="Image" id="225" name="Google Shape;225;p6"/>
          <p:cNvPicPr preferRelativeResize="0"/>
          <p:nvPr/>
        </p:nvPicPr>
        <p:blipFill rotWithShape="1">
          <a:blip r:embed="rId3">
            <a:alphaModFix/>
          </a:blip>
          <a:srcRect b="0" l="0" r="0" t="0"/>
          <a:stretch/>
        </p:blipFill>
        <p:spPr>
          <a:xfrm>
            <a:off x="54428" y="0"/>
            <a:ext cx="12083144" cy="6858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txBox="1"/>
          <p:nvPr>
            <p:ph type="title"/>
          </p:nvPr>
        </p:nvSpPr>
        <p:spPr>
          <a:xfrm>
            <a:off x="1524000" y="1383010"/>
            <a:ext cx="9144000" cy="1045554"/>
          </a:xfrm>
          <a:prstGeom prst="rect">
            <a:avLst/>
          </a:prstGeom>
          <a:noFill/>
          <a:ln>
            <a:noFill/>
          </a:ln>
        </p:spPr>
        <p:txBody>
          <a:bodyPr anchorCtr="0" anchor="b" bIns="45700" lIns="45700" spcFirstLastPara="1" rIns="45700" wrap="square" tIns="45700">
            <a:normAutofit/>
          </a:bodyPr>
          <a:lstStyle/>
          <a:p>
            <a:pPr indent="0" lvl="0" marL="0" rtl="0" algn="ctr">
              <a:lnSpc>
                <a:spcPct val="90000"/>
              </a:lnSpc>
              <a:spcBef>
                <a:spcPts val="0"/>
              </a:spcBef>
              <a:spcAft>
                <a:spcPts val="0"/>
              </a:spcAft>
              <a:buClr>
                <a:srgbClr val="000000"/>
              </a:buClr>
              <a:buSzPts val="6000"/>
              <a:buFont typeface="Calibri"/>
              <a:buNone/>
            </a:pPr>
            <a:r>
              <a:rPr b="0" i="0" lang="en-US" sz="6000" u="none" cap="none" strike="noStrike">
                <a:solidFill>
                  <a:srgbClr val="000000"/>
                </a:solidFill>
                <a:latin typeface="Calibri"/>
                <a:ea typeface="Calibri"/>
                <a:cs typeface="Calibri"/>
                <a:sym typeface="Calibri"/>
              </a:rPr>
              <a:t>Comments </a:t>
            </a:r>
            <a:endParaRPr/>
          </a:p>
        </p:txBody>
      </p:sp>
      <p:sp>
        <p:nvSpPr>
          <p:cNvPr id="231" name="Google Shape;231;p7"/>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32" name="Google Shape;232;p7"/>
          <p:cNvSpPr txBox="1"/>
          <p:nvPr>
            <p:ph idx="1" type="body"/>
          </p:nvPr>
        </p:nvSpPr>
        <p:spPr>
          <a:xfrm>
            <a:off x="1515102" y="3087320"/>
            <a:ext cx="9144001" cy="1655763"/>
          </a:xfrm>
          <a:prstGeom prst="rect">
            <a:avLst/>
          </a:prstGeom>
          <a:noFill/>
          <a:ln>
            <a:noFill/>
          </a:ln>
        </p:spPr>
        <p:txBody>
          <a:bodyPr anchorCtr="0" anchor="t" bIns="45700" lIns="45700" spcFirstLastPara="1" rIns="45700" wrap="square" tIns="45700">
            <a:normAutofit/>
          </a:bodyPr>
          <a:lstStyle/>
          <a:p>
            <a:pPr indent="0" lvl="0" marL="0" rtl="0" algn="ctr">
              <a:lnSpc>
                <a:spcPct val="90000"/>
              </a:lnSpc>
              <a:spcBef>
                <a:spcPts val="0"/>
              </a:spcBef>
              <a:spcAft>
                <a:spcPts val="0"/>
              </a:spcAft>
              <a:buClr>
                <a:srgbClr val="000000"/>
              </a:buClr>
              <a:buSzPts val="2064"/>
              <a:buFont typeface="Calibri"/>
              <a:buNone/>
            </a:pPr>
            <a:r>
              <a:rPr lang="en-US" sz="2064"/>
              <a:t>Achieve the PMBOK 7th edition by shifting from creating deliverables to delivering value added system </a:t>
            </a:r>
            <a:endParaRPr/>
          </a:p>
          <a:p>
            <a:pPr indent="0" lvl="0" marL="0" rtl="0" algn="ctr">
              <a:lnSpc>
                <a:spcPct val="90000"/>
              </a:lnSpc>
              <a:spcBef>
                <a:spcPts val="800"/>
              </a:spcBef>
              <a:spcAft>
                <a:spcPts val="0"/>
              </a:spcAft>
              <a:buClr>
                <a:srgbClr val="000000"/>
              </a:buClr>
              <a:buSzPts val="2064"/>
              <a:buFont typeface="Calibri"/>
              <a:buNone/>
            </a:pPr>
            <a:r>
              <a:rPr lang="en-US" sz="2064"/>
              <a:t>Each compliance  level has its own  objective ,scope and baselines (time,Budget,Resources,Quality standard, risk ,change management, procurement ,acceptance level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8"/>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2800"/>
              <a:buNone/>
            </a:pPr>
            <a:r>
              <a:rPr lang="en-US" sz="2800">
                <a:latin typeface="Bodoni"/>
                <a:ea typeface="Bodoni"/>
                <a:cs typeface="Bodoni"/>
                <a:sym typeface="Bodoni"/>
              </a:rPr>
              <a:t>The role of the HPJOCP in managing the project success  </a:t>
            </a:r>
            <a:endParaRPr/>
          </a:p>
        </p:txBody>
      </p:sp>
      <p:sp>
        <p:nvSpPr>
          <p:cNvPr id="238" name="Google Shape;238;p8"/>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376"/>
              <a:buFont typeface="Arial"/>
              <a:buNone/>
            </a:pPr>
            <a:r>
              <a:rPr lang="en-US" sz="2376"/>
              <a:t>The HPJOCP and its compliance-integration levels …</a:t>
            </a:r>
            <a:endParaRPr/>
          </a:p>
        </p:txBody>
      </p:sp>
      <p:sp>
        <p:nvSpPr>
          <p:cNvPr id="239" name="Google Shape;239;p8"/>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pic>
        <p:nvPicPr>
          <p:cNvPr descr="1 1" id="240" name="Google Shape;240;p8"/>
          <p:cNvPicPr preferRelativeResize="0"/>
          <p:nvPr/>
        </p:nvPicPr>
        <p:blipFill rotWithShape="1">
          <a:blip r:embed="rId3">
            <a:alphaModFix/>
          </a:blip>
          <a:srcRect b="0" l="0" r="0" t="0"/>
          <a:stretch/>
        </p:blipFill>
        <p:spPr>
          <a:xfrm>
            <a:off x="4215206" y="1532677"/>
            <a:ext cx="435509" cy="593247"/>
          </a:xfrm>
          <a:prstGeom prst="rect">
            <a:avLst/>
          </a:prstGeom>
          <a:noFill/>
          <a:ln>
            <a:noFill/>
          </a:ln>
          <a:effectLst>
            <a:outerShdw blurRad="190500" rotWithShape="0" dir="5400000" dist="50800">
              <a:schemeClr val="accent5">
                <a:alpha val="49411"/>
              </a:scheme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9"/>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46" name="Google Shape;246;p9"/>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000"/>
              <a:buFont typeface="Bodoni"/>
              <a:buNone/>
            </a:pPr>
            <a:r>
              <a:rPr lang="en-US" sz="3000"/>
              <a:t>What is Holistic project operations compliance plan “HPJOCP”?</a:t>
            </a:r>
            <a:endParaRPr/>
          </a:p>
        </p:txBody>
      </p:sp>
      <p:sp>
        <p:nvSpPr>
          <p:cNvPr id="247" name="Google Shape;247;p9"/>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1300"/>
              <a:buFont typeface="Bodoni"/>
              <a:buNone/>
            </a:pPr>
            <a:r>
              <a:rPr lang="en-US" sz="1300">
                <a:latin typeface="Bodoni"/>
                <a:ea typeface="Bodoni"/>
                <a:cs typeface="Bodoni"/>
                <a:sym typeface="Bodoni"/>
              </a:rPr>
              <a:t>"It is a comprehensive framework that aligns project management operations with business compliance requirements and conforms Project adherence to laws, regulations, policies, and standards </a:t>
            </a:r>
            <a:r>
              <a:rPr b="1" lang="en-US" u="sng">
                <a:latin typeface="Bodoni"/>
                <a:ea typeface="Bodoni"/>
                <a:cs typeface="Bodoni"/>
                <a:sym typeface="Bodoni"/>
              </a:rPr>
              <a:t>throughout</a:t>
            </a:r>
            <a:r>
              <a:rPr lang="en-US" sz="1300">
                <a:latin typeface="Bodoni"/>
                <a:ea typeface="Bodoni"/>
                <a:cs typeface="Bodoni"/>
                <a:sym typeface="Bodoni"/>
              </a:rPr>
              <a:t> the project management operations .This is achieved by:</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Identifying and assessing compliance requirements, </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Establishing processes to meet compliance requirements, </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Identifying potential compliance risks early by discovering any compliance gaps that may lead to non-compliance issues at the project initiation, including compliance-related tasks and activities in the project plan, a</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Allocating necessary resources for compliance activities, and </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Monitoring compliance performance and progress throughout the project lifecycle. </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Taking corrective action if any deviations occur throughout its compliance integration level.</a:t>
            </a:r>
            <a:endParaRPr/>
          </a:p>
          <a:p>
            <a:pPr indent="-118871" lvl="0" marL="118871" rtl="0" algn="just">
              <a:lnSpc>
                <a:spcPct val="90000"/>
              </a:lnSpc>
              <a:spcBef>
                <a:spcPts val="500"/>
              </a:spcBef>
              <a:spcAft>
                <a:spcPts val="0"/>
              </a:spcAft>
              <a:buClr>
                <a:srgbClr val="000000"/>
              </a:buClr>
              <a:buSzPts val="1300"/>
              <a:buFont typeface="Bodoni"/>
              <a:buAutoNum type="arabicPeriod"/>
            </a:pPr>
            <a:r>
              <a:rPr lang="en-US" sz="1300">
                <a:latin typeface="Bodoni"/>
                <a:ea typeface="Bodoni"/>
                <a:cs typeface="Bodoni"/>
                <a:sym typeface="Bodoni"/>
              </a:rPr>
              <a:t>HPJOCP documentation, audits, and inspections are often conducted to ensure adherence.“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53" name="Google Shape;253;p10"/>
          <p:cNvSpPr txBox="1"/>
          <p:nvPr>
            <p:ph type="title"/>
          </p:nvPr>
        </p:nvSpPr>
        <p:spPr>
          <a:xfrm>
            <a:off x="1715754" y="1400894"/>
            <a:ext cx="8760492" cy="970459"/>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The HPJOCP goals </a:t>
            </a:r>
            <a:endParaRPr/>
          </a:p>
        </p:txBody>
      </p:sp>
      <p:sp>
        <p:nvSpPr>
          <p:cNvPr id="254" name="Google Shape;254;p10"/>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500"/>
              <a:buFont typeface="Bodoni"/>
              <a:buNone/>
            </a:pPr>
            <a:r>
              <a:rPr lang="en-US" sz="2500">
                <a:latin typeface="Bodoni"/>
                <a:ea typeface="Bodoni"/>
                <a:cs typeface="Bodoni"/>
                <a:sym typeface="Bodoni"/>
              </a:rPr>
              <a:t>This framework includes regular audits and reviews to ensure ongoing compliance, providing project management with the opportunity to identify and address any potential compliance issues before they escalate. </a:t>
            </a:r>
            <a:endParaRPr/>
          </a:p>
          <a:p>
            <a:pPr indent="0" lvl="0" marL="0" rtl="0" algn="just">
              <a:lnSpc>
                <a:spcPct val="90000"/>
              </a:lnSpc>
              <a:spcBef>
                <a:spcPts val="1000"/>
              </a:spcBef>
              <a:spcAft>
                <a:spcPts val="0"/>
              </a:spcAft>
              <a:buClr>
                <a:srgbClr val="000000"/>
              </a:buClr>
              <a:buSzPts val="2500"/>
              <a:buFont typeface="Bodoni"/>
              <a:buNone/>
            </a:pPr>
            <a:r>
              <a:rPr lang="en-US" sz="2500">
                <a:latin typeface="Bodoni"/>
                <a:ea typeface="Bodoni"/>
                <a:cs typeface="Bodoni"/>
                <a:sym typeface="Bodoni"/>
              </a:rPr>
              <a:t>Additionally, identifying implementation of the HPJOCP not only safeguards the project’s  success  but also instills confidence in stakeholders, attracting potential investors and clients.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1"/>
          <p:cNvSpPr txBox="1"/>
          <p:nvPr>
            <p:ph type="title"/>
          </p:nvPr>
        </p:nvSpPr>
        <p:spPr>
          <a:xfrm>
            <a:off x="3514378" y="3071857"/>
            <a:ext cx="7035796" cy="71428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lang="en-US" sz="4980"/>
              <a:t>The HPJOCP characteristics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descr="Image" id="264" name="Google Shape;264;p12"/>
          <p:cNvPicPr preferRelativeResize="0"/>
          <p:nvPr/>
        </p:nvPicPr>
        <p:blipFill rotWithShape="1">
          <a:blip r:embed="rId3">
            <a:alphaModFix/>
          </a:blip>
          <a:srcRect b="0" l="0" r="0" t="0"/>
          <a:stretch/>
        </p:blipFill>
        <p:spPr>
          <a:xfrm>
            <a:off x="6350" y="0"/>
            <a:ext cx="12179300" cy="6858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descr="Image" id="269" name="Google Shape;269;p13"/>
          <p:cNvPicPr preferRelativeResize="0"/>
          <p:nvPr/>
        </p:nvPicPr>
        <p:blipFill rotWithShape="1">
          <a:blip r:embed="rId3">
            <a:alphaModFix/>
          </a:blip>
          <a:srcRect b="0" l="0" r="0" t="0"/>
          <a:stretch/>
        </p:blipFill>
        <p:spPr>
          <a:xfrm>
            <a:off x="0" y="7128"/>
            <a:ext cx="12192000" cy="684374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75" name="Google Shape;275;p14"/>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941100"/>
              </a:buClr>
              <a:buSzPts val="3000"/>
              <a:buFont typeface="Bodoni"/>
              <a:buNone/>
            </a:pPr>
            <a:r>
              <a:t/>
            </a:r>
            <a:endParaRPr sz="3000"/>
          </a:p>
          <a:p>
            <a:pPr indent="0" lvl="0" marL="0" rtl="0" algn="ctr">
              <a:lnSpc>
                <a:spcPct val="90000"/>
              </a:lnSpc>
              <a:spcBef>
                <a:spcPts val="0"/>
              </a:spcBef>
              <a:spcAft>
                <a:spcPts val="0"/>
              </a:spcAft>
              <a:buClr>
                <a:srgbClr val="941100"/>
              </a:buClr>
              <a:buSzPts val="3000"/>
              <a:buFont typeface="Bodoni"/>
              <a:buNone/>
            </a:pPr>
            <a:r>
              <a:rPr lang="en-US" sz="3000"/>
              <a:t>HPJOCP and its impact on efficiency  PM </a:t>
            </a:r>
            <a:endParaRPr/>
          </a:p>
        </p:txBody>
      </p:sp>
      <p:sp>
        <p:nvSpPr>
          <p:cNvPr id="276" name="Google Shape;276;p14"/>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1608"/>
              <a:buFont typeface="Arial"/>
              <a:buNone/>
            </a:pPr>
            <a:r>
              <a:rPr lang="en-US" sz="1608"/>
              <a:t>HPJOMP enables effective communication and collaboration among different stakeholders involved in project compliance, including regulatory bodies, auditors, and internal teams. </a:t>
            </a:r>
            <a:endParaRPr/>
          </a:p>
          <a:p>
            <a:pPr indent="0" lvl="0" marL="0" rtl="0" algn="just">
              <a:lnSpc>
                <a:spcPct val="90000"/>
              </a:lnSpc>
              <a:spcBef>
                <a:spcPts val="600"/>
              </a:spcBef>
              <a:spcAft>
                <a:spcPts val="0"/>
              </a:spcAft>
              <a:buClr>
                <a:srgbClr val="000000"/>
              </a:buClr>
              <a:buSzPts val="1608"/>
              <a:buFont typeface="Arial"/>
              <a:buNone/>
            </a:pPr>
            <a:r>
              <a:rPr lang="en-US" sz="1608"/>
              <a:t>This streamlined approach promotes:</a:t>
            </a:r>
            <a:endParaRPr/>
          </a:p>
          <a:p>
            <a:pPr indent="-147035" lvl="0" marL="147035" rtl="0" algn="just">
              <a:lnSpc>
                <a:spcPct val="90000"/>
              </a:lnSpc>
              <a:spcBef>
                <a:spcPts val="600"/>
              </a:spcBef>
              <a:spcAft>
                <a:spcPts val="0"/>
              </a:spcAft>
              <a:buClr>
                <a:srgbClr val="000000"/>
              </a:buClr>
              <a:buSzPts val="1608"/>
              <a:buFont typeface="Arial"/>
              <a:buAutoNum type="arabicPeriod"/>
            </a:pPr>
            <a:r>
              <a:rPr lang="en-US" sz="1608"/>
              <a:t> optimizing  workflow transparency and accountability,</a:t>
            </a:r>
            <a:endParaRPr/>
          </a:p>
          <a:p>
            <a:pPr indent="-147035" lvl="0" marL="147035" rtl="0" algn="just">
              <a:lnSpc>
                <a:spcPct val="90000"/>
              </a:lnSpc>
              <a:spcBef>
                <a:spcPts val="600"/>
              </a:spcBef>
              <a:spcAft>
                <a:spcPts val="0"/>
              </a:spcAft>
              <a:buClr>
                <a:srgbClr val="000000"/>
              </a:buClr>
              <a:buSzPts val="1608"/>
              <a:buFont typeface="Arial"/>
              <a:buAutoNum type="arabicPeriod"/>
            </a:pPr>
            <a:r>
              <a:rPr lang="en-US" sz="1608"/>
              <a:t>a standardized approach to project management,</a:t>
            </a:r>
            <a:endParaRPr/>
          </a:p>
          <a:p>
            <a:pPr indent="-147035" lvl="0" marL="147035" rtl="0" algn="just">
              <a:lnSpc>
                <a:spcPct val="90000"/>
              </a:lnSpc>
              <a:spcBef>
                <a:spcPts val="600"/>
              </a:spcBef>
              <a:spcAft>
                <a:spcPts val="0"/>
              </a:spcAft>
              <a:buClr>
                <a:srgbClr val="000000"/>
              </a:buClr>
              <a:buSzPts val="1608"/>
              <a:buFont typeface="Arial"/>
              <a:buAutoNum type="arabicPeriod"/>
            </a:pPr>
            <a:r>
              <a:rPr lang="en-US" sz="1608"/>
              <a:t>reduces the chances of errors or misunderstandings that can lead to non-compliance and </a:t>
            </a:r>
            <a:endParaRPr/>
          </a:p>
          <a:p>
            <a:pPr indent="-147035" lvl="0" marL="147035" rtl="0" algn="just">
              <a:lnSpc>
                <a:spcPct val="90000"/>
              </a:lnSpc>
              <a:spcBef>
                <a:spcPts val="600"/>
              </a:spcBef>
              <a:spcAft>
                <a:spcPts val="0"/>
              </a:spcAft>
              <a:buClr>
                <a:srgbClr val="000000"/>
              </a:buClr>
              <a:buSzPts val="1608"/>
              <a:buFont typeface="Arial"/>
              <a:buAutoNum type="arabicPeriod"/>
            </a:pPr>
            <a:r>
              <a:rPr lang="en-US" sz="1608"/>
              <a:t> minimize any potential setbacks or disruptions</a:t>
            </a:r>
            <a:endParaRPr/>
          </a:p>
          <a:p>
            <a:pPr indent="-147035" lvl="0" marL="147035" rtl="0" algn="just">
              <a:lnSpc>
                <a:spcPct val="90000"/>
              </a:lnSpc>
              <a:spcBef>
                <a:spcPts val="600"/>
              </a:spcBef>
              <a:spcAft>
                <a:spcPts val="0"/>
              </a:spcAft>
              <a:buClr>
                <a:srgbClr val="000000"/>
              </a:buClr>
              <a:buSzPts val="1608"/>
              <a:buFont typeface="Arial"/>
              <a:buAutoNum type="arabicPeriod"/>
            </a:pPr>
            <a:r>
              <a:rPr lang="en-US" sz="1608"/>
              <a:t> mitigating risks helps to safeguard project outcomes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5"/>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1848"/>
              <a:buNone/>
            </a:pPr>
            <a:r>
              <a:rPr lang="en-US" sz="1848"/>
              <a:t>Note :Project integration management plan(PIMP) is for developing the planned deliverables </a:t>
            </a:r>
            <a:endParaRPr/>
          </a:p>
          <a:p>
            <a:pPr indent="0" lvl="0" marL="0" rtl="0" algn="just">
              <a:lnSpc>
                <a:spcPct val="90000"/>
              </a:lnSpc>
              <a:spcBef>
                <a:spcPts val="600"/>
              </a:spcBef>
              <a:spcAft>
                <a:spcPts val="0"/>
              </a:spcAft>
              <a:buClr>
                <a:srgbClr val="000000"/>
              </a:buClr>
              <a:buSzPts val="1848"/>
              <a:buNone/>
            </a:pPr>
            <a:r>
              <a:rPr lang="en-US" sz="1848"/>
              <a:t>But  project competence integration (PCTI)is the project operations for managing the PIMP to be on track and achieve its goals and deliver PFS (compliance deliverable )</a:t>
            </a:r>
            <a:endParaRPr/>
          </a:p>
          <a:p>
            <a:pPr indent="0" lvl="0" marL="0" rtl="0" algn="just">
              <a:lnSpc>
                <a:spcPct val="90000"/>
              </a:lnSpc>
              <a:spcBef>
                <a:spcPts val="600"/>
              </a:spcBef>
              <a:spcAft>
                <a:spcPts val="0"/>
              </a:spcAft>
              <a:buClr>
                <a:srgbClr val="000000"/>
              </a:buClr>
              <a:buSzPts val="1848"/>
              <a:buNone/>
            </a:pPr>
            <a:r>
              <a:rPr lang="en-US" sz="1848"/>
              <a:t>And maximizing the compliance related readiness by developing the project competence integration (PCTI)</a:t>
            </a:r>
            <a:endParaRPr/>
          </a:p>
        </p:txBody>
      </p:sp>
      <p:sp>
        <p:nvSpPr>
          <p:cNvPr id="282" name="Google Shape;282;p15"/>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BC6327"/>
              </a:buClr>
              <a:buSzPts val="2012"/>
              <a:buNone/>
            </a:pPr>
            <a:r>
              <a:rPr lang="en-US" sz="2012"/>
              <a:t>The first compliance integration of the HPJOCM</a:t>
            </a:r>
            <a:endParaRPr/>
          </a:p>
          <a:p>
            <a:pPr indent="0" lvl="0" marL="0" rtl="0" algn="ctr">
              <a:lnSpc>
                <a:spcPct val="90000"/>
              </a:lnSpc>
              <a:spcBef>
                <a:spcPts val="600"/>
              </a:spcBef>
              <a:spcAft>
                <a:spcPts val="0"/>
              </a:spcAft>
              <a:buClr>
                <a:srgbClr val="BC6327"/>
              </a:buClr>
              <a:buSzPts val="2012"/>
              <a:buNone/>
            </a:pPr>
            <a:r>
              <a:rPr lang="en-US" sz="2012"/>
              <a:t>(PCTI)</a:t>
            </a:r>
            <a:endParaRPr/>
          </a:p>
        </p:txBody>
      </p:sp>
      <p:sp>
        <p:nvSpPr>
          <p:cNvPr id="283" name="Google Shape;283;p1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pic>
        <p:nvPicPr>
          <p:cNvPr descr="2 2" id="284" name="Google Shape;284;p15"/>
          <p:cNvPicPr preferRelativeResize="0"/>
          <p:nvPr/>
        </p:nvPicPr>
        <p:blipFill rotWithShape="1">
          <a:blip r:embed="rId3">
            <a:alphaModFix/>
          </a:blip>
          <a:srcRect b="0" l="0" r="0" t="0"/>
          <a:stretch/>
        </p:blipFill>
        <p:spPr>
          <a:xfrm>
            <a:off x="4215206" y="1532677"/>
            <a:ext cx="435509" cy="593247"/>
          </a:xfrm>
          <a:prstGeom prst="rect">
            <a:avLst/>
          </a:prstGeom>
          <a:noFill/>
          <a:ln>
            <a:noFill/>
          </a:ln>
          <a:effectLst>
            <a:outerShdw blurRad="190500" rotWithShape="0" dir="5400000" dist="50800">
              <a:schemeClr val="accent5">
                <a:alpha val="49411"/>
              </a:scheme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90" name="Google Shape;290;p16"/>
          <p:cNvSpPr txBox="1"/>
          <p:nvPr>
            <p:ph type="title"/>
          </p:nvPr>
        </p:nvSpPr>
        <p:spPr>
          <a:xfrm>
            <a:off x="2116045" y="1514620"/>
            <a:ext cx="7942116" cy="983480"/>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365B9B"/>
              </a:buClr>
              <a:buSzPts val="2904"/>
              <a:buFont typeface="Carlito"/>
              <a:buNone/>
            </a:pPr>
            <a:r>
              <a:rPr b="1" lang="en-US" sz="2904">
                <a:solidFill>
                  <a:srgbClr val="365B9B"/>
                </a:solidFill>
                <a:latin typeface="Carlito"/>
                <a:ea typeface="Carlito"/>
                <a:cs typeface="Carlito"/>
                <a:sym typeface="Carlito"/>
              </a:rPr>
              <a:t>Project competence-integration </a:t>
            </a:r>
            <a:endParaRPr/>
          </a:p>
          <a:p>
            <a:pPr indent="0" lvl="0" marL="0" rtl="0" algn="ctr">
              <a:lnSpc>
                <a:spcPct val="90000"/>
              </a:lnSpc>
              <a:spcBef>
                <a:spcPts val="0"/>
              </a:spcBef>
              <a:spcAft>
                <a:spcPts val="0"/>
              </a:spcAft>
              <a:buClr>
                <a:srgbClr val="365B9B"/>
              </a:buClr>
              <a:buSzPts val="2904"/>
              <a:buFont typeface="Carlito"/>
              <a:buNone/>
            </a:pPr>
            <a:r>
              <a:rPr b="1" lang="en-US" sz="2904">
                <a:solidFill>
                  <a:srgbClr val="365B9B"/>
                </a:solidFill>
                <a:latin typeface="Carlito"/>
                <a:ea typeface="Carlito"/>
                <a:cs typeface="Carlito"/>
                <a:sym typeface="Carlito"/>
              </a:rPr>
              <a:t>(PCTI)</a:t>
            </a:r>
            <a:endParaRPr/>
          </a:p>
        </p:txBody>
      </p:sp>
      <p:sp>
        <p:nvSpPr>
          <p:cNvPr id="291" name="Google Shape;291;p16"/>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1920"/>
              <a:buFont typeface="Arial"/>
              <a:buNone/>
            </a:pPr>
            <a:r>
              <a:rPr lang="en-US" sz="1920"/>
              <a:t>As a first project compliance integration level  of HPJOCP, It is a systematic   process of incorporating and aligning the knowledge, skills, and capabilities of project  management team members with the project objectives and compliance requirements. It involves </a:t>
            </a:r>
            <a:r>
              <a:rPr lang="en-US" u="sng"/>
              <a:t>strengthening</a:t>
            </a:r>
            <a:r>
              <a:rPr lang="en-US" sz="1920"/>
              <a:t> the expertise and experience of individuals to enhance  their project performance and  project progress rate .</a:t>
            </a:r>
            <a:endParaRPr/>
          </a:p>
          <a:p>
            <a:pPr indent="0" lvl="0" marL="0" rtl="0" algn="just">
              <a:lnSpc>
                <a:spcPct val="90000"/>
              </a:lnSpc>
              <a:spcBef>
                <a:spcPts val="800"/>
              </a:spcBef>
              <a:spcAft>
                <a:spcPts val="0"/>
              </a:spcAft>
              <a:buClr>
                <a:srgbClr val="000000"/>
              </a:buClr>
              <a:buSzPts val="2000"/>
              <a:buFont typeface="Bodoni"/>
              <a:buNone/>
            </a:pPr>
            <a:r>
              <a:rPr lang="en-US" sz="2000">
                <a:latin typeface="Bodoni"/>
                <a:ea typeface="Bodoni"/>
                <a:cs typeface="Bodoni"/>
                <a:sym typeface="Bodoni"/>
              </a:rPr>
              <a:t>It focuses on ensuring that the team members possess the necessary </a:t>
            </a:r>
            <a:r>
              <a:rPr b="1" lang="en-US">
                <a:latin typeface="Bodoni"/>
                <a:ea typeface="Bodoni"/>
                <a:cs typeface="Bodoni"/>
                <a:sym typeface="Bodoni"/>
              </a:rPr>
              <a:t>competencies</a:t>
            </a:r>
            <a:r>
              <a:rPr lang="en-US" sz="2000">
                <a:latin typeface="Bodoni"/>
                <a:ea typeface="Bodoni"/>
                <a:cs typeface="Bodoni"/>
                <a:sym typeface="Bodoni"/>
              </a:rPr>
              <a:t> to execute their assigned tasks effectively and contribute to the overall project success and  to achieve project objectives.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descr="Rounded Rectangle Rounded rectangle" id="296" name="Google Shape;296;p17"/>
          <p:cNvPicPr preferRelativeResize="0"/>
          <p:nvPr/>
        </p:nvPicPr>
        <p:blipFill rotWithShape="1">
          <a:blip r:embed="rId3">
            <a:alphaModFix/>
          </a:blip>
          <a:srcRect b="0" l="0" r="0" t="0"/>
          <a:stretch/>
        </p:blipFill>
        <p:spPr>
          <a:xfrm>
            <a:off x="944985" y="2345742"/>
            <a:ext cx="10879166" cy="2579295"/>
          </a:xfrm>
          <a:prstGeom prst="rect">
            <a:avLst/>
          </a:prstGeom>
          <a:noFill/>
          <a:ln>
            <a:noFill/>
          </a:ln>
          <a:effectLst>
            <a:outerShdw blurRad="381000" rotWithShape="0" dist="114300">
              <a:srgbClr val="000000">
                <a:alpha val="74901"/>
              </a:srgbClr>
            </a:outerShdw>
          </a:effectLst>
        </p:spPr>
      </p:pic>
      <p:pic>
        <p:nvPicPr>
          <p:cNvPr descr="Callout Callout" id="297" name="Google Shape;297;p17"/>
          <p:cNvPicPr preferRelativeResize="0"/>
          <p:nvPr/>
        </p:nvPicPr>
        <p:blipFill rotWithShape="1">
          <a:blip r:embed="rId4">
            <a:alphaModFix/>
          </a:blip>
          <a:srcRect b="0" l="0" r="0" t="0"/>
          <a:stretch/>
        </p:blipFill>
        <p:spPr>
          <a:xfrm>
            <a:off x="3936527" y="2730500"/>
            <a:ext cx="3591417" cy="1397000"/>
          </a:xfrm>
          <a:prstGeom prst="rect">
            <a:avLst/>
          </a:prstGeom>
          <a:noFill/>
          <a:ln>
            <a:noFill/>
          </a:ln>
          <a:effectLst>
            <a:outerShdw blurRad="190500" rotWithShape="0" dir="5400000" dist="101600">
              <a:srgbClr val="941751"/>
            </a:outerShdw>
          </a:effectLst>
        </p:spPr>
      </p:pic>
      <p:pic>
        <p:nvPicPr>
          <p:cNvPr descr="PCTI PCTI" id="298" name="Google Shape;298;p17"/>
          <p:cNvPicPr preferRelativeResize="0"/>
          <p:nvPr/>
        </p:nvPicPr>
        <p:blipFill rotWithShape="1">
          <a:blip r:embed="rId5">
            <a:alphaModFix/>
          </a:blip>
          <a:srcRect b="0" l="0" r="0" t="0"/>
          <a:stretch/>
        </p:blipFill>
        <p:spPr>
          <a:xfrm>
            <a:off x="6149730" y="2730500"/>
            <a:ext cx="3154754" cy="1397000"/>
          </a:xfrm>
          <a:prstGeom prst="rect">
            <a:avLst/>
          </a:prstGeom>
          <a:noFill/>
          <a:ln>
            <a:noFill/>
          </a:ln>
          <a:effectLst>
            <a:outerShdw blurRad="190500" rotWithShape="0" dir="5400000" dist="101600">
              <a:srgbClr val="941751"/>
            </a:outerShdw>
          </a:effectLst>
        </p:spPr>
      </p:pic>
      <p:pic>
        <p:nvPicPr>
          <p:cNvPr descr="PCI PCI" id="299" name="Google Shape;299;p17"/>
          <p:cNvPicPr preferRelativeResize="0"/>
          <p:nvPr/>
        </p:nvPicPr>
        <p:blipFill rotWithShape="1">
          <a:blip r:embed="rId6">
            <a:alphaModFix/>
          </a:blip>
          <a:srcRect b="0" l="0" r="0" t="0"/>
          <a:stretch/>
        </p:blipFill>
        <p:spPr>
          <a:xfrm>
            <a:off x="9217945" y="2617703"/>
            <a:ext cx="1371601" cy="1371601"/>
          </a:xfrm>
          <a:prstGeom prst="rect">
            <a:avLst/>
          </a:prstGeom>
          <a:noFill/>
          <a:ln>
            <a:noFill/>
          </a:ln>
          <a:effectLst>
            <a:outerShdw blurRad="190500" rotWithShape="0" dir="5400000" dist="50800">
              <a:schemeClr val="accent5">
                <a:alpha val="49411"/>
              </a:schemeClr>
            </a:outerShdw>
          </a:effectLst>
        </p:spPr>
      </p:pic>
      <p:pic>
        <p:nvPicPr>
          <p:cNvPr descr="PIMP PIMP" id="300" name="Google Shape;300;p17"/>
          <p:cNvPicPr preferRelativeResize="0"/>
          <p:nvPr/>
        </p:nvPicPr>
        <p:blipFill rotWithShape="1">
          <a:blip r:embed="rId7">
            <a:alphaModFix/>
          </a:blip>
          <a:srcRect b="0" l="0" r="0" t="0"/>
          <a:stretch/>
        </p:blipFill>
        <p:spPr>
          <a:xfrm>
            <a:off x="2551573" y="2839389"/>
            <a:ext cx="1371601" cy="1371601"/>
          </a:xfrm>
          <a:prstGeom prst="rect">
            <a:avLst/>
          </a:prstGeom>
          <a:noFill/>
          <a:ln>
            <a:noFill/>
          </a:ln>
          <a:effectLst>
            <a:outerShdw blurRad="190500" rotWithShape="0" dir="5400000" dist="50800">
              <a:schemeClr val="accent5">
                <a:alpha val="49411"/>
              </a:schemeClr>
            </a:outerShdw>
          </a:effectLst>
        </p:spPr>
      </p:pic>
      <p:sp>
        <p:nvSpPr>
          <p:cNvPr id="301" name="Google Shape;301;p17"/>
          <p:cNvSpPr txBox="1"/>
          <p:nvPr/>
        </p:nvSpPr>
        <p:spPr>
          <a:xfrm>
            <a:off x="7995015" y="2861527"/>
            <a:ext cx="832060" cy="269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1200"/>
              <a:buFont typeface="Times"/>
              <a:buNone/>
            </a:pPr>
            <a:r>
              <a:rPr b="0" i="0" lang="en-US" sz="1200" u="none" cap="none" strike="noStrike">
                <a:solidFill>
                  <a:srgbClr val="000000"/>
                </a:solidFill>
                <a:latin typeface="Times"/>
                <a:ea typeface="Times"/>
                <a:cs typeface="Times"/>
                <a:sym typeface="Times"/>
              </a:rPr>
              <a:t>Prerequisite</a:t>
            </a:r>
            <a:endParaRPr/>
          </a:p>
        </p:txBody>
      </p:sp>
      <p:sp>
        <p:nvSpPr>
          <p:cNvPr id="302" name="Google Shape;302;p17"/>
          <p:cNvSpPr txBox="1"/>
          <p:nvPr/>
        </p:nvSpPr>
        <p:spPr>
          <a:xfrm>
            <a:off x="4865630" y="2861527"/>
            <a:ext cx="793959" cy="269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1200"/>
              <a:buFont typeface="Times"/>
              <a:buNone/>
            </a:pPr>
            <a:r>
              <a:rPr b="0" i="0" lang="en-US" sz="1200" u="none" cap="none" strike="noStrike">
                <a:solidFill>
                  <a:srgbClr val="000000"/>
                </a:solidFill>
                <a:latin typeface="Times"/>
                <a:ea typeface="Times"/>
                <a:cs typeface="Times"/>
                <a:sym typeface="Times"/>
              </a:rPr>
              <a:t>Enhancing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08" name="Google Shape;308;p18"/>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The aim of the  PCTI</a:t>
            </a:r>
            <a:endParaRPr/>
          </a:p>
        </p:txBody>
      </p:sp>
      <p:sp>
        <p:nvSpPr>
          <p:cNvPr id="309" name="Google Shape;309;p18"/>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PCTIplays a crucial role in ensuring competence related PM  that  are well-prepared and equipped with the necessary skills and knowledge to adhere to project compliance standards therefore developing PCTI.</a:t>
            </a:r>
            <a:endParaRPr/>
          </a:p>
        </p:txBody>
      </p:sp>
      <p:pic>
        <p:nvPicPr>
          <p:cNvPr descr="It aims to improve project success rates, enhance efficiency, and minimize risks by ensuring that projects adhere to relevant regulations, standards, and policies by  applying proven project management principles and techniques during compliance -related activities It aims to improve project success rates, enhance efficiency, and minimize risks by ensuring that projects adhere to relevant regulations, standards, and policies by  applying proven project management principles and techniques during compliance -related activities " id="310" name="Google Shape;310;p18"/>
          <p:cNvPicPr preferRelativeResize="0"/>
          <p:nvPr/>
        </p:nvPicPr>
        <p:blipFill rotWithShape="1">
          <a:blip r:embed="rId3">
            <a:alphaModFix/>
          </a:blip>
          <a:srcRect b="0" l="0" r="0" t="0"/>
          <a:stretch/>
        </p:blipFill>
        <p:spPr>
          <a:xfrm>
            <a:off x="84343" y="5749873"/>
            <a:ext cx="12023314" cy="1128634"/>
          </a:xfrm>
          <a:prstGeom prst="rect">
            <a:avLst/>
          </a:prstGeom>
          <a:noFill/>
          <a:ln>
            <a:noFill/>
          </a:ln>
          <a:effectLst>
            <a:outerShdw blurRad="190500" rotWithShape="0" dir="5400000" dist="101600">
              <a:srgbClr val="941751"/>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9"/>
          <p:cNvSpPr txBox="1"/>
          <p:nvPr>
            <p:ph type="title"/>
          </p:nvPr>
        </p:nvSpPr>
        <p:spPr>
          <a:xfrm>
            <a:off x="1942818" y="1537490"/>
            <a:ext cx="8288569" cy="937740"/>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p>
            <a:pPr indent="0" lvl="0" marL="0" rtl="0" algn="ctr">
              <a:lnSpc>
                <a:spcPct val="90000"/>
              </a:lnSpc>
              <a:spcBef>
                <a:spcPts val="0"/>
              </a:spcBef>
              <a:spcAft>
                <a:spcPts val="0"/>
              </a:spcAft>
              <a:buClr>
                <a:srgbClr val="941100"/>
              </a:buClr>
              <a:buSzPts val="1848"/>
              <a:buFont typeface="Bookman Old Style"/>
              <a:buNone/>
            </a:pPr>
            <a:r>
              <a:rPr b="1" i="1" lang="en-US" sz="1848">
                <a:solidFill>
                  <a:srgbClr val="941100"/>
                </a:solidFill>
                <a:latin typeface="Bookman Old Style"/>
                <a:ea typeface="Bookman Old Style"/>
                <a:cs typeface="Bookman Old Style"/>
                <a:sym typeface="Bookman Old Style"/>
              </a:rPr>
              <a:t> </a:t>
            </a:r>
            <a:endParaRPr/>
          </a:p>
          <a:p>
            <a:pPr indent="0" lvl="0" marL="0" rtl="0" algn="ctr">
              <a:lnSpc>
                <a:spcPct val="90000"/>
              </a:lnSpc>
              <a:spcBef>
                <a:spcPts val="0"/>
              </a:spcBef>
              <a:spcAft>
                <a:spcPts val="0"/>
              </a:spcAft>
              <a:buClr>
                <a:srgbClr val="941100"/>
              </a:buClr>
              <a:buSzPts val="1848"/>
              <a:buFont typeface="Bookman Old Style"/>
              <a:buNone/>
            </a:pPr>
            <a:r>
              <a:rPr b="1" i="1" lang="en-US" sz="1848">
                <a:solidFill>
                  <a:srgbClr val="941100"/>
                </a:solidFill>
                <a:latin typeface="Bookman Old Style"/>
                <a:ea typeface="Bookman Old Style"/>
                <a:cs typeface="Bookman Old Style"/>
                <a:sym typeface="Bookman Old Style"/>
              </a:rPr>
              <a:t>HPJOCP and PCTI relationship with the Business Compliance Objectives</a:t>
            </a:r>
            <a:endParaRPr/>
          </a:p>
        </p:txBody>
      </p:sp>
      <p:sp>
        <p:nvSpPr>
          <p:cNvPr id="316" name="Google Shape;316;p1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17" name="Google Shape;317;p19"/>
          <p:cNvSpPr txBox="1"/>
          <p:nvPr>
            <p:ph idx="1" type="body"/>
          </p:nvPr>
        </p:nvSpPr>
        <p:spPr>
          <a:xfrm>
            <a:off x="1422400" y="3087320"/>
            <a:ext cx="9144000" cy="1655763"/>
          </a:xfrm>
          <a:prstGeom prst="rect">
            <a:avLst/>
          </a:prstGeom>
          <a:noFill/>
          <a:ln>
            <a:noFill/>
          </a:ln>
        </p:spPr>
        <p:txBody>
          <a:bodyPr anchorCtr="0" anchor="t" bIns="45700" lIns="45700" spcFirstLastPara="1" rIns="45700" wrap="square" tIns="45700">
            <a:normAutofit/>
          </a:bodyPr>
          <a:lstStyle/>
          <a:p>
            <a:pPr indent="0" lvl="0" marL="0" marR="0" rtl="0" algn="l">
              <a:lnSpc>
                <a:spcPct val="90000"/>
              </a:lnSpc>
              <a:spcBef>
                <a:spcPts val="0"/>
              </a:spcBef>
              <a:spcAft>
                <a:spcPts val="0"/>
              </a:spcAft>
              <a:buClr>
                <a:srgbClr val="000000"/>
              </a:buClr>
              <a:buSzPts val="2500"/>
              <a:buFont typeface="Bodoni"/>
              <a:buNone/>
            </a:pPr>
            <a:r>
              <a:rPr lang="en-US" sz="2500">
                <a:latin typeface="Bodoni"/>
                <a:ea typeface="Bodoni"/>
                <a:cs typeface="Bodoni"/>
                <a:sym typeface="Bodoni"/>
              </a:rPr>
              <a:t>Reading The PCTI is the first compliance integration of the HPJOMS ,the HPJOCP guidelines into PCTI's project operations not only ensures compliance and commitment to responsible and lawful business practices, but also  can be a competitive advantage in the market.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0"/>
          <p:cNvSpPr txBox="1"/>
          <p:nvPr>
            <p:ph type="title"/>
          </p:nvPr>
        </p:nvSpPr>
        <p:spPr>
          <a:xfrm>
            <a:off x="1575308" y="942107"/>
            <a:ext cx="8915006" cy="770394"/>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652"/>
              <a:buFont typeface="Bookman Old Style"/>
              <a:buNone/>
            </a:pPr>
            <a:r>
              <a:rPr b="1" i="1" lang="en-US" sz="3652">
                <a:solidFill>
                  <a:srgbClr val="941100"/>
                </a:solidFill>
                <a:latin typeface="Bookman Old Style"/>
                <a:ea typeface="Bookman Old Style"/>
                <a:cs typeface="Bookman Old Style"/>
                <a:sym typeface="Bookman Old Style"/>
              </a:rPr>
              <a:t>The PCTI relationship with HPJOCP </a:t>
            </a:r>
            <a:endParaRPr/>
          </a:p>
        </p:txBody>
      </p:sp>
      <p:sp>
        <p:nvSpPr>
          <p:cNvPr id="323" name="Google Shape;323;p20"/>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it is a symbiotic one, as the implementation of the framework enables PCTI to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1. meet its compliance obligations while also benefiting from optimizing project operations.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2. Allow for continuous improvement and adaptation to changing compliance requirements, ensuring that projects stay up-to-date and compliant throughout their lifecycle.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3. Provide PCTI with access to valuable resources and expertise that can help them overcome complex compliance issues and mitigate risks.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By staying current with HPJOCP, PCTI can enhance PM competence as a trustworthy and reliable partner, attracting more clients and business opportunities.</a:t>
            </a:r>
            <a:endParaRPr/>
          </a:p>
        </p:txBody>
      </p:sp>
      <p:sp>
        <p:nvSpPr>
          <p:cNvPr id="324" name="Google Shape;324;p20"/>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30" name="Google Shape;330;p21"/>
          <p:cNvSpPr txBox="1"/>
          <p:nvPr>
            <p:ph type="title"/>
          </p:nvPr>
        </p:nvSpPr>
        <p:spPr>
          <a:xfrm>
            <a:off x="1706857" y="1521130"/>
            <a:ext cx="8760491" cy="970460"/>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400"/>
              <a:buFont typeface="Bookman Old Style"/>
              <a:buNone/>
            </a:pPr>
            <a:r>
              <a:rPr b="1" i="1" lang="en-US" sz="4400">
                <a:latin typeface="Bookman Old Style"/>
                <a:ea typeface="Bookman Old Style"/>
                <a:cs typeface="Bookman Old Style"/>
                <a:sym typeface="Bookman Old Style"/>
              </a:rPr>
              <a:t>PCTI impact on PM </a:t>
            </a:r>
            <a:endParaRPr/>
          </a:p>
        </p:txBody>
      </p:sp>
      <p:sp>
        <p:nvSpPr>
          <p:cNvPr id="331" name="Google Shape;331;p21"/>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1800"/>
              <a:buFont typeface="Arial"/>
              <a:buNone/>
            </a:pPr>
            <a:r>
              <a:rPr lang="en-US" u="sng"/>
              <a:t>Regrading PM :</a:t>
            </a:r>
            <a:r>
              <a:rPr lang="en-US" sz="1870"/>
              <a:t>Project management compliance refers to the adherence to established project management methodologies, frameworks, and best practices. </a:t>
            </a:r>
            <a:endParaRPr/>
          </a:p>
          <a:p>
            <a:pPr indent="0" lvl="0" marL="0" rtl="0" algn="just">
              <a:lnSpc>
                <a:spcPct val="90000"/>
              </a:lnSpc>
              <a:spcBef>
                <a:spcPts val="700"/>
              </a:spcBef>
              <a:spcAft>
                <a:spcPts val="0"/>
              </a:spcAft>
              <a:buClr>
                <a:srgbClr val="000000"/>
              </a:buClr>
              <a:buSzPts val="1800"/>
              <a:buFont typeface="Arial"/>
              <a:buNone/>
            </a:pPr>
            <a:r>
              <a:rPr lang="en-US" u="sng"/>
              <a:t>Regarding the PMP: </a:t>
            </a:r>
            <a:r>
              <a:rPr lang="en-US" sz="1870"/>
              <a:t>It includes following best practices in areas like scope management, time management, cost management, quality management, risk management, stakeholder management, and communication management.</a:t>
            </a:r>
            <a:endParaRPr/>
          </a:p>
          <a:p>
            <a:pPr indent="0" lvl="0" marL="0" rtl="0" algn="just">
              <a:lnSpc>
                <a:spcPct val="90000"/>
              </a:lnSpc>
              <a:spcBef>
                <a:spcPts val="700"/>
              </a:spcBef>
              <a:spcAft>
                <a:spcPts val="0"/>
              </a:spcAft>
              <a:buClr>
                <a:srgbClr val="000000"/>
              </a:buClr>
              <a:buSzPts val="1800"/>
              <a:buFont typeface="Arial"/>
              <a:buNone/>
            </a:pPr>
            <a:r>
              <a:rPr lang="en-US" u="sng"/>
              <a:t>Regarding the PLC :</a:t>
            </a:r>
            <a:r>
              <a:rPr lang="en-US" sz="1870"/>
              <a:t>It focuses on ensuring that projects are planned, executed, and controlled in accordance with recognized project management standards, such as the Project Management Institute's (PMI) Project Management Body of Knowledge (PMBOK)</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37" name="Google Shape;337;p22"/>
          <p:cNvSpPr txBox="1"/>
          <p:nvPr>
            <p:ph type="title"/>
          </p:nvPr>
        </p:nvSpPr>
        <p:spPr>
          <a:xfrm>
            <a:off x="1706857" y="1521130"/>
            <a:ext cx="8760491" cy="970460"/>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2772"/>
              <a:buFont typeface="Bookman Old Style"/>
              <a:buNone/>
            </a:pPr>
            <a:r>
              <a:rPr b="1" i="1" lang="en-US" sz="2772">
                <a:latin typeface="Bookman Old Style"/>
                <a:ea typeface="Bookman Old Style"/>
                <a:cs typeface="Bookman Old Style"/>
                <a:sym typeface="Bookman Old Style"/>
              </a:rPr>
              <a:t>PCTI impact on the project manager operational decisions  </a:t>
            </a:r>
            <a:endParaRPr/>
          </a:p>
        </p:txBody>
      </p:sp>
      <p:sp>
        <p:nvSpPr>
          <p:cNvPr id="338" name="Google Shape;338;p22"/>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136"/>
              <a:buFont typeface="Arial"/>
              <a:buNone/>
            </a:pPr>
            <a:r>
              <a:rPr lang="en-US" sz="2136"/>
              <a:t>1. By </a:t>
            </a:r>
            <a:r>
              <a:rPr lang="en-US">
                <a:solidFill>
                  <a:srgbClr val="365B9B"/>
                </a:solidFill>
              </a:rPr>
              <a:t>establishing</a:t>
            </a:r>
            <a:r>
              <a:rPr lang="en-US" sz="2136"/>
              <a:t> the HPJOCP, the PCTI creates a centralized platform where project managers can assess and address any compliance gaps, ensuring that projects are executed smoothly and efficiently. </a:t>
            </a:r>
            <a:endParaRPr/>
          </a:p>
          <a:p>
            <a:pPr indent="0" lvl="0" marL="0" rtl="0" algn="just">
              <a:lnSpc>
                <a:spcPct val="90000"/>
              </a:lnSpc>
              <a:spcBef>
                <a:spcPts val="800"/>
              </a:spcBef>
              <a:spcAft>
                <a:spcPts val="0"/>
              </a:spcAft>
              <a:buClr>
                <a:srgbClr val="000000"/>
              </a:buClr>
              <a:buSzPts val="2136"/>
              <a:buFont typeface="Arial"/>
              <a:buNone/>
            </a:pPr>
            <a:r>
              <a:rPr lang="en-US" sz="2136"/>
              <a:t>2. By </a:t>
            </a:r>
            <a:r>
              <a:rPr lang="en-US">
                <a:solidFill>
                  <a:srgbClr val="CC9900"/>
                </a:solidFill>
              </a:rPr>
              <a:t>integrating</a:t>
            </a:r>
            <a:r>
              <a:rPr lang="en-US" sz="2136"/>
              <a:t> PCTI into the PM process, project managers can proactively address these risks and ensure that all compliance requirements are met.</a:t>
            </a:r>
            <a:endParaRPr/>
          </a:p>
          <a:p>
            <a:pPr indent="0" lvl="0" marL="0" rtl="0" algn="just">
              <a:lnSpc>
                <a:spcPct val="90000"/>
              </a:lnSpc>
              <a:spcBef>
                <a:spcPts val="800"/>
              </a:spcBef>
              <a:spcAft>
                <a:spcPts val="0"/>
              </a:spcAft>
              <a:buClr>
                <a:srgbClr val="000000"/>
              </a:buClr>
              <a:buSzPts val="2136"/>
              <a:buFont typeface="Arial"/>
              <a:buNone/>
            </a:pPr>
            <a:r>
              <a:rPr lang="en-US" sz="2136"/>
              <a:t>3. </a:t>
            </a:r>
            <a:r>
              <a:rPr lang="en-US">
                <a:solidFill>
                  <a:srgbClr val="BC6327"/>
                </a:solidFill>
              </a:rPr>
              <a:t>Help</a:t>
            </a:r>
            <a:r>
              <a:rPr lang="en-US" sz="2136"/>
              <a:t> project managers and stakeholders monitor, track, and report on project performance and compliance-related progress information.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3"/>
          <p:cNvSpPr txBox="1"/>
          <p:nvPr>
            <p:ph type="title"/>
          </p:nvPr>
        </p:nvSpPr>
        <p:spPr>
          <a:xfrm>
            <a:off x="5104690" y="3009101"/>
            <a:ext cx="5856489" cy="912093"/>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3480"/>
              <a:buFont typeface="Bodoni"/>
              <a:buNone/>
            </a:pPr>
            <a:r>
              <a:rPr lang="en-US" sz="3480"/>
              <a:t>PCTI requirements and challenges </a:t>
            </a:r>
            <a:endParaRPr/>
          </a:p>
        </p:txBody>
      </p:sp>
      <p:sp>
        <p:nvSpPr>
          <p:cNvPr id="344" name="Google Shape;344;p2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45" name="Google Shape;345;p23"/>
          <p:cNvSpPr txBox="1"/>
          <p:nvPr/>
        </p:nvSpPr>
        <p:spPr>
          <a:xfrm>
            <a:off x="4265756" y="3166553"/>
            <a:ext cx="510287" cy="1005841"/>
          </a:xfrm>
          <a:prstGeom prst="rect">
            <a:avLst/>
          </a:prstGeom>
          <a:noFill/>
          <a:ln>
            <a:noFill/>
          </a:ln>
        </p:spPr>
        <p:txBody>
          <a:bodyPr anchorCtr="0" anchor="t" bIns="45700" lIns="45700" spcFirstLastPara="1" rIns="45700" wrap="square" tIns="45700">
            <a:spAutoFit/>
          </a:bodyPr>
          <a:lstStyle/>
          <a:p>
            <a:pPr indent="0" lvl="0" marL="0" marR="0" rtl="0" algn="ctr">
              <a:lnSpc>
                <a:spcPct val="90000"/>
              </a:lnSpc>
              <a:spcBef>
                <a:spcPts val="0"/>
              </a:spcBef>
              <a:spcAft>
                <a:spcPts val="0"/>
              </a:spcAft>
              <a:buClr>
                <a:srgbClr val="BC6327"/>
              </a:buClr>
              <a:buSzPts val="6000"/>
              <a:buFont typeface="Bodoni"/>
              <a:buNone/>
            </a:pPr>
            <a:r>
              <a:rPr b="0" i="0" lang="en-US" sz="6000" u="none" cap="none" strike="noStrike">
                <a:solidFill>
                  <a:srgbClr val="BC6327"/>
                </a:solidFill>
                <a:latin typeface="Bodoni"/>
                <a:ea typeface="Bodoni"/>
                <a:cs typeface="Bodoni"/>
                <a:sym typeface="Bodoni"/>
              </a:rPr>
              <a:t>3</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4"/>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3200"/>
              <a:buFont typeface="Bodoni"/>
              <a:buNone/>
            </a:pPr>
            <a:r>
              <a:rPr lang="en-US" sz="3200"/>
              <a:t>It's important to note that the specific requirements for project competence integration and project compliance integration may vary depending on the industry, project type, and organizational context. </a:t>
            </a:r>
            <a:endParaRPr/>
          </a:p>
        </p:txBody>
      </p:sp>
      <p:sp>
        <p:nvSpPr>
          <p:cNvPr id="351" name="Google Shape;351;p2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52" name="Google Shape;352;p24"/>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2700"/>
              <a:buFont typeface="Bodoni"/>
              <a:buNone/>
            </a:pPr>
            <a:r>
              <a:rPr lang="en-US" sz="2700"/>
              <a:t>Based on PMI's Project Management Body of Knowledge  (PMBOK)</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5"/>
          <p:cNvSpPr txBox="1"/>
          <p:nvPr>
            <p:ph type="title"/>
          </p:nvPr>
        </p:nvSpPr>
        <p:spPr>
          <a:xfrm>
            <a:off x="3514378" y="3071857"/>
            <a:ext cx="7035796" cy="71428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lang="en-US" sz="4980"/>
              <a:t>PCTI requirements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6"/>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5340"/>
              <a:buFont typeface="Calibri"/>
              <a:buNone/>
            </a:pPr>
            <a:r>
              <a:rPr lang="en-US" sz="5340"/>
              <a:t>It is requirements </a:t>
            </a:r>
            <a:endParaRPr/>
          </a:p>
        </p:txBody>
      </p:sp>
      <p:sp>
        <p:nvSpPr>
          <p:cNvPr id="363" name="Google Shape;363;p26"/>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375"/>
              <a:buFont typeface="Bodoni"/>
              <a:buNone/>
            </a:pPr>
            <a:r>
              <a:rPr lang="en-US" sz="2375"/>
              <a:t>In project competence integration, the emphasis is on aligning the skills and capabilities of team members with project requirements. This includes:</a:t>
            </a:r>
            <a:endParaRPr/>
          </a:p>
          <a:p>
            <a:pPr indent="0" lvl="0" marL="0" rtl="0" algn="l">
              <a:lnSpc>
                <a:spcPct val="90000"/>
              </a:lnSpc>
              <a:spcBef>
                <a:spcPts val="900"/>
              </a:spcBef>
              <a:spcAft>
                <a:spcPts val="0"/>
              </a:spcAft>
              <a:buClr>
                <a:srgbClr val="000000"/>
              </a:buClr>
              <a:buSzPts val="2300"/>
              <a:buFont typeface="Bodoni"/>
              <a:buNone/>
            </a:pPr>
            <a:r>
              <a:rPr b="1" lang="en-US" u="sng">
                <a:latin typeface="Bodoni"/>
                <a:ea typeface="Bodoni"/>
                <a:cs typeface="Bodoni"/>
                <a:sym typeface="Bodoni"/>
              </a:rPr>
              <a:t>1. Identifying necessary competencies: </a:t>
            </a:r>
            <a:r>
              <a:rPr lang="en-US" sz="2375"/>
              <a:t>Assessing the required skills and knowledge for each role within the project team.</a:t>
            </a:r>
            <a:endParaRPr/>
          </a:p>
          <a:p>
            <a:pPr indent="0" lvl="0" marL="0" rtl="0" algn="l">
              <a:lnSpc>
                <a:spcPct val="90000"/>
              </a:lnSpc>
              <a:spcBef>
                <a:spcPts val="900"/>
              </a:spcBef>
              <a:spcAft>
                <a:spcPts val="0"/>
              </a:spcAft>
              <a:buClr>
                <a:srgbClr val="000000"/>
              </a:buClr>
              <a:buSzPts val="2300"/>
              <a:buFont typeface="Bodoni"/>
              <a:buNone/>
            </a:pPr>
            <a:r>
              <a:rPr b="1" lang="en-US" u="sng">
                <a:latin typeface="Bodoni"/>
                <a:ea typeface="Bodoni"/>
                <a:cs typeface="Bodoni"/>
                <a:sym typeface="Bodoni"/>
              </a:rPr>
              <a:t>2. Acquiring competent resources:</a:t>
            </a:r>
            <a:r>
              <a:rPr lang="en-US" sz="2375"/>
              <a:t> Recruiting or assigning team members who possess the necessary competencies.</a:t>
            </a:r>
            <a:endParaRPr/>
          </a:p>
          <a:p>
            <a:pPr indent="0" lvl="0" marL="0" rtl="0" algn="l">
              <a:lnSpc>
                <a:spcPct val="90000"/>
              </a:lnSpc>
              <a:spcBef>
                <a:spcPts val="900"/>
              </a:spcBef>
              <a:spcAft>
                <a:spcPts val="0"/>
              </a:spcAft>
              <a:buClr>
                <a:srgbClr val="000000"/>
              </a:buClr>
              <a:buSzPts val="2300"/>
              <a:buFont typeface="Bodoni"/>
              <a:buNone/>
            </a:pPr>
            <a:r>
              <a:rPr b="1" lang="en-US" u="sng">
                <a:latin typeface="Bodoni"/>
                <a:ea typeface="Bodoni"/>
                <a:cs typeface="Bodoni"/>
                <a:sym typeface="Bodoni"/>
              </a:rPr>
              <a:t>3. Developing team capabilities: </a:t>
            </a:r>
            <a:r>
              <a:rPr lang="en-US" sz="2375"/>
              <a:t>Offering training and development opportunities to enhance individual and collective competencies.</a:t>
            </a:r>
            <a:endParaRPr/>
          </a:p>
          <a:p>
            <a:pPr indent="0" lvl="0" marL="0" rtl="0" algn="l">
              <a:lnSpc>
                <a:spcPct val="90000"/>
              </a:lnSpc>
              <a:spcBef>
                <a:spcPts val="900"/>
              </a:spcBef>
              <a:spcAft>
                <a:spcPts val="0"/>
              </a:spcAft>
              <a:buClr>
                <a:srgbClr val="000000"/>
              </a:buClr>
              <a:buSzPts val="2300"/>
              <a:buFont typeface="Bodoni"/>
              <a:buNone/>
            </a:pPr>
            <a:r>
              <a:rPr b="1" lang="en-US" u="sng">
                <a:latin typeface="Bodoni"/>
                <a:ea typeface="Bodoni"/>
                <a:cs typeface="Bodoni"/>
                <a:sym typeface="Bodoni"/>
              </a:rPr>
              <a:t>4. Promoting collaboration:</a:t>
            </a:r>
            <a:r>
              <a:rPr lang="en-US" sz="2375"/>
              <a:t> Encouraging effective communication, knowledge sharing, and teamwork among project team members.</a:t>
            </a:r>
            <a:endParaRPr/>
          </a:p>
        </p:txBody>
      </p:sp>
      <p:sp>
        <p:nvSpPr>
          <p:cNvPr id="364" name="Google Shape;364;p26"/>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7"/>
          <p:cNvSpPr txBox="1"/>
          <p:nvPr>
            <p:ph type="title"/>
          </p:nvPr>
        </p:nvSpPr>
        <p:spPr>
          <a:xfrm>
            <a:off x="2957408" y="1125117"/>
            <a:ext cx="7875000" cy="759600"/>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p>
            <a:pPr indent="0" lvl="0" marL="0" rtl="0" algn="ctr">
              <a:lnSpc>
                <a:spcPct val="90000"/>
              </a:lnSpc>
              <a:spcBef>
                <a:spcPts val="0"/>
              </a:spcBef>
              <a:spcAft>
                <a:spcPts val="0"/>
              </a:spcAft>
              <a:buClr>
                <a:srgbClr val="941100"/>
              </a:buClr>
              <a:buSzPts val="1936"/>
              <a:buFont typeface="Bookman Old Style"/>
              <a:buNone/>
            </a:pPr>
            <a:r>
              <a:rPr lang="en-US" sz="1936"/>
              <a:t> Challenges of   </a:t>
            </a:r>
            <a:endParaRPr/>
          </a:p>
          <a:p>
            <a:pPr indent="0" lvl="0" marL="0" rtl="0" algn="ctr">
              <a:lnSpc>
                <a:spcPct val="90000"/>
              </a:lnSpc>
              <a:spcBef>
                <a:spcPts val="0"/>
              </a:spcBef>
              <a:spcAft>
                <a:spcPts val="0"/>
              </a:spcAft>
              <a:buClr>
                <a:srgbClr val="941100"/>
              </a:buClr>
              <a:buSzPts val="1936"/>
              <a:buFont typeface="Bookman Old Style"/>
              <a:buNone/>
            </a:pPr>
            <a:r>
              <a:rPr lang="en-US" sz="1936"/>
              <a:t>  project competence integration </a:t>
            </a:r>
            <a:endParaRPr/>
          </a:p>
        </p:txBody>
      </p:sp>
      <p:sp>
        <p:nvSpPr>
          <p:cNvPr id="370" name="Google Shape;370;p27"/>
          <p:cNvSpPr txBox="1"/>
          <p:nvPr>
            <p:ph idx="1" type="body"/>
          </p:nvPr>
        </p:nvSpPr>
        <p:spPr>
          <a:xfrm>
            <a:off x="804691" y="2539413"/>
            <a:ext cx="4897899" cy="2206748"/>
          </a:xfrm>
          <a:prstGeom prst="rect">
            <a:avLst/>
          </a:prstGeom>
          <a:noFill/>
          <a:ln>
            <a:noFill/>
          </a:ln>
        </p:spPr>
        <p:txBody>
          <a:bodyPr anchorCtr="0" anchor="t" bIns="45700" lIns="45700" spcFirstLastPara="1" rIns="45700" wrap="square" tIns="45700">
            <a:normAutofit/>
          </a:bodyPr>
          <a:lstStyle/>
          <a:p>
            <a:pPr indent="0" lvl="0" marL="0" rtl="0" algn="ctr">
              <a:lnSpc>
                <a:spcPct val="90000"/>
              </a:lnSpc>
              <a:spcBef>
                <a:spcPts val="0"/>
              </a:spcBef>
              <a:spcAft>
                <a:spcPts val="0"/>
              </a:spcAft>
              <a:buClr>
                <a:srgbClr val="000000"/>
              </a:buClr>
              <a:buSzPts val="2400"/>
              <a:buFont typeface="Calibri"/>
              <a:buNone/>
            </a:pPr>
            <a:r>
              <a:rPr lang="en-US" sz="2400">
                <a:latin typeface="Calibri"/>
                <a:ea typeface="Calibri"/>
                <a:cs typeface="Calibri"/>
                <a:sym typeface="Calibri"/>
              </a:rPr>
              <a:t>The project competence integration is a critical requirement of the PIMP</a:t>
            </a:r>
            <a:endParaRPr/>
          </a:p>
          <a:p>
            <a:pPr indent="0" lvl="0" marL="0" rtl="0" algn="ctr">
              <a:lnSpc>
                <a:spcPct val="90000"/>
              </a:lnSpc>
              <a:spcBef>
                <a:spcPts val="1000"/>
              </a:spcBef>
              <a:spcAft>
                <a:spcPts val="0"/>
              </a:spcAft>
              <a:buClr>
                <a:srgbClr val="000000"/>
              </a:buClr>
              <a:buSzPts val="2400"/>
              <a:buFont typeface="Calibri"/>
              <a:buNone/>
            </a:pPr>
            <a:r>
              <a:rPr lang="en-US" sz="2400">
                <a:latin typeface="Calibri"/>
                <a:ea typeface="Calibri"/>
                <a:cs typeface="Calibri"/>
                <a:sym typeface="Calibri"/>
              </a:rPr>
              <a:t>And success factor for PCI (second integration )</a:t>
            </a:r>
            <a:endParaRPr/>
          </a:p>
        </p:txBody>
      </p:sp>
      <p:sp>
        <p:nvSpPr>
          <p:cNvPr id="371" name="Google Shape;371;p2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77" name="Google Shape;377;p28"/>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1. Skill and Knowledge Gaps: </a:t>
            </a:r>
            <a:endParaRPr/>
          </a:p>
        </p:txBody>
      </p:sp>
      <p:sp>
        <p:nvSpPr>
          <p:cNvPr id="378" name="Google Shape;378;p28"/>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Identifying and addressing skill and knowledge gaps within the project team can be challenging. It may require conducting comprehensive skill assessments, providing appropriate training programs, and ensuring the availability of resources with the required competencies.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84" name="Google Shape;384;p29"/>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800"/>
              <a:buFont typeface="Bodoni"/>
              <a:buNone/>
            </a:pPr>
            <a:r>
              <a:rPr lang="en-US" sz="4800"/>
              <a:t>2. Team Dynamics and Collaboration: </a:t>
            </a:r>
            <a:endParaRPr/>
          </a:p>
        </p:txBody>
      </p:sp>
      <p:sp>
        <p:nvSpPr>
          <p:cNvPr id="385" name="Google Shape;385;p29"/>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Building effective team dynamics and fostering collaboration among team members can be challenging, especially in large or geographically dispersed teams. </a:t>
            </a:r>
            <a:endParaRPr/>
          </a:p>
          <a:p>
            <a:pPr indent="0" lvl="0" marL="0" rtl="0" algn="just">
              <a:lnSpc>
                <a:spcPct val="90000"/>
              </a:lnSpc>
              <a:spcBef>
                <a:spcPts val="1000"/>
              </a:spcBef>
              <a:spcAft>
                <a:spcPts val="0"/>
              </a:spcAft>
              <a:buClr>
                <a:srgbClr val="000000"/>
              </a:buClr>
              <a:buSzPts val="2400"/>
              <a:buFont typeface="Arial"/>
              <a:buNone/>
            </a:pPr>
            <a:r>
              <a:rPr lang="en-US" sz="2400">
                <a:latin typeface="Arial"/>
                <a:ea typeface="Arial"/>
                <a:cs typeface="Arial"/>
                <a:sym typeface="Arial"/>
              </a:rPr>
              <a:t>Communication barriers, conflicting work styles, and a lack of trust or cooperation can hinder competence integration efforts.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91" name="Google Shape;391;p30"/>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100"/>
              <a:buFont typeface="Bodoni"/>
              <a:buNone/>
            </a:pPr>
            <a:r>
              <a:rPr lang="en-US" sz="5100"/>
              <a:t>3. Changing Project Requirements:</a:t>
            </a:r>
            <a:endParaRPr/>
          </a:p>
        </p:txBody>
      </p:sp>
      <p:sp>
        <p:nvSpPr>
          <p:cNvPr id="392" name="Google Shape;392;p30"/>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Projects often undergo changes in scope, objectives, or technology, which may require acquiring new competencies or adapting existing ones. Managing these changes and aligning the team's competencies with evolving project requirements can be challenging.</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98" name="Google Shape;398;p31"/>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4. Resource Constraints: </a:t>
            </a:r>
            <a:endParaRPr/>
          </a:p>
        </p:txBody>
      </p:sp>
      <p:sp>
        <p:nvSpPr>
          <p:cNvPr id="399" name="Google Shape;399;p31"/>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u="sng"/>
              <a:t>Limited</a:t>
            </a:r>
            <a:r>
              <a:rPr lang="en-US" sz="2400">
                <a:latin typeface="Arial"/>
                <a:ea typeface="Arial"/>
                <a:cs typeface="Arial"/>
                <a:sym typeface="Arial"/>
              </a:rPr>
              <a:t> resources, such as budget or time, can impact the ability to invest in training and development initiatives. Balancing resource allocation between project execution and competence development can be a challenge, particularly in fast-paced or resource-constrained environments.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3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05" name="Google Shape;405;p32"/>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059"/>
              <a:buFont typeface="Bodoni"/>
              <a:buNone/>
            </a:pPr>
            <a:r>
              <a:rPr lang="en-US" sz="3059"/>
              <a:t>4. Ensuring Stakeholder Understanding and Commitment:</a:t>
            </a:r>
            <a:endParaRPr/>
          </a:p>
        </p:txBody>
      </p:sp>
      <p:sp>
        <p:nvSpPr>
          <p:cNvPr id="406" name="Google Shape;406;p32"/>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Obtaining buy-in and commitment from project stakeholders, including team members, clients, and regulatory bodies, can be challenging. Clear communication, education, and engagement efforts are necessary to ensure that all stakeholders understand the importance of compliance and actively support compliance integration initiatives.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2" name="Google Shape;412;p33"/>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760"/>
              <a:buFont typeface="Bodoni"/>
              <a:buNone/>
            </a:pPr>
            <a:r>
              <a:rPr lang="en-US" sz="5760"/>
              <a:t> 5-Limited Training Resources: </a:t>
            </a:r>
            <a:endParaRPr/>
          </a:p>
        </p:txBody>
      </p:sp>
      <p:sp>
        <p:nvSpPr>
          <p:cNvPr id="413" name="Google Shape;413;p33"/>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Availability of training resources, such as trainers, training materials, or budget, can be a challenge. Organizations may face limitations in terms of capacity, expertise, or financial resources to provide comprehensive training programs. Prioritizing training needs and identifying cost-effective solutions can help mitigate these challenges.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3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9" name="Google Shape;419;p34"/>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6-Resistance to Change: </a:t>
            </a:r>
            <a:endParaRPr/>
          </a:p>
        </p:txBody>
      </p:sp>
      <p:sp>
        <p:nvSpPr>
          <p:cNvPr id="420" name="Google Shape;420;p34"/>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marR="0" rtl="0" algn="just">
              <a:lnSpc>
                <a:spcPct val="90000"/>
              </a:lnSpc>
              <a:spcBef>
                <a:spcPts val="0"/>
              </a:spcBef>
              <a:spcAft>
                <a:spcPts val="0"/>
              </a:spcAft>
              <a:buClr>
                <a:srgbClr val="000000"/>
              </a:buClr>
              <a:buSzPts val="2184"/>
              <a:buFont typeface="Arial"/>
              <a:buNone/>
            </a:pPr>
            <a:r>
              <a:rPr lang="en-US" sz="2184"/>
              <a:t>Implementing new competence integration practices or introducing changes to existing processes can be met with resistance from team members. Some individuals may be resistant to acquiring new skills or changing their approach, leading to a reluctance to embrace competence development initiatives. Overcoming resistance and fostering a culture of continuous learning can be challenging but is essential for successful competence integration.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3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26" name="Google Shape;426;p35"/>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200"/>
              <a:buFont typeface="Bodoni"/>
              <a:buNone/>
            </a:pPr>
            <a:r>
              <a:rPr lang="en-US" sz="4200"/>
              <a:t>8-. Retaining and Transferring Knowledge: </a:t>
            </a:r>
            <a:endParaRPr/>
          </a:p>
        </p:txBody>
      </p:sp>
      <p:sp>
        <p:nvSpPr>
          <p:cNvPr id="427" name="Google Shape;427;p35"/>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Knowledge retention and transfer can be challenging, particularly in projects with high turnover rates or when team members transition between projects. Capturing and preserving project-specific knowledge, lessons learned, and best practices becomes crucial to ensure knowledge continuity and prevent loss of valuable expertise.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3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33" name="Google Shape;433;p36"/>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140"/>
              <a:buFont typeface="Bodoni"/>
              <a:buNone/>
            </a:pPr>
            <a:r>
              <a:rPr lang="en-US" sz="4140"/>
              <a:t>9- Identifying and Assessing Competencies: </a:t>
            </a:r>
            <a:endParaRPr/>
          </a:p>
        </p:txBody>
      </p:sp>
      <p:sp>
        <p:nvSpPr>
          <p:cNvPr id="434" name="Google Shape;434;p36"/>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marR="0" rtl="0" algn="just">
              <a:lnSpc>
                <a:spcPct val="90000"/>
              </a:lnSpc>
              <a:spcBef>
                <a:spcPts val="0"/>
              </a:spcBef>
              <a:spcAft>
                <a:spcPts val="0"/>
              </a:spcAft>
              <a:buClr>
                <a:srgbClr val="000000"/>
              </a:buClr>
              <a:buSzPts val="2184"/>
              <a:buFont typeface="Arial"/>
              <a:buNone/>
            </a:pPr>
            <a:r>
              <a:rPr lang="en-US" sz="2184"/>
              <a:t>One of the initial challenges is accurately identifying the required competencies for each project role. Determining the specific skills, knowledge, and abilities needed can be complex, especially in projects with unique or specialized requirements. Conducting comprehensive competency assessments and aligning them with project goals is crucial but can be time-consuming and resource-intensive.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37"/>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365B9B"/>
              </a:buClr>
              <a:buSzPts val="5460"/>
              <a:buFont typeface="Arial"/>
              <a:buNone/>
            </a:pPr>
            <a:r>
              <a:rPr lang="en-US" sz="5460"/>
              <a:t>The three PCTI</a:t>
            </a:r>
            <a:endParaRPr/>
          </a:p>
          <a:p>
            <a:pPr indent="0" lvl="0" marL="0" rtl="0" algn="ctr">
              <a:lnSpc>
                <a:spcPct val="90000"/>
              </a:lnSpc>
              <a:spcBef>
                <a:spcPts val="0"/>
              </a:spcBef>
              <a:spcAft>
                <a:spcPts val="0"/>
              </a:spcAft>
              <a:buClr>
                <a:srgbClr val="365B9B"/>
              </a:buClr>
              <a:buSzPts val="5460"/>
              <a:buFont typeface="Arial"/>
              <a:buNone/>
            </a:pPr>
            <a:r>
              <a:rPr lang="en-US" sz="5460"/>
              <a:t>Success factors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38"/>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020"/>
              <a:buFont typeface="Calibri"/>
              <a:buNone/>
            </a:pPr>
            <a:r>
              <a:rPr lang="en-US" sz="4020"/>
              <a:t>Assessing the team's collective capabilities</a:t>
            </a:r>
            <a:endParaRPr/>
          </a:p>
        </p:txBody>
      </p:sp>
      <p:sp>
        <p:nvSpPr>
          <p:cNvPr id="445" name="Google Shape;445;p38"/>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500"/>
              <a:buFont typeface="Bodoni"/>
              <a:buNone/>
            </a:pPr>
            <a:r>
              <a:t/>
            </a:r>
            <a:endParaRPr b="1" u="sng">
              <a:latin typeface="Bodoni"/>
              <a:ea typeface="Bodoni"/>
              <a:cs typeface="Bodoni"/>
              <a:sym typeface="Bodoni"/>
            </a:endParaRPr>
          </a:p>
          <a:p>
            <a:pPr indent="0" lvl="0" marL="0" rtl="0" algn="l">
              <a:lnSpc>
                <a:spcPct val="90000"/>
              </a:lnSpc>
              <a:spcBef>
                <a:spcPts val="900"/>
              </a:spcBef>
              <a:spcAft>
                <a:spcPts val="0"/>
              </a:spcAft>
              <a:buClr>
                <a:srgbClr val="000000"/>
              </a:buClr>
              <a:buSzPts val="2325"/>
              <a:buFont typeface="Bodoni"/>
              <a:buNone/>
            </a:pPr>
            <a:r>
              <a:rPr lang="en-US" sz="2325"/>
              <a:t>Identifying the required competencies for each project role and ensuring that the right individuals with the appropriate skills are assigned to those roles. This includes assessing the team's collective capabilities and identifying any gaps that need to be addressed through training, hiring, or reassigning resources.</a:t>
            </a:r>
            <a:endParaRPr/>
          </a:p>
          <a:p>
            <a:pPr indent="0" lvl="0" marL="0" rtl="0" algn="l">
              <a:lnSpc>
                <a:spcPct val="90000"/>
              </a:lnSpc>
              <a:spcBef>
                <a:spcPts val="900"/>
              </a:spcBef>
              <a:spcAft>
                <a:spcPts val="0"/>
              </a:spcAft>
              <a:buClr>
                <a:srgbClr val="000000"/>
              </a:buClr>
              <a:buSzPts val="2325"/>
              <a:buFont typeface="Bodoni"/>
              <a:buNone/>
            </a:pPr>
            <a:r>
              <a:t/>
            </a:r>
            <a:endParaRPr sz="2325"/>
          </a:p>
          <a:p>
            <a:pPr indent="0" lvl="0" marL="0" rtl="0" algn="l">
              <a:lnSpc>
                <a:spcPct val="90000"/>
              </a:lnSpc>
              <a:spcBef>
                <a:spcPts val="900"/>
              </a:spcBef>
              <a:spcAft>
                <a:spcPts val="0"/>
              </a:spcAft>
              <a:buClr>
                <a:srgbClr val="000000"/>
              </a:buClr>
              <a:buSzPts val="2300"/>
              <a:buFont typeface="Bodoni"/>
              <a:buNone/>
            </a:pPr>
            <a:r>
              <a:rPr b="1" lang="en-US">
                <a:latin typeface="Bodoni"/>
                <a:ea typeface="Bodoni"/>
                <a:cs typeface="Bodoni"/>
                <a:sym typeface="Bodoni"/>
              </a:rPr>
              <a:t>Needs assessment :</a:t>
            </a:r>
            <a:r>
              <a:rPr lang="en-US" sz="2325"/>
              <a:t>Providing training and development opportunities to enhance the competencies of team members. This can involve conducting skill assessments, designing training programs, and offering coaching or mentoring to help individuals acquire or improve their skills.</a:t>
            </a:r>
            <a:endParaRPr/>
          </a:p>
          <a:p>
            <a:pPr indent="0" lvl="0" marL="0" rtl="0" algn="l">
              <a:lnSpc>
                <a:spcPct val="90000"/>
              </a:lnSpc>
              <a:spcBef>
                <a:spcPts val="900"/>
              </a:spcBef>
              <a:spcAft>
                <a:spcPts val="0"/>
              </a:spcAft>
              <a:buClr>
                <a:srgbClr val="000000"/>
              </a:buClr>
              <a:buSzPts val="2325"/>
              <a:buFont typeface="Bodoni"/>
              <a:buNone/>
            </a:pPr>
            <a:r>
              <a:t/>
            </a:r>
            <a:endParaRPr sz="2325"/>
          </a:p>
        </p:txBody>
      </p:sp>
      <p:sp>
        <p:nvSpPr>
          <p:cNvPr id="446" name="Google Shape;446;p38"/>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3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52" name="Google Shape;452;p39"/>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180"/>
              <a:buFont typeface="Bodoni"/>
              <a:buNone/>
            </a:pPr>
            <a:r>
              <a:rPr lang="en-US" sz="3180"/>
              <a:t>Knowledge Sharing and Project Performance Evaluation:</a:t>
            </a:r>
            <a:endParaRPr/>
          </a:p>
        </p:txBody>
      </p:sp>
      <p:sp>
        <p:nvSpPr>
          <p:cNvPr id="453" name="Google Shape;453;p39"/>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1728"/>
              <a:buFont typeface="Arial"/>
              <a:buNone/>
            </a:pPr>
            <a:r>
              <a:rPr lang="en-US" sz="1728"/>
              <a:t>2-</a:t>
            </a:r>
            <a:r>
              <a:rPr lang="en-US" u="sng"/>
              <a:t>Knowledge Sharing :</a:t>
            </a:r>
            <a:r>
              <a:rPr lang="en-US" sz="1728"/>
              <a:t>Facilitating effective communication and collaboration among team members to promote the exchange of knowledge and expertise. This can be achieved through regular team meetings, project documentation, lessons learned sessions, and the use of collaboration tools and platforms.</a:t>
            </a:r>
            <a:endParaRPr/>
          </a:p>
          <a:p>
            <a:pPr indent="0" lvl="0" marL="0" rtl="0" algn="just">
              <a:lnSpc>
                <a:spcPct val="90000"/>
              </a:lnSpc>
              <a:spcBef>
                <a:spcPts val="700"/>
              </a:spcBef>
              <a:spcAft>
                <a:spcPts val="0"/>
              </a:spcAft>
              <a:buClr>
                <a:srgbClr val="000000"/>
              </a:buClr>
              <a:buSzPts val="1728"/>
              <a:buFont typeface="Arial"/>
              <a:buNone/>
            </a:pPr>
            <a:r>
              <a:t/>
            </a:r>
            <a:endParaRPr sz="1728"/>
          </a:p>
          <a:p>
            <a:pPr indent="0" lvl="0" marL="0" rtl="0" algn="just">
              <a:lnSpc>
                <a:spcPct val="90000"/>
              </a:lnSpc>
              <a:spcBef>
                <a:spcPts val="700"/>
              </a:spcBef>
              <a:spcAft>
                <a:spcPts val="0"/>
              </a:spcAft>
              <a:buClr>
                <a:srgbClr val="000000"/>
              </a:buClr>
              <a:buSzPts val="1728"/>
              <a:buFont typeface="Arial"/>
              <a:buNone/>
            </a:pPr>
            <a:r>
              <a:rPr lang="en-US" sz="1728"/>
              <a:t>3-</a:t>
            </a:r>
            <a:r>
              <a:rPr lang="en-US" u="sng"/>
              <a:t> Project Performance Evaluation: </a:t>
            </a:r>
            <a:r>
              <a:rPr lang="en-US" sz="1728"/>
              <a:t>Continuously monitoring and evaluating the performance of team members to ensure they are meeting the required competencies and performance standards. This may involve conducting performance appraisals, providing feedback, and addressing any performance gaps through training or corrective actions.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