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9"/>
  </p:notesMasterIdLst>
  <p:handoutMasterIdLst>
    <p:handoutMasterId r:id="rId20"/>
  </p:handoutMasterIdLst>
  <p:sldIdLst>
    <p:sldId id="264" r:id="rId3"/>
    <p:sldId id="666" r:id="rId4"/>
    <p:sldId id="680" r:id="rId5"/>
    <p:sldId id="667" r:id="rId6"/>
    <p:sldId id="668" r:id="rId7"/>
    <p:sldId id="669" r:id="rId8"/>
    <p:sldId id="670" r:id="rId9"/>
    <p:sldId id="671" r:id="rId10"/>
    <p:sldId id="672" r:id="rId11"/>
    <p:sldId id="673" r:id="rId12"/>
    <p:sldId id="674" r:id="rId13"/>
    <p:sldId id="675" r:id="rId14"/>
    <p:sldId id="676" r:id="rId15"/>
    <p:sldId id="677" r:id="rId16"/>
    <p:sldId id="678" r:id="rId17"/>
    <p:sldId id="67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9BDD"/>
    <a:srgbClr val="FFFF00"/>
    <a:srgbClr val="53728A"/>
    <a:srgbClr val="00B0F0"/>
    <a:srgbClr val="24A9E1"/>
    <a:srgbClr val="1C3746"/>
    <a:srgbClr val="838383"/>
    <a:srgbClr val="B98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97" autoAdjust="0"/>
    <p:restoredTop sz="87394" autoAdjust="0"/>
  </p:normalViewPr>
  <p:slideViewPr>
    <p:cSldViewPr snapToGrid="0">
      <p:cViewPr varScale="1">
        <p:scale>
          <a:sx n="68" d="100"/>
          <a:sy n="68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1B6D45-6D22-405F-AD68-5503824D5A48}" type="datetimeFigureOut">
              <a:rPr lang="en-US" smtClean="0"/>
              <a:t>04-Apr-22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C7372-1E09-41C5-AEC5-5CB4E0B26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361953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04T20:10:47.31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3024 12993 2336 0,'13'-24'-91'0,"-13"24"17"15,0 0 1-15,0 0 6 0,0 0 9 0,7-23 6 16,-7 23 3-16,0 0-9 0,0 0 11 16,0 0 7-16,0 0 20 0,0 0 24 15,10-21 32-15,-10 21 24 0,0 0 20 0,0 0 10 16,0 0 0-16,0 0-14 0,0 0-1 15,0 0-18-15,0 0 8 0,0 0-24 16,0 0-3-16,0 0-13 0,0 0 2 0,0 0-8 16,0 0-4-16,0 0 0 0,0 0-6 15,0 0-3-15,0 0 12 0,0 0-15 0,0 0 0 16,0 0 18 0,0 0-10-16,0 0 4 0,0 0-6 0,22 60 8 0,-22-60-2 15,5 35 2-15,-5-10 14 0,0 5-8 16,0 5-1-16,0 1-2 0,0 9 5 0,0-6 2 15,0 5-8-15,0-5-5 0,3-4 7 16,-6 1-7-16,6-2-1 0,-3-2 5 16,-3-5-4-16,3-27 9 0,0 59-10 0,0-38 3 15,-5 4-4-15,5-25-1 0,0 45 1 16,-4-26-4-16,4-19 0 0,0 37 4 0,0-37 1 16,-3 33-13-16,3-33 20 0,-2 41-15 15,-4-16-3-15,2 2 3 0,4-27-2 0,-5 50 9 16,2-23-4-16,-2-2-1 0,5-25-2 15,-7 40 2-15,7-40-4 0,-2 34 7 16,2-34-3-16,-3 30 8 0,3-30 1 16,-5 22-11-16,5-22-10 0,0 0-16 0,0 0-26 15,0 34-48-15,0-34-62 0,0 0-92 16,0 0-376-16,10 9 115 0</inkml:trace>
  <inkml:trace contextRef="#ctx0" brushRef="#br0" timeOffset="631.017">2549 13391 2311 0,'0'0'-116'0,"0"0"19"15,0 0 12-15,0 0 8 0,0 0 5 0,0 0 7 16,0 0 9-16,0 0 0 0,0 0 6 15,-34-4 8-15,34 4 0 0,0 0 20 16,0 0 35-16,0 0 4 0,0 0 26 0,0 0 36 16,0 0-11-16,0 0 15 0,0 0 23 15,0 0 17-15,0 0 5 0,-30-15-12 0,30 15-17 16,0 0-3-16,0 0-18 0,0 0-8 16,0 0-8-16,0 0-9 0,0 0 2 15,0 0-11-15,0 0-5 0,0 0-7 16,0 0-9-16,0 0-2 0,0 0-3 15,0 0-8-15,0 0 3 0,0 0 5 0,0 0 2 16,104-3 0-16,-56 10 7 0,13-2-10 16,7 8 10-16,21-4 14 0,1 6 0 0,5-3 1 15,31 8 9-15,-22-2-12 0,-14 3 11 16,-5 7 7-16,17 12-16 0,-5 5-6 0,-5 7-12 16,-10 18-4-16,0 3-59 0,-3 1-113 15,-7 10-403-15,-2-10-109 0,-21-19 120 16</inkml:trace>
  <inkml:trace contextRef="#ctx0" brushRef="#br0" timeOffset="12011.9666">20009 7491 706 0,'0'0'49'0,"0"0"-7"0,0 0 16 15,0 0 5-15,0 0-30 0,0 0 11 16,46-18-11-16,-46 18 35 0,0 0 19 0,0 0 30 16,0 0-6-16,0 0-8 0,0 0 4 15,0 0-21-15,0 0-22 0,0 0-1 0,0 0-6 16,0 0-5-16,0 0-15 0,0 0 3 16,0 0-11-16,0 0 10 0,0 0-4 15,46 3-11-15,-46-3-10 0,0 0 6 0,35 0 10 16,-35 0-9-16,0 0 8 0,37-3 17 15,-37 3-10-15,0 0 2 0,37 0-7 0,-37 0 1 16,0 0-5-16,40 3-2 0,-40-3-13 16,32 3-15-16,-32-3-6 0,32 6-10 15,-32-6-8-15,33 6-11 0,-33-6 1 0,32 1 2 16,-32-1 2-16,34 5 4 0,-34-5-4 16,31 7 13-16,-31-7-10 0,29 3 9 0,-29-3 1 15,0 0 3-15,37 5 3 0,-37-5 0 16,28 3 17-16,-28-3-13 0,33 8 3 15,-33-8 3-15,37 1-10 0,-37-1 4 16,44 0-8-16,-24 3-7 0,-20-3-4 0,42-3 7 16,-42 3 7-16,45-1 8 0,-45 1 3 15,42 0 4-15,-42 0 0 0,38-3 11 0,-38 3-3 16,47-5 10-16,-25 2-7 0,-22 3 7 16,43-1-11-16,-16-6 11 0,-27 7-11 0,57-4 4 15,-29 1-11-15,1-2-14 0,2 4 3 16,-31 1-7-16,54-3 3 0,-27 0 1 15,-4-2 10-15,-23 5 4 0,42 0 4 0,-42 0 10 16,37 0 1-16,-37 0 7 0,38-1-5 16,-38 1 5-16,32 1-8 0,-32-1 3 0,42 0-6 15,-42 0-4-15,38 0 0 0,-38 0 0 16,45 0-7-16,-13 0 13 0,-7-1-9 16,4 1 3-16,3-3-7 0,1 3 6 0,-3 0-6 15,5-3-6-15,-1 3 9 0,-2-5 4 16,-2 4-7-16,5-2 3 0,5-1-6 15,-8 1 6-15,15 1-6 0,-11-3 6 0,6-1-13 16,2 4-4-16,2-2 7 0,1 3-6 16,-5-4 6-16,3-1-4 0,-1 3 11 0,-1 0 4 15,-6-4 6-15,0 2 1 0,3 0 13 16,-5 4-18-16,7-3 18 0,1-3 0 0,-7 6-11 16,7-6 1-16,-8 3-5 0,9 1 1 15,-7 2 0-15,3 1 0 0,-5-4-3 16,2 1-4-16,3 3 7 0,0-4-4 0,-5 3-6 15,5 1 29-15,0-4-6 0,-6 1-4 16,3-2-3-16,3 5 9 0,-5-3-4 16,3-1 4-16,2-1-6 0,-6 2-1 0,1 3-9 15,0-4 6-15,0 0-6 0,4 0 9 16,-2 1-12-16,-4 1 3 0,6 2-3 16,-3-7 0-16,3 7 0 0,1-3 5 0,0 2-5 15,-5 1-9-15,9-5 0 0,-9 5 6 16,3 0-3-16,6 0 9 0,-12-3 6 15,6 3-15-15,-4 0 2 0,2-3 7 0,-2 3-9 16,-6-5 0-16,4 5-3 0,-2-1 9 16,-1 1-15-16,2-3 9 0,1 3 0 15,-7 0-3-15,5-3 12 0,2 3-12 0,-2 0 12 16,5-4-15-16,-5 4 9 0,6 0 0 0,-10-2-3 16,3 2 0-16,-6-5-3 0,-23 5 12 15,47 0 8-15,-47 0-11 0,44-2 8 16,-44 2 3-16,40-3-3 0,-40 3 0 0,36 0 0 15,-36 0-11-15,37-2 11 0,-37 2 0 16,35-5-3-16,-35 5-11 0,36-1 11 0,-36 1-11 16,36 0 3-16,-36 0 2 15,42-5 6-15,-42 5-8 0,32-2-3 0,-32 2 13 0,32-4-10 16,-32 4 13-16,0 0 11 0,35-6-3 16,-35 6 0-16,23-2-4 0,-23 2 1 15,0 0-8-15,40-7-15 0,-40 7-1 16,31-5-20-16,-31 5-6 0,26-10 8 0,-26 10 0 15,27-10 13-15,-27 10 2 0,23-7 20 16,-23 7 17-16,0 0 11 0,29-5 0 0,-29 5-14 16,0 0 2-16,25-11-13 0,-25 11-14 15,18-11-8-15,-18 11-10 0,0 0-10 16,22-16 7-16,-22 16 8 0,0 0 17 0,17-20 16 16,-17 20 25-16,0 0-1 0,0 0-3 15,8-25-51-15,-8 25 55 0,0 0 32 16,0 0-34-16,-25-36-1 0,25 36 9 0,-17-20 11 15,17 20-9-15,-18-15-30 0,18 15 1 16,-17-18-8-16,17 18-3 0,0 0 1 0,-18-23-5 16,18 23 10-16,0 0 5 0,-24-20-13 15,24 20-8-15,0 0-16 0,-16-19 10 16,16 19 0-16,0 0-8 0,-17-19 8 0,17 19-8 16,0 0-2-16,-17-18 12 0,17 18-10 15,0 0-1-15,0 0-5 0,-16-21 0 0,16 21 10 16,0 0-17-16,0 0 19 0,-15-21 16 15,15 21 1-15,0 0 9 0,-12-19 1 16,12 19 15-16,0 0 1 0,-14-19-13 0,14 19-3 16,0 0-8-16,0 0-5 0,-15-23-8 15,15 23-29-15,0 0 0 0,0 0-7 0,0 0 7 16,-5-25-7-16,5 25 2 0,0 0 3 16,0 0 15-16,0 0-2 0,4-35 1 0,-4 35 3 15,0 0 4-15,0 0 0 0,0 0-3 16,0-37 5-16,0 37 4 0,0 0 2 15,0 0 11-15,0 0-13 0,0-32 6 0,0 32 8 16,0 0-12-16,0 0 11 0,0 0 3 16,-4-33 19-16,4 33 3 0,0 0 11 15,0 0-8-15,0 0 11 0,-5-27-16 0,5 27 7 16,0 0 1-16,0 0-2 0,0 0-3 16,0 0-2-16,-10-32-14 0,10 32-7 15,0 0 13-15,0 0 5 0,0 0-5 0,-8-27 11 16,8 27-7-16,0 0 10 0,0 0-22 15,-8-25 8-15,8 25-1 0,0 0 8 16,0 0 6-16,-14-29 1 0,14 29-13 0,0 0-5 16,-15-18-9-16,15 18-10 0,0 0-6 15,-13-21-10-15,13 21 4 0,0 0 3 0,-15-21-12 16,15 21 15-16,0 0-6 0,0 0 8 16,-20-19-4-16,20 19 2 0,0 0 11 0,0 0-20 15,-14-22-5-15,14 22 2 0,0 0-9 16,0 0 1-16,-13-18-3 0,13 18 8 15,0 0 2-15,0 0 6 0,-14-17-1 0,14 17 1 16,0 0-4-16,0 0 11 0,0 0-1 16,0 0 17-16,-18-20-13 0,18 20 9 0,0 0-6 15,0 0-7-15,0 0 4 0,-12-20-17 16,12 20-6-16,0 0 4 0,0 0-8 16,0 0 5-16,0 0-5 0,-16-16-1 15,16 16 3-15,0 0-1 0,0 0 3 0,0 0 6 16,-22-20 1-16,22 20-1 0,0 0 8 15,-19-15-3-15,19 15 13 0,0 0 2 0,-20-12-6 16,20 12 34-16,0 0-26 0,0 0 7 16,-26-16-1-16,26 16-11 0,0 0 5 0,0 0-13 15,-29-12 5-15,29 12-13 0,0 0 1 16,-25-10 4-16,25 10 0 0,0 0-2 0,-28-9 10 16,28 9 11-16,0 0-11 0,-29-12-1 15,29 12-4-15,0 0 3 0,-40-9 2 16,40 9 12-16,-32-7-7 0,32 7 1 0,-35-3-1 15,35 3 2-15,-35-5-12 0,35 5 13 16,-33-3-4-16,33 3-8 0,-41-4 6 0,41 4 8 16,-36-3-7-16,36 3-3 15,-37 0 7-15,37 0-7 0,-44-2 3 0,44 2 10 16,-40 0-18-16,40 0 0 0,-43-2-5 16,43 2 10-16,-45 0 0 0,45 0-1 0,-42 0 6 15,42 0-2-15,-37 0 3 0,37 0-2 16,-35 0-11-16,35 0 14 0,0 0-15 15,-39 0 1-15,39 0-1 0,0 0-4 0,-36-5 1 16,36 5 4-16,0 0-8 0,-34 0 8 16,34 0-3-16,0 0 10 0,-40 0 14 0,40 0-1 15,0 0-6-15,-47 0 19 0,47 0 5 16,0 0 3-16,-33 0-10 0,33 0 0 0,0 0 1 16,-32 0-4-16,32 0-9 0,0 0 5 15,-30-3-17-15,30 3 11 0,0 0-2 16,0 0-2-16,-45-3 0 0,45 3 4 0,0 0-8 15,-39 0 0-15,39 0-6 0,-35-2 7 16,35 2 6-16,-39 0-10 0,39 0 0 0,-35 0-3 16,35 0 9-16,-33 0 3 0,33 0-5 15,-35 0-2-15,35 0-1 0,0 0-2 0,-49 0-5 16,49 0 7-16,-33 2-1 0,33-2 2 16,-34 0-5-16,34 0 9 0,-33 0-23 15,33 0 14-15,-34 3-15 0,34-3 9 0,-43 0 1 16,43 0-4-16,-47 0-4 0,22 3 10 15,25-3-8-15,-59 0 8 0,33 5-2 0,-9-5 5 16,4 2-3-16,-5-2-4 0,1 2 10 16,1 1 8-16,1-3 11 0,-1 0-4 15,-1 0 7-15,5 4 0 0,-5-4-7 0,35 0 5 16,-60 0-5-16,33 0 3 0,27 0-6 16,-54 0 1-16,28 0 3 0,26 0-2 0,-47-4 0 15,47 4 4-15,-45-3-15 0,21 1 7 16,24 2-5-16,-42-2 7 0,42 2-3 15,-48-5 1-15,48 5 0 0,-44-6-9 0,26 4 12 16,18 2-2-16,-39-7-1 0,39 7-2 16,-38-8-6-16,38 8 3 0,-34-4 1 15,34 4 1-15,-38-9-4 0,38 9 2 0,-37-6-5 16,15-2 2-16,22 8-11 0,-38-5 5 16,38 5-6-16,-49-10-2 0,19 4-4 0,-1 3 5 15,-3 0-7-15,-6-3 9 0,-4 3 3 16,-1-3 6-16,3 0 0 0,1 0 9 0,-4 3-9 15,-1-4-5-15,10 2 1 0,-11-1-3 16,8-2-7-16,-1 2 1 0,7 0 2 16,1 0 7-16,2 0-2 0,-2 2 6 0,32 4-7 15,-52-8 4-15,27 1 0 0,-3 4-1 16,28 3 8-16,-46-9 3 0,18 3 2 0,6 1 3 16,22 5-2-16,-48-10-1 0,29 4 1 15,19 6-15-15,-48-9-3 0,18 9-11 0,3-6 9 16,27 6-8-16,-54-6 0 0,31 3 5 15,23 3 4-15,-54-7 6 0,28 3 0 16,2-2 3-16,24 6 0 0,-52-3 12 16,31 0 3-16,21 3 1 0,-46-6 0 0,20 3-1 15,26 3-4-15,-42-6 0 0,42 6 2 16,-42-3 4-16,42 3-10 0,-32-6-1 0,32 6 2 16,-33-4 1-16,33 4-7 0,0 0 3 15,-37-2 2-15,37 2-13 0,0 0 0 0,-32-3 11 16,32 3-8-16,0 0-1 0,0 0-3 15,-40 0 2-15,40 0 1 0,0 0 1 16,0 0 2-16,-33-3-5 0,33 3 6 0,0 0-1 16,0 0 6-16,0 0 4 0,-37 0-12 15,37 0 7-15,0 0 2 0,0 0 0 16,0 0-2-16,-37 0 4 0,37 0 6 0,0 0 2 16,0 0 0-16,-37 3-4 0,37-3 4 15,0 0-2-15,-38 0-1 0,38 0 6 0,0 0 4 16,-32 0-3-16,32 0-4 0,0 0 1 15,-33 0-1-15,33 0-4 0,0 0-9 16,-32 0-1-16,32 0-2 0,0 0 3 0,-39 0-5 16,39 0 2-16,0 0-2 0,-42 3 1 15,42-3-5-15,-30 0-8 0,30 0 5 0,-35 6 4 16,35-6-1-16,-38 6 0 0,13-3 2 16,1 3 1-16,24-6-2 0,-50 9 1 15,23-3-3-15,4-3 0 0,23-3 6 16,-44 10-3-16,24-6 0 0,20-4 4 0,-40 9-1 15,40-9 1-15,-37 6-8 0,37-6 1 16,-33 9 4-16,33-9 2 0,-29 6-6 0,29-6 2 16,-23 6-4-16,23-6 5 0,-27 4-1 15,27-4-5-15,0 0-5 0,-30 8 0 0,30-8-3 16,0 0 11-16,-23 10-4 0,23-10 2 16,0 0-5-16,-30 5 4 0,30-5 6 0,0 0 0 15,-27 12-3-15,27-12 1 0,-22 7 0 16,22-7 8-16,0 0-5 0,-23 8-1 15,23-8-4-15,0 0 7 0,0 0 0 0,-27 10-4 16,27-10 2-16,0 0 2 0,0 0 4 16,0 0 1-16,0 0-4 0,-29 10-3 0,29-10 9 15,0 0-7-15,0 0 1 0,0 0 1 16,0 0-7-16,0 0 0 0,0 0 5 16,0 0 2-16,0 0-1 0,0 0-1 15,0 0-3-15,0 0-5 0,0 0-1 0,0 0-2 16,0 0 0-16,-25 5 5 0,25-5 1 15,0 0 2-15,0 0-1 0,0 0 5 0,0 0-7 16,0 0 8-16,0 0-3 0,0 0 0 0,0 0 2 16,0 0-12-16,0 0 2 0,0 0 2 15,0 0 4-15,0 0 13 0,0 0-12 16,0 0 3-16,0 0-9 0,0 0 9 0,0 0-3 16,0 0 3-16,10 46 0 0,-10-46 0 15,0 0-6-15,0 0 7 0,0 0-5 16,0 0 5-16,14 28-2 0,-14-28-2 0,0 0-2 15,5 23 5-15,-5-23-1 0,0 0-1 16,10 27 4-16,-10-27 1 0,10 19-8 0,-10-19 11 16,0 0-15-16,8 28 11 0,-8-28-4 15,9 17 2-15,-9-17 8 0,0 0-11 0,10 22 7 16,-10-22-2-16,0 0 1 16,8 25 0-16,-8-25-9 0,0 0 7 0,0 0-2 15,2 35-2-15,-2-35 9 0,0 0-5 16,5 27-8-16,-5-27 10 0,0 0-9 0,3 27 6 15,-3-27-2-15,0 0 7 0,8 29-4 0,-8-29 4 16,0 0 1-16,2 26-8 0,-2-26-1 16,0 0 11-16,10 23-8 0,-10-23 0 15,0 0 1-15,0 0-5 0,3 31 7 0,-3-31 3 16,0 0-6-16,2 20 0 0,-2-20 3 16,0 0-6-16,7 29 0 0,-7-29 0 0,0 0 3 15,5 27 4-15,-5-27-2 0,0 0-2 16,3 25 6-16,-3-25-2 0,0 0-4 15,0 0-4-15,7 28 2 0,-7-28 1 0,0 0-1 16,0 0-1-16,8 24 2 0,-8-24 2 16,0 0-2-16,0 0-1 0,2 25-2 0,-2-25-1 15,0 0-4-15,0 0 11 0,0 0-1 16,0 30 2-16,0-30-3 0,0 0 2 16,0 0 4-16,0 0-5 0,2 29-5 15,-2-29 10-15,0 0-8 0,0 0 5 0,0 0-7 16,0 27 5-16,0-27-2 0,0 0 4 15,6 30 7-15,-6-30-17 0,5 19 2 0,-5-19 4 16,5 28-5-16,-5-28 3 0,10 31-8 0,-10-31 7 16,5 31-4-16,-5-31-4 0,7 34 7 15,-7-34-12-15,7 28 8 0,-7-28 6 16,1 24 4-16,-1-24-2 0,0 0-2 0,7 28 14 16,-7-28-27-16,5 23-45 0,0-11-53 15,-5-12-113-15,0 20-358 0,0-20-187 16,0 0 324-16</inkml:trace>
  <inkml:trace contextRef="#ctx0" brushRef="#br0" timeOffset="15712.8785">13367 10810 1703 0,'0'0'161'15,"0"0"-45"-15,0 0-22 0,43 0-25 16,-43 0-11-16,35-13-24 0,-10 4 15 0,-1 0-13 15,8-4 15-15,1 3 0 0,4 1-8 16,6 0 15-16,-4-3 19 0,4 2 1 16,2-2 15-16,1 4-9 0,2-6 1 0,9 1 0 15,0-2 8-15,0 0 11 0,6 0-11 16,-1-6-20-16,12-2 0 0,3-1 5 16,3-4-23-16,4 1 20 0,26-10-24 0,4 0-1 15,-7-3-19-15,0 0 8 0,-13 6-6 16,6-6 20-16,-8 9-15 0,-18 4 11 0,3-1 9 15,-4 0 10-15,-3 1-1 0,1-2 10 16,-3 1 15-16,-2-2-3 0,4 1-13 16,-2 1-9-16,6-8-9 0,1 6-4 0,32-20-8 15,-5 1-4-15,2 0-10 0,5 1-3 16,-7 1-6-16,5 1-6 0,-3 5-2 0,-21 5 1 16,-7 4-3-16,-6 7-4 0,-2-2 5 15,-2 0-6-15,-8 4 5 0,2-1-4 16,-8 4-3-16,15-7 5 0,-7 7-11 0,11-8 4 15,-1 0-6-15,5 1-8 0,0-5-12 16,4 5-10-16,-4-2-7 0,4 2-8 16,-2-1 1-16,-7 1 6 0,4-2-2 0,-12 8 6 15,-5 2 1-15,-4 0 6 0,1 1-1 0,-3 0 8 16,-9 3 1-16,0 0 2 0,-5-1-1 16,6 1 0-16,-6 0 9 0,5-5 2 15,-4 5 1-15,9-7-1 0,-2-1-4 0,6 1 5 16,-6-7-20-16,5 6-4 0,0-6-9 15,-1 3 9-15,-2-6-2 0,3 3 11 0,-5-1 1 16,0 0 13-16,-1-1-8 0,1 4 12 16,2-5-2-16,-9 6-3 0,4 1 17 15,-9-1-9-15,7 1 1 0,6 2 7 16,-1-2-9-16,5-4 6 0,-3 8-6 0,3-5 3 16,4 2 5-16,2 0-10 0,-4 0 2 15,-2 1-4-15,2 3-7 0,-3-3 12 16,-7 8-8-16,-6-3 1 0,1 1 0 0,-3 4 6 15,2-4 4-15,-7 3-4 0,-4 3 3 16,0-3-4-16,2 4 10 0,-5-2 8 16,1 3-14-16,-3-3 3 0,-20 12-6 0,35-20 10 15,-16 11-9-15,-19 9 4 0,30-18 12 16,-12 6 5-16,-1 0-6 0,-17 12 1 0,27-18 1 16,-14 6-5-16,-13 12-1 0,33-23-1 15,-14 11-13-15,-1-3-3 0,-18 15-4 0,35-27 14 16,-11 8-14-16,-1 4 10 0,2-2-5 15,-5 2-1-15,2 3 4 0,2-3 1 0,-1 2-2 16,-5-3 13-16,6 4-13 0,-4 3 3 16,-2-3-4-16,-18 12 2 0,42-18 1 15,-22 8-11-15,-20 10 21 0,32-19-12 0,-17 14-2 16,-15 5 7-16,25-12-4 0,-25 12 4 16,25-11 0-16,-25 11 4 0,0 0-3 0,29-12 5 15,-29 12-6-15,0 0 0 0,20-8 6 16,-20 8 19-16,0 0-5 0,0 0 4 15,20-13-2-15,-20 13-6 0,0 0-1 16,0 0-1-16,0 0-3 0,0 0 2 0,0 0-3 16,25-11-2-16,-25 11-1 0,0 0-1 15,0 0 1-15,0 0-9 0,0 0 10 0,0 0-5 16,0 0-3-16,0 0 2 0,0 0-1 16,0 0 14-16,23-12-9 0,-23 12-6 0,0 0-1 15,0 0-1-15,0 0-4 0,0 0-2 16,0 0 0-16,0 0-7 0,0 0 17 15,0 0-6-15,0 0-5 0,0 0-11 0,0 0-13 16,0 0 3-16,0 0-19 0,0 0-19 0,0 0-33 16,0 0-18-16,-48-13-25 0,48 13-38 15,-40 5-31-15,11-1-542 0,-3-1 406 16</inkml:trace>
  <inkml:trace contextRef="#ctx0" brushRef="#br0" timeOffset="16956.6345">20851 7492 3219 0,'-32'5'-26'0,"0"-2"9"0,12 1 24 15,20-4 24-15,-35 0-12 0,35 0-2 0,-30 3 9 16,30-3 11-16,0 0 4 0,-32 4-5 15,32-4 7-15,0 0 7 0,0 0-9 0,-33 0 8 16,33 0-5-16,0 0-6 0,0 0-12 16,0 0 1-16,0 0-3 0,0 0-6 0,0 0 4 15,0 0-8-15,-34 0-1 0,34 0 7 16,0 0-7-16,0 0 1 0,0 0 0 16,0 0-1-16,0 0 8 0,0 0 2 0,0 0-3 15,0 0-8-15,0 0-1 0,0 0 7 16,0 0-10-16,0 0 5 0,0 0 1 0,0 0 10 15,0 0-9-15,0 0 11 0,0 0-8 16,0 0 5-16,0 0-14 0,0 0 19 16,0 0-5-16,0 0-8 0,0 0-3 0,0 0-1 15,0 0-1-15,0 0 5 0,0 0-3 16,0 0-4-16,75-31 6 0,-75 31-4 16,29-4 0-16,-29 4-2 0,30-3 4 0,-30 3-7 15,39-6 3-15,-39 6 4 0,40-10-9 16,-40 10 3-16,26-8 4 0,-26 8-10 0,29-5 0 15,-29 5 0-15,32-6 3 0,-32 6 9 16,28-6-12-16,-28 6 19 0,32-6-25 16,-32 6 3-16,30-6-4 0,-30 6 9 0,27-7-7 15,-27 7 2-15,30-10 9 0,-30 10 2 0,28-1-14 16,-28 1 11-16,0 0-5 0,40-7-7 16,-40 7 20-16,0 0-16 0,34-5 3 15,-34 5 0-15,0 0 0 0,28-7 11 0,-28 7-16 16,0 0 8-16,0 0 1 0,27-7-1 15,-27 7 10-15,0 0-18 0,0 0 3 0,35-8 12 16,-35 8-12-16,0 0 12 0,0 0-13 16,27-4 8-16,-27 4-5 0,0 0-2 15,0 0 5-15,32-13-12 0,-32 13 7 0,23-4-3 16,-23 4-3-16,0 0 3 0,34-12-8 16,-34 12 12-16,25-7-11 0,-25 7 3 15,0 0 20-15,26-9-19 0,-26 9-2 0,0 0 7 16,0 0 0-16,27-10 3 0,-27 10-4 15,0 0 11-15,0 0-7 0,0 0 3 0,0 0 2 16,30-9-13-16,-30 9-2 0,0 0 0 16,0 0 7-16,0 0-2 0,25-8-1 15,-25 8-1-15,0 0-6 0,0 0-2 0,0 0 11 16,27-4-6-16,-27 4-3 0,0 0 1 16,0 0 9-16,0 0-11 0,0 0 9 0,0 0-9 15,0 0 4-15,32-7 0 0,-32 7 1 16,0 0 2-16,0 0 4 0,0 0-4 15,0 0-2-15,0 0 4 0,0 0 1 0,33 4 4 16,-33-4 2-16,0 0-2 0,0 0 2 16,0 0 5-16,0 0 20 0,0 0 4 15,0 0 10-15,0 0 4 0,0 0-3 0,0 0 0 16,0 0-10-16,0 0-7 0,0 0 5 16,0 0-8-16,0 0-6 0,0 0 4 0,0 0-6 15,0 0 4-15,12 23-4 0,-12-23 4 16,0 0-5-16,0 0-1 0,0 0-10 15,0 0 17-15,0 0-13 0,-42 43 0 16,42-43-5-16,-25 24 4 0,5-13-4 0,3 1-1 16,1 1 2-16,16-13-2 0,-37 26 0 0,22-14-2 15,1-1 2-15,14-11 5 0,-26 19-7 16,26-19 2-16,-25 21-1 0,25-21 5 16,-20 15-1-16,20-15 4 0,-15 17-1 0,15-17 1 15,0 0-9-15,-22 15 18 0,22-15-9 16,0 0-10-16,-14 15 3 0,14-15 3 15,0 0-6-15,0 0 0 0,-18 16 6 0,18-16-7 16,0 0 8-16,0 0-4 0,-23 15 3 16,23-15-2-16,-19 12 2 0,19-12 4 0,-20 15-1 15,20-15 0-15,-32 18 1 0,9-8 7 16,3-2-8-16,20-8 4 0,-50 23-3 0,30-14 6 16,-7 2 5-16,3-2 10 0,1-2-2 15,23-7 6-15,-44 17-3 0,28-12-3 16,16-5 2-16,-30 12-7 0,30-12-2 15,-30 10 1-15,30-10-9 0,-21 10 8 0,21-10-8 16,0 0-1-16,-23 5 3 0,23-5-7 16,0 0 0-16,0 0 0 0,-27 13-6 0,27-13 4 15,0 0-5-15,0 0 5 0,0 0-6 16,-25 6 5-16,25-6 7 0,0 0-3 0,0 0 5 16,0 0 11-16,0 0 5 0,0 0 13 15,0 0-9-15,0 0-2 0,0 0-1 0,-32-22-4 16,32 22 0-16,-8-22-1 0,8 22-5 15,-12-26 8-15,12 26 2 0,-13-31 0 0,13 31-3 16,-10-28-8-16,10 28-21 0,-10-26-29 16,10 26-43-16,-9-20-37 0,9 20-50 15,-6-25-115-15,-3 13-661 0,9 12-722 0</inkml:trace>
  <inkml:trace contextRef="#ctx0" brushRef="#br0" timeOffset="18390.8005">13955 10591 4514 0,'0'0'-136'16,"0"0"10"-16,0 0 23 0,0 0 16 0,0 0 7 15,0 0 7-15,0 0 8 0,0 0 5 16,0 0 0-16,0 0 5 0,0 0-3 15,0 0 1-15,0 0 3 0,0 0-5 0,0 0 13 16,0 0 7-16,0 0 7 0,0 0 12 16,0 0 8-16,0 0 12 0,0 0 14 15,0 0 0-15,0 0-3 0,0 0-2 16,0 0 3-16,0 0-1 0,0 0-2 0,0 0-4 16,0 0 8-16,0 0-13 15,0 0 9-15,0 0-4 0,0 0-10 0,0 0 10 0,0 0-5 16,-38 0 11-16,38 0 15 0,0 0 1 15,-27 15 12-15,27-15 2 0,0 0 7 0,-20 12-10 16,20-12-7-16,0 0-1 0,-22 12 1 16,22-12-9-16,0 0-4 0,0 0 5 0,-30 12-5 15,30-12-8-15,0 0-8 0,0 0-4 16,-18 10 4-16,18-10-2 0,0 0 2 16,0 0 8-16,0 0-10 0,-29 9-6 0,29-9 4 15,0 0 2-15,-25 8 2 0,25-8-20 16,-20 11-3-16,20-11-3 0,0 0-10 0,-25 21-9 15,25-21-21-15,-13 15-1 0,13-15 1 16,0 0 0-16,-24 19 4 0,24-19 9 16,0 0 5-16,-20 15 13 0,20-15 0 15,0 0 6-15,0 0 6 0,-20 20 9 0,20-20-8 16,0 0 5-16,0 0-7 0,-16 13 14 16,16-13 18-16,0 0 20 0,0 0 16 0,-21 17 0 15,21-17 8-15,0 0 9 0,0 0 0 16,-25 10-14-16,25-10-3 0,0 0-11 15,0 0 10-15,-20 8-14 0,20-8-3 16,0 0-1-16,0 0-17 0,-28 7 12 0,28-7-1 16,0 0-3-16,-30 5 20 0,30-5 5 15,-32 0 4-15,32 0 37 0,-30 3-16 0,30-3 6 16,-39 0 4-16,39 0 7 0,0 0-8 16,-43-3-1-16,43 3-12 0,-27-3-12 0,27 3-3 15,0 0-7-15,0 0-4 0,-45 0-6 16,45 0 0-16,0 0-3 0,0 0-7 0,-33-2-7 15,33 2 2-15,0 0-3 0,0 0 2 16,0 0-1-16,-34-4-12 0,34 4 2 16,0 0-2-16,0 0-3 0,-35 0 1 0,35 0 1 15,0 0-2-15,0 0 0 0,-34 0 0 16,34 0 7-16,0 0-7 0,0 0 1 0,-31 4 2 16,31-4-6-16,0 0 7 0,0 0 0 15,0 0-9-15,0 0 9 0,-30 2 1 16,30-2-2-16,0 0 0 0,0 0 0 15,0 0 2-15,0 0 2 0,0 0 12 0,-36 0 9 16,36 0 2-16,0 0 1 0,0 0 1 16,0 0-8-16,0 0-1 0,0 0-1 0,0 0-7 15,0 0 5-15,0 0-19 0,0 0 2 16,0 0-13-16,0 0-10 0,0 0-8 16,-33-6-24-16,33 6-15 0,0 0-25 0,0 0-34 15,0 0-42-15,0 0-59 0,0 0-189 16,0 0-412-16,0 0 32 0</inkml:trace>
  <inkml:trace contextRef="#ctx0" brushRef="#br0" timeOffset="19299.8205">13296 10328 3571 0,'0'0'-119'16,"0"0"21"-16,0 0 24 0,0 0 25 16,0 0 16-16,0 0-8 0,0 0 9 0,0 0 2 15,0 0 3-15,0 0 12 0,0 0 7 16,0 0 6-16,0 0 12 0,0 0 10 0,0 0 12 15,0 0 8-15,0 0 1 0,0 0 16 16,0 0-6-16,0 0 18 0,0 0-11 16,0 0-2-16,0 0-22 0,0 0 5 0,0 0 1 15,0 0 4-15,0 0-13 0,-25-22 8 16,25 22-5-16,0 0 0 0,0 0-15 16,0 0 5-16,0 0 9 0,0 0-16 0,0 0-1 15,0 0 20-15,0 0-33 0,-65 29 13 16,65-29-3-16,0 0 0 0,-17 12 13 15,17-12-17-15,0 0 4 0,-23 9-4 0,23-9-4 16,0 0 4-16,0 0 0 0,-17 15-3 16,17-15-8-16,0 0 24 0,0 0-20 0,0 0-1 15,-25 12 1-15,25-12 7 0,0 0-16 16,0 0 7-16,0 0 11 0,-20 12-1 16,20-12 3-16,0 0 13 0,0 0-1 0,-20 17-8 15,20-17-13-15,0 0 11 0,-25 15 1 16,25-15-8-16,0 0 1 0,-20 15-3 0,20-15 10 15,0 0-1-15,-25 12-7 0,25-12 9 16,0 0-15-16,-17 12 4 0,17-12-4 16,0 0 6-16,0 0-6 0,-20 15 16 15,20-15-21-15,0 0 3 0,0 0-5 0,0 0 3 16,-15 20 12-16,15-20-12 0,0 0 2 16,0 0 10-16,-5 25-18 0,5-25 13 0,0 0 7 15,0 0-14-15,-9 29 2 0,9-29 0 16,0 0-8-16,0 28 13 0,0-28-5 15,0 0-5-15,-3 29 1 0,3-29 6 0,0 0-7 16,0 0 7-16,0 30-1 0,0-30 4 16,0 0 7-16,0 0-9 0,0 0 2 15,0 30-3-15,0-30-6 0,0 0 3 0,0 0-9 16,8 32 7-16,-8-32-7 0,0 0 5 16,17 25 13-16,-17-25-16 0,15 15 1 0,-15-15 9 15,17 15-9-15,-17-15 2 0,20 15 9 16,-20-15-4-16,23 9 14 0,-23-9-4 15,26 14-15-15,-26-14 2 0,25 13-2 0,-5-8 0 16,-20-5 7-16,37 12-7 0,-16-6 12 16,6 1-3-16,3-2-5 0,2 2 4 15,6 1 2-15,6 0 0 0,-2-3-3 0,6-1 1 16,1 3-6-16,-2-6 4 0,1-1 1 16,4 4-4-16,-9-4 7 0,1 0-3 15,-7 3-10-15,-4-3 11 0,-3 3-10 0,4-3 11 16,-34 0-16-16,50 0-11 0,-30 0-15 15,-20 0-32-15,39 4-33 0,-26-1-53 0,-13-3-151 16,22 2-480-16,-22-2 246 0</inkml:trace>
  <inkml:trace contextRef="#ctx0" brushRef="#br0" timeOffset="22474.8047">3315 8690 2232 0,'0'0'199'0,"0"0"11"15,0 0-58-15,-20-15-52 0,20 15-16 16,0 0-33-16,0 0-4 0,0 0 8 16,0 0 1-16,0 0 3 0,-20-17 9 0,20 17-13 15,0 0-2-15,0 0-6 16,0 0 13-16,0 0-11 0,-25-15 6 0,25 15-8 0,0 0 8 16,-22-12-7-16,22 12 2 0,-27-9 4 15,27 9-10-15,0 0-3 0,-35-9-8 16,35 9-13-16,-34-6 8 0,34 6-2 0,-26-6 5 15,26 6-14-15,-37-3 1 0,37 3 15 16,-42-3-14-16,42 3 15 0,-52 3-7 0,27 0 2 16,-3 3-2-16,-4-5-6 0,5 6 0 15,-5-4-4-15,9 7-4 0,-4-4-12 16,27-6 10-16,-43 12-1 0,21-5-3 16,22-7-3-16,-39 16 6 0,21-7-10 0,1 3 6 15,17-12 1-15,-31 21-1 0,14-8-14 16,3 2 14-16,14-15-1 0,-31 27-3 0,16-10 1 15,-2 1-9-15,4-3 9 0,-6 0-2 16,19-15-1-16,-27 30 25 0,16-16-31 16,11-14 5-16,-27 30-9 0,17-15 16 0,10-15-9 15,-20 34-1-15,11-16 4 0,1 0-5 16,8-18-3-16,-17 35 8 0,17-35-11 16,-11 33 8-16,4-10 4 0,7-23-4 0,-10 34 5 15,10-34-1-15,-7 35-7 0,5-15 3 16,2-20-7-16,-3 37 9 0,3-37-4 0,0 37 2 15,0-37-6-15,3 34 5 0,3-17 4 16,-6-17-5-16,13 40-2 0,2-22 2 16,-3 2-3-16,-1 2 0 0,3-1-8 0,-1 0 11 15,4-1-3-15,-2 1 0 0,2-3 4 16,-2-3 11-16,-2 5-6 0,5-5 3 16,-4 4-11-16,-2-6 6 0,1 4 2 0,4 0-4 15,1-5-7-15,4 6 8 0,-2-3-1 16,3 0 3-16,-1 0 3 0,8 4-6 15,-3 1 5-15,3-7-9 0,-1 7 9 0,2-3-4 16,-1-1-6-16,2-1 6 0,2 1 10 16,-3 3-13-16,3-7 10 0,-2-3-6 0,-4 0 1 15,2 1-5-15,2-2 1 0,1 0 3 16,-1-4 1-16,2 4-2 0,-3-4 0 0,0-3 7 16,4-1 0-16,-5 0 7 0,0 0 1 15,2 0-6-15,-32 0-4 0,60-5 0 16,-35-3 2-16,3 7 2 0,1-2-1 15,-29 3-4-15,48-11 11 0,-26 6 2 0,2-5-1 16,1 1-4-16,-5-3-4 0,1 0 10 16,0-4-11-16,-3-3 6 0,0 1 3 0,2-9-9 15,4-1 11-15,-6-4-11 0,-1-1 4 16,3 2-6-16,3-3 2 0,-6-1-1 16,3 3 4-16,-3-3-2 0,3 5 1 0,-7-3-6 15,4 1 1-15,-2 1 7 16,0 6-6-16,-6-1 8 0,1-1 2 0,1 1 9 0,-7-2 5 15,1 3 11-15,-5-2 2 0,0 27-7 16,-4-54-1-16,-1 27-7 0,-6 2 9 16,1 0-21-16,-5 1-9 0,-2 3-26 0,0-2-18 15,-3 4-36-15,-3-1-35 0,-2 8-67 16,-9 0-151-16,-3 2-517 0,-10 7-79 16</inkml:trace>
  <inkml:trace contextRef="#ctx0" brushRef="#br0" timeOffset="24906.1602">3740 11761 3829 0,'0'0'-99'0,"0"0"9"0,-25-12 10 0,25 12-10 15,0 0 19-15,0 0 5 0,-24-15 9 16,24 15 31-16,0 0 7 0,0 0 24 16,-22-13 2-16,22 13 14 0,0 0 14 0,0 0 9 15,-25-16 8-15,25 16 14 0,0 0-18 16,0 0 16-16,-21-21-1 0,21 21-10 16,0 0 0-16,-22-15 14 0,22 15-28 0,-22-13 22 15,22 13 8-15,-23-9-26 0,23 9-22 16,-29-12 26-16,29 12-17 0,-33-12 11 15,33 12-10-15,-32-16 17 0,12 9-3 0,20 7-13 16,-37-8 24-16,37 8-16 0,-38-10-3 16,21 4 3-16,17 6-9 0,-35-12-7 0,35 12-3 15,-34-9-7-15,14 2 4 0,20 7 0 16,-33-10-9-16,33 10 1 0,-35-8 3 16,35 8 1-16,-47-10-3 0,20 4-8 15,0 3 6-15,-4-3-12 0,31 6 5 0,-59-9 5 16,27 6-1-16,0-4-8 0,-1 5 5 15,1-1-4-15,32 3-2 0,-58-7 6 0,34 4 0 16,-4 0-6-16,28 3 3 0,-44-5 3 16,44 5 0-16,-43 0 0 0,43 0-3 0,-39-4 5 15,39 4-6-15,-38-3 2 0,38 3-1 16,-34 0 5-16,34 0-2 0,0 0 2 16,-48 0-6-16,48 0-5 0,-32 3 21 0,32-3-14 15,-30 7-8-15,30-7 5 0,-25 5 14 16,25-5-16-16,-29 7-2 0,29-7-3 0,-28 6 6 15,28-6-3-15,-23 9 1 0,23-9 6 16,-29 15-10-16,29-15 1 0,-27 12-14 16,27-12 22-16,-26 18-17 0,26-18 0 15,-25 17 3-15,25-17-13 0,-19 12 12 0,19-12 3 16,-18 18 15-16,18-18-11 0,-20 19-4 16,20-19 3-16,-19 21-11 0,19-21 6 0,-11 26 9 15,11-26-4-15,-14 30 3 0,1-12-1 16,13-18-10-16,-14 37 0 0,11-18 2 15,3-19 4-15,-5 33-2 0,5-33 8 0,-5 40-3 16,5-18-9-16,0-22-5 0,5 37-12 16,-5-37 17-16,8 41-14 0,-3-28 4 0,-5-13 3 15,12 35 7-15,-2-20-2 0,-10-15 5 16,14 32 0-16,-14-32 1 0,11 25-2 0,-11-25 2 16,9 24 4-16,-9-24-8 0,15 24 11 15,-15-24 8-15,11 21-16 0,-11-21 8 16,14 23 10-16,-14-23-6 15,13 21-3-15,-13-21-6 0,14 22 9 0,-14-22-3 0,20 21-8 16,-7-11 6-16,-13-10-1 0,32 22 14 16,-15-10-3-16,8-3-12 0,-7 0 6 0,-18-9 3 15,42 15-2-15,-17-4 0 0,-2-7-2 16,2 4-1-16,-1-4-1 0,1 3-1 16,-25-7-4-16,50 10 5 0,-21-7 14 0,-3 0-8 15,1 0-10-15,3 0-4 0,2-3 0 16,0 3 3-16,-32-3-2 0,57 0 7 15,-31 3-1-15,6-3 3 0,-32 0 0 0,49 0-5 16,-29 3-1-16,-20-3 6 0,45 3-2 16,-45-3 16-16,40 0-18 0,-18 3 10 0,-22-3-2 15,43 0 0-15,-43 0-4 0,45 3 8 16,-19-3 4-16,-26 0-10 0,53-3 10 16,-23 3-5-16,4-3-3 0,-34 3 8 0,63-6-19 15,-29 3 11-15,-1-3 2 0,6 3-1 16,-6-3 5-16,4 0-12 0,0 0 5 15,-1-3 8-15,-5 1-13 0,4 4 14 0,-5-4-17 16,5-1 10-16,-5 0 3 0,2 3 2 16,1-3-6-16,-1-1-2 0,-3-1 0 15,1 0-2-15,-4 3-7 0,0-1 9 0,-1-3-2 16,-2 1 10-16,-23 11-18 0,35-15 14 16,-16 9-2-16,-19 6 14 0,30-15 3 0,-30 15 4 15,20-18-8-15,-20 18 15 0,13-23-15 16,-13 23-7-16,14-27 16 0,-14 27-17 15,0-30 12-15,0 30 4 0,0-34-11 0,0 34-1 16,-11-38 5-16,11 38-9 0,-3-39 1 16,3 39-1-16,-3-47-7 0,1 22-3 0,2 25 1 15,-5-44 17-15,2 23-24 0,3 21 11 16,-4-36 11-16,4 36 3 0,-10-32-10 16,10 32 1-16,-11-30-19 0,-3 18 7 0,14 12-20 15,-47-21-17-15,17 14-11 0,-6 7-22 16,-13 3-51-16,-16 4-86 0,-16 5-251 15,-6 9-239-15,-25 6 627 0</inkml:trace>
  <inkml:trace contextRef="#ctx0" brushRef="#br0" timeOffset="27178.695">3912 10556 1142 0,'-45'-21'301'0,"8"2"-123"0,4 1-84 0,1 1-26 16,3 2-29-16,3 3-4 0,1 0-20 15,1 0-15-15,1 3-15 0,-2-5-16 0,1 7-72 16,2-3-50-16,-4 0-270 0,26 10 97 16</inkml:trace>
  <inkml:trace contextRef="#ctx0" brushRef="#br0" timeOffset="29561.4226">2711 5673 1420 0,'0'0'-45'0,"0"0"-2"0,0 0 4 16,0 0 34-16,0 0-1 0,0 0 44 0,0 0 3 15,0 0 24-15,0 0 20 0,0 0-11 16,0 0 52-16,0 0 6 0,0 0-21 15,0 0-15-15,0 0-9 0,0 0-3 0,0 0 4 16,-27-74-6-16,27 74-14 0,-13-15-1 16,13 15-11-16,0 0-7 0,-24-20-6 15,24 20-4-15,0 0-9 0,-20-12-9 0,20 12 0 16,0 0 6-16,-25-8-20 0,25 8 16 16,0 0-7-16,-37 0 7 0,37 0-19 0,0 0 8 15,-50 13 4-15,23-7-1 0,7 3-6 16,-1 3-8-16,-6-3 3 0,8 4 0 15,-6 2 3-15,2 0 5 0,-2 5-2 0,1 2-1 16,1 1-8-16,-2 1 3 0,3-2 0 16,-3 3 3-16,-3 0 5 0,6 2 0 15,2-3-5-15,-7 4-6 0,5 0 14 0,-4-1-8 16,7 0-6-16,2 2 9 0,-3 1-9 16,-1-2 0-16,11 4 3 0,-4 1 0 15,-1-1 6-15,5 1-1 0,2-5-10 16,-6 5 10-16,4-2-5 0,4 0 5 0,-4 4-7 15,1 1 4-15,1 1-2 0,-1 0-5 0,-2 0 8 16,-1 1-9-16,4 1 9 0,-1 2-6 16,1-3 11-16,0 0-5 0,1-2-3 15,5-1 19-15,-1-4-22 0,-2 0 1 0,5-2 2 16,0 1-6-16,0-3 6 0,0 1 0 16,0-7-5-16,5 4 5 0,-5-4 0 0,0 1 0 15,0 3 5-15,3 2 1 0,-3 2-6 16,2 0 0-16,1-5-8 0,-3 3 16 15,4 0-3-15,1 0-2 0,-2-2-1 0,-1 4 9 16,-2-29-14-16,6 45 9 0,-1-21-1 16,-1-4 0-16,-3-2-8 0,6-1-10 15,-2 6 16-15,-2 1 0 0,4-1-3 0,-2-4 0 16,0 9 2-16,-1-4-4 0,4 0 2 16,-3 4 0-16,2 2-3 0,1-1-10 15,-3 1 15-15,3 0 1 0,7 2 2 16,-6 2 6-16,2 3-6 0,-2-4-2 0,-1-5-1 15,1 1 4-15,-1-2-1 0,-1 0-5 0,6 1 0 16,-5-4 0-16,-3 1 0 0,2 3 8 16,1-4-11-16,1 2 1 0,-1-2 9 15,1 0 1-15,1-1-8 0,3 1 5 0,-5-4 1 16,2 3-14-16,-3 0 3 0,3-7-3 16,2 4 13-16,-4 1-5 0,2-7 5 0,-5 5 0 15,4 1-5-15,-4-1 16 0,1-1-13 16,1-3-6-16,0 3 6 0,1-1-9 15,0 1 4-15,1 0 17 0,-3-3-17 0,-2 0-6 16,4 0 13-16,-3 5 0 0,4-6-2 16,-4 3-6-16,6 1 6 0,-2 0-6 15,1 1-4-15,3 0 14 0,0 2-4 16,-1-3-3-16,2 1 3 0,2 1 2 0,-1-1-3 16,2 1 3-16,0-2-10 0,-1 0 8 15,-16-18 5-15,24 32-14 0,-12-20 4 0,-12-12 10 16,16 24 2-16,-16-24-15 0,17 18 15 15,-17-18 5-15,13 19-5 0,-13-19-5 16,16 15 3-16,-16-15 4 0,0 0-9 0,16 18 2 16,-16-18 0-16,0 0 2 0,14 17 11 15,-14-17-13-15,0 0 12 0,0 0 8 0,0 0 4 16,15 18 2-16,-15-18 4 0,0 0 5 16,0 0-14-16,0 0 4 0,0 0-12 0,0 0-9 15,0 0 5-15,13 18 6 0,-13-18 2 16,0 0-15-16,0 0 0 0,15 20 10 15,-15-20-10-15,0 0 4 0,17 13-13 16,-17-13-27-16,12 8-54 0,-12-8-124 0,0 0-509 16,23 3 589-16</inkml:trace>
  <inkml:trace contextRef="#ctx0" brushRef="#br0" timeOffset="30906.2477">1739 7444 2834 0,'0'0'-127'0,"0"0"0"0,0 0 12 15,0 0 6-15,0 0 1 0,-8-21 3 16,8 21 11-16,0 0 29 0,0 0-17 16,0 0 14-16,0 0-7 0,0 0 15 0,-19 62 15 15,11-43 28-15,-4 9-8 0,7-1 21 0,-5 0-17 16,3 5 21-16,-3 5-17 0,2 1 8 16,0 4 1-16,-6 4 25 0,9 4 17 15,-3 7 37-15,0 4-15 0,3 9 4 16,0 1-2-16,-2 7 7 0,3 9 9 0,3-1-13 15,1 1-15-15,1-1 2 0,3 1-10 16,-1-18 9-16,9 15-17 0,-2-4 0 0,2-2 2 16,-1-1-6-16,3-5-4 0,2 9 4 15,0-7-4-15,-10-9 2 0,9 0 1 16,-1-7 6-16,-4 1 17 0,-2-4 14 0,0-8 10 16,-3 0 18-16,-1-2-13 0,4 0-24 15,-5 2 7-15,-1-1-3 0,1-2-14 16,1 4-3-16,-4 2 2 0,7 1-13 15,-7-3 2-15,0 5 5 0,1-2-15 0,3 1 12 16,-1 2-6-16,2 6-4 0,0-1 5 16,2 0 1-16,1 1 7 0,0 0-12 15,1-4 9-15,-4-11-7 0,3 6-5 0,2-9-8 16,-2 2 10-16,-2-1-6 0,5-4-2 16,-6 1-3-16,4 0-3 0,-4-2 1 0,1 1 0 15,3 1-3-15,-4 1 5 0,1-2-6 16,-1 2 6-16,2 1 5 0,-2-5 1 15,-2 4-8-15,2-1 16 0,-1 0-14 0,4 1 6 16,-3-1-3-16,-1-2-3 0,4 2 0 16,-3 1 9-16,3-4 4 0,-1 0-21 15,3 0 4-15,-3-1-3 0,4-1 7 0,3-2 10 16,-9-3-10-16,2 0-8 0,3 0 12 16,3-3 1-16,-5 0-11 0,2 5 16 0,2 1-7 15,-4-4-10-15,2-1 6 0,4-4-2 16,-6 1-4-16,4 0 5 0,-4-4-7 15,-1 0-1-15,5 2 2 0,-4-6 1 0,-8-17 4 16,18 32-6-16,-6-17 1 0,-12-15 1 16,15 27 1-16,-15-27 1 0,15 26-5 15,-6-14 5-15,-9-12-4 0,13 18 1 16,-13-18-8-16,15 18 11 0,-15-18-3 0,0 0 1 16,17 23-7-16,-17-23 13 0,0 0-13 15,17 16-8-15,-17-16 8 0,0 0-9 0,0 0-26 16,0 0-32-16,0 0-77 0,0 0-145 15,43-36-488-15,-43 15 293 0</inkml:trace>
  <inkml:trace contextRef="#ctx0" brushRef="#br0" timeOffset="32158.5637">1654 11857 3186 0,'0'0'-174'0,"0"0"9"0,0-34 19 15,0 34 25-15,0 0 31 0,0 0 31 16,0-38 12-16,0 38 3 0,0 0 11 16,0 0 17-16,3-30 29 0,-3 30 16 0,0 0 28 15,0 0 12-15,3-26 22 0,-3 26 3 16,0 0-14-16,0 0 22 0,0 0-32 15,0 0 11-15,0 0 0 0,0-33-19 0,0 33-20 16,0 0 18-16,0 0-37 0,0 0 3 16,0 0 4-16,0 0-4 0,0 0-10 0,17-12 2 15,-17 12-11-15,0 0 4 0,0 0 2 16,0 0-1-16,0 0 3 0,74 30 10 16,-58-18-10-16,0 3 5 0,2 2 1 15,-1 1 3-15,-1 1-5 0,6-3-8 0,-5 3 0 16,5 1 6-16,-2-1-11 0,0-1 9 15,0 0-1-15,-3-1 1 0,-2-2 1 16,6 0-11-16,-4 1 7 0,-5-5-4 0,-12-11 6 16,23 23-1-16,-6-10 1 0,-17-13 2 15,18 16-2-15,-18-16 2 0,20 19-10 0,-20-19-4 16,27 15 4-16,-13-5-2 0,-14-10 5 16,25 15-3-16,-25-15-2 0,25 15-2 15,-25-15-2-15,23 12 8 0,-23-12-2 16,22 12-4-16,-22-12 2 0,20 14 11 0,-20-14-13 15,17 9 6-15,-17-9-6 0,0 0-2 16,23 12 2-16,-23-12 15 0,0 0-26 0,0 0 22 16,25 15-13-16,-25-15-6 15,0 0 12-15,20 7 2 0,-20-7-16 0,0 0 8 0,0 0 2 16,30 5 17-16,-30-5-21 0,0 0-3 16,0 0 8-16,32 3-3 0,-32-3 2 15,0 0 19-15,0 0-23 0,32 4 0 16,-32-4-3-16,0 0-1 0,0 0 0 0,0 0 12 15,30 6-8-15,-30-6 6 0,0 0-8 16,0 0-4-16,27 2 5 0,-27-2-1 16,0 0 4-16,0 0 4 0,0 0-8 0,0 0 8 15,30 8 3-15,-30-8 8 0,0 0 6 16,0 0 11-16,0 0 18 0,0 0 40 0,0 0 8 16,0 0-8-16,0 0-15 0,28-16-6 15,-28 16-9-15,0 0-12 0,-3-43-10 16,3 43-2-16,-8-47-2 0,3 19-1 15,-4 1-1-15,3-3-9 0,1-5-4 0,-4 2 18 16,1-5-7-16,-6 5-7 0,1-4 8 16,3 3-16-16,-2 1-4 0,-1-1 7 0,-2 1-3 15,0-2-5-15,1 4 8 0,1 7 12 16,1-2 1-16,-1 2 2 0,-2 1-4 16,3 3 5-16,12 20-14 0,-20-34-1 0,10 19-3 15,10 15-17-15,-12-25-20 0,12 25-39 16,-11-20-37-16,11 20-64 0,-7-20-79 0,7 20-181 15,-10-19-439-15,10 19-146 0</inkml:trace>
  <inkml:trace contextRef="#ctx0" brushRef="#br0" timeOffset="33884.6313">2450 9249 3746 0,'0'0'-181'0,"0"0"15"16,0 0 12-16,0 0 17 0,0 0 0 15,0 0 16-15,0 0-5 0,0 0 23 16,0 0 5-16,0 0 6 0,0 0 7 0,0 0 20 16,0 0 26-16,0 0 22 0,0 0 10 15,0 0 17-15,0 0-6 0,0 0 9 16,0 0-3-16,0 0 6 0,0 0 33 0,0 0 18 16,-17-28-4-16,17 28-8 0,0 0 20 15,0 0-14-15,0 0-1 0,0 0 7 16,0 0-4-16,0 0-20 0,0 0-11 0,0 0 7 15,0 0-2-15,-18-17 1 0,18 17 0 16,0 0-8-16,0 0 17 0,0 0-1 16,0 0 9-16,0 0 3 0,0 0 2 15,-17-18-8-15,17 18-8 0,0 0-11 0,0 0 8 16,-17-16-11-16,17 16 4 0,0 0 8 16,0 0-24-16,-16-16 3 0,16 16-13 0,0 0 10 15,0 0 1-15,0 0 11 0,0 0-10 16,-15-19 0-16,15 19-5 0,0 0-7 0,0 0 17 15,0 0 16-15,0 0-11 0,0 0-1 16,-14-24 4-16,14 24-20 0,0 0 4 16,0 0-2-16,0 0-1 0,0 0 6 15,0 0-7-15,0 0 0 0,0 0-8 0,0 0 0 16,0 0-10-16,-11-21 5 0,11 21 0 16,0 0-13-16,0 0 3 0,0 0 13 0,0 0-8 15,0 0 5-15,0 0 3 0,0 0 3 16,0 0-12-16,0 0 10 0,56 43-6 15,-56-43-3-15,22 17 5 0,-7-2-8 0,2-3 8 16,0 0-3-16,3-4-1 0,-20-8 6 16,35 19 2-16,-22-10-10 0,-13-9 4 15,29 16 4-15,-29-16 0 0,23 16 2 16,-23-16 3-16,25 9-7 0,-25-9 4 0,19 12 3 16,-19-12 2-16,0 0 0 0,21 10 7 15,-21-10 0-15,0 0 33 0,0 0-13 0,0 0 0 16,34 0-10-16,-34 0 1 0,0 0-1 15,30-27-9-15,-30 27 11 0,23-20-17 0,-14 7 10 16,-9 13 7-16,21-27-9 0,-21 27 0 16,17-27-2-16,-7 11 7 0,-10 16-3 15,17-28-1-15,-17 28 2 0,17-28-1 0,-9 13 8 16,-8 15-7-16,13-31 8 0,-13 31 9 16,9-28 10-16,-9 28 2 0,15-27 0 15,-15 27-8-15,12-35-1 0,-12 35 0 0,5-36 10 16,-5 36 12-16,3-37 3 0,2 14-10 15,-5 23 1-15,3-33 5 0,-3 33-2 16,0-27-5-16,0 27-6 0,0 0-9 0,0-44 0 16,0 44-9-16,0 0-5 0,-8-34-4 15,8 34-6-15,-7-21-11 0,7 21-10 16,0 0-10-16,-5-29-18 0,5 29-12 0,0 0-10 16,0 0-10-16,-12-27-13 0,12 27-11 15,0 0-17-15,0 0 0 0,0 0-12 0,-1-24-4 16,1 24 1-16,0 0 6 0,0 0 2 15,0 0-1-15,0 0 1 0,0 0-5 16,0 0-5-16,-14-24 16 0,14 24 1 0,0 0 19 16,0 0 3-16,0 0 27 0,0 0 14 15,-16-17 13-15,16 17 31 0,0 0 21 16,0 0 11-16,0 0 5 0,0 0 8 0,-27-12 6 16,27 12 8-16,0 0 13 0,0 0-3 15,0 0 9-15,0 0 14 0,-23-9 10 16,23 9 0-16,0 0-1 0,0 0-4 0,0 0-4 15,0 0-3-15,0 0-6 0,-32-3-13 16,32 3-11-16,0 0-4 0,0 0-8 16,0 0-7-16,0 0-7 0,-45 15-2 0,45-15-6 15,-21 20 0-15,6-13-8 0,-5 10-4 16,-6 4 0-16,-1 3-5 0,0 5-16 0,-3-2-12 16,2 1-36-16,-1 1-41 0,6 1-53 15,1 0-58-15,-2-5-175 0,11-3-505 16,-4-4-309-16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04T20:17:56.06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1348 9348 3186 0,'-54'-10'255'0,"54"10"-98"0,0 0-129 16,0 0-6-16,-28-12-40 0,28 12-18 15,0 0 15-15,0 0 8 0,-22-4-8 16,22 4 21-16,0 0 13 0,0 0-7 0,0 0 7 16,0 0-7-16,-22-14-10 0,22 14 0 15,0 0 6-15,0 0-17 0,0 0-4 16,0 0 2-16,0 0 6 0,0 0-2 0,0 0 4 16,0 0-8-16,0 0 6 0,0 0-2 15,0 0 4-15,0 0-9 0,0 0 5 0,0 0 22 16,0 0-23-16,0 0 10 0,0 0 11 15,0 0-12-15,49-27 1 0,-49 27-1 0,55-12 10 16,-22 3-3-16,2-2 0 0,2-4 7 16,0 3 11-16,5-3-4 0,-5-3 10 15,4-1 20-15,-4-1 18 0,8-3-8 0,1-2-3 16,-3-2 2-16,-1-2 0 0,3-1-6 16,-1 3-16-16,-3-3 8 0,5-5-9 0,-6 1-2 15,7 1-1-15,-1-5-5 0,-5 3-6 16,2-2-18-16,2 4 18 0,2 1-5 15,-8-1-6-15,4 6 3 0,-10 3 12 16,-4-5-3-16,-1 9 31 0,-3 0 20 0,-4 5 8 16,-5 0 33-16,1-2 7 0,3 10 1 15,-20 7-3-15,25-21-17 0,-25 21-16 0,20-17-10 16,-20 17-14-16,22-17-5 0,-22 17-9 16,13-12-8-16,-13 12-1 0,0 0-9 15,25-18-5-15,-25 18-2 0,0 0-4 0,15-9-4 16,-15 9-6-16,0 0 0 0,21-15 0 15,-21 15 0-15,0 0-4 0,26-17-2 0,-26 17-3 16,17-13-2-16,-17 13-5 0,0 0-2 16,30-13-12-16,-30 13-1 0,20-12-4 15,-20 12-6-15,24-12-6 0,-24 12-11 0,26-10-21 16,-26 10-10-16,27-10-30 0,-27 10-17 16,25-6-28-16,-25 6-52 0,0 0-113 15,29-9-526-15,-29 9-87 0</inkml:trace>
  <inkml:trace contextRef="#ctx0" brushRef="#br0" timeOffset="1356.9909">2304 8323 3752 0,'0'0'-126'0,"0"0"11"0,0 0-6 16,0 0 2-16,0 0 5 0,-31 2-5 0,31-2-5 15,0 0-2-15,0 0 11 0,0 0 19 16,0 0 15-16,0 0 44 0,0 0 40 0,0 0 31 15,0 0 26-15,0 0 8 0,0 0 9 16,-34 0 4-16,34 0 25 0,0 0 8 16,0 0 2-16,0 0-17 0,0 0-6 0,0 0-8 15,0 0-6-15,0 0-12 0,0 0-12 16,0 0-5-16,0 0-1 0,0 0 2 16,0 0-4-16,0 0 4 0,0 0 12 15,0 0-10-15,0 0 9 0,0 0-4 0,0 0 9 16,0 0-8-16,0 0-8 0,0 0-10 15,0 0 8-15,0 0-23 0,0 0 7 0,0 0-11 16,0 0 2-16,0 0 4 0,0 0-20 16,0 0 3-16,77-31 7 0,-77 31-10 15,44-15 3-15,-18 9-3 0,3-3-8 0,-2 0 9 16,-1 3-3-16,1-3 1 0,-2 0-2 16,0-2-2-16,-1 3 9 0,-24 8-9 15,45-19 8-15,-22 10-1 0,2 2-7 0,-6-5-10 16,-19 12 7-16,43-18 3 0,-26 12-2 15,-17 6-1-15,30-16-1 0,-11 11 4 0,-19 5 1 16,21-9-14-16,-21 9-2 0,25-11 1 16,-25 11 2-16,0 0 14 0,27-10-22 0,-27 10 8 15,25-11 7-15,-25 11-5 0,25-6 0 16,-25 6 0-16,29-6 5 0,-29 6-2 16,30-11-3-16,-30 11 1 0,30-4-2 15,-30 4 2-15,22-8 8 0,-22 8-1 0,0 0-13 16,37-7 15-16,-37 7-5 0,25-6-2 15,-25 6 7-15,28-7-9 0,-28 7 1 0,0 0-3 16,37-4-3-16,-37 4 11 0,0 0-5 16,30-6-3-16,-30 6 4 0,0 0 2 15,0 0 7-15,33-6-15 0,-33 6 9 0,0 0-1 16,0 0-1-16,0 0 5 0,0 0-4 16,27-3 0-16,-27 3 6 0,0 0-9 0,0 0 10 15,0 0-10-15,0 0-5 0,29-5 2 16,-29 5 0-16,0 0 6 0,28-8 7 15,-28 8-5-15,0 0 5 0,34-3-13 0,-34 3 15 16,26-12-7-16,-26 12 1 0,0 0-7 16,30-2 9-16,-30 2-13 0,0 0 2 0,0 0 5 15,29-3 1-15,-29 3-1 0,0 0 13 16,0 0-2-16,0 0-10 0,0 0-9 16,0 0 13-16,37-3-11 0,-37 3 1 0,0 0 3 15,0 0 5-15,0 0-6 0,0 0 6 16,0 0 0-16,0 0 0 0,0 0-13 15,0 0 6-15,0 0 1 0,11 21 6 0,-11-21-5 16,0 0 0-16,0 0 5 0,-23 54 6 16,13-31-10-16,2 0 5 0,-8 0-1 15,1 1-5-15,-1 4 2 0,-1 7-2 0,-3-3 7 16,-2 3 1-16,-1 6 4 0,3-4-4 16,-2-1-2-16,2-3 1 0,1 2 1 15,-2-5-1-15,2-1 5 0,3-1-4 0,4-4 7 16,-7-3-15-16,6 0 11 0,1 2-9 15,-1-2 19-15,5-2-9 0,-6-2-6 0,14-17-5 16,-23 42 2-16,16-27 8 0,7-15-6 16,-13 33 9-16,13-33-9 0,-9 34 1 0,4-15 4 15,5-19 0-15,-6 41-10 0,4-24 8 16,2-17-12-16,0 41 10 0,0-41-6 16,-3 30-1-16,3-30 7 0,-5 32 3 15,5-32-4-15,5 27-4 0,-5-27 9 0,0 0 8 16,0 32-14-16,0-32 5 0,0 0 3 15,0 0-30-15,-5 33 28 0,5-33-3 0,0 0 3 16,0 27-5-16,0-27 1 0,0 0-2 16,0 0-1-16,-5 28 2 0,5-28 2 15,0 0 2-15,0 0-5 0,0 0 2 0,0 0 11 16,-2 27 10-16,2-27-3 0,0 0 2 16,0 0 2-16,0 0 7 0,0 0-6 0,0 0 28 15,0 0 1-15,0 0-10 0,0 0 12 16,0 0 4-16,0 0 10 0,-77-40-16 15,77 40 24-15,-25-20 0 0,8 3 1 0,0 3-1 16,-6-1-5-16,3-5-9 0,2 2-5 16,-9-4-16-16,7 0-1 0,-4 1-5 0,-1 0-14 15,8-1-26-15,-1 4-59 0,6-2-57 16,2 0-65-16,0-5-93 0,2-2-663 16,8-2-739-16</inkml:trace>
  <inkml:trace contextRef="#ctx0" brushRef="#br0" timeOffset="15087.9069">540 11280 2346 0,'0'0'251'0,"0"0"-83"0,0 0-88 16,0 0-14-16,0 0-13 0,-24 10-30 0,24-10 2 15,0 0 3-15,0 0 10 0,0 0 19 16,0 0-2-16,0 0 0 0,0 0-6 0,0 0 0 16,0 0-11-16,0 0 2 0,0 0-6 15,0 0-10-15,0 0 8 16,0 0 3-16,0 0 3 0,0 0 4 0,0 0 5 0,0 0 10 16,0 0-1-16,0 0-8 0,0 0-17 15,0 0 0-15,0 0-3 0,0 0 13 0,0 0-18 16,0 0-1-16,0 0 7 0,0 0-18 15,0 0 3-15,0 0-5 0,0 0 5 16,0 0-1-16,0 0-6 0,40-66-2 0,-40 66-6 16,22-18-1-16,-22 18 2 0,27-21 3 15,-12 9 1-15,-15 12 1 0,37-26 2 16,-19 13-12-16,2-4 1 0,0 2 1 0,5 0 10 16,-3-4-14-16,8-1 0 0,-5 2-9 15,0 3 3-15,-5 0 1 0,9-3-4 16,-7 3-3-16,6-5 14 0,4 2-11 0,-7 0 5 15,7-4-8-15,-2 1 1 0,2-2 3 16,1 3-2-16,-1-2-4 0,1 1 8 0,-4 2-4 16,-1 0 5-16,-4-2-5 0,2 6 1 15,-2-1 7-15,-2 1-1 0,-2-1 2 16,0 4 2-16,5-4 0 0,-5 1 8 0,3 0-8 16,-1 0 12-16,5-5-10 0,3 7 2 15,-3-7 2-15,4 1-7 0,1 1 5 0,-5 1 7 16,-4 2-10-16,-1 3 5 0,2-3 3 15,-1 3 7-15,-3 0 2 0,4 0 2 16,-6-1-14-16,-18 13-2 0,37-22 0 0,-19 13 2 16,-18 9 0-16,30-19 0 0,-16 11 2 15,-14 8 4-15,30-16-2 0,-30 16-6 0,25-15 2 16,-25 15 2-16,30-12-8 0,-30 12 4 16,28-16-2-16,-28 16 0 0,29-12 4 0,-29 12 4 15,27-13 4-15,-11 4-4 0,-16 9-3 16,39-18 3-16,-19 9-8 0,3 0 8 15,1-3-2-15,6 1-4 0,-8-1-7 0,6 0-1 16,5-4-6-16,-9 5 2 0,4-1 3 16,-3 0-5-16,-3 0 6 0,5 4 2 15,-5-4 4-15,-2 2-4 0,6-2 2 0,-26 12-8 16,36-18 4-16,-16 6 5 0,-2-1-1 16,4 4 4-16,-22 9-4 0,35-22-2 15,-17 13 8-15,2-3 2 0,2 3-2 0,-22 9-6 16,40-22 6-16,-23 12-6 0,-17 10 14 15,35-13-14-15,-18 5-2 0,-17 8-7 16,25-9 1-16,-25 9-3 0,22-13-14 0,-22 13-25 16,0 0-13-16,28-9-27 0,-28 9-41 15,12-6-50-15,-12 6-230 0,0 0-210 0,0 0 119 16</inkml:trace>
  <inkml:trace contextRef="#ctx0" brushRef="#br0" timeOffset="16141.8647">2540 9786 2487 0,'0'0'-19'0,"-25"6"56"0,25-6 26 15,0 0 4-15,0 0 13 0,0 0-18 0,0 0-13 16,0 0 5-16,0 0-12 0,-32 3 2 16,32-3 8-16,0 0-7 0,0 0 2 15,0 0-8-15,0 0-24 0,0 0 16 0,0 0 0 16,0 0-7-16,0 0 11 0,0 0 18 15,0 0 4-15,0 0-24 0,0 0 0 0,0 0-7 16,0 0 7-16,0 0-16 0,0 0 2 16,0 0 2-16,67-39-2 0,-37 29-2 15,4-5-9-15,3 2 7 0,1-3-1 0,-1 1 13 16,0 0-25-16,6 0 8 0,-8 3-6 16,9 0 7-16,-7-5-15 0,0 2 1 0,-2 6-5 15,-5-5 0-15,-2 7 0 0,1-3 12 16,-9 5-16-16,-20 5 12 0,40-13-10 15,-23 8 8-15,-17 5 14 0,30-12-8 0,-30 12-2 16,26-8 10-16,-26 8-6 0,0 0 9 16,31-8-15-16,-31 8 0 0,0 0 10 15,0 0-12-15,25-11-2 0,-25 11 2 16,0 0 8-16,0 0-6 0,25-5 2 0,-25 5-6 16,0 0 6-16,0 0 6 0,0 0-4 0,0 0-4 15,0 0-4-15,0 0 10 0,0 0-10 16,28-7 0-16,-28 7-2 0,0 0 10 15,0 0-8-15,0 0 0 0,0 0 0 0,0 0 4 16,0 0-15-16,0 0 7 0,0 0 10 16,0 0-4-16,0 0 6 0,0 0-8 0,0 0-2 15,0 0 4-15,0 0-2 0,0 0 0 16,0 0 8-16,0 0-4 0,0 0 4 16,0 0-4-16,4 39-4 0,-4-39 4 0,0 0 4 15,-16 47-8-15,16-47 10 0,-10 34-2 16,4-16-10-16,6-18 6 0,-15 44 0 0,1-23 10 15,1 7-4-15,-4 0-10 0,0 2 0 16,-1 1 0-16,-2 4 2 0,2-5 0 16,-4 3 2-16,3 3-2 0,-2-6 8 0,1 3-4 15,-4 2-2-15,4-4-2 0,2 0 12 16,1-3-10-16,-1-5 8 0,4-1 1 16,3-4 3-16,11-18-4 0,-21 35-12 15,11-20 6-15,10-15 8 0,-18 24-10 0,18-24-4 16,-8 25 8-16,8-25-4 0,-12 27 6 15,12-27-16-15,-5 25 4 0,5-25-4 0,-5 25-7 16,5-25 3-16,0 0 10 0,0 35-8 16,0-35 0-16,0 0-3 0,5 31 3 0,-5-31 5 15,0 0 1-15,0 0 2 0,0 30 8 16,0-30 2-16,0 0 9 0,0 0-13 16,0 0 23-16,0 0 11 0,0 0-7 0,-8 30 11 15,8-30 5-15,0 0 5 0,0 0-4 16,0 0 11-16,0 0 20 0,0 0 5 0,0 0 12 15,0 0 10-15,0 0 5 0,0 0-9 16,-62-37-11-16,62 37-6 0,-17-23 1 16,17 23-10-16,-23-31-3 0,7 15-8 0,0-3 0 15,16 19-2-15,-30-30-5 0,11 17-4 16,6-2-13-16,-4-2-13 0,17 17-13 0,-32-24-22 16,24 13-36-16,8 11-38 0,-18-16-49 15,14 4-32-15,4 12-45 0,0 0-116 16,12-43-553-16,1 21-277 0</inkml:trace>
  <inkml:trace contextRef="#ctx0" brushRef="#br0" timeOffset="22556.6869">3940 4854 3915 0,'0'0'-203'16,"-28"5"19"-16,28-5 15 0,0 0 24 15,0 0 39-15,-32 0 31 0,32 0 44 0,0 0 41 16,0 0 46-16,0 0-14 0,0 0-12 15,-37-2 4-15,37 2-1 0,0 0-9 0,0 0 2 16,0 0-7-16,0 0 4 16,0 0 2-16,-33-16 0 0,33 16 3 0,0 0 19 15,-17-12 10-15,17 12-1 0,0 0 12 16,-28-17-16-16,28 17-9 0,-25-12 5 0,25 12-22 16,-22-8-1-16,22 8-1 0,-27-10-1 15,27 10 2-15,-33-9-12 0,33 9-5 0,-39-3 3 16,39 3-5-16,-35 0-8 0,35 0 2 15,-45-3 6-15,45 3-6 0,-52 3 6 0,24-3 5 16,28 0-5-16,-54 3-3 0,26-3 3 16,-4 4 1-16,32-4-1 0,-52 5 7 15,22-5-15-15,3 3 2 0,27-3 8 16,-43 3-7-16,43-3-2 0,-44 8 10 0,26-7-6 16,18-1 7-16,-39 3-18 0,39-3 8 15,-40 10 4-15,20-8-8 0,20-2 8 16,-43 12 7-16,24-10-16 0,19-2 3 0,-42 9 0 15,24-3 7-15,18-6-3 0,-37 6 6 16,37-6-8-16,-33 10 0 0,33-10-2 0,-32 9-2 16,32-9 2-16,-27 8 8 0,27-8-8 15,-27 16-4-15,27-16 10 0,-25 19 0 16,25-19-2-16,-28 19-1 0,16-7 3 16,12-12 3-16,-25 18-9 0,25-18 10 0,-22 18-10 15,22-18 7-15,-23 24-6 0,10-11 13 16,13-13-12-16,-24 29-7 0,11-14 5 0,-2 2 4 15,15-17-6-15,-22 33 12 0,10-18-3 16,12-15-10-16,-20 33-4 0,8-15 5 16,12-18 4-16,-13 32 5 0,6-17-6 0,7-15-7 15,-10 25 1-15,10-25 9 0,-8 24 1 16,8-24-10-16,-3 28 7 0,3-28 2 0,-9 31-6 16,9-31 6-16,0 30 4 0,0-30-3 15,-3 31 14-15,3-31-19 0,0 32 0 16,0-32 7-16,3 31-12 0,-3-31 2 0,0 33 27 15,0-33-24-15,0 34 4 0,0-34 5 16,4 38-7-16,-4-38 9 0,5 34-15 16,-2-16 1-16,-3-18 7 0,8 32-9 0,-8-32 10 15,17 32-1-15,-9-17-4 0,-8-15 0 16,17 25 2-16,-17-25 2 0,20 26-2 16,-6-18 4-16,-14-8-8 0,23 22 11 0,-8-13-14 15,-15-9 4-15,27 19 13 0,-12-10-6 16,-15-9-6-16,32 18 4 0,-16-9-2 0,3 0 7 15,-19-9-9-15,43 19-1 0,-26-12 1 16,1 5 6-16,-18-12 1 0,36 15-5 16,-23-9 5-16,-13-6-15 0,32 15 11 0,-32-15-2 15,23 12 2-15,-23-12-6 0,27 14 1 16,-27-14 3-16,28 12 4 0,-9-8-8 0,-19-4 14 16,33 8-11-16,-33-8 4 0,37 6 0 15,-17-3-6-15,-20-3-3 0,45 3 3 16,-45-3 4-16,37 4 4 0,-37-4-17 0,32 3 11 15,-32-3 19-15,30 0-21 0,-30 0 4 16,0 0-5-16,40 0 10 0,-40 0-3 16,0 0-13-16,35-3 5 0,-35 3 10 15,34 0-6-15,-34 0 2 0,31-7 2 0,-31 7 9 16,47-6-6-16,-25 3-12 0,6-5-4 16,-28 8 4-16,51-7-2 0,-28 2 2 15,2 1 1-15,-25 4 3 0,49-7 6 0,-29 0-12 16,-20 7 11-16,37-6-4 0,-37 6 4 0,36-6 2 15,-36 6-6-15,30-6-6 0,-30 6 5 16,27-6 6-16,-27 6-6 0,30-3 1 16,-30 3 0-16,30-6 2 0,-30 6 0 0,0 0 0 15,44-6-9-15,-44 6 12 0,22-3-10 16,-22 3 13-16,0 0-10 0,43-3 9 0,-43 3-3 16,25-3 0-16,-25 3-4 0,29-6 0 15,-29 6-1-15,37-5-1 0,-37 5 11 16,43-5-10-16,-18-2 8 0,4 4 3 15,-1-3-8-15,-3 0-2 0,7 0-2 16,-5-1 6-16,1 2 2 0,-28 5-4 0,50-12-4 16,-20 6 4-16,-30 6 2 0,42-9 0 15,-25 6-4-15,-17 3 4 0,40-7 5 0,-40 7-3 16,34-6-4-16,-34 6 3 0,28-6-1 16,-28 6-9-16,28-3 14 0,-28 3-9 0,0 0 1 15,41-6 10-15,-41 6-6 0,0 0-8 16,30-3 8-16,-30 3-1 0,0 0-5 0,26-4 4 15,-26 4-2-15,0 0 6 0,0 0-9 16,0 0 8-16,42 0 0 0,-42 0 7 16,0 0-10-16,0 0 7 0,34 4-3 0,-34-4-8 15,0 0 10-15,31 3 7 0,-31-3 2 16,0 0-16-16,29 6 7 0,-29-6 11 16,0 0-6-16,28 3 2 0,-28-3 2 15,0 0-2-15,35 6 3 0,-35-6 6 0,32 3-16 16,-32-3 22-16,34 3-19 15,-34-3 5-15,43 0-3 0,-18 0-1 0,-25 0 1 0,49 0-2 16,-27 0 1-16,-22 0 3 0,48 0-11 16,-48 0-10-16,44 0 24 0,-23 0-8 0,-21 0 9 15,37-3 3-15,-37 3-8 16,42 0 6-16,-42 0-3 0,38-3 1 0,-38 3-6 16,36 0 5-16,-36 0-2 0,33-3-8 15,-33 3-3-15,37 3 2 0,-37-3 0 0,33 0 1 16,-33 0 5-16,44 3 2 0,-44-3-11 0,37 0 1 15,-37 0-2-15,36 0-5 0,-36 0 4 16,35 3-3-16,-35-3 1 0,34 0 8 16,-34 0 16-16,32 3-21 0,-32-3 1 0,33 0-7 15,-33 0 4-15,30 0-1 0,-30 0 7 16,35 4-13-16,-35-4 8 0,31 3-3 0,-31-3 8 16,35 2-4-16,-35-2-4 0,35 3 8 15,-35-3-1-15,35 4-7 0,-35-4 2 16,33 3 1-16,-33-3-5 0,41 5-1 15,-41-5 9-15,33 7 2 0,-33-7-4 16,37 3 1-16,-37-3-2 0,33 5-2 0,-33-5-1 16,32 7 3-16,-32-7 0 0,25 5 8 15,-25-5-5-15,29 3-2 0,-29-3-10 0,23 9 8 16,-23-9 2-16,0 0-1 0,38 8-3 16,-38-8-2-16,24 7 4 0,-24-7 4 0,28 8 0 15,-28-8-4-15,32 7 7 0,-32-7-11 16,30 6 10-16,-30-6 1 0,30 9-6 15,-30-9 9-15,30 6-11 0,-30-6 1 0,36 6 4 16,-18 0-3-16,-18-6-2 0,35 3 7 16,-35-3 1-16,39 6-12 0,-39-6 7 0,43 3 1 15,-16 0 7-15,-2 4-8 0,-25-7-1 16,60 4-1-16,-30-4-1 0,2 3 8 0,-32-3-9 16,55 1 6-16,-23-1 2 0,-2 0 2 15,-30 0-10-15,47 0 8 0,-25 5-8 16,-22-5 1-16,40 0 2 0,-40 0-1 0,33 0 1 15,-33 0-3-15,35 3 4 0,-35-3-1 16,31 0-1-16,-31 0 4 0,35 3 3 16,-35-3-9-16,33 0 3 0,-33 0 0 0,37-3-23 15,-37 3 13-15,33 0-10 0,-33 0 3 16,35 0-1-16,-35 0-1 0,27-3 9 16,-27 3-3-16,0 0 1 0,39 0 13 0,-39 0-9 15,0 0 0-15,30-5 5 0,-30 5-3 16,0 0 0-16,33 0-1 0,-33 0 7 0,0 0-6 15,42-4 3-15,-42 4 8 0,29-4-4 16,-29 4-1-16,31-3 3 0,-31 3 4 16,29-4-12-16,-29 4 3 0,0 0-1 0,40-3 3 15,-40 3 0-15,0 0 2 0,25-3-12 16,-25 3 17-16,0 0-3 0,28-6-4 0,-28 6-1 16,0 0 18-16,0 0-15 0,37-6 17 15,-37 6-27-15,25-6 5 0,-25 6-1 16,29-9 3-16,-29 9-4 15,22-7 2-15,-22 7 3 0,0 0 8 0,35-5-7 0,-35 5-1 16,0 0 5-16,28-10-5 0,-28 10 10 0,0 0-10 16,0 0 6-16,22-8 3 0,-22 8-3 15,0 0 8-15,23-20-4 0,-23 20-10 16,0 0 17-16,17-20-13 0,-17 20 2 0,0 0 14 16,17-22-3-16,-17 22 7 0,5-19 5 15,-5 19 27-15,0 0 9 0,11-28 1 0,-11 28-4 16,0 0-4-16,2-25-7 0,-2 25-5 15,0 0 1-15,0 0-1 0,-2-39-4 16,2 39-9-16,0 0-4 0,-11-34-1 0,11 34-7 16,-5-21 4-16,5 21-3 0,0 0-7 15,-12-34 1-15,12 34-3 0,-10-25-2 16,10 25-6-16,-12-29-1 0,12 29 6 0,-15-27 2 16,15 27 4-16,-13-25 0 0,13 25 1 15,-15-22 1-15,15 22 0 0,-10-21-2 16,10 21-1-16,-9-21-2 0,9 21-1 0,-15-18-6 15,15 18 2-15,0 0-1 0,-20-29-4 16,20 29 0-16,-13-20-1 0,13 20-1 0,-17-20 2 16,17 20-1-16,-17-21 1 15,17 21 3-15,-18-16-5 0,18 16 1 0,-17-22 0 16,17 22-2-16,-16-16 5 0,16 16-2 0,-22-17 3 16,22 17-6-16,-22-19-2 0,22 19 3 15,-17-15-1-15,17 15 1 0,-18-15-3 0,18 15 1 16,-20-12-1-16,20 12-2 0,-29-12-2 15,29 12 3-15,-33-13-1 0,10 6 2 16,23 7 2-16,-42-9-4 0,12 7 4 0,-1-5 0 16,0 4 1-16,1 0-1 0,-7 0 1 15,0 0-2-15,-3 0 2 0,3 0-1 16,-5 3 4-16,5-4-3 0,1 2 3 0,-1-1-1 16,-7 3-3-16,13-3 0 0,-8 3 5 15,1-3-1-15,1 3-3 0,0 0-1 0,0 0 2 16,0 0-2-16,1 3 1 0,-1-3-2 15,-7 0-2-15,7 3 3 0,-4-3-1 0,-8 3 1 16,-3 3-2-16,0-3 2 0,-9 6 0 16,-8-3-1-16,-5 6 4 0,-8 1-6 0,-6-3 3 15,1 5-3-15,-4-3 3 0,1 0 0 16,1-2 0-16,12-2 3 0,2 2 2 16,3-4 0-16,5 2 1 0,-3-5 7 15,8 6 1-15,-8-5 1 0,5 0-4 0,8-1 0 16,-8 1-3-16,-6-3-1 0,3 4-5 15,-1 1-15-15,-6 0-42 0,-10 6-75 16,-9 6-66-16,-27 3-170 0,-12 8-578 0,-11-2-767 16</inkml:trace>
  <inkml:trace contextRef="#ctx0" brushRef="#br0" timeOffset="29721.587">1965 12552 2496 0,'20'-12'250'0,"-20"12"-106"15,0 0-160-15,0 0-11 0,0 0-2 0,0 0-10 16,12-18 28-16,-12 18 3 0,0 0 8 16,0 0-3-16,0 0-8 0,0 0-31 15,0 0-24-15,0 0-88 0,0 0-19 16,0 0-399-16,0 0 113 0</inkml:trace>
  <inkml:trace contextRef="#ctx0" brushRef="#br0" timeOffset="30248.6625">1886 12531 2298 0,'0'0'118'0,"0"0"34"0,-25 3-25 0,25-3-15 16,0 0-13-16,0 0-34 0,0 0-6 0,0 0-1 16,0 0-11-16,0 0-13 0,0 0 2 15,0 0-8-15,0 0 3 0,0 0-10 0,0 0 7 16,0 0-3-16,77-38 23 0,-77 38-10 16,34-21 12-16,-13 9 0 0,-1 0-1 15,0-3-7-15,7-2-13 0,3 0 4 16,-5-3-6-16,11-1-3 0,-6 0-10 0,5 0 2 15,0-2 2-15,0 2-12 0,-2-3 11 16,8-1-1-16,-11 3 7 0,0 4-5 0,0-1-7 16,-8 4 3-16,1 0-11 0,-3 3-14 15,-1-1 3-15,-19 13-5 0,35-22-10 16,-19 10 1-16,-16 12 4 0,34-25-9 0,-11 14-7 16,-3-1 6-16,2-3 5 0,5-2-4 15,-5 2 1-15,3 0 11 0,7-4 0 0,-7-1-6 16,1 5 4-16,10-3-2 0,-6-1-11 15,5 2-3-15,-5-3-8 0,5 3 3 0,-2-3-1 16,-1 5-4-16,2-3 6 16,-3 0-1-16,-2 6 5 0,-7-3 2 0,1 3 23 15,-4-2 4-15,1 2 23 0,-20 12 17 16,31-18-3-16,-17 8 2 0,-14 10-10 0,28-12 12 16,-28 12-10-16,22-12 3 0,-22 12-10 15,27-16 6-15,-27 16-13 0,25-15-2 16,-25 15 0-16,28-16 0 0,-11 7-2 0,-17 9 2 15,33-15-3-15,-33 15-8 0,32-16 4 16,-15 9-1-16,-17 7 7 0,32-15-1 0,-32 15 1 16,31-15-5-16,-14 9-5 0,-17 6-5 15,37-21-20-15,-20 11-10 0,-17 10-10 16,30-18-24-16,-12 9-9 0,-4 1-25 0,-1 0-19 16,-13 8-58-16,0 0-114 0,28-19-331 15,-24 11 115-15</inkml:trace>
  <inkml:trace contextRef="#ctx0" brushRef="#br0" timeOffset="31445.6441">3263 11342 2586 0,'-27'7'92'16,"27"-7"48"-16,0 0-28 0,0 0 6 16,0 0-31-16,0 0-5 0,-22 9-2 15,22-9-9-15,0 0-15 0,0 0 3 0,0 0-1 16,0 0-5-16,0 0-9 0,0 0-5 16,0 0 0-16,0 0-5 0,0 0 7 0,0 0 26 15,0 0-1-15,0 0 16 0,0 0-1 16,0 0 2-16,0 0-14 0,0 0-5 15,0 0-8-15,0 0-11 0,0 0 3 0,0 0-9 16,0 0-2-16,0 0-5 0,0 0 5 16,0 0-12-16,0 0-3 0,0 0-1 0,0 0 7 15,101-16-12-15,-76 12 1 0,-2-1-5 16,-23 5-2-16,47-10-3 0,-17 4 3 16,-5 3-3-16,4-3-3 0,-1 0 0 0,-3 0-2 15,7 0 5-15,-5-1-3 0,5 2-8 16,-1-5-3-16,-4 7 3 0,0-3-8 15,-27 6 8-15,43-10-6 0,-21 5 3 0,-22 5 1 16,34-8-1-16,-34 8 3 0,36-5-2 16,-36 5 2-16,26-7-5 0,-26 7 7 0,28-3-6 15,-28 3-1-15,32-5-16 0,-32 5 6 16,33-4-12-16,-33 4-5 0,34-9-6 16,-34 9 5-16,40-6-11 0,-15 0 5 15,-25 6 1-15,45-12-6 0,-18 6 20 0,-5 0-14 16,-22 6 6-16,36-12 7 0,-16 7-2 15,-20 5 11-15,31-9-11 0,-31 9 11 0,30-6-5 16,-30 6 1-16,26-6 1 0,-26 6-5 16,0 0 2-16,26-9 19 0,-26 9-8 0,0 0 1 15,0 0 7-15,28-6 11 0,-28 6 5 16,0 0 2-16,0 0-1 0,0 0 3 16,0 0-4-16,0 0-3 0,0 0 1 0,0 0 10 15,0 0-12-15,0 0 1 0,28 15 1 16,-28-15-7-16,0 0-4 0,0 0-7 15,0 0-5-15,0 0 1 0,-21 50 6 0,21-50 1 16,0 0 1-16,-12 30-6 0,12-30 7 16,-13 22 0-16,13-22 1 0,-19 20 8 15,19-20-6-15,-13 27 14 0,13-27-5 0,-17 27-10 16,9-12 8-16,8-15 7 0,-22 35-7 16,12-14-2-16,10-21-1 0,-20 33-17 0,15-15 14 15,-7 2 2-15,12-20 0 0,-17 27 2 16,17-27-10-16,-18 27 8 0,13-11 0 15,5-16 8-15,-22 41-12 0,14-23 4 0,-5 3-6 16,-1-3 0-16,4 6 8 0,2-4-4 16,8-20 10-16,-20 40-4 0,8-22-10 0,2 5 16 15,10-23-10-15,-18 33-6 0,12-18 8 16,6-15-10-16,-15 27 10 0,15-27-2 16,-10 32-4-16,10-32 1 0,-8 28 3 15,8-28-14-15,-8 27 18 0,8-27 4 0,-7 27-12 16,7-27-9-16,-8 26 26 0,8-26-23 15,-7 24 14-15,7-24-9 0,-5 24 5 0,5-24 9 16,0 0 4-16,-13 27-5 0,13-27 5 16,-12 15 15-16,12-15 14 0,0 0 9 15,-25 12 2-15,25-12 3 0,0 0-6 16,-44-4 11-16,44 4-8 0,0 0 12 0,-53-18 11 16,31 6-5-16,2-5 3 0,-4 2-3 15,-1-6-4-15,-1-8-7 0,1 5 22 0,-2-3 3 16,-8-6 8-16,4-1 9 0,-5-1-15 15,2 2-12-15,-1-1-7 0,5 6-24 0,2 4-32 16,-4-1-58-16,15 4-73 0,-3-2-91 16,3 2-176-16,2 3-535 0,-2-6-564 15</inkml:trace>
  <inkml:trace contextRef="#ctx0" brushRef="#br0" timeOffset="48369.228">23469 15161 3130 0,'0'0'125'0,"0"0"30"15,0 0-82-15,0 0-51 0,0 0-42 16,0 0-4-16,0 0-9 0,0 0 4 16,0 0 4-16,0 0 3 0,0 0-1 0,0 0 27 15,0 0-1-15,0 0 8 0,0 0 5 16,0 0 16-16,0 0 1 0,0 0 5 16,0 0 7-16,0 0 11 0,0 0-2 0,0 0 14 15,0 0 5-15,0 0 3 0,0 0-28 16,0 0 9-16,0 0-14 0,0 0-14 15,0 0-9-15,0 0-9 0,0 0-16 0,0 0 1 16,0 0-3-16,0 0 3 0,0 0 10 16,0 0-10-16,0 0 2 0,0 0-2 0,0 0 6 15,0 0 7-15,0 0 15 0,0 0 5 16,0 0 11-16,0 0 6 0,0 0 12 16,0 0 8-16,0 0 0 0,62-37 5 0,-62 37-8 15,36-8 7-15,-16 5-5 0,9-7-3 16,4 4-4-16,2 0-2 0,7 1 0 0,3-7-13 15,4 4-5-15,-2 0-3 0,1 0-8 16,1-1-1-16,-7 3-4 0,3 0-3 16,2 0-3-16,-9 0 5 0,2 3 0 0,-6-3 6 15,1 0-4-15,-2 6 5 0,1-7 2 16,-1 5 3-16,2-3-6 0,-5 2-3 0,4 2-1 16,1-7-6-16,-1 5 6 0,6 2-12 15,0-4 3-15,-2-1-7 0,2 0-1 16,6-1-1-16,-6 2-4 0,0-1 0 0,-5-1 0 15,-2 5 0-15,8-5 13 0,-13 1-13 16,4 4 2-16,1-2 2 0,-1-2-1 0,-5 2-1 16,-27 4 4-16,55-5-1 0,-28 2 5 15,5-2 8-15,-1 2 1 0,-6 2-4 0,-25 1 4 16,67 0 2-16,-31-4-3 0,-1 0 3 16,3 4-8-16,4-3-1 0,6 6-1 15,1-6-2-15,-1 3-1 0,3 0 0 0,-3 0-3 16,-3 0 2-16,1-1-2 0,-6 1 1 15,-5 0-2-15,3-4 0 0,1 4 1 0,-6 0 4 16,1 0 4-16,1-4-2 0,2 1-4 16,-6 0 2-16,3 3 0 0,3-3-1 15,-9 1-1-15,9 2-3 0,-9-4 2 0,9 1-3 16,-3 0 6-16,-4-3-5 0,5 3 0 16,-2-3-4-16,-1 3 7 0,1-3-7 0,-1-2 3 15,-2 4-4-15,2-4 2 0,-3 3-2 16,-3-2 3-16,6 6-1 0,-3-7-2 15,2 2 3-15,-6 0 2 0,-25 6 0 0,57-9 0 16,-28 6-4-16,-1-4 3 0,-1 4-3 16,1-2 1-16,4-2 0 0,-32 7 0 0,54-5-1 15,-26 2 2-15,-3-1-2 0,4 1 0 16,-29 3 1-16,50-4 6 0,-23 3 0 16,-27 1 0-16,41-4 0 0,-41 4-1 0,44-3 1 15,-44 3-1-15,37-5 0 0,-37 5 3 16,28 0 4-16,-28 0 5 0,0 0 2 0,35-3 0 15,-35 3-3-15,0 0 1 0,0 0-3 16,39 0-2-16,-39 0-2 0,0 0-2 16,0 0-11-16,0 0-8 0,35 0-9 0,-35 0-13 15,0 0-22-15,0 0-24 0,0 0-32 16,0 0-24-16,35 0-21 0,-35 0-29 0,17 0-55 16,-17 0-151-16,13-9-535 0,-13 9-599 15</inkml:trace>
  <inkml:trace contextRef="#ctx0" brushRef="#br0" timeOffset="48903.4598">27575 14745 4452 0,'15'25'-38'0,"-15"-25"12"0,0 0 72 0,0 0 6 15,12 18-14-15,-12-18-14 0,0 0-13 16,4 26-2-16,-4-26 2 0,0 0-1 16,0 39 7-16,0-39-7 0,0 30 2 0,0-30 7 15,1 38-5-15,-1-16 5 0,0-22 3 16,0 50-9-16,4-23 10 0,-4 0 5 0,3 0 5 15,-3 2 3-15,0-1 10 0,0 1-10 16,5-2 2-16,-5 3-4 0,-5 0 3 0,10 5-5 16,-5 2-19-16,0 8-2 0,3-1 4 15,-3 6 3-15,2-4 8 0,-2 5 9 0,0-1 13 16,3 3 16-16,1-4 10 0,-4 4 7 16,5-5 0-16,-5 2-2 0,3-1-6 15,-3-2-6-15,2-2-8 0,9 0-7 0,-4 6-6 16,5-8-5-16,1 9-6 0,-1-5-5 15,10 2-5-15,-7-9-3 0,1 0 0 16,-4-1-3-16,10 3-1 0,-2 5-1 0,-5-8-2 16,2 0 0-16,-4 5 1 0,0-5-1 15,-2 1-2-15,2 1 0 0,-1-5-3 16,-4 2-2-16,2-2-4 0,5 3-8 0,-10-6-10 16,8-3-16-16,-8 1-8 0,7 0-31 15,-2-7-32-15,2 10-36 0,1-6-22 0,2-1-16 16,-1-5-51-16,1-4-136 0,-2 2-579 15,-1-8-737-15</inkml:trace>
  <inkml:trace contextRef="#ctx0" brushRef="#br0" timeOffset="50047.4402">23592 15254 4522 0,'0'0'-157'0,"0"0"5"0,0 0 10 0,0 0 14 16,0 0 25-16,0 0 25 0,-5-31 16 15,5 31 21-15,0 0 18 0,0 0 25 0,0 0 13 16,0 0 17-16,0 0-5 0,0 0-1 16,0 0-6-16,0 0 17 0,0 0 0 15,0 0 8-15,0 0 8 0,0 0-10 0,0 0-6 16,0 0 12-16,0 0-5 0,0 0 2 15,0 0 6-15,0 0 15 0,0 0 6 16,0 0 8-16,0 0 4 0,0 0-7 0,37 62-11 16,-37-62-3-16,9 43-4 0,-3-19-1 15,4 5-3-15,-1 1 2 0,1 4-1 0,-2 6-2 16,0 2-3-16,3 5-4 0,-5 2-7 16,4 6-8-16,2 6-1 0,3-4-2 0,-7 8-5 15,4-4-6-15,1 16 1 0,-4-2-5 16,4 2 0-16,2 0 1 0,0 1-3 15,-1 0-2-15,-1-3 2 0,4 0 1 0,-4-1 1 16,-3-9 2-16,7 10 1 0,-5-13-3 16,1 1 1-16,4-3-4 0,-2 2-4 0,2-4 0 15,3-3-17-15,0 0-8 0,0-1-14 16,5-7-6-16,-3 0-12 0,4 0-2 16,-7-3-1-16,4-2 0 0,2-4-3 0,-8-5 8 15,3-2-11-15,4 0-3 0,-8 0-14 16,1-7-7-16,0 0-24 0,-4 2-18 15,0-8-21-15,4 0-48 0,-3-2-117 0,2 0-529 16,-1-4-31-16</inkml:trace>
  <inkml:trace contextRef="#ctx0" brushRef="#br0" timeOffset="50484.4464">24635 17820 3825 0,'0'0'-34'16,"21"-7"52"-16,-21 7 9 0,27-9 6 15,-27 9-6-15,34-3-3 0,-34 3 10 16,50-4-8-16,-20-4 7 0,12 3 6 16,3-6-14-16,-2-5 7 0,13 1-9 0,5 0-6 15,1 0 13-15,4-3-13 0,14-1 2 0,2-4-5 16,-2 3 9-16,37-11 9 0,-21 7 3 16,-8 1 5-16,26-10-11 0,8-1-5 0,-10-3 5 15,4-6-9-15,-1-1 2 0,11-4-9 16,1-3-9-16,-2-3-4 0,6-2-12 0,-3 3 2 15,8 5-7-15,-14 5 0 0,0 5 9 16,-28 11 5-16,-16 9 4 0,-7 6 20 16,-11-2 21-16,-2 1-5 0,-9 10 14 0,-1-1 1 15,-2-4-9-15,-8 8-8 0,11 0-48 16,2 4-58-16,0-8-96 0,-3-4-295 16,1-1-376-16,-2-13-22 0</inkml:trace>
  <inkml:trace contextRef="#ctx0" brushRef="#br0" timeOffset="60701.2423">28499 15512 3200 0,'0'0'190'0,"0"0"-28"16,0 0-35-16,0 0-52 0,0 0-22 0,0 0-31 15,0 0 7-15,0 0-14 0,0 0 8 16,0 0-21-16,0 0 13 0,0 0-8 16,0 0 9-16,0 0 0 0,0 0-4 0,0 0-9 15,0 0 12-15,0 0 9 0,0 0 3 16,0 0 2-16,0 0 11 0,0 0 11 16,33 4 8-16,-33-4 10 0,0 0 7 0,0 0-8 15,0 0-2-15,0 0-13 0,0 0-6 0,0 0-8 16,0 0-4-16,24-19-1 0,-24 19-7 15,25-9 1-15,-25 9-7 0,33-23-1 16,-9 16 1-16,1-6-6 0,3-2-1 0,-6 2-3 16,8-2 1-16,0-1-5 0,2 1 4 15,-4-4-3-15,-4 4 0 0,6 2-2 16,-5-5-1-16,0 6 3 0,7-7-2 0,-7 5 0 16,7-5-6-16,-2 0 2 0,-5 7-1 15,2-3-1-15,-2 0-4 0,-2 1 3 0,2 2 1 16,-3 0 0-16,1 0-2 0,-2 2 5 15,-21 10-4-15,38-22 1 0,-20 14 2 16,4-1-3-16,-22 9 0 0,34-23-2 16,-14 11 3-16,-4 0-3 0,5 0 5 0,0 0-19 15,1 0-2-15,-4-2-7 0,2 2-1 16,4 0-14-16,-7-1 12 0,-17 13 0 0,33-18 2 16,-16 9-1-16,-17 9 3 0,32-18 6 15,-19 9 4-15,-13 9-6 0,32-12 8 0,-32 12-7 16,22-16 3-16,-22 16 0 0,31-15 10 15,-16 5-10-15,-15 10 6 0,25-15-3 16,-25 15-16-16,31-17-27 0,-13 10-26 0,-1-3-32 16,4 2-67-16,-21 8-191 0,27-24-417 15,-17 16 236-15</inkml:trace>
  <inkml:trace contextRef="#ctx0" brushRef="#br0" timeOffset="61947.0569">29559 14737 3426 0,'0'0'-36'0,"0"0"7"0,0 0 4 0,0 0 4 16,0 0 12-16,0 0 2 0,0 0-7 16,0 0-5-16,0 0 10 0,0 0-12 15,0 0 14-15,0 0 14 0,0 0-3 0,-25-10 18 16,25 10-4-16,0 0 10 0,0 0 9 16,0 0 13-16,0 0 14 0,0 0-7 15,0 0-4-15,0 0-5 0,0 0 0 0,0 0 3 16,0 0-1-16,0 0-13 0,0 0 0 15,0 0-2-15,0 0-5 0,60-29 4 0,-60 29-13 16,0 0-4-16,31-7 16 0,-31 7-22 16,0 0 7-16,35-9-13 0,-35 9 3 15,27-7-1-15,-27 7 14 0,23-7-3 0,-23 7 17 16,32-9-10-16,-32 9 15 0,33-9-20 16,-33 9 9-16,40-9-5 0,-18 3 1 0,3 0-2 15,-25 6-3-15,52-15-5 0,-24 9-6 16,-2-5 0-16,-1 6-5 0,1-5-4 0,-26 10 12 15,52-12 1-15,-28 6 8 0,-4-4-21 16,-20 10 8-16,42-12 4 0,-22 9-9 0,-20 3 7 16,33-12-1-16,-33 12 4 0,32-12 4 15,-32 12-11-15,33-8 11 0,-33 8-1 16,32-13-7-16,-15 6 2 0,-17 7-5 16,30-10-3-16,-30 10-2 0,30-9 7 0,-30 9 3 15,22-8-2-15,-22 8 0 0,0 0-5 16,32-16 1-16,-32 16-1 0,0 0 2 0,25-9-7 15,-25 9 5-15,0 0 2 0,0 0 2 16,21-9-5-16,-21 9 1 0,0 0-4 0,0 0 4 16,21-10 4-16,-21 10-5 0,0 0-2 15,0 0-1-15,0 0-1 0,0 0 2 0,28-10 2 16,-28 10-3-16,0 0 6 0,0 0 7 16,0 0 19-16,0 0 4 0,0 0 8 15,0 0 2-15,0 0-2 0,25-5 0 0,-25 5-2 16,0 0-4-16,0 0-4 0,0 0 0 15,0 0-6-15,0 0-3 0,0 0-2 0,0 0-7 16,0 0-6-16,0 0-1 0,0 0-3 16,-13 59-5-16,13-59 2 0,0 0-1 15,-15 43 2-15,8-26-2 0,7-17 1 0,-18 37 2 16,11-13-5-16,2-4 2 0,5-20 0 16,-19 43-2-16,11-22 3 0,-4 5-4 15,7-6-4-15,-11 2 2 0,6 3-4 0,1 1 2 16,-4-3 1-16,1-1-2 0,-1 2 1 15,-2-3 8-15,6 3-2 0,-6-4-1 0,2-1 0 16,4 2-1-16,-2 1-2 0,-4-3 3 16,15-19 0-16,-19 36-1 0,11-17 5 15,8-19-2-15,-20 33 0 0,15-21-4 0,5-12-1 16,-19 32-6-16,8-20-2 0,11-12-3 16,-19 30-4-16,8-10-5 0,11-20 2 15,-29 30-1-15,21-18 9 0,8-12 4 0,-20 27 5 16,8-14-2-16,12-13-2 0,-23 22 8 15,23-22-1-15,-22 19 5 0,22-19-2 0,-22 18 5 16,22-18-5-16,-17 15 1 0,17-15 5 16,-18 15-12-16,18-15-8 0,-17 12 0 15,17-12-7-15,0 0-2 0,-25 17-7 0,25-17 8 16,0 0-8-16,-18 9 2 0,18-9 4 16,0 0 0-16,0 0-3 0,-27 9 2 0,27-9-4 15,0 0 9-15,0 0 6 0,0 0-1 16,0 0 2-16,0 0-1 0,-55-23 6 15,55 23 8-15,-19-24-14 0,19 24 8 0,-28-30 2 16,15 8-1-16,-2-1-35 0,6-12-36 16,1-8-47-16,4-17-125 0,4 6-616 15,0-14-165-15</inkml:trace>
  <inkml:trace contextRef="#ctx0" brushRef="#br0" timeOffset="73264.1954">24024 15821 3884 0,'0'0'-118'15,"0"0"13"-15,0 0 24 0,0 0 29 0,0 0 24 16,0 0 20-16,13-25 3 0,-13 25 18 0,0 0-6 16,0 0 6-16,0 0 2 0,0 0-9 15,0 0-1-15,17-15 5 0,-17 15-1 0,0 0-1 16,0 0-8-16,0 0 9 0,0 0-5 15,0 0 0-15,0 0 4 0,14-19 11 16,-14 19 10-16,0 0 29 0,0 0 0 0,0 0 12 16,0 0 5-16,0 0-7 0,0 0-19 15,0 0 7-15,0 0-11 0,0 0-5 16,0 0-12-16,16-19-3 0,-16 19-1 0,0 0 5 16,0 0-22-16,15-16 6 0,-15 16 5 15,0 0-13-15,17-20 4 0,-17 20-14 16,0 0 6-16,24-22 12 0,-11 10-8 0,-13 12 0 15,32-21-6-15,-12 7 7 0,5 2-3 16,3-6-6-16,1 0 6 0,2 2 7 16,5-3-10-16,-1-2 5 0,0 3-5 0,12-4 10 15,0 1-10-15,1-3 6 0,4 1-6 16,-4-1-3-16,-1 3 1 0,2-1 11 0,-6-3-11 16,-3 7 4-16,-1-1-6 0,3 4 11 15,-9-2-7-15,1 2-3 0,1-3 6 0,-2 6 21 16,2-3 9-16,-1 3-3 0,-2 0-5 15,-2-2 2-15,-2 2-12 0,4 3 2 16,-7-3-2-16,3 2-3 0,-2 4 2 0,-5-3-8 16,6-1 3-16,-27 10 0 0,39-12-5 15,-23 7 11-15,-16 5-14 0,40-9 13 0,-40 9-4 16,29-11 2-16,-29 11 2 0,32-4-3 16,-32 4 2-16,33-8-2 0,-33 8-5 15,40-9 2-15,-21 7 3 0,-19 2 4 0,46-10-5 16,-20 4-6-16,0 0-4 0,4 0 3 15,1-3 1-15,0 2-4 0,-2-3 2 16,3 1 3-16,-2 5-3 0,0-4 3 0,-2-1-3 16,1 2 3-16,-6 2 0 0,-23 5 2 15,50-10 1-15,-23 5-3 0,-5-2-3 0,3 4 2 16,-2-2 0-16,2 1 2 0,-3 1-4 16,8-4 0-16,-8 6 5 0,6-6-5 0,4 2 4 15,-7 1-3-15,4-4 1 0,1 4-3 16,0-4-2-16,0 2-1 0,-5-3 0 15,4 3 6-15,-1 0-7 0,-6-3 4 0,6 3-12 16,-28 6 6-16,49-13-1 0,-33 8 4 16,-16 5-14-16,41-14 14 0,-41 14-8 0,36-8-5 15,-16 4-2-15,-20 4 0 0,34-9 4 16,-34 9-7-16,32-7 7 0,-32 7-1 0,25-5-2 16,-25 5 13-16,25-6 0 0,-25 6 6 15,0 0 3-15,30-9-2 0,-30 9 2 16,0 0 0-16,28-7-6 0,-28 7 7 15,0 0-7-15,36-6 3 0,-36 6-2 0,25-5-1 16,-25 5 3-16,31-11-6 0,-31 11 3 16,39-8 6-16,-39 8 0 0,37-8-11 0,-14-1-2 15,2 5 7-15,-25 4-3 0,45-14 6 16,-23 9-4-16,-22 5-1 0,39-13-1 0,-23 7 0 16,-16 6 5-16,37-9-5 0,-37 9 2 15,25-9 8-15,-25 9-14 0,27-7 4 16,-27 7-7-16,0 0 1 0,33-5 3 0,-33 5 2 15,0 0 11-15,22-6 5 0,-22 6-4 16,0 0 1-16,0 0-3 0,0 0 2 0,0 0 1 16,32-7-3-16,-32 7-5 0,0 0-1 15,0 0 7-15,0 0-4 0,0 0 0 0,0 0-5 16,0 0-12-16,25-7 4 0,-25 7-27 16,0 0-13-16,0 0-22 0,0 0-20 15,0 0-29-15,25 10-57 0,-25-10-132 16,0 0-511-16,0 0 67 0</inkml:trace>
  <inkml:trace contextRef="#ctx0" brushRef="#br0" timeOffset="73942.2359">27537 14706 3760 0,'0'0'-32'16,"0"0"28"-16,0 0-2 0,0 0-6 0,3 39-9 15,-3-39 7-15,5 22 12 0,-5-22-10 16,9 29 3-16,-9-29 9 0,5 30-10 0,-5-30 18 15,11 33-1-15,-7-9 5 0,1-1-12 16,-2 1 14-16,5 1 7 0,-1 0-21 0,-2 0 10 16,0 2 4-16,-1-1-4 0,4-2 10 15,-5 0-14-15,-3-24 10 0,5 45 5 16,-1-20-9-16,4 1 4 0,-6-1-9 0,4-2 7 16,3 2 9-16,-3 1-19 0,3-3 0 15,-1 2-4-15,1 2 0 0,-1 2 11 16,0-2-11-16,1 2 2 0,1-2 0 15,3-3 2-15,-5 4 3 0,1-4-7 0,-1 2 6 16,-3-2 5-16,0 0-5 0,2 3 13 16,1-7-10-16,-8-20-5 0,9 37-8 0,-1-19 6 15,-8-18 7-15,12 32-7 0,-12-32 8 16,8 30-9-16,-5-11 3 0,-3-19 9 16,9 31-7-16,-9-31 3 0,13 34-4 0,-10-17 4 15,-3-17 8-15,10 45-10 0,-10-28-2 16,0-17-3-16,5 40 13 0,1-20-3 15,-6-20-7-15,3 39 4 0,-3-39 0 0,5 34 5 16,-5-34-7-16,3 32 2 0,-3-32 10 16,5 23-22-16,-5-23 12 0,4 25 5 0,-4-25-1 15,0 0 0-15,8 34 0 0,-8-34 6 16,2 28 5-16,-2-28-16 0,6 27 12 0,-6-27 2 16,7 27-5-16,-7-27-9 0,7 32 5 15,-7-32-5-15,10 28 2 0,-10-28 6 0,6 27-16 16,-6-27-6-16,10 22-6 0,-10-22-2 15,5 17-28-15,-5-17-20 0,9 17-8 16,-9-17-29-16,5 13-31 0,-5-13-89 0,0 0-201 16,0 0-319-16,0 0 478 0</inkml:trace>
  <inkml:trace contextRef="#ctx0" brushRef="#br0" timeOffset="74760.3382">27835 16588 3306 0,'0'0'39'0,"-47"11"35"0,25-2 1 16,-3 2-28-16,-7-2-42 0,2 3 7 16,-8 1-20-16,8-4 27 0,-6 6 6 15,6-7 31-15,0 2-11 0,-2 4 4 0,7-6-15 16,-5 2-1-16,3-1-8 0,2 3-3 15,-3-3 1-15,-1 0 9 0,1 1-6 0,3-2 34 16,0 2-7-16,1 3 0 0,-1-4 9 16,2 1 5-16,-2-5 3 0,1 5-11 15,3-1-8-15,-6-1-28 0,0 5-5 0,4-3 1 16,-2 2-15-16,0-4 4 0,-1 6-11 16,0-2 2-16,-1-4 1 0,-8 8-7 0,5-7 10 15,-2 6 4-15,-5-3-1 0,-3 5 5 16,1-5 0-16,-4 3 9 0,5 0 39 15,-6 0 8-15,-8 5-4 0,9-5 4 0,-1 1 0 16,-1-1 5-16,3-3-10 0,5 3-6 16,1-2-10-16,-1-2-9 0,8 3-3 15,1-6-6-15,-1 2-1 0,8-3 0 0,-6 1 0 16,27-8-5-16,-39 16-5 0,23-8-12 16,16-8-8-16,-40 15-21 0,23-7-6 0,17-8-8 15,-35 16-9-15,18-8-3 0,17-8-1 16,-33 22 4-16,13-13-2 0,-2 3-1 15,-2-3 1-15,4 5 16 0,20-14 9 0,-42 16 21 16,21-5 3-16,-6-5-47 0,2 4 28 16,0-2-11-16,1 1 20 0,-4 1 3 0,-1-2 4 15,8 2-5-15,-8-4 4 0,1 2 7 16,3 0-16-16,-4 2 7 0,-2-5-1 16,4 5-1-16,-3-1 5 0,-9 0 6 0,7 0 8 15,2 0 12-15,-2 0 17 0,4 0-1 16,3-2 2-16,-3-2-2 0,4 3-8 0,24-8-17 15,-33 7-11-15,33-7-13 0,-32 11-1 16,32-11-9-16,-27 9 7 0,27-9-9 0,0 0 11 16,-32 10-5-16,32-10 15 0,-20 8-7 15,20-8-7-15,-27 16 3 0,27-16-6 16,-25 20-2-16,12-9-7 0,13-11 6 0,-22 22-5 16,22-22-22-16,-18 18-23 0,9-12-31 15,9-6-42-15,0 0-123 0,0 0-572 0,0 0-35 16</inkml:trace>
  <inkml:trace contextRef="#ctx0" brushRef="#br0" timeOffset="75495.1603">23837 15898 3728 0,'0'0'-69'0,"0"0"-4"0,0 0 20 0,0 0 16 16,0 0 15-16,0 0-2 0,0 0 2 16,0 0 20-16,0 0 17 0,0 0 12 15,0 0 10-15,0 0 1 0,0 0 15 0,0 0-7 16,0 0 3-16,0 0-14 0,0 0-7 16,5-37 2-16,-5 37 15 0,0 0-34 0,0 0 3 15,0 0-1-15,0 0 6 0,0 0 2 16,0 0 4-16,0 0 21 0,0 0-3 15,0 0 18-15,38 61 24 0,-28-33 10 0,2 9 15 16,1 16-4-16,4 8-2 0,5 13-14 16,8 33-11-16,3 1-9 0,4-1-10 0,7 3-8 15,-2-7-22-15,6-3-17 0,1-2-17 16,-3-8-8-16,-2-15-32 0,-6-12-48 16,4-4-48-16,-13-10-137 0,6-4-610 0,-10-4-329 15</inkml:trace>
  <inkml:trace contextRef="#ctx0" brushRef="#br0" timeOffset="84660.1839">19211 15143 3178 0,'0'0'183'0,"0"0"46"0,0 0-111 16,0 0-52-16,0 0-25 0,0 0-16 0,0 0-4 16,0 0 2-16,0 0 12 0,-21-12 32 15,21 12 22-15,0 0 6 0,0 0 13 0,0 0-10 16,0 0 1-16,0 0-8 0,0 0-7 16,0 0-1-16,0 0-5 0,0 0-2 0,0 0 1 15,0 0-2-15,0 0-6 0,0 0-10 16,0 0-6-16,0 0-6 0,0 0-5 15,0 0-5-15,0 0-6 0,0 0-5 0,0 0-4 16,0 0-3-16,0 0-1 0,0 0-4 16,0 0-7-16,0 0 2 0,0 0 1 0,0 0-1 15,0 0-3-15,33-40-3 0,-33 40 3 16,27-18-2-16,-27 18-3 0,33-19-3 0,-16 6 1 16,7 1-1-16,-3 0-5 0,-1 0-4 15,4 2-5-15,-3-1-10 0,3-1-4 16,3-2-12-16,-1 4 3 0,3-1-19 0,-4-1-9 15,3 0 1-15,-1-2 12 0,-7 6-6 16,4-1 12-16,-24 9 5 0,43-20 0 16,-26 14 3-16,-17 6 3 0,30-12 5 0,-30 12 13 15,33-12-1-15,-33 12 0 0,32-12-8 16,-32 12 4-16,34-11 6 0,-19 7 4 16,-15 4-3-16,30-13 6 0,-30 13-1 0,32-12 4 15,-32 12-1-15,33-10 5 0,-14 4-5 16,-19 6 3-16,28-9-2 0,-28 9 5 15,23-10 8-15,-23 10 7 0,37-8 0 0,-13-2 4 16,-24 10-1-16,50-17 3 0,-20 2-8 16,5-2-4-16,0 2-2 0,2-4-17 15,1 4-5-15,-2 0 1 0,-3-2-7 0,2 5 12 16,-5-3-6-16,2 2 2 0,-10 5 6 0,5-2-4 16,-4 1 8-16,-5-1 1 0,-18 10 5 15,32-13 9-15,-32 13 5 0,30-12 1 16,-30 12-4-16,27-8 3 0,-27 8-4 0,0 0 8 15,30-10-6-15,-30 10-3 0,0 0-9 16,24-6 8-16,-24 6-6 0,0 0 13 0,0 0-3 16,0 0 1-16,26-11 5 15,-26 11-13-15,0 0 4 0,0 0-3 0,0 0 0 16,0 0 1-16,24-10-4 0,-24 10 7 0,0 0-7 16,0 0-3-16,0 0 0 0,0 0-19 15,0 0-13-15,0 0-15 0,0 0-27 16,0 0-19-16,18-3-28 0,-18 3-38 0,0 0-72 15,0 0-604-15,0 0-1 0</inkml:trace>
  <inkml:trace contextRef="#ctx0" brushRef="#br0" timeOffset="85073.0737">20904 14503 3995 0,'35'7'112'0,"-35"-7"-4"16,0 0-14-16,0 0-15 0,27 10-15 0,-27-10-14 16,22 14 1-16,-22-14-4 0,23 15 8 15,-23-15 2-15,35 21 6 0,-18-6-10 0,-2 4-3 16,7 3-7-16,5 2-4 0,-10 4-2 15,14 4-4-15,-12 0-8 0,11 6 1 0,0 2-4 16,-5-1 1-16,2 1-4 0,-4 7-6 16,6 0-1-16,-4 1-3 0,-2 2 4 0,2 2 2 15,-3 1-1-15,0 5 0 0,-6-3-2 16,1 0 2-16,3 1-8 0,-3-3 3 0,-4-4 0 16,7 1-2-16,-8-2 0 0,3-3-2 15,0-3-3-15,0-6 0 0,-1 2-8 16,1-2-3-16,3-1-19 0,-3-4-12 0,0-4-20 15,-1-3-9-15,-1 2-18 0,-5-5-10 16,6-3-6-16,-6 0-17 0,2-3-27 0,-1-3-77 16,-9-12-177-16,6 30-426 0,-6-30 41 15</inkml:trace>
  <inkml:trace contextRef="#ctx0" brushRef="#br0" timeOffset="85812.5345">19419 15463 3803 0,'-9'-22'-8'16,"9"22"28"-16,0 0 1 0,-5-24-25 0,5 24 8 16,0 0-8-16,-13-29 6 0,13 29 20 15,0 0 20-15,-12-24 16 0,12 24 10 0,0 0 11 16,0 0 7-16,-8-16-21 0,8 16-6 16,0 0-9-16,0 0-9 0,0 0-1 15,0 0-6-15,0 0 2 0,0 0-6 0,0 0-6 16,0 0-1-16,0 0-4 0,0 0 5 15,0 0-3-15,0 0-8 0,0 0 0 0,0 0 6 16,0 0-4-16,0 0 6 0,62 63 2 16,-45-36-2-16,1 12 3 0,-3 3 6 0,5 8-4 15,-1 4 1-15,7 1-2 0,-6 14-1 16,7 1-4-16,-2 1 0 0,-1 6-4 16,-1-2-1-16,4 1-3 0,-9-2-3 0,2 3 3 15,2-5-2-15,-2-3-1 0,-1-3-9 16,-6-7 3-16,0-1-1 0,-1 1-4 0,5 0-15 15,-6-5-23-15,3-1-18 16,4-1-29-16,-1-2-44 0,-2-8-45 0,-2-4-115 16,8-5-579-16,-8-3-218 0</inkml:trace>
  <inkml:trace contextRef="#ctx0" brushRef="#br0" timeOffset="86067.5291">20228 17366 4021 0,'0'0'-87'0,"22"-15"22"0,-22 15-1 0,30-30 13 16,-11 8 0-16,13-5 13 0,6-4 0 15,14-12 0-15,10-4 11 0,21-15 5 16,3 2-4-16,-1-3-7 0,2 5 2 0,2 0 4 15,-14 7 4-15,14 0 0 0,-14 4-2 16,-10 8 11-16,5 2-17 0,-4 0-59 16,-4 0-118-16,-17 13-477 0,3-6 122 0</inkml:trace>
  <inkml:trace contextRef="#ctx0" brushRef="#br0" timeOffset="112851.7821">10359 14136 2161 0,'0'0'64'0,"0"0"86"16,0 0 4-16,0 0-86 0,0 0-24 0,0 0-12 15,0 0-15-15,0 0 0 0,0 0-3 16,0 0 3-16,0 0 16 0,0 0-3 16,0 0 8-16,0 0 0 0,0 0-1 0,0 0-6 15,0 0-18-15,0 0 16 0,0 0 2 16,0 0-9-16,0 0 6 0,0 0 2 15,0 0-10-15,0 0 4 0,0 0-4 16,0 0 4-16,0 0 7 0,0 0-15 0,0 0-1 16,0 0 17-16,0 0-18 0,0 0 5 15,0 0-10-15,0 0 9 0,0 0-11 0,0 0 2 16,0 0 3-16,0 0-8 0,0 0 1 16,0 0 1-16,0 0-3 0,0 0 6 0,0 0 4 15,0 0-6-15,0 0-5 0,0 0 5 16,0 0 19-16,0 0-21 0,0 0-10 15,0 0 3-15,0 0 4 0,0 0-4 16,0 0 2-16,0 0-7 0,0 0 23 0,0 0-16 16,0 0-11-16,0 0 11 0,0 0 2 15,0 0 7-15,0 0 4 0,0 0 0 0,0 0 0 16,0 0 2-16,40 27-10 0,-40-27 5 16,0 0 10-16,29 13-18 0,-29-13 4 0,25 9 13 15,-25-9-12-15,26 9-5 0,-26-9-7 16,27 11 5-16,-27-11 7 0,29 8-1 0,-29-8-2 15,26 5 7-15,-26-5-9 0,22 10 12 16,-22-10-16-16,22 10 9 0,-22-10 1 16,0 0-8-16,32 15 8 0,-32-15 7 15,20 12-13-15,-20-12 6 0,20 9-6 16,-20-9 6-16,25 10-6 0,-25-10 2 0,20 11 6 16,-20-11-6-16,0 0-1 0,27 9-3 15,-27-9-3-15,0 0 6 0,30 11 9 0,-30-11-2 16,0 0 14-16,25 9 4 0,-25-9 1 15,0 0-7-15,25 8-11 0,-25-8 3 0,18 10-1 16,-18-10-1-16,0 0 1 0,31 9-3 16,-31-9-8-16,21 7 13 0,-21-7-17 0,29 6 9 15,-29-6 7-15,23 5-11 0,-23-5 18 16,25 7-14-16,-25-7-7 0,0 0-1 16,32 6-1-16,-32-6 7 0,0 0-5 0,25 6-2 15,-25-6 1-15,0 0 6 0,32 6 1 16,-32-6-4-16,0 0 7 0,30 3-7 15,-30-3 1-15,27 8-5 0,-27-8 8 0,0 0-2 16,33 1-8-16,-33-1 4 0,0 0-9 16,30 10 9-16,-30-10 3 0,0 0-8 15,32 4 5-15,-32-4 2 0,0 0 3 0,29 6-5 16,-29-6-2-16,0 0 10 0,36 0 5 16,-36 0-2-16,0 0 1 0,34 0 5 15,-34 0-5-15,0 0-4 0,35-5-7 0,-35 5 10 16,0 0-7-16,32-5-3 0,-32 5 7 15,0 0-3-15,35-7 0 0,-35 7-1 16,0 0-1-16,33-4-1 0,-33 4-4 0,0 0 8 16,35-8-5-16,-35 8 8 0,0 0-9 15,31-9-2-15,-31 9 2 0,0 0 4 0,25-6-2 16,-25 6 5-16,0 0 0 0,26-13 7 16,-26 13-9-16,0 0 11 0,26-11-10 0,-26 11-4 15,0 0-2-15,31-16 5 0,-31 16-8 16,19-10 13-16,-19 10-1 0,23-13-14 0,-23 13-6 15,24-8 11-15,-24 8-1 0,0 0 1 16,25-12 1-16,-25 12 5 0,0 0-3 16,25-12-5-16,-25 12-6 0,0 0 25 0,0 0-12 15,28-13-7-15,-28 13 2 0,0 0 4 16,20-9-3-16,-20 9-1 0,0 0 16 0,0 0-16 16,27-12 5-16,-27 12-9 0,0 0 1 15,0 0 23-15,22-12-30 0,-22 12 14 16,0 0-4-16,0 0 3 0,0 0 14 15,21-13 6-15,-21 13 1 0,0 0-10 0,0 0 6 16,0 0-8-16,26-10-1 0,-26 10 5 16,0 0-9-16,0 0 7 0,0 0-12 15,26-9-2-15,-26 9 6 0,0 0 1 0,0 0-1 16,24-8 11-16,-24 8-12 0,0 0 0 16,0 0-5-16,20-10 3 0,-20 10-6 0,0 0 1 15,0 0 7-15,28-10-2 0,-28 10-9 16,0 0 6-16,0 0 5 0,24-8-4 0,-24 8 2 15,0 0 0-15,0 0-6 0,21-12 10 16,-21 12-7-16,0 0 4 0,0 0-7 16,27-13 2-16,-27 13-1 0,0 0 4 0,25-9 1 15,-25 9-6-15,0 0-1 0,0 0 8 16,19-12 0-16,-19 12-10 0,0 0 8 16,0 0-6-16,21-12 3 0,-21 12 10 15,0 0-13-15,0 0 4 0,27-16-5 0,-27 16 8 16,17-10-5-16,-17 10 7 0,0 0-8 0,30-15 1 15,-30 15 7-15,18-12-5 0,-18 12 2 16,0 0 1-16,24-12-5 0,-24 12 7 16,0 0 14-16,22-13-2 0,-22 13 15 0,0 0 8 15,0 0 0-15,0 0 0 0,20-12-9 16,-20 12-4-16,0 0-2 0,0 0-7 0,0 0 1 16,16-12-3-16,-16 12-2 0,0 0 2 15,0 0-8-15,17-16 2 0,-17 16-1 0,0 0 4 16,0 0-8-16,0 0 7 0,0 0-5 15,19-15 3-15,-19 15-8 0,0 0 11 16,0 0-4-16,0 0-2 0,0 0 2 0,0 0-10 16,0 0-2-16,0 0 8 0,16-19-5 15,-16 19 0-15,0 0 2 0,0 0-4 0,0 0 2 16,0 0-1-16,0 0 0 0,0 0 7 16,14-15-6-16,-14 15 3 0,0 0-8 15,0 0-5-15,13-21-2 0,-13 21-11 0,0 0-11 16,17-19-2-16,-17 19-12 0,0 0 12 15,16-19 0-15,-16 19-3 0,0 0 15 0,14-15 8 16,-14 15 23-16,0 0 16 0,0 0 9 16,13-25-3-16,-13 25-6 0,0 0-5 0,0 0 6 15,4-23 1-15,-4 23-1 0,0 0-3 16,0 0-5-16,-4-41 2 0,4 41-10 16,0 0 10-16,-5-34 3 0,5 34 11 0,0 0 7 15,-6-35 17-15,6 35 11 0,-10-24 0 16,10 24-2-16,-9-21 0 0,9 21-4 15,-15-20-14-15,15 20 0 0,0 0-6 0,-17-27-5 16,17 27-5-16,0 0 0 0,-16-22-5 16,16 22-5-16,0 0 3 0,-17-20 4 15,17 20 0-15,0 0 0 0,-15-25-3 0,15 25 3 16,0 0-1-16,-17-20 2 0,17 20-5 16,0 0-3-16,-13-20-3 0,13 20 0 0,0 0-3 15,-15-19 0-15,15 19-5 0,0 0 0 16,0 0-1-16,-14-25 1 0,14 25-2 0,0 0 0 15,0 0-2-15,-15-22 1 0,15 22-1 16,0 0 0-16,0 0-3 0,-8-21 0 16,8 21 0-16,0 0 1 0,0 0-2 0,-12-21-1 15,12 21 2-15,0 0 0 0,0 0-3 16,0 0-1-16,-10-25-4 0,10 25-1 16,0 0 0-16,0 0 1 0,-8-24 0 0,8 24-1 15,0 0 0-15,0 0 1 0,-9-28-4 16,9 28 5-16,0 0-4 0,0 0 4 0,-8-22-1 15,8 22-3-15,0 0-7 0,0 0-5 16,-15-25 1-16,15 25 4 0,0 0 1 16,0 0 2-16,0 0 0 0,-12-23 1 0,12 23 0 15,0 0 4-15,0 0-2 0,-13-20-1 16,13 20 4-16,0 0 1 0,0 0 0 0,0 0 2 16,-24-15-3-16,24 15-3 0,0 0-7 15,0 0 3-15,-25-16-3 0,25 16-4 16,0 0-6-16,-20-8-2 0,20 8 0 0,0 0 4 15,-30-12 4-15,30 12 8 0,0 0 0 16,-32-13 4-16,32 13 8 0,-23-4 4 0,23 4 6 16,0 0-2-16,-33-10 0 0,33 10 3 15,0 0-3-15,-37-3 0 0,37 3-2 16,0 0 2-16,-40-1-1 0,40 1-2 0,-27-7 2 16,27 7-5-16,0 0 3 0,-39 0 5 15,39 0-1-15,0 0 0 0,-38-7-3 0,38 7 2 16,-40 3-2-16,40-3 6 0,-37 0 2 15,37 0 2-15,-37 4-1 0,12-4-4 16,8 0-1-16,-3 4 0 0,20-4-4 0,-37 0 1 16,21 3 1-16,16-3 2 0,-37 1-4 15,37-1 3-15,-29 0-2 0,29 0-2 0,-28 3 3 16,28-3-4-16,-28 0 3 0,28 0-3 16,-27 0-2-16,27 0 2 0,-27 9-5 0,10-9 2 15,17 0-2-15,-25 1-5 16,25-1-7-16,-23 4-1 0,23-4-5 0,0 0-5 15,-30 6-3-15,30-6 3 0,-20 4 2 0,20-4 4 16,-24 3 1-16,24-3-2 0,-20 5 5 16,20-5 3-16,-22 7 1 0,22-7 0 0,-26 5 4 15,26-5 2-15,-22 7-1 0,22-7 7 16,-29 8 1-16,14-4 0 0,15-4 4 16,-18 8 2-16,18-8-1 0,-20 3-1 0,20-3-5 15,-22 9 0-15,22-9 0 0,0 0 2 16,-23 7-1-16,23-7-2 0,-17 8 2 0,17-8-2 15,0 0 3-15,-20 6-2 0,20-6-2 16,0 0 3-16,-23 7-3 0,23-7 2 16,0 0 0-16,-21 8-2 0,21-8 2 0,0 0 0 15,-16 9-1-15,16-9 2 0,0 0 1 16,0 0 8-16,-24 3-2 0,24-3-2 0,0 0 3 16,-18 6-5-16,18-6 4 0,0 0 2 15,-24 6 2-15,24-6-4 0,0 0-4 16,-23 9 2-16,23-9-3 0,-18 13 1 0,18-13-1 15,-20 8-3-15,20-8 4 0,-19 12-1 16,19-12-2-16,-22 13-1 0,11-3-2 0,11-10 0 16,-19 37-3-16,6-12 1 0,1 12-21 15,-6 12-41-15,1 10-60 0,0 1-83 16,1 14-221-16,-9-5-524 0,4-17-831 0</inkml:trace>
  <inkml:trace contextRef="#ctx0" brushRef="#br0" timeOffset="125751.6431">23935 14785 878 0,'0'0'319'0,"0"0"-354"0,-25-9-154 15,25 9-96-15,0 0 75 0</inkml:trace>
  <inkml:trace contextRef="#ctx0" brushRef="#br0" timeOffset="126482.6616">23894 14770 962 0,'0'0'216'0,"0"0"31"15,0 0-39-15,0 0 0 0,0 0 14 0,-24-18-20 16,24 18-27-16,0 0-27 0,0 0-35 16,0 0-26-16,0 0-3 0,0 0-13 0,0 0 9 15,0 0 2-15,0 0-6 0,0 0 9 16,0 0 12-16,0 0-19 0,0 0 7 0,0 0-6 16,0 0 5-16,0 0 5 0,0 0-7 15,0 0 1-15,0 0-9 0,0 0-4 0,0 0 8 16,0 0-13-16,-15-22 1 0,15 22 8 15,0 0-11-15,0 0 0 0,0 0-8 16,0 0 3-16,0 0-8 0,0 0-4 0,0 0 3 16,0 0 1-16,-53 15-5 0,53-15 0 15,-36 13-6-15,20-1-3 0,-8-2 0 0,-4 2 3 16,3 1 2-16,-9 2 7 0,6 0 2 16,-7 1 2-16,1-1-6 0,-2 1 2 0,7 0 2 15,1-5 0-15,3-2-6 16,1 3-4-16,6-2-7 0,18-10-2 0,-40 15-9 15,26-6-4-15,14-9-2 0,-27 12-3 16,27-12-4-16,-21 12-5 0,21-12-6 0,0 0-2 16,-24 20-7-16,24-20 6 0,-18 15-8 15,18-15-3-15,0 0-7 0,-17 24-4 0,17-24-5 16,-10 19-4-16,10-19-5 0,0 0-3 16,-5 31 0-16,5-31 2 0,0 0-1 0,0 31 6 15,0-31 6-15,0 0-3 0,0 0 19 16,0 32 6-16,0-32 9 0,0 0 6 15,0 0 8-15,0 0-1 0,0 0 1 0,0 28-1 16,0-28-2-16,0 0 3 0,0 0 2 16,0 32 7-16,0-32 7 0,0 0 1 15,8 38 3-15,-8-38-2 0,7 39 5 0,0-14 2 16,1 2-1-16,-1 0-2 0,5 11-4 16,-4-2-2-16,2 6-4 0,3 9 0 15,4-1-7-15,0 2 3 0,0 3-6 0,1 5 0 16,2-6-2-16,5 12-1 0,7-4-2 15,-4-2-1-15,1 2-3 0,-2-4 3 0,3-5-3 16,-5-3-4-16,3 2 1 16,1 0 3-16,-8-3-4 0,8 1 2 0,-9-1-2 0,5 1 0 15,-5-2 1-15,3 5-1 0,1 1-2 16,1-6 0-16,2 5-2 0,1-2-2 16,-1 0-3-16,3-3-2 0,-2 1 1 0,6 10 0 15,-6-11 3-15,1 5-1 0,-4-8-2 16,2 2 3-16,-6 0 0 0,0-1 2 0,0-7 0 15,-6 0 3-15,2-7-4 0,-5 7 1 16,1-16-2-16,1 2-6 0,-1 2-19 16,-5-4-17-16,6-2-23 0,-3-3-26 0,-2 1-16 15,-9-19-23-15,25 28-10 0,-13-20-25 16,-4 3-38-16,-8-11-98 0,22 15-588 0,-14-9-370 16</inkml:trace>
  <inkml:trace contextRef="#ctx0" brushRef="#br0" timeOffset="127348.5584">23684 14844 4213 0,'-31'-21'-88'0,"31"21"22"0,-24-16 9 16,24 16-21-16,-21-19 29 0,21 19 6 15,-21-15 4-15,21 15 16 0,-20-13 13 16,20 13 10-16,0 0 12 0,-21-18 0 0,21 18-5 16,0 0-5-16,-20-15-4 0,20 15 2 15,0 0 0-15,-20-16-2 0,20 16 18 0,0 0-10 16,0 0 15-16,-26-16-1 0,26 16 12 16,0 0 1-16,-31-12-7 0,31 12 13 0,-29-1 3 15,29 1-7-15,0 0 1 0,-38-7-1 16,38 7-9-16,-30-4-8 0,30 4 11 0,0 0-2 15,-44 4 24-15,44-4 12 0,0 0 5 16,-35 3 2-16,35-3 1 0,0 0-8 16,0 0-5-16,-35 0-9 0,35 0-9 0,0 0-1 15,0 0-5-15,0 0 1 0,0 0-2 16,0 0-9-16,0 0 1 0,0 0-3 0,0 0 0 16,104-3-10-16,-59-7-7 0,8-5-15 15,9 3-1-15,17-7-14 0,4 1-15 16,3-1-9-16,6-2-7 0,-2-1-21 0,29-7-5 15,-20 2-3-15,-12 6 2 0,3 0 2 16,-10-4 3-16,2 2 9 0,-2-4 11 16,-6 7 8-16,0-2 8 0,-12 1 2 0,-2 2 8 15,-2 0 1-15,3 4 2 0,-6 0 5 16,2-2-6-16,-4 5-6 0,7 0-4 0,-15 3-1 16,4 0 0-16,-4 3-1 0,-1-1 10 15,3 5-3-15,-11-1-2 0,1-1 5 0,3 1 5 16,-6 3-1-16,-1-3 11 0,4 3-2 15,-2 3 1-15,-5-3 8 0,4 0 1 16,1 0-4-16,0 0-5 0,0 0 11 0,-1 0-19 16,1 0-6-16,-4 3-20 0,1-3-18 15,2 0-11-15,1 4 0 0,-5-4 3 0,2 3 11 16,-1-1 4-16,-5 1 11 0,5 1 12 16,-4-1 17-16,3-3 10 0,-8 3-4 15,3-1 8-15,-2-2 4 0,-2 0-6 16,2 0 8-16,2 0-6 0,0 0 12 0,-3 0-9 15,-22 0 9-15,45-2 3 0,-20-1-3 16,-1 3-3-16,4-3 0 0,-3-1-9 16,4 4-16-16,1-3-13 0,1 1-23 0,1-5-23 15,-2 4-25-15,2 0-11 0,-7 1-25 16,7-1-13-16,-4-1-344 0,4 1 105 0</inkml:trace>
  <inkml:trace contextRef="#ctx0" brushRef="#br0" timeOffset="127984.26">27820 14154 2063 0,'0'0'77'0,"23"0"-2"0,-23 0-9 15,29 4 15-15,-29-4-3 0,28 3-22 0,-15 2-5 16,-13-5-7-16,25 12 9 0,-6-5-10 16,3 5 19-16,-22-12 17 0,33 24-9 0,-16-4 14 15,-1-2 2-15,5 3 8 0,-3 6-16 16,4 8-5-16,-6-1 0 0,5 3 18 0,-1 6-29 16,0 8-15-16,1-6-7 0,-4 7 3 15,3 3 0-15,4 11-13 0,-3-7-2 16,-1 8-7-16,4-3-3 0,1 9 9 0,-2-2-9 15,-1 1-3-15,0-5-7 0,5 5 11 16,-2-5-2-16,0 1-4 0,3 0 2 0,-3-7-4 16,0 4-7-16,2-3 11 0,3 4-11 15,-1-3 3-15,-1 1-1 0,1 4 7 16,-1 6-8-16,2 1 2 0,0-3 8 0,0 5-26 16,-8-3 9-16,8-2-11 0,-3-5 15 15,-7-6 0-15,-2-7 0 0,1-3 3 0,-2 0 6 16,-4-3 9-16,5 2 14 0,2-4-5 15,-6-2 1-15,-1-5 1 0,2 2 1 0,0-2-17 16,-1-1 5-16,-6-2-1 0,5-2-9 16,-1 1-3-16,3-5-7 0,-6-3-15 15,2 2-12-15,3-5-21 0,-9-2-33 0,6-2-33 16,-6 2-67-16,5-7-158 0,-4 2-426 16,-6-17 368-16</inkml:trace>
  <inkml:trace contextRef="#ctx0" brushRef="#br0" timeOffset="128225.5902">29464 17422 3611 0,'0'0'147'0,"0"0"66"0,0 0-72 0,0 0-71 15,0 0-59-15,0 0-25 0,-122 0-2 16,43 0 16-16,-23 3 43 0,-60 4 67 15,-15-4 35-15,-19 6 22 0,-25 3-7 0,-21 4-11 16,-16 6-1-16,-58 8-9 0,-10 8-10 16,4-2-4-16,15 6-8 0,62-3-12 15,18-6-25-15,21 1-39 0,27-7-92 0,35-16-117 16,39-2-271-16,23-5-523 0,18-8-935 16</inkml:trace>
  <inkml:trace contextRef="#ctx0" brushRef="#br0" timeOffset="143716.598">19683 6139 4769 0,'-45'3'-153'16,"45"-3"19"-16,0 0 15 0,0 0 15 0,0 0 15 15,0 0 3-15,0 0 10 0,0 0 15 16,0 0 16-16,0 0 10 0,0 0-7 0,-32 3 8 16,32-3 17-16,0 0-1 0,0 0 4 15,0 0 10-15,0 0 0 0,0 0-6 16,0 0 4-16,0 0-8 0,0 0-1 0,0 0 7 16,0 0 0-16,0 0 18 0,0 0 7 15,0 0-5-15,0 0 14 0,0 0 2 16,0 0 9-16,0 0 6 0,0 0-5 0,0 0 14 15,0 0 11-15,0 0-18 0,0 0 0 16,0 0 6-16,0 0 5 0,0 0 12 16,0 0-16-16,0 0-8 0,0 0-3 0,0 0-8 15,0 0-6-15,0 0-11 0,0 0-15 16,0 0-8-16,0 0-12 0,0 0-2 16,0 0 0-16,0 0 2 0,0 0-2 0,0 0 8 15,0 0-3-15,0 0 1 0,0 0 7 16,0 0-2-16,0 0 11 0,0 0-17 0,0 0 7 15,0 0-1-15,0 0-13 0,0 0-6 16,0 0-6-16,0 0-8 0,0 0 2 0,0 0-10 16,0 0 16-16,0 0-2 0,0 0 6 15,0 0 2-15,0 0-3 0,0 0 5 16,0 0 2-16,0 0 0 0,0 0 5 0,0 0 7 16,0 0-7-16,0 0 4 0,0 0 2 15,0 0-2-15,0 0 4 0,0 0-3 16,0 0 7-16,0 0 0 0,0 0 0 0,0 0-3 15,0 0 11-15,0 0-8 0,0 0 4 16,0 0 0-16,0 0 14 0,0 0-1 16,0 0-1-16,0 0 4 0,0 0 0 0,0 0-8 15,55 43 2-15,-55-43 1 0,29 12 9 16,-9-4-6-16,3 2-10 0,4-4 14 0,-3 2-8 16,4 0-12-16,0-3 10 0,-1 2 4 15,0-2-2-15,-27-5 4 0,50 10-2 0,-23-6 0 16,-7 4-3-16,-20-8 3 0,40 7 6 15,-15-2-4-15,-25-5 3 0,40 7-5 16,-15-1-4-16,-1 4 0 0,-24-10 7 16,42 13-20-16,-14-7 11 0,-8 3-6 0,10 0 12 15,-1-3-3-15,-4 3 5 0,3 1-12 16,-6-5 2-16,5 5 8 0,-2-3-5 0,-2 1-3 16,-23-8-1-16,42 14-1 0,-18-6 11 15,-4-3-9-15,-20-5-9 0,41 14 12 16,-21-6 5-16,2-1 0 0,5 2-5 0,-27-9 5 15,43 12 13-15,-19-3-16 0,4-3 7 16,-1-2-1-16,-2 1 6 0,7-2 23 16,-9 2-18-16,9-5 5 0,2 0 10 0,2 0 0 15,1 0 0-15,-5-5-14 0,5 2 12 16,-5-2 3-16,9 1-5 0,-7-2 5 16,3-3-2-16,5 4-4 0,-6-5 5 0,-1 1-8 15,7 0-2-15,-8 2-1 0,1 0-1 0,-2 2-7 16,1-2 2-16,-1 3-8 0,2-4 4 15,-1 2-4-15,-1 3-2 0,7-2-5 16,-4 0 8-16,-5 0-3 0,8 3 2 0,-1-3-6 16,-1 2 1-16,0 1-8 0,0 0 5 15,3-3 1-15,-3 5-3 0,6-3 0 0,-8 3 1 16,9-3 3-16,-7 3-4 0,8 0-4 16,-10 0 10-16,3 0-8 0,6 0 3 15,-9 0 1-15,0 0-2 0,-1 0-2 0,-1 0 4 16,-1-4-1-16,-32 4 0 0,65 0 10 15,-32 0-8-15,-1-2 0 0,2 2-4 0,2-6 2 16,-2 1 0-16,3 4 5 0,0-2-5 16,-2-5-3-16,1 7 0 0,6-5-1 15,2 1 5-15,-4 1-7 0,3-4 14 16,-1 2-16-16,0 4 9 0,-2-2-5 0,-3 1 3 16,0 0-4-16,6 2 2 0,-3-7 2 15,4 8-4-15,4-3 2 0,-2 2 7 16,2 1-10-16,2-5 3 0,2 5-3 0,-2-3 9 15,7 3-11-15,-5-4 4 0,2 4-2 16,1 0 0-16,-2-2 8 0,-1 2-4 16,0 0-7-16,-2 0 6 0,4-3 13 0,-6 3-14 15,-9 0 1-15,9 0 4 0,-1-5-6 16,0 5 5-16,-4-2 6 0,-2-1-15 16,5 3 2-16,-5 0 4 0,2-2-2 0,6 2 1 15,-1-5 0-15,1 4-6 0,-1-3 8 0,1 0 0 16,-3 1-1-16,3 2 0 0,0-3 14 15,-3 0 3-15,3 0-6 0,-1 4 0 0,-2-2-5 16,-5-1 6-16,-4 3-8 0,3-3 6 16,0-1-1-16,-6 4-3 0,6 0 3 15,-5-3-5-15,4 3 3 0,2-2-1 0,0 2-1 16,5 0 3-16,3 0-3 0,3 0 1 16,1 0-1-16,1 0 0 0,-4 0-5 0,5 2 3 15,-1-2-4-15,-4 0 3 0,0 3 0 16,2 1-1-16,-5-1-4 0,1 0 1 15,1-1 4-15,-1 2-2 0,-2 0 3 0,2 0 12 16,-1 0-14-16,5 0 3 0,-2 0-3 16,519-16-122-1</inkml:trace>
  <inkml:trace contextRef="#ctx0" brushRef="#br0" timeOffset="148456.391">26990 6157 1826 0,'0'0'304'0,"0"0"-104"0,0 0-59 0,0 0-38 15,20 9-2-15,-20-9-27 0,0 0-11 16,0 0-20-16,0 0 0 0,0 0-3 16,0 0-14-16,0 0 10 0,0 0-8 15,0 0-8-15,0 0 5 0,0 0-8 0,0 0 1 16,0 0-6-16,0 0 3 0,0 0-5 15,12 22 7-15,-12-22-13 0,0 0 8 16,0 0-4-16,0 0 6 0,0 0-2 0,0 0-2 16,0 0-3-16,-20 44-5 0,20-44 7 0,0 0 13 15,0 0-1-15,0 0 13 0,-9 25-8 16,9-25 3-16,0 0-4 0,0 0-3 16,0 0 3-16,14 34-12 0,-14-34 7 0,0 0 3 15,26 13 5-15,-9-7 9 0,-17-6-4 16,44 12-5-16,-14-7-1 0,5-2-11 0,3 0-4 15,11-2 11-15,-4 4 5 0,4-5-16 16,4 3-4-16,1-3 8 0,-4 0-4 16,7-3-6-16,-5 3 3 0,-2-5-1 15,-2 5 14-15,2-1-1 0,-1-2-2 0,-1 0 6 16,1-2 0-16,-1 2-8 0,1 2-6 16,6-3 8-16,2 0-8 0,0 1 24 0,8 0-37 15,-1-3 9-15,1 0-5 0,0 5 0 16,-6-7 7-16,-4 5 13 0,-2-3-6 15,-2-1 13-15,-3 5 27 0,-4-6 7 16,-1 3-1-16,-4 3 1 0,-6-4 7 16,4 2-13-16,-7 0-7 0,5 1-5 0,-5 2-15 0,0-3 6 15,5 4-5-15,-1-4-4 0,3 4-3 16,6-4-2-16,-4 4-6 0,8-2-5 16,-6-1 2-16,1 3 3 0,-3-3-6 0,-1-1 1 15,-1 1 6-15,-7 1-12 0,2-1 3 16,0 0 8-16,-2-1-3 0,2 1-6 0,-32 3 11 15,56-9-6-15,-25 6 3 0,0 0-1 16,1 1-2-16,2-5-4 0,2 4-3 16,-2-2 8-16,6 4-6 0,-2-5 0 0,6 0-2 15,-4 0-1-15,2-2-2 0,3 0 4 16,-6 1-6-16,4-2 4 0,-6 5-4 0,3-4 5 16,-3-1-7-16,0 2 4 0,-1-5 2 15,1 2-3-15,0 1-4 0,-4 1-10 16,-1 0 7-16,-2 0-2 0,-5 1 3 0,4 2 2 15,-29 5 2-15,40-12 7 0,-20 5 14 16,-20 7 2-16,28-11-1 0,-28 11-11 16,27-19-7-16,-27 19 2 0,22-18 0 0,-22 18-3 15,13-26-22-15,-13 26 3 0,12-28-1 16,-12 28 1-16,2-34 12 0,-2 34 2 16,0-33-1-16,0 33-2 0,-5-40 2 0,0 15 2 15,5 25-2-15,-12-49-4 0,4 25 7 16,-4-1-4-16,4 0 6 0,-4 0-4 0,-2 1 17 15,3 0-12-15,-3 1 6 0,-4-1 1 16,1 3-3-16,1-1-1 0,-1 1 0 16,-7-1-3-16,3 0-1 0,-4-2 14 0,1 3 5 15,-1 1-3-15,0-1-1 0,-3 1 7 16,-1 3-8-16,9 1-2 0,-8 1-3 0,6-1-5 16,2 1-13-16,-7 3-2 0,5-3-3 15,0 0-4-15,-1-2-2 0,-5 6 4 16,6-5 4-16,-10-2 6 0,4 1 10 15,-4 2 7-15,2-3 2 0,-5 6-1 0,1-6-1 16,-3 6-4-16,-1-3 2 0,-2 2-1 16,-2-1-2-16,-7 5 1 0,-2-2 2 0,0 1 0 15,0 4 1-15,0-3-1 0,3 0-2 0,-2-1-4 16,-4 5 2-16,6-5 3 0,-3 3-3 16,0-2-3-16,-1 3 2 0,5-4 1 15,-5 5-2-15,4-5 1 0,-1 2 6 0,0 1 2 16,3-2 1-16,-3 3 6 0,2 1 1 15,-1-7 8-15,3 8-10 0,3-7-1 0,-7 6-3 16,4-2-5-16,-7 1-3 0,2 0-5 16,-2 0-10-16,0 3-5 0,-4 0-2 15,-5 0 1-15,4 0 0 0,-8 0 2 0,-8 0 0 16,4-3 1-16,-6 3 3 0,1-4 1 16,-3 2 1-16,-10-1 0 0,-7-5 1 0,1 6 0 15,-3-2-1-15,1-2-6 0,-5 3-6 16,-2-3-1-16,0 0-7 0,-5 2 2 15,-29-1 3-15,11 1-6 0,21 4 6 16,-40-2-2-16,22 1 9 0,17 4-1 0,-6 0 8 16,4 0 3-16,5 0 14 0,2 0 5 0,-6 0 7 15,13 0 5-15,-4 0-2 0,18 0 0 16,0 0-3-16,2 0-3 0,7 0-1 16,2 0-4-16,-3 4-2 0,11-4 3 15,2 0-7-15,-1 0 0 0,2 2 2 0,0-2-4 16,2 0 1-16,5 0-3 0,0 0 0 15,-2 0 2-15,0-2-4 0,3 2 3 0,3 0-3 16,-3 0-1-16,2-4-2 0,4 4 1 16,-1 0-5-16,4 4-9 0,-7-4-2 15,9 0-1-15,-11 2 0 0,6-2 7 0,-7 3-2 16,8-3 14-16,-5 0-15 0,3 3 11 16,-4-3-4-16,1 0 7 0,-1 4 6 15,-3-8 5-15,5 4 0 0,-3-3 7 0,7 3 7 16,5-3-5-16,-3 3-1 0,2-2-1 15,-4-2-5-15,5 4-6 0,2 0-8 0,-2-3 1 16,0 3-3-16,4 0-1 0,-7 0-3 16,3 0 4-16,-3 3 0 0,5 1 1 0,-4-4-2 15,3 0 2-15,-3 2 1 0,-1 1-1 16,0 0 0-16,3 1 1 0,2-4-2 16,0 3 3-16,-4-1-2 0,4-2 0 0,-2 6-2 15,2-6-1-15,0 7-6 0,-8-4-4 16,-1-1 0-16,-3 5-3 0,2 1 0 0,-7 1 2 15,4-5-1-15,-1 3 2 0,1-2 4 16,6 2 0-16,-7-2 3 0,8 5-2 16,-1-8 2-16,5 6 4 0,2-5-1 0,0 0 0 15,5 0 1-15,-2 0 1 0,2-3 2 16,30 0-3-16,-51 6 0 0,25-6 0 0,26 0 1 16,-57 0 3-16,28-3-3 0,29 3 8 15,-57 0-7-15,24 0 1 0,1-3 0 16,32 3-2-16,-63-3 2 0,31 3-1 0,-2-3 2 15,3 3 2-15,-3 0-4 0,-1 0-1 16,35 0 4-16,-65 0-5 0,35 0 2 0,-5 0 0 16,35 0-4-16,-64 0 7 0,39 0-1 15,-3 3-4-15,-4-3 0 0,2 3-1 0,-2 0-2 16,-2 0-1-16,3 3-11 0,0 0-8 16,-4 0-10-16,5 3-6 0,-5-1-10 15,5 1-3-15,-3-2 1 0,1 1-4 0,-2 4 14 16,3-5 1-16,-1 1 9 0,3-1-1 15,-1 2 2-15,3-3 9 0,1-1 13 16,2 3 0-16,24-8 2 0,-48 12-2 16,21-8-2-16,7 0 13 0,20-4-10 0,-45 14 10 15,28-11-7-15,17-3-1 0,-32 9 9 16,32-9-4-16,-33 6-5 0,33-6 5 0,-32 9 0 16,32-9-6-16,-37 6 2 0,37-6 1 15,-42 6-5-15,24-3 5 0,18-3 7 0,-47 9-9 16,24-3 8-16,-4 1 0 15,0-3 0-15,27-4 15 0,-55 8 4 0,27-4 1 16,4-1-4-16,24-3 8 0,-47 1 4 0,24 4-13 16,23-5 12-16,-42 3 0 0,42-3-5 15,-38 4 8-15,38-4-8 0,-31 0-4 0,31 0 8 16,-35 1-7-16,35-1 2 0,0 0-8 16,-42 0 1-16,42 0-3 0,-31 0 3 15,31 0-7-15,-32 0 4 0,32 0-6 0,0 0-1 16,-47 0-1-16,47 0 7 0,-35 0-9 15,35 0 2-15,-33 4-3 0,33-4 3 0,-36 3-6 16,36-3 8-16,-33 0-1 0,33 0-2 16,-32 3-1-16,32-3-2 0,0 0-1 15,-42 4 1-15,42-4 7 0,0 0-5 0,-33 2-1 16,33-2-3-16,0 0 0 0,-34 6 2 16,34-6-2-16,0 0 3 0,-31 7-1 0,31-7 0 15,-24 8 7-15,24-8-10 0,-23 10-2 16,23-10 1-16,-25 9 5 15,25-9-2-15,-24 17-2 0,24-17 4 0,-28 16 0 0,28-16-3 16,-24 17 1-16,24-17 5 0,-21 18-3 16,21-18 3-16,-24 18-4 0,24-18-1 0,-20 16 4 15,20-16-4-15,-17 20 6 0,17-20-1 16,-15 24-7-16,15-24 7 0,-13 23-9 16,13-23 6-16,-3 31 0 0,3-31 2 0,-9 32-4 15,9-32 2-15,-3 30 4 0,3-30-5 16,-3 38 0-16,3-38 2 0,0 36 0 0,0-36 5 15,6 40-5-15,-6-19-2 0,9 3 4 16,-6 2-5-16,0-2 2 0,-3-24-1 16,10 44 2-16,-6-19 2 0,6-5 1 0,-9 5-3 15,-1-25-3-15,7 41 7 0,0-17-8 16,-4-3 3-16,-3-21-2 0,9 47 3 16,-3-22-2-16,-1-4 5 0,-1 3-3 0,4 2-1 15,-1-2-5-15,1 0-6 0,0 2 7 16,2-1-5-16,0-5 1 0,0 7 5 15,2-8-2-15,-5 7 2 0,3-5-1 0,-2-2 7 16,2 1-6-16,-10-20-4 0,22 39 0 16,-10-22 4-16,-1 1 3 0,-4 2-1 0,3-3 5 15,7 5-4-15,-9-3 0 0,7 2 4 16,-5-1-5-16,0-1-2 0,2 4 6 16,3-1-2-16,-5-1 1 0,-1 0-4 0,2 5-2 15,1-5 1-15,-7-3 6 0,8 5-2 16,-13-23 6-16,12 33 0 0,-7-18 8 0,-5-15 1 15,27 34-7-15,-14-18 12 0,11-4-11 16,8 0-1-16,6-5-15 0,14-2-22 16,21-5-41-16,-1-5-54 0,17-2-87 0,0-5-261 15,-1-4-367-15,-12-1-32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04T20:21:52.09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3163 6893 3395 0,'0'0'-117'0,"0"0"22"0,0 0 10 15,0 0-1-15,0 0 1 0,0 0 5 0,0 0 10 16,0 0 11-16,0 0 22 0,0 0 26 16,0 0 22-16,0 0 1 0,0 0 7 0,0 0-7 15,0 0-1-15,0 0 0 0,0 0-8 16,0 0 5-16,0 0-2 0,0 0-6 16,0 0-3-16,0 0 0 0,8 28 3 15,-8-28-3-15,0 0 1 0,0 0-4 0,27 9 17 16,-27-9-8-16,18 10-6 0,-18-10 11 15,0 0-8-15,30 15-2 0,-30-15 4 16,20 5 12-16,-20-5-5 0,29 12-9 0,-29-12-3 16,28 3 6-16,-28-3-6 0,32 8 3 15,-32-8 3-15,37 4 5 0,-37-4-5 0,40 4 2 16,-40-4 0-16,43 0-5 0,-21 4-2 16,-22-4-1-16,47 0 0 0,-19 4 1 15,-28-4 2-15,54 0-3 0,-26 0 8 0,3 0 6 16,-1 1-5-16,-30-1-15 0,50 0 18 15,-22 0-9-15,-28 0 2 0,45 0-2 16,-20 0 8-16,-25 0-2 0,49 0 10 0,-26 0-5 16,-23 0 0-16,47-1 7 0,-47 1-2 15,57-8 0-15,-25 5 20 0,-4 2 1 0,2-7-2 16,2 3 5-16,-2-2 20 0,0 0 3 16,1 2 10-16,-31 5 1 0,48-10 1 15,-30 5-18-15,-18 5-1 0,47-7-7 0,-47 7-9 16,35-6 14-16,-8 4-19 0,-27 2-3 15,50-7-8-15,-23 4-4 0,3 3-3 16,2-5 9-16,-32 5 1 0,60 0-10 0,-25 0 6 16,-4-1-2-16,7 1-10 0,-5-3-1 15,4 3-1-15,-3 0 12 0,1-3-10 16,0 3-4-16,0 0-3 0,2-5 7 0,0 5-6 16,-4 0-5-16,4-1 0 0,0 1 4 15,-2 0-9-15,3 0 6 0,-1 1-1 0,-3-1 4 16,6 5 7-16,-7-2-9 0,2 0-4 15,-1-3-5-15,-1 6 10 0,-1-3 1 16,2 0 11-16,-3 3-12 0,3 0-5 0,3-3 13 16,3 1-16-16,-5-2 7 0,17 1-4 15,3-3 9-15,2 3-9 0,-5-3 2 16,8 0 6-16,-3 0-8 0,0 0-2 16,-7 0 8-16,-2 4-4 0,1-4 4 0,-11 0-3 15,2 3 7-15,-4-3-12 0,-1 2 6 16,-2 1-6-16,2 1-5 0,-1 4 7 0,-3-6-1 15,-4-1 1-15,5 7 4 0,-4-4 1 16,1 0-1-16,-1 0 2 0,-28-4 1 16,51 5-5-16,-28-2 11 0,-23-3-11 0,42 4 9 15,-15-4-4-15,-27 0 2 0,43 3-3 16,-43-3 30-16,49-3-31 0,-21 6 8 16,-28-3-10-16,62-3 10 0,-27 3-2 0,-2 0-4 15,8 3 5-15,-6-3-8 0,8 0 2 0,-8 0 2 16,7-3-6-16,0 6 2 0,0-6 3 15,-2 3 4-15,-3 0 5 0,0-4-4 16,-1 4-3-16,1-3 11 0,0 2-1 16,3-3 5-16,-6-3 0 0,11 2-16 0,-2 1 9 15,-3-1-8-15,7 3 9 0,-5-6-10 16,3 1 6-16,0 5-9 0,4-5 7 16,-4 4-13-16,-1 0 9 0,-1 1 0 0,4-2-4 15,-12-2 5-15,3 3 4 0,-2 1-6 16,-1-2-2-16,-2 1 2 0,1 0 2 0,2-2 5 15,0 4-16-15,-3-5 8 0,12 1 0 16,-1 0-2-16,-2 3 1 0,3-4-3 16,2-1 5-16,1 3 1 0,4-2 8 0,-4 0-20 15,-1-2 11-15,2 1-1 0,-1 2-2 16,-3-6-2-16,1 4-2 0,-5-2 12 0,8-3-3 16,-4 5 0-16,2-5-1 0,8-5-2 15,-1 2-4-15,3 0 0 0,3-1-3 16,-2-2 13-16,4-2-6 0,15-1-5 15,-7 2 5-15,6-5-2 0,-4 3-8 0,-10 2 4 16,-1 1 4-16,0-1-5 0,-8 4 6 16,1-2-6-16,-6 5 4 0,-3 0 1 0,1 0-7 15,-1 5 5-15,-2-5-9 0,1 0 7 16,3 5 5-16,-2-1-13 0,-4 1 10 0,8-2-4 16,-4 3 8-16,4 0-1 0,-1-1 3 15,-1 0-5-15,-2 2-1 0,-1 0-4 16,-1-2 2-16,-8 1 10 0,2 2-3 0,-5-1-9 15,-2 2 3-15,2-2 2 0,-4 4-5 16,-28 1 2-16,49-6 7 0,-28 6 0 16,-21 0-2-16,46-5-3 0,-46 5-2 15,50-1 5-15,-23 1-1 0,-2 1-5 0,-25-1-2 16,57 5 13-16,-32-5-5 0,0 3-3 16,-25-3 6-16,40 4-37 0,-18 1 6 0,-22-5 3 15,43 6-5-15,-43-6 10 0,40 6 2 16,-40-6 4-16,34 3-4 0,-16 0 9 15,-18-3-5-15,47 5 6 0,-29-3 1 0,-18-2-9 16,49 5 3-16,-29 0 4 0,8-3 3 16,-28-2 1-16,46 5 2 0,-26 0 3 0,-20-5-11 15,36 5 1-15,-36-5-4 0,36 7 2 16,-36-7 13-16,26 5-11 0,-26-5-1 16,25 9 13-16,-25-9-14 0,24 12-11 0,-24-12-33 15,25 19-20-15,-17-7-17 0,4-5-40 16,-4 2-49-16,-8-9-126 0,25 19-450 15,-18-11 395-15</inkml:trace>
  <inkml:trace contextRef="#ctx0" brushRef="#br0" timeOffset="639.6768">12396 6909 3250 0,'0'0'5'0,"19"16"16"15,-19-16-3-15,13 11-6 0,-13-11-3 16,0 0-18-16,0 0 11 0,17 19 5 15,-17-19-5-15,0 0 3 0,0 0 2 0,13 17-12 16,-13-17 5-16,0 0 3 0,0 0 3 16,0 0-6-16,0 0 0 0,19 15 14 0,-19-15 13 15,0 0-13-15,0 0 19 0,0 0-15 16,0 0-2-16,0 0-3 0,25 4-2 16,-25-4 6-16,0 0-8 0,0 0-7 0,0 0 2 15,33 4 13-15,-33-4-4 0,0 0-8 16,34 0 5-16,-34 0-1 0,0 0-5 0,45 0 0 15,-45 0 5-15,27 0 1 0,-27 0 1 16,0 0-1-16,41-4 15 0,-41 4-8 16,0 0-3-16,46 0 17 0,-46 0-13 15,40-4-4-15,-15 4 2 0,-25 0-8 0,57-8 0 16,-27 4 6-16,2 3 7 0,-2-1-17 16,3-3 0-16,-1-2-2 0,-4 2 10 0,-28 5-12 15,54-7 0-15,-34 4 15 0,-20 3-11 16,44-5 2-16,-44 5 4 0,30-7-1 15,-30 7-5-15,35-6-6 0,-35 6 0 0,33-6 10 16,-33 6-6-16,37-12-8 0,-17 6 10 16,5 0-8-16,-25 6 8 0,45-12-8 0,-26 5 8 15,-19 7-10-15,43-12 4 0,-23 5 6 16,0-2-4-16,-20 9 0 0,42-14 8 16,-25 9 3-16,-17 5-3 0,37-16-1 0,-21 8 14 15,-16 8-15-15,39-16 1 0,-14 9 5 16,-7-3-16-16,9 0 15 0,-5 0-16 15,1-2 12-15,2 3-1 0,7-3-6 0,-3 1 7 16,-1 4-5-16,-1-6 0 0,5 6-2 16,-4-2 0-16,-4 1 0 0,1-2 9 15,-25 10-9-15,41-13 11 0,-15 5 15 16,-3-3-6-16,2 2-6 0,-2 2 1 0,3-3 4 16,5 0 1-16,-1-2-8 0,-4 0-7 15,5 2 4-15,-2-2 0 0,3 0 0 0,-7 3-9 16,-2-2-9-16,2 3-24 0,-1 1-48 0,-4-2-68 15,-5 3-174-15,-15 6-453 0,20-9 298 16</inkml:trace>
  <inkml:trace contextRef="#ctx0" brushRef="#br0" timeOffset="6324.0413">14160 3298 1637 0,'0'0'181'15,"0"0"-44"-15,0 0-18 0,0 0-60 0,0 0-25 16,0 0 4-16,0 0-11 0,0 0-14 16,0 0 0-16,0 0 7 0,0 0-10 0,0 0 16 15,0 0 6-15,0 0 16 0,0 0 2 16,0 0-1-16,0 0-10 0,0 0 3 16,0 0-10-16,0 0-12 0,0 0-5 0,0 0 14 15,0 0-6-15,0 0-4 0,0 0-7 16,0 0 4-16,18 55 12 0,-5-43-8 15,1 8-7-15,-3-2 9 0,3 3-6 0,-1 5 3 16,6-5 5-16,-3 9-13 0,4 1 7 16,2 2 6-16,2 8-8 0,-4-5 2 0,3 11-5 15,2-4 0-15,-1 4-3 0,4-2 5 16,-5 5-2-16,6-7-6 0,-6 4 6 16,2-5-8-16,-6-6 5 0,-2-1-3 15,1-5 3-15,-1 2 10 0,-6-4-3 0,3-7-2 16,-6 1 5-16,4-2-6 0,-5 3-4 0,1-4-1 15,-3-1 1-15,3-6 2 0,-3 5-10 16,-5-17-2-16,12 23 3 0,-12-23 11 16,8 19-2-16,-8-19-3 0,9 15-6 15,-9-15-20-15,0 0-47 0,0 0-50 0,0 0-74 16,0 0-216-16,0 0-196 0,0 0 116 16</inkml:trace>
  <inkml:trace contextRef="#ctx0" brushRef="#br0" timeOffset="7091.9273">14409 3532 2523 0,'0'0'57'0,"-9"-19"27"16,9 19-5-16,0 0 25 0,-18-20 0 15,18 20-2-15,0 0 28 0,-13-22 32 16,13 22-11-16,0 0-5 0,-12-28-10 0,12 28-11 16,-10-19 5-16,10 19-31 0,0 0-6 15,-8-27-10-15,8 27-15 0,0 0-7 0,-12-21-7 16,12 21-8-16,0 0-4 0,-12-23-6 16,12 23-4-16,0 0 2 0,0 0-5 0,-8-24-3 15,8 24 0-15,0 0-2 0,0 0-6 16,-12-24-2-16,12 24 0 0,0 0-2 15,0 0-5-15,-13-30 3 0,13 30-2 0,0 0-5 16,-12-24 6-16,12 24-3 0,0 0 3 16,-13-21-8-16,13 21 1 0,0 0-3 15,0 0 0-15,-15-21 1 0,15 21 2 0,0 0-4 16,0 0 2-16,-16-25 2 0,16 25-1 16,0 0 2-16,0 0-11 0,0 0-1 0,-10-23 6 15,10 23-2-15,0 0-2 0,0 0-5 16,0 0-5-16,-8-27-9 0,8 27-16 0,0 0 3 15,0 0 9-15,0 0-2 0,0-30 0 16,0 30-5-16,0 0 4 0,0 0 1 16,0 0-3-16,5-33 6 0,-5 33 4 0,0 0-11 15,12-23-1-15,-12 23 4 0,0 0-11 16,22-15 1-16,-22 15 13 0,0 0-17 0,31-9 13 16,-31 9-5-16,0 0-5 0,30-9 0 15,-30 9 7-15,0 0-1 0,32-3 5 0,-32 3 22 16,0 0-15-16,37 9-6 0,-37-9 10 15,27 12-3-15,-27-12 2 0,22 19 10 16,-9-8-3-16,-13-11-3 0,20 29 5 16,-8-17 3-16,1 3 7 0,2 0-14 0,-6 4 20 15,-9-19-6-15,25 35-12 0,-14-20-5 16,-11-15-7-16,17 27 10 0,-17-27 0 16,8 25-4-16,-8-25 7 0,12 20 17 15,-12-20 3-15,8 23 13 0,-8-23-4 0,0 0 0 16,-3 34 6-16,3-34-9 0,-8 28 7 0,8-28-16 15,-12 28 4-15,12-28 2 0,-10 30-3 16,10-30-7-16,-12 32 10 0,12-32-8 0,-15 28 6 16,15-28-3-16,-16 27 5 0,7-12-4 15,9-15-2-15,-17 28-12 0,7-12-21 16,10-16-2-16,-13 27-28 0,1-15-22 0,12-12-53 16,-13 18-90-16,13-18-517 0,-13 17 471 15</inkml:trace>
  <inkml:trace contextRef="#ctx0" brushRef="#br0" timeOffset="7793.9273">14942 3483 3093 0,'0'0'-68'0,"0"0"1"0,0 0 7 15,0 0 17-15,0 0-8 0,-30 0 18 16,30 0 2-16,0 0 15 0,0 0 30 15,0 0 11-15,0 0-17 0,0 0 17 0,0 0-12 16,0 0 6-16,0 0 3 0,0 0-6 16,0 0-8-16,0 0 14 0,0 0-9 0,0 0-5 15,42 70-3-15,-27-55-5 16,-6 5 5-16,4 1 3 0,0-3-8 0,2 6 13 16,-1-1-10-16,6 4 17 0,-3 1-14 15,3-1-17-15,3-1 14 0,-6 1 2 0,0-6-2 16,-1-1-1-16,-7 1 3 0,6-6-5 0,-15-15-2 15,16 28 2-15,-4-14-5 0,-12-14 12 16,13 20-2-16,-13-20 6 0,0 0 19 16,12 25-7-16,-12-25 2 0,0 0-5 15,0 0 2-15,0 0 12 0,0 0 10 0,0 0-9 16,0 0 3-16,0 0 6 0,-57-69-3 16,42 46 2-16,2-8-3 0,-4 3-5 0,0-3-9 15,2 0-4-15,-1-3 2 0,2 1-16 16,6 2 1-16,-4 0-7 0,4 0-7 15,-1 3-3-15,3 0 14 0,1 1-6 0,5 27-2 16,-4-54 13-16,4 27-15 0,9 0 6 16,-3 0-11-16,3 1 13 0,3 2-4 15,-2 2 0-15,6 0-4 0,1 5 0 0,5-3 10 16,0 5-4-16,-1 0-10 0,6 3 2 16,-2 3-3-16,0-2 11 0,2 6-8 0,0-2-16 15,-27 7-6-15,48-4 2 0,-48 4-16 16,45 0-12-16,-45 0 1 0,37 4-3 0,-20 3 4 15,-17-7-1-15,35 13 9 0,-22-4-11 16,-13-9-24-16,26 15-21 0,-26-15-76 16,16 24-174-16,-6-14-226 0,-1-2 113 15</inkml:trace>
  <inkml:trace contextRef="#ctx0" brushRef="#br0" timeOffset="8065.9184">15687 3239 2381 0,'0'0'175'0,"0"0"68"16,0 0-60-16,0 0-20 0,32 9 0 16,-32-9-45-16,18 11-16 0,-18-11-6 15,22 12-20-15,-22-12-12 0,30 17-13 0,-17-7 7 16,4 5-11-16,5-3-2 0,-6 4-8 15,6-1-2-15,-3 5-15 0,-1 1 9 0,4-2-10 16,-7 1-15-16,8-2-31 0,-6 6-9 16,1-4-26-16,-1-1-22 0,-2-1-25 15,0 0-42-15,-1-3-45 0,-9-1-140 0,-5-14-372 16,15 18 612-16</inkml:trace>
  <inkml:trace contextRef="#ctx0" brushRef="#br0" timeOffset="8278.79">15528 2827 3435 0,'-13'-30'291'16,"1"4"-53"-16,0 5-37 0,12 21-42 0,-15-31-46 16,15 31-23-16,-17-24-7 0,17 24-9 0,-10-23-10 15,10 23-12-15,0 0-10 0,-11-27-31 16,11 27-37-16,0 0-15 0,0 0-20 15,0 0-5-15,0 0-14 0,8-24-35 16,-8 24-33-16,0 0-90 0,27 0-609 0,-27 0-80 16</inkml:trace>
  <inkml:trace contextRef="#ctx0" brushRef="#br0" timeOffset="8862.971">16284 3087 3742 0,'-17'23'-108'0,"17"-23"17"0,-13 16-6 0,13-16 19 15,0 0-5-15,-15 24 15 0,15-24 8 16,0 0 13-16,-10 24 10 0,10-24 17 15,0 0 7-15,0 35-7 0,0-35 0 16,10 24 15-16,-10-24-8 0,15 27 0 0,-15-27 10 16,18 26-2-16,-3-14 0 0,-15-12 15 15,34 15-10-15,-14-6-13 0,5-2 3 0,2-4-1 16,3 0-18-16,0-3 11 0,-30 0-3 16,62 0 10-16,-30-3-19 0,-4-4 6 0,-28 7 7 15,44-5 6-15,-28-2-6 0,-16 7 15 16,30-18 24-16,-30 18 0 0,27-20 0 0,-27 20 10 15,17-24-2-15,-17 24-20 0,7-27 6 16,-7 27 23-16,0-30-5 0,0 30-6 16,0 0 8-16,-24-38-1 0,6 29-8 0,18 9-2 15,-47-15-6-15,17 12 3 0,0 3-7 16,30 0-6-16,-54 3 6 0,26 2-3 16,6 2-27-16,22-7-4 0,-40 12-44 15,40-12-47-15,-22 17-50 0,22-17-107 0,-23 8-355 16,23-8 117-16</inkml:trace>
  <inkml:trace contextRef="#ctx0" brushRef="#br0" timeOffset="9314.9333">17069 2731 2698 0,'0'0'76'16,"0"0"0"-16,0 0-12 0,0 0-22 0,0 0-11 16,0 0-6-16,0 43 1 0,0-43 1 15,0 0-9-15,15 24-1 0,-15-24 13 16,21 20 6-16,-11-8-19 0,-10-12-2 0,29 18-11 15,-12-9-1-15,-17-9 9 0,26 18-17 16,-26-18-19-16,25 12 0 0,-25-12-10 16,19 17-8-16,-19-17 7 0,18 8 20 0,-18-8 17 15,0 0-7-15,0 0 10 0,0 0 13 16,0 0-1-16,0 0 30 0,0 0 17 16,0 0 7-16,-83-28 24 0,64 16 45 0,-1 0 10 15,-2-3-5-15,1 0-12 0,6 0-9 16,-5-2 0-16,20 17-19 0,-32-33-21 0,18 14-10 15,-1 1 3-15,15 18-6 0,-16-33-14 16,16 33-13-16,-4-38-15 0,6 14-23 0,-2 24-5 16,17-50-17-16,-7 22-25 0,10-2-49 15,0 1-67-15,0-1-132 0,-3 3-563 16,4-5-115-16</inkml:trace>
  <inkml:trace contextRef="#ctx0" brushRef="#br0" timeOffset="10539.8341">17433 2305 3886 0,'0'0'-75'0,"0"0"4"0,0 0 2 16,0 0 9-16,-8-48 3 0,8 48 12 15,0 0 39-15,13-21 31 0,-13 21 16 0,0 0 16 16,17-22-10-16,-17 22 2 0,0 0-7 16,18-22-3-16,-18 22-6 0,0 0 0 15,17-15 7-15,-17 15-10 0,0 0 2 16,32-6-8-16,-32 6-4 0,0 0 4 0,0 0-15 16,60 23 14-16,-41-10-8 0,-1 2-12 15,-1 4 10-15,4 0-1 0,6 6 0 0,-7-2 2 16,9 2 2-16,-1 1-19 0,-1 1 11 15,0-6-2-15,3 5-33 0,-3-5-11 0,8 1-34 16,-9-6-39-16,3-1-66 0,-9-6-159 16,2-5-417-16,-2-4 404 0</inkml:trace>
  <inkml:trace contextRef="#ctx0" brushRef="#br0" timeOffset="10755.6762">17376 1455 3689 0,'-31'-28'218'0,"-1"5"-25"0,5 4-46 0,4 4-16 15,6 3-26-15,17 12-12 0,-29-20-13 16,29 20-7-16,-20-15-12 0,20 15-3 0,-18-15-13 16,18 15-32-16,0 0-38 0,-18-15-36 15,18 15-11-15,0 0-4 0,0 0-13 0,0 0-20 16,0 0-24-16,0 0-54 0,0 0-94 15,0 0-539-15,0 0 71 0</inkml:trace>
  <inkml:trace contextRef="#ctx0" brushRef="#br0" timeOffset="11153.4508">17664 914 3780 0,'35'-9'23'0,"-35"9"20"16,0 0-24-16,0 0-30 0,0 0-9 15,0 0 7-15,39 18 7 0,-39-18-2 16,28 24 0-16,-9-5 8 0,-4 2-13 0,15 8 11 16,3 7 5-16,4 8-6 0,5 4 1 15,8 12 4-15,14 12 5 0,1 5 1 0,0 1-4 16,2-4 6-16,-2 1 2 0,-10-12-16 16,-8-7 12-16,2-2 7 0,-2 0-15 0,3 2 10 15,-7-5-4-15,2 6-5 0,-1-9 5 16,-1 5 0-16,-4 0-6 0,3-11-42 15,-11 1-35-15,1-2-29 0,0-4-39 16,-12-5-34-16,2-2-70 0,1-6-455 0,-8-3 637 16</inkml:trace>
  <inkml:trace contextRef="#ctx0" brushRef="#br0" timeOffset="11511.1951">18511 2066 3287 0,'0'0'248'0,"-26"-13"1"16,26 13-69-16,0 0-82 0,0 0-80 16,0 0-14-16,0 0-4 0,49-47 16 15,-21 30 14-15,6-1 21 0,1-1 0 16,-2-4-5-16,11-4-10 0,4 3-9 0,-2 0 7 16,4-8-15-16,0 5-12 0,0-4-2 15,-5 4-15-15,2 1 13 0,-13 5-14 0,-3 3-18 16,-7 1-14-16,1 2-4 0,-5 3 8 15,0-1 5-15,-20 13-6 0,34-17 2 16,-23 7 4-16,-11 10 12 0,0 0 4 16,39-5 2-16,-39 5 20 0,0 0 16 0,38 24-17 15,-19-6 12-15,-4 0 4 0,8 11 27 16,4-2-18-16,-4 3-5 0,4 7-4 0,8 4 3 16,2 0 12-16,5-5-9 0,-7 1-22 15,2-2-4-15,3-2-18 0,-5-3-21 0,-2-6-17 16,-2-1-17-16,-3-8-22 0,-5-3-50 15,-8-8-120-15,7-4-515 0,-22 0 276 0</inkml:trace>
  <inkml:trace contextRef="#ctx0" brushRef="#br0" timeOffset="11690.2111">19163 1021 3997 0,'-17'-18'332'16,"-5"6"-61"-16,22 12-55 0,-26-19-53 15,26 19-37-15,-15-14-17 0,15 14-18 16,0 0-7-16,-20-19-13 0,20 19-35 16,0 0-49-16,0 0-52 0,0 0-34 0,0 0-50 15,0 0-41-15,0 0-103 0,0 0-624 16,0 0-549-16</inkml:trace>
  <inkml:trace contextRef="#ctx0" brushRef="#br0" timeOffset="12331.9968">20013 1083 4580 0,'0'0'143'0,"0"0"-10"0,38-23-20 16,-38 23-23-16,0 0-24 0,10-24-24 16,-10 24-16-16,14-15-5 0,-14 15-3 0,26-18 0 15,-26 18-3-15,30-24-5 0,-8 11-4 16,-2 1-7-16,4-1 0 0,-1 1-3 16,7 0 1-16,-13 3-3 0,10-2 1 0,-27 11 4 15,33-17-6-15,-33 17 2 0,29-10-4 16,-29 10 0-16,36-6 4 0,-36 6 1 0,37 0-16 15,-37 0-21-15,47 9-9 0,-27 2-2 16,7-2-10-16,-7 3 5 0,0-3 3 0,-20-9-4 16,28 25 17-16,-11-13-3 0,-17-12 1 15,15 23 6-15,-15-23 2 0,17 29 5 16,-17-29 13-16,2 31 8 0,-2-31 7 0,0 34 10 16,0-34-3-16,0 40 19 0,0-19-23 15,-2 10 4-15,4-4 2 0,1 2-1 16,0-2 9-16,4 5-3 0,-2-2-9 0,7-3 7 15,3-1-4-15,0 8 4 0,0-7 0 16,5 1-1-16,5-3 7 0,-1-1-4 16,6 0-5-16,-9-3-7 0,8 3 3 0,3-4 2 15,-2 2-2-15,2-1 6 0,1 3 1 16,4 5-9-16,0 1-1 0,-1 3 3 16,-4 3-6-16,-5-9 6 0,0 6-7 0,-9-1 4 15,2-2-3-15,-1-3 3 0,-6 5 1 16,0-7 2-16,-6 4 4 0,1-6 0 0,-6 5 6 15,-2-1 4-15,0-27-10 0,-10 59 0 16,0-32 5-16,0 4 1 0,-7 4-3 0,-1-5-2 16,-7-1 0-16,3 0 3 0,-8 0-7 15,1-2-23-15,-7-2-36 0,7 0-29 16,-8-4-32-16,6-5-47 0,-6-4-129 0,8-8-565 16,-1-8-143-16</inkml:trace>
  <inkml:trace contextRef="#ctx0" brushRef="#br0" timeOffset="12863.8755">21307 1464 4262 0,'31'-5'111'0,"-31"5"-24"0,0 0-86 16,28-7-52-16,-21 4-60 0,-7 3 1 15,0 0 23-15,0 0 55 0,36-13 33 0,-36 13 51 16,0 0 21-16,22-14 24 0,-22 14-35 16,0 0-20-16,25-15-27 0,-25 15 4 15,29-18-16-15,-16 8 0 0,-13 10 12 0,34-21-23 16,-21 8-19-16,-3 3-12 0,8-2-28 16,-1 0-5-16,3 0-11 0,-10 0-2 15,9 0 11-15,-3-2-3 0,4 1 7 0,-13 2 4 16,-7 11-23-16,22-25-1 0,-14 14 1 15,-8 11 1-15,14-22 7 0,-11 9 28 16,-3 13 7-16,0 0 0 0,-2-28 6 0,2 28 8 16,-15-15 7-16,15 15 23 0,-32-9 7 0,12 6 7 15,20 3 13-15,-31-6 6 0,16 3-12 16,15 3 8-16,-27-3-11 0,27 3 1 16,0 0-10-16,-34 3 7 0,34-3-5 0,-16 12 5 15,16-12 7-15,-19 18-8 0,18-3 17 16,1-15-7-16,-12 35 28 0,8-10-5 0,-4 2 21 15,8 3 9-15,-2 5-2 0,-1-2 0 16,3 5 4-16,3 2-11 0,-3 2-4 0,7-1-4 16,0-4-4-16,5 3-7 0,-1-3-6 15,1-4-6-15,3-1-1 0,3-2 1 16,-1-6-6-16,7-1-12 0,1-11 1 16,0 0-30-16,12-5-11 0,6-7-26 0,6-4-21 15,7-11-48-15,10-5-86 0,-1-7-150 16,9-9-421-16,14-17 315 0</inkml:trace>
  <inkml:trace contextRef="#ctx0" brushRef="#br0" timeOffset="13211.861">22733 1144 3424 0,'0'0'-27'15,"0"0"13"-15,0 0-10 0,-79 41 3 16,54-25 3-16,0 5-3 0,-2 0 2 0,5 0 8 15,2 2 1-15,0-5 6 0,3 3-1 16,6 3 0-16,2-1 24 0,9-23-12 16,-3 43 5-16,3-43 6 0,17 39-4 0,-2-22-2 15,13-5-1-15,-3-3-11 0,5-3 9 16,6-3-9-16,0-6 18 0,10-3-15 0,-3-3-8 16,1-3 23-16,-6-5-20 0,-3-2-7 15,-3-5 2-15,-2 1-11 0,-3-4 13 0,-15-5 8 16,-4-2-10-16,-11 2 14 0,-14-8-3 15,-10-2 1-15,-13-11 4 0,-12 0 11 16,-22-10 25-16,-4-3 62 0,9 12 41 16,9 7 15-16,1 4-19 0,1 3-27 0,9 9-9 15,3 1-30-15,0 1-35 0,11 8-46 16,0 2-60-16,2 4-31 0,4 5-41 16,1 0-113-16,6 7-561 0,-1-9 131 0</inkml:trace>
  <inkml:trace contextRef="#ctx0" brushRef="#br0" timeOffset="14009.9047">19039 3283 3569 0,'-18'-20'-23'16,"-1"5"54"-16,19 15 69 0,-23-30-19 15,11 15-3-15,12 15-14 0,-27-29-8 0,27 29-2 16,-13-27 6-16,13 27 7 0,-8-21 2 15,8 21-11-15,-15-19-4 0,15 19-12 0,0 0-6 16,0 0-4-16,0 0-7 0,0 0 10 16,0 0-7-16,0 0-7 0,78 12 4 0,-44 6-8 15,-1 6-2-15,12 4-3 0,4 4 7 16,6 2-4-16,5 6-2 0,-3 3 2 16,8 4-5-16,21 14 2 0,-11 1 3 0,5 2-24 15,-18-5-37-15,-12-7-42 0,1 5-22 16,-5-3-15-16,-4-3-32 0,-8-7-35 0,-3-1-44 15,-9-9-566-15,5-5 166 0</inkml:trace>
  <inkml:trace contextRef="#ctx0" brushRef="#br0" timeOffset="14383.9966">19929 3726 3697 0,'-5'-21'143'15,"5"21"-5"-15,-13-26-32 0,13 26-67 0,0 0-62 16,-2-37-15-16,2 37 15 0,0 0-8 16,23-39 12-16,-3 24 8 0,6-8-5 0,2 2-1 15,9 2 13-15,-5-1-20 0,13 1-3 16,-10-1 12-16,7 0-6 0,-5 5-1 16,1-4 1-16,-3 7 17 0,4 0-12 0,-16 1-5 15,7 6 9-15,-3 2-8 0,-27 3 6 16,50 7 6-16,-30 2-8 0,2 6 13 0,1 3 10 15,-6 10 7-15,1-3 22 0,-4 5-6 16,-1 4 15-16,-6 3-5 0,1 3-2 16,-8-2 6-16,-8 5-9 0,5 4-2 0,-16 1-2 15,-3 5-6-15,-11 5-2 0,-6 4-2 16,-2-8-3-16,-1 0-2 0,-5-3 17 16,-2-4-23-16,14-14 0 0,2 0 1 0,1-4-3 15,4-4-13-15,-1-1-21 0,6-3-15 16,-1-4-26-16,6 1-33 0,-4-9-95 15,7-3-267-15,15-6-281 0,-25 0 461 0</inkml:trace>
  <inkml:trace contextRef="#ctx0" brushRef="#br0" timeOffset="14745.9663">20899 3369 3200 0,'0'0'22'0,"0"0"-15"0,0 0-19 0,0 0-29 15,0 0 7-15,0 0 0 16,-37 28 4-16,37-28 0 0,-11 19 2 0,11-19 5 15,0 0 5-15,0 35 3 0,0-35-9 16,0 27 11-16,0-27 5 0,1 35 0 0,-1-35 8 16,14 35 3-16,-12-18-8 0,-2-17 21 15,15 38-14-15,-9-22 6 0,-6-16-8 0,24 31-3 16,-6-15 14-16,-5-8-14 0,8-3 3 16,-5 2-8-16,-16-7 1 0,35 0-15 15,-35 0-7-15,37-12-11 0,-20 0-34 0,0-4-36 16,-7-3-63-16,3-2-428 0,-5 0 113 15</inkml:trace>
  <inkml:trace contextRef="#ctx0" brushRef="#br0" timeOffset="14889.8165">21160 3412 2412 0,'0'0'35'0,"0"0"11"16,-8-47 26-16,8 47-2 0,0 0-4 15,-14-27-4-15,14 27-21 0,-26-13 5 0,26 13-3 16,-39-5-4-16,39 5-13 0,-42 0 0 16,42 0-26-16,-38 2-15 0,18-2-27 0,20 0-19 15,-34 7-20-15,34-7-14 16,-26 3-27-16,26-3-9 0,-24 3-22 0,24-3 9 15,0 0-1-15,-27 0-9 0,27 0-326 0,0 0 103 16</inkml:trace>
  <inkml:trace contextRef="#ctx0" brushRef="#br0" timeOffset="15119.7255">20827 3338 2002 0,'0'0'114'0,"0"0"8"0,0 0-17 15,0 0-14-15,0 0-11 0,0 0 9 0,0 0 6 16,0 0 6-16,0 0-4 0,62 31 12 0,-62-31-9 15,42 19-19-15,-22-10-12 0,14 3 5 16,-3-3-8-16,15 4 13 0,-8-5-3 16,6 3-11-16,6-7 1 0,-2 1-5 0,6-1-8 15,3-4 0-15,-4 3-11 0,7 2 0 16,-8-5-14-16,0 0 3 0,-2 0-1 16,0-5-18-16,-11 5-15 0,-4 0-25 0,0 0-10 15,-5 5-30-15,0-5-39 0,-8 3-52 16,-22-3-99-16,40 0-490 0,-28 0 428 15</inkml:trace>
  <inkml:trace contextRef="#ctx0" brushRef="#br0" timeOffset="15707.8205">21938 2875 3095 0,'-45'8'-75'0,"27"-4"21"0,18-4 26 15,-41 8 25-15,41-8 21 0,-35 9 31 16,35-9 24-16,-30 3 4 0,30-3-7 0,-22 9-16 16,22-9 24-16,-20 15 1 0,20-15 25 15,-10 22-17-15,10-22 5 0,-5 33-19 16,5-33 17-16,-3 44 0 0,6-15-2 16,2-1-12-16,-1-1-9 0,7 3-6 0,1 7 1 15,6-3-13-15,3 2-1 0,5 1 4 16,6 4-10-16,2-5-2 0,4 2 4 15,4-5-8-15,3-6 0 0,0 0-10 0,10-7 6 16,-6-5-6-16,3-5-5 0,3-4-4 16,2-3-7-16,-9-6-15 0,16-6-16 0,-11-6-17 15,4-4-9-15,-3-8-19 0,-4-1-15 16,4-9-21-16,-8 0-54 0,-9-7-97 0,0 5-587 16,-12-14-49-16</inkml:trace>
  <inkml:trace contextRef="#ctx0" brushRef="#br0" timeOffset="16422.8881">22482 2087 4013 0,'0'0'15'15,"-37"-15"-10"-15,37 15-14 0,-23-12-24 16,23 12-6-16,-21-9 15 0,21 9-4 16,0 0 12-16,0 0 16 0,-28-13-9 15,28 13-1-15,0 0 1 0,0 0 1 0,0 0-2 16,0 0 8-16,0 0-2 0,0 0 18 15,0 0 15-15,0 0 9 0,-32 28 1 0,32-28 4 16,7 39 6-16,-7-39-7 0,25 59 4 16,-12-22-3-16,9 1-8 0,0 4 4 0,6 2-12 15,1 1 13-15,-4 2-10 0,3-1-3 16,2-1-3-16,4 0 1 0,-9 0-8 0,5-1 2 16,-1 2 1-16,-1-6-4 0,-5 0-25 15,-8-3-1-15,7-6-1 0,-3 4 3 16,-1-7 13-16,-1-1-6 0,-6-7-3 0,-1-1 9 15,4 2 5-15,-2-4 26 0,-12-17 19 16,13 27 16-16,-13-27 14 0,13 18 1 0,-13-18-23 16,0 0-5-16,0 0-12 0,0 0-16 15,0 0-17-15,0 0-18 0,0 0-19 16,0 0-6-16,-38-71-28 0,34 40-14 16,-2 1-5-16,2-11 9 0,1 2 0 0,1-4 7 15,2-4 1-15,2 5 2 0,1-2 1 16,6 5-5-16,-1 1 2 0,4 2 2 15,-2 0 1-15,8 6 2 0,-6 6 1 0,5 0 6 16,3 5 2-16,0 0 2 0,2 4 12 16,-2 0 4-16,5 5 3 0,-25 10 13 0,45-12 4 15,-25 9 8-15,-20 3 4 0,40 7 4 16,-40-7 4-16,40 15 15 0,-21-3 4 16,-6 3 24-16,2 3-17 0,-8 4 8 0,1 0-2 15,-8-22-5-15,9 42-11 0,-9-19 6 16,0-23-5-16,-4 42 1 0,-1-18 0 0,-3-1 2 15,-4-1 7-15,0-1 2 0,-1-3 14 16,1 4-4-16,12-22 3 0,-21 35 3 16,11-20-6-16,10-15 2 0,-20 24-10 0,20-24-6 15,-11 21 0-15,11-21-5 0,-11 15-7 16,11-15-6-16,0 0 0 0,-12 29 2 0,12-29-4 16,0 0-1-16,0 0 2 0,0 0-2 15,20 40 1-15,-20-40 0 0,27 16-2 0,-9-12 5 16,-18-4 2-16,50 12-6 0,-14-7 1 15,-3-5-3-15,12 7-4 0,-1-7 3 16,-6 0-25-16,11 0-43 0,-7 0-30 16,-2-4-57-16,-4 4-69 0,5-8-210 0,-16 4-442 15,3-4-180-15</inkml:trace>
  <inkml:trace contextRef="#ctx0" brushRef="#br0" timeOffset="17211.8419">23499 1449 3883 0,'0'0'-101'0,"0"0"8"0,0 0 13 15,0 0 6-15,0 0 26 0,0 0 27 16,0 0 36-16,0 0 0 0,63 47 13 0,-44-20 46 16,8 1 5-16,-2 13 2 0,6-2 11 15,6 8-14-15,5 4 31 0,3 8 3 16,4 1 3-16,11 20-20 0,7-7-7 0,-17-8-5 15,-1-11-7-15,-1 3-7 0,-3-3-8 16,0 0-5-16,1-6-3 0,-13-7-16 16,5 2-2-16,-2-6-7 0,-6 2-17 0,-7-7-38 15,6-2-28-15,-9-2-29 0,0-1-26 16,-4-1-28-16,1-5-26 0,-2 1-51 0,-3-6-94 16,-12-16-510-16,17 24 88 0</inkml:trace>
  <inkml:trace contextRef="#ctx0" brushRef="#br0" timeOffset="17647.4717">24748 2048 3758 0,'-43'-6'78'0,"43"6"-1"0,0 0-38 0,0 0-52 15,0 0-24-15,0 0-5 0,-49 9-1 16,49-9 8-16,0 0 27 0,0 0 12 15,-25 9 7-15,25-9-3 0,0 0 0 0,0 0-4 16,-13 21 16-16,13-21 3 0,0 0-8 16,-3 31 20-16,3-31-13 0,3 32 5 0,-3-32-11 15,5 30 14-15,3-10-12 0,-8-20 2 16,20 37-11-16,-5-20 6 0,2-2-12 16,2 0-17-16,4-1-10 0,2-6-7 0,4-3-13 15,-8 2-2-15,-21-7 8 0,49 0 5 16,-49 0 0-16,43-8-4 0,-24-4 7 0,-3-2 6 15,-16 14-1-15,32-30-1 0,-20 8 7 16,-7 3 23-16,-5 19 23 0,3-43 20 16,-6 19-11-16,3 24 31 0,-13-47 10 15,2 26-6-15,-2-3-1 0,-9 4-5 0,2 7 1 16,-3-4-17-16,-7 5-14 0,-14 5 4 16,1 4-11-16,-9 3 0 0,0 3-10 0,2 4 3 15,0 2-26-15,1-3-22 0,4 8-14 16,8-7-6-16,-1 7-25 0,11-2-22 0,2-5-11 15,5 7-25-15,1-5-66 0,19-9-128 16,-13 9-421-16,13-9 449 0</inkml:trace>
  <inkml:trace contextRef="#ctx0" brushRef="#br0" timeOffset="18197.6256">25222 1625 3426 0,'0'0'40'0,"0"0"-1"0,0 0-16 16,0 0 5-16,0 0-7 0,0 0-2 0,0 0 2 15,0 0 0-15,0 0 0 0,0 0 3 16,0 0 7-16,0 0-9 0,0 0 6 16,0 0-14-16,-17 71 7 0,17-71-3 15,15 30 1-15,0-15-7 0,-1 2 0 0,6-4 3 16,-2-1 6-16,4-4-14 0,5-1 10 15,6-4 6-15,-1-3-14 0,5-3-1 0,8-4-16 16,0-4-8-16,-5-3 16 0,2-3-12 16,-5-6 5-16,3 3 20 0,-12-8 9 15,1-3 17-15,-9-1 22 0,2-3 17 0,-6 0 9 16,-1 1 19-16,-10 4 13 0,7 1 10 0,-7 2-13 16,2 6-14-16,-7 21-19 0,6-41-10 15,-2 23-12-15,-4 18-8 0,8-28-11 16,-8 28-8-16,0 0-8 0,5-29-1 0,-5 29-2 15,0 0 0-15,0 0-5 0,0 0-3 16,0 0-1-16,0 0-1 0,44 65-1 0,-24-36 0 16,0 1 0-16,8 1 1 0,2 7-3 15,7-1 0-15,12 10 0 0,4-5-2 16,4 6 0-16,25 11 2 0,0 0-3 16,-12-10 4-16,-8-8-4 0,3 1-2 0,-4-3-2 15,-4 6 1-15,-1-6 1 0,-5 5 4 16,-8-7-9-16,-3 3 2 0,-8-3 3 0,0-1 3 15,-9 5 12-15,-6-4 8 0,-9 0 6 16,-11 3 10-16,-19 12-4 0,-16 11-4 0,-46 15-2 16,-20 6-6-16,-18 3-6 0,-30 2-31 15,-14 3-51-15,-14 10-62 0,-51 11-114 16,-13 1-314-16,-26-12-376 0,3-12-616 0</inkml:trace>
  <inkml:trace contextRef="#ctx0" brushRef="#br0" timeOffset="19254.7945">25274 1714 4436 0,'0'0'-112'16,"0"0"37"-16,0 0 22 0,0 0 15 15,0 0 3-15,0 0 10 0,0 0 20 16,0 0 12-16,0 0 9 0,0 0 14 0,0 0-2 16,0 0-6-16,25-48 2 0,-25 48-10 15,0 0 14-15,0 0-16 0,0 0 3 16,-4-35-5-16,4 35 5 0,0 0 13 0,-5-27 13 15,5 27-4-15,0 0 14 0,-5-38-5 16,5 38-4-16,-3-29 11 0,3 29-6 0,-5-35-4 16,5 35-9-16,0-38 2 15,0 38-13-15,0-45-8 0,5 23 0 0,0-2-4 16,-5 24 1-16,12-47-1 0,-2 26-6 0,-2 0 1 16,1 1 3-16,4-1 5 0,-3 2-7 15,5 2-2-15,-15 17-2 0,27-37 3 16,-5 21 1-16,-4 0-4 0,7 1 2 0,-2 0-1 15,6-5 2-15,6 8-4 0,-5-3 2 16,2 3 7-16,1-1-2 0,-6 5 3 0,3-1 7 16,0-1 4-16,0 0 4 0,-4 5 10 15,2-3 9-15,0 1 2 0,-9 2 2 0,3 1-3 16,3 0-9-16,-25 4 0 0,45 0-1 16,-23 0-2-16,3 6-7 0,1 4-4 15,1 2 0-15,5 7-5 0,0 4-2 0,1 13-33 16,4 3-41-16,5 16-76 0,-5 1-160 15,-9-7-658-15,-5-5-829 0</inkml:trace>
  <inkml:trace contextRef="#ctx0" brushRef="#br0" timeOffset="66581.3256">8248 10630 1393 0,'0'0'406'16,"0"0"-163"-16,0 0-94 0,0 0-49 0,0 0-32 15,0 0-2-15,0 0-7 0,0 0 1 0,0 0 2 16,0 0 30-16,0 0 9 0,0 0 3 16,0 0-15-16,0 0 4 0,0 0 8 15,0 0-30-15,0 0 8 0,0 0-14 0,0 0 0 16,0 0-3-16,0 0 15 0,0 0-21 16,0 0-1-16,0 0-9 0,0 0 3 15,0 0 5-15,0 0-19 0,0 0-1 0,0 0-14 16,0 0 8-16,0 0 11 0,0 0 11 15,0 0-12-15,0 0 6 0,0 0-8 0,0 0 27 16,0 0 3-16,55 47 4 0,-55-47-13 16,25 15 12-16,-5-3-3 0,9 0-15 15,-4 1-1-15,15-1-11 0,5 1-4 0,9-1 0 16,8-4-12-16,-2 1-15 0,10-1-2 16,-3 1-15-16,2-3-13 0,4 0-5 0,-8 3-6 15,1-3 10-15,-6 0 9 0,-5 1-5 16,7 1 4-16,-15 1-10 0,6-2 7 15,-3 2 9-15,-1 2-4 0,1 0 7 0,-1-2 0 16,1 1-5-16,5 5 8 0,2-3 5 16,-10-2-19-16,1 1 8 0,1-2-5 0,1 2 12 15,0-2-2-15,-1 0 4 0,-4 4-6 16,3-5-2-16,-4 1 3 0,-1 1 7 0,4-5-8 16,-7 6 12-16,0-4-9 0,7 2 6 15,-5-4-2-15,3 1-8 0,0-2 0 16,4-1-2-16,4-6-13 0,-1 3 2 0,5-7-17 15,8 0-5-15,-1-3 1 0,-2 7 3 16,-2-9-4-16,-6 8 1 0,-2-4 3 0,-6 2 15 16,3 1-5-16,-6-2 9 0,1 4-3 15,3-3 10-15,-9 3 1 0,7-3 0 16,2 3 8-16,-3 0 3 0,4-3-4 0,1 3 11 16,-4-3-3-16,3-2-10 0,6-1-3 15,-9 1 18-15,4 1-1 0,4-2-10 0,-6 0-2 16,1-3-1-16,-4 2 3 0,-1-2-2 15,4 2 3-15,-7 2 8 0,2-5 11 16,-5 6-4-16,-3-2 8 0,6 1-4 0,-12-2-3 16,9 5 1-16,-9-2-7 0,9 4 3 15,-7 0 6-15,-1 1-10 0,7-2 4 16,1 1 14-16,-3 3-14 0,3 0-9 16,-2 0 2-16,3-3 7 0,-3 3-3 0,-1 0-8 15,-1 0 8-15,-3-3-3 0,5 3-2 16,-4-3 2-16,-31 3 3 0,60-3-3 0,-32 0-2 15,4-3 6-15,-2 3-9 0,2-5 6 16,-2 3-14-16,13-5 2 0,-6 1 12 0,3-3-17 16,-1 0-3-16,1 0-7 0,4 0 11 15,-6-2-1-15,2-2-5 0,-5 4 5 16,9 0 3-16,-11 0-7 0,2 1 13 0,-5 1-3 16,-3 1 3-16,0 0-3 0,-4-2-3 15,3 3 6-15,-3 0-6 0,2 0 7 0,-25 8 0 16,49-15 0-16,-28 12 3 0,-21 3-10 15,44-13 11-15,-26 11 3 0,-18 2 3 0,32-6-12 16,-32 6 9-16,28-7 13 0,-28 7 4 16,0 0-7-16,31-9 6 0,-31 9-3 15,0 0-7-15,23-6-1 0,-23 6 7 16,0 0-1-16,0 0-13 0,0 0 0 0,28-5-10 16,-28 5-11-16,0 0-20 0,0 0-4 0,0 0-8 15,0 0 3-15,0 0-12 0,0 0 6 16,0 0-5-16,0 0 10 0,0 0-4 15,0 0 11-15,0 0 6 0,0 0 4 0,0 0 0 16,0 0 2-16,0 0-9 0,0 0-12 16,0 0 1-16,0 0 11 0,0 0 5 0,-48-39 14 15,48 39 4-15,0 0-4 0,-29-12 9 16,29 12 18-16,-26-8 9 0,26 8 13 16,-27-10 2-16,27 10 17 0,-29-9 6 0,29 9 22 15,-21-9 11-15,21 9-13 0,0 0-9 16,-37-11-18-16,37 11-22 0,-24-5-15 0,24 5-22 15,0 0 2-15,-31-11 2 0,31 11-4 16,0 0-5-16,-27-11 3 0,27 11 5 16,-23-9 15-16,23 9 13 0,0 0 6 0,-32-9 10 15,32 9-7-15,0 0 5 16,-34-3-7-16,34 3 4 0,0 0-6 0,0 0-1 16,-37 0-5-16,37 0-2 0,0 0 6 0,0 0-3 15,0 0 1-15,-33 0 1 0,33 0 4 16,0 0 0-16,0 0-4 0,0 0-6 0,0 0-4 15,0 0-4-15,-32-4 2 0,32 4 0 16,0 0 3-16,0 0-14 0,0 0 2 0,0 0 9 16,0 0-9-16,0 0 1 0,0 0 2 15,0 0-3-15,0 0 6 0,0 0-12 16,0 0 3-16,0 0-1 0,0 0 1 0,0 0 10 16,0 0-13-16,0 0 4 0,0 0-2 15,0 0-1-15,0 0 4 0,74 28 1 0,-74-28-3 16,27 3 1-16,-27-3-1 0,0 0-3 15,38 5-1-15,-38-5 0 0,32 1 6 16,-32-1-3-16,30 0 7 0,-30 0-5 0,28 3 1 16,-28-3-2-16,0 0 4 0,44 4 2 15,-44-4 3-15,27 0-9 0,-27 0 0 16,31 0-3-16,-31 0 3 0,31 3-9 0,-31-3 9 16,35 2 6-16,-35-2-3 0,33 3 2 15,-33-3-5-15,35 5-2 0,-35-5 2 16,30 3-2-16,-30-3 4 0,32 0-8 0,-32 0 6 15,0 0 3-15,34 3-6 0,-34-3-3 16,0 0 9-16,31 1-3 0,-31-1 9 0,0 0-15 16,29 5 4-16,-29-5-3 0,0 0 10 15,0 0-16-15,35 6 1 0,-35-6-5 16,0 0-4-16,38-3 4 0,-38 3 2 0,0 0-2 16,41-9-6-16,-41 9 9 0,25-6 7 15,-25 6-4-15,25-10-6 0,-25 10 12 0,23-7-5 16,-23 7 2-16,0 0-2 0,34-12-6 15,-34 12 11-15,23-6-8 0,-23 6 8 16,0 0-14-16,34-9 11 0,-34 9 10 0,0 0-8 16,30-9 4-16,-30 9-10 0,0 0 7 15,31-9-5-15,-31 9 7 0,0 0 12 0,26-6-19 16,-26 6 16-16,0 0-10 0,0 0 24 16,26-7 1-16,-26 7 2 0,0 0 0 15,0 0 1-15,0 0-1 0,0 0 2 0,0 0-11 16,0 0 9-16,0 0-8 0,30-2-7 15,-30 2-4-15,0 0-1 0,0 0 5 0,0 0-4 16,0 0-12-16,0 0 4 0,0 0-3 16,0 0 5-16,0 0-4 0,0 0 2 0,0 0 1 15,0 0 0-15,0 0 2 0,0 0-4 16,0 0 2-16,0 0-2 0,0 0 0 16,0 0 6-16,0 0-5 0,-68 42 8 0,68-42-9 15,-22 14 12-15,22-14-9 0,-23 16 0 16,23-16-2-16,-25 23 4 0,25-23-8 15,-21 16 10-15,21-16-4 0,-20 17 2 0,20-17 1 16,-21 18-3-16,21-18 3 0,-20 24-2 16,11-13-1-16,9-11-4 0,-23 22-2 0,23-22 9 15,-17 21-3-15,17-21 3 0,-17 20-6 16,17-20-1-16,-16 16 1 0,16-16 3 0,-19 20-8 16,19-20 0-16,-17 19 9 0,17-19-5 15,-13 17-1-15,13-17 8 0,-17 15-6 16,17-15-3-16,-18 18 2 0,18-18 0 0,-17 20-7 15,17-20 10-15,0 0-5 0,-18 22 16 16,18-22-7-16,-12 15-3 0,12-15-16 0,0 0 7 16,-17 21-9-16,17-21-6 0,0 0 6 15,-18 20-12-15,18-20 5 0,0 0 9 16,-18 18 7-16,18-18-5 0,0 0 1 0,-17 15 1 16,17-15-10-16,0 0-9 0,-17 15 4 15,17-15 2-15,0 0-4 0,-15 15 6 16,15-15-6-16,0 0 6 0,0 0 6 0,-17 15-2 15,17-15 9-15,0 0-4 16,0 0 14-16,-20 16-14 0,20-16-2 0,0 0 13 0,-21 13-17 16,21-13 19-16,0 0-5 0,0 0 6 15,-19 15 4-15,19-15-6 0,0 0 14 16,0 0 8-16,-20 15 1 0,20-15 16 0,0 0-3 16,0 0 13-16,-23 15 8 0,23-15 9 0,0 0 3 15,0 0-8-15,-25 7-2 0,25-7-34 16,0 0 15-16,0 0-7 0,0 0 4 15,-44-7 6-15,44 7-13 0,0 0-1 0,-23-15 5 16,23 15-6-16,-17-22 2 0,17 22 6 16,-22-28-1-16,10 8 1 0,-3-5-18 0,2-5-16 15,-2 4-29-15,2-1-30 0,4 2-35 16,-2-7-70-16,-5 5-214 0,3 6-497 16,0 0-249-16</inkml:trace>
  <inkml:trace contextRef="#ctx0" brushRef="#br0" timeOffset="106765.8369">1435 8890 2298 0,'0'0'360'16,"0"0"-163"-16,0 0-122 0,0 0-60 15,0 0-28-15,0 0-18 0,0 0 20 0,-34-24 30 16,34 24 20-16,0 0 33 0,0 0 38 15,0 0 10-15,0 0-9 0,0 0 18 16,0 0-21-16,0 0 4 0,0 0-7 0,0 0-17 16,-22-9 4-16,22 9-17 0,0 0-8 15,0 0 1-15,0 0-31 0,0 0 2 0,0 0-16 16,0 0 2-16,0 0-10 0,0 0 8 16,0 0-9-16,0 0 2 0,0 0-6 15,0 0 1-15,0 0-3 0,0 0-12 0,0 0 0 16,0 0 1-16,0 0 22 0,0 0 8 15,0 0 12-15,4 57-3 0,-4-57 2 16,11 45-9-16,-11-45-8 0,7 42 5 0,3-21-5 16,-1 2-3-16,2 1-1 0,1-3-1 15,1 4 5-15,4 7-10 0,3-5-4 0,0 3 7 16,5 0-11-16,-3-3 2 0,6 2 4 16,1 3 3-16,1-6 5 0,-7-1-11 15,6 0-1-15,-2-7 8 0,-2-2-1 16,-7-3 6-16,9-9 4 0,-27-4 0 0,42-2 4 15,-16-13 1-15,5-7-10 0,4-11 4 16,0-6 0-16,0-4-2 0,7-8-1 0,-7 4 3 16,-5 0-7-16,7-3 3 0,-7 4-3 15,5-1-3-15,-5 0 2 0,7-5-4 0,-2 5-1 16,-1 2-2-16,-3 1-1 0,3 1 1 16,3 1 4-16,-12-2-3 0,7 3 4 0,-2 3-10 15,5-5-1-15,2-12-2 0,4 2-13 16,1-7-36-16,15-20-27 0,3-3-49 15,-10 10-48-15,-16 5-116 0,4 8-605 0,1-4-386 16</inkml:trace>
  <inkml:trace contextRef="#ctx0" brushRef="#br0" timeOffset="118833.7129">4973 7920 1162 0,'0'0'249'15,"-22"0"-73"-15,22 0-76 0,0 0-28 16,0 0-52-16,0 0-56 0,0 0-128 0,0 0-263 16,0 0 101-16</inkml:trace>
  <inkml:trace contextRef="#ctx0" brushRef="#br0" timeOffset="124474.1126">4919 7720 2013 0,'0'0'275'0,"0"0"-28"0,0 0-53 0,-15-40-49 16,15 40-17-16,0 0-25 0,0 0 6 15,0 0-8-15,0 0 8 0,0 0-5 16,-13-16 0-16,13 16-26 0,0 0 3 0,0 0-18 16,0 0-14-16,0 0-7 0,0 0 10 15,0 0-5-15,0 0 2 0,-20-16-9 0,20 16 6 16,0 0 12-16,0 0 18 0,0 0-4 16,0 0-8-16,-29-5-6 0,29 5-3 15,0 0-4-15,-33-5-8 0,33 5-6 0,0 0-1 16,-46 5-4-16,46-5 2 0,-30 2-8 15,30-2 1-15,0 0-4 0,-46 0 2 0,46 0 2 16,-36 0-3-16,36 0 10 0,-38-7 4 16,38 7 9-16,-44-6 5 0,18 0 6 15,-3 0-8-15,29 6-2 0,-58-12 1 0,29 9-2 16,-3-3-7-16,2 0-4 0,-5 2-4 16,2-2-4-16,-4 4-2 0,7-1-1 0,0-4-4 15,30 7 5-15,-60-7 1 0,29 5 8 16,5-4 0-16,-6 2 3 0,32 4 1 15,-42-3-1-15,15-2-5 0,7 0-3 0,2 2-4 16,18 3-4-16,-40-4-4 0,40 4 0 16,-34-8-6-16,17 7 0 0,-4-7-2 0,21 8-2 15,-39-3-1-15,19 2 0 0,0-3-3 16,20 4 4-16,-43-3-5 0,43 3 3 16,-41-4-1-16,41 4-1 0,-43 0 0 0,43 0-2 15,-37-3 3-15,37 3-1 0,-33 0-1 16,33 0 1-16,-34 0-1 0,34 0-1 0,-32-5-1 15,32 5 1-15,0 0-2 0,-45 0 1 16,45 0-2-16,-31 5 0 0,31-5 0 16,-31 0 1-16,31 0-3 0,0 0 4 0,-43 3-2 15,43-3 1-15,-30 7 0 0,30-7 0 16,-30 4 0-16,30-4 0 0,-34 1-2 0,34-1 4 16,-27 3-4-16,27-3 2 0,-26 8-1 15,26-8-1-15,0 0 0 0,-39 9 3 16,39-9-5-16,-27 3 2 0,27-3-5 0,-25 9 0 15,25-9 0-15,-30 8 1 0,30-8 4 16,-35 12 0-16,18-5 1 0,17-7 0 16,-33 10 3-16,33-10 8 0,-42 12 3 0,25-9 1 15,17-3 1-15,-31 9 2 0,31-9-2 16,-34 9 0-16,34-9-4 0,-32 6-1 0,32-6-3 16,-28 10 3-16,28-10-5 0,-37 8 3 15,37-8-5-15,-25 10 1 0,25-10 1 16,-40 8 2-16,40-8-3 0,-34 12-1 0,14-7-2 15,20-5 1-15,-33 12-1 0,33-12 2 16,-34 8 0-16,34-8-1 0,-31 10-3 0,14-3 0 16,2-2 1-16,15-5 0 15,-29 9 0-15,13-1 1 0,16-8-3 0,-25 8 0 16,25-8 0-16,-22 14 3 0,12-9-3 0,10-5 2 16,-25 10 0-16,25-10-1 0,-20 12 2 15,20-12-1-15,-17 12-3 0,17-12 2 0,-17 11 1 16,17-11 0-16,-17 10-4 0,17-10 3 15,-11 10-1-15,11-10 1 0,-14 16 0 16,14-16 0-16,-13 16 0 0,13-16 0 0,-13 12-1 16,13-12 1-16,-12 17-1 0,12-17 1 15,-10 23-1-15,10-23 1 0,-8 17-1 0,4 0 3 16,4-17-2-16,-10 23 3 0,2-7-4 16,8-16 1-16,-7 24-3 15,4-9 0-15,3-15 2 0,-4 24-3 0,4-24 1 0,-5 32-3 16,5-17 1-16,0-15 2 0,-3 34-2 15,3-12 1-15,0-22 0 0,-3 37 5 0,3-21-5 16,0-16 3-16,0 32-2 0,-2-15 2 16,2-17-2-16,0 29 3 0,0-29-1 0,-3 27 0 15,3-27-1-15,0 24 1 16,0-24 2-16,0 35-4 0,0-35 0 0,0 26-5 16,3-8-4-16,-3-18 4 0,2 32-3 0,-2-17 3 15,0-15-2-15,3 32 3 0,-3-17-1 16,0-15 0-16,3 27 3 0,2-12-5 15,-5-15-2-15,4 27-2 0,-4-27 1 0,3 27 3 16,-3-27 0-16,7 20-2 0,-7-20-1 16,8 22 1-16,-8-22 4 0,5 22-2 0,0-9-5 15,-5-13-4-15,12 20 2 0,-4-6-6 16,-3-3-3-16,-5-11-5 0,17 24 1 0,-7-9-2 16,3 2-4-16,4 1-3 15,0-2 5-15,0 2 1 0,3 0 0 0,0 2 7 16,5 1-2-16,2-3-4 0,-2 4 7 0,3-4 4 15,-6 3-3-15,1-5 6 0,-1 0-1 16,-4-1 3-16,1 0-1 0,1-3 8 16,-2 4-3-16,4-3 1 0,-22-13 0 0,30 24 3 15,-13-12 1-15,1-2 0 0,-18-10 3 16,25 15-1-16,-25-15 0 0,26 18 4 16,-26-18-2-16,28 17-2 0,-16-12 6 0,-12-5-2 15,30 16 1-15,-12-7 1 0,-18-9 1 16,39 18-1-16,-19-9-3 0,-4 3 1 0,-16-12-1 15,41 15-4-15,-18-4 7 0,-23-11 5 16,35 15-1-16,-11-9 2 0,-1 1 1 0,-5 0 3 16,-18-7-4-16,47 13 1 0,-28-6 0 15,-19-7-3-15,46 11 2 0,-24-2 2 0,3-8-4 16,-25-1 1-16,45 10 0 0,-23-8-1 16,-22-2 2-16,44 5 1 0,-24 0-4 15,-20-5 4-15,40 4-2 0,-40-4-1 0,38 3 5 16,-38-3-2-16,36 1 2 0,-36-1 0 15,33 0 1-15,-20 0 0 0,-13 0-6 0,32 0 6 16,-32 0-1-16,25 0 3 0,-8 4-2 16,-17-4 5-16,32 0 1 0,-32 0-1 15,30 3 8-15,-17 1-9 0,-13-4-1 16,35 0-1-16,-18 0 0 0,-17 0 2 0,35 0 1 16,-13 0 3-16,-22 0 3 0,37 0-1 0,-17-4 0 15,5 4-2-15,-5-3-1 16,-20 3 1-16,40-4-6 0,-18 3-1 0,-2-2-2 15,-20 3 0-15,33-4-1 0,-16-1 1 0,-17 5 5 16,35-2-3-16,-18-1-2 0,-17 3 0 16,33-2-2-16,-33 2 3 0,36-8-3 0,-18 8-1 15,2-2-1-15,-20 2-2 0,37-5 0 16,-17 0 3-16,3 2-3 0,-6-2 1 0,-17 5-3 16,35-7 2-16,-16 2 0 0,-19 5-1 15,0 0 1-15,45-13-4 0,-45 13 3 16,32-5 3-16,-32 5-2 0,25-7-2 0,-25 7-1 15,30-9 0-15,-30 9 0 0,35-11 2 16,-35 11-2-16,33-7 1 0,-33 7 0 16,41-6 3-16,-41 6-4 0,31-11 1 0,-12 6-2 15,-19 5 2-15,36-7-3 0,-36 7 2 16,36-9-1-16,-36 9 3 0,40-9-2 0,-18 6 1 16,-22 3-1-16,41-9 0 0,-22 4 0 15,-19 5 2-15,43-8 1 0,-23 4-2 16,-20 4-2-16,49-12 9 0,-27 6 2 0,6 0 0 15,0 0 2-15,4 5-2 0,-7-7 1 16,5 2 2-16,2 0-6 0,-2 2 1 0,4-1-2 16,-2-2 2-16,3 1-1 0,-2 1-2 15,2 0 1-15,4-3-2 0,-4 2-1 0,-2 0 0 16,4 0 0-16,-7-2 0 0,4 3-1 16,-3-2 2-16,1 4-1 0,-3-3 0 15,-4 0-1-15,2 5-2 0,3-4 3 0,-9-1 0 16,1 3-3-16,2 0 3 0,-1 0-2 15,4 3 0-15,-5-4 0 0,4 2-1 16,1-3-1-16,1 5 2 0,-1-1 1 0,5-2-1 16,0-1-1-16,0 0 1 0,-2 3-1 15,5-2 1-15,-5 3 0 0,0-4-1 0,5-1 0 16,-1 5 1-16,-3-5-1 0,3-1 0 16,-1 4-1-16,1-2 1 0,1 3 1 0,-2-4 0 15,-1 5-3-15,2-3 3 0,1-1-1 16,-2 4 2-16,4-5-4 0,-4 2 0 0,11-1 3 15,-6 1 0-15,3-2-1 0,2-2 1 16,4 4-3-16,-2-2 1 0,-6 1-1 16,-4 1 2-16,-2 0 0 0,2 0 0 0,-5-3 1 15,5 3-2-15,-8 0 3 0,3-1 0 16,0-1-2-16,-4 2 0 0,0-2-1 0,1 3 1 16,-2 0 2-16,2-3-2 0,-5 2 4 15,-2 2-3-15,5-3-3 0,-2 1 4 16,-1-1-1-16,1 4 0 0,-2-6 0 0,4 3-1 15,-7 0 0-15,9 0 2 0,-2 0 0 16,2 0-1-16,-2-1-1 0,1 2 1 16,5-1-1-16,-1 0 1 0,-4 0 0 0,5-1 0 15,-1 1-2-15,1 3 0 0,3-2 0 16,1 2 2-16,-1-3-3 0,2 3 2 0,-2-4-2 16,3 4 3-16,-4-4-3 0,2 3 2 15,-1-4 1-15,-3 4-1 0,0-4 2 0,-1 5-1 16,0-2-1-16,0-2 0 0,-3 1 0 15,-1-2 2-15,3 5-2 0,-6-5 0 16,6 3 0-16,-6-1 1 0,2 3-2 0,-3 0 3 16,5 0-2-16,-2 0 1 0,0 0-1 15,-2 3-1-15,4-3 0 0,-4 0 4 0,6 2-3 16,-4 3 2-16,0-5-2 0,2 2 3 16,0 1-3-16,-27-3 5 0,48 3-5 15,-48-3-1-15,45 0 2 0,-20 0-1 0,-25 0 0 16,49 4 2-16,-26-4-4 0,-23 0 5 15,54 0-4-15,-29 0 0 0,5 0 0 16,-30 0 1-16,60-4-1 0,-28 1-1 0,-3 3 2 16,7-3 0-16,-7 1-2 0,6-3 4 15,-3 3-4-15,-4-1 2 0,9 0-2 16,-37 3 0-16,53-7 2 0,-21 5 1 0,-7-1-1 16,4 0 0-16,-29 3-1 0,50-4 2 0,-22 1-1 15,-28 3 0-15,52-5 2 0,-23 1-1 16,-3 1 1-16,1 0 1 0,0 0-3 15,-4 1 3-15,4-2-3 0,-5 1 4 0,3 0-3 16,-2-1 1-16,4 2 0 0,3-1 1 16,0 0-2-16,-5-3 1 0,7 3-3 15,-3 0 3-15,-1 3 0 0,1-5 0 0,-3 4-2 16,4-3 0-16,-4 4 2 0,-1-3 0 16,3-1-2-16,-3 4 1 0,2-3-2 15,0 3 2-15,1 0 0 0,4-2 0 0,-2 2-1 16,-2 0 0-16,4 0 0 0,0 2 1 15,-2-2-2-15,-1 0 1 0,2 0-1 0,-1 0 1 16,-1 3-1-16,-6-3 2 0,4 0-4 16,-5 4 4-16,-22-4-1 0,40 3 0 15,-18-3 0-15,-22 0 0 0,38 0 2 0,-18 0-1 16,-20 0-1-16,40 4 0 0,-40-4 1 16,42 0 1-16,-42 0-3 0,45-4 3 0,-45 4-2 15,44 0-1-15,-22-3 2 0,-22 3-3 16,43 0 2-16,-43 0-1 0,42 0 0 0,-42 0 1 15,40 0 0-15,-40 0 1 0,44 0-2 16,-44 0 1-16,43-4 0 0,-18 4 0 16,4-3-2-16,-29 3 1 0,60-6-3 0,-27 0-5 15,7 0-5-15,-6 0 1 0,6 0-5 16,-1-4 2-16,4 3-1 0,-10 1 8 16,1-1-5-16,-1 0 2 0,11 0 1 0,-11 2-1 15,-1-2 0-15,2 2-1 0,1-3-3 16,-4 1-4-16,5 6-8 0,0-3-6 0,1-2-9 15,0 4-16-15,0 2-12 0,0 0-26 16,3 0-8-16,-2 0-12 0,2 0-6 0,1 2-7 16,0-4 2-16,-4 2 6 15,0 0 10-15,3-4 14 0,-6 1 11 0,-3 3 26 16,-31 0 17-16,52-3 12 0,-25 3 19 0,-27 0 4 16,45 0 3-16,-45 0 11 0,49 0-8 15,-24 0-7-15,-25 0 6 0,48 3-6 0,-26-3 15 16,10 3-8-16,-32-3 1 0,57 4-11 15,-27-4 8-15,-5 2 0 0,3 1-3 16,-28-3 1-16,50 7-3 0,-23-6-2 0,-2 4 17 16,2 1-10-16,-27-6 0 0,39 6 6 15,-39-6-4-15,40 5 10 0,-20 0-14 0,-20-5 5 16,33 5 4-16,-13 2-2 0,-20-7 0 16,30 10 7-16,-30-10-9 0,32 9-6 15,-32-9 4-15,34 11 25 0,-21-4-25 0,-13-7 9 16,34 12 19-16,-34-12-17 0,21 9 3 15,-21-9 11-15,25 12 12 0,-25-12 0 0,24 12 2 16,-24-12-1-16,25 17 16 0,-25-17-11 16,22 12-1-16,-7-2-2 0,-15-10-6 15,28 15-5-15,-28-15 0 0,25 15-3 0,-10-7 1 16,-15-8-1-16,27 17 0 0,-27-17 4 16,20 12 3-16,-20-12 8 0,20 13 11 0,-20-13 0 15,20 9 5-15,-20-9-8 0,0 0-1 16,25 15-7-16,-25-15-10 0,17 12 4 0,-17-12-3 15,23 9-6-15,-23-9 0 0,29 9-3 16,-29-9-2-16,37 3 0 0,-37-3-4 16,42 0-1-16,-16 0 0 0,-26 0-3 0,47-3 1 15,-47 3-1-15,40 0 1 0,-40 0 0 16,39-3 3-16,-39 3 6 0,35-6-2 16,-35 6 5-16,30-3-3 0,-30 3 1 0,27-3-1 15,-27 3-3-15,27-7-1 0,-27 7 1 16,33-5-2-16,-33 5-2 0,32-10-3 0,-32 10 1 15,33-12-1-15,-33 12-1 0,35-10-1 16,-18 2 0-16,-17 8-1 0,35-12-3 0,-35 12 2 16,27-17 0-16,-10 12-1 0,-17 5-1 15,26-13 2-15,-26 13-3 0,22-12-1 16,-22 12 4-16,20-12-5 0,-20 12 2 0,0 0-4 16,32-12 4-16,-32 12 0 0,0 0-2 15,27-15 0-15,-27 15 6 0,0 0-1 0,20-13-5 16,-20 13 2-16,0 0-2 0,23-12 1 15,-23 12 0-15,0 0 3 0,17-13-2 16,-17 13-1-16,0 0-2 0,0 0-5 0,20-15-5 16,-20 15 0-16,0 0-7 0,19-17 4 15,-19 17 0-15,0 0 0 0,21-18-2 0,-21 18 3 16,17-12 0-16,-17 12 0 0,0 0 5 16,17-22 2-16,-17 22 3 0,0 0 9 15,16-15 8-15,-16 15 3 0,0 0-1 0,0 0 0 16,21-20-1-16,-21 20-6 0,0 0 3 15,16-16-4-15,-16 16 2 0,0 0-4 0,17-26-2 16,-17 26-1-16,12-18-1 0,-12 18-5 16,0 0 5-16,20-24 1 0,-20 24 3 15,5-23 4-15,-5 23 5 0,0 0 3 0,11-31 4 16,-11 31-2-16,4-23-2 0,-4 23-6 16,2-25-2-16,-2 25 0 0,0 0-6 15,0-41-2-15,0 41-1 0,0-27 1 0,0 27 1 16,0 0-1-16,-2-41-1 0,2 41 0 15,0 0-1-15,0-36 0 0,0 36 4 16,0 0 0-16,0-33-1 0,0 33 1 0,0 0 0 16,0-32 0-16,0 32-3 0,0 0-5 15,-4-26 1-15,4 26-6 0,0 0-7 0,0 0-8 16,4-35-2-16,-4 35-9 0,0 0 3 16,2-27 2-16,-2 27 1 0,0 0 7 15,6-35 1-15,-6 35 4 0,9-21 2 0,-9 21 8 16,0 0 10-16,5-32 2 0,-5 32 3 15,0 0-2-15,3-29 0 0,-3 29-1 16,0 0-5-16,5-29 2 0,-5 29-3 0,0 0-3 16,0 0-2-16,0-30-5 0,0 30-1 15,0 0 4-15,0 0 3 0,0-35 4 0,0 35 4 16,0 0 1-16,0 0 5 0,-8-30-3 16,8 30 3-16,0 0 4 0,0 0-6 0,-9-27-1 15,9 27-2-15,0 0 1 0,-11-22-2 16,11 22-2-16,0 0 3 0,-14-20-5 0,14 20 4 15,0 0 0-15,-18-17-1 0,18 17 2 16,0 0 2-16,-22-11 4 0,22 11 6 16,0 0 0-16,-25-14 3 0,25 14-5 0,0 0 1 15,0 0 0-15,-32-9-3 0,32 9-3 16,0 0-2-16,-25-8-2 0,25 8-2 0,0 0 6 16,0 0-7-16,-43-4-4 0,43 4 1 15,0 0-1-15,-34-3 1 0,34 3-2 16,0 0 3-16,-33 0-3 0,33 0-5 0,0 0-8 15,-42 0-5-15,42 0-9 0,0 0-7 16,-44 3-6-16,44-3-5 0,-35 3-13 16,35-3-6-16,-35 1 0 0,35-1-1 0,-37 8 4 15,37-8 15-15,-42 3 9 0,19-2 10 16,23-1 4-16,-45 0 6 0,45 0 2 0,-47 0 10 16,15 0 8-16,32 0 8 0,-52-4-1 15,31 1-2-15,21 3 5 0,-57-6-10 0,37 3 1 16,20 3-1-16,-46-8 3 0,46 8-8 15,-38-4-1-15,38 4 3 0,-38-9-8 16,12 2-4-16,26 7 2 0,-48-10-1 0,26 9 9 16,-3-10 6-16,-3 5 10 15,-1-1 9-15,-3 2-3 0,-9-5 10 0,4 5 9 0,-5-2 11 16,-1-3 16-16,-1 5 13 0,4-5-4 16,5 8-3-16,1-6-8 0,-1 4-5 15,5-4-7-15,0 5-7 0,-2-1-6 16,4-4-5-16,-4 3-5 0,2 2-2 0,-2-4-3 15,4 1-5-15,-3 0-2 0,0 0-5 16,31 6 0-16,-66-11 0 0,33 7-4 0,-5 0 1 16,-3 1 0-16,-7 1 3 0,-1-4 7 15,4 1 2-15,-8 5-2 0,1 0-2 0,0 0 0 16,5 0-2-16,-1-2-3 0,9 4-2 16,-4-2 2-16,6-2-1 0,-5 2-1 0,5 0 2 15,-5 0-4-15,4 2 3 0,3 3 3 16,-9-5 1-16,8 0-2 0,-1 1 1 0,-2 4-2 15,4-5-3-15,-2 0 4 0,-1 0-4 16,-4 0 0-16,-1 0 1 0,2 2-2 16,-5-2 0-16,-3 0 1 0,1 3 1 0,-4-6 0 15,6 6-1-15,-2-3-1 0,-1 0 0 16,3 0 0-16,-3 4 0 0,1-4-2 0,4 0 0 16,-4 3 0-16,6-3 1 0,-2 0 0 15,-1 0-1-15,5 0-2 0,-2 1 4 16,4-1-3-16,-1 5 0 0,-6-5-2 0,-2 3 0 15,-1-3 0-15,-4 3 0 0,-3-3-1 16,3 1-2-16,-2 4-1 0,-6-2-1 16,-5 0-4-16,5-2-5 0,-1 4-4 0,-4 2 0 15,5-4-4-15,6 1 2 0,-3 0 0 16,-8 5 2-16,5 2 0 0,5-7 2 0,3 1 4 16,-2 0 5-16,3-2 2 0,-5 4 3 15,6-2 0-15,2-1 0 0,-3-1-2 0,0 4 1 16,-6-2-6-16,7-2-6 0,-1 4-7 15,-9-4-10-15,3 9-7 0,-5-2-10 16,-3-2-3-16,3 4-5 0,-3 2 6 0,0-2 6 16,3 0 5-16,-3 0 6 0,-1-1 6 15,1-2 1-15,3-2 9 0,-3 2 0 0,5 2 14 16,0-2-2-16,-1 3 1 0,5-9 0 16,-5 9 2-16,11-6-3 0,2 1 0 15,-1-2 1-15,4 2 1 0,3-1-1 0,-3-4 6 16,11 7 6-16,-1-8 4 0,0 3 12 15,0-2 4-15,2 2 7 0,1-2 5 16,2 3-6-16,30-5-2 0,-52 0-6 0,32 1-2 16,20-1-5-16,-45 4-7 0,45-4-8 15,-42 0-9-15,42 0-5 0,-44 0-3 0,26 4 2 16,18-4 0-16,-44 0 3 0,44 0-2 16,-43 3 3-16,43-3 1 0,-44 0 4 0,19 0-1 15,25 0 3-15,-48 0 3 0,48 0 11 16,-52 0-1-16,30-3 0 0,22 3-2 0,-53-4 1 15,53 4-5-15,-52-4-2 0,27 4 0 16,25 0 0-16,-54-1-2 0,26 1-3 16,28 0-3-16,-60-5 0 0,29 5 0 0,0 0 0 15,1-2 2-15,-2 2-3 0,2 0 4 16,-5 2-1-16,4-4 1 0,3 2 2 16,-4 0 1-16,4 0 7 0,-1 0 5 0,4 0 3 15,0 0 5-15,25 0 2 0,-40 0-1 16,18 0 2-16,22 0-5 0,-38 0 0 15,21-4-3-15,17 4-1 0,-30 0-3 0,30 0 1 16,-32-2-2-16,32 2 4 0,-30-4-2 16,30 4 1-16,-32-1-2 0,32 1 0 0,-25-5-3 15,25 5 3-15,-28-6-4 0,28 6-1 16,-25-1-1-16,25 1-3 0,-25 0 1 16,25 0-1-16,-32-5 0 0,32 5-2 0,-34-7 1 15,34 7 0-15,-43-5 0 0,43 5 3 16,-47-10 4-16,24 7 2 0,-6-6 0 0,-1 6 0 15,30 3 0-15,-55-5 0 0,30-2-5 16,-4 4 1-16,3-4-2 0,26 7 0 16,-52-5-1-16,22-3 1 0,30 8-2 0,-57-4-2 15,25-4 3-15,3 8-1 0,-7-2-3 16,2 0 4-16,-1-3-6 0,2 2 5 16,-4 2 0-16,0-5 7 0,-8 6 0 0,3-1 0 15,-1-11 0-15,2 11 2 0,3-2-1 16,-6 0 5-16,9-2-2 0,-5 1 2 0,3-4-1 15,-8 7 1-15,5-6 1 0,-2 2-1 16,-1-6 1-16,-2 9 1 0,-1-3-3 0,1-6 0 16,-2 2-4-16,4 0 0 0,-6-1-8 15,4 5-9-15,3-5-20 0,1 1-20 16,-3-1-29-16,6 2-25 0,-3 0-41 0,3 8-29 16,-9 8-33-16,-11 4-78 0,2 10-190 15,-9 5-478-15,0 6-794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04T20:24:42.26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12244 6936 2384 0,'0'0'84'0,"0"0"-38"0,0 0-7 16,0 0 5-16,0 0-47 0,0 0-38 0,17-18-41 16,-17 18-37-16,0 0-38 0,0 0-392 15,0 0 110-15</inkml:trace>
  <inkml:trace contextRef="#ctx0" brushRef="#br0" timeOffset="1671.0927">12273 6868 2049 0,'0'0'35'0,"0"0"18"15,0 0 18-15,0 0 19 0,0 0-7 16,0 0-11-16,0 0-2 0,0 0-25 0,0 0-10 16,0 0 9-16,0 0-7 0,-20-34-9 15,20 34 14-15,0 0-3 0,0 0 23 16,0 0-16-16,0 0-12 0,0 0 2 0,0 0 11 15,0 0-2-15,0 0 5 0,0 0-6 16,0 0-1-16,0 0 0 0,0 0-10 16,0 0 8-16,0 0 5 0,0 0-19 0,0 0 7 15,0 0-8-15,0 0-10 0,0 0-3 16,0 0 6-16,0 0-4 0,0 0-8 0,0 0 4 16,0 0-1-16,0 0 12 0,0 0-12 15,0 0 5-15,0 0-17 0,0 0 12 0,0 0-3 16,0 0-5-16,0 0-2 0,0 0 12 15,0 0-10-15,0 0 17 0,0 0-4 16,0 0-13-16,0 0 6 0,0 0-6 16,0 0 8-16,0 0 0 0,0 0-4 0,0 0 15 15,0 0-1-15,0 0-14 0,0 0 10 16,72 32 4-16,-72-32-1 0,0 0 9 0,0 0 11 16,0 0 21-16,0 0 13 0,0 0 2 15,25 5 1-15,-25-5-7 0,0 0-8 16,0 0-4-16,0 0-2 0,0 0-21 0,0 0-2 15,0 0-2-15,0 0-1 0,26 3-1 16,-26-3-4-16,0 0-4 0,0 0-5 0,0 0 3 16,30 6-1-16,-30-6-3 0,0 0-11 15,19 11 2-15,-19-11 14 0,0 0-12 16,25 7-7-16,-25-7 6 0,0 0-3 0,32 11 1 16,-32-11-5-16,20 9 2 0,-20-9-2 15,22 9 4-15,-22-9-8 0,26 6 5 0,-26-6-10 16,19 9 16-16,-19-9-15 0,28 6 9 15,-28-6-11-15,24 7 3 0,-24-7 8 16,28 5-3-16,-28-5 0 0,22 7-6 0,-22-7 4 16,0 0 0-16,32 8 11 0,-32-8-7 15,0 0-7-15,30 8 8 0,-30-8-3 0,0 0-1 16,30 5-5-16,-30-5 13 0,18 7-4 16,-18-7-1-16,0 0-2 0,34 8-2 0,-34-8 11 15,21 7-3-15,-21-7-4 0,0 0-2 16,31 5 0-16,-31-5 4 0,0 0-1 15,26 4-4-15,-26-4 5 0,0 0 2 0,30 3 6 16,-30-3-4-16,0 0-10 0,25 4 11 16,-25-4-6-16,0 0-3 0,32 4 9 15,-32-4-6-15,0 0 2 0,39 0-4 16,-39 0 2-16,0 0 0 0,40 0 0 0,-40 0 6 16,30 0-6-16,-30 0 0 0,0 0 0 15,48-8-3-15,-48 8 5 0,34-3-7 0,-34 3 5 16,35-7 9-16,-35 7-15 0,34-9 3 15,-34 9 0-15,35-3 8 0,-35 3 2 0,33-5 2 16,-33 5-8-16,37-7-4 0,-37 7 6 16,33-9-1-16,-33 9 1 0,27-4-2 15,-27 4 10-15,30-3 2 0,-30 3-3 0,27-5-7 16,-27 5 1-16,32-7 6 0,-32 7 2 16,37-3-8-16,-37 3 2 0,43-5 0 0,-43 5 8 15,45-4 0-15,-23 1 1 0,-22 3-10 16,52-5 7-16,-24 5 0 0,2-4-6 15,2 1-3-15,-3 0 5 0,-29 3 2 0,58-5-2 16,-28 1-2-16,0 1-4 0,-5 0 4 16,7-2-3-16,-32 5 2 0,50-4-5 0,-21-4 4 15,-29 8-1-15,42-5-2 0,-42 5-1 16,40-2-1-16,-40 2 4 0,35-6-2 16,-35 6 0-16,27-5 2 0,-27 5 0 0,0 0 1 15,33-2-5-15,-33 2 2 0,0 0-2 16,27-7 2-16,-27 7 4 0,0 0-3 15,33-3-8-15,-33 3 12 0,27-2-2 0,-27 2-4 16,34-7 1-16,-34 7 3 0,30-3-6 16,-30 3 4-16,40-6-2 0,-40 6 0 0,33-3 2 15,-33 3-1-15,37-5 4 0,-37 5-3 16,40-6 7-16,-40 6-5 0,37-5 4 0,-37 5-4 16,37-7 0-16,-37 7-2 0,42-1 2 15,-42 1-3-15,40-4 0 0,-15 0 1 16,-25 4 3-16,43-3-10 0,-17 2-1 0,-26 1 8 15,45-4-4-15,-24 4 0 0,-21 0 4 16,47-7-3-16,-47 7 2 0,35 0 5 0,-35 0-4 16,39-1 1-16,-39 1 5 0,35-3 5 15,-35 3-6-15,35-5-1 0,-35 5 0 16,30-4 0-16,-30 4 2 0,0 0-1 0,44-1-4 16,-44 1 1-16,30-2 0 0,-30 2-1 15,35-5 1-15,-35 5-3 0,33-3 4 16,-33 3 3-16,37-7 6 0,-37 7-1 0,29-5 5 15,-29 5-4-15,30 0-4 0,-30 0 3 16,0 0-5-16,43-7-3 0,-43 7 9 16,30 0-6-16,-30 0 5 0,32-3-7 15,-32 3 0-15,35 0 5 0,-35 0-4 0,44 0-2 16,-44 0-1-16,40 0 3 0,-40 0-2 0,45 0-3 16,-45 0 2-16,37 0 2 0,-37 0-4 15,37 0-2-15,-37 0 4 0,37 0-1 16,-37 0 0-16,28 0 0 0,-28 0 0 0,0 0-1 15,40 0-1-15,-40 0 1 0,0 0-2 16,35 0 3-16,-35 0 1 0,30-2-1 0,-30 2 1 16,0 0-4-16,34-3 3 0,-34 3-5 15,0 0 4-15,33 0 1 0,-33 0-3 16,0 0-3-16,0 0 6 0,34 0-1 0,-34 0-4 16,0 0 3-16,0 0 0 0,0 0-1 15,0 0-3-15,0 0 3 0,35 0 0 0,-35 0 0 16,0 0 1-16,0 0-1 0,0 0 2 15,0 0-2-15,0 0 4 0,33-4-2 0,-33 4-1 16,0 0 14-16,0 0-11 0,35 0 2 16,-35 0 9-16,0 0 1 0,36-3-1 15,-36 3-2-15,0 0-3 0,36 0 0 0,-36 0-1 16,0 0-5-16,41 0-35 0,-41 0-37 16,31 7-53-16,-14-4-97 0,-17-3-277 0,22 15-399 15,-22-15-386-15</inkml:trace>
  <inkml:trace contextRef="#ctx0" brushRef="#br0" timeOffset="14626.8157">3815 9090 2154 0,'0'0'399'0,"-42"-7"-129"15,42 7-137-15,0 0-82 0,0 0-23 16,0 0-35-16,0 0-11 0,-28-5 18 16,28 5 5-16,0 0 10 0,0 0 0 0,0 0 25 15,-22-12 5-15,22 12 6 0,0 0 8 16,0 0 5-16,0 0 0 0,-22-12 9 0,22 12 2 15,0 0 43-15,0 0-20 0,0 0-5 16,-27-14-5-16,27 14-6 0,0 0-2 16,0 0-18-16,0 0 2 0,-21-7-4 0,21 7-7 15,0 0-2-15,0 0 4 0,0 0 3 16,-34-11-3-16,34 11-9 0,0 0-7 16,-27-9-2-16,27 9 4 0,-25-6 2 0,25 6-14 15,-31-9 0-15,31 9 1 0,-34-9 2 16,34 9-12-16,-37-11-1 0,37 11-8 15,-25-12-3-15,25 12 0 0,-35-6-1 0,35 6 2 16,-30-9-5-16,30 9 0 0,-30-12 3 16,30 12-3-16,-34-7 5 0,34 7 3 0,-31-8 3 15,31 8 9-15,-39-7 0 0,39 7-2 16,-35-5-5-16,35 5-1 0,-40-7-4 16,20 4-2-16,20 3 3 0,-44-3-1 0,44 3 2 15,-41-4-3-15,41 4 6 0,-41-2-4 16,41 2 2-16,-36-3-6 0,36 3 4 15,-42-3-2-15,42 3 7 0,-35 0-1 0,35 0-4 16,-34 0-6-16,34 0-2 0,-32-4 2 16,32 4-2-16,0 0 0 0,0 0 1 0,-43 0-3 15,43 0 5-15,0 0-8 0,0 0 1 16,-35 0 3-16,35 0 1 0,0 0-5 16,0 0 1-16,0 0-5 0,-34 0 4 0,34 0-1 15,0 0 0-15,0 0 3 0,-35 7-1 16,35-7 1-16,-18 9-4 0,18-9-1 0,-25 9 3 15,25-9 0-15,-27 16-1 0,27-16 0 16,-30 15 4-16,13-7-5 0,17-8 3 16,-37 24-1-16,21-17 2 0,16-7-2 0,-29 16 0 15,29-16 0-15,-28 15-2 0,28-15 2 16,-29 19 0-16,29-19-2 0,-23 18-1 0,9-8 1 16,14-10-5-16,-25 22-1 0,25-22-6 15,-20 22-1-15,9-11-4 0,-1 8 3 16,12-19-3-16,-22 30-3 0,15-13 4 0,7-17-8 15,-18 30 5-15,8-15 4 0,10-15 4 16,-17 32-5-16,17-32 2 0,-13 27 0 16,13-27 8-16,-8 25-3 0,8-25 3 0,-12 25-4 15,12-25 1-15,-14 22-2 0,14-22-3 16,-6 24-8-16,6-24 7 0,-12 23-11 0,12-23 4 16,0 0 5-16,-8 36 12 0,8-36-17 15,-5 24 15-15,5-24-9 0,0 0 12 0,-9 31-8 16,9-31 4-16,0 0-2 0,-5 31 5 15,5-31 1-15,0 0-1 0,-3 39-4 16,3-39 0-16,3 27-3 0,-3-27-2 0,5 36-1 16,-5-36-8-16,2 30 3 0,-2-30 7 15,7 28 0-15,-7-28 9 0,8 30-7 16,-8-30-1-16,5 27-4 0,-5-27 3 0,8 32 10 16,-8-32-13-16,10 33 21 0,-6-14-12 15,-4-19 12-15,10 34 3 0,-2-16-15 16,-8-18-10-16,9 39 16 0,-1-24-5 0,-8-15 8 15,12 33-8-15,-2-18 10 16,-10-15-4-16,21 27-4 0,-11-15 0 0,7 5 6 16,-17-17-7-16,29 21 1 0,-14-12 0 0,5 3 0 15,-20-12-4-15,30 18-1 0,-15-8 25 16,5 0-22-16,-20-10 0 0,30 19 5 16,-10-11 3-16,0 4-1 0,0-2 9 0,2-1-16 15,-2 0 9-15,4-2-10 0,-24-7 9 16,45 16 1-16,-19-7-1 0,-2-3 7 0,4-3 4 15,-28-3 5-15,52 9-13 0,-22-6-8 16,-5 0-3-16,-25-3 6 0,61-3 2 0,-30 3-3 16,-4-3 10-16,-27 3-17 0,55 0 9 15,-28 0-14-15,3-3 9 0,-30 3 6 0,49-3 0 16,-19 3-2-16,-30 0-9 0,42 0 21 16,-42 0-17-16,48 0 5 0,-23 0-7 15,-25 0 9-15,50 0-3 0,-26 0 3 0,-24 0-2 16,58 0 2-16,-26-3-3 0,2 0 4 15,1 0-9-15,-2 0 7 0,2-5 1 0,-1 7 6 16,1-7 13-16,-5 4-4 0,0 0-5 16,-30 4 9-16,54-7 7 0,-34 1 24 15,-20 6 6-15,37-6-4 0,-37 6 4 0,33-9-17 16,-15 2-1-16,-18 7 1 0,42-8 0 16,-13 1 3-16,-4-1-3 0,5 1-5 15,5-5-5-15,2 3-7 0,3-3 2 0,-2-2-9 16,3 5 3-16,-5-3 0 0,6 0 1 15,-3 3-6-15,-4 0 2 0,5-4-3 16,-7 6-5-16,-1-2-1 0,2 3 0 0,1-3-1 16,-2 6 2-16,-3-3 12 0,-3-1 2 15,-27 7-7-15,57-8-3 0,-39 4 1 16,-18 4-5-16,44-3 2 0,-44 3 3 0,33-5-6 16,-33 5 1-16,30-3-5 0,-30 3 3 15,27-7-2-15,-27 7 1 0,0 0 2 0,47 0 1 16,-47 0-5-16,35 0 4 0,-35 0-3 15,45 3 2-15,-25 1-4 0,-20-4 4 0,49 3-3 16,-22 0 1-16,-27-3-1 0,52 2 0 16,-24 1 1-16,-6 4 2 0,-22-7-3 15,48 5 2-15,-21-5-4 0,-27 0 2 0,49 10-6 16,-21-7 4-16,-5 3 0 16,6 0-1-16,3 0 4 0,-2 0-3 0,2-3 1 0,4 4-3 15,-2-3 1-15,6-3-5 0,0 4 7 16,2-2-5-16,-2 0 6 0,-5-2-4 15,4 4-5-15,-1-2 5 0,-4-3-2 0,-3 3-2 16,3 0 0-16,-6 0 4 0,-28-3 2 16,52 6-5-16,-30-6 3 0,-22 0 4 0,43 7-7 15,-24-5 5-15,-19-2-3 16,38 6-1-16,-38-6 2 0,34 7-1 0,-34-7-3 16,26 2 7-16,-26-2-1 0,31 7-3 0,-31-7 3 15,0 0-1-15,30 7 0 0,-30-7 0 16,0 0-4-16,26 4 6 0,-26-4-2 15,0 0-1-15,26 10-1 0,-26-10 5 0,18 14-4 16,-18-14 4-16,30 12-5 0,-30-12 3 16,27 15-1-16,-10-7 2 0,3 5-2 0,-20-13 1 15,36 18 2-15,-11-9-2 16,-4 3-2-16,-1 2 1 0,-20-14-3 0,45 15-3 0,-25-9 2 16,5 1-1-16,-2-2-2 0,-23-5 1 15,42 12 2-15,-25-6-2 0,-17-6 2 16,37 9 0-16,-37-9-1 0,33 11 5 0,-33-11-7 15,35 4 10-15,-18 4-2 0,-17-8-3 16,35 5 6-16,-35-5-8 0,35 12 0 0,-18-7 1 16,-17-5 2-16,40 9 3 0,-23-3-1 15,-17-6 2-15,40 5-5 0,-20-1-2 0,-20-4 5 16,40 6 0-16,-40-6-4 0,42 6 0 16,-42-6-1-16,37 3 4 0,-17 0 0 15,-20-3-1-15,38 3-1 0,-38-3-2 0,36 0 3 16,-36 0-1-16,35 0-1 0,-35 0 3 15,35 0-5-15,-35 0 1 0,40 3-5 16,-40-3 4-16,38 0-8 0,-38 0 5 0,39-3-1 16,-39 3 3-16,40 0-2 0,-40 0 6 15,44 0-5-15,-44 0 3 0,36 0-7 0,-36 0 12 16,41-3-2-16,-41 3-5 0,41 3 5 16,-41-3-1-16,46 0 0 0,-25-3 1 15,-21 3-2-15,49 0 0 0,-21-3 4 0,-28 3-7 16,57-3 0-16,-25 0-4 0,1-3-9 15,2 3 3-15,1-4-4 0,0-1 4 16,1-1-1-16,-2 2 4 0,-1 1-3 0,-2-3 1 16,1 1 2-16,4 0 0 0,-9 1 7 15,2-2 0-15,-1 1-5 0,1 1 3 16,3-1-5-16,-3-2 11 0,2 4 0 0,2-3-15 16,3-5-12-16,-4 2-16 0,7 4 4 15,-6-5-6-15,-6 1-4 0,9-3 7 0,-9 3-3 16,4-5 7-16,-5 4 4 0,0 1 12 15,-2-3 4-15,-5 3 12 0,3-3 4 0,-6 3 12 16,-2-3-19-16,2-1 6 0,-1-3-1 16,3 1-6-16,-6-4 2 0,2 5 6 15,-1-1-8-15,-3-2 6 0,1 1 10 0,-12 19 1 16,17-27 18-16,-17 27 6 0,13-27 7 16,-6 10 8-16,-7 17-1 0,10-24-17 15,-10 24 1-15,7-34 2 0,-7 34 4 0,0-34-1 16,0 34 0-16,-4-37 6 0,4 37-12 15,-8-40-4-15,-1 18-6 0,9 22-2 0,-16-42-4 16,2 17 4-16,-1 3 10 0,-5-3-2 16,0 1 8-16,-7-2 3 0,-4 6-3 0,1-2 7 15,-9 0 0-15,-4 2-4 0,-1-7 9 16,4 11 9-16,1-7-2 0,-1 7-1 16,3-1-3-16,1-1-3 0,-1 2-4 0,-3-3-6 15,5 3 5-15,-1 1-6 0,-2-1-3 16,0-2-6-16,2 3-4 0,-10 0-12 0,-3 2-26 15,-10 1-21-15,-9 6-25 0,-6 6-17 16,-24 6-34-16,-51 16-19 0,-19 5-19 16,-16 9-28-16,-23 11-29 0,-15 6-7 0,-13 0-14 15,-59 1-596-15,5-3 12 0</inkml:trace>
  <inkml:trace contextRef="#ctx0" brushRef="#br0" timeOffset="22311.868">13857 11290 3667 0,'0'0'-121'16,"0"0"3"-16,0 0-2 0,0 0-7 15,0 0-14-15,0 0-27 0,0 0-57 0,0 0-405 16,0 0 114-16</inkml:trace>
  <inkml:trace contextRef="#ctx0" brushRef="#br0" timeOffset="23000.8233">13857 11290 2465 0,'0'0'-40'0,"0"0"34"0,0 0 24 16,0 0 41-16,0 0 16 0,0 0 12 15,0 0 1-15,0 0 8 0,0 0-19 0,0 0-12 16,0 0-4-16,0 0-8 0,0 0-2 16,0 0-2-16,0 0-16 0,0 0 2 0,0 0-11 15,0 0 8-15,0 0-11 0,0 0-1 16,0 0-15-16,0 0 8 0,0 0-2 15,0 0 7-15,0 0-9 0,0 0-4 0,0 0 6 16,0 0 4-16,0 0 5 0,0 0 0 16,38-12-5-16,-38 12 0 0,0 0 15 0,37-3-13 15,-37 3-7-15,34-4-1 0,-34 4-5 16,35-3 7-16,-35 3-3 0,43-7 4 16,-21 5-12-16,-22 2 9 0,52-10-1 15,-25 9-6-15,1-3 15 0,4-4-17 0,-32 8 8 16,57-8-4-16,-32 1 8 0,0 2 0 15,7-2-8-15,-6-1 11 0,4 1 1 0,-4-2 2 16,4 3 2-16,-2-3-12 0,4 0 2 16,0-2 9-16,-2 2-7 0,-2 2-2 0,1-7-3 15,1 4 5-15,2 2 15 0,-4-2-2 16,-3 1-4-16,4-1 1 0,-1 0-7 0,-1 3 11 16,-1-4 11-16,3-1-4 0,-2 4 10 15,8-2-3-15,-5-2 8 0,8 0-5 16,-4-5 1-16,3 5-13 0,3-3-4 0,-2 0 7 15,6 0 3-15,8-3-12 0,-14 3-10 16,14-5 6-16,-4 1-10 0,-1 1-9 0,2-3 4 16,-4 3 10-16,0 0-4 0,-5 2-15 15,-1-3 4-15,-1 3-5 0,-3 1 8 0,1 0 4 16,0-2-2-16,-2 2-4 16,-6 0 3-16,4 0-13 0,-5 3 5 0,1 0-2 15,4-3 11-15,1 2-9 0,-4 0 2 0,4 1-2 16,2 0-1-16,-1 0 1 15,3-1-3-15,-2 1 3 0,3 4-6 0,-1-4 5 0,-3 0 0 16,-3 0-9-16,1 4 1 0,-2-2 8 16,-5 1-4-16,4 0 2 0,-1 0-3 15,-4 0 5-15,1 1 8 0,-25 8-1 0,38-15-3 16,-19 9-10-16,-19 6 4 0,38-15 9 16,-21 6-8-16,3-1 4 0,-20 10-1 0,33-15 4 15,-16 6-2-15,-17 9-5 0,34-11-3 16,-34 11-4-16,21-14 6 0,-21 14 1 15,25-13 0-15,-25 13 0 0,0 0-9 0,29-12-6 16,-29 12-15-16,0 0-27 0,17-20-27 16,-12 10-45-16,-5 10-57 0,5-21-134 15,-5 21-441-15,0 0 346 0</inkml:trace>
  <inkml:trace contextRef="#ctx0" brushRef="#br0" timeOffset="24046.7911">16485 10015 3320 0,'0'0'-28'0,"0"0"35"16,0 0 34-16,-29 1-16 0,29-1-4 0,0 0-10 16,0 0-4-16,0 0 8 0,0 0-4 0,0 0-2 15,0 0 13-15,0 0-4 0,0 0-1 16,0 0 7-16,0 0 6 0,0 0-3 16,0 0 3-16,0 0 11 0,0 0-6 0,0 0 10 15,0 0 1-15,0 0 9 0,0 0-1 16,0 0-9-16,0 0 2 0,0 0 2 15,0 0-12-15,0 0-2 0,0 0-10 0,0 0 3 16,0 0-10-16,122-8 11 0,-88 4-17 16,-2 1 5-16,4 3 7 0,6-6-5 15,2 0-8-15,-1 5 4 0,1-7-16 0,-1 2 12 16,6 3 4-16,-6-4-18 0,2 2 6 16,1-5 1-16,-6 8-4 0,5-4 4 0,-5-1-8 15,5 2-3-15,-3-2 4 0,-7 0 4 16,2 6-2-16,-4-8-6 0,4 6 12 15,-5 2-2-15,3-6-1 0,0 3 5 0,-5 4-16 16,-30 0 8-16,56-3-8 0,-35 1 14 16,-21 2-8-16,42 0 6 0,-42 0 4 0,39-3 0 15,-39 3-6-15,0 0 9 16,41 0-5-16,-41 0-3 0,24-4 7 0,-24 4-12 16,0 0-2-16,30 4 7 0,-30-4 8 0,0 0-10 15,0 0 5-15,0 0 1 0,33 0-8 16,-33 0 11-16,0 0-1 0,0 0 0 0,0 0 1 15,0 0 0-15,29 3-6 0,-29-3 6 16,0 0-9-16,0 0 10 0,0 0-7 0,0 0 3 16,0 0-4-16,0 0 9 0,0 0 0 15,0 0 5-15,0 0-8 0,3 29 1 16,-3-29 0-16,0 0-4 0,0 0 0 0,-23 45-2 16,13-27-5-16,-2 4 2 0,4 0 10 15,-4 2-1-15,-6 4-2 0,3 2-2 16,-4-1-8-16,2 1 8 0,1 3-4 0,-4-1 1 15,-2 2-5-15,0-2-4 0,0 7 11 16,1-6-1-16,-4 8 1 0,-2-11-8 0,7 0 2 16,-7 2 8-16,0-4-7 0,2 1 4 15,2-6-5-15,-1 2-2 0,1-1 1 0,-1-6-2 16,6 1-3-16,0-3 2 0,1 0-9 16,0-1-1-16,17-15-9 0,-25 21-16 15,25-21 1-15,-20 18-12 0,20-18 2 0,-17 16-9 16,17-16 0-16,-13 16 0 0,13-16-2 15,-15 12 8-15,15-12-6 0,-9 9 7 0,9-9 8 16,0 0-5-16,-15 12 4 0,15-12-6 16,0 0 2-16,0 0-3 0,-16 12-1 15,16-12-1-15,0 0 4 0,0 0 5 0,-15 13 7 16,15-13 4-16,0 0 4 0,0 0-12 16,0 0 23-16,-29-3 12 0,29 3 9 0,0 0 0 15,-27-12 5-15,16-1-16 0,11 13-3 16,-20-30-19-16,13 4-1 0,-3-1 3 15,-2-6 7-15,-1-6-3 0,1 0 25 0,0-1 20 16,-1-3 36-16,-4 2 14 0,2 1 26 16,-2 1-1-16,1-2 4 0,2 5-3 15,-2-1-20-15,-1 2-15 0,2 2-19 16,0-5-15-16,1 5-21 0,8-4-30 0,-4 1-25 16,5-8-57-16,5 3-80 0,-4-1-198 15,4-5-319-15,0 4 642 0</inkml:trace>
  <inkml:trace contextRef="#ctx0" brushRef="#br0" timeOffset="26924.8336">3445 11099 2777 0,'0'0'-122'0,"0"0"44"16,0 0 30-16,0 0 39 0,0 0 18 0,0 0 9 15,0 0 15-15,0 0 2 0,0 0-15 16,0 0 0-16,0 0-5 0,0 0-10 0,0 0-10 15,0 0-7-15,0 0 4 0,0 0 2 16,0 0-6-16,0 0 15 0,0 0-12 16,0 0 15-16,0 0-17 0,0 0 2 15,0 0 12-15,0 0 3 0,0 0-1 0,0 0 4 16,0 0-12-16,0 0-32 0,0 0-6 16,0 0-25-16,0 0-43 0,25-47-27 0,-25 47-82 15,0 0-300-15,5-31 110 0</inkml:trace>
  <inkml:trace contextRef="#ctx0" brushRef="#br0" timeOffset="27346.0388">3584 10754 1962 0,'0'0'33'0,"0"0"28"0,12-25-8 16,-12 25-19-16,0 0-20 0,0 0-17 15,10-25-14-15,-10 25 17 0,0 0 0 0,12-22 27 16,-12 22 34-16,0 0 25 0,0 0 3 16,5-21 16-16,-5 21-13 0,0 0 1 15,0 0-4-15,0 0 4 0,0 0-4 0,0 0 8 16,0 0-3-16,0 0-15 0,0 0-11 16,0 0-15-16,0 0-4 0,0 0 7 0,0 0-8 15,0 0-14-15,0 0 11 16,0 0-10-16,-44 80-1 0,36-50-14 0,-7 9 0 0,3-5 11 15,-1 2-5-15,-4 4 17 0,5-2 12 16,-8-2-7-16,3 0 3 16,1 2 3-16,-1 2 4 0,-5-2-5 0,4-5 2 15,1-3-9-15,0 5-2 0,-1-8 2 0,1 4-7 16,4-10-18-16,-2 1 1 0,1 0-5 16,3-4-12-16,11-18-5 0,-20 34-27 15,15-17-9-15,5-17-4 0,-15 23-18 0,15-23-2 16,-14 25-10-16,14-25-16 0,-15 24-24 15,7-15-15-15,8-9-17 0,-14 20-54 0,14-20-97 16,-25 13-424-16,17-8 574 0</inkml:trace>
  <inkml:trace contextRef="#ctx0" brushRef="#br0" timeOffset="27640.3148">2877 11087 2872 0,'0'0'-68'16,"0"0"54"-16,0 0 17 0,3-31 13 15,-3 31-2-15,0 0 18 0,0 0 14 0,17-16-4 16,-17 16 4-16,0 0 23 0,36 0 10 15,-36 0 10-15,46 4 9 0,-6-8 17 0,8 0-13 16,17-2-24-16,22-3 0 0,9-3-1 16,3-3-32-16,31-5-30 0,5 5-34 15,-4-3-52-15,-27 3-72 0,-9 0-164 0,0 3-431 16,-8-3 486-16</inkml:trace>
  <inkml:trace contextRef="#ctx0" brushRef="#br0" timeOffset="34434.6387">10583 12417 1887 0,'0'0'19'0,"0"0"11"0,0 0 14 16,0 0-4-16,0 0-25 0,0 0-19 0,0 0-21 16,0 0-8-16,0 0 3 0,0 0 4 15,0 0 11-15,0 0 23 0,0 0-1 16,0 0 34-16,0 0 18 0,0 0 22 0,0 0-1 15,0 0-3-15,0 0-2 0,0 0-18 16,0 0-19-16,0 0-1 0,0 0-15 0,0 0 11 16,0 0-21-16,0 0 18 0,0 0-9 15,0 0-13-15,0 0-2 0,0 0 21 0,0 0-7 16,0 0 3-16,0 0 8 0,0 0 3 16,0 0-6-16,0 0-3 0,0 0 2 15,0 0-13-15,0 0-9 0,0 0-2 0,0 0-6 16,0 0 6-16,0 0-6 0,0 0-2 15,-82-6-3-15,82 6 0 0,0 0-14 16,0 0 5-16,0 0-11 0,0 0 14 0,0 0-11 16,0 0 8-16,0 0 6 0,0 0 2 15,0 0-5-15,0 0 14 0,0 0-24 16,0 0 13-16,0 0-36 0,0 0 2 0,0 0-4 16,-32 6 3-16,32-6 5 0,0 0 0 15,0 0 18-15,0 0 17 0,-25 7 25 0,25-7 7 16,0 0 12-16,0 0-1 0,0 0-3 15,0 0-9-15,-33 5-10 0,33-5-3 16,0 0 3-16,0 0-12 0,-32 4 9 0,32-4-3 16,0 0-6-16,-27 3 0 0,27-3 9 15,0 0 5-15,0 0-5 0,-35 8 3 0,35-8 5 16,0 0 3-16,0 0 8 0,-25 4-5 16,25-4-12-16,0 0 25 0,0 0-12 15,0 0 24-15,0 0-3 0,-28 6 2 0,28-6 2 16,0 0-7-16,0 0-2 0,0 0-1 15,0 0 1-15,0 0-9 0,0 0-6 0,0 0-18 16,0 0 6-16,0 0 3 0,0 0-17 16,0 0 15-16,0 0-1 0,0 0 0 15,0 0 0-15,0 0-5 0,0 0-2 16,88 2 18-16,-88-2-11 0,62-5-7 0,-23 2 0 16,1-6 4-16,2 3 7 0,1-1-12 15,2-2 10-15,2-2 12 0,0-1-9 0,1 0 1 16,8 4-7-16,2-7 10 0,6-1 0 15,-2 4-7-15,6-4 7 0,-3 1-7 16,1 2-7-16,1-2 7 0,1 3-2 0,1 0-2 16,1-5 2-16,-11 5-4 0,3-1-1 15,-1 5-1-15,3-4 0 0,-7-1-4 0,5 1 8 16,-4 3-5-16,4-3-5 0,-2 1 6 16,-1 4 1-16,5-3-5 0,-14 0-6 15,7 1 0-15,-4 0-4 0,-4 0-1 0,-1 3-7 16,-1-3 0-16,-4 2 1 0,1-1-3 15,-1-2 4-15,-2 5-2 0,-8-2-1 16,-3-1 5-16,5-1 4 0,-6 5-2 0,-1-3 4 16,-3 3-4-16,4-4-6 0,-6 1 4 15,-23 7 2-15,39-8 2 0,-39 8-6 0,33-7-11 16,-33 7 1-16,23-6-5 0,-23 6-2 16,27-6-2-16,-13 3-18 0,-14 3-20 0,0 0-24 15,25-5-33-15,-25 5-85 0,0 0-489 16,21-4 650-16</inkml:trace>
  <inkml:trace contextRef="#ctx0" brushRef="#br0" timeOffset="34962.7159">12771 11782 2880 0,'0'0'-38'0,"0"0"-47"0,-35-9 46 16,35 9 39-16,0 0-17 0,-30-9 9 16,30 9 16-16,0 0 43 0,-27-6 31 15,27 6 1-15,0 0 30 0,-30-9-11 0,30 9 4 16,0 0-4-16,0 0-1 0,-32-9 18 16,32 9-41-16,0 0-4 0,0 0-14 0,0 0-5 15,-28-11-9-15,28 11-6 0,0 0-10 16,0 0-9-16,0 0-1 0,0 0-3 15,-20-12 3-15,20 12-2 0,0 0-11 0,0 0 2 16,0 0-5-16,0 0-1 0,0 0-1 16,0 0 5-16,0 0-3 0,0 0 5 0,0 0-11 15,0 0 20-15,97 9-23 0,-69-6 17 16,1-3-7-16,7 5 1 0,-2-5-5 0,3 2-4 16,5-2-6-16,-2 0-14 0,1 0-4 15,3 0 2-15,-2 0 3 0,-5 0-11 16,3 4-1-16,-3-4 11 0,-7 1 1 15,5 4 3-15,-10-5 5 0,0 6 9 0,-25-6 18 16,33 12 27-16,-19-3 5 0,-14-9 23 0,18 30 11 16,-18-30 2-16,-1 41 11 0,-9-16 11 15,3-1 12-15,-3 0-2 0,-4 0-4 16,3 3-10-16,-3 0-12 0,-1-6-7 0,0 5-12 16,-2-5-10-16,4 0-9 0,0 0-5 15,-6-1-4-15,6 1-11 0,1-3-19 16,0 4-20-16,-1-4-31 0,5 4-35 0,-4-3-38 15,4 2-51-15,1-6-93 0,5 4-652 16,2-19-494-16</inkml:trace>
  <inkml:trace contextRef="#ctx0" brushRef="#br0" timeOffset="35650.7552">13900 11674 4420 0,'0'0'-37'0,"0"0"30"0,0 0-15 15,-26-18 18-15,26 18-4 0,0 0-13 16,0 0 1-16,0 0-7 0,0 0 15 0,0 0-9 16,-17-17-3-16,17 17 7 0,0 0 6 15,0 0-8-15,0 0 23 0,0 0-8 0,27-45-3 16,-27 45-3-16,25-18 6 0,-25 18 4 15,26-18 5-15,-12 8-8 0,-14 10 6 16,43-15-4-16,-21 12 1 0,-22 3-13 0,44-7-1 16,-44 7 7-16,41 14-1 0,-17-10-1 15,-7 13 7-15,-1 1 5 0,-4 0 6 0,-2 7 2 16,3 0 19-16,-11 5 3 0,5 4 6 16,-2-1 20-16,-10 6 11 0,10 8-4 15,-10-5-20-15,1 1-5 0,1 3-1 0,3-2-4 16,-5-4-3-16,0 2 1 0,5-9-6 15,0 5-4-15,0-3-3 0,5-7-3 16,-10 2 0-16,10-6-12 0,-5-3 9 0,0-1-3 16,0 1-2-16,3-6-19 0,-3-15-19 15,9 30-28-15,1-16-14 0,1-5-19 0,-11-9-39 16,26 12-45-16,-26-12-133 0,28 0-524 16,-28 0 21-16</inkml:trace>
  <inkml:trace contextRef="#ctx0" brushRef="#br0" timeOffset="35831.6903">14377 12466 3831 0,'0'0'105'15,"0"0"122"-15,28 9-18 0,-28-9-39 16,0 0-13-16,0 0-25 0,24 9-28 0,-24-9-15 16,0 0-16-16,0 0-5 0,22 7-12 15,-22-7-15-15,0 0-29 0,0 0-37 16,0 0-43-16,31-4-44 0,-31 4-61 0,19-6-123 15,-19 6-613-15,20-12-478 0</inkml:trace>
  <inkml:trace contextRef="#ctx0" brushRef="#br0" timeOffset="36477.7518">14860 11419 4409 0,'0'0'9'0,"-18"-15"92"0,18 15-5 16,0 0-27-16,0 0-30 0,-18-15-39 16,18 15-36-16,0 0-14 0,0 0-5 15,0 0 3-15,31-47 10 0,-14 31-2 0,7 1 12 16,4-3-5-16,2 3 6 0,-3 2 10 15,0-1-3-15,4 7 11 0,-2-4 5 16,-4 9 21-16,3-1-5 0,-28 3 20 16,51 3-6-16,-28 2 7 0,-23-5-3 0,39 25 7 15,-24-6 2-15,0 3 4 0,-7 2 6 16,0 5-7-16,-6-2 11 0,1 3-2 0,1 5-2 16,-4-1 0-16,-4 2-4 0,4-3-2 15,-3 2-8-15,3-5-3 0,-2 2-3 16,2-5-6-16,-3 1-6 0,3-28-28 0,0 50-21 15,3-26-32-15,-1-3-28 0,-2-21-44 16,3 38-90-16,-3-38-222 0,9 27-377 0,-4-14 23 16</inkml:trace>
  <inkml:trace contextRef="#ctx0" brushRef="#br0" timeOffset="36607.752">15481 12042 4149 0,'0'0'322'0,"0"0"7"0,30 8-70 0,-30-8-56 15,20 7-69-15,-20-7-68 0,0 0-68 16,32 8-86-16,-32-8-65 0,22 4-169 0,-22-4-617 16,0 0-715-16</inkml:trace>
  <inkml:trace contextRef="#ctx0" brushRef="#br0" timeOffset="41812.6916">15931 13599 4556 0,'0'0'-126'0,"0"0"25"0,0 0 34 16,0 0 18-16,0 0 15 0,0 0 11 0,0 0 4 16,0 0 14-16,0 0-8 15,0 0 6-15,0 0 7 0,0 0-3 0,0 0 3 16,0 0 7-16,0 0 10 0,0 0 13 0,0 0-11 16,0 0-1-16,0 0-3 0,0 0 12 15,0 0 5-15,0 0-10 0,0 0-7 16,0 0 8-16,0 0 0 0,0 0 6 0,0 0 7 15,0 0 0-15,0 0-1 0,54-15-1 16,-54 15 4-16,0 0-9 0,41 0-7 0,-41 0 2 16,41 0 4-16,-41 0-6 0,48 3-7 15,-23-3 0-15,-25 0 0 0,50-3 4 16,-18 3-8-16,0-2 10 0,-32 2 6 0,63-3-4 16,-31 3 11-16,2 0-7 0,-2-4 4 15,1 1 9-15,0 0 3 0,1 3 4 0,1-4-6 16,3 3 1-16,1-3-3 0,-4 4-6 15,15-3-4-15,-3-3-2 0,-2 0-4 0,4 6-2 16,-6-5-7-16,6 1 5 0,-2-4-4 16,-6 5-2-16,-2 2-1 0,-1-6-2 15,-4 7 0-15,1-4-2 0,-2 1-2 0,1-3 3 16,-2 3-4-16,1 0 2 0,1 0-6 16,-1-3 1-16,-1 0 0 0,1 0 2 0,6 0-6 15,-4 3-7-15,2-3-2 0,-6-2-6 16,10 0-5-16,-5 1-8 0,1 2 7 15,2-5-12-15,3 1 2 0,-11 3-9 0,3 0 2 16,-7-3 4-16,11 2-6 0,-11 1 10 16,8-3-8-16,-12 1 1 0,6 1-2 0,-6-1 4 15,-23 8 9-15,42-15-17 16,-25 10-1-16,-17 5 5 0,38-13-18 0,-23 7-10 0,-15 6-15 16,29-12-3-16,-13 6-16 0,-16 6-12 15,24-9-31-15,-24 9-69 0,23-13-150 16,-18 5-405-16,10-3 328 0</inkml:trace>
  <inkml:trace contextRef="#ctx0" brushRef="#br0" timeOffset="42708.6321">18144 13095 3324 0,'-27'-3'-44'16,"27"3"19"-16,0 0 18 0,0 0 11 0,-43-6 1 0,43 6 7 15,0 0-1-15,0 0 6 0,-34-4-6 16,34 4 10-16,0 0 18 0,0 0 17 16,-30-2 10-16,30 2 9 0,0 0-4 0,0 0 11 15,0 0-7-15,0 0 5 0,0 0-1 16,0 0-32-16,0 0-5 0,0 0-3 16,0 0-7-16,0 0 0 0,0 0-15 0,0 0 1 15,0 0 3-15,0 0-4 0,0 0 5 16,0 0-7-16,0 0 2 0,0 0 6 0,0 0-8 15,87-10 2-15,-58 7-11 0,-29 3-1 16,60-7 12-16,-35 6-11 0,7 1 1 0,1-5-6 16,7 2 3-16,-4 3-1 0,5-3-8 15,-4 0-5-15,2 3-3 0,3 0 5 16,-2 0-8-16,1 0-6 0,5 3 5 0,-1 0 1 16,-2 0-8-16,2 2 14 0,-9-5-4 15,9 1-3-15,-12 2-2 0,4 4 9 0,-4-5 6 16,-1 1 1-16,-2 4-10 0,0-3 6 15,-6-1 2-15,-24-3 0 0,43 8-2 16,-24-4 3-16,-19-4 8 0,37 9-2 16,-17-3-1-16,-20-6 1 0,26 10 14 0,-26-10-7 15,24 8 1-15,-24-8 14 0,20 10-8 0,-20-10 15 16,0 0-6-16,32 16 0 0,-32-16 7 16,0 0-5-16,20 13 11 0,-20-13-8 15,0 0-6-15,0 0 8 0,23 15 2 0,-23-15 17 16,0 0-4-16,9 20 0 0,-9-20-4 15,0 0-4-15,0 0-6 0,-4 39 1 0,4-39-5 16,0 0-6-16,-15 45-2 0,10-27-2 16,-7 6-3-16,1-1 5 0,2-1-5 15,9-22 5-15,-23 39-5 0,13-18 0 0,-2-2 8 16,-3-4 4-16,15-15-9 0,-20 34 1 16,7-16 4-16,-1-3 4 0,-1 5-1 0,0-5-4 15,15-15-2-15,-27 31-3 16,12-13-1-16,-5-3-1 0,9 0-9 0,11-15 6 0,-34 29-9 15,19-17 2-15,15-12-8 0,-30 29-4 16,18-21-13-16,-6 8-2 0,18-16-14 16,-24 24-5-16,11-14 1 0,13-10-8 0,-28 24 2 15,28-24 1-15,-25 20 8 0,13-9 3 16,12-11-1-16,-19 16 10 0,19-16-1 16,-26 18 7-16,26-18-3 0,-30 15 17 0,15-5 5 15,15-10 10-15,-36 19 3 0,25-10 6 16,11-9-7-16,-35 15-6 0,35-15 4 0,-26 12-8 15,26-12-3-15,-28 15 0 0,28-15 0 16,-28 12 3-16,28-12 14 0,-24 10 5 0,24-10 10 16,0 0-8-16,-38 2-29 0,38-2-10 15,-32-15 2-15,32 15-6 0,-34-30 15 16,18 12 13-16,-6-11 1 0,7 2 16 0,-5-10-1 16,5 0 3-16,-9 0 2 0,3-3 15 15,2-6 4-15,-1 10-3 0,0-3-13 0,0-8-21 16,3 2-61-16,9-4-48 0,0-15-100 15,4-5-279-15,4-5-411 0,0-17-340 16</inkml:trace>
  <inkml:trace contextRef="#ctx0" brushRef="#br0" timeOffset="45803.598">22590 5060 4061 0,'0'0'-81'0,"0"0"29"0,0 0 35 0,0 0 30 15,0 0 21-15,0 0 7 0,0 0-12 16,0 0-5-16,0 0-5 0,0 0-10 0,-33 6-7 16,33-6-11-16,0 0-3 0,0 0 1 15,0 0-18-15,0 0-3 0,0 0 1 0,0 0 7 16,0 0 10-16,-42-21-4 0,42 21 4 15,0 0 12-15,0 0 6 16,0 0 11-16,-23-13 8 0,23 13 16 0,0 0 7 0,-19-12 3 16,19 12 5-16,0 0-10 0,0 0-13 15,-23-12-2-15,23 12-10 0,0 0 1 0,0 0-1 16,-20-16-11-16,20 16-3 0,0 0-15 16,0 0 5-16,0 0-2 15,0 0-11-15,-17-19 9 0,17 19-4 0,0 0 16 0,0 0 17 16,0 0-3-16,0 0 13 0,0 0 8 15,-15-24 3-15,15 24-7 0,0 0-1 16,0 0 4-16,0 0 14 0,0 0 4 0,-15-21-6 16,15 21-11-16,0 0-10 0,0 0 0 15,-15-19-8-15,15 19-2 0,0 0 3 16,-12-19 7-16,12 19-3 0,0 0 2 0,-20-18 3 16,20 18-2-16,0 0-8 0,-15-15 4 15,15 15 2-15,0 0 9 0,0 0 5 0,-18-22 2 16,18 22 3-16,0 0 4 0,0 0-4 15,-20-23-2-15,20 23 1 0,0 0 0 16,0 0 0-16,-17-15-2 0,17 15-3 16,0 0-3-16,0 0-3 0,-18-12 0 0,18 12-2 15,0 0-4-15,0 0-3 0,-27-12-7 16,27 12 3-16,0 0-1 0,0 0-2 0,-30-9-3 16,30 9 0-16,0 0-2 0,0 0-2 15,0 0-4-15,-27-6 1 0,27 6-2 0,0 0 2 16,0 0-3-16,0 0-2 0,-42 0 1 15,42 0 2-15,0 0-1 0,0 0-1 0,-40 9-3 16,40-9 5-16,0 0-3 0,-30 10 0 16,30-10-1-16,0 0-2 0,-32 8 3 15,32-8 0-15,0 0 4 0,-28 11-4 0,28-11 0 16,-22 9 1-16,22-9-3 0,-27 12-1 16,27-12 2-16,-23 9 0 0,23-9 0 0,-24 15 2 15,24-15 0-15,-21 10 1 16,21-10 0-16,-26 12 2 0,26-12-1 0,-21 15-2 0,21-15 1 15,-24 12 1-15,24-12-1 16,-25 16 0-16,25-16-3 0,-18 22 2 0,18-22 0 16,-22 18-2-16,22-18 0 0,-22 21 2 15,22-21-3-15,-13 21 2 0,13-21-2 0,-13 24 2 16,13-24-1-16,-12 17 1 0,12-17-2 16,-15 18-1-16,15-18 3 0,0 0 1 0,-15 27-1 15,15-27-2-15,-10 16 0 0,10-16 0 16,0 0 1-16,-14 29-1 0,14-29 1 0,-10 21-1 15,10-21 0-15,-5 21 1 0,5-21 0 16,-8 30-1-16,8-30 0 0,-7 32 2 16,7-32-3-16,-5 39-1 0,5-39 2 0,0 35 1 15,0-35 1-15,0 43 2 0,0-20-4 16,0-23 0-16,5 40 0 0,-5-40 0 16,4 37 0-16,-4-37-2 0,3 38 1 0,0-21 2 15,-3-17 0-15,5 33 2 0,-5-33-3 16,9 35 2-16,-9-35-3 0,6 30 0 0,-6-30 2 15,10 28 0-15,-10-28-1 16,12 32 0-16,-12-32-2 0,8 25 5 0,1-11-1 16,-9-14-2-16,16 30-1 0,-16-30 3 0,17 28-3 15,-2-9 2-15,-10-4-1 0,7 0 0 16,-12-15-2-16,22 37 2 0,-7-19-1 0,-2 2 0 16,2 1-1-16,0-3 1 0,2 4 3 15,-2-3-2-15,2-1 1 0,0 0-1 16,1 1-1-16,-1-4 2 0,-1 3-1 0,1-3-1 15,-2 2 1-15,4-5 0 0,-4 5 1 16,5-6 0-16,0 5 0 0,0-4 1 0,2 0-2 16,4 0 0-16,-1 0 0 0,1 0-1 15,10 1 0-15,6-1-1 0,-5-3-3 16,5-1-2-16,-2-4-2 0,3 4-5 0,-1-7 0 16,-2-1 2-16,-1 5 0 0,1-5 4 15,-7-5 0-15,4 5 3 0,-3-1-2 16,-4-3 5-16,-30 4 2 0,48-4 4 0,-24 4 0 15,-24 0-1-15,40-3 4 0,-40 3 0 16,43-9-3-16,-23 3 0 0,6-4-3 0,-1 2 5 16,-4-4-5-16,6-1 0 0,-2 1-1 15,-8-5-3-15,6 2 1 0,-4-2-5 16,-2-5 2-16,-1-1 1 0,-1 2-1 0,0-3-2 16,-1-3 6-16,-6 2-1 0,6-2 4 15,-8 1 8-15,4 2-4 0,4-2-5 0,-13 1-8 16,6 2-2-16,3-4-1 0,-7-1 3 15,6 2-1-15,-4-1-2 0,1 2 1 16,4 2 2-16,-10 23 0 0,12-44 2 0,-10 22 0 16,6 1-1-16,-8 21 3 0,9-38 5 15,-9 38 4-15,1-30 6 0,-1 30 0 16,12-33-5-16,-12 33 0 0,5-29-1 0,-5 29-3 16,7-30-1-16,-7 30-3 0,3-31 0 15,-3 31-2-15,3-35 0 0,-3 35-1 0,4-36 2 16,-4 36 2-16,-7-38 5 0,7 38 3 15,-12-43 8-15,-3 19 5 0,-5-6 5 16,-5 2 3-16,-5-3 17 0,-2 3 16 16,4 3 3-16,-4 1-7 0,2-1-6 0,-2 4-16 15,4-5-12-15,-2 5-12 0,3 0-8 16,-3-1-7-16,-5 3-3 0,4-2-14 0,-9 3-23 16,2-1-47-16,-11 7-57 0,-16 2-58 15,-32 8-191-15,-50-1-171 0,-24 8-365 0,-26 2-666 16</inkml:trace>
  <inkml:trace contextRef="#ctx0" brushRef="#br0" timeOffset="51204.7073">17798 2959 4500 0,'0'0'-115'0,"0"0"21"0,-10-30 18 16,10 30 1-16,0 0 10 0,0 0 0 16,0 0 7-16,0 0 23 0,0 0-1 15,0 0 22-15,0 0 20 0,0 0-2 0,0 0 11 16,0 0 2-16,0 0 0 0,0 0 4 15,0 0 3-15,0 0 2 0,0 0 18 16,0 0-15-16,0 0 1 0,0 0 19 0,0 0-7 16,0 0 9-16,0 0-7 0,0 0-6 15,0 0-2-15,0 0-3 0,0 0-11 0,0 0-4 16,0 0-9-16,0 0-2 0,0 0 2 16,0 0-1-16,0 0 1 0,0 0 1 0,0 0 1 15,18 98-7-15,-9-65 18 0,-3 7-5 16,3 4 0-16,-4-7 3 0,5 3-4 15,-5-2-4-15,0-9-6 0,0 5 6 0,-2-6 0 16,2-1-4-16,-1-1 0 0,1-2 1 16,-5-24 0-16,6 39-2 0,-6-39-2 15,4 35 4-15,-4-35-4 0,5 31 1 0,-5-31 0 16,3 21 13-16,-3-21 12 0,0 0 17 16,0 32 7-16,0-32-2 0,0 0-5 0,0 0-4 15,0 0-3-15,-30 9-3 16,30-9 5-16,0 0-8 0,0 0-8 0,-54-46-2 15,41 30-1-15,-4 1-4 0,2-7-5 0,-2 5-11 16,1-10-1-16,-4 0-8 0,3 0 1 16,-7 2 1-16,6-6 18 0,-2 3 0 0,2-2 0 15,-6 2 10-15,2 1 10 0,6-1 8 16,-8 2 3-16,6-1-4 0,1 6 5 0,4-1-2 16,1 1-2-16,-3 1-9 0,15 20-4 15,-17-36-13-15,17 36-9 0,-10-31-7 16,10 31-2-16,-6-34-5 0,6 34-1 0,3-33 3 15,-3 33-3-15,3-34 3 0,-3 34 0 16,5-35-6-16,-5 35 5 0,10-27-1 16,-10 27 3-16,9-24-1 0,-9 24 1 0,0 0 0 15,5-32 1-15,-5 32-1 0,0 0 3 16,5-21-3-16,-5 21 2 0,0 0-2 0,0 0 0 16,8-25 0-16,-8 25-2 0,0 0 1 15,0 0 0-15,0 0 0 0,18-22 3 0,-18 22-2 16,0 0 0-16,24-10 0 0,-24 10 2 15,28-3-1-15,-28 3 0 0,30-1-1 16,-30 1 3-16,41 0-2 0,-41 0 2 0,46 1 0 16,-15 7 0-16,0-3 1 0,-1 2 0 15,2 3 1-15,2-5-5 0,-3 5 2 16,0 2 0-16,-1-3-1 0,-7 3 0 0,6-3 2 16,-3 6 0-16,3-3 1 0,-3 2 2 15,-2-2 0-15,1 4 2 0,7 3 1 0,-7-3 2 16,0 1 2-16,-2 1-4 0,4 1 3 15,-5-4-5-15,5 0 1 0,-7 0 1 16,3 2-1-16,-3-2-3 0,-3 0 2 16,3 0 0-16,3 0 1 0,-4-3 2 0,1 5-6 15,-5-2 2-15,7-3-2 0,-6 1 2 16,6-1-1-16,-5 0 0 0,1 5 1 0,2-9 0 16,-20-8 0-16,34 19 0 0,-12-7-3 15,-7 0 1-15,-15-12-9 0,31 12-32 16,-16-3-36-16,-15-9-45 0,24 14-56 0,-24-14-107 15,12 4-665-15,-12-4-811 0</inkml:trace>
  <inkml:trace contextRef="#ctx0" brushRef="#br0" timeOffset="51580.5477">17803 3332 4759 0,'0'0'-69'0,"-37"3"13"16,37-3-7-16,0 0-19 0,0 0-8 0,0 0 2 15,0 0 9-15,0 0 19 0,0 0 16 16,0 0 12-16,0 0 11 0,0 0 12 16,0 0-7-16,0 0 3 0,72-43 0 0,-55 34 10 15,-17 9-1-15,37-20 8 0,-17 12-10 16,-2-4-3-16,-18 12 4 0,32-15 6 0,-15 2-6 16,3 4-3-16,-20 9-3 0,38-22-2 15,-19 12-13-15,1-2-10 0,-20 12-7 16,33-15-16-16,-13 5-22 0,-3 5-43 0,-4-1-89 15,-13 6-538-15,29-16 423 0</inkml:trace>
  <inkml:trace contextRef="#ctx0" brushRef="#br0" timeOffset="52062.5316">18715 2664 3424 0,'-22'-16'143'0,"22"16"-10"15,0 0-49-15,0 0-39 0,0 0-20 0,-20-15-6 16,20 15-8-16,0 0 22 0,0 0 8 15,0 0 11-15,0 0-14 0,0 0-4 0,-27-11-13 16,27 11 8-16,0 0-7 0,0 0 1 16,0 0-11-16,0 0 19 0,0 0-19 15,-28 29 5-15,28-29 3 0,-15 25-10 16,15-25-3-16,-14 28 25 0,6-9-13 0,8-19 20 16,-15 42-8-16,10-18 14 0,-5 2-3 15,5-2 12-15,1 1-1 0,-4-2-5 0,8-23-7 16,-5 47 5-16,5-25-4 0,0-22 1 0,8 50-5 15,1-29-1-15,-4-3-6 0,-5-18-2 16,26 34 1-16,-7-21-2 0,-2-1-6 16,8-2 14-16,1-7-14 0,-26-3-5 0,66 0-2 15,-28-7-3-15,1 1-10 0,7-6-3 16,0 3-12-16,-8-3-5 0,4 0-10 0,-5-2-13 16,-4 2-6-16,-1 3-17 0,-4-3-22 15,-4 3-25-15,4-5-52 0,-8 2-79 16,2 0-636-16,-5 0-266 0</inkml:trace>
  <inkml:trace contextRef="#ctx0" brushRef="#br0" timeOffset="52494.5353">19344 2406 4033 0,'-5'-44'-64'0,"5"44"23"0,0 0 1 0,0 0 6 15,0 0-5-15,0 0 11 0,0 0 17 16,0 0 17-16,-4-29 31 0,4 29-4 0,0 0 1 16,0 0-9-16,0 0 0 0,0 0-9 15,0 0-1-15,0 0-2 0,0 0 6 16,0 0-5-16,0 0 5 0,0 0 1 15,0 0-10-15,0 0 5 0,-62 44 4 0,47-29 8 16,4 7 11-16,11-22 1 0,-21 43 13 16,11-19-8-16,-3 2 7 0,3 2 14 0,-2 5 1 15,1 1-5-15,2 0 3 0,3-6-11 16,-1 4 4-16,7 0-8 0,3-2 2 16,4 1-3-16,5 1-1 0,8-1-7 0,3 0-7 15,7-10 0-15,5 1-6 0,7-4 0 16,-3-3-4-16,6-6-1 0,2 0-4 15,-6 0-5-15,8-6-2 0,-2-6-23 0,3 3-18 16,-1-9-31-16,-3 0-40 0,11-10-43 16,-12-4-63-16,2-4-142 0,-3-1-521 0,-4-10-207 15</inkml:trace>
  <inkml:trace contextRef="#ctx0" brushRef="#br0" timeOffset="53049.6001">20036 2337 4086 0,'0'0'98'0,"0"0"31"0,-30-9-14 0,30 9-27 16,0 0-30-16,0 0-19 0,-20-9-3 16,20 9 2-16,0 0 16 0,0 0 1 0,0 0-3 15,0 0-13-15,0 0-2 0,0 0-8 16,0 0 2-16,0 0-8 0,0 0 1 16,0 0-5-16,0 0 2 0,0 0-3 0,0 0 3 15,0 0-16-15,0 0-7 0,0 0-20 16,0 0-3-16,0 0-6 0,89 1-27 15,-89-1 1-15,26-4 0 0,-26 4-3 0,25-8 12 16,-25 8 11-16,0 0 6 0,32-15 15 16,-32 15 4-16,15-12 2 0,-15 12 13 0,0 0 9 15,12-21 2-15,-12 21-5 0,0 0 0 16,0 0 0-16,0 0-12 0,0-30-2 0,0 30-5 16,0 0 1-16,0 0-10 0,0 0 6 15,0 0-8-15,0 0 3 0,0 0 5 16,0 0 1-16,0 0 1 0,-45-16 5 0,45 16 0 15,0 0-2-15,-44 27 5 0,44-27 2 16,-36 28-1-16,15-9 7 0,0-2-2 16,1 3-2-16,-4 5 16 0,2-1-12 0,2 3 10 15,4 1 4-15,-3-6 5 0,-1 5-3 16,7-5 5-16,4 3 8 0,-6-3 13 0,5-1-6 16,5 5-2-16,5-26 1 0,-8 39 2 15,8-39-7-15,8 36-2 0,-1-13-3 16,10-8-7-16,8 4-10 0,7-2-12 0,4-4-18 15,3 2-6-15,3-5-13 0,1-2-3 16,2 0-19-16,-1-7-4 0,-7-1 6 16,5 0-6-16,-4 0 6 0,-6-1 3 0,10-3-4 15,-9-3 10-15,4-2-5 0,-4 0 2 16,-1-3-17-16,2-3-15 0,-6 0-21 0,4-4-28 16,-16 0-48-16,3-3-14 0,-1 1-71 15,-6-3-484-15,-4-2 428 0</inkml:trace>
  <inkml:trace contextRef="#ctx0" brushRef="#br0" timeOffset="53713.6824">20645 2281 3200 0,'0'0'48'0,"-5"-24"33"15,5 24 5-15,0 0-9 0,0 0-13 0,0 0-19 16,0 0-2-16,-8-27-10 0,8 27 2 0,0 0 7 16,0 0 15-16,0 0-28 0,0 0 6 15,0 0-8-15,0 0-1 0,46 51-9 0,-27-28 11 16,-2-7 7-16,6 11-4 0,2-4-8 15,0 8 18-15,4-3 0 0,-6 0 6 16,6-1-3-16,1 5 0 0,-5-1 0 16,-2-1-10-16,4-2-16 0,-4 3 9 0,-3-1-3 15,2-1 0-15,2-1-3 0,-8-5 5 16,1-1-16-16,0 3 8 0,-6-8 1 0,1 3-10 16,-3-2 6-16,-9-18-12 0,21 27-6 15,-21-27 9-15,15 24 2 0,-15-24 17 16,9 20-1-16,-9-20 0 0,0 0-12 0,0 0-11 15,0 0 12-15,0 0 8 0,0 0 5 16,0 0-19-16,0 0-17 0,-74-8 8 16,74 8-16-16,-37-28-10 0,17 9-5 0,-7-3-2 15,7-2-5-15,-3-5 18 0,1 2 5 16,2-1 9-16,-3 1 3 0,3-4 12 0,3 3 19 16,-1-3 6-16,1 0 5 0,0 0 2 15,4 1-11-15,-2-2-8 0,6 5-6 16,-2 0 4-16,1-2-11 0,4 1-17 0,-5 1 1 15,6-3-8-15,0 1-8 0,-4 2 0 16,6-3-9-16,3 30 4 0,0-56 0 0,0 28-5 16,3 1-4-16,-3 27 6 0,4-53 0 15,1 29 2-15,-5 24 0 0,6-45 12 0,-2 28-2 16,-4 17 11-16,3-37 3 0,-3 37 9 16,10-31-12-16,-5 15-4 0,-5 16 8 15,24-24-4-15,-9 9 8 0,1 3-5 0,-16 12-6 16,36-19-4-16,-10 12-7 0,-1 1 1 15,-25 6 11-15,47 0 2 0,-17 6-6 16,-6 1-5-16,2 6 14 0,1-1 0 0,0 6 10 16,1 3 11-16,-4 1-3 0,-1 6 3 15,-4-1 0-15,-4 1 3 0,-2-4 4 16,-4 3 8-16,-4 5 3 0,-5-2 10 0,-5 0 7 16,-4 2-10-16,-6 3-8 0,0-1-4 15,-5-1 4-15,-8-2-20 0,7 4-14 0,-7-8-41 16,0 0-14-16,4-1-33 0,1-5-26 15,8-6-104-15,-5-2-193 0,1-5-361 0,19-8 308 16</inkml:trace>
  <inkml:trace contextRef="#ctx0" brushRef="#br0" timeOffset="53871.5085">21013 1412 3255 0,'-3'-20'-177'0,"-9"-7"-133"0,12 27-342 0,-13-35 119 0</inkml:trace>
  <inkml:trace contextRef="#ctx0" brushRef="#br0" timeOffset="54159.5071">20916 1209 2675 0,'0'0'71'0,"-13"-24"38"0,13 24 23 15,-14-23-14-15,14 23 13 0,0 0 3 0,-18-27 12 16,18 27 19-16,-9-18 17 0,9 18 3 0,0 0-13 15,0 0-17-15,-15-24-23 0,15 24-17 16,0 0-22-16,0 0-11 0,-13-20-8 16,13 20-12-16,0 0-9 0,0 0-7 0,0 0-7 15,0 0-4-15,0 0-5 0,0 0-2 16,0 0-4-16,0 0 0 0,0 0-4 0,0 0 5 16,40 54 0-16,-15-31-8 0,4 9 0 15,3 2-3-15,1 9 0 0,4-3-1 16,3 11 0-16,2 3-6 0,-2-3 2 0,5 2 3 15,0 4 2-15,0-7-7 0,-6 4-2 16,3-2-6-16,-1 0 2 0,-2-9-5 0,-4 1-11 16,-5-2-16-16,2-3-11 15,-12-9-23-15,5 0-19 0,-1-5-16 0,-6 2-10 16,-3-5-10-16,-2-4-27 0,-3 1-45 0,-10-6-157 16,0-13-510-16,0 0-143 0</inkml:trace>
  <inkml:trace contextRef="#ctx0" brushRef="#br0" timeOffset="54386.5164">21175 1801 4059 0,'-28'-21'95'16,"28"21"54"-16,-19-19-21 0,19 19-20 15,-16-20-28-15,16 20-21 0,-15-15-11 16,15 15-2-16,0 0-9 0,-10-24-10 0,10 24-4 15,0 0-6-15,0 0-17 0,36-42-8 16,-17 25-10-16,11 5-11 0,-3-4-14 0,10 1-26 16,-1 3-18-16,6 1-15 0,-3-1-22 15,-1 0-35-15,4 0-83 0,0 1-594 16,1-1-19-16</inkml:trace>
  <inkml:trace contextRef="#ctx0" brushRef="#br0" timeOffset="55277.756">22104 1373 4118 0,'0'0'99'16,"0"0"-28"-16,0 0-36 0,0 0-35 15,-92 24 9-15,68-11 0 0,6 4 10 0,-14 3 25 16,4-3-3-16,6 9-1 0,-5-2-12 16,7 3-2-16,-5 5 0 15,3 2 0-15,7-2-4 0,2 1 4 0,-2-3-4 0,8-3 4 16,-5 5-7-16,9-5 0 0,3 1-3 15,0-28-2-15,3 53-1 0,4-26-3 0,-2-6 1 16,7 3-5-16,1-4-6 0,1-2-9 16,7 1-21-16,-2-1-14 0,2-6 2 15,-1-2-1-15,-1 3 8 0,-19-13-6 16,32 4 14-16,-32-4 0 0,31 0 15 0,-31 0 5 16,0 0-4-16,26-27 2 0,-26 27 12 15,0-33 0-15,0 33 4 0,-2-39-9 0,2 39 5 16,-8-51 0-16,4 24-3 0,-3 3 25 15,7 24-25-15,-11-47 7 0,9 26 16 16,2 21 6-16,-15-33 3 0,15 33 8 0,-10-28-3 16,10 28 0-16,-7-23-4 0,7 23-5 15,0 0-11-15,-10-27-5 0,10 27 6 0,0 0-4 16,0 0-5-16,0 0 7 0,0 0-8 16,0 0 3-16,0 0 3 0,0 0-2 15,0 0-7-15,0 0 6 0,0 0-4 0,24 98-3 16,-9-80-3-16,-4 4 3 0,10-4 3 15,-11 1 0-15,5-3-6 0,1 2 4 16,-4-3-1-16,-12-15 2 0,32 26-4 0,-24-19 5 16,-8-7 4-16,22 20 17 0,-22-20 18 15,18 9-2-15,-18-9-6 0,0 0-4 0,0 0-2 16,34-32 11-16,-34 32 10 0,12-39 9 16,-7 18-7-16,3-8-3 0,-3 5-3 0,-5 24-6 15,5-50 2-15,-2 25-7 0,4 5 1 16,-7 20-5-16,5-31-7 0,-5 31-3 0,7-28-6 15,-7 28-4-15,5-23-1 0,-5 23-5 16,0 0 5-16,0 0-6 0,0 0-1 16,0 0-1-16,0 0 2 0,0 0-3 0,0 0 0 15,0 0 1-15,0 0 1 0,52 33-3 16,-52-33-1-16,8 18-1 0,-8-18 1 0,0 0-5 16,13 18-3-16,-13-18-4 0,0 0-2 15,0 0 1-15,17 18 1 0,-17-18-5 16,0 0-6-16,0 0 2 0,0 0 1 0,0 0 6 15,0 0 14-15,17-60 7 0,-17 60 1 16,5-35 2-16,-5 35 2 0,10-31-5 16,-10 31 1-16,12-34-5 0,-12 34 0 0,5-25-1 15,-5 25 2-15,6-23-6 0,-6 23 2 16,15-19 2-16,-15 19 1 0,17-12 0 0,-17 12 5 16,23-11-8-16,-23 11 4 0,0 0 0 15,44 8 1-15,-44-8-3 0,38 9 2 0,-18 0 0 16,-3 3-3-16,8-3 3 0,-5 5 0 15,0-2-3-15,6 0-1 0,-6 4 1 16,0-5 0-16,5 1-3 0,-5 3-11 0,0-2-11 16,2 2-12-16,-2-3-18 0,-4 5-21 15,1-5-22-15,0 3-28 0,5-3-27 0,-6 2-25 16,-2-6-60-16,-14-8-142 0,27 11-528 16,-9-6-460-16</inkml:trace>
  <inkml:trace contextRef="#ctx0" brushRef="#br0" timeOffset="56037.5178">23214 1276 4437 0,'0'0'5'0,"0"0"-6"0,-8-28-36 16,8 28-33-16,0 0-20 0,-8-26-1 15,8 26 2-15,0 0 24 0,-17-21 20 0,17 21 11 16,-18-14 14-16,18 14 29 0,0 0-3 15,-22-12 24-15,22 12 11 0,0 0 15 16,-27-9-3-16,27 9-4 0,0 0 7 0,0 0-7 16,0 0 8-16,-47 21-3 0,32-4-5 15,7 1-9-15,-6 0 2 0,3 6-2 16,4 0-3-16,2 5 8 0,-3-1 6 0,3 4-10 16,-2-2 0-16,7 0 9 0,7 2 4 15,-7 1 4-15,1-5-2 0,6 3-3 0,1-4-4 16,1-2-5-16,2 1-4 0,3-5-2 15,6 0 0-15,0-6-13 0,5-3-9 0,-2 1-14 16,1-5-6-16,1 0-11 0,-25-8 0 16,40 2-10-16,-40-2-11 0,42-14-17 15,-22-3-11-15,5 2 7 0,-8 0 2 0,1-3 10 16,2-2 1-16,-1 2 5 0,-8 0 14 16,-11 18 22-16,27-27 23 0,-15 11 17 0,-12 16 14 15,17-23 13-15,-17 23 1 0,16-18-5 16,-16 18-2-16,15-18-5 0,-15 18-3 0,0 0-8 15,17-21-3-15,-17 21-8 0,0 0-5 16,14-22-6-16,-14 22-5 0,0 0-1 16,18-16 0-16,-18 16 1 0,0 0-4 0,18-12-2 15,-18 12 0-15,0 0 1 0,29-19-4 16,-29 19 5-16,0 0 8 0,23-8 0 0,-23 8 0 16,0 0-2-16,25-15 0 0,-16 5-5 15,-9 10 0-15,25-14 0 0,-10 11-3 16,-15 3 1-16,17-20 0 0,-9 10 2 15,-8 10 2-15,13-24 4 0,-13 24 6 0,7-24 1 16,-7 24 16-16,0-25 3 0,0 25-3 16,0 0-3-16,-8-35-5 0,8 35-8 0,-15-15-1 15,15 15-7-15,0 0 1 0,-42-12-3 16,42 12-1-16,-29-3-3 0,29 3-1 0,-43 10-1 16,21-2-3-16,-6 4 1 0,3 1 2 15,-4 5-4-15,-3 2 1 0,4 1-1 0,-2 3 0 16,1 1-1-16,8 3-1 0,-8-4 2 15,7 6-1-15,7-2 0 0,-1 7 4 16,-1-5 2-16,7-1 2 0,3 2-1 0,5-1 2 16,2-1-4-16,5 1 1 0,9-3-2 15,4 2-4-15,-1-1-24 0,8-5-23 0,5-1-44 16,10-4-55-16,4-7-84 0,-1-7-217 16,8-4-129-16,2-4-350 0,-4-10-575 15</inkml:trace>
  <inkml:trace contextRef="#ctx0" brushRef="#br0" timeOffset="57706.4823">19104 3412 4402 0,'-21'12'-111'0,"2"7"2"16,-1 9 5-16,-3 2 12 0,4 7 8 0,1 2 1 16,3 3 12-16,-2 5 14 0,5-2 25 15,4 0 21-15,1-1 16 0,4-2 11 0,0 5 19 16,3-4 19-16,3 1-1 0,2-2 20 15,3-1-1-15,6-1 2 0,6 5-8 0,8-4 17 16,7-1 2-16,1-3 1 0,10-4-8 16,3 3 4-16,8-9-18 0,6 1 6 15,3-1-2-15,-5-7 6 0,0-3 22 0,2-4-6 16,-13-1 4-16,4 0-7 0,-5-6-8 16,-3 3-11-16,0-4-7 0,4-4-9 0,-15-1-7 15,2-1-20-15,-1-4-34 0,1-4-47 16,-2-6-53-16,2-7-45 0,2-13-65 0,-13 0-135 15,3-9-553-15,-2-8-464 0</inkml:trace>
  <inkml:trace contextRef="#ctx0" brushRef="#br0" timeOffset="58531.3692">19926 3243 4274 0,'-17'-25'-111'16,"17"25"14"-16,0 0 17 0,0 0 7 0,-15-21 35 15,15 21 47-15,0 0 46 0,0 0 68 16,0 0 40-16,0 0 9 0,0 0-4 16,-20-16-15-16,20 16-26 0,0 0-16 0,0 0-15 15,0 0-17-15,0 0-9 0,0 0-12 16,0 0-2-16,0 0 5 0,0 0 0 0,0 0-8 15,5 74-1-15,-5-74 0 0,22 50-4 16,-12-17-7-16,5-2-1 0,-2 9-7 16,6-3-4-16,1 12 0 0,1-3-5 0,4 4-4 15,2-2 1-15,0 2-4 0,3 2-2 16,-3-2-2-16,0 0 1 0,3-2-3 16,1-2-1-16,-4-2 0 0,3-1 0 0,-6-3-3 15,6-3-1-15,-8-4 0 0,3-1 1 16,-4-2-2-16,-2-3 1 0,4 2-3 0,1-4 2 15,-9-7-1-15,8 4 0 0,-3-6-3 16,2 2-1-16,1-3-4 0,-4-3-12 16,-1 0-4-16,-3 1-4 0,7-5-1 0,-22-8 0 15,27 17 3-15,-27-17 6 0,22 12 5 16,-22-12 1-16,0 0 0 0,26 0 1 0,-26 0 2 16,0 0 1-16,0 0-3 0,20-41 2 15,-20 41-3-15,9-39 0 0,-9 12-5 0,0-5-10 16,-5-5-8-16,5 4-8 0,-4-11-2 15,1 3 2-15,1-1 6 0,-8 2 2 16,7 7 10-16,1-8 14 0,-8 8 0 0,5 1 14 16,-3 1 12-16,5 4 12 0,-8 0 6 15,6 1 0-15,5 26-9 0,-15-45-1 16,15 45-4-16,-6-35-1 0,6 35-6 0,-2-31-3 16,2 31-4-16,-7-27 1 0,7 27-1 15,0 0-4-15,0-36-5 0,0 36 3 16,7-26 0-16,-7 26 5 0,15-18-6 0,-15 18-2 15,17-22 2-15,-17 22-2 0,20-16 2 0,-20 16 4 16,18-8-6-16,-18 8 0 0,0 0 0 16,37-7 4-16,-37 7-2 0,35 3 0 0,-35-3 0 15,40 9 2-15,-11 2-2 0,-6-3 3 16,-4 2-4-16,6-1 3 0,2 3 0 16,-9 0 5-16,5 0 3 0,-4 3 2 0,-1 2 2 15,6-2 6-15,-9 4 3 0,3-1 1 16,-1 0-5-16,-2 5 0 0,-4-7-2 0,3 7 0 15,-1-2-2-15,-1-3-4 0,3-3 2 16,-15-15-2-16,17 39-2 0,-9-24 0 16,-8-15-2-16,19 30-1 0,-9-18-2 15,-10-12-6-15,13 29-23 0,-13-29-37 0,13 25-57 16,-6-17-57-16,-7-8-103 0,10 12-233 16,-10-12-421-16,0 0-680 0</inkml:trace>
  <inkml:trace contextRef="#ctx0" brushRef="#br0" timeOffset="59435.46">21403 3335 4522 0,'0'0'-120'0,"-9"-28"16"16,9 28 9-16,0 0 15 0,0 0 19 0,0 0 38 15,0 0 10-15,9-36 20 0,-9 36 13 16,0 0 7-16,0 0 5 0,0 0 0 0,0 0 18 16,0 0 5-16,0 0-3 0,0 0 1 15,0 0 5-15,0 0-10 0,63 49-6 0,-46-28 3 16,1 7-7-16,3-3-7 0,2 5-3 15,-3 5-2-15,2-8-2 0,1 4 4 16,-1-4-8-16,-2-3-8 0,-2-1 3 16,-6-2 1-16,3-2 3 0,0-4 20 0,-15-15 18 15,17 28 8-15,-7-16 11 0,-10-12 2 0,0 0-10 16,0 0-11-16,0 0-2 0,0 0-8 16,0 0-4-16,0 0-2 0,-53 10 0 15,53-10 1-15,0 0-3 0,-66-37-7 0,36 16-5 16,3-5-1-16,1-1 0 0,2-5-5 15,-4 4-2-15,3-4-3 0,3 2-4 0,4-6-1 16,-3 6-1-16,5-2-3 0,1 8-1 16,5 0-4-16,1-1 1 0,1-1-4 0,8 26-1 15,-12-36-2-15,12 36 0 0,5-36 2 16,-5 36-5-16,15-32-14 0,-3 14-24 16,-12 18-32-16,33-25-43 0,-9 13-35 0,-6 4-36 15,6-4-46-15,-1 4-76 0,-8 1-595 16,-15 7-471-16</inkml:trace>
  <inkml:trace contextRef="#ctx0" brushRef="#br0" timeOffset="59649.4477">21583 3060 4278 0,'0'0'-77'16,"0"0"32"-16,42-5 28 0,-42 5 24 16,0 0 26-16,0 0 5 0,30-3 9 15,-30 3 12-15,0 0 11 0,0 0 22 16,0 0 17-16,36 8 15 0,-36-8 3 0,21 15-11 16,-21-15-1-16,27 25-19 0,-10-6-6 15,5-1-13-15,-6 10-7 0,13 1-10 0,-3-2-5 16,13 7-8-16,-7-1-3 0,-1 1-6 0,-2-6-4 15,3-1-6-15,-7-1 3 0,3-5-7 16,-9-2 0-16,1-3-10 0,1-1-6 0,-4 1-10 16,-3-5-9-16,-14-11-15 0,26 19-27 15,-26-19-38-15,0 0-41 0,19 5-55 16,-19-5-66-16,0 0-12 0,0 0-664 0,-10-47-634 16</inkml:trace>
  <inkml:trace contextRef="#ctx0" brushRef="#br0" timeOffset="59811.8235">21729 2887 4765 0,'-12'-16'107'0,"12"16"10"0,-16-26-15 16,16 26-14-16,-10-18-23 15,10 18-4-15,0 0-5 0,-11-22 4 0,11 22 7 0,0 0-11 16,0 0-4-16,0 0-9 0,0 0-6 16,0 0-3-16,0 0-19 0,0 0-28 0,21-34-39 15,-21 34-57-15,26 3-57 0,-26-3-90 16,24 0-703-16,-24 0-907 0</inkml:trace>
  <inkml:trace contextRef="#ctx0" brushRef="#br0" timeOffset="60094.9043">22038 2617 4963 0,'0'0'-19'0,"0"0"-15"0,0 0-16 0,32-7-4 16,-32 7 3-16,0 0 5 0,37 0 26 15,-37 0 14-15,0 0 23 0,39 11 19 16,-39-11 14-16,33 15 17 0,-13-3 13 16,-2 4 5-16,4-1-7 0,5 10-4 0,1-1-17 15,-1 4 0-15,8 5-11 0,0 2-6 16,-1 1-1-16,-1 3-5 0,1 3-1 0,-1 2-3 16,2-2 5-16,1 2-2 0,5 2-3 15,-4-7-7-15,0-1 1 0,3 1-7 16,-6-6-13-16,-3 3-26 0,-1-9-34 0,1 0-45 15,-5-1-36-15,-4-8-49 0,-2-6-93 16,0-3-658-16,-6-3-713 0</inkml:trace>
  <inkml:trace contextRef="#ctx0" brushRef="#br0" timeOffset="60305.9294">22460 3197 5013 0,'-35'-13'121'15,"35"13"-30"-15,-27-10-41 0,27 10-40 16,0 0-9-16,-15-12-7 0,15 12 5 0,0 0 27 16,0 0 8-16,0 0-6 0,0 0 1 15,0 0-3-15,0 0-1 0,30-52-6 0,-10 41-5 16,5-1-4-16,4-3-8 0,-9 3-14 16,8-3-27-16,-3 3-36 0,5-3-42 15,6 0-57-15,-11-2-123 0,6 2-631 16,-9 3-618-16</inkml:trace>
  <inkml:trace contextRef="#ctx0" brushRef="#br0" timeOffset="61112.3275">23059 2864 4751 0,'0'0'97'16,"0"0"-10"-16,33 7-42 0,-33-7-50 0,0 0-37 16,0 0 0-16,37-4 10 0,-37 4-3 15,0 0 13-15,30-10-7 0,-30 10-32 0,17-12-14 16,-17 12-3-16,22-15 7 0,-22 15 27 15,16-15 9-15,-16 15 11 0,0 0 15 16,17-22 27-16,-17 22 18 0,0 0 27 0,15-25-3 16,-15 25 0-16,0 0-14 0,0 0-9 15,0 0-23-15,0 0-12 0,0 0-18 0,0 0 1 16,-35-27 4-16,35 27 3 0,0 0-10 16,-57 17 11-16,57-17 4 0,-45 23 8 15,20-11 17-15,5 0 10 0,-2 1 3 0,-1 2 8 16,3 4-1-16,0 0-3 0,1 2 5 15,4-2-5-15,0 1-2 0,2 2-4 0,8 2-6 16,5-24 0-16,0 44 3 0,5-17-8 16,5-4-2-16,8-2 0 0,6 1-4 15,9-4 4-15,7-3-6 0,-1-1-11 0,9-10-6 16,-1 4-4-16,1-8-4 0,1 0-2 16,0-5 8-16,-4-1-2 0,-5-6 4 0,5-1-1 15,-8-2 2-15,3-7 4 0,-5-3-4 16,-3 2-1-16,-4-5 22 0,-6 0-2 0,0-3-3 15,-6 4 4-15,-2 1 0 0,-2 1 1 16,-4 2-4-16,0 4-2 0,4-2 3 16,-12 21-6-16,12-31-8 0,-12 31-10 0,13-28-2 15,-13 28-4-15,14-19 4 0,-14 19-2 16,25-15 1-16,-25 15-10 0,43-8-14 16,-16 4-27-16,8 1-21 0,-2-2-25 0,8 5 5 15,-1 0 8-15,-7 0-6 0,7 0 14 16,-6 0 6-16,-6 0 16 0,-28 0 23 15,49 0 20-15,-49 0 6 0,27 5 18 0,-27-5 4 16,0 0 43-16,0 0 9 0,0 0 23 16,0 0 12-16,0 0 6 0,0 0 8 0,0 0-10 15,-76 10-3-15,76-10-11 0,-40-10-8 16,22 5-8-16,-6-2-12 0,4-2-16 16,0-2-8-16,20 11-11 0,-33-27-12 0,18 12-21 15,10-6-19-15,5 21-21 0,-9-38-13 16,9 38 0-16,9-40 2 0,-9 40 1 0,11-39 12 15,-1 19 6-15,-10 20 3 0,22-30 0 16,-12 15 1-16,7 3 30 0,-17 12 7 16,32-21 21-16,-16 10 12 0,1 5 20 15,0 3 3-15,-17 3 19 0,38-6-3 0,-21 6-2 16,-17 0 4-16,42 6-6 0,-19 3-3 16,2 2-12-16,2 0 0 0,0 5-10 0,3-1-1 15,2 3-9-15,-2 0 0 0,5 5-4 16,-5-5-2-16,5 4-2 0,-1-1-3 0,-4-3-19 15,2 1-18-15,-4-3-26 0,-5-1-41 16,3 0-31-16,-5-2-39 0,-6-8-85 0,0-2-206 16,-15-3-456-16,0 0-437 0</inkml:trace>
  <inkml:trace contextRef="#ctx0" brushRef="#br0" timeOffset="61296.5226">24099 2183 4769 0,'0'0'195'0,"-28"-19"-43"16,28 19-36-16,-13-12-29 0,13 12-15 16,0 0-1-16,0 0 0 0,-21-20-7 0,21 20-10 15,0 0-11-15,0 0-29 16,0 0-20-16,0 0-20 0,0 0-23 0,0 0-40 0,34-45-44 16,-21 39-46-16,-13 6-110 0,27-9-653 15,-27 9-749-15</inkml:trace>
  <inkml:trace contextRef="#ctx0" brushRef="#br0" timeOffset="61782.896">25106 2162 4664 0,'0'0'23'16,"24"-13"18"-16,-24 13-10 0,0 0-7 0,17-19-10 16,-17 19 5-16,0 0 3 0,0 0 15 15,0 0 21-15,0 0 16 0,0 0-8 16,0 0 0-16,0 0-12 0,-51-25-8 0,51 25-4 16,0 0-7-16,0 0-3 0,-43 35-1 15,31-26-5-15,2 6-4 0,10-15-8 0,-8 30-8 16,8-30-9-16,0 37-4 0,0-37-2 15,13 35-12-15,4-20-1 0,3 0-8 0,0-3 1 16,5-1-2-16,-3-5 3 0,8-3 5 16,0-3 3-16,-2 0 5 0,-28 0 15 15,57-16 4-15,-28 4 2 0,-4-7-3 0,0 4 1 16,-5-10 9-16,0 2 3 0,-10-3 1 16,2 1 8-16,-9 2-1 0,-3 23 22 15,-3-47 5-15,-5 22-7 0,8 25 7 0,-22-36 1 16,8 16-10-16,14 20-8 0,-21-25-3 15,21 25-3-15,-22-12-3 0,22 12-2 16,0 0 0-16,0 0-4 0,0 0 1 0,0 0-1 16,62 59-1-16,-2-37-2 0,22-4-3 15,13 1 3-15,39 1-5 0,7-7-17 0,9-3-50 16,14-1-77-16,-10-9-124 0,7-2-235 16,-17-8-452-16,-34-7-767 0</inkml:trace>
  <inkml:trace contextRef="#ctx0" brushRef="#br0" timeOffset="72986.2756">4620 14136 2211 0,'0'0'47'0,"0"0"172"0,0 0-49 0,0 0-60 15,0 0-39-15,0 0-33 0,0 0-24 16,0 0-4-16,0 0-20 0,0 0 7 0,0 0-5 16,36-5 0-16,-36 5 19 0,0 0 5 15,0 0 18-15,0 0 0 0,0 0-3 0,0 0 2 16,0 0-3-16,0 0-7 0,0 0-21 16,0 0 1-16,0 0-3 0,0 0-5 15,0 0-8-15,0 0 23 0,0 0-17 16,0 0 9-16,0 0 16 0,0 0-3 0,0 0 22 15,0 0 18-15,0 0-14 0,0 0 20 16,0 0-10-16,0 0-2 0,0 0 9 0,0 0-21 16,0 0-13-16,0 0 2 0,0 0-7 15,0 0 7-15,25-7 1 0,-25 7-2 16,0 0 6-16,0 0-11 0,36-8 9 16,-36 8-5-16,23-1 0 0,-23 1 21 0,32-4-8 15,-32 4 3-15,33-7 0 0,-33 7 3 16,52-1 18-16,-23-6-19 0,-4 3 2 0,6 4-4 15,3-6 0-15,3 4-5 0,0-5-7 16,3 4-11-16,5-3 10 0,-2 3-15 0,-1-3 1 16,2 3 5-16,-1 3 5 0,-8-3-2 15,4 0-3-15,3 3-7 0,-6 0 3 0,8-3-8 16,-6 3-1-16,7 3 9 0,4-3-10 16,-2 3 8-16,5 0-1 0,3 0-8 0,2 3-1 15,6 0 7-15,4 0-6 0,5-3-1 16,3 6-7-16,-1-2 8 0,1 1 4 15,12 4 3-15,-16-1 0 0,-3 1-1 0,-3-3-6 16,-3 6-3-16,0-2 1 0,-8-1 3 16,-6 1 5-16,-1-5 0 0,0 1 5 15,-7 3 10-15,2-1-8 0,-2-2-7 0,-2 0-3 16,-1 0 3-16,-5-3 6 0,2 4-3 16,-6-3-5-16,7 1 3 0,-5-3-4 15,2 6-2-15,-2-7 4 0,-5 4 2 0,4-3-12 16,-1 2 7-16,-3 0-2 0,2-2 2 0,-2 2 14 15,3-1 1-15,-2-1-2 0,-1 5-1 16,3-4 4-16,1 3-5 0,2 2-4 16,3-3 5-16,6 5-1 0,-3-1-8 0,3-3 5 15,-2 4-5-15,7-2 3 0,1 1-6 16,-1 0 2-16,3 0-2 0,-3-1 3 0,1-2 8 16,2 3-16-16,-1-2 4 0,0-2 4 15,1 2-3-15,-1-1-1 0,2 0-1 16,-1-2-1-16,-6 2 4 0,7-1-8 0,-4 2 9 15,2 0-4-15,-1-1-3 0,0 1 0 16,-5 1 0-16,5-2 2 0,0 1 5 16,3 3-9-16,-2-6 4 0,0 1-2 0,1-3 2 15,1 6 1-15,-8-6 5 0,5-2 6 16,0 4 8-16,-7-4 16 0,-4-1 4 16,3 1 6-16,3 1 13 0,-3-4-4 0,11 3-6 15,-1-3-7-15,-3 3-3 0,12-3-5 16,-3 0-6-16,14 0-3 0,6 3-2 0,-4-3-5 15,4 0-1-15,-1 0-3 0,3 0-3 16,4 0-1-16,-10 0-1 0,5-3-1 16,-3 3 0-16,2 3-3 0,-7-3 0 0,-7-3-1 15,0 6 3-15,-1-6-3 0,-6 6-1 16,6-3 0-16,-4 2 1 0,2-2-5 0,0 4 3 16,-2 2-4-16,-1-3 2 0,14 4 0 15,1 1-8-15,-4 0-6 0,5 1 0 16,-3-5-4-16,-2 1 0 0,4 1 3 0,-4-3 0 15,-4 0 4-15,-6-3-4 0,2 0 3 16,-6-3-2-16,-4 3 8 0,2 0-4 16,-4-3 3-16,-3 0 2 0,1 0-5 0,-3-2 4 15,2 1-1-15,3-4 7 0,-3-1-6 16,7-3 2-16,-4 0 0 0,8-3 0 0,6-4-4 16,-4 4 5-16,2-5-2 0,0 3 3 15,-2-2-2-15,-3 1 0 0,-3-2 1 16,-6 7-2-16,-3-1 6 0,-1 2 2 0,-1-3-2 15,-13 5 3-15,12-2-3 0,-9 1 1 16,1 1 3-16,-1 1-3 0,4 1-2 0,-2-4-1 16,-1 4 2-16,2-2 0 0,0 1 2 15,4 3-3-15,-2-3 0 0,-1 3 3 0,-2-3-2 16,2 3 3-16,-2 0 1 0,-2 0 2 16,1-1 3-16,-4 3 1 0,-25 4-4 0,60-8 2 15,-30 4-6-15,2 1 5 0,1 2-3 16,16-7-2-16,-1 5 0 0,-6 0 1 15,10 0-3-15,2 0-1 0,-4-4-3 0,0 5 1 16,2-1-1-16,-4 3 4 0,-1-3-3 16,-3 3-3-16,-6 0 4 0,1 0 3 0,-1 0-2 15,-1 3 0-15,0-3 0 0,-2 3-2 16,3-1-2-16,-1 5 2 0,3-4 3 16,2 3-4-16,2 0 3 0,-3 0-3 15,8 1 0-15,-1-2 0 0,-1 2 0 0,2 1 1 16,-1 0 2-16,-1-2-3 0,-2 0 1 15,2 0-1-15,-8 0 6 0,-4 1-5 0,-2-2 0 16,-1-2 2-16,-5 4 0 0,1-2 2 16,-1-2-4-16,-2 5-1 0,-25-8 1 15,40 7 1-15,-18-2 1 0,-22-5-2 0,37 7-1 16,-20 1 2-16,-17-8 1 0,36 9-1 16,-17-2-1-16,-19-7-2 0,35 11 3 0,-35-11 0 15,38 9-1-15,-23-2 0 0,-15-7-3 16,37 9 2-16,-10-3 4 0,-27-6-5 15,35 6 0-15,-35-6 2 0,44 3-1 0,-44-3 2 16,36 0-5-16,-36 0 4 0,41 0-1 16,-41 0-1-16,53-3-4 0,-28-3-9 0,5 3-11 15,2-3-13-15,5-4-10 0,5-2-8 16,-6 4-7-16,8-2-19 0,-4-2 5 16,-6 0-4-16,-3 3 7 0,-1-2 4 0,-4 3 3 15,-3 1 14-15,2-1 16 0,-25 8 1 16,40-19 10-16,-23 7 6 0,3-4 0 0,-3-3-1 15,3 1-12-15,3-4 1 0,-4-5-10 16,4 3-4-16,-1-2 2 0,-2-1-7 16,3-2-4-16,-4 2 9 0,-3 3 4 0,1-3 12 15,0 3 18-15,-2 1 32 0,-3 1 20 16,-7-2 25-16,1 3 12 0,3-5 1 0,-9 26-6 16,6-52-13-16,-6 28-20 0,2-5-21 15,-2-1-42-15,5-4-15 0,-2 0-5 16,-3 1-12-16,2-2 3 0,-2 1 5 15,0-3 4-15,0 3 9 0,0 1 12 0,-2-1 21 16,-1 2 11-16,-4 5 7 0,2-3 18 16,-5-2 11-16,2 4 17 0,0 4 5 0,1-3 8 15,-10 4-8-15,7-1-14 0,-5 3-3 16,7-3-11-16,-7 3-22 0,0-3-20 0,-2 1-20 16,0 1-6-16,2 1 12 0,-2-2 10 15,-1 2-3-15,1 0 12 0,-5-1 2 0,6 3 11 16,-6-2 5-16,4-1 3 0,-7 0 9 15,1 1 1-15,-4-1 6 0,6 4 7 16,-8-3 6-16,3 1 2 0,4 3-1 0,-2 1-2 16,3-3-4-16,2 4-20 0,-7 0-5 15,9-2-3-15,-3 5-1 0,-5 1-2 0,11-1 0 16,-5-1 5-16,1 1 0 0,-1 3 10 16,2-1 1-16,1 0 6 0,-1 1 1 0,-2 1-3 15,1-2-7-15,-1 0-3 0,-7 2-2 16,6 1-1-16,-5-1-4 0,3 1-2 15,-4-1 0-15,-3 1-4 0,5 2 1 16,-5-2-2-16,0 2-2 0,3 2 1 0,-5-6-2 16,7 6 3-16,-3 2-6 0,-1-6 3 15,4 3 1-15,-3 1 4 0,-1 0 2 0,4 3 1 16,-7-2 3-16,4-2-1 0,-2 4 1 16,-2-3-5-16,2 3 0 0,-5 0 0 0,5 0-1 15,-2 3 1-15,-1-6-1 0,1 6-1 16,3-3-4-16,-1 0-2 0,0 0 1 0,3 4-1 15,1-2-9-15,-1-2-1 0,-5 0 0 16,4 0 2-16,2 0-4 0,-5 3 10 16,31-3 0-16,-62 0 2 0,28 3 0 0,1-3-1 15,-2 4 3-15,5 0 1 0,-5-1 1 16,35-3 4-16,-66 1-4 0,36 2 0 0,-2-3-1 16,2 5 1-16,30-5-2 0,-47 4 1 15,47-4-4-15,-43 1 1 0,21 1-3 16,22-2-2-16,-43 0-2 0,43 0 1 0,-44 0-3 15,44 0 1-15,-45 0-1 0,45 0 2 16,-48-2-4-16,19 1 2 0,29 1 0 16,-47 0 0-16,24 0 0 0,-6 1 1 0,-1-1 1 15,-1 2 1-15,-3 3-2 0,2-2 1 16,2 1 0-16,-2 1-2 0,4-2 1 0,-2 4-3 16,-2-2-5-16,0 2-1 0,4-1 0 15,-2 0 2-15,-2 3-1 0,4-3 1 0,-3 3 1 16,0-2 0-16,1 1 3 0,-6 1-1 15,6-1-1-15,-13 1-6 0,6 0-2 16,-8 0 0-16,5 0-1 0,-6-3-1 0,5 0-4 16,1 0-5-16,-2 5-2 0,3-7-6 15,1 6-9-15,-2-3 2 0,6 0-1 0,-3-2 5 16,-1 1 5-16,3 1 11 0,-7-2 6 16,-2-1 8-16,1 2 11 0,-1 0 4 0,-4-3 1 15,1 3-1-15,-1 0-4 0,-9 3 2 16,7-2-2-16,-12-2 0 0,-4 6-1 15,-2-7-5-15,-1 7-2 0,2 1-2 16,-6 0-1-16,2-3 3 0,-9 6 0 0,10-3 0 16,-4-1 4-16,4 1 0 0,1 0-3 15,-4 0 1-15,3 1 1 0,-4-1 7 0,-8 0 0 16,12 0 5-16,-14 1 2 0,11-5 11 16,-9 9-6-16,6-8-1 0,-1 6 0 0,-5-3-3 15,0 4-5-15,4-3-5 0,8 3-1 16,-2-5-5-16,5 1 0 0,1 0 0 0,3 1-2 15,4 1 0-15,2-7-7 0,7 2-7 16,2 2-4-16,-1-5 0 0,4 1 1 16,0 1 3-16,1-6 4 0,1 5 2 0,3-4 4 15,6 0 11-15,-4 0 5 0,-1 0 5 16,-1-3 11-16,3 0-1 0,-8 0-2 0,0-3 4 16,-2 3 6-16,-5 0 7 0,1-3 4 15,-8 0-1-15,5 3 3 0,-7 0-3 16,0 0-6-16,-9 0-3 0,-2 0-4 15,0 0-2-15,0 3-5 0,2 0-2 0,-4 0-2 16,6-3-2-16,3 3-1 0,11 0-1 16,-3-3 1-16,5 0-1 0,1 0-4 0,2 0-1 15,2-3-1-15,-1 3-1 0,1-3 3 16,3 0-4-16,-4 0 0 0,4 0-3 0,2 0 2 16,2 0-4-16,2-1-4 0,-1 4 0 15,4-2-3-15,-5-1-2 0,2 3 0 0,-3 0-2 16,8-5 1-16,-5 5 0 0,4 0 1 15,1 0-1-15,-1 0 2 0,2 5-1 16,-1-5 4-16,-2 0-2 0,5 0 2 0,-5 3 3 16,-1-3-3-16,1 0-6 0,2 0-4 15,-2 0-10-15,1 0 6 0,1 0-2 0,1 0 3 16,-1 0 3-16,1 0 6 0,2-3 3 16,-5 3 4-16,1 0 0 0,1 0-3 0,-1 0 0 15,-6 0 2-15,3 0-2 0,0 3 4 16,-1-3-2-16,0 0-1 0,2 2 2 15,-4-2 0-15,2 4 2 0,3-4-7 0,-1 0 5 16,-2 3 1-16,3-3 0 0,5 3 0 16,-4-3 0-16,3 3 4 0,0-3-6 15,0 0 2-15,6 3 1 0,-1-3-2 0,3 0 2 16,-2 3-1-16,25-3-2 0,-44 0-5 16,19 3 1-16,5-3 0 0,20 0 2 0,-48 3-1 15,26 0-2-15,-6 0 4 0,3-3 0 16,-2 6 4-16,-2-3-1 0,3 1-2 0,-1-1 2 15,-3-3-6-15,0 2 6 0,6 1-1 16,1-3 0-16,-1 3 2 0,-1-3 2 16,25 0 7-16,-38 4 5 0,14 0 1 0,24-4-1 15,-42 0-6-15,16 1 1 0,26-1-1 16,-47 0-5-16,15 0-1 0,2 0-2 0,30 0-1 16,-65 0-2-16,30 0 4 0,1 0 2 15,-3 0-1-15,7 0 1 0,-5 0-1 16,2 0 3-16,-7-1 3 0,3-3 2 0,0 0 9 15,-5 1 4-15,2-2-1 0,7-2 3 16,-13 1-1-16,5 0-4 0,2 0-1 16,-3-6-4-16,5 2-5 0,-4 0-1 0,4-2-2 15,0 0 0-15,0-4-4 0,0 2 0 16,4-1 1-16,-2 0 1 0,1-2 2 0,-2 0 0 16,2 1 9-16,-1 1 1 0,0 2-6 15,0-3 1-15,1 5 4 0,-4-5 1 0,8 6-2 16,-4-2-1-16,2 3 3 0,-1 0-7 15,5-1-2-15,-3 5 0 0,5-5-4 16,-3 3-3-16,2-1 1 0,1 4-2 0,1-4-1 16,-4 2 2-16,6-1-1 0,-4 0-1 15,0 2 0-15,2 1 0 0,-2-2 4 0,2 3-4 16,-2-3 1-16,6 3 1 0,-3 0-3 16,-1-3 1-16,25 6 1 0,-43-6 0 0,23 6-4 15,20 0-4-15,-35-6 1 0,11 6-6 16,24 0 0-16,-40-3-2 0,40 3 3 15,-37-3 0-15,15 3 2 0,22 0 1 0,-38 0 2 16,20-3 4-16,18 3 0 0,-39 3 0 16,17-3 1-16,22 0-1 0,-35 3-1 15,17-3 2-15,18 0 0 0,-34 3 0 0,18 0-1 16,16-3 0-16,-32 3-1 0,32-3 0 16,-30 6 0-16,30-6 0 0,-30 3 0 0,30-3-3 15,-19 3 3-15,19-3 0 0,-20 3-2 16,20-3 1-16,-22 7-6 0,22-7 1 0,-21 11-2 15,7-3 3-15,1 0 1 0,-7 0-1 16,5 5 0-16,-5-3 2 0,3 2 0 16,4 0 0-16,-6 1 1 0,2-4 1 0,4 3-1 15,0 1 1-15,-1 0 1 0,1-4 0 16,0-1 0-16,1 5 1 0,-2-1 0 0,14-12 0 16,-20 22 1-16,15-9 1 0,-8-1-2 15,8 3 1-15,5-15 5 0,-10 37-7 16,2-20 3-16,8 7-2 0,0-24 1 0,5 48-4 15,0-21 1-15,3 8-5 0,5 2 0 16,-3 0-2-16,2 0 0 0,0 4 1 0,1-5-1 16,1 1 2-16,1 0 2 0,-4-3 0 15,3-4 1-15,-9 0 3 0,6 2 0 0,-2-7-3 16,3-1 4-16,-2 1 0 0,0 3 0 16,-2-7 2-16,0 7 4 0,6 0 1 0,1-1 1 15,1 9 11-15,5-3 6 0,9 3 3 16,13 4-1-16,14 3-5 0,37 9-1 15,6-5-19 1,14-5-25-16,13-7-38 0,10-1-60 0,7-16-68 0,0-6-140 0,-17-12-196 16,-22-1-403-16,-4-13-661 0</inkml:trace>
  <inkml:trace contextRef="#ctx0" brushRef="#br0" timeOffset="99900.007">22945 5806 2847 0,'0'0'241'0,"0"0"-84"16,0 0-80-16,0 0-18 0,0 0-45 0,0 0-32 15,0 0-21-15,-18-19-19 0,18 19-10 16,0 0 5-16,0 0 7 0,0 0 6 16,0 0 35-16,0 0 7 0,0 0 21 0,0 0 22 15,0 0 22-15,0 0 11 0,0 0 10 16,0 0-6-16,0 0 13 0,0 0 7 0,0 0 7 15,0 0 20-15,0 0-3 0,0 0 1 16,0 0-8-16,0 0-2 0,0 0-10 16,0 0-3-16,0 0-16 0,0 0-1 0,0 0-10 15,0 0 5-15,0 0-2 0,0 0-10 16,0 0-6-16,0 0-1 0,0 0 14 16,-32 57 3-16,24-25-10 0,1 8-5 0,-5 7-7 15,5 14-2-15,-3 4-2 0,0 16 5 16,4 6-2-16,-4 2-1 0,3 1-3 0,2 7-1 15,-5 32 0-15,5-4-1 0,2 9-4 16,-6-1 2-16,9-20-3 0,0-11-6 0,0 0-3 16,0 31-2-16,9-5 0 0,-6 2 5 15,2-24-7-15,5-12-1 0,-5-1-4 0,2-1 0 16,3-2-1-16,1-4-4 0,-2-2-2 16,4-4 2-16,-4-1 0 0,1-11-5 15,-2-3 1-15,0 0-4 0,2-8 2 0,2 3-3 16,-4 1-3-16,6-5-6 0,1 0-6 15,0 1-2-15,-5-3-4 0,13-3-8 0,-3 5 1 16,2-5 1-16,10 11-2 0,-7-11-2 16,3-3 0-16,-6 2 4 0,8-1 1 15,-8 1 3-15,3-4 3 0,-5 1 1 16,0 1 8-16,2 5 4 0,-4-2 3 0,-1 5 1 16,-8-1-1-16,4 4-1 0,0 3-3 15,4-1 3-15,-4 1-1 0,-4 3 0 0,1-4 2 16,5 1 0-16,-7-2 0 0,4-6 0 15,0 2 0-15,-7-10 0 0,6-1-4 0,-2-1 3 16,1 0-9-16,2-4-6 0,-4-6-12 16,5 2-7-16,1-2-10 0,-6-7-14 15,5 1-23-15,1 0-17 0,4-4-14 0,-1-1-27 16,0-4-41-16,-1-2-125 0,8-5-602 16,-4-2-490-16</inkml:trace>
  <inkml:trace contextRef="#ctx0" brushRef="#br0" timeOffset="100988.3906">23061 10421 4281 0,'0'0'-107'16,"0"0"10"-16,0 0 13 0,0 0 17 0,0 0 4 16,-9-38 13-16,9 38 15 0,0 0 11 15,0 0 24-15,0 0 12 0,0 0 25 0,0 0 33 16,0 0 0-16,0 0 17 0,0 0 9 16,-5-27-16-16,5 27 2 0,0 0-13 15,0 0-6-15,0 0-16 0,0 0 3 16,0 0-8-16,0 0-7 0,0 0-1 0,0 0-1 15,0 0-10-15,0 0-2 0,0 0-6 16,0 0 7-16,0 0-6 0,0 0 12 0,0 0 22 16,0 0 5-16,0 0 1 0,0 0 1 15,30 71-4-15,-23-47-2 0,1 6-6 0,4-3-1 16,-7 6-2-16,7 4-5 0,-4 0-6 16,4 2-4-16,1 3 0 0,2-3-7 15,-3-3-5-15,5 3 2 0,-4-5-3 0,4-1 3 16,-2-3-5-16,-2-2-1 0,-1-4-1 15,0-1-2-15,1-2 1 0,-3 1-2 0,3-3-2 16,-4 0 2-16,4 1-3 0,-1-1 0 16,1-1 2-16,-4 0-4 0,6 1-1 0,-2-2 0 15,-1 3 1-15,0-2 1 0,1 1 0 16,2-2-1-16,-2 3-1 0,-13-20 1 16,24 30 0-16,-11-14 0 0,-13-16-2 15,17 21-2-15,-17-21 4 0,18 20 2 0,-18-20-2 16,14 18-2-16,-14-18-1 0,13 12-1 15,-13-12-7-15,13 15-2 0,-13-15-5 0,0 0-9 16,26 16-5-16,-26-16-1 0,0 0-7 16,21 11 0-16,-21-11-1 0,0 0 0 0,0 0 5 15,0 0-5-15,0 0 6 0,0 0 4 16,0 0-5-16,44-27 4 0,-44 27 6 16,8-30-1-16,-8 30-2 0,5-44-5 0,4 20 0 15,-6-7 0-15,-1 0-4 0,1-3 10 16,0 1-7-16,2-11 4 0,-5 2-6 15,0-1 6-15,4 5 2 0,-4-1 16 0,1 1-2 16,-1 4-10-16,0-1 5 0,0 0-11 16,4-2-4-16,-4-7-15 0,3 1-8 0,2-1 13 15,0 2 3-15,5-2-4 0,-5 4-1 16,2-2 0-16,1 2-7 0,-3-2 12 16,7 3-9-16,-4 3 8 0,-1-3-1 0,0 9 11 15,4 3 16-15,-7-2 6 0,4 9 20 16,-8 20 2-16,8-47 3 0,1 25-1 0,-4 2-20 15,3-5-25-15,0-3-16 0,4-1-15 16,3 2-27-16,2-6-32 0,-4-1-64 16,4-3-128-16,0 0-406 0,-2 5 569 0</inkml:trace>
  <inkml:trace contextRef="#ctx0" brushRef="#br0" timeOffset="101201.9902">24066 9561 3010 0,'5'-30'38'0,"-5"30"9"0,0 0 5 15,0 0-9-15,0 0-9 0,3-25-10 16,-3 25-6-16,0 0 6 0,0 0 6 0,0 0 13 15,0 0 0-15,0 0 23 0,0 0 3 16,0 0 22-16,0 0 7 0,0 0 6 0,0 0 11 16,0 0 14-16,-45-3 1 0,45 3 6 15,-40 23 2-15,20-3 2 0,-5-1 7 16,0 2-8-16,-9 0-3 0,-6 7-11 0,0 3-9 16,-7 0-19-16,-16 9-12 0,-29 15-24 15,0 4-24-15,-7 5-36 0,-2 1-50 0,4 6-64 16,-3-4-94-16,11 7-268 0,-6-3-446 15,6-16-576-15</inkml:trace>
  <inkml:trace contextRef="#ctx0" brushRef="#br0" timeOffset="103640.0201">22122 8875 1841 0,'13'52'296'0,"3"-1"-149"15,-3-4-98-15,2-1-104 0,-7 1-174 16,6 9-293-16,-4 2 106 0</inkml:trace>
  <inkml:trace contextRef="#ctx0" brushRef="#br0" timeOffset="106887.9523">23802 11970 2009 0,'0'0'29'16,"26"-12"-8"-16,-26 12 4 0,0 0-4 16,0 0 11-16,0 0 19 0,0 0 45 0,0 0 39 15,0 0 14-15,0 0 32 16,0 0-5-16,0 0-18 0,0 0-15 0,0 0-1 15,0 0-23-15,30 21 7 0,-30-21-11 0,9 24 17 16,-9-24-4-16,8 42 10 0,-3-22 4 16,0 5-8-16,0 1 0 0,2 1-11 15,-2 1-13-15,0-1-11 0,3 1-10 0,-3-1-14 16,-1 1-11-16,7-1-6 0,-9-1-13 16,10 1-1-16,-6-6-8 0,3 3-2 15,-9-24-8-15,8 35-1 0,1-20-9 0,-9-15-2 16,5 28-5-16,-5-28-8 0,6 24-7 15,-6-24-6-15,9 23-4 0,-9-23-6 0,0 0-4 16,8 24 6-16,-8-24-15 0,0 0-14 16,0 0-20-16,0 0-23 0,0 0-29 15,20 3-32-15,-20-3-45 0,0 0-108 0,0 0-565 16,8-50-233-16</inkml:trace>
  <inkml:trace contextRef="#ctx0" brushRef="#br0" timeOffset="107427.9318">23718 11995 4057 0,'0'0'-77'0,"-8"-19"4"16,8 19-11-16,0 0-15 0,-15-30-16 0,15 30-4 16,-2-22 8-16,2 22 12 0,0 0 12 15,-3-40 19-15,3 40 11 0,0-27 17 16,0 27 17-16,0 0 10 0,0-42 0 15,0 42 16-15,0 0 10 0,0-39 15 0,0 39-1 16,0 0 8-16,0-35 17 0,0 35 6 16,0 0-8-16,0 0 4 0,0-28 6 15,0 28 0-15,0 0-27 0,0 0 5 0,0 0-8 16,0 0-7-16,5-32-6 0,-5 32 5 16,0 0 9-16,20-12-18 0,-20 12 5 0,26-10-5 15,-26 10 3-15,39-12 6 0,-14 5-5 16,2 2-3-16,3-3 2 0,2 6-8 15,-32 2-4-15,60-2 10 0,-30 2 2 0,0 2 11 16,-3 4 14-16,0 3-9 0,3 3-7 0,-5 2 9 16,0 7 0-16,-2-6-5 0,2 9 6 15,-6 2 4-15,8-2 0 0,-7 0 16 16,-4 4 13-16,-1-6-27 0,2 3 17 0,0 5-5 16,-4 2 8-16,-4-8-6 0,1 3-3 15,1 1-4-15,-1 1-2 0,-6-5-5 0,4 3 1 16,-3 2-3-16,-2-2-3 15,2 0-2-15,-3 0 3 0,1 3-1 0,-3-3-1 16,-3 2 6-16,3-2-7 0,0-27-3 16,-10 55-6-16,5-32-4 0,-3 6-1 0,-6-4-27 15,1-1 0-15,0 2-4 0,-2-2-5 16,1-6-3-16,-1 3-21 0,2-4-17 0,13-17-46 16,-20 31-22-16,11-22-26 0,-2-1-81 15,11-8-185-15,-26 7-413 0,26-7 21 0</inkml:trace>
  <inkml:trace contextRef="#ctx0" brushRef="#br0" timeOffset="108382.9617">24660 11761 3669 0,'0'0'-43'0,"0"0"51"16,0 0 33-16,0 0 30 0,0 0 10 0,0 0 9 16,0 0-18-16,0 0-4 0,0 0 1 15,0 0-16-15,0 0-12 0,23-74 0 16,-23 74-13-16,25-25-11 0,-11 10-20 0,9-5-22 15,-3 0-2-15,2-2-16 0,5 1-2 16,-6-2 3-16,1-1 3 0,0 6 12 16,-5 0-6-16,1-4 12 0,-5 2-11 0,4 4 15 15,2-7-3-15,-6 5-9 0,2-3-5 16,-2 2-4-16,-1 0-2 0,0-2 11 0,-12 21 5 16,20-34 6-16,-20 34 22 0,10-28 4 15,-10 28 6-15,0-28-2 0,0 28 4 0,0 0 17 16,-5-38 0-16,5 38-8 0,-12-19-2 15,12 19 4-15,0 0 10 0,-17-26-20 16,17 26 5-16,0 0 8 0,-20-15 1 16,20 15 3-16,0 0-17 0,-28-6 3 0,28 6 4 15,0 0 3-15,0 0-12 0,0 0-1 16,-59 18 3-16,59-18-2 0,-20 15-4 0,20-15 4 16,-28 21 0-16,19-4 3 0,9-17 14 15,-28 33-3-15,18-12 10 0,-2 2-10 0,-1-1 23 16,3-2 3-16,5 8 6 0,-7-4-5 15,4 2-6-15,-1 2-5 0,4-1-4 0,-3 5-4 16,5-5-4-16,-1 3 1 0,1 0-2 16,-5 2 2-16,8-2-1 0,-4-2 0 15,4 4 2-15,0-32 2 0,0 54 0 0,4-25-5 16,-1-2 1-16,2 2-2 0,5-5-1 16,-2-2-2-16,1 2-4 0,7-3-3 0,1-1 2 15,3-2 0-15,2-6 2 0,3-3-1 16,5-2-4-16,5-5 0 0,2-2-1 15,0-2 0-15,11-8-4 0,1-2-1 16,10-5-1-16,-3 2-15 0,5-9-18 0,-4-1-24 16,8-5-31-16,5-8-46 0,-3-1-41 0,-2-5-84 15,29-14-217-15,-29 2-424 0,-15 4-331 16</inkml:trace>
  <inkml:trace contextRef="#ctx0" brushRef="#br0" timeOffset="109002.9544">26159 9257 4109 0,'-46'-16'-85'0,"25"9"-17"15,21 7 9-15,-46-6 16 0,46 6 27 0,-43-3 56 0,43 3 44 16,-38 0 7-16,38 0 5 0,-47 3 25 16,47-3 4-16,-44 4-2 0,22-2 4 15,22-2-17-15,-43 7 8 0,20-4-9 0,23-3-3 16,-42 10-1-16,18-4 4 0,24-6-6 15,-45 12 0-15,20-3-8 0,5 0-6 0,-2-4-7 16,-1 11-5-16,3-1-2 0,0 1-4 16,-2 4 3-16,2-4-6 0,0 13-5 15,0 0 0-15,0-5 0 0,3 10 1 0,0 3-6 16,4-2 1-16,-1 6 8 0,1-3-1 16,5 1 2-16,-4 3-1 0,5-7 0 15,4 8 1-15,3 1 3 0,-3-2-4 0,6 9-4 16,0-3-3-16,4 8-1 0,8 2-4 15,0 1 1-15,2 0-5 0,-4-2-2 0,12 8-2 16,4-1 2-16,-9-7-3 16,10 5 0-16,0-10-3 0,-8 0-1 0,-2 0 3 0,8 1 2 15,-3-5 1-15,2 2-1 0,-5 1-1 16,3-3-2-16,2-1 0 0,-6-1-1 16,0 1-3-16,7-5 1 0,0 1-6 0,-1-3-5 15,0-1-9-15,0 3-4 0,3-6 2 16,-8-1 2-16,3-8-3 0,-2 3 4 0,-3-5-2 15,-3-4 4-15,5 1-2 0,-4 0 7 16,-5-4-18-16,-1-2-17 0,5 2-22 16,-17-18-41-16,37 25-34 0,-21-22-54 0,4 0-142 15,0-3-610-15,-20 0-742 0</inkml:trace>
  <inkml:trace contextRef="#ctx0" brushRef="#br0" timeOffset="109434.9094">26150 11389 4696 0,'-22'-10'-22'16,"22"10"16"-16,0 0 2 0,-31-12-13 15,31 12-5-15,0 0-2 0,0 0 17 0,-29-9-8 16,29 9-5-16,0 0 20 0,0 0-12 16,0 0 15-16,-13-20-9 0,13 20 1 0,0 0-1 15,0 0 0-15,40-55 6 0,-23 37-7 16,1-7 4-16,2 1-3 0,7-1 2 0,-9 1 2 15,6-2-3-15,1 5-4 0,-5-4 9 16,5 3-6-16,-2 1-8 0,6-1-15 16,-2 1-20-16,-1-3-13 0,1-3-23 0,-2 1-14 15,2 5-7-15,-2-5-7 0,-8 5 12 16,1 5 14-16,-4-2 16 0,-3 3 28 0,-11 15 5 16,25-21 6-16,-13 10-11 0,-3 2-9 15,-9 9-5-15,0 0 7 0,0 0 27 0,36-4 19 16,-36 4 24-16,0 0 30 0,32 24 23 15,-32-24 30-15,22 27 3 0,-14-11 6 16,4 4-9-16,-4 0-4 0,7-2-10 0,-5 7 1 16,2-4 2-16,0 5-15 0,-2-5-17 15,5 0 0-15,0 3-4 0,-2-5-11 16,4 2-1-16,-5-2-8 0,1-3-4 0,6-1-19 16,-3 0-13-16,-16-15-28 0,30 17-30 15,-30-17-46-15,29 2-87 0,-29-2-229 16,28-22-403-16,-19 4 64 0</inkml:trace>
  <inkml:trace contextRef="#ctx0" brushRef="#br0" timeOffset="109622.7276">26816 10165 3778 0,'-18'-15'165'0,"18"15"31"16,-17-15-34-16,17 15-45 0,0 0-44 0,-19-22-47 15,19 22-10-15,0 0-15 0,0 0-8 16,-16-20-1-16,16 20-40 0,0 0-35 0,-4-11-48 16,4 11-80-16,0 0-199 0,-5-19-379 15,5 19 246-15</inkml:trace>
  <inkml:trace contextRef="#ctx0" brushRef="#br0" timeOffset="110333.0538">27189 10669 3586 0,'0'0'201'16,"0"0"53"-16,0 0-53 0,0 0-58 0,-8 35-72 16,8-35-36-16,0 0-29 0,0 0-12 15,0 0 9-15,0 0 19 0,0 0 6 16,0 0 17-16,0 0 9 0,0 0-4 0,0 0-4 16,0 0-5-16,0 0-5 0,0 0 13 15,0 0-6-15,0 0 9 0,0 0 5 16,0 0-8-16,16 19-10 0,-16-19-5 0,0 0-1 15,0 27-1-15,0-27-3 0,4 38-7 16,-3-11-1-16,3-2-4 0,-4 3 2 16,3-1-5-16,-3-27-5 0,5 46 4 0,-2-25 1 15,-3-21-3-15,-3 41 1 0,3-41 10 16,0 33 7-16,0-33-6 0,-5 27-4 0,5-27-9 16,0 0-10-16,-7 27-14 0,7-27-8 15,0 0-10-15,0 0-2 0,0 0-1 0,-13-81-10 16,13 34-22-16,8-11-22 0,-3-6-25 15,-1-5-1-15,7 2 1 0,-6 2 1 16,7 4 13-16,-5 6 5 0,1 5 14 0,-3 7 4 16,7 0 10-16,-7 6 15 0,3 3 9 15,-3 7 1-15,2-1 16 0,0 0 8 0,6 7 14 16,-5 0 1-16,6 1-3 0,3 5 10 16,-1-1-8-16,6 5 2 0,-22 11 6 15,44-16-4-15,-26 8 2 0,-18 8-8 0,42-7 3 16,-24 2 21-16,-18 5-13 0,44 0 4 15,-44 0 14-15,43 8-9 0,-21-6 28 0,-22-2 23 16,40 15 44-16,-23-1 16 0,0-2 6 16,-1 3-5-16,3 3-18 0,-3 4-7 15,-2 3-15-15,-1-1-12 0,2 6-6 0,0 2-10 16,-6-2-6-16,1 1-5 0,1-2-11 16,-2-2-1-16,2 0-9 0,3 0-16 0,-4 0-22 15,3-7-28-15,1-1-33 0,-1 1-30 16,4-9-27-16,1-1-32 0,-1-7-62 15,-17-3-126-15,33-3-531 0,-11-7-283 0</inkml:trace>
  <inkml:trace contextRef="#ctx0" brushRef="#br0" timeOffset="110533.9555">28465 10027 4200 0,'0'0'46'0,"0"0"31"15,0 0-12-15,0 0-8 0,0 0-6 0,0 0 1 16,0 0 0-16,30 46 12 0,-30-46-8 15,5 32 6-15,2-8 9 0,3-3-8 16,-5 3-4-16,4-3-7 0,-4 2-3 0,3 1-9 16,-8-24-6-16,17 39-18 0,-14-22-27 15,-3-17-24-15,13 27-31 0,-13-27-24 0,15 22-31 16,-11-16-51-16,-4-6-119 0,0 0-593 16,0 0-308-16</inkml:trace>
  <inkml:trace contextRef="#ctx0" brushRef="#br0" timeOffset="110701.889">28111 9722 4196 0,'-17'-25'55'16,"2"3"40"-16,2 7-10 0,13 15-13 15,-17-25-6-15,17 25-13 0,-9-19-7 0,9 19-5 16,0 0 19-16,-13-24 23 0,13 24 4 16,0 0-4-16,0 0-11 0,-12-21-13 0,12 21-19 15,0 0-28-15,0 0-45 0,0 0-48 16,-6-21-35-16,6 21-59 0,0 0-150 0,0 0-568 15,0 0-385-15</inkml:trace>
  <inkml:trace contextRef="#ctx0" brushRef="#br0" timeOffset="111081.7822">28435 8769 4288 0,'0'0'-27'0,"0"0"15"0,0 0 2 16,0 0 8-16,39 37-6 0,-39-37 9 0,10 51 4 15,-4-18 21-15,3 4 14 0,-4 2 14 16,5 4 5-16,-5 2-2 0,7 1 17 0,-7 1 0 15,6-4 3-15,-2 8 2 0,1 1-12 16,1-7-1-16,-1 2-9 0,1-3-9 0,0 2-8 16,1-7-2-16,1 3-5 0,1-3-4 15,4-1-10-15,-5-5-5 0,4 0-8 16,0-1-2-16,-5-7-1 0,3 2-1 0,-7-3 1 16,4-3-2-16,-4-1 3 0,2-1-6 15,-10-19-9-15,15 27-19 0,-15-27-30 16,15 28-28-16,-15-28-32 0,5 22-50 0,-5-22-87 15,0 0-637-15,-5 20-379 0</inkml:trace>
  <inkml:trace contextRef="#ctx0" brushRef="#br0" timeOffset="111385.0363">28748 9863 4193 0,'0'0'-33'0,"-8"-21"24"0,8 21 7 0,0 0 16 16,-9-38-14-16,9 38 11 0,0 0-18 15,14-51 8-15,1 29 6 0,-2-3-8 0,7-2 4 16,4 2-5-16,2-5-15 0,13-6-18 15,-1 6-10-15,-1-4 9 0,0 6 7 16,5-2 0-16,-9 9-3 0,-1-2 8 0,0 1-6 16,0 5 16-16,-11 0-14 0,-1 2 14 15,4 6 18-15,-7-2-2 0,-17 11 10 16,30-20 9-16,-30 20 1 0,26-8 1 0,-26 8 0 16,0 0 5-16,31 0 3 0,-31 0 9 15,0 0-1-15,26 19 44 0,-26-19 26 0,17 24 6 16,-12-5 11-16,-5-19-6 15,13 39-2-15,-6-11-12 0,1-3-6 0,-6-1-20 16,7 1-9-16,-4 0-7 0,-2 0-14 16,0-3-35-16,-3-22-40 0,10 42-45 0,-10-42-47 15,5 34-48-15,-5-25-95 0,0-9-650 16,0 0-483-16</inkml:trace>
  <inkml:trace contextRef="#ctx0" brushRef="#br0" timeOffset="111566.9063">29308 8778 4687 0,'0'0'238'16,"-15"-21"13"-16,15 21-34 0,0 0-43 15,0 0-43-15,0 0-25 0,-8-25-18 0,8 25-13 16,0 0-10-16,0 0-7 0,0 0-13 16,0 0-34-16,0 0-32 0,0 0-44 15,0 0-48-15,0 0-55 0,44 4-87 0,-44-4-210 16,0 0-489-16,31 18-847 0</inkml:trace>
  <inkml:trace contextRef="#ctx0" brushRef="#br0" timeOffset="112007.7095">29768 9046 4913 0,'0'0'83'0,"0"0"42"0,0 0-13 15,-13 23-15-15,13-23-13 0,0 0-11 0,-13 26-12 16,13-26-2-16,-9 28 3 0,9-28-2 16,-8 31-8-16,8-31-4 0,-7 35-6 15,7-35-3-15,-8 36-7 0,8-36-1 0,0 36-6 16,0-36-2-16,8 42-4 0,-8-23 2 15,0-19-7-15,12 31 0 0,-7-14-3 0,-5-17-1 16,17 25-7-16,-17-25 0 0,20 18-2 16,-20-18-5-16,27 9-1 0,-27-9-1 15,0 0-2-15,0 0-1 0,0 0 1 0,46-27 0 16,-46 27-1-16,9-22-1 0,-9 22-4 16,3-31 0-16,-3 31-7 0,0-36-12 0,0 36-12 15,-3-46-16-15,3 23-8 0,0 23-3 16,-4-47 4-16,-1 31 4 0,5 16 0 0,-13-39 5 15,1 24-4-15,12 15-1 0,-21-20-1 16,21 20-8-16,-36-17-9 0,20 12 9 0,16 5-6 16,-37-7-23-16,25 7-40 0,12 0-71 15,0 0-204-15,-42-5-433 0,42 5-89 16</inkml:trace>
  <inkml:trace contextRef="#ctx0" brushRef="#br0" timeOffset="112432.9816">30001 8776 3907 0,'0'0'134'0,"0"0"42"0,0 0-28 0,0 0-25 16,0 0-23-16,42 18-11 0,-42-18-10 0,7 25-1 16,-7-25 7-16,5 27-8 0,-5-27-11 15,5 35-2-15,-5-35-14 0,6 36-5 16,3-14-6-16,-9-22-2 0,10 38 0 0,-5-21 1 15,-5-17-12-15,8 31-11 0,-8-31-8 16,10 24-7-16,-10-24-2 0,12 26-6 0,-12-26-4 16,8 15 1-16,-8-15-2 0,0 0 1 15,0 0-6-15,0 0-5 0,0 0 10 16,49-44-6-16,-38 20-1 0,-6-4-4 16,9-12-3-16,1-2-6 0,0-12-1 0,2-1 3 15,1-4-4-15,-1 8-1 0,4-2 10 16,-4 8 5-16,-3 6 13 0,-1 4 7 0,0 7 9 15,-4 1 1-15,1 4 0 0,-4 0-2 16,4 5 11-16,2 6 19 0,-12 12 31 0,17-14 16 16,-17 14 5-16,0 0 4 0,37 14-7 15,-24-2-4-15,4 6-12 0,0 5-8 0,-2 0-6 16,1 4-9-16,1 1-4 0,1-1-7 16,-1 1-22-16,-5-3-47 0,1 8-78 15,-8-5-101-15,-1 0-301 0,-4-1-438 0,-9 3-836 16</inkml:trace>
  <inkml:trace contextRef="#ctx0" brushRef="#br0" timeOffset="113335.869">25409 13092 4690 0,'-22'24'-77'0,"1"-3"35"0,4-1 18 16,4-3 13-16,-1 2 22 0,1-4 5 15,13-15 25-15,-24 34 36 0,9-18 20 0,15-16 11 16,-18 27-10-16,6-14-14 0,12-13-13 15,0 0-9-15,-18 27-10 0,18-27-6 16,-5 19-5-16,5-19-5 0,0 0-6 0,0 0-2 16,0 0-5-16,23 35-4 0,-23-35-4 0,30 2-1 15,-30-2-5-15,47-2-5 0,-17-1 1 16,2-9-2-16,-2 5 2 0,-1-2-5 16,2-5-1-16,3 2 0 0,3-6 1 0,-9-1 3 15,9 2-2-15,-12-4 0 0,3-5 1 16,1-2 0-16,-7-1-1 0,-2-1 1 0,3 0 5 15,-11-2 11-15,-2 5 11 0,2 2 9 16,-9-2 0-16,-3-1-2 0,0 28 2 16,-8-46 1-16,1 21-4 0,-7 3-2 0,1 4-8 15,-5 3-8-15,-2 0 0 0,-2 3-3 16,-7 2 0-16,29 10-5 0,-48-5-1 16,48 5-1-16,-49 1-9 0,28 6-5 0,-6 5-9 15,5 7 0-15,0-1-24 0,-1 3-34 16,8 2-44-16,2-2-32 0,13-21-23 15,-9 34-48-15,9-34-129 0,-8 20-579 16,8-20-634-16</inkml:trace>
  <inkml:trace contextRef="#ctx0" brushRef="#br0" timeOffset="113889.599">25802 12275 4583 0,'0'0'-23'15,"4"-37"45"-15,-4 37 12 0,0 0 3 0,0 0-3 16,0 0-5-16,0 0 17 0,0 0 22 16,0 0 7-16,0 0-5 0,15 77-6 0,-10-52-7 15,8 9-3-15,4-2-7 0,10-2-7 16,3 6-5-16,5-5-1 0,0 3-3 0,8-4-5 16,-1-2-4-16,7-2-2 0,3-5 0 15,-2-4-2-15,3 3-1 0,1-4-5 0,1-3-4 16,0 4-6-16,-6-5-10 15,-1-3 0-15,-6 3 2 0,3-1-1 0,-1-2 2 16,-6-2-1-16,2 5 2 0,-11-4-3 0,3-1 4 16,1-2 2-16,-6 5-4 0,0-5 1 15,-2 2-2-15,-25-7 5 0,40 8-1 0,-22-4-1 16,-18-4 4-16,32 9-2 0,-32-9 7 16,28 3 3-16,-28-3-2 0,0 0-3 15,22 9-3-15,-22-9-10 0,0 0-3 0,0 0-2 16,0 0-3-16,0 0-9 0,0 0 6 15,0 0-8-15,-50 50 0 0,35-38 6 16,-3 0 0-16,-4 3 3 0,-3 2 17 0,-5-2 18 16,-2 0-2-16,2 0 11 0,-5 1 0 15,4-4 2-15,-2 0 2 0,1 0 5 16,2-5-2-16,3 3 1 0,2-1-4 0,4-3-4 16,21-6-3-16,-41 6-2 0,41-6-6 15,-33-6-1-15,33 6-1 0,-24-15-1 16,24 15-2-16,-11-25-4 0,11 25 3 0,-4-34 0 15,4 34-2-15,7-37-2 0,1 13-2 16,-2-5 3-16,5 2-13 0,-4-2-18 0,6-1-28 16,1 0-33-16,1 0-34 0,1-2-27 15,0 7-28-15,-3-2-63 0,-1 9-163 0,1-5-481 16,0 8-311-16</inkml:trace>
  <inkml:trace contextRef="#ctx0" brushRef="#br0" timeOffset="114985.3574">27545 11705 4174 0,'0'0'-21'0,"-30"-12"45"16,30 12 24-16,0 0 1 0,0 0 4 0,-32-9 0 16,32 9-13-16,0 0 6 0,0 0-1 0,-21-6 0 15,21 6-13-15,0 0-4 0,0 0 0 16,0 0-4-16,0 0-2 0,0 0 13 16,0 0-17-16,-4 47 4 0,8-32 5 0,-4-15 4 15,15 42-1-15,-9-17-5 0,3 3 5 16,-4-1-5-16,3 1 1 0,2 6-8 0,0 3 5 15,2 0-9-15,-4 0 4 0,1-3-6 16,-4-3 1-16,1-2-4 0,3 0 7 16,-8-4 18-16,3-2 14 0,-4 1 6 0,3-3-3 15,-3-21 0-15,-3 36-4 0,-1-18 1 16,4-18-5-16,0 32 0 0,0-32-10 0,-5 22-2 16,5-22-6-16,-8 15-4 0,8-15-13 15,0 0-2-15,0 0-7 0,0 0 3 0,0 0-1 16,-38-52-3-16,29 26-4 0,-1-10 0 15,-2-1-1-15,-1-3 0 0,5 0 2 16,-2-3-2-16,-2 0 4 0,2 1-1 0,-2-5-1 16,2 7 2-16,2-1-3 0,-1 1 0 15,4 0-6-15,-3 0 2 0,5 7-7 0,-2 1 7 16,1 2-2-16,-1 2 1 0,0 3 1 16,2 0 2-16,1 1 0 0,-1 0 2 15,3 1-2-15,3 1 1 0,-3 2-5 0,2-2-2 16,1 0-5-16,7-3 0 0,-1 2-9 15,2 1 0-15,-2-3 4 0,4 0-1 16,-3 1 0-16,7 2 0 0,-9 2 11 0,2 0 2 16,2 1-7-16,-4 4 16 0,2-3-6 15,2 1 0-15,-7 2 1 0,9 2 3 0,-6-1-2 16,2-1 2-16,-10 15 2 16,15-22-5-16,-7 12 2 0,-8 10 6 0,24-17-4 0,-24 17 3 15,18-12-5-15,-6 4 6 0,-12 8 2 16,22-8-2-16,-22 8 3 0,26-7-2 15,-26 7 3-15,22-3 4 0,-22 3 0 0,24 7-1 16,-24-7-2-16,25 8 8 0,-10 3-7 16,-7-3 4-16,5 3 10 0,1 6-1 0,-1-2 14 15,-4 0 3-15,1 4 0 0,1 2-2 16,-6 2 12-16,2-2-4 0,-2 3-5 16,-2-2 1-16,-1 3-2 0,-2-4-3 0,0 1-1 15,-2 5-6-15,-6 0 6 0,8-27 0 16,-12 47-1-16,1-25 2 0,6-1 1 15,-9 5 0-15,1-3 0 0,3-1-4 0,-2 3-3 16,-5-3-3-16,4 0-1 0,-5-2-6 0,4 3 1 16,-2-2-3-16,0 1-1 0,3-1 1 15,-2-3-3-15,2 1 0 0,1 0-2 16,0-1-1-16,2-6 0 0,2 3-3 0,-2-2 1 16,10-13-3-16,-17 25 0 0,12-16 0 15,5-9-1-15,-8 25 0 0,8-25-1 0,-7 24-1 16,7-24-1-16,3 26 2 0,-3-26 0 15,4 19-2-15,-4-19 1 0,10 20-1 16,-10-20 5-16,11 15-5 0,-11-15-1 0,19 12 2 16,-19-12-1-16,18 14 0 0,-3-13-1 15,-15-1 2-15,25 12 1 0,-5-9-1 0,-20-3 0 16,26 12 0-16,-13-11 1 0,-13-1 0 16,27 7 1-16,-27-7 0 0,33 4-1 15,-21-1 1-15,-12-3-2 0,32 3 0 0,-16-1 1 16,-16-2-1-16,30 3-1 0,-30-3-10 15,32 4-17-15,-18-4-29 0,-14 0-39 0,30 0-43 16,-30 0-41-16,33-4-103 0,-19-1-232 16,-14 5-421-16,25-13-697 0</inkml:trace>
  <inkml:trace contextRef="#ctx0" brushRef="#br0" timeOffset="115830.0371">28069 11985 4644 0,'0'0'5'15,"0"0"48"-15,0 0-7 0,0 0-8 16,0 0-22-16,0 0-14 0,0 0-4 0,0 0-8 16,0 0 6-16,0 0 1 0,0 0 10 15,0 0 3-15,0 0-6 0,0 0 8 0,-7-33-5 16,7 33 2-16,0 0-4 0,0 0 2 16,0 0 6-16,0 0-1 0,27-12-7 15,-27 12 5-15,20-12 1 0,-20 12-4 0,34-16-11 16,-14 6-10-16,-4-2-12 0,4-1-6 15,2 1-3-15,-22 12 5 0,37-21 2 0,-22 12 13 16,-15 9-6-16,32-22 5 0,-19 6-11 16,4 4 11-16,-17 12 4 0,30-27 5 15,-17 10-10-15,1 2 1 0,-14 15 10 0,30-33-5 16,-12 14-13-16,-1 1 4 0,-4 2 3 16,4-1-5-16,-17 17 5 0,27-29 17 15,-19 17 7-15,-8 12 9 0,17-21 0 0,-17 21 1 16,8-23 3-16,-8 23-1 0,0 0 12 15,2-27-1-15,-2 27 2 0,0 0-4 16,0 0-9-16,0 0-6 0,0 0-10 0,-17-40-2 16,17 40 1-16,0 0-1 0,0 0 5 15,-13-15-5-15,13 15 5 0,0 0 6 0,0 0 0 16,-29-9 0-16,29 9 1 0,0 0 2 16,0 0 0-16,-50 12-1 0,50-12-3 0,-32 12 0 15,32-12-2-15,-25 15-1 0,7-5-3 16,18-10 4-16,-27 24-7 0,12-11 8 15,-2 4 5-15,2 6-3 0,2-4 1 0,0 1 22 16,1 7-10-16,-1-7 8 0,1 2 3 16,-3 2-1-16,6 0 2 0,-4 5 1 0,5-5 2 15,-1 1-1-15,-2-2 0 0,7 7-7 16,-4-6-5-16,8-24-2 0,0 50-2 16,0-29-4-16,7 3 0 0,-6 0-3 0,6-1-2 15,3-1-1-15,5-5 0 0,-2 2-1 16,4-3-5-16,3 0 3 0,0-5-1 15,9-1 4-15,-1-4-3 0,6-3-4 0,2-3 4 16,6-6-2-16,7-5-1 0,-6-1-2 16,12-3-2-16,-3-7 0 0,2 2-3 0,-2-5-6 15,-2-4-4-15,-2 2-11 0,1 0 0 16,-6-1-6-16,1-3-3 0,-6 3 3 0,2-2-4 16,-11 2 7-16,3 1-1 0,-7 2 0 15,-2-5-17-15,-6 1-18 0,0-1-29 0,-1-5-30 16,-6-2-24-16,6-2-40 0,-10-2-85 15,3-2-623-15,-4-1-361 0</inkml:trace>
  <inkml:trace contextRef="#ctx0" brushRef="#br0" timeOffset="116371.7984">29238 11040 4281 0,'0'0'-42'0,"0"0"21"16,-27-7-1-16,27 7 0 16,0 0 1-16,0 0 3 0,0 0 16 0,-46 23 22 15,46-23 1-15,-24 17 1 0,24-17-1 16,-17 26 4-16,9-11-1 0,8-15-12 0,-15 33 11 15,10-18-1-15,5-15 17 0,-15 35 29 16,15-35 4-16,-12 34 2 0,12-34 9 16,-10 34-16-16,7-19-4 0,3-15-7 0,-5 34-7 15,5-34-8-15,2 41-5 0,-2-41-6 16,6 27-1-16,-6-27-10 0,14 27-4 0,-3-13-3 16,-11-14-6-16,24 14 1 0,-24-14 1 15,21 14-5-15,-21-14 5 0,0 0-6 0,36-4 1 16,-36 4-2-16,0 0 3 0,25-23 1 15,-25 23-3-15,16-24 1 0,-16 24 0 16,14-27-3-16,-4 12 0 0,-10 15 0 0,8-29 3 16,-8 29-3-16,10-27 1 0,-10 27-5 15,0-24-1-15,0 24-8 0,0 0-9 0,-1-38-3 16,1 38-6-16,0 0 3 0,-17-28-3 16,17 28-2-16,0 0-17 0,-24-18-19 15,24 18-13-15,0 0-10 0,0 0-10 0,-16-20 7 16,16 20 9-16,0 0 10 0,0 0 17 15,0 0 13-15,0 0 9 0,0 0 11 16,0 0 12-16,0 0 12 0,0 0 7 16,0 0-5-16,0 0 13 0,0 0 2 0,0 0 19 15,0 0 21-15,0 0 9 0,0 0 19 16,0 0-7-16,53 54-11 0,-53-54 6 16,22 20-7-16,-22-20-3 0,23 17-2 0,-3-7-7 15,-3 1-4-15,-17-11-1 0,34 22-6 16,-16-13 0-16,0-3-6 0,8 0 12 0,-26-6-7 15,43 4-5-15,-43-4-2 0,45 0-5 16,-20-10-27-16,0 1-33 0,7-3-51 0,-2-7-50 16,2-5-59-16,-9-4-154 0,3 3-545 15,-8-7-348-15</inkml:trace>
  <inkml:trace contextRef="#ctx0" brushRef="#br0" timeOffset="118025.7884">29681 10054 4096 0,'-5'-33'-68'0,"5"33"39"15,0 0 18-15,0 0-10 0,0 0-7 16,0-32 13-16,0 32 11 0,0 0 23 0,0 0 37 15,0 0 17-15,0 0 6 0,0 0 13 16,0 0-8-16,34 62-10 0,-34-62 4 0,20 42 6 16,-12-17 1-16,4 1 0 0,-4 1-10 15,2 1-9-15,6 3-5 0,0 0-9 0,1 1-8 16,3 0-4-16,-3-1-2 0,6 0-3 16,-3 0-5-16,-1-3-2 0,7-1-5 15,-5-2 0-15,-6-7-4 0,0 4-3 0,3-5 0 16,-5-1 1-16,1-4-1 0,-14-12 3 15,20 23 1-15,-12-11 0 0,-8-12-3 0,19 19-3 16,-19-19-1-16,13 15-3 0,-13-15 2 16,0 0-2-16,17 17-2 0,-17-17 4 15,0 0-4-15,13 16 0 0,-13-16 0 16,0 0 1-16,0 0 3 0,0 0 0 0,12 19-7 16,-12-19-4-16,0 0-5 0,0 0 1 15,0 0-4-15,0 0 5 0,0 0-2 0,-50 10-3 16,50-10 0-16,-32 12 0 0,15 0 0 15,0 4 0-15,-6 0 1 0,0 2 6 0,-1 4 0 16,-3 1 4-16,-1 4 5 0,6 2 5 16,-6-1 4-16,-1-1 8 0,8 0 1 0,-6 5-5 15,7-5 0-15,1 3-5 0,4-7-2 16,0 2 0-16,5-4-2 0,4 5-2 16,6-26-2-16,-2 33-2 0,2-33-1 0,5 30-1 15,-5-30 1-15,20 22-2 0,-20-22-1 16,37 9-2-16,-37-9 2 0,45-5 0 0,-13-3-2 15,-6-4 0-15,6-3-4 0,2-6 1 16,9-6-9-16,-4-11-12 0,9-8-13 0,1-3-13 16,-4-5-13-16,0 2-9 0,-2 2-3 15,-9 3 8-15,-2 4 3 0,-7-1 11 16,-7 7-2-16,2 0 23 0,-5 3 9 16,-3 4 15-16,-4-2-1 0,1 5 1 0,-8 2 11 15,-1 25 4-15,7-43-1 0,-2 24 4 16,-5 19-2-16,4-36 2 0,-4 36 3 0,1-28 3 15,-1 28 3-15,4-25 0 0,-4 25 0 16,0 0-4-16,5-27-4 0,-5 27-2 16,0 0-2-16,0 0-2 0,0 0 0 0,0 0 0 15,0 0-1-15,0 0-2 0,0 0-1 16,0 0 5-16,0 0-5 0,46 42 2 16,-46-42-3-16,22 26-1 0,-13-14 2 0,-9-12-10 15,23 21-7-15,-23-21-7 0,22 15 2 16,-22-15-2-16,25 3 1 0,-25-3 8 0,0 0-16 15,0 0 0-15,37-33 5 0,-37 33 3 16,15-29 0-16,-15 29 5 0,5-33-1 16,-2 14 6-16,-3 19 4 0,0-33 19 0,0 33 18 15,-3-32 16-15,3 32 13 0,0 0 8 16,-5-36-4-16,5 36-9 0,0 0-6 0,-4-30-10 16,4 30-2-16,0 0-1 0,0 0-11 15,0 0-6-15,0-32-2 0,0 32-4 0,0 0 1 16,0 0-5-16,0 0-8 0,44 0-3 15,-44 0-5-15,42-3-6 0,-19 3-4 16,4-6-6-16,5 3-3 0,-1-3-7 0,3-6 4 16,-2 2-1-16,-2-1-2 0,-4-8-10 15,5-2-11-15,-6-2-8 0,-2-1-10 0,2-7 0 16,-8 0 10-16,1-2-3 0,-8 0 7 16,-1-3 15-16,-1 3 25 0,-8 1 28 15,0 5 21-15,0-3 7 0,0 30 7 0,-8-57 9 16,3 37 2-16,-4-2-1 0,9 22 4 15,-8-37-1-15,8 37-8 0,-15-28-8 16,15 28-8-16,-8-26-6 0,8 26-5 0,0 0-6 16,-9-28 1-16,9 28-5 0,0 0 1 15,0 0-2-15,0 0-1 0,0 0-2 0,0 0 1 16,0 0 4-16,0 0 2 0,0 0-5 16,0 0-3-16,0 0 5 0,57 66 2 0,-44-45-1 15,1 2-4-15,4 4-1 0,-1 0 0 16,0 2-1-16,-1 1 3 0,1 4-5 15,2-2-1-15,2-2 4 0,-1 0 0 0,-3 5 6 16,0-1 3-16,3-1-4 0,0 2 2 16,3-5-1-16,-1 5 1 0,-2-6-7 0,9 5 1 15,1 5 0-15,5-3-1 0,-2-2 0 16,11 6-2-16,-9-6-5 0,8 2-5 16,-4 0-5-16,13 8-8 0,-10-6 3 0,-2-1-3 15,2-1 4-15,-2 2 3 0,-4-5-2 16,0-2 0-16,-6-3 3 0,-5-4 4 15,0-2-1-15,-5-4-2 0,0 0 2 0,-3 2 1 16,6-2 0-16,-4 0-6 0,-3-3-12 16,1 0-6-16,1-2-1 0,-18-13 3 15,29 26 6-15,-16-18 6 0,-13-8 26 16,17 19 23-16,-17-19 2 0,0 0-5 0,3 25-5 16,-3-25 0-16,0 0-4 0,-45 28 1 15,17-19 8-15,4 0-1 0,-9 3-1 0,-1 0-4 16,-7 3-3-16,0-3-7 0,-2 3-7 15,8-1-3-15,-5-4 1 0,3-2-4 0,2-1-6 16,1-1-6-16,3-4-3 0,-3-2-1 16,34 0 1-16,-53-15 1 0,27-3-1 0,6-7 4 15,5-12-3-15,2-7 2 0,10-13-2 16,3-12-2-16,11-10-5 0,9-7-6 16,12-27-4-16,5-3-3 0,5 8 1 0,-2 11 3 15,-7 13 3-15,-8 11 2 0,-4 5 9 16,-5 6 15-16,-9 1 7 0,1-1 18 0,-8 6 15 15,-8 2 23-15,1 0 21 0,2 7-4 16,-6 5-10-16,1 2-11 0,-1 0-9 16,-2 0-17-16,-4 2-24 0,-3 2-22 0,-3 0-23 15,1-2-28-15,-10 1-41 16,-1 0-56-16,-19-3-128 0,-8-1-247 0,-52-8-412 16,-20 7-785-16</inkml:trace>
  <inkml:trace contextRef="#ctx0" brushRef="#br0" timeOffset="122028.911">22269 13406 4598 0,'0'0'-115'0,"0"0"34"15,-16 18 10-15,16-18 2 0,0 0 3 16,0 0-4-16,0 0 10 0,0 0 7 16,0 0 9-16,0 0 14 0,0 0 13 0,0 0 15 15,0 0 12-15,0 0 25 0,0 0 6 16,0 0 5-16,0 0-2 0,0 0 4 0,0 0-6 16,-14 18-10-16,14-18-9 0,0 0-25 15,0 0-19-15,0 0-8 0,0 0-9 16,0 0-1-16,0 0-5 0,0 0 11 15,0 0-7-15,0 0 5 0,0 0 3 0,0 0 11 16,0 0 6-16,0 0 15 0,0 0-2 16,0 0 15-16,0 0 12 0,0 0 3 0,44-61-2 15,-44 61 9-15,16-21-17 0,-16 21 0 16,27-35-3-16,-12 14-5 0,5-8 12 0,5 1-13 16,2-4-9-16,3-2 3 0,2-1-6 15,-2 2-6-15,0 2 2 0,-5 3 7 16,4 1 0-16,-6-2-2 0,-3 4-3 0,4-2-1 15,2 3 6-15,-5 0 2 0,-3 1-4 16,-5 5 2-16,6 0-2 0,-3-1-5 0,0 4 18 16,-16 15-16-16,28-32 6 0,-11 17-4 15,-6 0-4-15,-11 15 5 0,31-24-9 16,-8 11 9-16,-10 2-3 0,-13 11 12 0,34-20 4 16,-19 13-9-16,-15 7-8 0,22-17 10 15,-22 17-4-15,20-12 5 0,-20 12 4 16,26-12-14-16,-26 12 1 0,0 0-1 0,22-15 5 15,-22 15-2-15,0 0-5 0,25-15 9 16,-25 15-9-16,0 0 5 0,20-7-7 16,-20 7 1-16,0 0-1 0,0 0-3 0,0 0-9 15,22-9-10-15,-22 9-9 0,0 0-9 16,0 0-33-16,18-3-67 0,-18 3-146 0,0 0-450 16,0 0 449-16</inkml:trace>
  <inkml:trace contextRef="#ctx0" brushRef="#br0" timeOffset="123337.7318">22877 12525 3068 0,'0'0'-43'15,"0"0"28"-15,0 0 15 0,0 0 5 16,-42 3 15-16,42-3 8 0,0 0-3 0,0 0-3 16,0 0 8-16,0 0-8 0,-35 0-3 15,35 0 7-15,0 0 22 0,0 0-18 0,0 0 18 16,0 0 5-16,0 0 22 0,0 0 24 16,0 0 16-16,0 0 7 0,0 0-10 15,0 0-8-15,-36-3-8 0,36 3-18 16,0 0-13-16,0 0-8 0,0 0-3 0,0 0-18 15,0 0 2-15,0 0 0 0,0 0-10 16,0 0-7-16,0 0-5 0,0 0-6 0,0 0 9 16,0 0-2-16,0 0 0 0,0 0-4 15,0 0 1-15,0 0 8 0,0 0-7 0,0 0 1 16,0 0 6-16,52-53-7 0,-52 53 1 16,22-16-4-16,-22 16-5 0,39-17 3 0,-16 7 1 15,2 0-7-15,-3-2 2 0,5 7-2 16,-7-7 3-16,-20 12-4 0,45-16 1 15,-32 9-4-15,-13 7 0 0,37-12 0 0,-37 12 2 16,25-12-8-16,-25 12 10 0,27-9-9 16,-27 9 12-16,22-9-6 0,-22 9 23 0,26-12-24 15,-26 12 1-15,22-17 2 0,-22 17-6 16,25-12 2-16,-25 12 4 0,24-12-5 0,-24 12 4 16,16-12-2-16,-16 12 5 0,0 0-1 15,25-12 1-15,-25 12-3 0,0 0-2 16,21-10-5-16,-21 10 2 0,0 0 6 15,20-15-6-15,-20 15 3 0,0 0-1 0,25-17-2 16,-25 17 3-16,18-12-3 0,-18 12 9 16,0 0-8-16,27-15-1 0,-27 15 5 0,0 0 2 15,25-12-4-15,-25 12 0 0,18-12-4 16,-18 12 0-16,22-12 5 0,-22 12 2 16,20-14-3-16,-20 14-3 0,19-12 2 0,-19 12-2 15,21-12-4-15,-21 12 1 0,17-12-2 16,-17 12 2-16,0 0 1 0,22-13-6 15,-22 13 2-15,0 0 6 0,0 0-1 0,23-11 5 16,-23 11-3-16,0 0 3 0,0 0-4 16,17-12 3-16,-17 12 0 0,0 0 0 15,0 0 4-15,0 0-4 0,0 0 3 0,0 0 10 16,0 0 11-16,0 0 11 0,0 0 11 16,0 0 11-16,0 0 2 0,0 0 4 0,0 0 0 15,0 0-8-15,0 0-7 0,0 0-6 16,0 0-7-16,0 0-4 0,0 0-1 15,0 0-4-15,0 0-7 0,0 0 6 0,0 0-8 16,0 0 0-16,0 0-3 0,-20 77-3 16,20-77 0-16,-12 27 0 0,12-27 2 0,-13 29-3 15,6-13-3-15,7-16 1 0,-18 39-1 16,4-18 0-16,8 0 1 0,-6 0-4 0,0 5 1 16,-1-5 0-16,4 3-1 0,-2 3-3 15,2 0 1-15,1-4 0 0,-4 2 0 0,6 1 0 16,-4-5 1-16,10-21-4 15,-12 42 2-15,3-18 0 0,9-24-1 0,-10 33 1 16,10-33 1-16,-8 32-2 0,8-32 4 0,-10 32-2 16,3-17-3-16,7-15-2 0,-5 28 4 15,5-28-4-15,-8 31 4 0,8-31-4 16,-12 28 5-16,12-28-5 0,-1 27 3 0,1-27-2 16,-4 27 1-16,4-27-2 0,-5 25 3 15,5-25-2-15,-11 22 6 0,11-22-6 0,-14 25 2 16,14-25 1-16,-15 21 0 0,15-21-2 15,-13 18 1-15,13-18-1 0,0 0 1 0,-17 27-6 16,17-27-6-16,-8 13-6 0,8-13-9 16,0 0 1-16,-19 17-2 0,19-17 1 15,0 0 0-15,0 0 0 0,0 0-2 0,0 0 0 16,-55-34 6-16,37 11 1 0,4-10 10 16,-6-5 13-16,0-4 4 0,-13-18-5 0,-9 3 2 15,2-3-4-15,-21-18-6 0,0 16-12 16,7 14-26-16,-6 4-35 0,6 2-39 15,-4 9-77-15,8 18-358 0,1 6-316 0,-3 9-233 16</inkml:trace>
  <inkml:trace contextRef="#ctx0" brushRef="#br0" timeOffset="125084.7773">23741 16040 4032 0,'0'0'-54'0,"0"0"28"15,0 0 6-15,-30-15 12 0,30 15 1 16,0 0 7-16,0 0-15 0,0 0 9 0,0 0-2 16,0 0 12-16,0 0-2 0,0 0 6 15,-33-5 9-15,33 5 3 0,0 0 16 16,0 0-9-16,0 0 1 0,0 0 13 15,0 0 7-15,0 0 5 0,0 0 5 0,0 0 5 16,0 0 1-16,-25-9-11 0,25 9-5 16,0 0-18-16,0 0-7 0,0 0-4 15,0 0-5-15,0 0-4 0,0 0 1 0,0 0 4 16,48-57-7-16,-26 31-4 0,1-4-5 16,8-4-7-16,7-6-6 0,2-9 8 0,7 1-23 15,0-9-8-15,5 5 4 0,-2-2-19 16,2-3-3-16,13-13 14 0,-12 8-7 15,-7 11 9-15,-1 2-9 0,-8 9 6 0,-2 3-1 16,-5 3-1-16,-3 4 9 0,-1 5-4 0,-6 2 8 16,-3 3 1-16,0 1 9 0,0 4 13 15,-2 0 1-15,-15 15 3 0,21-24 8 16,-21 24-4-16,19-21-4 0,-19 21-2 0,17-24-5 16,-17 24 1-16,21-18-15 0,-21 18 1 15,17-17-17-15,-5 2-11 0,3 0-22 0,-2 2-14 16,1-4-25-16,1-1-21 0,-2 0-57 15,-3-3-135-15,-10 21-330 0,25-38 121 16</inkml:trace>
  <inkml:trace contextRef="#ctx0" brushRef="#br0" timeOffset="125990.1413">24471 14641 2777 0,'0'0'81'0,"0"0"22"0,0 0 4 16,0 0-9-16,-40 0-9 0,40 0-20 0,0 0 2 15,0 0-5-15,0 0-7 0,0 0 3 16,-31-3-6-16,31 3 6 0,0 0-24 15,0 0 2-15,0 0-11 0,0 0 0 16,0 0-2-16,0 0-6 0,0 0 8 0,0 0-18 16,0 0 8-16,0 0 2 0,0 0-7 0,0 0-1 15,39-57 4-15,-19 40-1 16,5-2-12-16,0 1-11 0,4-2-1 0,2 0 1 0,1-2-6 16,-7 4-2-16,5 0 10 0,-3 2-4 15,-5 0 1-15,-2 1 1 0,5-1-3 16,-8 4-3-16,-17 12 7 0,33-22 18 0,-14 14-24 15,-19 8-1-15,26-17 8 0,-26 17 5 16,29-15-6-16,-29 15 4 0,23-12-8 16,-23 12 10-16,29-8-3 0,-29 8-7 15,23-10 8-15,-23 10 10 0,27-12-20 0,-27 12-5 16,23-9 5-16,-23 9 1 0,0 0 9 16,25-11 0-16,-25 11 4 0,0 0 7 0,0 0-1 15,29-9 2-15,-29 9 1 0,0 0-3 16,0 0 6-16,0 0 5 0,0 0-12 15,0 0 3-15,0 0-9 0,0 0 3 16,33 23 2-16,-33-23 0 0,0 0-1 0,4 30 8 16,-4-30-3-16,0 29 3 0,0-29 20 15,-9 36-17-15,9-36 17 0,-6 46 11 0,4-18-10 16,-6 0 3-16,1-1 4 0,2 0-7 16,-4 5 5-16,6-5-9 0,-2 4-2 0,-3 1-2 15,3-1-1-15,-2-1-4 0,0 2-5 16,6-2-1-16,-3 0 2 0,4 5-11 0,-5-5 10 15,5 5-16-15,5-6 9 0,-5 5 11 16,4-6-18-16,-3 4-8 0,-1-5 10 16,7-3-11-16,0 5 0 0,-2-5 0 15,-2 0 0-15,5 1 3 0,-8-25 4 0,9 37-8 16,-4-18 13-16,-5-19-26 0,8 33 9 16,1-18-12-16,-9-15-5 0,8 32-10 0,-8-32 0 15,15 27-8-15,-15-27-12 0,12 25-2 16,-12-25 8-16,8 21 14 0,-8-21 12 0,0 0 3 15,8 21 2-15,-8-21 0 0,0 0 10 16,0 0-8-16,0 0 8 0,0 0 20 16,0 0-10-16,0 0 4 0,0 0 4 0,-65-39-4 15,48 18 1-15,-6-6-10 16,6-4 3-16,-6 0 17 0,-1-9-15 0,-2-1 12 0,-3 1 25 16,6 7 3-16,-6-5 2 0,3 8-2 15,-3-2 2-15,4 5-10 0,-3-1 5 16,4 4-1-16,-1 1-5 0,5 5-3 0,3 3-7 15,1-3-16-15,16 18-28 0,-29-28-14 16,24 12-20-16,2 0-52 0,3 16-64 16,3-38-221-16,-1 19-375 0,5-2 335 0</inkml:trace>
  <inkml:trace contextRef="#ctx0" brushRef="#br0" timeOffset="126431.7095">25794 13958 3290 0,'0'0'-57'0,"0"0"19"0,-20-22 9 16,20 22 5-16,0 0 2 0,0 0 17 15,0 0 10-15,0 0 17 0,0 0-5 16,0 0 5-16,0 0-3 0,0 0 10 0,0 0 4 15,0 0 13-15,0 0-5 0,0 0 2 16,0 0 4-16,0 0-16 0,0 0-5 16,0 0-4-16,72 5-3 0,-72-5 0 0,37 32 7 15,-17-17-7-15,-5 3-3 0,1 5 7 16,3-5-10-16,-2 3-3 0,-1-3 2 16,-2 7-16-16,4-5-14 0,-5 3-28 0,4-4-37 15,-2-1-37-15,-1-3-86 0,1-3-518 16,-4 5 554-16</inkml:trace>
  <inkml:trace contextRef="#ctx0" brushRef="#br0" timeOffset="126895.7147">25852 13705 2958 0,'34'-22'-60'0,"-7"4"9"15,1 4 5-15,-3 2 8 0,4 7 4 16,-3-2 6-16,5 4-3 0,2 0 5 0,2 9 3 16,-1-3 11-16,6 6 6 0,-4 1 9 15,1 2 3-15,0 7 29 0,-8 2 28 16,1 2 6-16,-4 4 16 0,-4 4-11 0,0 2-2 16,-4 5 6-16,-1 1-9 0,-9 5 0 15,2-2 13-15,-3 5-4 0,-2-1-1 16,-2 2-7-16,-6 3 12 0,-5 7-2 0,-6-2 12 15,1 2 9-15,-4-6 6 0,-1 4-7 16,-4-8-8-16,-3 3-18 0,0-6-16 0,7-7-27 16,1-5-50-16,0-3-34 15,2-7-58-15,3-4-54 0,7-14-133 0,5-5-500 16,0 0 196-16</inkml:trace>
  <inkml:trace contextRef="#ctx0" brushRef="#br0" timeOffset="127435.7116">26972 13827 3582 0,'0'0'8'16,"0"0"7"-16,1-37-9 0,-1 37 2 0,0 0-16 16,12-27 2-16,-12 27-13 0,22-27 8 15,-4 7-4-15,-1 2-2 0,3 0-10 16,-3-1-19-16,6 0-27 0,-5-2-11 0,3 2-27 16,5-1-8-16,-7 2 7 0,-3-1 13 15,4-2 4-15,-4 1 19 0,-3 5 30 0,-13 15 38 16,20-35 28-16,-12 20 11 0,-8 15 11 15,9-24 3-15,-9 24-10 0,0 0-5 0,0-31 5 16,0 31-3-16,0 0 2 0,0 0-3 16,0 0 25-16,-39-20-6 0,39 20 2 15,0 0 10-15,-47 12-5 0,47-12-15 0,-35 15 16 16,17-3-2-16,18-12 3 0,-39 23-5 16,23-7-11-16,-3 4 12 0,3 1-2 15,-1 6-4-15,0 3-7 0,2 5 3 0,2 2 21 16,4 0-15-16,1 0 3 0,1 2 8 15,2 6-14-15,0-6 0 0,2-6 4 16,3 5-9-16,3-3-1 0,2-2-4 0,0-3-7 16,7 5-5-16,5-6-9 15,1 0 2-15,4-4 2 0,6-5-2 0,4 0 4 0,3-10-5 16,4-5-8-16,7-2 7 0,6-6-4 16,10-5 4-16,-2-8-25 0,2 0-34 15,5-11-43-15,-2-4-57 0,-8-7-107 0,-3 8-592 16,-11-4-38-16</inkml:trace>
  <inkml:trace contextRef="#ctx0" brushRef="#br0" timeOffset="128105.6361">28176 12832 3762 0,'0'0'-87'0,"-42"-2"23"0,42 2-10 15,0 0 7-15,0 0 25 0,0 0 13 0,-42 2 16 16,42-2 22-16,0 0-9 0,0 0 0 0,-31 4-5 16,31-4 5-16,0 0 2 0,0 0 5 15,-29 11 9-15,29-11 10 0,-17 20 10 0,17-20 7 16,-15 31-9-16,10-7 17 0,-6 0 9 15,6 3 33-15,-4 12 3 0,4-3-1 0,2 8 2 16,-6-2 10-16,6 8-14 0,3-4-7 16,0 9-3-16,3-3-10 0,-3 5-4 15,9 0-5-15,-1 5-4 0,1-3-9 0,-1 3-11 16,2-7 1-16,8 1-6 0,-4-1-4 16,2-1-4-16,1 0-2 0,0-7-8 0,1-5-8 15,-1-4-22-15,-4-2-21 0,4-3-24 16,2-1-11-16,-6-7-18 0,2-1-6 15,-7-3-2-15,2-2-11 0,2-3 2 0,-5-4 6 16,-7-12-9-16,13 15 0 0,-13-15 5 16,0 0 13-16,0 0 2 0,0 0 0 15,0 0 16-15,0 0 8 0,0 0 4 0,0 0 3 16,0 0 15-16,12-59 2 0,-12 59 13 16,0-31 12-16,0 31 28 0,3-30 0 15,-3 30 26-15,2-32 3 0,5 12-9 0,-7 20 8 16,13-40-4-16,-5 21-4 0,7-9 1 15,2 4-14-15,5-3 6 0,3-3-6 0,2 3-2 16,6-3 0-16,7 0-9 0,-5-2 10 16,9 2-8-16,-4 2 5 0,2 1-11 15,-7 4 8-15,-5 5-10 0,-1 0 10 0,-1 2-8 16,1 5 6-16,-6 0-4 0,4 2 0 16,-27 9 3-16,43-12-7 0,-43 12 12 0,29-4 3 15,-29 4-3-15,30 4 3 0,-30-4 4 16,26 8-12-16,-26-8 1 0,0 0-7 0,31 13-5 15,-31-13-13-15,18 7-34 0,-10-2-43 16,-8-5-82-16,0 0-171 0,0 0-389 16,0 0 513-16</inkml:trace>
  <inkml:trace contextRef="#ctx0" brushRef="#br0" timeOffset="128240.6063">28925 13020 3118 0,'0'0'-10'0,"-3"-24"2"16,3 24-17-16,-2-15-50 0,2 15-126 16,0 0-458-16,-11-16 119 0</inkml:trace>
  <inkml:trace contextRef="#ctx0" brushRef="#br0" timeOffset="128743.6087">29161 12863 2984 0,'20'24'156'0,"-20"-24"-13"16,0 0-29-16,5 29-21 0,-5-29-1 0,4 27-9 15,-4-27 0-15,10 29-20 0,-10-29 7 16,11 33-23-16,-2-15 7 0,3 1 1 15,-1 2-10-15,-11-21 12 0,22 38-26 0,-10-20 4 16,-1-3-11-16,1 4 8 0,-12-19-9 16,17 25-6-16,-17-25 3 0,17 22-4 15,-17-22-6-15,13 21 3 0,-13-21-10 0,12 15 7 16,-12-15-2-16,0 0-8 0,0 0 0 16,0 0 5-16,0 0-2 15,0 0-14-15,0 0-4 0,26-52-17 0,-21 25-3 0,4-11-14 16,-1-6-2-16,1 2 8 0,7-10-8 15,-1 2 8-15,-1 6 8 0,-3 8 2 0,3 2 2 16,-6 2-5-16,7 9 14 0,-8-2 3 16,6 4 13-16,-13 21 6 0,25-29 19 0,-25 29-13 15,22-8 9-15,-22 8 13 0,35 5 5 16,-35-5 2-16,39 24 16 0,-19-7 4 16,0 4 7-16,0-2-4 0,5 6-6 0,-5 2 1 15,5-2 13-15,-5 4-9 0,0-6 1 16,0 5-6-16,-6-10-10 0,4 3-3 0,-1 3-3 15,0-6-4-15,4-3-4 0,-1 0-10 16,1-6-42-16,4-3-28 0,-25-6-47 16,48-3-57-16,-26-9-129 0,5-3-572 0,-11-7-138 15</inkml:trace>
  <inkml:trace contextRef="#ctx0" brushRef="#br0" timeOffset="128914.6919">30307 12531 4021 0,'3'-30'50'0,"-3"30"60"0,0 0-10 0,0 0-16 0,0 0-15 15,14-21-3-15,-14 21-15 0,0 0 1 16,0 0-13-16,0 0-3 0,0 0-2 16,0 0-1-16,62 27-15 0,-62-27 5 0,33 11-2 15,-11-4-12-15,-22-7-23 0,40 9-29 16,-20-6-54-16,2-3-35 0,-22 0-57 0,30 0-142 16,-30 0-508-16,25-3-28 0</inkml:trace>
  <inkml:trace contextRef="#ctx0" brushRef="#br0" timeOffset="129088.7795">30337 11813 3917 0,'0'0'13'0,"-10"-28"-7"16,10 28 1-16,0 0-3 0,-8-21-8 15,8 21 4-15,0 0-2 0,0 0-3 0,0 0 14 16,-9-24-17-16,9 24-20 0,0 0-49 15,0 0-55-15,0 0-176 0,0 0-443 0,0 0 414 16</inkml:trace>
  <inkml:trace contextRef="#ctx0" brushRef="#br0" timeOffset="129612.9569">30563 11635 3395 0,'0'0'129'15,"0"0"4"-15,0 0-16 0,30 24-14 0,-28 1-22 16,5 4-9-16,-2-1-13 0,3 11 5 16,0 4-17-16,-3-4 4 0,2 4 1 15,3 1-3-15,3 2-8 0,1-3-3 0,-3-1-2 16,6 7-6-16,0-7-5 0,3 6 1 16,-3-7 0-16,-1-1 3 0,5-3-17 0,-5-4 4 15,1 3-7-15,0-6 7 0,-2 0-10 16,2-9-25-16,-6 5-30 0,1-5-8 15,-4-3-11-15,-8-18 5 0,14 29-27 16,-13-16-20-16,-1-13-3 0,0 0 15 0,0 0 23 16,0 0 32-16,-35 23 24 0,35-23 34 15,0 0 27-15,0 0 29 0,-48-12 16 0,48 12-4 16,-25-20-4-16,25 20-11 0,-17-21-11 16,17 21-2-16,-12-33-9 0,12 33-4 0,12-56-11 15,1 22-6-15,4-1 1 0,6-7-8 16,6-3-12-16,1-2-3 0,8-7-12 0,-2 7 13 15,2-7-11-15,1 2 1 0,-8 13 3 16,-4 1 1-16,-4 8 7 0,3 1 26 16,-10 8 35-16,1 0 25 0,-2 3 9 15,0-1-5-15,-15 19-13 0,19-23-5 0,-19 23-15 16,20-4-6-16,-20 4-10 0,0 0 0 16,0 0-11-16,28 31-1 0,-28-31-2 0,17 30-7 15,-17-30-6-15,15 30-8 0,-10-16-13 16,-5-14-10-16,13 27-17 0,-13-27-23 15,19 24-16-15,-19-24-18 0,13 19-16 0,-13-19-4 16,0 0-20-16,23 4-27 0,-23-4-39 16,0 0-91-16,27-32-591 0,-13 11-239 0</inkml:trace>
  <inkml:trace contextRef="#ctx0" brushRef="#br0" timeOffset="129754.8685">31458 11523 4177 0,'-17'-24'33'0,"17"24"11"16,-15-18 1-16,15 18-10 0,0 0-51 0,-18-22-50 15,18 22-21-15,0 0-23 0,0 0-28 16,0 0-61-16,0 0-167 0,5-28-380 16,-5 28 444-1</inkml:trace>
  <inkml:trace contextRef="#ctx0" brushRef="#br0" timeOffset="130095.6578">31704 11385 3433 0,'0'0'100'0,"0"0"1"0,0 0-15 16,0 0-28-16,0 0-11 0,-20 62 5 15,10-38 3-15,1 1-9 0,-2 9-11 16,-1-6 4-16,4 2-18 16,-1-3 4-16,1 5 0 0,0-5-4 0,4 1-5 0,4-1-4 0,0-27-5 15,4 51 3-15,4-31-5 0,0-5 1 16,9 0-13-16,3-1-2 0,2-4-8 15,-22-10 11-15,52 3-22 0,-22-6 11 0,2-7-17 16,-1 1 7-16,3-8 16 0,-11 6-3 16,7-8 8-16,-6 1 21 0,-8-3 8 15,-4 1 34-15,-2-4 1 0,-6 0 14 0,-4 24 5 16,0-42 6 0,0 42-7-16,-14-42-7 0,6 24-8 0,8 18-5 0,-25-31-15 0,10 20-5 15,15 11-25-15,-29-20-7 0,29 20-41 16,-32-12-24-16,32 12-19 0,-30-4-39 15,15 4-24-15,15 0-102 0,0 0-602 16,-36-2-80-16</inkml:trace>
  <inkml:trace contextRef="#ctx0" brushRef="#br0" timeOffset="130437.8348">32253 11191 3892 0,'0'0'-63'16,"15"30"4"-16,-15-30 7 0,1 30-1 16,6-10 9-16,-7-20-2 0,10 34 10 15,0-16 13-15,-10-18-6 0,12 32 5 0,-4-17 0 16,-8-15 9-16,14 24-1 0,-14-24-2 16,16 15 5-16,-16-15-1 0,24 3 3 0,-24-3-3 15,0 0-4-15,47-30-5 0,-21 9-3 16,-6-7 5-16,2-3 2 0,7-6-7 15,1-7 7-15,-2 2-1 0,-1-2 32 0,-2 4 46 16,-2 5 7-16,-1 3 58 0,-2 4 33 16,-3 2 18-16,-2 10-25 0,-2-7-22 0,-4 8-20 15,-9 15-15-15,25-25-12 0,-13 15-1 16,-12 10-15-16,0 0-2 0,0 0-11 16,0 0-12-16,53 41-43 0,-48-16-57 0,2-2-95 15,-7 6-223-15,0-2-459 0,-4 3-24 16</inkml:trace>
  <inkml:trace contextRef="#ctx0" brushRef="#br0" timeOffset="131579.4835">25305 17405 3750 0,'0'0'-34'0,"0"0"22"0,0 0-3 15,0 0-19-15,-35-10-8 0,35 10-6 16,0 0 3-16,0 0 12 0,0 0 12 0,0 0 14 16,0 0 3-16,0 0 21 0,0 0-4 15,0 0-2-15,-42 12 13 0,42-12-3 0,0 0 15 16,0 0 15-16,0 0 2 0,0 0-6 16,0 0 22-16,0 0-30 0,0 0 6 15,0 0-19-15,0 0 1 0,0 0 3 0,0 0-8 16,0 0 9-16,0 0-7 0,0 0 8 15,54-59-12-15,-31 35-17 0,8-1 13 0,5-10 7 16,6 0-14-16,0-2 7 0,10-7 1 16,0-3-1-16,-2 5-8 0,5-5-3 15,0 1-1-15,2 0 11 0,5-3-5 0,-2 4 1 16,1-2-5-16,-6 0-9 0,-2 8 3 16,-8 4-3-16,-4 2-14 0,0 4 0 15,-9 5-20-15,0 0-1 0,-10-2-13 0,6 5-31 16,-4-3-39-16,-1-3-93 15,2 2-289-15,-3-4-213 0,-4 2 570 0</inkml:trace>
  <inkml:trace contextRef="#ctx0" brushRef="#br0" timeOffset="132267.8394">26394 16061 3190 0,'-31'15'125'15,"31"-15"12"-15,-25 19 3 0,25-19-8 0,-22 11-14 16,22-11-21-16,0 0-10 0,-24 13-20 16,24-13-7-16,0 0-1 0,-16 12-19 15,16-12-3-15,0 0-2 0,0 0 3 0,0 0 9 16,0 0-20-16,0 0-7 0,0 0 6 15,80-30 5-15,-58 24-24 0,-22 6 3 16,43-19 4-16,-13 10 1 0,-5-2-9 0,2-3-3 16,5 1 8-16,1 0-4 0,6-4 4 15,-1 2-14-15,6-4 4 0,-2 4 14 0,6-7-12 16,-3 9-4-16,2-7-1 0,-7 5-7 16,-1-4 6-16,-4 2-7 0,0 6-4 15,-10-1 0-15,0 2 10 0,-1 1 16 0,-3 0 11 16,-21 9 20-16,34-12 0 0,-34 12-4 15,23-12-4-15,-23 12-7 0,25-7 0 0,-25 7-3 16,0 0-4-16,25-12-3 0,-25 12-2 16,0 0-3-16,0 0-3 0,0 0 1 15,0 0-3-15,0 0 7 0,44 16-6 16,-44-16-2-16,0 0 2 0,0 27 3 0,0-27 1 16,0 0 2-16,-15 48 0 0,15-48 0 15,-17 50-2-15,9-23-3 0,-4 10-1 0,0 1-5 16,-1 1 3-16,0 5-2 0,1-1 2 15,-8 7-4-15,3 1 3 0,-3 0-1 0,0 0 0 16,0 2-3-16,-2 0 3 0,-1 1 3 16,-2-3 8-16,1-3 10 0,6-1 8 0,-6-5 1 15,8-7-2-15,-1-1-4 0,4-7-3 16,4-2-4-16,-4-5-6 0,3 0-4 16,10-20-10-16,-12 30-4 0,12-30-3 0,-13 12-2 15,13-12 7-15,0 0-3 0,0 0-5 16,-20-66-5-16,10 28-5 0,5-1-6 15,-4-6-8-15,4-2-3 0,-7 0 4 0,7 0 0 16,-6 4 7-16,6 4-1 0,-7-3-5 16,5 6-20-16,-4 8-10 0,6 3-9 15,-4 1-26-15,9 24-26 0,-13-33-51 0,10 18-98 16,3 15-598-16,-6-19-214 0</inkml:trace>
  <inkml:trace contextRef="#ctx0" brushRef="#br0" timeOffset="132727.9452">28231 14585 4071 0,'0'0'-41'16,"0"0"10"-16,0 0-4 0,0 0 8 15,0 0 9-15,0 0 4 0,-43 7 7 0,43-7-14 16,0 0 13-16,0 0 10 0,-14 22 29 16,14-22 6-16,-3 34 39 0,3-34-18 15,0 47-1-15,0-12-1 0,3 2-7 0,-3 5-6 16,2 8-3-16,1-3-8 0,1 2-7 16,1 7 4-16,-2 3-8 0,2-1-4 15,-2 1 5-15,6 1-9 0,-8-10 6 0,3-4-13 16,-1-1-6-16,2-3-24 0,-2-2-21 15,1-6-20-15,4-4-17 0,-4-5-36 0,-3 0-64 16,-1-25-197-16,7 30-405 0,-7-21 265 16</inkml:trace>
  <inkml:trace contextRef="#ctx0" brushRef="#br0" timeOffset="132991.6423">27880 14650 3569 0,'3'-21'32'0,"-3"21"3"0,2-44 0 16,5 23 0-16,6-13-13 0,12-9 0 15,7-12-14 1,10-8-14-16,16-26-14 0,7 6-6 0,4-7-5 0,-4 12-2 0,-8 12 0 15,-10 11 10-15,-9 12-7 0,-6 5 2 16,0 5 7-16,-4 6-12 0,-4 5-37 0,-7 2-79 16,-1 8-203-16,-2 4-323 0,-14 8 122 15</inkml:trace>
  <inkml:trace contextRef="#ctx0" brushRef="#br0" timeOffset="133963.6396">28892 14682 2777 0,'0'0'43'16,"0"0"14"-16,-5 24-12 0,5-24-27 0,0 0-23 16,0 0-11-16,-8 21 6 0,8-21 18 15,0 0 7-15,0 0 24 0,0 0-3 0,0 0 0 16,0 0-1-16,0 0 2 0,0 0-17 15,38-71 9-15,-30 53-3 0,-8 18-9 16,22-41 2-16,-8 17 0 0,-4 3 16 0,5-4-35 16,-7 5 3-16,5-4-6 0,1 1-6 15,-4 4-3-15,-2-2 3 0,-8 21 2 16,14-35 0-16,-14 35 11 0,15-31 11 0,-15 31-6 16,8-24 3-16,-8 24 9 0,5-23 2 15,-5 23-10-15,0 0 10 0,0 0-7 16,0 0 0-16,0 0 20 0,0 0 3 0,-42-15 9 15,42 15 6-15,0 0 2 0,-52 50-6 16,34-23-1-16,-4 9-3 0,0-3 7 0,4 0-5 16,1 3-2-16,2 2 12 0,0-2-16 15,5 0 9-15,2 0-13 0,4-3 6 16,-4-1 10-16,8-1-2 0,0 0 7 0,0-2-21 16,3 0-2-16,6-5 1 0,-1 0-10 15,5-1-5-15,6-7 1 0,3-4-6 16,3-3-6-16,10-9 0 0,0-6-22 0,5-6-20 15,12-10-15-15,-5-6-8 0,1-3-11 16,9-9-5-16,-12-7-16 0,1 2 2 16,-1-5 0-16,-3-1-1 0,-4-6 8 0,-3 3-1 15,0-2 11-15,-10 3 2 0,-3 5 10 16,-4 6 38-16,-7 6 41 0,-5 6 36 0,3 1 38 16,-9 8 46-16,0 21 31 0,-9-40 5 15,9 40-18-15,-11-29-15 0,11 29-20 16,-24-16-10-16,24 16-15 0,0 0-12 0,-37-4-6 15,37 4-3-15,0 0-4 0,0 0-6 16,-48 17-11-16,48-17-11 0,-17 15-7 16,17-15-3-16,-13 20-6 0,13-20-5 0,0 0-3 15,0 0-5-15,6 43 2 0,-6-43-11 16,22 19-2-16,-22-19-7 0,35 12-3 0,-16-7-4 16,-19-5-3-16,45 8-3 0,-22-5 0 15,-23-3 1-15,45 3 3 0,-25 0 6 0,-20-3-4 16,34 3 1-16,-34-3 4 0,28 9 1 15,-28-9 0-15,29 15 6 0,-29-15 5 16,17 21 2-16,-17-21 1 0,8 32-4 0,-1-10 5 16,-7-22 3-16,0 45 7 0,-7-18-4 15,0 5-2-15,-3 2 1 0,-2 3 2 16,-4 0 0-16,2-1-1 0,-9-1-3 0,6-2-1 16,-3-3-1-16,0 2-2 0,5-10-5 15,-2-1-6-15,7-3-22 0,-1 1-29 16,11-19-20-16,0 0-29 0,0 0-26 0,0 0-31 15,0 0-33-15,-6-70-75 0,15 28-684 16,-1-3-766-16</inkml:trace>
  <inkml:trace contextRef="#ctx0" brushRef="#br0" timeOffset="134253.6111">30344 13178 4749 0,'0'0'-30'15,"0"0"13"-15,28-9-11 0,-28 9 1 16,0 0 10-16,0 0-3 0,25 31 16 0,-25-31 14 16,4 35 11-16,-3-16 7 0,-1 10 12 15,4 1-6-15,-1 1 7 0,2 4-3 16,0 1-3-16,7 0-5 0,-2 2-3 16,3-2-1-16,4 3-6 0,-4-6-4 0,8-3 4 15,2 2-5-15,-1-5-3 0,6-3 0 16,-4-2-4-16,9-1-7 0,-1-4-1 0,1-8-9 15,-1-1-17-15,1-5-16 0,4 1-13 16,-8-4-26-16,8-4-17 0,-12-4-12 16,5-2-16-16,-9-2-33 0,1-3-52 0,-5-2-142 15,-9 9-453-15,-8 8 146 0</inkml:trace>
  <inkml:trace contextRef="#ctx0" brushRef="#br0" timeOffset="134405.0987">30493 13739 3665 0,'0'0'18'16,"0"0"-12"-16,-25-26 5 0,25 26-3 16,3-42-6-16,-3 42 0 0,30-59 6 0,-1 19-8 15,16-12-2-15,7 0-55 0,18-25-121 16,-2 5-357-16,-9 11-148 0,-7 9 121 16</inkml:trace>
  <inkml:trace contextRef="#ctx0" brushRef="#br0" timeOffset="135663.4835">27619 17247 2917 0,'-8'-15'31'0,"8"15"16"0,-14-25-2 15,14 25-2-15,-15-24 14 0,15 24-11 16,-17-20-1-16,17 20 0 0,0 0-1 0,-16-24 13 16,16 24 16-16,-17-12 5 0,17 12 32 15,0 0 2-15,0 0-16 0,-35-4 16 0,35 4-13 16,0 0-24-16,-39 22-4 0,21-10-6 16,5 6-7-16,-4 2-12 0,0 4-6 15,4-2-7-15,-6 1-6 0,6 2 3 0,-2 1-4 16,1-2-7-16,1-1-1 0,3 1-9 15,-2-3 5-15,7 1-2 0,5-22-5 0,-16 36 5 16,7-19-3-16,9-17-6 0,-5 27-3 16,5-27-1-16,0 0-5 0,5 33-5 0,-5-33 4 15,0 0-5-15,0 0 3 0,34 8-5 16,-34-8-1-16,0 0-8 0,48-29-16 0,-31 11-13 16,6-3-2-16,-6-5-5 0,0-1-8 15,-4 3 11-15,-1-3-1 0,0 7 15 16,-6-2 8-16,3-3 13 0,-9 25 22 15,1-43 10-15,-1 43 28 0,0-39 21 0,0 39 24 16,0-34 13-16,0 34-5 0,4-32-11 16,-4 32-7-16,0 0-12 0,0-33-10 0,0 33-12 15,0 0-5-15,0-29-8 0,0 29-6 16,0 0 4-16,0 0-2 0,25-17-3 0,-25 17-6 16,0 0-1-16,32-3 0 0,-32 3 0 15,25-7-2-15,-25 7-2 0,26-1 1 0,-26 1-1 16,36-5-4-16,-36 5-1 0,41-7 1 15,-17 2-3-15,-24 5 1 0,52-12 3 16,-31 2-5-16,1 5-15 0,2-5-19 0,-24 10-11 16,48-20-26-16,-25 12-5 0,-1-4-16 15,3-1-8-15,-3-2-3 0,5-1-9 16,-9-1-8-16,6-3-4 0,-1 3-19 0,-5-8-20 16,3 0-69-16,-8 1-552 0,9 1 272 15</inkml:trace>
  <inkml:trace contextRef="#ctx0" brushRef="#br0" timeOffset="135974.6072">28306 16428 3556 0,'0'0'49'0,"0"0"19"15,0 0 9-15,0 0-12 0,0 0-7 0,0 0-11 16,0 0 6-16,0 0 11 0,-48 58 11 0,38-34 26 15,2 5 2-15,-4 1 9 0,-3 5-9 16,6-1 3-16,-4 1-4 0,1 1-11 16,7-9-9-16,-3 3-11 0,1-2-6 15,-1-3-12-15,5 2-5 0,3-27-6 0,3 42-9 16,4-20-4-16,-7-22-8 0,13 35-3 0,-1-20-6 16,4-3-2-16,6-2-8 0,2-5 2 15,-24-5-15-15,46 4-4 0,-19-4-3 16,-27 0-9-16,60-9-15 0,-30 2-7 0,6-8-46 15,2 0-24-15,-3-3-36 0,0-4-40 16,5-10-90-16,-3 2-589 0,-3-2-257 0</inkml:trace>
  <inkml:trace contextRef="#ctx0" brushRef="#br0" timeOffset="136322.6043">28994 16110 3989 0,'0'0'-86'0,"0"0"23"16,0 0 10-16,0 0 12 0,0 0-1 0,0 0 13 16,0 0 15-16,0 0 40 0,-39 56 19 15,28-35 14-15,-4 9 36 0,-2 5 12 16,0 2 11-16,4 0-12 0,-6 3-5 15,3-1-10-15,7 3-14 0,-4-3-7 16,5-3-10-16,-1 2-5 0,6-3-11 0,-2-5-3 16,2 0-1-16,3-2-6 0,3-1-7 15,5-1-3-15,-3-5 3 0,7 1-10 0,1-2-1 16,6-3-4-16,3-7-1 0,6-5-3 16,-28-5 1-16,62-8-11 0,-27-4-21 0,8-8-42 15,1-5-19-15,-2-9-34 0,-2-3-37 16,3-8-50-16,-7-1-164 0,-8-1-464 15,0 0 10-15</inkml:trace>
  <inkml:trace contextRef="#ctx0" brushRef="#br0" timeOffset="137265.5947">29399 16020 3738 0,'0'0'-85'16,"0"0"7"-16,0 0-7 0,0 0 21 15,0 0 6-15,0 0 5 16,0 0 4-16,0 0 5 0,0 0 8 0,0 0-5 0,0 0 21 16,0 0-7-16,0 0 12 0,0 0 2 15,43-39 1-15,-43 39 4 0,17-26 13 0,-17 26 3 16,18-21 2-16,-18 21 5 0,14-19 12 16,-14 19 22-16,11-24 18 15,-11 24 3-15,0 0 1 0,0 0 3 0,4-27-15 0,-4 27-8 16,0 0 2-16,0 0-16 0,0 0 2 15,0 0 4-15,-59 46 7 0,41-18 4 16,-1-1 4-16,-1 7 19 0,-1 4-14 0,-3 4-4 16,8 5-4-16,-1-7 7 0,5-1-22 15,-3 1-2-15,10-3-14 0,-3-5 2 0,8-1-18 16,0-4 2-16,0-27-8 0,10 44-7 16,1-23-10-16,4-6 10 0,-3-2-18 15,-12-13 5-15,34 15 9 0,-34-15-11 0,40 6-2 16,-18-6 10-16,-22 0-1 0,43-6 1 15,-16 0-9-15,-27 6 2 0,43-15 8 0,-18 3-13 16,-6-4-5-16,8-3 6 0,-7-3 12 16,-2-2-14-16,4-8-6 0,3 5 3 15,-8-6 2-15,1 3 0 0,0-6 7 16,-1 6 15-16,0 3 10 0,-4 2 30 0,2 0 5 16,-3 7 32-16,-12 18-20 0,20-31-2 15,-12 16 3-15,-8 15-14 0,14-21-4 0,-14 21 2 16,0 0-7-16,32-5 1 0,-32 5-1 15,0 0-4-15,38 29-5 0,-20-13 0 0,-9 2-1 16,11-3 1-16,-2 2-11 0,-1 3 13 16,1-3-7-16,-1 3 26 0,-3-2 19 15,2 0 11-15,-6 0 3 0,0 5-4 0,2-4-5 16,-7-4 1-16,2 3-5 0,-2-1 1 16,0 3-14-16,-5-20-7 0,3 34-3 15,0-22-4-15,-3-12 1 0,9 25-11 0,-9-25-5 16,0 25-1-16,0-25-3 0,2 15-2 15,-2-15-5-15,0 0-6 0,0 0-17 0,0 0-3 16,0 0-14-16,0 0-8 0,0 0 3 16,-27-62-15-16,23 29-6 0,1-11-2 15,3-5-13-15,0-16-10 0,3-8 0 0,1-9 9 16,4 13 3-16,-6 1 6 0,-2 6 17 16,0 10 21-16,0 5 31 0,0 1 20 0,-2 3 2 15,-1 6-4-15,-2 3-3 0,5 0 0 16,0 4 0-16,0-2-8 0,5 3-8 15,-2 0-1-15,2-3-4 0,-2 7 5 0,8-1-10 16,-5 1 3-16,3 4-6 0,2 0 0 16,1-2-1-16,1 5 3 0,4-3-4 0,7 6 4 15,-13-2-6-15,11 2 13 0,-2 3-12 16,0-1 2-16,-20 13-1 0,29-15 6 0,-29 15 4 16,25-5 14-16,-25 5 16 0,0 0 13 15,23 27 5-15,-23-27 5 0,-8 45-1 16,-1-10 7-16,-4 3-1 0,-5 10-5 0,-8 2-7 15,3 2-6-15,3 0-3 0,-5-3-3 16,-4 1-5-16,6-7-6 0,6-7-20 16,1-1-29-16,-1-4-45 0,5-4-33 0,4-1-34 15,-1-5-33-15,6-9-55 0,3-12-192 16,0 0-449-16,0 0-199 0</inkml:trace>
  <inkml:trace contextRef="#ctx0" brushRef="#br0" timeOffset="137557.7384">30488 14265 3917 0,'0'0'-124'0,"0"0"35"15,28-9 17-15,-28 9 26 0,0 0 27 16,0 0 36-16,30 59 0 0,-18-35 14 0,-9 10 6 16,6 2 12-16,-1 11 11 0,-1 0-9 15,-2-1 16-15,0-1-24 0,-2 5-2 16,1 1 9-16,1-4-7 0,0-1-7 0,-2-2-24 16,0-2-30-16,6 2-26 0,-4-7-46 15,3-7-54-15,-5-4-138 0,4-2-493 0,-2-5 311 16</inkml:trace>
  <inkml:trace contextRef="#ctx0" brushRef="#br0" timeOffset="138521.5264">30523 15082 3419 0,'-8'-20'68'15,"8"20"16"-15,0 0-11 0,-17-27-5 16,17 27-6-16,0 0-7 0,-2-33-7 0,2 33-5 15,15-38-7-15,-3 17 1 0,6-4-17 16,2-2 6-16,4-5-13 0,9-1-23 16,4-8-4-16,0 5-8 0,3-7-15 15,2 2 0-15,-5 2 1 0,-1-2 0 0,5 1-5 16,-11 2 11-16,1 2-1 0,-9 9 13 16,3-1 8-16,-6 6 36 0,-8 1 15 0,3 6 4 15,-14 15 3-15,13-26-6 0,-13 26-7 16,0 0 8-16,0 0 2 0,0 0 9 0,0 0-3 15,0 0-8-15,-47 56 11 0,32-31-10 16,-1 3 1-16,-1 6-10 0,3-2-1 16,1 0-10-16,0-1 4 0,-1-4-12 0,6 2 1 15,1-5-6-15,6 1-2 0,1-25-5 16,-4 40 3-16,4-40-11 0,5 30 7 0,-5-30-19 16,15 19 9-16,-15-19-6 0,19 6-1 15,-19-6 3-15,0 0 5 0,0 0-7 16,52-28 4-16,-39 13 5 0,0-2-5 0,4-7-1 15,-9 3 2-15,2 0-1 0,2-2 22 16,-12 23-10-16,9-40 16 0,-4 20-3 16,-5 20 9-16,0-34-5 0,0 34 13 15,0 0-12-15,-17-33-1 0,17 33-2 0,-19-14-1 16,19 14-4-16,0 0 5 0,-35-3-11 16,35 3 5-16,0 0-13 0,0 0 4 15,0 0-8-15,0 0-1 0,0 0 1 0,0 0-9 16,0 0 2-16,0 0-7 0,0 0 4 0,0 0 12 15,0 0-14-15,0 0 9 0,76 0 10 16,-76 0-2-16,43-17-17 0,-23 4 11 16,0 1-3-16,0-3 4 0,-3 0-9 0,0-2 11 15,-17 17 11-15,32-34 1 0,-22 12-14 16,5-6 13-16,-7 1-5 0,0-3-1 0,1-8 2 16,-1 2 4-16,-1-6-11 0,-2 0 4 15,0 0-7-15,-2 1 19 0,0 10-13 16,3 4 12-16,-3-2 12 0,-1 6 11 0,-2 23-1 15,3-42 1-15,-3 42 9 0,3-33-4 16,-3 33 2-16,5-27-2 0,-5 27-1 16,4-24-5-16,-4 24-8 0,0 0 4 15,5-25-11-15,-5 25 0 0,0 0-4 0,0 0 2 16,0 0-7-16,0 0-1 0,0 0 1 16,0 0 2-16,0 0-7 0,0 0 0 0,0 0 0 15,3 85 4-15,-3-85-3 0,-3 44-3 16,3-44-2-16,-5 41 1 0,5-41 0 0,-4 30-4 15,4-30-14-15,-5 28 3 0,5-28-15 16,0 0 3-16,0 29-4 0,0-29 4 16,0 0-1-16,0 0 2 0,0 0-3 0,0 0 4 15,37-71-17-15,-29 44-1 0,6-6-10 16,2-8-11-16,1 5-4 0,2-5 19 0,-3 4-3 16,1 4 5-16,-4-1-2 0,3 9 12 15,-5 0 1-15,-2 5 8 0,1-2 24 16,-10 22 18-16,15-29-9 0,-15 29 1 0,16-18 8 15,-16 18-3-15,0 0-5 0,24-9-5 16,-24 9 0-16,0 0-4 0,0 0-7 16,0 0-4-16,43 23-10 0,-43-23-29 0,27 8-21 15,-27-8-29-15,34 0-37 0,-18 0-56 16,-16 0-131-16,37-12-443 0,-20 2 346 16</inkml:trace>
  <inkml:trace contextRef="#ctx0" brushRef="#br0" timeOffset="138925.6217">32022 13012 3479 0,'0'-26'58'16,"0"26"8"-16,0 0-8 0,0 0-1 0,-12-29-17 15,12 29-11-15,0 0-5 0,0 0-1 16,0 0-1-16,0 0 5 0,0 0-1 16,0 0 1-16,0 0 8 0,0 0-11 0,-50 58 25 15,50-58-20-15,-12 33-2 0,9-14-6 16,3-19-3-16,-2 37-10 0,2-37 5 15,2 33-5-15,-2-33 1 0,11 32-12 0,-11-32 3 16,12 22-7-16,-12-22 1 0,27 12-2 16,-27-12 4-16,32-3-15 0,-32 3 3 15,37-16-7-15,-12 5 0 0,-5-2 1 0,5-6-14 16,-2-3-5-16,2-2-4 0,-5-4-2 16,0 3 6-16,-6 1-15 0,3 2 8 0,-2-2 7 15,-7 1 11-15,0 2-12 0,-8 21 21 16,0-30 5-16,0 30 16 0,0 0 23 15,-25-26 10-15,25 26 2 0,0 0 12 0,0 0 38 16,-60 38 34-16,32-17 23 0,6 9 27 16,-7 7 18-16,-2 4 1 0,-1 0-19 0,5 5-21 15,0-3-23-15,2 3-17 0,7 1-17 16,6-8-16-16,4 0-16 0,8-3-42 0,3-9-45 16,10-4-72-16,8-7-74 0,0-7-194 15,8-6-555-15,-29-3-582 0</inkml:trace>
  <inkml:trace contextRef="#ctx0" brushRef="#br0" timeOffset="139742.5572">29410 18103 4499 0,'-11'47'-41'0,"2"-10"41"15,-2-3 22-15,1-1 5 0,0-5 6 0,1-1-7 16,4-3 0-16,-3 3-2 0,5-2 0 15,3-25-5-15,-9 38 5 0,4-19-4 16,5-19-7-16,-7 28-4 0,7-28-3 0,0 0 11 16,-1 34-10-16,1-34-6 0,0 0 5 15,0 0-3-15,0 0-2 0,13 28 2 16,-13-28 0-16,0 0-4 0,0 0 6 0,0 0-3 16,0 0-4-16,54-47-1 0,-39 29 8 15,-2 0-4-15,1-8 6 0,2 5-8 0,3-13 2 16,-3-1-4-16,6-7 0 0,5-7-23 15,-5-6-23-15,6-6-29 0,6-9-22 0,-3 3-18 16,1-4-25-16,2 1-16 0,-1-1-39 16,-5 3-77-16,-6-1-512 0,0 18 244 15</inkml:trace>
  <inkml:trace contextRef="#ctx0" brushRef="#br0" timeOffset="140567.4119">29804 17222 3426 0,'0'0'-13'0,"0"0"41"0,-46 7 23 0,46-7 26 16,-28 8 15-16,28-8-5 0,-28 7 5 15,28-7-4-15,-21 12-3 0,21-12 5 16,-21 18 1-16,21-18-1 0,-15 25 6 0,15-25-12 16,-7 37 5-16,7-15-5 0,0-22-9 15,-2 47-7-15,4-20 2 0,1-3-3 0,1 2 8 16,4-2-5-16,-5 3-3 0,9-2-5 16,-7 0-4-16,7 0-6 0,-4-1-7 15,2 0-9-15,2 2 2 0,-2-5-10 0,3 2-3 16,-1-7 1-16,1 4-8 0,-13-20 2 15,21 31-4-15,-6-23-7 0,-15-8 3 0,18 22-1 16,-3-14-1-16,-15-8 0 0,30 9-1 16,-30-9 2-16,0 0-2 0,52-20-3 15,-37 4 13-15,15-2-1 0,-11-11-3 0,9 2-1 16,-1-3-2-16,0-7-3 0,-2 6 3 16,1 0-3-16,-6 4-1 0,4 3 1 0,-11 1-3 15,4 5 2-15,-5-2-2 0,1 7 5 16,-13 13 0-16,27-26-1 0,-27 26 13 15,13-21 9-15,-13 21 4 0,17-16-1 0,-17 16-7 16,0 0-3-16,0 0-4 0,0 0-2 16,0 0-5-16,53 19-14 0,-53-19-20 15,24 15-18-15,-24-15-17 0,28 13-20 0,-28-13-16 16,29 8-15-16,-29-8-7 0,27 0-6 16,-27 0-8-16,0 0 2 0,40-21 1 0,-29 9 0 15,-11 12 11-15,22-33 8 0,-7 9 8 16,-3 1 6-16,-7-2-2 0,7 1 16 15,-7-5 21-15,3 1 14 0,-8 28 35 16,8-42 49-16,-4 22 39 0,-4 20 13 0,8-33-9 16,-8 33-9-16,7-27-10 0,-7 27-10 15,8-26-6-15,-8 26-7 0,0 0-14 0,9-27-9 16,-9 27 2-16,16-21-2 0,-16 21-5 16,27-19-15-16,-27 19-6 0,32-12-7 0,-15 2 0 15,-17 10-5-15,31-13 4 0,-31 13 3 16,29-8 9-16,-29 8 7 0,20-9 14 0,-20 9-1 15,0 0-3-15,0 0 6 0,0 0-4 16,0 0 4-16,0 0-1 0,0 0 0 16,0 0-1-16,0 0-13 0,0 0-11 0,0 0-26 15,0 0-7-15,1-28-11 0,-1 28-9 16,16-46-12-16,0 11 1 0,4 3 9 0,-3-2-11 16,7-1 3-16,-4 5 7 0,-2-2 1 15,-5 7 2-15,6 8 17 0,-4-1 28 16,-2 3 11-16,-13 15 27 0,22-16-4 15,-22 16 12-15,0 0 5 0,35 2 8 0,-35-2 4 16,0 0-2-16,30 29 2 0,-30-29-6 16,27 18-1-16,-27-18-3 0,22 21-4 0,-22-21-7 15,20 16 1-15,-7-6-5 0,-13-10-2 16,24 12-3-16,-24-12-1 0,21 5-4 16,-21-5 0-16,0 0-7 0,0 0-7 0,44-27-36 15,-36 11-42-15,4-3-51 0,-4-8-73 16,1 3-231-16,-4-4-417 0,-2 0-85 0</inkml:trace>
  <inkml:trace contextRef="#ctx0" brushRef="#br0" timeOffset="140727.4171">31209 15777 4048 0,'0'0'84'0,"0"0"6"16,5-37-3-16,-5 37-7 0,0 0-25 0,3-27-38 0,-3 27-55 15,0 0-25-15,0 0-23 0,7-25-25 16,-7 25-35-16,0 0-97 0,0 0-565 0,0 0 146 16</inkml:trace>
  <inkml:trace contextRef="#ctx0" brushRef="#br0" timeOffset="141008.2948">31393 15611 3746 0,'0'0'186'0,"0"0"59"15,0 0-36-15,0 0-26 0,0 0-29 16,0 0-18-16,0 0-23 0,0 0-19 0,-14 71-10 16,14-71-13-16,4 48-10 0,-4-23-4 15,5 1-14-15,-2-1-3 0,5 2-5 16,1-2-11-16,-1 0-7 0,-1-1-10 15,6 0-2-15,-4-1-4 0,-1-2-4 0,0-3-6 16,-8-18-14-16,17 32-19 0,-7-20-23 16,-10-12-31-16,15 24-28 0,-5-14-25 0,0-5-38 15,-10-5-107-15,0 0-606 0,0 0-415 16</inkml:trace>
  <inkml:trace contextRef="#ctx0" brushRef="#br0" timeOffset="141151.5319">31426 15873 4189 0,'14'-47'-141'0,"-1"2"10"0,-1 3 5 16,1 1 12-16,4 8-7 0,6-6-14 0,2 3-31 15,-3-2-79-15,1 5-448 0,-2-1 680 16</inkml:trace>
  <inkml:trace contextRef="#ctx0" brushRef="#br0" timeOffset="141609.0299">32112 15087 2812 0,'17'-28'35'16,"-17"28"29"-16,13-15 35 0,-13 15-4 16,0 0 12-16,15-21-39 0,-15 21-3 0,0 0 5 15,0 0-13-15,0 0 17 0,0 0 6 16,0 0-11-16,0 0-2 0,0 0 27 15,0 0-20-15,-57 47 9 0,36-18-1 16,-1 0-3-16,-2 3 8 0,4 1-7 0,-1 1-4 16,2 0-13-16,-3-6-10 0,11-1-6 15,-3-6-11-15,8 5-9 0,6-26-14 0,5 36-7 16,-5-36-6-16,20 21-18 0,-20-21-16 16,32 3-11-16,-32-3-15 0,48-9 4 15,-21 0 1-15,0-3 3 0,-1 3 4 16,-2-4 15-16,1-3 1 0,-2 0 3 0,2 1 10 15,-1-3 5-15,1-3 21 0,-3-6-21 16,4-4 3-16,5-8-5 0,-3 2 4 0,0 2 3 16,-3 1 4-16,-1 6 10 0,-7 0-6 0,-1 7 13 15,-2 1 18-15,-1 2 13 0,4-1 18 16,-17 19 5-16,18-27-11 0,-6 15 1 16,-12 12-10-16,17-23-19 0,-17 23 6 0,18-16-8 15,-18 16-1-15,22-17 0 0,-22 17 2 16,27-12-7-16,-27 12-18 0,35-12-27 15,-19 6-36-15,-16 6-23 0,31-16-26 0,-16 11-32 16,0-5-37-16,-15 10-102 0,16-19-524 16,-16 19 146-16</inkml:trace>
  <inkml:trace contextRef="#ctx0" brushRef="#br0" timeOffset="141739.9468">32604 14581 3594 0,'0'0'21'16,"0"0"68"-16,-12-24 14 0,12 24-31 15,0 0-42-15,0 0-39 0,0 0-59 16,7-33-79-16,-7 33-246 0,22-17-343 0,-11 5 484 16</inkml:trace>
  <inkml:trace contextRef="#ctx0" brushRef="#br0" timeOffset="141997.5416">32985 14420 3262 0,'0'0'44'0,"19"-14"9"16,-19 14 3-16,0 0-10 0,0 0-9 16,0 0-2-16,13-18 3 0,-13 18 4 0,0 0-19 15,0 0 10-15,0 0-15 0,20-22 5 0,-20 22-7 16,22-15 2-16,-22 15 16 0,22-15 3 16,-22 15 25-16,21-17 36 0,-21 17 29 15,25-15 32-15,-25 15 29 0,17-12-12 0,-17 12-19 16,0 0-27-16,20-12-18 0,-20 12-20 15,0 0-10-15,20-12-23 0,-20 12-28 16,0 0-32-16,0 0-47 0,25-15-42 0,-25 15-48 16,0 0-52-16,0 0-170 0,20-12-532 15,-20 12-373-15</inkml:trace>
  <inkml:trace contextRef="#ctx0" brushRef="#br0" timeOffset="145313.4353">22135 13458 4109 0,'0'0'-131'15,"0"0"41"-15,0 0 25 0,0 0 29 16,0 0 17-16,0 0 11 0,0 0 6 16,0 0 2-16,0 0-2 0,34-16 14 0,-34 16 9 15,0 0 3-15,0 0-12 0,75 31 3 16,-43-15-3-16,5-1 17 0,6 5-14 0,-1 4 6 16,5 0-21-16,6 1 11 0,-4-1-3 15,0 1 5-15,-6 3-6 0,4-4 4 16,-12 6-5-16,8 2 12 0,-7 2 1 0,-1 2 1 15,2 2 5-15,3 13-10 0,0 3 1 16,-7 2-6-16,-3 1-1 0,4 3 12 0,1 0-7 16,-5 6-3-16,2 1-11 0,-4-5 19 15,4 5-17-15,-7-1 7 0,7-6-4 0,-5 2 17 16,-1-8 22-16,-5-4 10 0,-3-1 3 16,2-2 11-16,-2-5-2 0,1-7-4 15,-7 4-2-15,13 6-8 0,-9-8-5 0,4 6-6 16,6 3-1-16,0 4-7 0,1-1-2 15,8 10-3-15,2-1-10 0,3 6 12 0,-5 1-16 16,9 2 2-16,6 16-1 0,-5-8-3 16,-6-13-6-16,-8 0 5 0,4-1 0 15,-6-9 0-15,-4-3 0 0,0 1-2 0,-1-4 0 16,-3 0 0-16,3-3-2 0,-4-2-6 16,5-2 3-16,7 3-2 0,-2-7-8 0,2-1-9 15,-4-6-16-15,12 0-10 0,-6-4-9 16,-3-2 0-16,4-4-2 0,-4 1 14 15,0 0-3-15,-7-1 3 0,4-6 15 0,-8 3 20 16,2 2 23-16,-5-5 15 0,1 2 6 16,-1 5 0-16,-4-1 2 0,-1 6-2 15,-2-8-5-15,5 8-7 0,-3 2-3 16,0-2-5-16,-2 0 2 0,5 3-10 0,-2 0 1 16,7 0-14-16,0 1-16 0,0-3-18 15,9-1-21-15,-3-3 6 0,8 2-20 16,-7-5 2-16,6 0-5 0,-9-6 1 0,4 3 10 15,-10-3 12-15,4-1 10 0,3 1 27 0,-8-2 24 16,-17-10 18-16,32 15 2 0,-19-3-3 16,-13-12-5-16,20 24-8 0,-20-24 6 0,14 29-7 15,-14-29-11-15,15 24 5 0,-15-24-12 16,11 24-1-16,-11-24-14 0,14 22-4 16,-14-22-6-16,11 18-4 0,-11-18 9 0,17 20 3 15,-17-20-4-15,8 15 8 0,-8-15-4 16,0 0 7-16,21 18 0 0,-21-18 2 0,0 0 0 15,16 15-2-15,-16-15 9 0,0 0 2 16,20 20-5-16,-20-20 4 0,0 0 0 16,20 16-2-16,-20-16 5 0,21 11-11 0,-21-11 11 15,16 13-3-15,-16-13 12 0,22 15-2 16,-22-15 12-16,0 0 15 0,20 20-8 16,-20-20 1-16,15 19-7 0,-15-19 8 0,14 16-11 15,-14-16 7-15,13 25-10 0,-13-25 7 16,12 21-26-16,-12-21 1 0,23 21-31 0,-23-21-3 15,18 15 12-15,-18-15-13 0,32 12 1 16,-32-12-1-16,24 12 5 0,-24-12 8 0,25 15-2 16,-25-15 6-16,18 5 12 0,-18-5 14 15,0 0 6-15,27 10 0 0,-27-10-14 16,0 0 16-16,20 8-2 0,-20-8 16 0,18 9-8 16,-18-9 8-16,0 0-13 0,35 10 2 15,-35-10-33-15,34-7-64 0,-17-1-202 0,1-11-558 16,-5-5-42-16</inkml:trace>
  <inkml:trace contextRef="#ctx0" brushRef="#br0" timeOffset="165423.4898">21823 13362 850 0,'0'0'215'0,"0"0"-68"0,0 0-50 16,0 0-18-16,0 0-11 0,0 0-10 15,0 0 15-15,0 0-2 0,0 0 14 16,0 0 21-16,0 0 0 0,0 0-9 0,0 0-2 16,0 0 9-16,0 0 1 0,0 0 1 15,0 0 0-15,0 0 7 0,0 0 5 16,0 0-19-16,0 0-5 0,0 0-28 0,0 0 3 16,0 0-1-16,0 0 3 0,0 0 12 15,0 0 5-15,0 0-1 0,0 0 17 0,0 0 6 16,0 0-12-16,0 0 2 0,0 0-12 15,0 0-9-15,0 0-8 0,0 0-23 16,0 0-14-16,0 0-19 0,0 0-8 0,0 0-1 16,0 0 14-16,0 0-26 0,-40-30 4 15,40 30-1-15,-17-19-2 0,17 19 8 0,-19-15 9 16,19 15 17-16,0 0 11 0,-21-23-8 16,21 23-5-16,-17-13-5 0,17 13-1 15,0 0-1-15,-23-20-7 0,23 20 7 0,0 0-14 16,0 0-6-16,-24-15 0 0,24 15-2 15,0 0 4-15,0 0-5 0,0 0-3 0,0 0 7 16,0 0 11-16,0 0 11 0,0 0-1 16,0 0 3-16,13 83 1 0,-6-45-3 0,7-2-2 15,-6 6-2-15,5 9 1 0,-1 0 0 16,6 5-5-16,-3-2-3 0,2 0 5 16,3 2 2-16,-6-2 5 0,4-2 12 0,-8 5 7 15,3-8 19-15,-3-3 10 0,1-2 11 16,-3-2-4-16,0-3-1 0,-3 3-8 15,0-2-9-15,0-3-6 0,2 4-9 0,-5-13-3 16,9 4-9-16,-2-1-4 0,2 3-3 16,5 3 0-16,-3-7-4 0,7 5-4 0,-3-4-2 15,8 1-1-15,-5-4-1 0,5 1-1 16,-3-2-4-16,4-1-2 0,0-2 3 0,-3-2-3 16,-1 1-2-16,-2 1-2 0,7-6 1 15,-9 0-3-15,2-3-3 0,2 1-3 16,0-5-1-16,-4 1 1 0,7-3-1 0,-5 2 1 15,0-2-3-15,-20-9 2 0,44 15 0 16,-26-12 3-16,-18-3-1 0,37 12 0 0,-14-8 1 16,-23-4 0-16,35 11-1 0,-16-7 0 15,-19-4 3-15,37 9-2 0,-21-3 0 16,-16-6-1-16,40 9-1 0,-19-1-5 0,-21-8-4 16,45 4-8-16,-25-4-4 0,-20 0-2 15,52-4-3-15,-24-4-2 0,4 4-1 16,1-10-6-16,1 2-2 0,4-4-9 15,2-1 3-15,-6-2-1 0,-1-4-2 0,1 5 5 16,-4-3-2-16,5-2-4 0,-5 2 7 16,4 0 6-16,-9-1 3 0,3 2 4 15,1-2 1-15,-8 1-1 0,8-2 0 0,-1 2 7 16,-6 0 1-16,6 1 2 0,-4-1 0 16,1 2 3-16,-7 1-2 0,9 3 5 0,-9-2 6 15,4 1 1-15,3 0-1 0,-5-3 3 16,9 1-4-16,-4 0-1 0,3-5 5 0,1-1-4 15,-1 0 7-15,4-1-12 0,-2 4-1 16,-3-2-13-16,5 2 5 0,-4 0 1 0,-1 4 3 16,0 1 4-16,-4-1-4 0,2 2 1 15,-1 0 2-15,2 3 14 0,1-3-3 16,-2 3 0-16,0 0-7 0,7 1 0 0,-4-1 15 16,9-4-5-16,-3-2 0 0,1 3-2 15,0-5 0-15,3 2 7 0,1-4-7 0,1 5-1 16,5-10 1-16,-3 7-8 0,-7 5 12 15,0-1-16-15,0 1 17 0,-4-1-9 16,-3 4 7-16,-5 2 7 0,3 1-2 0,-5 0 4 16,-21 9 9-16,39-12 9 0,-21 5 4 15,-18 7-3-15,35-11 1 0,-35 11-3 16,34-9 2-16,-16 6 0 0,-18 3-8 0,49-14 1 16,-19 9-3-16,-5-4-7 0,5 2 10 15,-2-1-10-15,1-3 3 0,-2 3-4 0,3-2 4 16,3 4 5-16,-1-3-2 0,-4 0 0 15,6 3-2-15,-4-5-2 0,3 6-4 0,-1-2 0 16,3-1 4-16,2 1-5 0,3-2 0 16,-5 0 3-16,9-1-6 0,-7 2 1 0,-4 1 2 15,1 2-2-15,1-2 1 0,-2 0-6 16,-1 2 9-16,-2-3-5 0,0 4 1 16,4 1 3-16,-4-5-3 0,2 7-4 0,-2-7 7 15,1 4-9-15,-2 0 4 0,8-6-4 16,1 4 0-16,-3 0 0 0,2-3 2 0,5 3 0 15,-5-4-4-15,6 5 6 0,-11-5-5 16,1 3 4-16,-1 2-2 0,3-2 2 16,-1 2-1-16,1-3-4 0,-2 0 8 0,8-1 0 15,-6 3-10-15,8-6 11 0,-6 2-4 16,0-2-1-16,0 0 2 0,3-5-2 16,-5 6 2-16,0-2-7 0,3 1 6 0,-1-3-2 15,-3 1 0-15,1 2-5 0,-2 0 6 16,7-3-3-16,-6 2 5 0,3-2-5 0,-4 0 6 15,6 0-5-15,-6-2 2 0,7 2 2 16,0-3-1-16,-1 0-2 0,-2 3-2 16,-1-5-1-16,5 4 7 0,-6-4 5 0,3 1-8 15,1 2 3-15,-3-1 5 0,1-2 3 16,7 1-1-16,-9 1 4 0,3 0 2 16,1 0-3-16,-2-2 1 0,11-1-2 0,-3 0-3 15,4-1 0-15,-1-3-1 0,-1 4 5 16,5 2-8-16,-3-2-2 0,1 3 0 0,-5 1 6 15,-5 2-5-15,4 0 2 0,-3 0-4 16,3 2-1-16,-1 1 3 0,-3 4 0 16,2-6-4-16,-2 1 0 0,2 5-1 0,-2-2 2 15,-1-2 2-15,1 3-5 0,4-3 6 16,-6-1-3-16,5-2-1 0,1-1 2 0,4-5-5 16,1 3 1-16,1-6-2 0,-1 2 0 15,3-2-8-15,1-2-4 0,-3-1-3 16,-1 6 5-16,-1-5 1 0,-1 1-2 0,2 3-1 15,-4-3 7-15,-5 5-3 0,0 1 4 16,-6-2 1-16,2 0-5 0,1-2 5 0,5-1 0 16,3-4 5-16,-1 1 4 0,1-5-14 15,2-1-14-15,10-3-13 0,-4-2-9 16,7-2-8-16,-6 3 8 0,-4 6 5 0,-2 1-2 16,-1-2 10-16,0 5-7 0,-3-4 12 15,-1 6 2-15,2 1 3 0,-1-1 2 16,-6 1-5-16,1 3 11 0,-1-5 7 0,-3 8-12 15,0-1 4-15,1 1-4 0,-3-2 9 16,7 0 1-16,-5 1 5 0,0-2-3 0,2 0-5 16,3 1 3-16,-6-1 12 0,3 3-9 15,-4 0 4-15,2-4-2 0,-5 2-3 0,6 2 13 16,-6 1 16-16,1-5-9 0,0 4 9 16,-3-2 5-16,4-1 11 0,-7 3-8 15,7-4-6-15,1-2-7 0,-1 1 7 0,1-4-10 16,7 0-1-16,-9 2 11 0,9-7-15 15,-7 2-3-15,7-2 1 0,-15 5-1 0,6 0 9 16,-1 0-7-16,-9 2-8 0,8-3-2 16,-6 6 16-16,2 0 7 0,-10 4-20 0,7-1-1 15,-5 4 3-15,0 0 0 0,-4 0 6 16,-13 15-6-16,32-29 7 0,-16 17-4 16,-16 12 3-16,32-28-4 0,-12 13-2 15,2-3-4-15,0-3 4 0,8 1 5 0,-5-3-2 16,3-5-3-16,3 1 2 0,2-12-2 0,6 4 0 15,-6-7 12-15,4 3-18 0,-4-8 12 16,-1 5-10-16,1-3 5 0,-1 0 2 16,-7-1 0-16,4-1 18 0,-4-3 2 0,-3 8 15 15,-6-7 16-15,-1 6 12 0,0-3 9 16,-10-1-2-16,4 0-10 0,-6-3-7 0,-1 3-8 16,-2-6-5-16,0-5-5 0,-2-9-8 15,-1 4 3-15,-6-5-9 0,6 0-3 16,1 1 0-16,-6-4-4 0,1 2-1 0,2 0-3 15,-6 1 3-15,-4 2 4 0,1 4 9 16,-2 5 17-16,-8-8-2 0,-4 4-3 0,-7 2-2 16,-9 2-3-16,-1 3-6 0,-10 4-2 15,-9 2-6-15,-26-11 0 0,4 7-2 16,8 8 5-16,9 12 6 0,2 0-2 0,2 1-4 16,-3 7 1-16,9 2-4 0,-3 2 0 15,7 3-5-15,1 0 3 0,-3 3 3 0,14-2 1 16,3 5-3-16,3 2 0 0,-3-4-2 15,3 3-2-15,5 4-2 0,2 0-1 16,-2-3-2-16,7 3 4 0,-3-1-2 0,-1 4-1 16,-1-2-8-16,4-2-8 0,-10 2-6 15,6-2 0-15,-5 4-8 0,-3-1 1 0,-1 4 0 16,-9 0 2-16,3 0 3 0,-6 4 0 16,3-1-1-16,-1-1 3 0,1 5 4 15,3-1-2-15,-4 1 2 0,6-2 8 0,-6 5-4 16,1-5 0-16,2 2 5 0,1 1 4 15,-3 2-2-15,-1 0 0 0,-1 2 0 0,2-4-1 16,-3 3 2-16,-9 2 3 0,2 0-2 16,-3 4 0-16,-9-3-2 0,-7 6 0 15,-1-5-1-15,-13 7 0 0,4-2 1 0,-38 5 0 16,8 4 2-16,16-5 3 0,14-5-1 16,4-2 8-16,4 3 0 0,7 2 4 15,7-7-5-15,3 3 2 0,9 0-5 0,-6 0 0 16,7 0-1-16,-1 2-2 0,2 1 0 15,-2-3 1-15,-2 2-2 0,4 2-2 0,1-2-1 16,-2-1 1-16,-8 2-2 0,10-1-3 16,-9 4 0-16,6 0-3 0,-12 5-4 15,-4-2-2-15,-4 4-3 0,2-1-2 16,-6 5 0-16,-23 5 1 0,13-3 1 0,8-3 0 16,-19 6 1-16,7-3 2 0,-11 5 2 0,15-7 3 15,10-1-3-15,0-4 2 0,-30 10 3 16,2 0 6-16,-2-1-2 0,0 2 2 15,-4-1-3-15,-2 4-1 0,2-2 1 0,3 2 0 16,2-5 0-16,7 3 0 0,17-5-2 16,14-5 0-16,-2 0 0 0,1-2-1 0,16-3 0 15,-1 1 0-15,-1-1-1 0,5 5 1 16,1-2-3-16,1 5 3 0,4-4-2 16,4 2 1-16,-7 1-3 0,-1 9 0 0,-4 4-1 15,-5 0-1-15,-13 19 0 0,-11 3 3 16,-1 3-2-16,-1 3 0 0,-8 6-1 0,-6 5 2 15,-1 1 1-15,-4 2 2 16,-9-5 1-16,-3 8 10 0,-6-8 4 0,-5 5-5 16,1-2 2-16,-7-1-1 0,4 3-3 0,-5 1-1 15,2 3-5-15,-4-6-2 0,3-5-9 16,7 2-18-16,7-14-25 0,15-5-38 0,12-3-52 16,30-11-59-16,8-4-126 0,15-7-211 15,0 1-401-15,6-4-728 0</inkml:trace>
  <inkml:trace contextRef="#ctx0" brushRef="#br0" timeOffset="171409.5388">14031 14131 4539 0,'0'0'-153'0,"0"0"18"16,0 0 14-16,0 0-1 0,0 0 14 15,0 0 3-15,0 0 12 0,0 0 6 0,0 0 24 16,0 0 14-16,0 0 16 0,0 0 15 16,0 0 21-16,0 0 10 0,0 0 13 15,0 0 4-15,0 0 2 0,0 0-4 0,22 12 3 16,-22-12-4-16,0 0-2 0,0 0-5 16,0 0-12-16,0 0 7 0,0 0-7 15,0 0 4-15,16 18 2 0,-16-18 0 0,22 27-6 16,-5-6 0-16,6 11 9 0,2 1-1 15,2 8-8-15,6 5-4 0,1 9 2 16,6 4 7-16,-8 0-11 0,6-5 8 0,6 6-6 16,-6-5 5-16,4 6-3 0,7-5-4 0,-1 2 4 15,2-3-2-15,19 20-4 0,4-6 0 16,4 3 0-16,2-1 11 0,8-2-11 16,0-6 6-16,5-1-4 0,-5-3 1 0,7-5-14 15,-11 0 0-15,-6-12-12 0,-8 0 5 16,-2-4 3-16,-2 2-7 0,0 1 10 15,1-4-1-15,4 6 13 0,20 9 13 0,-11-8-11 16,-11-5 4-16,29 11 6 0,0-4-6 16,-13-11 4-16,-5-5-8 0,4-6-12 0,3-3 2 15,6-6-25-15,1-3-3 0,-4-4-2 16,5-4-5-16,-16-3 6 0,-4 3 1 0,-1-4 8 16,-4 0 7-16,-7 0 4 0,1 0 15 15,-7 0-2-15,6 0 10 0,1-4 5 16,9-1 6-16,-2-3-7 0,2 1-5 15,17-2-1-15,-10-3 15 0,11-2-9 0,-3-1 5 16,3 0-4-16,-5-4-9 0,7 8 6 16,-11-5 4-16,4 3-10 0,-11 1-2 0,-4 2 13 15,0 2-5-15,4-2-6 0,-6 1-2 16,4-1 2-16,0 5 2 0,-1-4-4 16,-3 1 0-16,6-1 0 0,-2-3 8 15,0 3-12-15,11-6-2 0,-1-5-2 0,-2 3 0 16,-3-5-17-16,4 1 8 0,-8-4-23 15,4-1-4-15,2-1-2 0,-9 3 5 0,-1-7-8 16,-2 3 4-16,-7 7 13 0,-3-4-8 16,-7 2 8-16,2 3-6 0,-14 1 4 0,4 1 5 15,-7 3 7-15,-3 0-8 0,0-1-7 16,-9 5-11-16,6-3-27 0,-3 2-42 0,-7 3-113 16,-19 9-392-16,38-16 117 0</inkml:trace>
  <inkml:trace contextRef="#ctx0" brushRef="#br0" timeOffset="172084.0294">20720 15161 2754 0,'0'0'184'0,"0"0"-12"0,0 0-11 0,-26-15-44 16,26 15-13-16,0 0-19 0,0 0-1 16,0 0-21-16,0 0-7 0,0 0 0 0,0 0-8 15,0 0-8-15,0 0 7 0,0 0 3 16,0 0-23-16,61-30 0 0,-30 23 1 0,2 4-3 16,10-6-7-16,-1-1 1 0,19 0-7 15,-6-5 4-15,12 0-9 0,-2-3-1 16,10 0-14-16,2-5-4 0,-5 7-14 0,5-8-1 15,-13 6-6-15,-3 3 4 0,0-2-5 16,-4 1 12-16,-6 0-11 0,-5 1 3 16,-5 2 6-16,-2 4 1 0,-7 0 37 0,-11 3 38 15,8-1 48-15,-12 5-1 0,-17 2 10 16,31-8-8-16,-31 8-10 0,0 0-17 0,17 10-6 16,-17-10-10-16,-8 28 3 0,8-28-1 15,-20 36 0-15,3-13-2 0,-3 4 4 0,0 4-2 16,-2-3-5-16,0 3 4 0,-5-1-1 15,2 2-2-15,-1-2-11 0,2 1-7 0,1-1-2 16,1 2-3-16,-1-1-6 0,3-4-2 16,-1 4-8-16,3-4 3 0,0 4-6 15,-6-3-1-15,6 0-7 0,-1-1-2 0,-1 0-4 16,2 2-14-16,1-4-2 0,-3-5-4 16,-3 5-4-16,4 1-7 0,-4-2-1 0,3 3 2 15,3-7-1-15,-1-3 3 0,-2 2 2 16,5-1 0-16,-4 1 3 0,4-2 5 15,0-4 7-15,15-13 1 0,-35 25 10 0,20-12 9 16,-3-1 3-16,18-12 11 0,-39 19 2 16,22-16-3-16,17-3 0 0,-38 5-3 15,38-5-3-15,-45-5 1 0,45 5-4 0,-51-22 0 16,18 1 0-16,5-5-4 0,-6-1 0 16,6-9-1-16,-6-3 1 0,2-3-3 0,2 0-3 15,4-5-8-15,-5 3-23 0,5-2-29 16,2 2-37-16,9 5-45 0,0-1-59 15,3 1-168-15,4 1-538 0,-2 8-447 0</inkml:trace>
  <inkml:trace contextRef="#ctx0" brushRef="#br0" timeOffset="176059.4302">24536 14089 4332 0,'0'0'-61'0,"-27"14"34"0,27-14 15 16,0 0 12-16,0 0 7 0,0 0 15 0,0 0-9 16,-17 12 32-16,17-12 21 0,0 0 27 15,0 0 12-15,0 0 14 0,0 0 0 16,0 0 4-16,0 0-8 0,0 0-4 0,0 0-5 15,0 0-5-15,0 0-12 0,0 0-15 16,0 0-17-16,0 0-19 0,0 0-21 16,0 0-26-16,0 0-1 0,0 0 1 0,0 0 1 15,62-44 1-15,-30 23-4 0,2-4 5 16,6-6 3-16,2 0-1 0,6-4 1 0,2-1-3 16,-1 3 5-16,8-8-1 0,-14 8-2 15,16-4 3-15,-14 2-2 0,3 5 3 16,8-7-3-16,4-3 2 0,0 3 2 0,2-4-3 15,30-7 0-15,-12 4 2 0,17-5 0 16,2-1-2-16,0 2 0 0,-2-3 2 16,3 4-1-16,0 0 2 0,-18 7 0 0,-8 3 0 15,-7 3 0-15,5-1 0 0,-7-2 3 16,5 4 0-16,-3-1-1 0,-2-3 1 0,7 0 0 16,-1-2 10-16,22-14-12 0,11 0 0 15,-5-1 0-15,6-9 2 0,5 1 0 16,-1 2-3-16,3-6 0 0,0 9 0 0,7-8 2 15,-2 8-3-15,-1-5 2 0,-6 5-2 16,0 1 0-16,-7 4-1 0,-8 0 4 0,-17 12-3 16,-14 6 4-16,-2-1 5 0,-10 5 9 15,-10 3 6-15,6 2 9 0,-6-3-1 0,-2 1-2 16,2 0-7-16,3-1-3 0,0-7-3 16,4 5 0-16,4-8-5 0,9-2-2 15,-2 3-8-15,2-3-4 0,4 4-4 0,-5-2-4 16,0 1 0-16,-11 6-2 0,-5 3 5 15,-2 1-2-15,-4 6 2 0,-2 3-1 0,-4-3 0 16,2-3 2-16,2 4 1 0,0 2 0 16,-9-2-1-16,13 4 0 0,-8-2 3 15,7 3 1-15,0-3-3 0,7 2 1 0,3 1-1 16,7-4-6-16,2 1-7 0,4 3-4 16,3-2-7-16,-1 0-3 0,0-3-1 0,5-1 0 15,-8 4 0-15,-2 1 3 0,-8-4 2 16,-5 9 4-16,3-8 2 0,-5 4 0 15,-4 2 5-15,0-2 1 0,0 3 1 0,2-5 2 16,-4 2 7-16,6 0-4 0,-3 0 0 16,1 0 1-16,11-3-4 0,-1-5 1 0,4 7-15 15,1-8-16-15,-2 4-11 0,2-2-13 16,-8-1 4-16,2 3-1 0,-3-2 9 16,-7 4 2-16,-6 2 6 0,-2-3 0 0,-2 4 8 15,-4 2 6-15,1-2 5 0,-8 5-9 16,3-2 12-16,1-1 5 0,3 5 2 0,-6-4 4 15,8 2-1-15,0-2-1 0,4 3 13 16,2-3-14-16,5 3 16 0,-5-5-9 16,1 6 6-16,5 0-1 0,-5-3-9 0,-5 5 4 15,1-3 2-15,1 3-3 0,1-1 7 16,-5 2-1-16,5-2 3 0,-2 2 10 16,-1-1-9-16,2-1 5 0,2 3 15 15,-7-1 3-15,1-3-8 0,5 4-3 0,-1 1 6 16,2-2-7-16,1 1-3 0,0 4 6 15,1-4 0-15,-2 1-8 0,-1-1 7 0,0 4-1 16,-5-3-8-16,-30 3-3 16,60-2 12-16,-36 2-18 0,-24 0 12 0,41-3-2 15,-41 3-2-15,37-4-5 0,-37 4 7 0,32 0-2 16,-32 0 1-16,25 4 3 0,-25-4 3 16,0 0-8-16,40 5 2 0,-40-5 3 0,25 7 0 15,-25-7-8-15,29 11 5 0,-29-11-1 16,28 17 1-16,-14-5-3 0,4 1 9 0,-18-13-11 15,30 27 8-15,-13-15-6 0,-1 5-3 16,0-5 3-16,-16-12 3 0,21 21 0 16,-21-21 10-16,20 24 9 0,-10-14 6 0,-1 1-10 15,-1 5-2-15,-3 0-2 0,4 6 2 16,-4-2-4-16,-2 5 1 0,5-1-5 0,-6 2 0 16,1 2-5-16,1-5 8 0,1 2-1 15,-2 1-10-15,-3-5 5 0,2 5 1 16,1-5 1-16,-3 3-2 0,0 1-3 0,0-5 6 15,-3 3-4-15,3 1-4 0,-2 1 5 16,2 2-2-16,-3 0 0 0,3-27-6 16,-5 57 7-16,5-29-3 0,-4-1-1 0,4 4 2 15,0 1-6-15,0-5-2 0,4 1 6 16,-4-1-5-16,5 1 5 0,-2-4 0 0,-3-24 1 16,2 49 3-16,1-29 0 0,-3-20-2 15,0 40 2-15,3-20-3 0,-3-20-1 0,0 40 3 16,0-40-5-16,7 44-2 0,-4-20-5 15,-1-3-7-15,-2-21-10 0,8 50-5 0,-4-27-4 16,-3 1-4-16,-1-24-8 0,12 43 8 16,-9-25 10-16,-3-18-1 0,5 33-3 15,-5-33 10-15,4 32 1 0,-4-32 5 0,0 34 0 16,0-34 6-16,0 33-3 0,0-33 6 16,-4 44 2-16,1-23-7 0,3-21-7 0,-2 53 1 15,-1-29-22-15,3 5-5 0,0 0-17 16,0 0 3-16,0-2-11 0,0 5 7 15,0-5-6-15,0 1 9 0,-5 0 6 0,5 3 5 16,-7-8 12-16,6 5 15 0,-3-5 19 16,-1-2 6-16,0 0 8 0,5-21-4 15,-13 36 11-15,8-16 9 0,-3-3-15 0,1 3 5 16,2-3-8-16,-3 2-1 0,-3 2 11 16,11-21-11-16,-25 38 5 0,12-20 10 15,-4 0-3-15,1-3 7 0,-1 5 9 0,-3-1 15 16,-9-1-6-16,11-3 9 0,-12 3 18 15,0-2 2-15,1-1 12 0,4-2-8 16,-3-1-8-16,4 0-16 0,-4-3-17 0,6 5-18 16,-6-7-9-16,3 3 0 0,1 0-2 15,-1-3-2-15,2 2-5 0,23-9 0 0,-49 11 9 16,31-4-4-16,-7 2 3 0,25-9-11 16,-46 11 4-16,30-2 5 0,16-9 3 0,-44 15-12 15,23-7-12-15,-1 5-10 0,0-4-4 16,0 3-10-16,-1-3-2 0,-6 3 11 15,-1 0-6-15,-1-1 8 0,-3 1 8 0,-1-3 27 16,-4 3 5-16,-1 1 5 0,-1-1 13 16,-3-3 13-16,7 2-3 0,-5-1 6 0,6 4 7 15,-1-6-13-15,-3 5-6 0,10-4 0 16,-2-3-4-16,7 3-4 0,-4 0-3 16,-3 0-3-16,11 0-3 0,-8-3-6 0,29-6 4 15,-37 16-7-15,16-9-1 0,21-7 2 16,-35 14-1-16,35-14-1 0,-34 12-10 0,16-5 3 15,18-7-3-15,-39 18 1 0,18-8-6 16,-3-4-3-16,4 6 4 0,-8-3-2 16,2 1 4-16,3 0 3 0,1-1-2 0,-4-3 1 15,4 3 1-15,-3 0 3 0,25-9-1 16,-45 18 4-16,24-8-7 0,1-2 1 16,0 3 3-16,20-11 0 0,-38 14-9 0,19-4 8 15,19-10-2-15,-30 16-4 0,30-16 5 16,-31 11-2-16,14-1-2 0,17-10-4 0,-25 15 1 15,8-4 3-15,17-11-5 0,-32 16 2 16,10-4 5-16,22-12 4 0,-38 20 1 0,20-8 13 16,1-3 1-16,17-9 1 0,-44 18-5 15,24-4-3-15,2-5 0 0,-9 3-1 0,27-12-2 16,-38 22 1-16,11-10 5 0,7 0-4 16,1-1 0-16,-2-1 9 0,-1 4-9 15,22-14 2-15,-34 21 2 0,14-9-4 0,4 3-8 16,-1-3 1-16,0 6-1 0,-6-6 0 15,6 5 2-15,-3 1-4 0,2-2 4 16,-6-1-2-16,-1 3 5 0,-3 4-1 0,-4-3 3 16,2 2 19-16,-9 1 13 0,9-2 1 15,-7 5 2-15,4-3-3 0,-7 3-5 0,3 2-5 16,4-5-3-16,-1 3 0 0,-1-1-4 16,5-3-4-16,-2 1-3 0,4 0 3 15,-3 0-2-15,5-4-4 0,-3 0 6 0,11-2-7 16,-9 0 3-16,5-1-1 0,1-3 2 15,-1 0-4-15,0 3-1 0,-3-3-2 16,3 0 0-16,22-12-1 0,-35 20 0 0,18-10-4 16,17-10 0-16,-28 15 0 0,28-15 1 15,-28 15-7-15,28-15 3 0,-22 14 0 16,22-14-1-16,-24 12 2 0,24-12 2 0,-20 11 0 16,20-11 2-16,-28 13 0 0,28-13 2 15,-25 15-4-15,5-9-3 0,3 4 3 0,-6-2-1 16,3 3 0-16,-2-3 1 0,-5-3 0 15,5 10-3-15,-3-7 5 0,2 1 2 16,-2 1-2-16,3-2 0 0,-5 2-5 0,5-1 6 16,-3 0-2-16,2 2-2 0,1-3-3 15,-1 4 4-15,-2-5-5 0,1 2 0 0,2 0-3 16,-6 0 0-16,0 0-3 0,-4 3-2 16,-2-3 2-16,-6 5 2 0,-2-7 5 0,2 5 10 15,-3 2 5-15,4-1-2 0,-3-5 4 16,11-1 0-16,1 2-2 0,-2 0-3 15,7-3-3-15,0 0 0 0,1 0-5 0,-1 0 3 16,5 1-8-16,3-4-5 0,-3 2-1 16,20-5-6-16,-40 12-3 0,23-7-3 15,17-5-4-15,-36 9 2 0,36-9-6 0,-42 6-4 16,22-3-4-16,20-3 3 0,-57 6 3 16,27-3 3-16,-2 0 7 0,2 0 0 0,-5 1 2 15,1-2 8-15,-3 1-4 0,9 0 1 16,-4 1 4-16,2-1-6 0,-2-3 0 0,0 4-4 15,32-4 4-15,-61 0-3 0,30 0 3 16,0 0 5-16,31 0 4 0,-66-4 1 16,36 1-1-16,2-1 5 0,-9 1-2 0,4-2 1 15,-6 1-1-15,4-2 3 0,-13 3 5 16,-1 1 11-16,7 2-3 0,-6 0 14 0,-1 0 0 16,11 0 5-16,-6 0-6 0,7 0-5 15,1 2 1-15,-3-2-3 0,4 0-5 16,-2 3-5-16,4 0-4 0,-1 0 0 0,-1-3-3 15,5 4-3-15,-5-2 2 0,1 4-1 16,-2-2 8-16,-1-1-6 0,2 2-2 16,-9-2 3-16,-4 6 0 0,-4-9 5 0,-2 8 1 15,-9 0 0-15,-6-1 7 0,-4 2 3 16,-13 1 0-16,-1 2-1 0,-1-1-3 0,4 2 3 16,2-1 5-16,-2 0-1 0,14 0-1 15,3-1 3-15,2-2-6 0,3 0 2 0,-3 0-3 16,13-3 4-16,-2 0 0 0,4 5 0 15,2-7 0-15,-1 5-2 0,2-1-3 0,1-5-2 16,0 2-3-16,5 2-2 0,-3-4-10 16,9 1-2-16,-9 1-6 0,-1 2-4 15,5-2 1-15,-2 2 1 0,2-4 2 0,-8 5 0 16,-1-1-1-16,2 2 2 0,-15 0 4 16,1 3 3-16,0 2 1 0,-9 1 3 15,5 0 5-15,-9 6 4 0,1 2-3 0,-1-2 4 16,12-6 4-16,-1 7 6 0,1-7-1 15,6 6-2-15,0-1-2 0,4-2 8 16,8-3-5-16,1-3-1 0,-1 3-3 0,11-1-2 16,-4-2-1-16,9-3-2 0,1 0-1 15,3-3-1-15,-1 3-4 0,25-9-1 16,-42 16-5-16,27-10-8 0,15-6-11 0,-31 9-14 16,31-9-27-16,-29 11-34 0,29-11-40 15,-20 7-35-15,15 2-39 0,5-9-106 0,0 0-639 16,0 0-839-16</inkml:trace>
  <inkml:trace contextRef="#ctx0" brushRef="#br0" timeOffset="196411.4825">19926 15999 4600 0,'0'0'-194'16,"0"0"20"-16,0 0 20 0,0 0 17 0,0 0 17 15,0 0 19-15,0 0 19 0,0 0 19 16,0 0 21-16,0 0 20 0,0 0 14 0,0 0 3 15,0 0 7-15,0 0 5 0,0 0 2 16,0 0 14-16,0 0-6 0,0 0 9 16,0 0 7-16,0 0-12 0,72 29 12 0,-72-29-7 15,0 0 11-15,15 12 5 0,-15-12 3 16,0 0 1-16,23 16 0 0,-23-16-3 16,19 11-2-16,-19-11 6 0,0 0 7 0,20 19-13 15,-20-19 8-15,15 12 0 0,-15-12 7 16,0 0 2-16,21 18-11 0,-21-18-4 0,14 15 0 15,-14-15-8-15,11 20 1 0,-11-20-10 16,19 27 4-16,-7-15-2 0,-12-12 0 16,20 38 0-16,-10-17-6 0,3 4-5 0,-3 2 5 15,2 6-4-15,3 5-4 0,-5-2 0 16,0 6 4-16,5 3 2 0,2 4-4 16,-2 6 4-16,-2 8-3 0,7 5 8 0,-3 6 2 15,3 7 1-15,-2-3-3 0,1 5-4 16,6-2 1-16,-3 2-4 0,1-4 0 0,1-2-4 15,4 1-3-15,0-7-2 0,-4-8-3 16,3-6 4-16,-4-5-5 0,-5-5 4 16,9 0-5-16,-10-12-2 0,1 0 7 0,1-4-5 15,-1 2-1-15,-3-6 1 0,-1 0-2 16,1-7 2-16,0 5-1 0,-2-7-1 0,0 1 1 16,-3 0-2-16,4-4-2 0,-14-15 1 15,27 28-7-15,-17-20 0 0,-10-8 0 0,28 20-2 16,-28-20-2-16,29 12-2 15,-13-8 1-15,-16-4-1 0,32 8-4 0,-32-8 7 16,33 9 3-16,-33-9-5 0,32 3 7 16,-32-3-3-16,37 8-2 0,-37-8 7 0,42 2-2 15,-22 0-3-15,7 1 2 0,0 2 2 0,3 0-4 16,5-3 4-16,-2-2 0 0,6 5-4 16,-1-5 8-16,4-5-17 0,3 3-6 15,2-8 3-15,3 3-1 0,4-13-14 0,-1-3 6 16,-3 7 3-16,2-8 9 0,-3 1-5 15,-1-1 5-15,-1-2-2 0,-2 1 4 0,-1 7-3 16,-7 1 6-16,-2-7 0 0,0 9 4 16,5-1-1-16,-5-4 4 0,4 4 8 15,-1 1-6-15,1 0 9 0,-1-5-15 0,7 8 3 16,-1-6 5-16,4 1-5 0,2-2 15 16,1-4-11-16,2-1-5 0,-4 0-9 0,1 1-8 15,5-5-5-15,-7 1-2 0,4 0 1 16,0-1 5-16,-2-3-5 0,-1 3 0 15,-4 1-1-15,2-1 9 0,0 1-3 16,-7 2 12-16,0-1-2 0,-1 2-1 0,-3 3-11 16,-1 1 8-16,1 3 4 0,-5 1-7 15,-2 0 0-15,-2 1 5 0,3 3 3 0,-5 1 5 16,0 1-2-16,3 1 4 0,-6 0-7 16,8-2 7-16,-8 3-1 0,6 1 0 0,-4-2 1 15,1 3 7-15,-3 0-3 0,6 0-4 16,-3 0 3-16,-3 0-16 0,0 0-10 0,-1 3 4 15,-1-1-9-15,0 2-10 0,-3-4 0 16,-17 6 8-16,29-7 10 0,-29 7 5 16,28-7 14-16,-28 7 3 0,20-2 1 0,-20 2 13 15,0 0-12-15,22-3-11 0,-22 3-22 16,0 0-21-16,0 0-53 0,23-7-89 0,-23 7-247 16,0 0-231-16,0 0 119 0</inkml:trace>
  <inkml:trace contextRef="#ctx0" brushRef="#br0" timeOffset="197558.7719">23695 16739 2774 0,'0'0'-20'0,"-46"-7"23"0,46 7 0 15,0 0 0-15,0 0 16 0,0 0 19 0,-25-5-3 16,25 5 19-16,0 0 3 0,0 0 17 16,0 0 8-16,0 0 1 0,0 0 16 0,0 0 1 15,0 0-36-15,-28-10 1 0,28 10-27 16,0 0 17-16,0 0-6 0,0 0-10 15,0 0-7-15,0 0-6 0,0 0 3 16,0 0-1-16,0 0-3 0,0 0-10 0,0 0 4 16,62 40-7-16,-62-40-7 0,26 9 16 0,-26-9-11 15,34 6 10-15,-34-6-12 0,37 7-3 16,-37-7 14-16,35 4-8 0,-35-4 0 16,35 1 3-16,-35-1-17 0,33 7 12 0,-33-7-18 15,36 3 10-15,-36-3-10 0,33 2 9 16,-33-2 4-16,37 3 9 0,-37-3-17 0,33 0 10 15,-33 0-10-15,40 5 11 0,-40-5-3 16,42 0-6-16,-18 0 6 0,-24 0-4 16,50 0-8-16,-22-5-4 0,1 2-5 15,3 1-1-15,-32 2 1 0,51-3-11 16,-26-1 11-16,-25 4 10 0,56-4-8 0,-30 0-6 16,-2 1 0-16,-24 3-1 0,55-4-9 15,-28 1-12-15,3 0-1 0,-30 3-1 16,50-9-4-16,-21 9-2 0,-8-6 11 0,-21 6-5 15,52-6 1-15,-32 3 2 0,-20 3 6 0,49-6 4 16,-27 0-3-16,-22 6 5 0,40-10 9 16,-40 10-12-16,38-5 11 0,-38 5 5 0,30-5-2 15,-30 5-5-15,27-1 14 0,-27 1 0 16,0 0 0-16,38-4-7 0,-38 4 7 16,0 0-10-16,31 0 12 0,-31 0-12 0,0 0 15 15,0 0-2-15,0 0 14 0,40 0 1 16,-40 0 2-16,0 0 12 0,0 0-4 0,0 0 7 15,0 0-13-15,0 0 5 0,0 0 3 16,1 25-3-16,-1-25 4 0,0 0 6 16,0 0 22-16,0 0-33 0,0 0 1 15,-33 39 3-15,33-39-6 0,-15 25-7 0,15-25 11 16,-18 25-7-16,4-13 10 0,14-12-8 16,-18 30 5-16,3-14-5 0,1 4 14 0,1-2-6 15,-6 0 33-15,3 0-7 16,2 2-5-16,-2-4 1 0,-3 7 4 0,3-4-11 15,-1 1 5-15,-2 4-7 0,1-8 10 0,1 7 5 16,-4 1 2-16,0 0 2 0,1-1-8 16,0 1-4-16,-1 1 15 0,-1-1-9 0,3 1-8 15,-1-5-2-15,-1 6-11 0,2-5 2 16,-1 2 3-16,3-2-8 0,1 0 4 16,-1-2-3-16,0-1-10 0,2 0-3 0,0 1-10 15,-3 0 14-15,1-1-11 0,4-3 10 16,-4 0 2-16,17-15-16 0,-30 32 12 0,20-20-12 15,10-12 5-15,-20 25 2 0,20-25-1 16,-20 17-1-16,20-17 2 0,-15 16 3 16,15-16-7-16,-17 16 3 0,17-16-6 0,0 0-9 15,-17 15-4-15,17-15-6 0,0 0 5 16,0 0-16-16,-18 13 4 0,18-13 4 16,0 0-7-16,0 0 4 0,0 0-8 15,-44-32 19-15,44 32-3 0,-22-33-1 0,7 14 2 16,0-2 2-16,2 0 6 0,-4-2 5 15,-5-1 6-15,-1 0 19 0,3-3 11 0,-2 1 4 16,-1 1 2-16,-2 5-6 0,0-7-4 16,3 4 5-16,0 1-9 0,-5-2-2 0,1-1-14 15,4 2 11-15,-3-1 1 0,1 1-3 16,-1-4-5-16,2 3-1 0,-2 0-2 16,5-3 2-16,-2-9-16 0,3 4-38 0,-2-14-36 15,1-7-52-15,0-15-119 0,3 7-609 16,-3-10-148-16</inkml:trace>
  <inkml:trace contextRef="#ctx0" brushRef="#br0" timeOffset="200566.9518">23664 17200 3803 0,'0'0'-134'0,"0"0"15"16,0 0 13-16,0 0 2 0,0 0 26 0,0 0 2 15,0 0 17-15,0 0 10 0,0 0 21 16,0 0 11-16,0 0 22 0,0 0 30 0,0 0 2 15,0 0 10-15,0 0-2 0,0 0 10 16,0 0 8-16,0 0-22 0,0 0 2 16,0 0 5-16,0 0-21 0,0 0-1 0,0 0-3 15,0 0-5-15,0 0 7 0,0 0-16 16,0 0 9-16,0 0-1 0,0 0-11 0,0 0 1 16,0 0-5-16,0 0 23 0,67-26 1 15,-67 26-3-15,0 0-7 0,0 0 24 16,46 4 3-16,-46-4-27 0,31 8 5 15,-31-8-1-15,42 9 1 0,-20 0-10 0,8-6 8 16,-5 7-10-16,7-5-5 0,-2 2-4 16,-2 1-19-16,4-1 8 0,-7 1-2 0,4 1-3 15,-4-6 3-15,-3 5 5 0,-22-8-7 16,35 9-1-16,-35-9 6 0,30 8 18 16,-30-8 10-16,27 10 1 0,-27-10-19 0,21 7-19 15,-21-7-28-15,17 5-38 0,-17-5-45 16,0 0-106-16,0 0-507 0,0 0 459 0</inkml:trace>
  <inkml:trace contextRef="#ctx0" brushRef="#br0" timeOffset="200876.0713">24148 17234 3073 0,'0'0'-48'0,"0"0"48"16,0 0 30-16,0 0 20 0,0 0 7 16,0 0 3-16,0 0 1 0,0 0 1 0,0 0-3 15,-25 22-13-15,25-22 20 0,0 0-2 16,0 0 9-16,0 0-6 0,0 0-5 16,-7 25-8-16,7-25-2 0,-2 30-1 0,2-30-4 15,-3 34 0-15,3-34-2 0,-5 41-11 16,5-20 3-16,0-21 0 0,-3 33-23 0,3-33-18 15,0 32-8-15,0-32-33 0,3 27-14 16,-3-27-8-16,5 28-7 0,-5-28-5 0,8 12-23 16,-8-12-12-16,0 0-34 0,0 0-84 15,0 0-500-15,0 0 504 0</inkml:trace>
  <inkml:trace contextRef="#ctx0" brushRef="#br0" timeOffset="201156.934">24626 17093 2951 0,'0'0'-79'0,"0"0"33"16,0 0 43-16,17 25 22 0,-17-25 11 0,0 0 12 0,0 0 8 15,0 0 16-15,0 0 9 0,-23 45 6 16,23-45 30-16,-14 23-9 0,14-23 4 0,-20 21-4 15,20-21-14-15,-20 25-17 0,8-13-8 16,12-12-27-16,-13 24-17 0,13-24-26 16,-8 21-26-16,8-21-10 0,0 0-16 0,-5 32-10 15,5-32-10-15,0 0-4 0,5 18-18 16,-5-18-17-16,0 0-54 0,0 0-103 16,0 0-389-16,0 0 116 0</inkml:trace>
  <inkml:trace contextRef="#ctx0" brushRef="#br0" timeOffset="201410.7395">24852 16841 2754 0,'0'0'104'0,"0"0"35"0,0 0-9 0,0 0 9 15,0 0-6-15,-42 52 7 0,22-30-10 16,9-2 6-16,-6 8 6 0,-5 4 2 0,4-1-3 15,1-1-18-15,0-2-20 16,0 3-11-16,6-7-15 0,2-3-20 0,-6 2-16 16,10-2-18-16,5-21-13 0,-13 37-23 15,5-22-19-15,8-15-23 0,-9 25-29 0,9-25-15 16,0 0-22-16,-8 28-18 0,8-28-48 16,0 0-117-16,0 0-495 0,0 0 178 15</inkml:trace>
  <inkml:trace contextRef="#ctx0" brushRef="#br0" timeOffset="201632.599">24635 17012 3661 0,'0'0'59'0,"0"0"48"0,0 0-2 16,0 0-7-16,0 0 5 0,0 0-7 0,0 0-2 16,-34 62-2-16,19-43 1 0,15-19 0 15,-32 34-10-15,16-16-1 0,-1 4-9 16,0-3-11-16,-3-1-12 0,3 0-9 15,-1-3-14-15,0 0-13 0,6 1-15 0,12-16-22 16,-25 20-25-16,25-20-16 0,-20 13-36 16,20-13-10-16,0 0-23 0,0 0-24 15,-25-27-53-15,25 27-108 0,0-33-501 16,0 11 73-16</inkml:trace>
  <inkml:trace contextRef="#ctx0" brushRef="#br0" timeOffset="201826.7821">24400 16945 3754 0,'0'0'30'15,"0"0"32"-15,0 0 24 0,0 0 3 0,-51 50-14 16,31-23 6-16,-4 0 10 0,-1 0 8 16,3 5 5-16,-4-1 2 0,7-3-9 0,-6-3-13 15,5 0-8-15,2-5-10 0,4-1-21 16,1-3-22-16,13-16-24 0,-24 27-27 16,24-27-9-16,-15 22-16 0,15-22-4 0,0 0-2 15,0 0-31-15,0 0-20 0,0 0-32 16,32-69-79-16,-17 36-165 0,2-3-424 15,0-5 140-15</inkml:trace>
  <inkml:trace contextRef="#ctx0" brushRef="#br0" timeOffset="201988.6802">24258 16853 3776 0,'0'0'129'0,"0"0"55"0,-82 32-7 16,54-16-1-16,-1 10-15 0,4-5-16 16,-3 3-17-16,-1 2-7 0,6-2-8 15,1-5-14-15,2-1-15 0,3-1-12 0,-1 0-15 16,5-2-27-16,13-15-27 0,-27 25-39 15,27-25-55-15,-12 18-18 0,12-18-29 0,0 0-12 16,-5 9-27-16,5-9-60 0,0 0-138 16,0 0-480-16,0 0-128 0</inkml:trace>
  <inkml:trace contextRef="#ctx0" brushRef="#br0" timeOffset="202152.6505">23889 16987 3903 0,'-14'-36'48'0,"14"36"74"0,0 0 25 15,0 0 18-15,-5-24-3 0,5 24 7 16,0 0 1-16,0 0-7 0,0 0-15 15,0 0-15-15,0 0-19 0,0 0-14 16,0 0-17-16,0 0-24 0,0 0-39 0,0 0-40 16,0 0-46-16,0 0-60 0,0 0-70 15,0 0-208-15,67 24-534 0,-37-45-714 0</inkml:trace>
  <inkml:trace contextRef="#ctx0" brushRef="#br0" timeOffset="206766.8314">22253 10171 4514 0,'0'0'-139'16,"0"0"15"-16,0 0 13 0,0 0 12 0,0 0 3 15,0 0 12-15,0 0 1 0,0 0 9 0,0 0 4 16,0 0 7-16,0 0 5 0,0 0 13 15,0 0-2-15,0 0 3 0,0 0 14 16,0 0 0-16,0 0 0 0,0 0 0 0,0 0 11 16,0 0 0-16,0 0-5 0,0 0 12 15,0 0-5-15,0 0 8 0,0 0-8 0,0 0-3 16,0 0 0-16,55-21 15 0,-55 21-7 16,33-18-1-16,-9 4 1 0,2 1 2 0,-4 6-3 15,5-9 13-15,3 4-10 0,-2-4-5 16,9 1 12-16,-5-3-4 0,5-2-4 15,-2 2 11-15,3-3 6 0,1 0-12 0,-1 2 1 16,8-5 8-16,-8 4 5 0,1 2 2 16,-3-3 0-16,11-7 10 0,-12 6 3 15,0 1 17-15,2-1 7 0,0 2 20 0,0-4 1 16,-2 4 4-16,0-2-9 0,5-3 5 16,-8 3-12-16,13-3-9 0,-1-2-7 15,1 4-13-15,2-5 9 0,0 2-5 0,4-1-13 16,0 6-2-16,4-5 0 0,0 1 5 15,-3 5-13-15,-2-3-6 0,0 4 0 16,2 2 12-16,-7 1-6 0,-3 1-8 0,-2 0 4 16,4-1-4-16,-6 4 3 0,2 1-4 15,-1-6 4-15,-4 8 7 0,2-8-10 0,3 5 0 16,-5 0 21-16,8 0-13 0,-4-3 0 16,6 3 7-16,7-8-6 0,5 3-1 0,-2-3-4 15,5 2-2-15,-3-3-2 0,5 0 1 16,2 0 3-16,-2 3-4 0,-7-2 2 15,7 1 8-15,-2 1-7 0,-3-1-3 0,0 2 0 16,-6 1 2-16,5 0-2 0,2 1 2 16,-3 2 4-16,4-4-16 0,4 4 10 0,-7-4 0 15,6 2-5-15,-2 3 5 0,-3-3 15 16,3 3-17-16,-5 0-2 0,-1 0 0 16,-6 1 1-16,-6 3 21 0,6-5-10 0,-2 4-6 15,-1 3-6-15,-2-6 8 0,2 3-6 16,2-3-4-16,0-1-1 0,7-6 3 15,4-1 8-15,-1 0-25 0,2-1-21 16,9-5 2-16,1-1-3 0,1 0-12 0,-5-5 2 16,2 8 2-16,-12 0 1 0,1-1 2 15,-3 4 2-15,-4-2 5 0,-9 8 1 0,2 0 13 16,-7-2-2-16,2 4 6 0,3-4 21 16,-5 3 2-16,0 3 0 0,-2-6-5 0,8 4 3 15,-6 1 7-15,3 0 2 0,4 0-3 16,3 0 5-16,-1-1-20 0,6-5 18 15,7 5 4-15,-4 1-22 0,-6 0 11 0,5-5 4 16,5 3 3-16,-9 3-7 0,-6-3 5 16,3 4 15-16,0-2 0 0,-4 3 9 0,0 0 8 15,0-1 5-15,0-3-12 0,-4 9 8 16,5-6-13-16,5 0-2 0,-9 1-2 16,8-2-5-16,-1 4 10 0,3-5-11 0,1 3 1 15,8-5 4-15,-4 2-10 0,6-1 4 16,1-4-10-16,-3 4 8 0,-2-2-1 0,-2-1-7 15,-4 3 2-15,-2 1 2 0,-5 5-4 16,-1-8 4-16,0 2-8 0,0 6 2 16,-4-5 0-16,3 3 3 0,-6 2-5 0,3-6 2 15,1 6 8-15,2-4 7 0,-1 2-5 16,3 0-1-16,3-1-5 0,-7 2 2 0,6-2 10 16,-1 1-10-16,-1-1-8 0,-2 0 4 15,0 6 3-15,-1-7 5 0,-6 7-11 0,4-5 7 16,-9 2-8-16,4 0 2 0,-2 1 9 15,2 0-9-15,-3 0 5 0,-4 0 13 16,3 0 13-16,2-1-9 0,0 2-6 0,0-1 5 16,-4 1-7-16,9-2 1 0,-5 0 11 15,12-3-17-15,-2 3-6 16,5-3 11-16,0 2-11 0,0-1 0 0,-1 2 0 0,1-1 12 16,0 0-7-16,-5-4-1 0,0 5-4 15,-1-1-3-15,-6 0-9 0,-1 1 9 16,-2 5-9-16,0-5 15 0,-30 7-8 15,49-9 0-15,-27 6 9 0,-22 3-11 0,38-8 2 16,-38 8 5-16,35-4-13 0,-35 4 4 16,34-3 3-16,-34 3 4 0,33-6 0 0,-33 6 9 15,34-5-12-15,-34 5-5 0,35-5 17 16,-35 5-17-16,30-2 0 0,-30 2 12 0,28-5-7 16,-28 5-4-16,0 0 8 0,32-1-8 15,-32 1 8-15,0 0-8 0,0 0 4 0,33-5 10 16,-33 5-10-16,0 0 5 0,0 0-8 15,0 0 11-15,37 6 7 0,-37-6-11 16,20 12-1-16,-3-1-3 0,-17-11 7 0,37 23-11 16,-20-12 1-16,3 2 3 0,0-1 5 15,-4 0-7-15,1 0 2 0,0-1 2 0,1 1 6 16,-1 0 7-16,-17-12-8 0,25 23 4 16,-11-12 2-16,-14-11 3 0,26 18 0 15,-26-18-6-15,25 18 1 0,-25-18 1 16,22 18-6-16,-22-18 0 0,27 20 4 0,-14-8 4 15,-13-12-5-15,34 16 4 0,-14-3-12 16,0-1 12-16,2 2-5 0,-6-3-1 0,6 1-4 16,-4 5-3-16,3-5 4 0,-3 3 11 15,4 1-9-15,-6-1 3 0,1 1 10 0,0 2 5 16,0-4 4-16,-1 6 0 0,1 2-4 16,1-4-4-16,-1 2-5 0,8 8 8 0,-5-4-4 15,0 5-1-15,6 1-5 0,-5 2-1 16,6 2 4-16,1 4-4 0,1-1-2 15,1 7-6-15,0-3-5 0,5 2 8 0,-1 4 0 16,1-5-3-16,-5 5 1 0,10-7-3 16,-6 2 2-16,1-1-8 0,-5-2-14 0,2 0-27 15,1-4-30-15,-1 4-56 0,-12-12-137 16,2-3-610-16,4 0-266 0</inkml:trace>
  <inkml:trace contextRef="#ctx0" brushRef="#br0" timeOffset="208612.5101">21893 10227 4052 0,'-18'15'-77'0,"18"-15"38"15,0 0 1-15,-17 21 9 0,17-21 14 16,0 0 1-16,-4 30 18 0,4-30 17 0,7 39 19 16,2-15 11-16,4 10 12 0,0 3-4 15,4 9 10-15,5 7 6 0,-2 4 12 16,5 9 10-16,3 1-3 0,1 8-6 15,4 23-11-15,-1-13-3 0,8 21-14 0,0-1-7 16,-5 3-1-16,4-1-5 0,1 4-6 16,0 1-9-16,7 1 1 0,-5 1-5 0,-4 4-4 15,3-2 1-15,-1-2-4 0,-7 3 3 16,2 4 10-16,-5-8 0 0,-3 1 13 0,-3-4 6 16,4 1-3-16,-6 1-4 15,-1-16-1-15,-9-7-7 0,7-2-4 0,6 26-8 16,-4-17-1-16,-2-9 0 0,8 23-4 15,-2-17-4-15,8 11 0 0,-4-15-3 0,7 13-2 16,3-1-6-16,8-2-6 0,-14-15-6 0,12 11-3 16,0-2-2-16,-8-13-3 0,-3-12 4 15,1 2 0-15,-2 1 2 0,7 0-3 16,-9-7 0-16,4 7-4 0,-2-6 0 0,-1 1 1 16,1-3 0-16,1-1 4 0,-1 1-4 15,-1-3 3-15,-3-3 0 0,-4-3 2 0,6 5 2 16,0 1 0-16,4 2 0 15,-5-2 4-15,8-3-3 0,1-1-4 0,1-1-8 16,7 1-6-16,-2-8-9 0,3 3-14 16,3-3-10-16,0-4-12 0,-2-2-3 0,-6-4 11 15,-1-4 1-15,-3-1 7 0,-3 5 18 16,-2-2 15-16,-2 1 21 0,-4 7 8 0,1 1 3 16,-4 5 6-16,0-1 4 0,-2 0 8 15,-3 1-12-15,-3-1-2 0,6-2 0 0,-6 2 0 16,-3-13-4-16,2 5-4 0,-4-1 2 15,3 0 1-15,2-3 5 0,-4 0 4 0,1 0 4 16,-3-3 2-16,4-1 5 0,-3 1-4 16,1 4 4-16,1-1-6 0,2-4-1 15,0 3-1-15,0 3-9 0,9 4 2 0,-3-9-3 16,8 5-9-16,-5 2-6 0,7-2-2 16,-2 0-1-16,2-4-2 0,1 5 3 0,3-1-3 15,-6 3-1-15,0-6 0 0,2 5 1 16,1-1-3-16,2 0 1 0,-5-6-9 0,0-1-10 15,-8-2-7-15,5-4-1 0,-2 0-2 16,2-6 5-16,3-2 2 0,0 1-4 16,-5-8 2-16,4 1-2 0,1-4 2 0,5-3 11 15,-5 0-13-15,3-6 7 0,2 4 0 16,4-4 2-16,-1 0 5 0,-6-4-1 16,7 8 3-16,1-8 0 0,-5 4 7 0,3 0 5 15,1 0-1-15,-2 0-1 0,-1 0 8 16,8 0-5-16,-9 4 13 0,4-4-8 15,-1 4 11-15,2-4 1 0,2 3 9 0,-2-3-16 16,5 1 9-16,6-1-1 0,0-1 4 16,3-2 6-16,-2-1-1 0,0 0 2 15,11-2-6-15,-9 0 4 0,8-3-7 0,1-1-2 16,-14 3 2-16,3-1-1 0,4 4-1 16,-4-1-6-16,-2 2 1 0,-1 0 1 0,1-2-1 15,-3 1 1-15,1 1 0 0,4-2-3 16,-5 2 3-16,8 2-7 0,-1-2 3 15,-2-5 0-15,13 4-2 0,0-9 1 0,14-6 1 16,-2-5-7-16,28-14-2 0,7-2-4 16,-5-2-14-16,4-11-10 0,-4 4-2 0,-5-2-15 15,0 0 0-15,0-1-3 0,-8 6-6 16,-16 6 10-16,-4 6 6 0,-4 2 3 16,4 2 6-16,-6 2 8 0,-1-4 11 15,5 2 11-15,0 0 11 0,5 0 9 0,-3-5-5 16,26-11-6-16,-1 2 4 0,-4-6-9 0,2 5 0 15,-2-4-28-15,-16 9-13 0,18-14-22 16,-3 6-25-16,-1-5-31 0,-17 11-52 0,-11-3-116 16,3 10-522-16,-6-9 131 0</inkml:trace>
  <inkml:trace contextRef="#ctx0" brushRef="#br0" timeOffset="216888.8404">15906 13221 3554 0,'-33'-10'-73'0,"17"5"-4"15,16 5-47-15,-25-10-78 0,7 2-501 16,18 8 632-16</inkml:trace>
  <inkml:trace contextRef="#ctx0" brushRef="#br0" timeOffset="216996.8299">15625 13101 2820 0,'0'0'-94'15,"-18"-9"-17"-15,18 9-36 0,-22-10-53 16,22 10-365-16,-25-10 114 0</inkml:trace>
  <inkml:trace contextRef="#ctx0" brushRef="#br0" timeOffset="217829.7164">15449 13048 2201 0,'0'0'41'0,"0"0"57"0,0 0 24 0,-30-9-16 16,30 9-1-16,0 0-38 0,-20-12-39 15,20 12 5-15,-18-15 8 0,18 15 23 16,0 0 1-16,-19-22 4 0,19 22 1 0,0 0 15 15,-15-18-23-15,15 18 5 0,0 0 8 16,-16-15 22-16,16 15 12 0,0 0 6 0,0 0 17 16,-26-17-6-16,26 17-1 0,-20-9-35 15,20 9 3-15,0 0-4 0,-33-9 5 16,33 9-9-16,-29-9 1 0,29 9-8 0,-25-9-16 16,25 9 1-16,-31-6-10 0,31 6-16 15,-37-11-47-15,37 11-3 0,-49-8 3 0,21 4-8 16,-1 0 11-16,29 4 14 0,-61-8 1 15,32 2 4-15,-6 6 13 0,0-6 1 16,-2 2-4-16,0 4-4 0,-3-2 0 0,2 2-7 16,-6-3-1-16,6 6-1 0,-11-3-1 15,2 6-4-15,0-3-7 0,-1 6 2 0,-4-1-9 16,5 0 6-16,-1 0-5 0,-1 3 1 16,6 1 9-16,3 0 7 0,-9 0 6 15,4 0-3-15,0 3 12 0,-5 5 2 0,4-8 5 16,5 3 9-16,-3 0-6 0,4-3 4 15,-2 4-3-15,2-4-8 0,0 0 0 16,3 2-4-16,0-2-4 0,-1 0 1 0,6-3-7 16,4 3-3-16,-8 3 4 0,10-4-6 15,-3 2 2-15,1-5-4 0,3 4-6 0,0 1 0 16,1-1 3-16,-1 0 0 0,5 0 0 16,0 0-4-16,20-12 2 0,-39 29 1 0,23-14-10 15,-3 6-6-15,6-3 1 0,-4 7 0 16,0 7-4-16,6-2 8 0,-4 4-2 15,1 3 3-15,-1 4-2 0,5 2 2 0,-1-1 0 16,0 14 4-16,1-5-1 0,4 8 4 16,4-5 8-16,2-3 1 0,0 2 2 0,2-1-3 15,1 7 3-15,9-4 1 0,0 0-3 16,4-4 4-16,1-3-1 0,3-2 3 0,12-3-5 16,-2-4 0-16,7-11 1 0,8 1-5 15,3-8 2-15,6-1-1 0,11-4 2 16,4-5 0-16,18-2-5 0,0-2 1 0,10-2 0 15,0-5 0-15,-2 3-3 0,4-3 1 16,0 0-2-16,-1 0 0 0,3 0-3 0,-3 0-4 16,4-3-3-16,-8 1 1 0,-2-5-1 15,2 1 8-15,-9-3-6 0,0 1 3 16,-11-5 6-16,-7-4 10 0,10 0 6 0,-7-8 8 16,-5-4 1-16,1-1 3 0,-3-7-4 15,-8-3 2-15,4-9-6 0,1 0 3 0,-8-4-7 16,15-24-4-16,-4 0-8 0,-14 7-7 15,-11 5-14-15,-4 0-13 0,-2-1-6 16,-7-3-3-16,-4 1-9 0,-9 5 5 0,0 3 5 16,-12 7 3-16,0 2 8 0,-9 3 7 15,-6-5 4-15,-1 8 6 0,-6 1 17 0,-10 4 0 16,-1 3 10-16,-16 7-21 0,-6 5-4 16,-20 1-15-16,-4 9-30 0,-11 8-17 15,-9 9-48-15,-35 12-36 0,-6 7-72 0,-11 9-206 16,-9 8-430-16,9 2-170 0</inkml:trace>
  <inkml:trace contextRef="#ctx0" brushRef="#br0" timeOffset="228909.586">16383 14115 3817 0,'0'0'-150'16,"0"0"26"-16,0 0 9 0,0 0 11 15,0 0-1-15,0 0 13 0,0 0 20 0,0 0 1 16,-5 21 22-16,5-21-1 0,0 0 12 15,0 0 9-15,10 12 4 0,-10-12 9 0,0 0 2 16,15 10 8-16,-15-10 17 0,0 0 0 16,0 0 9-16,18 20 12 0,-18-20 14 15,0 0 12-15,19 27-11 0,-19-27-4 0,23 25 0 16,-11-8-8-16,6 1-3 0,2 8 14 16,4 2-5-16,2 2-1 0,8 9-5 15,1-1 6-15,10 11-2 0,4 0-6 0,-1 0-2 16,6-1-4-16,4 6-3 0,16 11 8 15,6 0-19-15,2-4-9 0,0 1 5 16,0-6 10-16,-5-8-13 0,12 6-6 0,-1-4-6 16,8 1-9-16,1-3-2 0,-15-8 0 15,15 7 0-15,1 0 6 0,-2 1 0 0,2 0 9 16,-21-3-7-16,-8-8-4 0,-2 3 11 16,27 11-3-16,-2 3 1 0,-16-12-5 15,-2-4 0-15,15 11 5 0,-6-12 6 0,-11 0-4 16,2-5-1-16,3-4 1 0,1 1 0 15,-4-2 4-15,3-6 3 0,-2 3 4 0,-11-9-1 16,-4 0 3-16,-3-3 11 0,-7-4 11 16,-3 0 3-16,-2-3 26 0,0-2-19 15,-6-3 2-15,8 0 0 0,-1-6-11 0,6-6 15 16,5-3-22-16,7-7 2 0,11-5-6 16,29-11 9-16,5-4-15 0,1-8-15 15,-1 8-4-15,-1-5-11 0,-1 7-12 0,-21 6 14 16,-9 6-1-16,-9 4-7 0,-4 5 8 15,-7-4 3-15,1 7 6 0,-8-3 6 0,-3 3 2 16,-2 4-4-16,-1 0 15 0,-2-2-13 16,13 1 7-16,-5-4 4 0,4 2-9 0,3-4 1 15,3 1 12-15,-5-3-13 16,7 1 5-16,-2-1-20 0,2 0-10 0,-5-2-6 0,3 6 5 16,-10-5 0-16,0 4-3 0,-3 3 2 15,-12-4 11-15,2 7-4 0,3-3 3 16,-6-1-7-16,-4 3 0 0,3-2 12 0,-8 3-4 15,2-2 2-15,3-1-8 0,-8 3-3 16,2 0-1-16,-3-1-32 0,-1 1-5 0,0 1-5 16,0-3-3-16,-4 2-5 0,2 2-1 15,-6 6 5-15,-12 4-3 0,25-15 5 16,-25 15 4-16,20-14-15 0,-20 14-22 0,17-15-97 16,-17 15-442-16,10-18 119 0</inkml:trace>
  <inkml:trace contextRef="#ctx0" brushRef="#br0" timeOffset="229694.7457">22276 14608 2586 0,'-32'-4'29'15,"32"4"9"-15,0 0 33 0,0 0 4 16,-48-3-16-16,48 3-6 0,0 0-19 0,0 0-8 16,-32 0 5-16,32 0-5 0,0 0 4 15,0 0-5-15,0 0-10 0,0 0 7 16,0 0-10-16,0 0 5 0,0 0 8 0,0 0-23 16,0 0 10-16,0 0 2 0,0 0 1 15,0 0-8-15,107-13-5 0,-82 13 5 0,-25 0 5 16,52-6-2-16,-27 5-10 0,0-4-3 15,7 2-4-15,-32 3 2 0,57-12-4 16,-32 8-5-16,7-4 2 0,-6 1-10 16,8 2-4-16,-9-2-1 0,2 1 0 0,-1 0 7 15,3 3 0-15,-1-5-5 0,-28 8 7 16,59-4-5-16,-32-1 3 0,3 2-6 16,2 2 0-16,-6-2-6 0,6-1 13 0,0 0 3 15,-32 4 3-15,53-6-4 0,-31 0-7 16,-22 6 8-16,47-3 5 0,-25 0-6 0,-22 3 9 15,33-3-4-15,-33 3 7 0,27-2-6 16,-27 2 5-16,0 0 0 0,38-7 6 0,-38 7-5 16,0 0 5-16,0 0 5 0,36 0 32 15,-36 0 2-15,0 0 12 0,0 0 3 16,13 18 32-16,-13-18-7 0,0 0-15 0,-5 47 2 16,5-47 12-16,-8 52-15 0,-1-21-2 15,1 0-5-15,-2 2 9 0,3 5-11 16,-3-1 2-16,2-1-4 0,-4 2 15 0,-3 1 2 15,2-1 29-15,4-1-10 0,-4-4-5 16,-2 1-8-16,1 3-8 0,1-3-3 0,-2 3-12 16,3-4-13-16,1 4-5 0,-3 1-10 15,6-5 4-15,-4 0-18 0,0-1-3 0,4-4 3 16,-4 4-10-16,2-8-6 0,2-3-15 16,-4 3 12-16,4-1-7 0,-4 1 2 15,0-2 1-15,4 2 5 0,0-3 1 0,-1 1 6 16,9-22-9-16,-21 40 3 0,14-25 3 15,-8 5 2-15,15-20 7 0,-17 27 1 0,4-15 1 16,13-12-6-16,-32 25 11 0,14-19 5 16,-3 3 2-16,21-9 11 0,-53 6 6 15,24-1 26-15,-7-10 17 0,-1 5 10 0,-2-6 14 16,-2-3-4-16,2-3-8 0,-8-10-14 16,2-10-17-16,7-3-31 0,-4-21-30 15,7-12-46-15,0-33-45 0,11-15-44 0,11-6-68 16,6-4-200-16,4 18-471 0,3 13-254 15</inkml:trace>
  <inkml:trace contextRef="#ctx0" brushRef="#br0" timeOffset="244880.1823">15402 14176 3964 0,'0'0'-153'16,"0"0"19"-16,0 0 7 0,0 0 7 16,0 0 14-16,14-13 4 0,-14 13 15 15,0 0 27-15,0 0 33 0,0 0 19 0,0 0 21 16,0 0 22-16,0 0 7 0,0 0 21 16,0 0-16-16,0 0 17 0,0 0-3 15,0 0-16-15,0 0-11 0,0 0-12 16,0 0 4-16,0 0 4 0,0 0-6 0,0 0-3 15,0 0 2-15,0 0-2 0,43 25-6 0,-43-25-1 16,25 18-10-16,-11-6 13 0,3 5-3 16,-4-2 0-16,5 0-14 0,4 0 0 15,-5 4 13-15,3 1-7 0,0-3-4 0,5 1 8 16,0 4 12-16,5-1-20 0,0 2-4 16,2-2-4-16,3-2 4 0,4-2-6 0,-1 1-6 15,2 2 2-15,4-5-5 0,-1 0-1 16,1 1-9-16,-2-4 13 0,-2 0 9 0,-2-3 5 15,-1 5 5-15,-3-1-3 0,-4-2 0 16,3 1 14-16,1 3-5 0,-1-3 3 16,2 8 17-16,4-5-15 0,-1 1 6 0,2 2-6 15,7 6 2-15,10-3-3 0,-4-1-18 16,6-2 12-16,6 0 5 0,6 3-10 16,5-1 10-16,3-3 1 0,-14-3-17 0,6 1 0 15,-1-3-3-15,0 0 14 0,-3-3-5 16,-2 3-12-16,2-1 4 0,-2-2-3 15,-1 0 7-15,1 0 0 0,0-3-6 0,1 3 6 16,1-3 6-16,3 1-8 0,3-2 2 16,4-2-8-16,0-3 14 0,5 3 17 15,15-6-27-15,2 0-4 0,1 3-9 0,-3-3 3 16,-3-3 2-16,0 3-5 0,-16-3 1 16,3 3 10-16,-8 0-2 0,-1-3 4 0,-5 3 0 15,-2-3-4-15,-9 3 2 0,-1-4-8 16,-7 0 14-16,2 4 2 0,-8-2-10 0,-2 1 8 15,1 1-13-15,-10-3 9 0,8 6-2 16,-6-3 6-16,-1 0-4 0,-2 0 2 16,-30 3-8-16,54-3 8 0,-34 0-9 0,-20 3 5 15,45-4 10-15,-45 4-16 0,35-2 10 16,-35 2 4-16,34 0 12 0,-34 0-16 16,26-3-8-16,-26 3 4 0,0 0-7 0,35-3 5 15,-35 3-17-15,0 0 1 0,32-3 1 16,-32 3-9-16,0 0 4 0,0 0 6 0,37-4 6 15,-37 4-4-15,0 0 11 0,0 0 7 16,0 0-2-16,28-3-10 0,-28 3 7 16,0 0 5-16,0 0 2 0,0 0-4 0,0 0-1 15,0 0 10-15,19-17 1 0,-19 17-3 16,0 0 6-16,0 0-5 0,0 0 25 16,0 0 6-16,0 0 15 0,-15-42 38 0,15 42 2 15,0 0 3-15,0 0 4 0,0 0-18 16,0 0-9-16,0 0-11 0,0 0-4 0,-14-30-18 15,14 30-13-15,0 0 13 0,0 0-10 16,0 0-2-16,27-24-15 0,-27 24 12 16,32-21-7-16,-15 10-19 0,4-4-4 0,10 0 3 15,0-3-13-15,3 3-4 0,3-4-8 16,3 2 0-16,-2-1-1 0,6 0-1 0,4 0-11 16,1-5 11-16,-1 6-17 15,4-2 3-15,-2 0-13 0,-3 7 8 0,-3-3 6 16,-13 3-2-16,5 0 4 0,-11 0 21 15,3 4 18-15,-1 0 20 0,-27 8 6 0,33-13-2 16,-33 13 5-16,20-9 1 0,-20 9 3 0,0 0-8 16,0 0 9-16,0 0 12 0,0 0 24 15,0 0 13-15,0 0-12 0,0 0-5 16,0 0-3-16,0 0-2 0,0 0-15 0,0 0 0 16,0 0-12-16,0 0-10 0,0 0 1 15,-28 67 5-15,28-67-21 0,-7 25-13 0,7-25-11 16,0 0-9-16,0 40-11 0,0-40-11 15,7 32-4-15,-7-32-7 0,8 27-1 16,-8-27-7-16,5 27-2 0,-5-27 7 0,4 24 5 16,-4-24 0-16,5 27 4 0,-5-27 0 15,0 0 5-15,-9 36 7 0,9-36 15 16,-13 30 7-16,-2-13 23 0,-7-2 19 0,4 3 24 16,-7 0 21-16,0 4-3 0,-6-2 4 15,6 0 8-15,-11 2 4 0,7-4-10 16,-8 4-7-16,6-7 3 0,-6 4-5 0,3-1 1 15,2 0 8-15,4-2-2 0,3-5 1 16,-3-1-20-16,4 2-27 0,24-12-36 0,-37 17-30 16,22-12-39-16,15-5-24 0,0 0-65 15,0 0-167-15,-21-30-482 0,19 9 73 16</inkml:trace>
  <inkml:trace contextRef="#ctx0" brushRef="#br0" timeOffset="247062.3351">15419 14217 3667 0,'0'0'-58'0,"0"0"-1"0,0 0 1 0,0 0-15 15,0 0 6-15,0 0-2 0,0 0 5 16,0 0-1-16,0 0 21 0,0 0-3 0,0 0 9 16,0 0 10-16,0 0 10 0,0 0 8 15,0 0 12-15,0 0 6 0,0 0 13 0,0 0-9 16,0 0 6-16,0 0-8 0,0 0 8 16,27 57-6-16,-19-39-4 0,1 9-3 15,6 3 0-15,-2 9-3 0,7 8 6 0,0 5 2 16,5 15-3-16,4 5-9 0,-2 0 4 15,11 35-7-15,-1-3 10 0,-4 1 0 0,6-1-3 16,-1 5-4-16,2-8 7 0,-3 3 5 16,5-5-18-16,0 3 6 0,1-7-13 15,14-2 0-15,-3-4 8 0,8 3-13 0,5-3 5 16,9 1-8-16,5 0-2 0,4-5-9 16,2 2 1-16,8-3-17 0,2-12 7 15,11 6 7-15,-3-7 28 0,4-3-5 0,4-7 24 16,-2 1 16-16,-2-6 2 0,4-2 12 15,-1-7-15-15,-1-1-3 0,1-10 3 16,0 0 3-16,-20-13 1 0,-10-4-5 0,0-1-15 16,1-3 10-16,1-3-2 0,-2 2-8 15,-13-2-3-15,8-3-2 0,-7 3 19 16,0 2 10-16,-1-5 2 0,-4 3 11 0,2 3 11 16,-4-3-5-16,1 7 16 0,-2-4-23 15,0 6 5-15,0-2 15 0,1 0-16 0,1 2-1 16,-2-3 9-16,8 11-21 0,-1-2-4 15,1 3 2-15,-2 2-8 0,1-5 9 0,-7 1-3 16,1 3-18-16,4 0 4 0,-10-4 1 16,2-3 7-16,3 8 3 0,-10-7-3 0,4 4 17 15,10-2-12-15,-1 1-1 0,3-5-4 16,4 6-5-16,4-7-4 0,2-4-3 16,3-3 5-16,1 0-15 0,-14-4-8 0,11-7-7 15,-9 7-2-15,5-10 4 0,-4 7-7 16,-3-5 17-16,1-2-4 0,-14 2-1 15,5-3 3-15,-5 0 1 0,2 0-9 0,-7 0 11 16,2 0-6-16,-2 0 6 0,1-3-3 16,0 3-3-16,0-1 1 0,6-7 2 0,3 0 9 15,-3 1-13-15,3-5-11 0,-2 3-5 16,-1-3-8-16,0 0 2 0,0-1 2 16,-2-3 1-16,-1 5-2 0,-2-1-3 0,-6 0 8 15,-2 0-2-15,1 1 2 0,0-1 9 16,-10 3 0-16,6-2 4 0,-11 3-6 0,5 1 9 15,2-2 4-15,-4 5 15 0,11-7-6 16,-6 2-7-16,11 0 4 0,-1-3-3 16,6-5 3-16,7-8-2 0,8-2-25 0,1-3-6 15,-1-5-1-15,1-1-8 0,-1-2-4 16,-1-2-3-16,-1 1 2 0,-2 3 19 16,-4-2-8-16,1 2 22 0,-16 4 4 0,3 1 18 15,-6 4 14-15,-4-1 13 0,-4 3 0 16,-5 7-8-16,-1-1-2 0,-1-3 3 0,-3 4-8 15,4-1 3-15,-6-1-14 0,4-2-2 16,3 1 7-16,-8-2-2 0,3 2-16 16,-5 3-2-16,-4 2 2 0,1 1 1 0,0 2-1 15,-2 1 5-15,-3 2-7 0,-12 10 2 16,18-20 0-16,-6 10-6 0,-12 10 3 0,12-17-3 16,-12 17-27-16,15-17-13 0,-15 17-28 15,5-25-40-15,-2 10-53 0,-3 15-125 16,2-24-456-16,-2 24 444 0</inkml:trace>
  <inkml:trace contextRef="#ctx0" brushRef="#br0" timeOffset="247625.504">24017 16440 3276 0,'-33'-7'39'0,"33"7"50"0,-29-2-6 16,29 2-24-16,0 0-13 0,-36-3-8 16,36 3-15-16,0 0-3 0,0 0-12 0,-30-8 6 15,30 8 7-15,0 0-1 0,0 0 16 16,0 0-9-16,0 0 6 0,0 0-2 16,0 0-6-16,0 0 0 0,0 0 1 0,0 0-13 15,0 0-1-15,0 0 8 0,0 0-9 16,83-27-7-16,-49 18-10 0,9 3-18 0,2-6-15 15,1 0-20-15,10-3-25 0,-2-5-18 16,1 7-18-16,-1-4-17 0,-3 2-15 0,-5 0 3 16,-6 1 4-16,2 6 21 0,-2-1 26 15,-3-2 33-15,-4 10 28 0,-6-7 34 16,3 5 12-16,-30 3 25 0,45-1 6 0,-45 1 4 16,40 0-8-16,-40 0 10 0,37 1-9 15,-37-1 2-15,22 12 0 0,-22-12 0 0,20 20 11 16,-20-20-10-16,12 18-1 0,-12-18 9 15,11 22 2-15,-11-22-3 0,4 21-6 16,-4-21 0-16,0 0 0 0,5 31 5 0,-5-31-24 16,0 0 0-16,5 31 4 0,-5-31-9 15,0 0-2-15,3 33-3 0,-3-33 16 16,0 27-12-16,0-27 13 0,-3 35 8 0,3-35-4 16,-9 40 11-16,4-18 26 0,-3 3 11 15,3-1 5-15,-9 1 1 0,1 3 8 16,5-1-27-16,-4 0 2 0,-1 1-1 0,-6 3-10 15,3-3-9-15,-1-1 3 0,-2 2-12 16,-4-2-11-16,0-2-38 0,-8 0-37 0,0 2-48 16,1-5-45-16,-9-4-80 0,4 1-90 15,0-7-503-15,-7 1 115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04T20:29:11.21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11513 4820 1514 0,'0'0'308'16,"0"0"-99"-16,17-23-32 0,-17 23-33 15,0 0-22-15,15-15-13 0,-15 15-2 16,0 0 7-16,0 0 22 0,0 0 19 0,15-21-28 16,-15 21-2-16,0 0-15 0,0 0-15 15,0 0-19-15,0 0-4 0,8-21-4 0,-8 21-7 16,0 0-17-16,0 0 19 0,0 0-13 15,0 0 5-15,0 0-7 0,0 0 2 0,0 0 9 16,0 0 2-16,0 0 11 0,0 0 1 16,0 0 1-16,0 0-2 0,0 0-6 0,0 0-4 15,0 0-5-15,0 0-2 0,0 0-11 16,0 0 1-16,0 0-8 0,0 0 3 16,0 0-4-16,0 0 4 0,0 0 1 0,0 0 7 15,0 0-4-15,0 0-1 0,0 0-9 16,0 0-2-16,0 0-8 0,0 0-2 0,0 0-8 15,0 0 1-15,0 0-3 0,0 0-4 16,0 0 0-16,0 0-1 0,0 0 0 16,0 0-2-16,0 0-5 0,0 0 8 15,0 0-3-15,0 0-9 0,0 0 6 0,0 0-2 16,0 0-3-16,0 0-7 0,-68 6 2 16,68-6 2-16,0 0-3 0,0 0 2 0,-37 15-1 15,37-15 2-15,0 0 2 0,-32 9-2 16,32-9-4-16,-18 9 7 0,18-9-3 0,0 0 4 15,-30 9-3-15,30-9-4 0,0 0 3 16,-32 12 1-16,32-12 3 0,0 0 2 16,-27 10-3-16,27-10 2 0,0 0 0 0,-22 10 3 15,22-10-2-15,0 0 0 0,0 0 0 16,-28 9-1-16,28-9-1 0,0 0-2 16,0 0-2-16,-23 10 6 0,23-10-3 0,0 0-1 15,-26 8 5-15,26-8-4 0,0 0 5 16,-20 10 1-16,20-10-6 0,0 0 2 15,0 0 2-15,-28 12-2 0,28-12 2 0,0 0 0 16,0 0 1-16,0 0-2 0,-25 9 2 16,25-9-2-16,0 0-2 0,0 0 0 0,0 0-1 15,-22 9 1-15,22-9 0 0,0 0-1 16,0 0 0-16,-22 12 3 0,22-12-2 16,0 0 4-16,-18 17-4 0,18-17 1 0,0 0-2 15,-20 15 6-15,20-15-2 0,0 0 0 16,-22 15-1-16,22-15 4 0,0 0-5 0,-18 15 3 15,18-15-4-15,0 0-1 0,0 0 2 16,-20 15 1-16,20-15 5 0,0 0-3 0,0 0-4 16,0 0 5-16,0 0-7 0,-17 16 0 15,17-16 0-15,0 0 0 0,0 0 0 0,0 0 0 16,0 0 4-16,-13 25-2 0,13-25-3 16,0 0 5-16,0 0-1 0,-15 22 2 15,15-22-1-15,0 0 0 0,0 0-1 0,-9 27-1 16,9-27-1-16,0 0 2 0,-12 24-3 15,12-24 5-15,0 0-3 0,-10 29 2 0,10-29 0 16,0 0-1-16,-6 27 0 0,6-27 2 16,0 0-4-16,-2 30 6 0,2-30-3 15,0 0-4-15,-3 32 4 0,3-32-1 0,0 0 1 16,-5 30 2-16,5-30-4 0,0 0 3 16,-4 36-1-16,4-36 4 0,0 23-4 15,0-23-1-15,0 0 1 0,0 40 1 0,0-40-4 16,0 0 6-16,0 35-4 0,0-35-2 15,4 21 2-15,-4-21 1 0,5 25-4 0,-5-25 13 16,3 27 1-16,-3-27-4 0,0 0 1 16,5 40-6-16,-5-40 3 0,3 28-6 15,-3-28 1-15,5 27 5 0,-5-27-5 0,4 24 3 16,-4-24-4-16,5 27 2 0,-5-27 7 16,8 20-14-16,-8-20-10 0,0 0-3 15,9 34 0-15,-9-34-1 0,11 21-3 0,-11-21 7 16,7 22-8-16,-7-22 7 0,10 22-3 15,-10-22 6-15,0 0-3 0,15 29 4 16,-15-29 2-16,8 18 5 0,-8-18-5 0,10 21 7 16,-10-21-4-16,15 21 0 0,-15-21 2 15,12 25 6-15,-12-25-7 0,12 20 4 16,-12-20 0-16,10 25 1 0,-10-25-5 0,15 22 9 16,-15-22-5-16,8 22 4 0,-8-22 3 15,14 22-2-15,-14-22-3 0,15 19 2 0,-15-19 1 16,13 18-6-16,-13-18 9 0,17 18-8 15,-17-18 4-15,15 19 1 0,-15-19-2 0,17 15 3 16,-17-15-4-16,15 18 3 0,-15-18 3 16,0 0 11-16,16 25-17 0,-16-25 8 0,9 22-2 15,-9-22-2-15,13 18 4 0,-13-18-4 16,14 23-2-16,-14-23 6 0,15 21-6 16,-15-21 2-16,16 19 0 0,-16-19-1 0,17 18-2 15,-17-18-1-15,13 15 8 0,-13-15-4 16,17 15 1-16,-17-15-4 0,0 0-1 0,22 15 6 15,-22-15-2-15,0 0-4 0,22 17 2 16,-22-17-2-16,16 7 4 0,-16-7-2 16,22 10 2-16,-22-10-5 0,22 12-1 0,-22-12 3 15,0 0-1-15,30 4-2 0,-30-4 0 16,0 0 3-16,32 9-4 0,-32-9 3 16,0 0 0-16,30 3-6 0,-30-3-3 0,0 0-2 15,32 0-14-15,-32 0-10 0,0 0 6 16,0 0 0-16,32 3 0 0,-32-3 6 0,0 0-7 15,0 0 14-15,0 0-3 0,0 0 4 16,33 6 3-16,-33-6-1 0,0 0 0 0,0 0 9 16,23 3-6-16,-23-3 1 0,0 0 2 15,30 7 0-15,-30-7 0 0,32 4 6 0,-32-4-5 16,37 0-14-16,-37 0-1 0,45-4-5 16,-45 4-11-16,45-4 2 0,-21 1-9 15,-24 3 0-15,42-5 2 0,-42 5 9 0,41-7 0 16,-41 7 8-16,36-4 0 0,-36 4 5 15,30-5 4-15,-30 5 9 0,0 0-11 0,37-6 4 16,-37 6 1-16,28-1 6 16,-28 1-2-16,28-12 6 0,-28 12 1 0,37-5-9 15,-37 5 0-15,37-12 10 0,-20 6-5 16,-17 6 6-16,37-11-11 0,-37 11 4 0,40-13 9 16,-24 8 0-16,-16 5 0 0,30-10 13 15,-30 10-7-15,31-8-12 0,-31 8-5 16,26-7 13-16,-26 7 0 0,30-4-15 0,-30 4 11 15,27-5-4-15,-27 5-2 0,0 0 5 16,40-6-5-16,-40 6 1 0,34-5-3 0,-34 5-1 16,33-7 3-16,-33 7 4 0,40-6 4 15,-40 6-2-15,37-6 4 0,-37 6 0 0,37-6-8 16,-37 6 1-16,44-3-19 0,-26 0-13 16,10-5-4-16,-4 7-17 0,4-6-2 15,-6 0-9-15,6 5 14 0,-2-5-9 0,-1 3 13 16,1-7 6-16,-4 5 4 0,3-1 4 15,-1 2 16-15,-4-5 4 0,-20 10 10 16,42-12 24-16,-26 5 4 0,-16 7 25 0,34-13 11 16,-13 10 4-16,-21 3 0 0,34-14 1 15,-34 14-22-15,37-13 15 0,-17 4-19 0,-20 9-1 16,40-8-5-16,-15-2-4 0,-3 4-3 16,-22 6-3-16,48-15 5 0,-21 12-8 0,-2-3 10 15,2-1-10-15,-2 0 0 0,-2-2 8 16,6 3-12-16,-29 6 5 0,50-12 2 15,-18 3-3-15,-4 3-15 0,-3-3 18 0,4 3-15 16,-1 0 1-16,1-1 4 0,-1 0-1 16,1 6 4-16,-4-8-4 0,-25 9 3 0,41-3 2 15,-15-2-3-15,-26 5 1 0,38-7 6 16,-38 7-3-16,35-1 3 0,-35 1 6 16,40 0-17-16,-40 0 11 0,39 0-9 0,-39 0 6 15,43 0 0-15,-43 0-12 0,44 0 9 16,-17 0-2-16,-27 0 2 0,48-4-6 0,-16 4 16 15,-32 0-1-15,50-3-18 0,-22 3 3 16,-1-4-7-16,-27 4 6 0,47-3-2 16,-47 3 2-16,45-2-5 0,-45 2 0 15,45 0 9-15,-45 0-9 0,46 0 0 0,-46 0 0 16,43 0-4-16,-18 2 13 0,-25-2-17 0,45 3 15 16,-23 1-11-16,-22-4 1 0,49 3 0 15,-26 1 5-15,-23-4-6 0,53 1 0 16,-31-1 7-16,-22 0 11 0,47 4-9 0,-25-4 6 15,-22 0-12-15,48 0 1 0,-23 0 9 16,-25 0-5-16,44-4-6 0,-44 4 0 16,47 0 2-16,-22 0 5 0,-25 0-10 0,50 0 7 15,-23 0-12-15,-27 0 12 0,53 4 6 16,-24-4-11-16,-4 3-7 0,-25-3 7 16,48 6 0-16,-23-6 3 0,-1 6-2 0,4-1 7 15,-28-5-5-15,49 8-3 0,-22-5 8 16,-2 1-4-16,3-3-6 0,1 6 1 0,-3-3 13 15,-26-4-14-15,51 6 1 0,-23-3 10 16,0-1-4-16,-28-2-2 0,49 4 1 16,-31-1-1-16,-18-3 0 0,49 3 7 0,-26 0-11 15,-23-3 11-15,45 3-14 0,-20-3 11 16,-25 0-8-16,44 3 11 0,-44-3-10 0,43 3 6 16,-21-3 5-16,-22 0-16 0,47-3 1 15,-47 3-2-15,49-3 6 0,-24 3-2 16,-25 0 0-16,45-3 0 0,-45 3 5 0,43-3-2 15,-43 3-1-15,42-3-8 0,-42 3 8 16,40-3-9-16,-18-1 6 0,-22 4 6 0,40-8-7 16,-15 5 6-16,-25 3 1 0,49-6-2 15,-26 1 5-15,1 0-9 0,2-2 9 0,1 3-10 16,3-5-1-16,-5 6 8 0,-25 3-3 16,47-12 0-16,-20 7 4 0,-4-2-6 15,-23 7 12-15,42-8-10 0,-42 8 1 16,35-7-3-16,-35 7 0 0,39-5 17 0,-17 2-16 15,-22 3 3-15,40-7 2 0,-15 4-4 16,-25 3 3-16,40-6 2 0,-15 3-6 0,-25 3 8 16,50-3-8-16,-30 3 13 0,-20 0-16 15,45-3 5-15,-21 0 11 0,-24 3-11 16,43-3 7-16,-43 3 5 0,44-6-5 0,-22 6 1 16,-22 0 1-16,43-7-9 0,-43 7 0 0,40-3 9 15,-40 3-2-15,37 0-7 0,-37 0 9 16,42 0 2-16,-42 0-10 0,38 0 6 15,-38 0-7-15,39 0 10 0,-39 0-11 0,35 0 6 16,-35 0 12-16,38 0-17 0,-38 0 2 16,39 0-2-16,-39 0-1 0,38 0 0 0,-38 0 6 15,46 0 2-15,-46 0-11 0,38 0 1 16,-13-4 8-16,-25 4 0 0,49-3 0 16,-49 3 4-16,48-1-9 0,-48 1 9 0,42-5-6 15,-19 3 6-15,-23 2-23 0,42-7-64 16,-23 1-132-16,1 3-364 0,-20 3-197 0,0 0 317 15</inkml:trace>
  <inkml:trace contextRef="#ctx0" brushRef="#br0" timeOffset="2538.463">29308 5935 3395 0,'0'0'42'0,"0"0"43"16,0 0 14-16,0 0-18 0,0 0 4 16,-36 3-12-16,36-3-9 0,0 0 14 15,0 0-14-15,0 0 10 0,0 0-8 0,0 0 12 16,0 0-25-16,0 0-4 0,0 0-7 16,0 0-12-16,0 0-6 0,0 0-4 0,0 0-2 15,0 0 4-15,0 0-5 0,0 0-2 16,0 0-4-16,0 0 4 0,0 0-8 15,0 0 5-15,0 0-4 0,92-13-4 0,-92 13 2 16,52-6 6-16,-21 0-11 0,-1 0 8 16,6 0-12-16,2 0 5 0,2 0-1 0,2-3 2 15,-5-2-1-15,3 3 5 0,2-5-4 16,-2 6 7-16,2-10-5 0,5-1 8 16,1-1-10-16,4-5-1 0,5 0-12 0,-5-5-6 15,0-3 5-15,-1 7-7 0,-5-7-1 16,-1 2 4-16,-5 2 3 0,-3-4 16 15,-9 5 8-15,1 0 8 0,-6-2 16 0,-6 2 15 16,-1-1 6-16,-6-1 2 0,2 5-13 16,-3 0-2-16,1-3-15 0,-5 3-1 0,-5 24 2 15,3-37 0-15,2 14 1 0,-5 23-8 16,0-41 2-16,-5 20 13 0,5 0-3 0,-7 1 10 16,7 20 7-16,-15-40 3 0,10 23 0 15,-7-5-11-15,2 4-5 0,-1-2-5 16,-3 2-6-16,-4 3-6 0,5-3-7 0,-3 3-1 15,3-2-6-15,13 17-4 0,-32-30-1 16,19 17-1-16,13 13 3 0,-29-30-5 0,13 18 2 16,-4-5 6-16,20 17 8 0,-37-23 12 15,13 7 3-15,-4 4-7 0,-2-2-1 16,-5 1-7-16,-5 1-1 0,-2-2-6 16,-7 2-3-16,-8-1-5 0,-3 5 2 0,-2-2 1 15,-3 5 2-15,0-5 11 0,0 8 1 16,8-2-4-16,-4 4-1 0,3 0-10 0,-12 9-11 15,-16 6-1-15,9 4 0 0,-1 8-10 16,-19 23-33-16,16 18-41 0,18 10-73 0,13 12-221 16,8 16-574-16,2 1-917 0</inkml:trace>
  <inkml:trace contextRef="#ctx0" brushRef="#br0" timeOffset="9651.9184">12105 4925 1574 0,'0'0'384'0,"0"0"-131"0,0 0-105 16,0 0-51-16,0 0-48 0,0 0-7 16,0 0-15-16,-28 3-7 0,28-3-14 15,0 0 15-15,0 0-10 0,0 0-2 0,0 0 0 16,0 0-1-16,0 0 9 0,0 0 3 15,0 0 14-15,0 0 8 0,0 0 10 0,0 0 5 16,0 0-5-16,0 0 3 0,0 0-2 16,0 0-13-16,0 0 10 0,0 0-16 0,-28 6-8 15,28-6-2-15,0 0-2 0,0 0-8 16,0 0 2-16,0 0-4 0,0 0 2 16,0 0-2-16,0 0-8 0,0 0 12 0,0 0-4 15,0 0 1-15,-29 6 15 0,29-6-6 16,0 0 12-16,0 0 7 0,0 0 9 0,0 0 14 15,0 0 11-15,0 0-8 0,0 0-13 16,0 0 8-16,0 0-39 0,0 0-17 16,0 0-4-16,40-83 11 0,-28 50 4 15,10-6 2-15,-2-3 9 0,0-6 17 0,5-6-11 16,7-5 11-16,-7-5-12 0,8-1 7 16,-1-2-5-16,20-24 3 0,-5-1 4 15,6 5-10-15,-1-4-24 0,3 5-1 0,6 1-14 16,-5-1-8-16,-7 19-15 0,-6 8-13 15,1 5-15-15,-1 1-27 0,-7 11-19 16,-6-1-46-16,5 2-68 0,-13 8-565 0,-1 1 267 16</inkml:trace>
  <inkml:trace contextRef="#ctx0" brushRef="#br0" timeOffset="10607.0374">12945 3075 3446 0,'0'0'-2'0,"-20"17"19"16,20-17 1-16,0 0-20 0,0 0-9 15,0 0 28-15,0 0 20 0,0 0 37 16,0 0 36-16,0 0 30 0,0 0-2 0,0 0-9 16,0 0-18-16,0 0-14 0,0 0-14 15,0 0-3-15,0 0-12 0,0 0-8 0,0 0-6 16,0 0-6-16,0 0-6 0,0 0-1 15,0 0-12-15,40-56 1 0,-40 56-2 16,40-27-2-16,-18 11-6 0,5 0-7 16,-5-5 3-16,6 3 2 0,0-4-7 0,-6 1 5 15,7 1-11-15,-6-3 7 0,2 1-3 16,2 1-1-16,-2-2 0 0,-8 8 0 0,1 0-2 16,-3 0 0-16,2 0-2 0,-17 15 1 15,20-22 0-15,-20 22-1 0,22-20-5 0,-22 20 1 16,18-15-1-16,-18 15-1 0,0 0-5 15,19-15 0-15,-19 15-3 0,0 0-5 0,16-12-4 16,-16 12 4-16,0 0 3 0,0 0 0 16,0 0-2-16,0 0 6 0,0 0-7 15,0 0 2-15,35 27 5 0,-35-27 4 0,9 23-6 16,-9-23 1-16,0 0 6 0,0 39 0 16,0-39-6-16,-9 43 9 0,8-19-10 0,-8 5 11 15,-1 11-12-15,-1 0 11 16,2 2 0-16,-4 12-1 0,1 2-3 0,2-5 3 15,2 4-5-15,-2-2 5 0,6-5-3 16,-1-4-5-16,2 2 1 0,-2-5 11 0,5-2-9 16,-3-4 8-16,1-5-11 0,2 1 9 15,0-3-5-15,0-28-1 0,-3 46-7 0,3-25-4 16,0-21-7-16,3 44 3 0,-3-44-12 16,0 37-2-16,0-37 2 0,0 32 20 15,0-32-17-15,2 23 8 0,-2-23 18 0,0 0 7 16,0 31 2-16,0-31 13 0,0 0 6 15,0 0-2-15,0 0 21 0,-35 0-5 0,35 0 22 16,0 0 18-16,-52-34-9 0,30 15 2 16,-1-6-10-16,-3 2-3 0,0-8-8 15,-3 0-3-15,2-3-10 0,1 2-2 0,-3 5-5 16,2-3-12-16,4 0-14 0,3 6-20 16,-2 3-32-16,7 4-43 0,3 1-46 15,1 4-53-15,11 12-107 0,-14-26-607 0,14 26-445 16</inkml:trace>
  <inkml:trace contextRef="#ctx0" brushRef="#br0" timeOffset="12683.8782">30561 5211 4246 0,'-33'-10'-100'16,"33"10"16"-16,0 0 17 0,-30-14-11 16,30 14 22-16,-24-11 2 0,24 11 1 0,-23-12 15 15,23 12 19-15,-23-11 13 0,23 11-4 16,-22-13 10-16,22 13 0 0,0 0-10 0,-22-12 6 16,22 12 0-16,0 0 14 0,-23-15 10 15,23 15 11-15,0 0 5 0,0 0 15 16,-17-19-10-16,17 19-7 0,0 0 0 15,0 0 2-15,0 0-19 0,0 0-4 0,0 0 5 16,0 0-3-16,0 0 3 0,0 0-2 16,0 0-3-16,0 0-4 0,0 0 2 15,0 0-4-15,0 0-7 0,0 0 14 0,0 0-9 16,58-17 15-16,-58 17 8 0,0 0 15 16,47 10 22-16,-47-10-4 0,44 12 9 0,-14-2-5 15,5 3 1-15,2-1-7 0,8 0-9 16,7 3-3-16,5 0-4 0,1 0-4 0,6 5-10 15,-1-3 2-15,-1-3-2 0,4 6-1 16,-6-4-7-16,10 1-2 0,-5-2-3 16,4 0 2-16,-7 0 7 0,-2-3-15 0,5 0 2 15,-8 0-8-15,-5-1 0 0,-4 1 4 16,1-3-3-16,-2 4-2 0,0-1 0 0,-9 0-1 16,6-4 2-16,-13 0-3 15,-1 0 0-15,1 1 2 0,-8 1 1 0,-3-3-3 16,-20-7 7-16,42 9-3 0,-42-9 1 0,32 9-1 15,-32-9-15-15,25 0-17 0,-25 0-17 16,0 0-9-16,0 0-5 0,28-15-13 0,-28 15-13 16,0 0-20-16,12-15-40 0,-12 15-50 15,0 0-102-15,0 0-540 0,-8-41-12 0</inkml:trace>
  <inkml:trace contextRef="#ctx0" brushRef="#br0" timeOffset="13475.8452">32092 5199 3829 0,'0'0'3'0,"-13"-26"30"0,13 26 28 16,-10-24-16-16,10 24-8 0,-14-25 7 16,14 25-21-16,-15-22 7 0,15 22 7 0,0 0 10 15,-18-25 6-15,18 25 9 0,-14-17 6 16,14 17-9-16,0 0-4 0,-16-21-1 0,16 21-6 16,0 0-11-16,0 0-3 0,-15-19-3 15,15 19-3-15,0 0-7 0,0 0-5 16,0 0 4-16,-12-21-6 0,12 21 3 0,0 0-5 15,0 0-2-15,0 0 0 0,0 0 2 16,0 0-3-16,0 0 3 0,68 1-4 0,-68-1 3 16,49 12 4-16,-22-11-7 0,1 6-5 15,1 0 4-15,-4-5 1 0,6 8-4 0,3-4-7 16,-4-1 6-16,2 5-2 0,0-1 4 16,-1-3-2-16,3 5-3 0,-6-3 0 15,1 0 3-15,-3 3 2 0,1-2-6 0,-2 0-1 16,2 0 2-16,-5 0-2 0,3 3 8 15,-7-2-3-15,-18-10-3 0,35 20 4 16,-18-10-5-16,-17-10 3 0,29 16 0 0,-29-16-1 16,23 16 6-16,-23-16-2 0,22 12-6 15,-22-12 11-15,0 0 6 0,20 17 6 0,-20-17 5 16,0 0 1-16,17 12-1 0,-17-12-4 16,0 0-3-16,0 0-3 0,20 11-6 0,-20-11 4 15,0 0-5-15,0 0 1 16,0 0-2-16,0 0 0 0,16 16-4 0,-16-16-1 15,0 0 2-15,0 0-2 0,0 0 2 0,0 0-4 16,0 0 6-16,9 21-6 0,-9-21 3 16,0 0-1-16,0 0 5 0,0 0 3 15,0 0-9-15,-25 36-1 0,25-36 2 0,-17 18-1 16,17-18 2-16,-23 27-5 0,6-9 6 16,0 3-4-16,4-2 4 0,-14 5 3 15,7 4 0-15,-2-4 0 0,0 3 2 0,1 2 2 16,-1-1-1-16,0-1 4 0,4-6-3 15,-2 5 1-15,5-5 0 0,-2-3 0 0,-2 0 3 16,4 2 0-16,0-2 1 0,0 1-4 16,-1-4-2-16,16-15 0 0,-32 30-2 15,22-16-1-15,10-14-2 0,-24 23 1 0,24-23-1 16,-16 19 1-16,16-19 1 0,-20 15 0 16,20-15 5-16,0 0-1 0,-29 20-2 15,29-20-9-15,-25 1-8 0,25-1-4 0,0 0 3 16,-50-8-7-16,50 8 1 0,-39-19-1 15,18 4-1-15,-3 0 6 0,-1-6 9 0,0 1 2 16,2 1 8-16,-3-1 2 0,5-5-2 16,-3 4-2-16,4-3-4 0,-2-2 3 0,1-1-3 15,2-3-1-15,-1 2-2 0,4-4 0 16,-1-1-1-16,0-2-8 0,2-5-20 16,2 0-28-16,-1-3-55 0,3-10-50 0,-4 2-97 15,1-2-691-15,2 6-809 0</inkml:trace>
  <inkml:trace contextRef="#ctx0" brushRef="#br0" timeOffset="17213.3641">17708 6745 4562 0,'0'0'-199'0,"0"0"18"0,0 0 16 0,0 0 8 16,0 0 9-16,0 0 3 0,0 0 15 16,0 0 15-16,0 0 10 0,0 0 13 0,0 0 10 15,5-65 5-15,-5 65 1 0,0 0-5 16,0 0-13-16,0 0-38 0,0 0 2 16,0 0-45-16,0 0-392 0,0 0 117 0</inkml:trace>
  <inkml:trace contextRef="#ctx0" brushRef="#br0" timeOffset="17961.2023">17811 6579 2116 0,'0'0'24'0,"0"0"17"16,20-13 33-16,-20 13-2 0,0 0-9 16,0 0-3-16,0 0 1 0,0 0-16 0,20-12-4 15,-20 12-6-15,0 0 0 0,0 0-7 16,26-9-11-16,-26 9 6 0,0 0-6 16,23-11 2-16,-23 11 3 0,0 0 11 0,33-7 13 15,-33 7-12-15,29-6 11 0,-29 6 1 16,33-6-3-16,-33 6-13 0,42-8 0 15,-23 5 0-15,-19 3-1 0,53-6 0 0,-21 3 9 16,1 3-5-16,2-5-7 0,4 1-1 16,-1 1 3-16,9 0-7 0,-2-3-3 15,1 3-7-15,2-1 11 0,-1-4 14 0,6 2-25 16,-2-4-5-16,-1 3 3 0,0-1-2 16,-2 0-3-16,3-6 0 0,-3 6 7 0,1-2-2 15,-1-2-7-15,1 2 7 0,-6-2-3 16,7 3-6-16,-8-3 4 0,5 1 1 15,-2 3-5-15,4-2-5 0,-2 1 3 0,-1 5 9 16,-4-4-3-16,7 4-6 0,-6-4 0 16,7 2 0-16,-9 3 4 0,2-4-11 15,-1 4 11-15,-9 1 3 0,4-3-8 0,-7 4-1 16,5-3 4-16,-5 0-2 0,4 1 4 16,-2 2-15-16,0-3 13 0,-1 0 0 0,-2 0 0 15,-29 4 7-15,57-2-1 0,-24-1-10 16,-5 0 10-16,3-1-4 0,-1 1-4 15,1 1 2-15,-2-1-4 0,8-4-2 0,-9 7 10 16,6-3-4-16,-3-1-4 0,1-1 10 16,2 2 9-16,-4 0-15 0,5 1 9 15,-2-1-14-15,6-1 10 0,-1-4-5 0,4 4 0 16,5-4 2-16,-2 7-4 0,9-5-3 16,-8 1 10-16,5 1-14 0,-1 0-4 0,-2-3 2 15,3 4 3-15,-3 1 10 0,-6-2-17 16,0 4 6-16,-5-3-4 0,1 3 0 15,-3 0 15-15,-1 0-15 0,-4 0 6 0,-30 0 1 16,63 3 10-16,-38 1-11 0,7-2 3 16,-32-2-18-16,52 7-10 0,-27 0 0 0,0-3-11 15,0 4 5-15,-25-8-9 0,45 12-25 16,-23-9-10-16,0 3-20 0,0-3-31 16,-4 1-49-16,-18-4-450 0,0 0 119 0</inkml:trace>
  <inkml:trace contextRef="#ctx0" brushRef="#br0" timeOffset="20945.868">17688 6040 2768 0,'0'0'128'16,"-34"-8"6"-16,34 8-19 0,-23-3-34 0,23 3-31 15,0 0-27-15,0 0-23 0,-44-9-14 0,44 9-9 16,0 0-17-16,0 0-11 0,-27-5-5 15,27 5-6-15,0 0-7 0,0 0 12 16,0 0 10-16,0 0 12 0,-30-6 29 0,30 6 17 16,0 0 0-16,0 0-3 0,0 0-5 15,0 0-3-15,0 0 0 0,-35-7 2 0,35 7 4 16,0 0-4-16,0 0-4 0,0 0 2 16,-25-5 2-16,25 5 6 0,0 0 0 0,0 0 3 15,0 0-1-15,0 0-2 0,0 0 0 16,0 0 0-16,0 0 0 0,0 0-1 15,0 0 1-15,0 0-3 0,0 0 8 16,0 0-10-16,0 0 7 0,0 0-7 16,0 0 2-16,69-31 2 0,-43 23-4 0,10 7 0 15,-1-10 4-15,13 7-2 0,-4-3-5 0,1-3 0 16,8 1 0-16,-7 3 3 0,7 0-1 16,-3-3 11-16,-3 3 12 0,-5 0 2 15,3-1 18-15,0-1-16 0,2 1 11 0,0 0-14 16,-5-3 5-16,10 7-15 0,-1-5 10 15,-4-1-3-15,8 2-7 0,-4-1-9 16,-1-2 11-16,0 5-5 0,-1-2-6 0,4 1 2 16,-6 0 0-16,0 0 0 0,-4 0 2 15,4 0-5-15,-5 1 8 0,-5 0-3 0,3-2-9 16,-2 6 17-16,1-4-14 0,-1-1 3 16,9 0-1-16,-5 0-3 0,3 0 5 0,0-1-1 15,5 2-5-15,1-5-1 0,-5 5-7 16,3-2 5-16,-6 0 0 0,8-1 7 15,-6 3-9-15,-7 2 0 0,9-5 4 0,-5 4 2 16,-5-1-8-16,-4 2 12 0,11-2 7 16,-6-2-2-16,2 0 0 0,7 2-9 15,-5-2 2-15,1 1 11 0,3-3-5 0,-3 9-7 16,2-9-5-16,-3 3 4 0,7-2-2 16,-3 3 14-16,-2 3-3 0,4-4 11 15,-4 1-3-15,-2-1-11 0,-4 3-2 0,-1 0 6 16,2 0 0-16,-8 0-2 0,11 3 11 15,-3-6-11-15,-3 3 2 0,5 0 2 16,-5 0-3-16,5 0-5 0,0 0 0 0,4 0 3 16,-9-1-7-16,9 4 4 0,-10-2-1 15,2-1-7-15,3 3 0 0,-3 0 14 0,-6-5-11 16,11 3 5-16,-15 2-12 0,12 0 8 16,-39 0 2-16,65-3 3 0,-32 3 2 0,2 0 2 15,-1 0 0-15,3-2 4 0,-1 2-6 16,5-5-5-16,-8 10-4 0,7-5 1 15,-1-5 3-15,-3 10 5 0,3-5-4 0,-7 2-5 16,4-2 1-16,-7 0 8 0,3 3-7 16,-2-3-6-16,2 2-3 0,-32-2 1 0,48 5 6 15,-24-5-2-15,-24 0 2 0,45 5 1 16,-22-5 1-16,-23 0 5 0,47 4-13 16,-47-4 3-16,35 6-3 0,-13-3 8 15,-22-3 3-15,38 3-13 0,-38-3 6 0,37 6 6 16,-20 0-1-16,-17-6 4 0,30 3 2 15,-30-3 14-15,30 6-1 0,-30-6-1 0,22 7 2 16,-22-7 0-16,0 0-7 0,43 2-1 16,-43-2-4-16,25 6 9 0,-25-6-5 0,29 7-4 15,-29-7 7-15,33 4-17 0,-33-4 5 16,34 6-1-16,-34-6 3 0,37 3-4 0,-37-3 4 16,35 3-10-16,-12 0 11 0,-23-3-11 15,34 3 10-15,-34-3-13 0,31 3 8 16,-31-3-5-16,32 3 14 0,-32-3-12 0,39 4-1 15,-39-4 4-15,40 2 2 0,-22 1-4 16,-18-3-2-16,42 3-5 0,-17-3 7 0,-25 0 0 16,49 3 10-16,-26 1-10 0,-23-4-2 15,45 0 9-15,-45 0 13 0,44 3 9 0,-44-3 2 16,38 0-4-16,-38 0-1 0,40 2 2 16,-40-2-12-16,35 0 3 0,-35 0-6 15,36 0 3-15,-36 0-4 0,33 3-9 0,-33-3 8 16,32 4 2-16,-32-4-8 15,28 3 2-15,-28-3-4 0,0 0 8 0,37 0-9 0,-37 0 4 16,0 0-4-16,30 0 1 0,-30 0-3 16,0 0 2-16,34 7 5 0,-34-7 4 15,26 1-17-15,-26-1 2 0,25 4 6 0,-25-4-2 16,29 3-2-16,-29-3 3 0,28 5-1 16,-28-5 8-16,29 7-8 0,-29-7-3 0,28 6 3 15,-28-6-3-15,30 2 1 0,-30-2-1 16,30 10 7-16,-30-10-11 0,30 10 6 15,-30-10-2-15,31 10 6 0,-31-10-6 0,26 9 0 16,-26-9-4-16,30 8 4 0,-30-8-4 16,32 10 5-16,-32-10-5 0,29 9 5 0,-29-9-2 15,30 12 0-15,-15-6 3 0,-15-6-2 16,25 10 4-16,-25-10-4 0,25 9 0 16,-25-9 3-16,18 7 5 0,-18-7 2 0,17 6-3 15,-17-6 5-15,0 0-6 0,17 9 1 16,-17-9 1-16,8 9-3 0,-8-9-6 0,0 0 6 15,10 22-2-15,-10-22 5 0,10 17 1 16,-10-17-6-16,5 25-4 0,-1-11 1 16,-4-14 1-16,3 23-5 0,2-7 3 0,-5-16-1 15,5 28-3-15,-2-12-6 0,-3-16-1 16,4 31-5-16,-4-16-11 0,0-15-4 0,5 27-6 16,-5-27 1-16,0 33 6 0,0-33-3 15,0 35-4-15,0-35 9 0,0 42-9 16,-5-18-3-16,5-1 2 0,0 4-8 0,-4-3 5 15,4-4-1-15,0 2 9 0,-3-1 0 16,3-21 6-16,0 38 0 0,-2-25 3 0,2-13 8 16,0 32-2-16,0-32 2 0,-3 22 4 15,3-22 2-15,-5 24-1 0,5-24-5 16,-3 23 4-16,3-23-2 0,0 0 2 0,-5 21 1 16,5-21-9-16,-4 15 6 0,4-15 15 15,0 0-10-15,0 0-7 0,-10 21 5 16,10-21 12-16,0 0 9 0,0 0-9 0,-5 17 0 15,5-17-8-15,0 0 3 0,0 0 19 16,-13 12-8-16,13-12-10 0,0 0-3 16,-20 6 11-16,20-6-8 0,-22 3 0 0,22-3 1 15,0 0 8-15,-38-3 4 0,38 3 13 16,0 0-10-16,-49 0 8 0,49 0-9 0,-35-5-2 16,35 5 8-16,-44-1-5 0,44 1-5 15,-50 0 2-15,22-3 5 0,-6 3 3 16,-1-8-5-16,0 7-8 0,-13-2 3 15,-9 0 5-15,-12-8 0 0,-4 9-4 0,-19-5-6 16,-14-2 3-16,-33-3 1 0,-23 5-2 0,-14-1-26 16,-14 4-7-16,-13 2-19 0,-16 4-8 15,-13 2-31-15,-18 5-24 0,-19 9-60 0,-72 0-125 16,-15 17-463-16,-34 2 376 0</inkml:trace>
  <inkml:trace contextRef="#ctx0" brushRef="#br0" timeOffset="62819.3233">28556 9712 3063 0,'0'0'356'0,"0"0"-1"0,0 0-127 15,0 0-88-15,0 0-40 0,0 0-54 16,0 0-51-16,0 0-36 0,0 0-5 0,0 0-4 16,36-13 4-16,-36 13 12 0,0 0 1 15,0 0-1-15,0 0 4 0,0 0-2 0,0 0 8 16,0 0 3-16,29 0-6 0,-29 0 14 16,0 0-3-16,0 0 20 0,0 0 6 15,0 0-4-15,0 0-2 0,0 0 1 0,0 0-10 16,0 0 12-16,0 0-5 0,0 0 10 15,0 0 5-15,0 0 5 0,0 0-3 0,0 0 7 16,0 0 10-16,0 0-5 0,0 0 1 16,0 0 11-16,0 0-6 0,0 0 5 15,0 0 1-15,0 0-1 0,0 0-9 0,0 0 5 16,0 0-5-16,0 0-11 0,0 0-1 16,0 0-5-16,0 0-1 0,0 0-1 0,0 0-5 15,0 0 4-15,0 0-1 0,0 0-4 16,0 0 1-16,0 0 11 0,0 0-9 0,0 0 4 15,0 0-4-15,0 0 0 0,0 0-1 16,0 0 4-16,0 0-2 0,0 0-5 16,0 0-2-16,0 0 9 0,0 0-15 15,0 0 1-15,0 0-12 0,0 0-3 0,0 0 5 16,0 0 5-16,0 0-7 0,0 0-4 16,0 0-3-16,0 0 7 0,0 0-3 15,0 0-1-15,0 0 5 0,0 0 5 0,0 0 1 16,0 0-6-16,0 0 4 0,0 0 5 15,0 0-6-15,0 0 19 0,0 0-5 0,0 0 7 16,0 0 3-16,0 0-7 0,0 0 5 16,0 0-7-16,0 0 0 0,0 0 3 15,0 0-11-15,0 0 5 0,0 0 1 0,0 0 7 16,0 0-7-16,0 0 1 0,0 0-3 16,0 0-2-16,0 0 7 0,0 0 5 0,0 0-8 15,0 0 8-15,0 0 3 0,0 0 5 16,0 0 10-16,0 0 5 0,0 0 0 0,0 0 0 15,0 0-4-15,0 0 6 0,0 0-10 16,0 0-2-16,0 0-3 0,0 0-5 16,0 0-3-16,0 0-2 0,0 0-3 15,0 0 1-15,0 0-2 0,0 0 4 0,0 0-7 16,0 0 2-16,-72 28-3 0,72-28 0 16,0 0-1-16,0 0 1 0,0 0-2 0,0 0 1 15,0 0-6-15,0 0 0 0,0 0-3 16,0 0-4-16,0 0-3 0,0 0 3 0,0 0-5 15,0 0 6-15,0 0 0 0,0 0 6 16,0 0 0-16,0 0 5 0,0 0-2 0,0 0-1 16,0 0 3-16,0 0-4 0,0 0-7 15,0 0 9-15,0 0-6 0,0 0-2 16,0 0-3-16,0 0-6 0,0 0-1 0,0 0 1 16,0 0-2-16,0 0 6 0,0 0-2 15,0 0 6-15,0 0 3 0,0 0-5 0,0 0-1 16,0 0 11-16,89-15-4 0,-89 15 1 15,48-6 1-15,-23 2 2 0,4 1-3 16,-4-2 3-16,-25 5-3 0,60-7-3 0,-30-1 4 16,2 4 6-16,1 1-8 0,8-3 4 15,-3-3 0-15,2 0 1 0,5 3-2 16,0-8-3-16,4 2 5 0,-7 3-8 0,6 0 4 16,4-6 6-16,-3 3-2 0,6-1-5 15,-12-2 7-15,14 3-6 0,-10-1 0 0,2-2 3 16,4 3 3-16,4-4-11 0,-15 7 5 15,3 0 0-15,0-1 0 0,-1 0 1 0,-3 2 0 16,-4 1 4-16,-2 1-1 0,1 0 0 16,-1 3-8-16,-2-4 7 0,-1 5-5 0,1-1 8 15,-3-2-5-15,6 4 1 0,-1-3-2 16,3 2 9-16,2 2-1 0,-5-6-8 16,4 2 5-16,4 1 3 0,1-1-7 0,-6 3 6 15,3-2-4-15,-5-6 4 0,-2 4-1 16,3 3-5-16,-6-6 8 0,3 6-5 15,1-3 4-15,-5 0-1 0,-1 1 0 16,2 0 1-16,-4-3 0 0,-27 7-3 0,44-5 3 16,-19 2-3-16,-25 3 0 0,40-4 2 15,-40 4 0-15,40-6-1 0,-40 6-6 0,35-5 8 16,-35 5-2-16,35-5 3 0,-35 5-1 16,30-2-2-16,-30 2-2 0,34-6 1 15,-34 6-2-15,0 0 5 0,43-3-4 0,-43 3 10 16,0 0 7-16,29 0 1 0,-29 0-3 15,0 0-2-15,28-6-3 0,-28 6 1 0,0 0-3 16,0 0 0-16,0 0-4 0,30-5 2 16,-30 5-20-16,0 0-28 0,0 0-26 0,0 0-35 15,22 5-32-15,-22-5-97 0,0 0-162 16,0 0-450-16,0 0-51 0</inkml:trace>
  <inkml:trace contextRef="#ctx0" brushRef="#br0" timeOffset="63603.4613">31073 9054 3776 0,'-33'-9'-42'0,"33"9"3"0,-30-11-3 0,30 11 0 16,-27-6-23-16,27 6-13 0,-25-6-16 15,25 6 7-15,0 0 19 0,-27-9 35 0,27 9 28 16,0 0 50-16,-27-11 39 0,27 11 14 15,0 0 5-15,-31-12 32 0,31 12 16 0,0 0 6 16,-26-12-13-16,26 12-20 0,0 0-12 16,0 0-18-16,-23-7-14 0,23 7-9 0,0 0-6 15,0 0-12-15,0 0 1 0,-18-12-16 16,18 12 4-16,0 0-8 0,0 0-3 16,0 0-7-16,0 0-5 0,0 0-2 0,0 0-1 15,0 0-2-15,0 0-2 0,0 0-1 16,0 0 0-16,0 0-1 0,0 0 1 0,0 0-3 15,0 0 1-15,95 0-3 0,-95 0-1 16,52 1-1-16,-25-1 3 0,3 4-1 16,0-2-3-16,0-2 2 0,5 0 2 15,-5 5-8-15,5-5 1 0,-5 1-3 0,6-1 6 16,-6 0-8-16,1 0 5 0,3 0-3 16,1 5-4-16,-5-5-1 0,4 1-2 0,-3-1-5 15,-1 4-1-15,6-4 2 0,-6 4-3 16,-30-4-5-16,60 0 0 0,-38 0 1 15,-22 0 2-15,43 3 3 0,-43-3 5 0,37 1-4 16,-37-1 4-16,33 0-1 0,-33 0 1 16,0 0 2-16,41 0 5 0,-41 0-4 0,0 0 11 15,28 0-5-15,-28 0-5 0,0 0 7 16,0 0-4-16,30 4 6 0,-30-4-8 16,0 0 2-16,0 0 2 0,0 0 5 0,0 0-6 15,29 4 3-15,-29-4-5 0,0 0 1 16,0 0 4-16,0 0-7 0,0 0 4 15,0 0 4-15,0 0 2 0,0 0 0 0,0 0 9 16,0 0 5-16,0 0-11 0,0 0-2 16,11 24 8-16,-11-24 4 0,0 0 6 15,0 0-2-15,-43 39 4 0,43-39-8 16,-27 29-6-16,15-14-2 0,-4 3 6 0,-5 1-6 16,1 4 3-16,4-6-2 0,-8 8-1 15,-1-4 0-15,0 0 2 0,-2 2-2 0,-3-2-1 16,3 1-3-16,-3 1 13 0,0 1-2 15,-2-3 1-15,2 0 1 0,-5 4 1 0,5-7 2 16,2 1 1-16,-1-1-6 0,6-3-2 16,-2-3-1-16,8 3-3 0,-3-2-2 15,20-13-2-15,-25 19-4 0,10-11-6 0,15-8-17 16,-22 17-2-16,22-17-23 0,-20 15-21 16,20-15-30-16,0 0-28 0,-17 22-49 0,17-22-145 15,-12 15-559-15,12-15-285 0</inkml:trace>
  <inkml:trace contextRef="#ctx0" brushRef="#br0" timeOffset="64841.4167">29200 9213 4015 0,'0'0'-115'16,"0"0"6"-16,0 0 34 0,0 0 1 15,0 0 16-15,0 0-2 0,0 0 15 16,0 0 23-16,0 0 28 0,0 0 16 0,30-16 21 16,-30 16 21-16,0 0 1 0,0 0 4 15,0 0-4-15,0 0 0 0,0 0-12 0,0 0 5 16,0 0-10-16,0 0 15 0,0 0-22 15,0 0 10-15,0 0-1 0,0 0 4 0,0 0 3 16,0 0-7-16,0 0 2 0,0 0-3 16,0 0-14-16,0 0 1 0,0 0-9 0,0 0 2 15,0 0-8-15,0 0 5 0,0 0-2 16,-60 51 8-16,60-51-2 0,-24 13 1 16,24-13-15-16,-28 20 5 0,14-11 1 0,14-9-1 15,-31 21-6-15,14-10 4 0,17-11-4 16,-25 14 2-16,25-14-4 0,-29 15-4 15,29-15 1-15,-25 15-5 0,25-15-2 0,-22 12 10 16,22-12-13-16,-26 17 1 0,26-17-2 16,-25 18 1-16,11-9-1 0,14-9-2 15,-30 20 12-15,30-20-9 0,-27 18 2 0,16-6 2 16,11-12-1-16,-29 19-1 0,14-7 2 16,15-12-2-16,-18 19 2 0,18-19-2 15,-25 16-5-15,25-16 0 0,-22 12-12 0,22-12 9 16,-22 16 0-16,22-16-2 0,-25 17 0 15,25-17-2-15,-23 9 8 0,23-9-1 0,-22 12 6 16,22-12-3-16,-17 12-3 0,17-12 0 16,0 0 5-16,-27 12 0 0,27-12 5 0,0 0-6 15,-25 11 1-15,25-11 0 0,0 0-7 16,-21 15 1-16,21-15-5 0,-27 18 3 16,27-18-5-16,-25 18 5 0,6-6 0 0,19-12 4 15,-26 24-1-15,26-24 3 0,-22 13-6 16,22-13 0-16,-20 17 6 0,20-17-4 0,-17 8 6 15,17-8-3-15,0 0-7 0,-20 16 5 16,20-16 6-16,0 0-6 0,0 0 0 16,-20 15-1-16,20-15 3 0,0 0-3 0,0 0-2 15,0 0 1-15,-12 21-4 0,12-21 8 16,0 0-10-16,0 0-2 0,0 0 3 16,42 23 8-16,-42-23-10 0,35 0 11 0,-35 0 1 15,49 3-6-15,-28-3-4 0,-21 0 6 16,57 3-2-16,-32-3 4 0,4 0 3 0,-1 3-1 15,1 0 3-15,2 0 1 0,-4 3 0 16,8 1 3-16,-5-2-4 0,6 1-1 16,-3 1 6-16,0-2-5 0,8 3-2 0,-8-4 4 15,1 4-3-15,-1-4 4 0,5-1 0 16,-4-3-9-16,8 0-42 0,5-2-59 0,-9-11-115 16,14 5-338-16,-4-11-266 0,-6-2 62 15</inkml:trace>
  <inkml:trace contextRef="#ctx0" brushRef="#br0" timeOffset="77960.6839">23268 11261 1707 0,'0'0'229'0,"0"0"-116"16,-30-10-15-16,30 10-30 0,0 0-8 0,0 0-28 16,0 0-12-16,0 0 9 0,0 0-10 15,0 0 6-15,0 0 34 0,0 0-7 0,0 0-1 16,0 0 8-16,0 0-10 0,0 0-7 16,0 0-14-16,0 0-16 0,0 0 24 15,0 0-20-15,0 0 14 0,0 0-17 16,0 0 6-16,0 0 0 0,0 0-14 0,0 0 8 15,0 0-5-15,0 0 8 0,0 0-3 16,0 0-8-16,0 0 11 0,0 0-3 0,0 0 10 16,0 0-5-16,0 0 0 0,0 0-11 15,0 0 13-15,0 0-5 0,0 0 3 0,0 0-3 16,0 0 12-16,0 0-8 0,0 0 8 16,0 0-10-16,90 10 9 0,-90-10-7 15,0 0-7-15,27 7 6 0,-27-7 3 0,0 0-5 16,35 3 1-16,-35-3-1 0,22 7 2 15,-22-7 2-15,0 0 3 0,28 2-8 16,-28-2 3-16,0 0-5 0,30 3 11 0,-30-3-4 16,0 0 4-16,36 7-5 0,-36-7-2 0,23 6 2 15,-23-6 4-15,0 0-8 0,35 9 0 16,-35-9-11-16,28 6 10 0,-28-6-10 16,24 6 5-16,-24-6-18 0,23 6 14 0,-23-6 3 15,0 0 4-15,34 6-8 0,-34-6 4 16,20 6-8-16,-20-6 19 0,0 0-15 15,30 7-12-15,-30-7 1 0,27 3 16 0,-27-3-11 16,30 5-1-16,-30-5 8 0,35 8-12 16,-35-8 5-16,40 4 4 0,-40-4-4 0,42 0 9 15,-42 0-16-15,38 5 13 0,-38-5-4 16,34 0-10-16,-34 0 16 0,32 0-8 0,-32 0 17 16,0 0 9-16,40 0-14 0,-40 0 4 15,25 3-16-15,-25-3 16 0,0 0-4 16,40 0-2-16,-40 0-1 0,0 0 5 15,42-3 2-15,-42 3-10 0,28 0 9 0,-28 0-7 16,0 0 0-16,42-5 13 0,-42 5-3 0,32 0 12 16,-32 0-11-16,30-1-13 0,-30 1 11 15,0 0-2-15,44 0-5 0,-44 0-7 16,25-3 1-16,-25 3 20 0,0 0-9 0,35-3-13 16,-35 3 10-16,0 0-12 0,0 0 13 15,35 0 10-15,-35 0-26 0,0 0 9 0,0 0-12 16,0 0 14-16,0 0 7 0,37 0-17 15,-37 0 11-15,0 0-7 0,0 0 0 16,28 6 11-16,-28-6-11 0,0 0 5 0,22 6 2 16,-22-6-10-16,0 0-4 0,30 6 5 15,-30-6-3-15,0 0 10 0,0 0-5 0,30 6 5 16,-30-6-10-16,0 0 16 0,0 0-17 16,22 6 10-16,-22-6-1 0,0 0 1 0,0 0-8 15,0 0 17-15,35 6 7 0,-35-6 2 16,0 0-6-16,0 0 21 0,37 0-23 15,-37 0 13-15,28 3-8 0,-28-3 6 16,0 0 2-16,45 0-17 0,-45 0 5 0,32-3-12 16,-32 3 7-16,0 0-4 0,49 0 11 15,-49 0-4-15,35-2 8 0,-35 2-8 0,32-4 11 16,-32 4-2-16,30-3 14 0,-30 3 9 16,0 0 8-16,38 0 11 0,-38 0 5 15,0 0-2-15,30 0 1 0,-30 0-9 0,0 0-8 16,0 0 0-16,30-3-8 0,-30 3-7 15,0 0-4-15,0 0-3 0,0 0-2 0,39 0-4 16,-39 0 1-16,0 0-5 0,30 0-2 16,-30 0 0-16,0 0-2 0,35 0-4 15,-35 0-1-15,0 0-1 0,34 0-1 0,-34 0-2 16,0 0 1-16,40 0 0 0,-40 0 0 16,0 0 0-16,38-3-4 0,-38 3 5 0,29 3-1 15,-29-3-1-15,36 0-1 0,-36 0-2 16,44 0 2-16,-17 0-1 0,-27 0 2 15,48 0-4-15,-23 0 0 0,-25 0 1 0,52-3-3 16,-27 3 4-16,-25 0-4 0,45-3 3 16,-45 3-2-16,41 0-1 0,-41 0 2 15,33-3 2-15,-33 3 17 0,0 0 10 0,43-3 6 16,-43 3 5-16,0 0 0 0,31 0-3 16,-31 0-6-16,0 0 1 0,0 0-8 0,35 0-3 15,-35 0-3-15,0 0-3 0,0 0-3 16,0 0 0-16,0 0-1 0,30 0-4 0,-30 0 1 15,0 0-2-15,0 0 2 0,0 0-6 16,33-5 4-16,-33 5-3 0,0 0-1 16,0 0 3-16,35-1-4 0,-35 1 1 0,0 0 2 15,37-3-3-15,-37 3 0 0,30-8-3 16,-30 8 3-16,37 0-2 0,-37 0 2 0,42-5-2 16,-22 2 0-16,-20 3 0 0,43-4-2 15,-43 4 1-15,39-9 1 0,-16 9 2 16,-23 0 0-16,37-6-3 0,-37 6-1 0,37-3 2 15,-20 0-1-15,-17 3 0 0,35-3-2 16,-35 3 2-16,30-3 1 0,-30 3 1 0,30-6-3 16,-12 3 1-16,-18 3 1 0,31-4-1 15,-31 4 2-15,31-5-1 0,-14 2-3 16,-17 3 4-16,30-7-1 0,-30 7 2 0,35-5-1 16,-18 2 2-16,3-1 4 0,2 1-5 15,1-4 2-15,2 5-1 0,2-6-3 0,3 5 3 16,0-5-2-16,6 1-1 0,-3 5 2 15,2-5-1-15,-1 1 3 0,6 0-6 16,-2 0 3-16,2 3 0 0,0-3 1 0,2 0 2 16,3 3-3-16,1-3-1 0,2-3 1 15,6 3 2-15,6-6-6 0,-3 3-27 0,6-3-40 16,4-2-65-16,2-11-74 0,-9 7-229 16,-6-7-522-16,-13 6-914 0</inkml:trace>
  <inkml:trace contextRef="#ctx0" brushRef="#br0" timeOffset="79927.2313">3601 12065 4681 0,'0'0'-207'0,"0"0"4"16,0 0-2-16,0 0-17 0,0 0-76 0,0 0-477 15,0 0 308-15</inkml:trace>
  <inkml:trace contextRef="#ctx0" brushRef="#br0" timeOffset="81005.0759">3552 11973 3294 0,'-28'-9'-21'15,"28"9"33"-15,0 0 18 0,0 0-18 16,0 0-6-16,0 0-15 0,0 0 9 16,0 0 5-16,0 0-3 0,0 0 3 0,0 0 6 15,0 0-6-15,0 0-3 0,-18-12 0 16,18 12 10-16,0 0-6 0,0 0 10 15,0 0 22-15,0 0 17 0,0 0-10 0,0 0-2 16,0 0 10-16,0 0-18 0,0 0-1 16,0 0-7-16,0 0 1 0,0 0 10 15,0 0-27-15,0 0 24 0,0 0-9 0,0 0 4 16,0 0-1-16,0 0-5 0,0 0 12 16,0 0 4-16,0 0 5 0,0 0-4 0,0 0-4 15,0 0-2-15,61-18 0 0,-61 18 1 16,0 0 9-16,37 0 1 0,-37 0-2 15,37-6-7-15,-9 0 0 0,3-4-6 0,0 3 2 16,4-5-8-16,-3 3 5 0,2-3-7 16,-3 2-10-16,1-2 10 0,-3 2-9 0,-4 0-8 15,3 3 9-15,1-1-11 0,-9 0-1 16,-20 8 8-16,48-10 2 0,-29 8-3 16,-19 2-1-16,47-4 2 0,-47 4 5 0,38 0 2 15,-38 0 5-15,45 0-3 0,-20 4 4 16,-25-4-2-16,40 2-3 0,-40-2-3 0,46 6 2 15,-26-6 0-15,-20 0-4 0,45 4 4 16,-45-4-4-16,40 0-8 0,-15 4 15 16,-25-4 0-16,40-4-1 0,-40 4-3 0,44-4-2 15,-44 4 1-15,47 0-4 0,-29-3 9 16,-18 3 1-16,48-3 2 0,-48 3 3 16,49 0 3-16,-26-2-2 0,-23 2-3 0,62 2-4 15,-28-2 0-15,6 0-4 0,-5 3 8 16,3 0-11-16,4-3-5 0,7 4 0 15,-1 0 2-15,-9-8-5 0,4 4 0 0,-11 4-1 16,7-2 1-16,-1-2 1 0,-3 2 0 16,-5 1-3-16,-30-3 2 0,54 5-5 0,-27-5 3 15,-27 0 1-15,38 4-2 0,-38-4-2 16,38 3 3-16,-38-3-2 0,31 5 2 16,-31-5 2-16,28 0 7 0,-28 0 8 0,0 0 1 15,33 3 5-15,-33-3 1 0,0 0-1 16,32 6-2-16,-32-6 1 0,0 0-6 0,0 0 0 15,32 3-2-15,-32-3-1 0,0 0-5 16,22 3 2-16,-22-3-2 0,0 0-3 16,40 7 1-16,-40-7 0 0,25 3-3 15,-25-3-1-15,35 2 1 0,-35-2 1 0,35 7 1 16,-35-7-7-16,39 6 2 0,-21-4-3 16,-18-2 4-16,34 4-5 0,-34-4-2 0,40 3 6 15,-40-3 0-15,33 3-2 0,-33-3 0 16,35 3 0-16,-35-3 2 0,34 6-2 0,-34-6-1 15,32 5-1-15,-32-5 1 0,30 4 2 16,-30-4-1-16,26 3-2 0,-26-3 1 0,27 4 0 16,-27-4 1-16,0 0 1 0,37 2 4 15,-37-2 3-15,28 3-2 0,-28-3-1 16,0 0-2-16,42 0 1 0,-42 0-3 0,27 5 4 16,-27-5-2-16,0 0 0 0,42 2-1 15,-42-2 0-15,32 0-1 0,-32 0 2 0,0 0-3 16,35 0-1-16,-35 0 4 0,0 0-3 15,43-2-1-15,-43 2 1 0,25-5 3 0,-25 5-2 16,0 0 4-16,44-3-1 0,-44 3 1 16,30 0 1-16,-30 0 6 0,32-2 0 15,-32 2-3-15,33-4 0 0,-33 4 2 16,37-3 4-16,-37 3 1 0,37-4 0 0,-37 4 1 16,43-11-2-16,-28 8-1 0,-15 3-2 15,42-6-3-15,-42 6 0 0,39-4-22 0,-39 4-49 16,40 4-92-16,-27 8-162 0,-1 0-221 15,-12-12-426-15,-8 44-924 0</inkml:trace>
  <inkml:trace contextRef="#ctx0" brushRef="#br0" timeOffset="85123.067">20720 10011 3058 0,'0'0'185'0,"-18"-19"29"16,18 19-115-16,0 0-57 0,0 0-39 0,0 0 1 15,-27-15 0-15,27 15 0 0,0 0 15 16,0 0 10-16,0 0-1 0,-20-15 27 0,20 15-19 16,0 0-1-16,0 0-10 0,0 0 16 15,0 0 10-15,0 0-10 0,-18-15-8 16,18 15 7-16,0 0-16 0,0 0 6 0,0 0-5 15,0 0-1-15,0 0-17 0,0 0 7 16,0 0 2-16,0 0-4 0,0 0 7 0,0 0-4 16,0 0 2-16,0 0 17 0,0 0 1 15,0 0 10-15,0 0-6 0,0 0-2 16,0 0-9-16,0 0 2 0,0 0 4 0,0 0-9 16,0 0-8-16,0 0 4 0,-47 17-5 15,47-17 2-15,0 0-12 0,-15 19 9 16,15-19-2-16,0 0-5 0,-19 21-6 0,19-21 13 15,-13 20-5-15,13-20-2 0,-10 18-3 16,10-18 5-16,-15 18-8 0,15-18 2 0,-12 22-4 16,12-22 3-16,-15 28-3 0,15-28 4 15,-15 25 8-15,15-25-3 0,-15 27 3 0,15-27-2 16,-15 29 3-16,15-29 4 0,-15 30-2 16,10-15-2-16,-5 3-2 0,10-18 0 15,-14 44 0-15,8-26-3 0,-6 4 0 0,7 2 5 16,5-24-1-16,-15 44 0 0,7-23-1 15,3 1 1-15,5-22 0 0,-14 40 5 0,11-21 12 16,3-19-3-16,-15 39-1 0,11-19 0 16,4-20-2-16,-11 39-3 0,7-21 0 0,4-18-2 15,-1 40-5-15,-3-19 3 0,4-21-2 16,0 44 5-16,0-44 0 0,0 41 2 16,0-20-8-16,0-21 1 0,4 39 0 15,-4-17 11-15,0-22-1 0,5 40 0 0,-5-40-1 16,3 37-2-16,4-22 0 0,-7-15-5 15,1 35-2-15,-1-35 2 0,12 34 4 0,-8-19 2 16,-4-15-3-16,11 35 0 0,-6-15 1 16,4 2-6-16,-1-1 0 0,-8-21 0 0,23 35-4 15,-11-17 3-15,2-3-4 0,-1 0-1 16,-13-15 1-16,27 27-3 0,-7-14 3 0,-2-1-2 16,-18-12 1-16,42 19-2 0,-17-9 0 15,7-4-1-15,1-4-1 0,4 2 2 16,10-1-2-16,1-3 2 0,3-3-3 0,0-3-3 15,0-4 4-15,7 2-4 0,-4-9 0 16,-1 4 4-16,2-7-4 0,-3-2 5 0,-5-5 7 16,2-5 1-16,1-13 4 0,-5-5-2 15,2-8 1-15,15-25-4 0,-10-7 0 16,-6-8-6-16,-4 2-8 0,-2-3-5 0,-9 17-1 16,-10 7-1-16,-6 5-6 0,-13 8-19 15,-4 0-37-15,-16 3-49 0,-16-1-40 16,-51-15-90-16,-25 14-236 0,-41 14-432 0,-34 11-560 15</inkml:trace>
  <inkml:trace contextRef="#ctx0" brushRef="#br0" timeOffset="118846.7966">3355 11934 1054 0,'0'0'339'0,"0"0"-158"16,0 0-12-16,0 0-51 0,0 0-36 16,0 0-8-16,0 0-3 0,0 0 12 0,0 0-12 15,0 0-15-15,0 0-8 0,0 0-7 16,0 0 9-16,0 0 9 0,0 0-17 15,0 0 11-15,0 0 3 0,0 0 4 0,0 0 21 16,0 0-5-16,0 0 16 0,0 0-13 16,0 0 11-16,0 0-20 0,0 0-8 0,0 0-9 15,0 0 2-15,0 0-5 0,0 0-15 16,0 0 5-16,0 0-2 0,0 0-1 16,0 0-4-16,0 0 5 0,0 0 1 0,-80 12 12 15,80-12-3-15,0 0 5 0,0 0 1 16,0 0-20-16,-34 6 3 0,34-6-12 0,0 0 2 15,-25 6 17-15,25-6-26 0,0 0 2 16,-32 6-4-16,32-6-7 0,0 0-2 16,-26 6-2-16,26-6 9 0,0 0 0 0,-27 9-4 15,27-9-1-15,0 0-2 0,-30 9 2 16,30-9-6-16,0 0 1 0,-29 10 4 0,29-10-1 16,0 0-2-16,-28 8-1 0,28-8 9 15,-24 10-16-15,24-10 1 0,-21 14-1 16,21-14-1-16,-29 12 4 0,29-12-1 0,-32 15-3 15,16-9 13-15,16-6-11 0,-32 15 2 16,32-15 7-16,-30 15 22 0,15-6-7 16,15-9 4-16,-30 15 2 0,30-15-5 0,-34 12 3 15,19-1-1-15,15-11 5 0,-33 9 9 16,33-9-7-16,-32 12-6 0,32-12 4 16,-25 10-10-16,25-10 0 0,-22 8-4 0,22-8-7 15,-22 11 3-15,22-11-2 0,0 0-1 16,-26 8-3-16,26-8 0 0,0 0 4 0,-24 13 3 15,24-13-5-15,0 0-8 0,-28 8 3 16,28-8-2-16,0 0-2 0,-25 12 6 0,25-12-2 16,0 0 4-16,-29 17-7 15,29-17 2-15,-20 5 1 0,20-5 4 0,-25 13 6 16,25-13-2-16,0 0-13 0,-22 12 4 16,22-12-2-16,0 0 2 0,0 0-1 0,-30 14 6 15,30-14-7-15,0 0 6 0,0 0-3 16,-22 8 0-16,22-8-1 0,0 0-2 0,-16 13 3 15,16-13-1-15,0 0 2 0,-24 15-1 16,24-15-6-16,0 0 6 0,-20 15-12 0,20-15 15 16,0 0-5-16,-17 16-6 0,17-16 5 15,0 0-5-15,-16 15 5 0,16-15 0 16,0 0 0-16,-15 20-2 0,15-20 0 0,0 0-2 16,-5 25 0-16,5-25 5 0,0 0-5 15,-9 29 4-15,9-29 0 0,0 0 0 0,-5 32-2 16,5-32 4-16,0 0-2 0,-3 33-3 15,3-33 3-15,0 0-7 0,-5 34 8 16,5-34-1-16,0 0 6 0,8 38-14 0,-8-38-8 16,2 27 1-16,-2-27-11 0,12 24 0 15,-12-24 16-15,5 23 14 0,-5-23-11 16,8 25-9-16,-8-25 11 0,10 24-2 0,-10-24 7 16,12 26-2-16,-12-26-1 0,13 21 2 15,-13-21-10-15,9 23-8 0,-9-23 19 16,16 24-12-16,-16-24-2 0,15 18-4 0,-15-18 2 15,17 19 15-15,-17-19-7 0,13 18 7 16,-13-18-7-16,12 22 3 0,-12-22-1 0,12 22-10 16,-12-22 12-16,15 21-3 0,-15-21 23 15,17 24-13-15,-17-24-22 0,16 23 8 0,-16-23-11 16,22 17 5-16,-22-17 4 0,20 17 2 16,-20-17-2-16,17 17 13 0,-17-17-21 15,17 13 11-15,-17-13 7 0,20 9-4 0,-20-9-6 16,0 0-1-16,26 12 0 0,-26-12 8 15,22 9-11-15,-22-9 17 0,22 9-2 16,-22-9 11-16,27 10-14 0,-27-10 0 0,30 7-5 16,-30-7 5-16,32 8-2 0,-32-8 10 15,30 4-3-15,-30-4-5 0,32 3 2 0,-32-3-1 16,31 0-2-16,-31 0 9 0,0 0-3 16,49-3 3-16,-49 3 2 0,33-4-3 0,-33 4-9 15,30-5 4-15,-30 5-14 0,37-10-12 16,-37 10 3-16,34-7 5 0,-16 2 7 15,-18 5 2-15,30-7 1 0,-30 7 13 16,30-4-5-16,-30 4 11 0,0 0 6 0,25-11 2 16,-25 11 17-16,0 0-28 0,27-6 1 15,-27 6 12-15,0 0 11 0,0 0-12 0,35-7-5 16,-35 7 0-16,0 0 1 0,30-5-11 16,-30 5 9-16,30-7-2 0,-30 7 2 15,27-5-8-15,-27 5-3 0,29-6 13 0,-29 6 9 16,28-7-5-16,-28 7 12 0,29-9 8 15,-29 9-17-15,31-10-9 0,-31 10 11 16,25-5-5-16,-25 5-3 0,27-9-8 0,-27 9 5 16,32-14-5-16,-32 14 6 0,32-9-6 15,-32 9-1-15,32-9 5 0,-32 9-10 0,25-9-1 16,-25 9 1-16,26-9 1 0,-26 9 4 16,27-6 1-16,-27 6-9 0,25-6-2 15,-25 6 10-15,32-6 8 0,-32 6-20 0,30-10 7 16,-30 10-3-16,35-10 7 0,-35 10-5 15,34-12 5-15,-34 12 5 0,33-9-3 0,-13 3-9 16,-20 6 9-16,29-10-10 0,-29 10 2 16,31-11 11-16,-31 11-1 0,27-9-17 0,-27 9-2 15,29-12 14-15,-29 12 3 0,23-13-6 16,-23 13 5-16,25-17 6 0,-25 17-5 16,22-12 6-16,-22 12-5 0,18-15-1 0,-18 15 16 15,20-15-4-15,-20 15 2 0,17-12 4 16,-17 12-1-16,14-18-8 0,-14 18 3 15,15-22-2-15,-15 22 3 0,11-28-11 0,-11 28 5 16,14-31-4-16,-14 31 4 0,11-30-4 16,-11 30-2-16,10-32 1 0,-10 32-3 15,12-30 1-15,-12 30 4 0,5-24 10 16,-5 24 11-16,10-23 9 0,-10 23 17 0,5-24 12 16,-5 24-2-16,0 0-5 0,0-30-9 15,0 30-8-15,0 0 0 0,-15-32-4 0,15 32-1 16,-13-25-8-16,13 25 1 0,-14-23-5 15,14 23-5-15,-23-31 3 0,10 11-6 0,-6 5 3 16,2 0-2-16,-9-3-1 0,-1 6-1 16,-7 0-4-16,-9-1-1 0,-4 8-2 0,-1-2-3 15,-4 2-13-15,-2 10-10 0,2-2-19 16,-3 2-20-16,5 2-36 0,1 3-34 16,4 2-27-16,0 0-27 0,3 0-80 0,-1 8-682 15,-6 1-724-15</inkml:trace>
  <inkml:trace contextRef="#ctx0" brushRef="#br0" timeOffset="120994.8872">3432 13137 4505 0,'0'0'-146'16,"0"0"24"-16,0 0 11 0,0 0 13 0,0 0-2 16,0 0 10-16,0 0 0 0,0 0 3 15,-18 16 12-15,18-16 9 0,0 0 5 16,0 0 15-16,0 0 7 0,0 0 3 15,0 0 11-15,0 0 11 0,-31 4 9 0,31-4 10 16,0 0 16-16,0 0 20 0,0 0 26 16,0 0-8-16,-33 0 0 0,33 0 4 15,0 0-19-15,0 0-16 0,0 0 7 16,0 0-9-16,-39 3-8 0,39-3 0 0,0 0-1 16,-26 1 7-16,26-1-14 0,0 0 11 15,0 0-4-15,-35 8 4 0,35-8 4 0,-22 9 1 16,22-9 4-16,-27 6-8 0,27-6-9 15,-22 9 18-15,22-9-14 0,0 0-16 0,-33 10 8 16,33-10 13-16,0 0-8 0,-32 8 4 16,32-8-6-16,-25 10-3 0,25-10 5 0,-28 9-5 15,28-9-2-15,-29 12 22 0,29-12-20 16,-28 12 3-16,28-12 3 0,-34 14 2 16,19-7 15-16,15-7-19 0,-30 17 30 0,30-17-8 15,-28 12-1-15,28-12-1 16,-25 15-6-16,25-15-2 0,-21 10 8 0,21-10-3 0,-23 11 13 15,23-11 0-15,0 0-6 0,-25 17 4 16,25-17-13-16,-22 7 6 0,22-7 6 0,-27 17-11 16,27-17-4-16,-28 13-9 15,28-13 4-15,-25 12 1 0,25-12-8 0,-24 12-6 16,24-12 6-16,-18 16-5 0,18-16 1 0,-27 12 4 16,27-12-5-16,-18 12 4 0,18-12-2 15,-20 13-4-15,20-13 4 0,-22 12-2 16,22-12-2-16,-23 15-1 0,23-15-1 0,-17 12 6 15,17-12-6-15,-20 15 8 0,20-15-6 16,0 0-2-16,-29 20-4 0,29-20 4 0,-15 15-1 16,15-15 4-16,-16 15-2 0,16-15 2 15,-17 19-7-15,17-19 1 0,-20 20 7 16,20-20-8-16,-17 20 4 0,17-20-1 0,-17 17 0 16,17-17 3-16,-21 20-2 0,21-20 1 15,-15 15-9-15,15-15 5 0,0 0-3 16,-20 22 2-16,20-22 1 0,0 0 2 0,-9 17 0 15,9-17 3-15,0 0-8 0,-12 28 1 16,12-28-3-16,0 0 2 0,-1 29-2 16,1-29 0-16,0 0-2 0,1 36 3 0,-1-36 8 15,0 29-3-15,0-29-6 0,7 24 4 16,-7-24 1-16,8 27-2 0,-8-27 10 0,6 29-16 16,-6-29 5-16,8 24-1 0,-8-24 1 15,12 27 2-15,-12-27-4 0,15 24 3 0,-15-24-2 16,16 27 3-16,-6-16-2 0,-10-11-2 15,17 22 2-15,-2-10 3 0,-15-12 1 16,24 22-2-16,-8-14 0 0,-16-8-2 0,27 23-1 16,-8-19 3-16,-19-4 2 0,33 20-4 15,-16-13 6-15,6 1-3 0,-23-8-1 0,37 12-5 16,-19-5 5-16,4 2 0 0,-22-9 0 16,40 7-1-16,-18-2 0 0,-22-5 3 15,43 7-2-15,-17-3-3 0,-26-4 4 16,43 0-2-16,-43 0 4 0,49-4 0 0,-21 0-6 15,-28 4 3-15,50-8 0 0,-18 1 3 16,-4 1-3-16,-3-1 2 0,4-1-3 0,-1-4 0 16,-3 2 2-16,2-2 0 0,-2 4 1 15,-1-7-2-15,1 3-2 0,-2 4-3 0,1-4 3 16,1 2 3-16,-5-5-1 0,5 6 1 16,-5-4-1-16,0-3 3 0,5 1-2 0,-5 3 0 15,0-7 2-15,5 2-3 0,-5 0 5 16,1 0-6-16,4-6 4 0,-4 5-3 15,6-6 3-15,-7 7 2 0,-1-4 0 0,2 2-5 16,1 2 0-16,-3-1 0 0,-3-1 2 16,3 3 0-16,-3-3-2 0,1 4 0 0,0 3 7 15,-17 12 9-15,27-27 6 0,-19 14 9 16,-8 13 12-16,22-19 4 0,-22 19-3 16,11-21-4-16,-11 21-7 0,20-22-1 0,-20 22-1 15,12-20-4-15,-12 20-7 0,10-24 3 16,-10 24-3-16,12-23 0 0,-12 23 1 15,5-28 4-15,-2 12-4 0,-3 16 2 0,0-31 6 16,0 31 11-16,0-31-2 0,-5 14-6 16,2-5-5-16,-9-1-2 0,7 3-4 0,-8-5 1 15,1 4-5-15,0-4-1 0,-4 3-6 16,-1 4-7-16,-5-7-13 0,-5 6-3 0,-3 5-19 16,-8 0-16-16,-1 5-25 0,-9 9-22 15,-9 4-28-15,-5 4-37 0,-6 7-35 0,-14 5-103 16,-27 14-645-16,-5 6-742 0</inkml:trace>
  <inkml:trace contextRef="#ctx0" brushRef="#br0" timeOffset="128158.5996">17897 14161 2958 0,'0'0'232'0,"0"0"52"16,0 0-87-16,0 0-75 0,0 0-52 16,0 0-41-16,0 0-21 0,0 0-6 0,0 0-1 15,0 0-1-15,0 0-1 0,0 0 21 16,0 0 20-16,0 0 11 0,0 0 9 0,0 0 9 15,0 0-5-15,0 0 1 0,0 0 18 16,0 0-3-16,0 0-1 0,0 0-9 16,0 0-14-16,0 0-5 0,0 0-15 0,0 0-4 15,0 0-4-15,0 0-3 0,0 0 5 16,46-15-7-16,-46 15-2 0,0 0-1 16,67 15-2-16,-37-13-5 0,-1 1 2 0,-1 1-2 15,1-1 0-15,1 0 12 0,5-3 1 16,-2 2 3-16,-1-2 3 0,-2 3 8 15,2 1-4-15,2-4-2 0,-4 3-1 0,8-3-3 16,1 3-3-16,-1 0-3 0,11 0 4 16,-3-3-11-16,3 4-1 0,1 1 1 15,-1-2-2-15,-1 1-3 0,1 0 1 0,-2-4 6 16,1 4 8-16,-1 0 4 0,-2-4 8 16,-1 3-2-16,4-3-2 0,-3 2-1 0,2-2-5 15,-8 0 0-15,7 0-2 0,5 0-6 16,-3 0-2-16,-3 0 0 0,2 0-1 0,-8 5-4 15,2-5-2-15,-2 3-1 0,3-3 0 16,0 6-2-16,-1-6 0 0,1 3-2 16,0 0 3-16,6-3 1 0,1 0-1 0,0 0-4 15,-1 0-1-15,6-3 1 0,2 3 0 16,-4-3 0-16,0 3-1 0,3-3-1 0,-8 0-2 16,7 0 2-16,-11 3 1 0,6-5-2 15,-6 3 0-15,4-1 2 0,-2 3 5 0,-8-4 0 16,1 4 6-16,4 0-2 0,-3 0-1 15,3 0 0-15,-4 0-2 0,6 0-3 16,-4 0 2-16,3 4-3 0,7-1 1 0,1-1-2 16,-3 6 1-16,2-5-4 0,-1 3 2 15,6-3-1-15,-1 3 2 0,-6 0-3 16,7-3 0-16,-1 0-1 0,-1 1 2 0,-3-4-2 16,2 2-1-16,-5-2 1 0,3 0 0 15,6 0-1-15,-5 0 1 0,1 0-3 0,0 0-1 16,5-2 0-16,-3-2-2 0,-1 4-14 15,4-6-19-15,10 3-36 0,1-6-64 0,1 0-62 16,1-4-161-16,-4-2-181 0,-13-1-387 16,-6 0-618-16</inkml:trace>
  <inkml:trace contextRef="#ctx0" brushRef="#br0" timeOffset="130417.883">3327 15103 1723 0,'0'0'340'0,"0"0"-83"0,0 0-121 16,0 0-18-16,0 0-34 0,0 0-16 0,0 0-12 16,0 0-20-16,0 0-1 0,0 0 8 15,31 3-9-15,-31-3 13 0,0 0 9 0,47 3-1 16,-47-3 2-16,49 0 3 0,-24 0 1 15,10 0 11-15,-2 4-15 0,4-4-6 0,-3 3 1 16,2-1-24-16,6 4-54 0,2 1-59 16,-4-4-161-16,-2 6-473 0,7-9 573 15</inkml:trace>
  <inkml:trace contextRef="#ctx0" brushRef="#br0" timeOffset="131024.4749">3935 12867 2977 0,'0'0'-71'0,"0"0"10"0,0 0 4 16,10-31 7-16,-10 31-4 0,0 0 17 15,16-19 5-15,-16 19 32 0,13-15-6 0,-13 15-6 16,0 0 9-16,23-21 0 0,-23 21 0 16,17-12-5-16,-17 12-4 0,17-14 3 0,-17 14-3 15,0 0 12-15,25-18 0 16,-25 18-15-16,18-9 0 0,-18 9-3 0,0 0-10 15,19-15-9-15,-19 15-45 0,0 0-55 16,0 0-157-16,28-12-202 0,-20 7 104 0</inkml:trace>
  <inkml:trace contextRef="#ctx0" brushRef="#br0" timeOffset="131431.7059">4772 12359 1735 0,'0'0'-52'0,"0"0"-10"0,23 5 11 15,-23-5 4-15,0 0 7 0,25 6 31 0,-25-6 14 16,0 0 56-16,0 0 28 0,19 9 33 0,-19-9 7 16,0 0 4-16,15 18-9 0,-15-18 10 15,0 32-15-15,0-32-19 0,-15 55 7 0,10-17 3 16,-9 14 1-16,-1 3 9 0,2 3-25 16,-4 20 2-16,-3-1-3 0,-5 34-21 15,0 3-2-15,-2 3-9 0,0-3-29 0,6-21 11 16,7-13-1-16,1-6-11 0,1-13-9 15,0-2 2-15,7-14-19 0,0 2-16 16,-1-7-15-16,2-3-16 0,4-9-6 0,4-1-27 16,2-1-2-16,3-10-28 0,4-2-28 15,-13-14-105-15,25 13-435 0,-6-13 120 16</inkml:trace>
  <inkml:trace contextRef="#ctx0" brushRef="#br0" timeOffset="131764.5543">7226 12704 2823 0,'32'0'38'0,"-32"0"12"16,38 0-10-16,-38 0 6 0,30 4 2 15,-30-4-13-15,27 14 7 0,-27-14-12 16,22 21 6-16,-22-21 7 0,20 26 16 0,-10-10-6 15,-7 7 1-15,-3-23 15 0,0 55 28 16,-5-17-18-16,-12 10 31 0,-11 18-10 16,-4 1 4-16,-18 35-12 0,-4-1-5 0,-7 5-19 15,-3-2 2-15,10-5-2 0,-1-7-8 16,15-18-14-16,7-8-2 0,1 0-11 0,3-3-13 16,9-12-20-16,4 2-17 0,-1-8-13 15,4-3-18-15,9-12-4 0,-1-1-3 0,5-6-11 16,9-7-12-16,-1-1-22 15,5-9-36-15,-13-6-35 0,42-6-89 0,-42 6-514 16,64-34 321-16</inkml:trace>
  <inkml:trace contextRef="#ctx0" brushRef="#br0" timeOffset="132032.6657">9482 12632 3481 0,'34'10'67'0,"-11"-1"35"0,1 3-22 16,-8 9 1-16,-2 3-19 0,-6 11-15 15,1 7 8-15,-6 3-11 0,-3 4-1 0,-3 18 11 16,-14 7 17-16,0 13 20 0,-15 27 1 16,-6 2-9-16,-6-2 4 0,-1-1-8 0,0-6-12 15,0-3-11-15,6 1-12 16,4-3-26-16,7-16-39 0,14-8-34 0,9-11-29 15,2 0-40-15,6-5-39 0,2-3-73 0,7-16-616 16,5-4-113-16</inkml:trace>
  <inkml:trace contextRef="#ctx0" brushRef="#br0" timeOffset="132377.1144">13258 12867 3907 0,'42'-4'-4'0,"-42"4"83"0,32-3-9 0,-32 3-6 16,30 0-10-16,-30 0 5 15,0 0-10-15,40 3 10 0,-40-3 5 0,27 4 7 16,-27-4 16-16,23 12 6 0,-23-12-6 0,27 19-8 16,-22-1-8-16,3 6-7 0,-8 8-8 15,-3 8-4-15,-6 7-9 0,-1 7-4 0,-3 11-6 16,1-1-6-16,-4 10-23 0,2 4-18 16,4-14-25-16,2 3-28 0,3-1-28 15,5-6-23-15,3-6-17 0,4-11-22 0,5-4-28 16,3-11-49-16,1-9-149 0,9-11-426 15,-1-8 142-15</inkml:trace>
  <inkml:trace contextRef="#ctx0" brushRef="#br0" timeOffset="132652.5953">16055 12230 4093 0,'37'-7'257'15,"-9"2"-63"-15,-8 5-42 0,9 8-30 16,-8 4-16-16,3 3-15 0,6 4-10 0,-2 5-12 16,1 5-7-16,3 7-10 0,-4 5-5 15,-1 1-6-15,-6 7-3 0,1 1-2 0,-5 4-4 16,-2 8-10-16,-7 4-9 0,-4 6-5 16,-8 3-16-16,4 11-10 0,-15 4-23 0,4-1-3 15,-3-3-13-15,1-2-15 0,1-4-23 16,9-16-13-16,3-11-10 0,3 0-10 0,9-8-3 15,3-1-3-15,5-13-22 0,10-10-40 16,0-6-137-16,4-4-489 0,11-19 71 16</inkml:trace>
  <inkml:trace contextRef="#ctx0" brushRef="#br0" timeOffset="132920.5301">19410 12943 4125 0,'24'22'232'0,"-12"-2"-30"0,-4 3-32 15,4 4-27-15,-9 8-17 0,-1 2-19 16,-2 5-31-16,1 12-15 0,3 1-6 0,-4 9-9 16,3-10-4-16,-3 0 0 0,-3-1-8 15,3-4-2-15,0 3-5 0,0-2-2 16,-4-4-1-16,4-6-5 0,-1-3-20 0,2 0-24 15,6 3-19-15,3-6-17 0,9-4-24 16,7-4-18-16,8-9-27 0,4-3-32 0,9-11-76 16,5-3-167-16,13-10-474 0,10-10-272 15</inkml:trace>
  <inkml:trace contextRef="#ctx0" brushRef="#br0" timeOffset="133309.5334">21460 13337 4170 0,'68'-12'-35'0,"-14"3"35"0,-1 0 7 0,-2 3-5 15,2 3-2-15,1-3 3 0,14 3-1 16,-6 3-2-16,0 0-7 0,7 3 11 0,-1 3 6 16,-3 0-10-16,1 3 2 0,-5 0-14 15,1 1 3-15,-5 7-5 0,0-2-9 0,-3 5-11 16,-2-5-10-16,3 7 0 0,-8-1-10 16,8 0-10-16,-10 2 3 0,3-5 4 15,-4-2 4-15,3-4 0 0,-2-4 3 16,0 0 12-16,5-5 12 0,2-6 15 0,10-8-8 15,7-2-3-15,14-10 13 0,38-15-2 16,-4-7 2-16,12-11 14 0,-7-5 12 0,1-4-3 16,-4 2 5-16,3-3 7 0,-8 4 2 15,-5 3-1-15,-4 7-6 0,-3 5 5 16,5 7-8-16,-13 8-3 0,-10 7 5 0,-2 0-8 16,6 6-1-16,3 1-1 0,-3 3 0 15,1 6 2-15,-4 0-12 0,-8 1 22 16,-7 5-14-16,-1 3 0 0,1 3 25 0,-9 6 31 15,-3 3 27-15,-6 11-7 0,-2 4-12 16,7 20-2-16,-7 5-25 0,14 31-56 0,-7 7-65 16,-2-7-104-16,-3 7-378 0,-12-23-196 15,-7-18 408-15</inkml:trace>
  <inkml:trace contextRef="#ctx0" brushRef="#br0" timeOffset="142776.433">2693 10872 924 0,'0'0'264'0,"0"0"-77"0,0 0-22 0,0 0-10 16,0 0-47-16,0 0-31 0,0 0-21 0,0 0-19 15,0 0-12-15,0 0-21 0,0 0-4 16,0 0-22-16,0 0 0 0,-26-28-7 16,26 28 17-16,0 0 5 0,0 0-8 15,0 0 11-15,0 0-15 0,0 0-19 0,0 0-5 16,0 0-5-16,0 0 16 0,-40 1-4 15,40-1 7-15,0 0 12 0,0 0-8 16,0 0 16-16,0 0 18 0,0 0-13 0,0 0 25 16,0 0 4-16,-42 3 8 0,42-3-21 15,0 0 12-15,0 0-24 0,0 0 28 16,0 0-4-16,0 0 23 0,0 0 0 0,0 0 2 16,0 0-1-16,0 0 7 0,0 0-9 15,-31-4 14-15,31 4-1 0,0 0 1 0,0 0 3 16,0 0-5-16,0 0-11 0,0 0 6 15,0 0 29-15,0 0 35 0,0 0-49 16,0 0 15-16,-22-11-18 0,22 11-4 16,0 0-9-16,0 0 6 0,0 0-15 0,0 0 26 15,0 0-4-15,-32-6-16 0,32 6-5 16,0 0 11-16,0 0-26 0,0 0 5 0,0 0-6 16,-37 3-4-16,37-3 4 0,0 0-4 15,0 0 2-15,-38 10-12 0,38-10-3 0,-24 8-5 16,24-8 3-16,-31 20 1 0,11-11-4 15,-2-1-6-15,-2 6-2 0,1-6 2 16,-4 7 2-16,-3-2 7 0,-3 3-3 0,1-5 8 16,-7 6 1-16,4-5-5 0,-3 0 12 15,1 0-1-15,4 1-3 0,-9-1 4 16,2 0 0-16,-2-1 13 0,2 3-8 16,-6-1 10-16,5-1-1 0,-3 0 7 0,-1 0 5 15,3 0-15-15,2 0 1 0,-2-1 13 16,5-2 3-16,6 3-1 0,-1-6-4 0,5 3-16 15,0-3 6-15,-1 0-1 0,6 1-9 16,-6 1-9-16,28-8-8 0,-49 12 5 16,24-4 9-16,2-3-16 0,23-5 13 0,-49 12-8 15,21-2 0-15,-1-1-3 0,-4-3 1 16,9 4-1-16,-7-4 10 0,6 3-8 0,-2-3 2 16,27-6-6-16,-45 12-2 0,25-8 6 15,20-4-7-15,-34 5 0 0,34-5-8 0,-28 7-19 16,28-7-18-16,0 0-16 0,-27 10-10 15,27-10-23-15,0 0-28 0,0 0-39 16,0 0-70-16,0 0-582 0,0 0 135 16</inkml:trace>
  <inkml:trace contextRef="#ctx0" brushRef="#br0" timeOffset="143090.4394">2124 10607 3370 0,'0'0'-204'15</inkml:trace>
  <inkml:trace contextRef="#ctx0" brushRef="#br0" timeOffset="144148.4438">2124 10607 2818 0,'0'0'-168'16,"0"0"23"-16,0 0 18 0,0 0 24 0,0 0 6 15,0 0 21-15,0 0 1 0,0 0 32 16,0 0 14-16,0 0 32 0,0 0 37 0,0 0 25 16,0 0 15-16,0 0 22 0,0 0-1 15,0 0-7-15,0 0 40 0,0 0-44 0,0 0-2 16,0 0-3-16,0 0-24 0,0 0 5 16,0 0-7-16,0 0-17 0,0 0-2 15,0 0 0-15,0 0-9 0,0 0 3 16,0 0 11-16,0 0-24 0,0 0 0 0,48 20 15 15,-48-20-22-15,0 0 4 0,44-12 0 16,-44 12-2-16,35-9 0 0,-18 3 19 0,-17 6-2 16,36-12 4-16,-15 4 1 0,-21 8-10 15,45-13 1-15,-22 5-2 0,2 4-2 0,4-7-11 16,-1 5 17-16,4-1-5 0,-5 2-14 16,1-1 4-16,4 2-4 0,-32 4-6 15,52-8 5-15,-31 4-5 0,-21 4 8 16,46-6-10-16,-21 2-6 0,-25 4 8 0,38-5 0 15,-38 5-10-15,39-8 11 0,-39 8-7 16,40-4 8-16,-40 4 2 0,33-4-4 0,-33 4-2 16,25-7 9-16,-25 7-19 0,0 0 6 15,37-2 10-15,-37 2-8 0,0 0-4 16,29-3 6-16,-29 3-1 0,0 0-10 0,0 0 7 16,31-7 6-16,-31 7-8 0,0 0 2 15,30 0 3-15,-30 0-1 0,0 0-2 16,0 0-2-16,41 0 6 0,-41 0-2 0,0 0-11 15,28 0 5-15,-28 0 0 0,0 0 4 16,0 0 4-16,32-3-8 0,-32 3 2 16,0 0 8-16,0 0 1 0,27-5-12 0,-27 5 10 15,0 0-12-15,0 0 11 0,0 0-1 16,0 0-4-16,0 0 4 0,0 0-5 0,33 0 2 16,-33 0 4-16,0 0 4 15,0 0-14-15,0 0 10 0,0 0-12 0,0 0 12 16,0 0 6-16,0 0-12 0,0 0 2 0,0 0 2 15,0 0 7-15,0 0 14 0,0 0 18 16,29 5 3-16,-29-5 10 0,0 0 7 16,0 0-16-16,0 0 3 0,0 0-11 15,0 0 17-15,0 0-13 0,0 0-1 0,-7 42-11 16,7-42 3-16,0 0 4 0,-17 45-10 16,9-24-2-16,3 3-3 0,-7 0 0 0,-1 6-1 15,-1 2-7-15,1 0 26 0,-1 2-8 16,-4 1-2-16,-2-2-1 0,3 4-6 0,-1-4-2 15,-1 5-2-15,-1-5-3 0,-1 2 0 16,-1-5 1-16,3 1 4 0,-6 2-7 16,4-4 2-16,2-2-2 0,3 1-2 15,0-3-4-15,1-6-2 0,2 1 2 0,0 3 1 16,1-6-2-16,0 2 2 0,-3-1-1 0,2 1 0 16,13-19-1-16,-22 33-1 0,7-13-1 15,5-1 3-15,-8-2-6 0,-3 1 2 16,6 2-6-16,-1-1 5 0,-6-4 3 15,4 0-3-15,1 3-2 0,0-3-6 0,2 0 7 16,15-15 4-16,-25 23 1 0,10-14 7 16,15-9-7-16,-17 21 2 0,17-21 0 15,-17 13-6-15,17-13 2 0,0 0-1 0,-20 16-5 16,20-16 2-16,0 0-2 0,0 0 8 16,0 0-5-16,-25 12 3 0,25-12-3 0,0 0 3 15,0 0 8-15,0 0 0 0,0 0 5 16,0 0 4-16,-18 12-3 0,18-12 0 15,0 0-3-15,0 0 3 0,0 0-2 0,0 0-3 16,0 0 3-16,0 0-5 0,0 0-4 16,0 0 2-16,0 0 0 0,0 0-5 0,-17-50 6 15,17 50-4-15,-5-27-3 0,5 27 1 16,-8-33 0-16,8 33 1 0,-9-38-1 16,1 17 0-16,0-1-6 0,-4-3 3 0,12 25 1 15,-17-49-2-15,6 28 4 0,2-5-2 16,-3 2-2-16,-1-1 3 0,3 4-5 15,0-4-34-15,10 25-60 0,-17-52-87 0,6 21-285 16,-3-12-436-16,-6-3-442 0</inkml:trace>
  <inkml:trace contextRef="#ctx0" brushRef="#br0" timeOffset="165894.1787">16483 2439 637 0,'0'0'130'16,"0"0"-76"-16,0 0-25 0,0 0-12 16,-20-17 6-16,20 17-12 0,0 0 6 0,0 0-17 15,0 0 6-15,-23-16-1 0,23 16 1 16,0 0-6-16,-14-17 5 0,14 17 1 16,0 0 21-16,0 0 6 0,-11-19 26 0,11 19-7 15,0 0-7-15,0 0-5 0,-12-23 38 16,12 23 3-16,0 0 5 0,0 0-2 15,0 0-7-15,-19-28-19 0,19 28 19 0,0 0 14 16,0 0-30-16,-10-19 2 0,10 19-8 16,0 0-16-16,0 0-3 0,0 0-8 0,0 0-7 15,0 0-15-15,0 0 18 0,-8-25-3 16,8 25-14-16,0 0 13 0,0 0-7 16,0 0-13-16,0 0 7 0,0 0 3 0,0 0 10 15,0 0-7-15,0 0-7 0,18 90 4 16,-9-66-3-16,-1 4 6 0,0 6-7 15,6 3 7-15,-4-4 0 0,5 4 0 16,3 0 3-16,-3 1-4 0,-3-2-5 16,5-1-4-16,-9-1 6 0,11-1-3 0,-6 1 1 15,-1-6 2-15,-4 6 16 0,7-2-19 16,-5-5 0-16,-1-4 6 0,6 2-8 0,-5-1 5 16,5-1-9-16,-2-2-3 0,-1-3 12 0,8 5-3 15,-8-7-3-15,3 2-12 0,-4-3 9 16,-11-15-3-16,27 21-31 0,-27-21-25 15,17 21-21-15,-17-21-25 0,12 20-83 0,-12-20-330 16,0 0 110-16</inkml:trace>
  <inkml:trace contextRef="#ctx0" brushRef="#br0" timeOffset="166986.1521">16301 2386 1834 0,'0'0'-35'0,"3"-21"11"0,-3 21 4 0,0 0-4 16,2-28 0-16,-2 28 8 0,11-21 8 0,-11 21-9 15,16-23 13-15,-16 23 0 0,16-24-8 16,-4 9 3-16,5 0 1 0,-2-5 0 16,1 5 12-16,-2-3-12 0,3 3 3 0,-1-1 10 15,3-2-10-15,-19 18 10 0,35-28-1 16,-22 12 4-16,4 1-8 0,-17 15 8 15,30-27 1-15,-20 14-9 0,-10 13 8 16,24-22-12-16,-24 22 4 0,23-18-4 0,-23 18 8 16,17-15-8-16,-17 15-5 0,18-12 9 15,-18 12 0-15,0 0 0 0,35-12 9 16,-35 12-18-16,29-7 18 0,-29 7-13 0,31-3-1 16,-31 3 18-16,31 0-5 0,-31 0-12 15,35 10 8-15,-35-10-8 0,38 12 8 0,-14 0-4 16,-4 0 17-16,-2 8-9 0,7-4-8 15,-3 4 4-15,-5 1 0 0,3 7 8 16,-9-8 8-16,4 7 0 0,-5 0 20 0,-3-7 7 16,0 8 10-16,-2-2 11 0,-5-26 4 15,-12 52-15-15,5-24 2 0,-6-4-1 16,0 4-8-16,-4-7 0 0,4 5 5 0,-2-5-8 16,-4 0 0-16,7-2-7 0,-3 0-4 15,-1-1-3-15,2-3-6 0,-2 3-7 0,16-18 0 16,-22 25-2-16,22-25-1 0,-15 22-8 15,15-22 5-15,-15 17-5 0,15-17 2 16,-15 20-3-16,15-20 4 0,0 0-4 16,-14 18-2-16,14-18-4 0,0 0-2 0,0 0 3 15,-3 28 6-15,3-28 4 0,0 0-7 16,0 0 5-16,23 31 25 0,-23-31-12 0,24 19 6 16,-24-19 4-16,27 15 18 0,-11-10-5 15,8 5 6-15,2-1-6 0,6-3 2 16,-3 4-8-16,4-5-7 0,9 7 6 0,0-1-5 15,0-2-3-15,3 0-3 0,0 0-2 16,3 0-11-16,-2-2 11 0,-5 1-1 16,6 3-15-16,-10-7 4 0,-2 4 11 0,4-4-21 15,-9 1 8-15,3 2 2 0,-1-6-11 16,-4 3 6-16,-2-1 7 0,2 4-17 16,-28-7 0-16,40 3 0 0,-16-1-8 0,-24-2-41 15,31 0-99 1,-31 0-266-16,27-5-269 0,-27 5 119 0</inkml:trace>
  <inkml:trace contextRef="#ctx0" brushRef="#br0" timeOffset="167706.1768">17943 2617 2638 0,'0'0'-115'16,"0"0"39"-16,0 0 13 0,0 0 25 0,0 0 6 15,0 0 22-15,0 0-6 0,0 0 12 16,0 0-9-16,0 0 10 0,0 0-4 0,0 0 4 16,0 0 16-16,0 0-6 0,0 0-7 15,0 0 16-15,0 0-3 0,0 0-6 16,0 0 2-16,0 0 11 0,79-35-11 15,-79 35-2-15,25-24-7 0,-15 13 9 0,-10 11-2 16,29-31 2-16,-21 11-3 0,7 2 4 16,-3 0-4-16,-12 18 0 0,18-38-2 0,-13 23 5 15,-5 15-12-15,7-33 12 0,-7 33 0 16,5-27 4-16,-5 27 5 0,0-28-15 16,0 28 7-16,0 0 2 0,0 0-12 15,-12-31 21-15,12 31-15 0,0 0-6 0,0 0 0 16,0 0 0-16,-42 4-12 0,42-4 18 15,-38 24-12-15,18-8 6 0,0-1 0 16,0 3 0-16,1-1 6 0,1 7 6 16,-1-8 6-16,1 10-18 0,5-1-3 0,6-5 6 15,-8 8 9-15,7-2-3 0,-2 1 6 0,5 1-1 16,1 0 1-16,1 2 8 0,3-30 0 16,7 56-11-16,1-29 5 0,-1 1 3 15,3-2 13-15,8-2 28 0,-3 3 4 16,7-4-12-16,5-2 15 0,-2-2 8 0,8-1-14 15,-6-6 18-15,3-4-12 0,5 2-3 16,-1-7 1-16,7 0 0 0,-5-6-18 0,0 0-8 16,15-3 0-16,0-6-8 0,3-3-1 15,6-4-7-15,-6-4-34 0,-4-1-39 16,0-6-57-16,-3-2-87 0,-10-4-155 0,-4-7-340 16,-8-4 120-16</inkml:trace>
  <inkml:trace contextRef="#ctx0" brushRef="#br0" timeOffset="168058.0976">18206 1600 2735 0,'0'0'-74'0,"0"0"4"0,-18-17 20 15,18 17-14-15,0 0 9 0,0 0 8 0,0 0-5 16,0 0 0-16,0 0 9 0,0 0 6 16,0 0 7-16,0 0 12 0,0 0 36 0,0 0 43 15,0 0-15-15,0 0 13 0,52 86 8 16,-26-53 23-16,-2 9-3 0,2 5 0 16,13 12-10-16,-1 0-8 0,1 6 7 15,21 14-3-15,-15-7-1 0,-5-14 8 0,6 4-26 16,-8-3-1-16,-1-4 15 0,3 0-15 15,-10-6-9-15,2-4-2 0,-7 0-6 16,3-3-4-16,-2-1 1 0,-1-11-10 0,-2 0 11 16,2 2-21-16,5-7-40 0,-6-4-68 15,2-6-121-15,-7-1-516 0,1-7 516 16</inkml:trace>
  <inkml:trace contextRef="#ctx0" brushRef="#br0" timeOffset="168970.2278">19374 2130 2898 0,'-12'14'-141'0,"12"-14"42"15,-17 30 6-15,11-10 9 0,-3 4 25 0,4-1 12 16,5-23 8-16,-1 52 30 0,2-25 9 16,-1 3 6-16,5-3 1 0,4 2-1 0,-4-6 10 15,5 5-7-15,-2-4 1 0,4-1 3 16,3-2-1-16,1 1-2 0,1-4-1 15,3-1 22-15,4-5 0 0,-6-4 17 0,9 0-6 16,-2-1-16-16,-25-7 15 0,48-2-1 16,-48 2-12-16,54-17 6 0,-31 5-15 15,-1-4-7-15,-2-4 4 0,-5-2-5 16,4-6 3-16,-4 4-4 0,-7-4 1 0,-5-3 0 16,-3 3 5-16,0 28-18 0,-15-57 7 15,4 30 0-15,-8 0 1 0,4 6-1 0,-5 0 0 16,-2 4 1-16,1 5-14 0,-3-1 5 15,24 13-5-15,-37-11 3 0,37 11 5 16,-30 0-6-16,30 0 6 0,0 0 3 16,-31 21-6-16,31-21 6 0,-14 27 0 0,14-27 2 15,4 32-8-15,-4-32 9 0,15 37-1 16,3-18 3-16,0-1 0 0,6 4 21 0,8-1-8 16,-2-6 28-16,8 4 4 0,-3-4 16 15,7 1-20-15,-3-7-1 0,2 0-1 16,-4 1-14-16,2-7 4 0,-8-1-8 0,8-2-4 15,-7-5-7-15,1-5 0 0,-6-8 2 16,6-5-11-16,-8-4-9 0,-3-3-14 0,2-10-28 16,-9-7-28-16,-2-9-21 0,-3-2-20 15,-2-6-11-15,-8-8-11 0,-5 3 1 16,-3-15-5-16,-10 0-7 0,-2 4-1 16,-7 4 15-16,-3 6 2 0,-5 1 15 0,-7 9 23 15,3 3 20-15,-2 4 30 0,7 14 8 16,-3 1 20-16,5 1 8 0,2 10 12 0,2 2 0 15,5 0-4-15,-1 4 8 0,6 3-8 16,-1-2 0-16,19 20 8 0,-23-27-16 16,8 14-4-16,15 13 4 0,-19-17-12 15,19 17 16-15,0 0 8 0,-16-20-8 0,16 20 12 16,0 0 40-16,0 0-5 0,0 0 36 16,0 0 6-16,0 0 17 0,0 0-3 0,58 50-4 15,-33-27-16-15,7 1 22 0,-2 9-13 16,9 8 1-16,-8 1-15 0,15 7-1 15,-5 7 6-15,3 0-21 0,1 2-6 0,-3 1-1 16,5 0-11-16,-5-1-5 0,-2 1 11 16,0-8-22-16,-5 5 3 0,-3-10 1 15,0-2-9-15,-9 2 0 0,10-6 13 16,-6 0-19-16,-3-7-1 0,1-2-23 0,-7 0-49 16,4-6-70-16,-2-4-127 0,-10-2-438 15,5-6 122-15</inkml:trace>
  <inkml:trace contextRef="#ctx0" brushRef="#br0" timeOffset="169368.3003">19879 1801 2740 0,'0'0'-114'0,"0"0"17"0,0 0 15 0,0 0 0 15,0 0 37-15,58-60-4 0,-29 40 6 16,4 1 6-16,11-8-4 0,-9 7 7 16,12-7 6-16,-4 3-1 0,4 3 1 15,-12-1 3-15,4 2-1 0,-6 5-3 0,-1 3-1 16,-2 0 4-16,-3 0-8 0,-7 6 14 16,7-2-11-16,-27 8 12 0,36-2-5 0,-36 2 16 15,0 0-8-15,44 7 8 0,-44-7 8 16,20 18 24-16,-3-3 12 0,-4 1-5 15,6 3 15-15,-4-2-1 0,3 9 4 16,-1-3 23-16,4 5-5 0,6-2 2 0,-7-2 2 16,10 0-2-16,-3 0-12 0,-3 1-3 15,2 0-2-15,-6-3-12 0,-1-7 2 0,4 5-4 16,-4-5-11-16,-1 0 13 0,-18-15-17 16,20 21 5-16,-5-11 3 0,-15-10 2 0,22 8-8 15,-22-8-50-15,0 0-73 0,0 0-143 16,0 0-354-16,38-27 115 0</inkml:trace>
  <inkml:trace contextRef="#ctx0" brushRef="#br0" timeOffset="169533.139">20683 1138 2517 0,'-11'-21'136'0,"-1"3"-26"16,12 18 7-16,-15-27 3 0,15 27 10 15,-8-20-17-15,8 20-13 0,0 0-22 16,0 0-7-16,0 0-11 0,0 0 5 15,0 0-17-15,0 0-36 0,0 0-51 0,0 0-53 16,0 0-62-16,0 0-98 0,5 86-463 16,-5-86 594-16</inkml:trace>
  <inkml:trace contextRef="#ctx0" brushRef="#br0" timeOffset="169913.3824">21144 1293 3100 0,'0'0'35'0,"0"0"-11"15,0 0-12-15,0 0-12 0,0 0 5 0,0 0 5 16,0 0-6-16,0 0 8 0,0 0-4 16,0 49 6-16,21-29 12 0,6-3 11 0,5 4 19 15,5 1 16-15,8-1 9 0,7 0-17 16,5 2 6-16,-1-5-9 0,6 3 28 15,0-2-40-15,-5-3 1 0,3 3-12 16,-6-4 1-16,-12-3 4 0,-2-4-20 0,-5-1 10 16,-5 2 42-16,-3-5-4 0,-27-4-4 15,37-10-6-15,-19-2-14 0,-5-9 2 0,-4-5-5 16,-6-7-6-16,-3-4-6 0,-3-4-12 16,-9-2 3-16,2-4 5 0,-10-1-13 0,0 2 0 15,-5-1 1-15,1 5-1 0,-4 2-8 16,8 6-1-16,1 2 0 0,-4 5-6 15,11 6-28-15,-3-1-39 0,5 3-25 0,10 19-20 16,-10-21-27-16,10 21-40 0,0 0-77 16,0 0-556-16,0 0 111 0</inkml:trace>
  <inkml:trace contextRef="#ctx0" brushRef="#br0" timeOffset="170288.1509">22164 1016 3607 0,'35'-3'-38'0,"-35"3"17"0,0 0-9 0,22-7 12 15,-22 7 12-15,0 0 8 0,0 0-6 16,28-8-1-16,-28 8 5 0,22-11-4 0,-22 11 2 16,28-13 4-16,-28 13-6 0,31-12 2 15,-31 12 10-15,35-21-12 0,-17 9-7 16,-3-3 11-16,4 3-33 0,-3-5 2 0,-16 17 4 15,25-24 0-15,-13 11 8 0,-12 13 3 16,17-17-9-16,-17 17 2 0,0 0-6 16,0 0 3-16,0 0 10 0,0 0-1 0,0 0 2 15,0 0 1-15,0 0 7 0,0 0-8 16,-94 30 5-16,66-11 3 0,-6 6 19 16,2-1 5-16,-1 9 12 0,-2 3 14 15,3 0 14-15,2 2-18 0,10 1 10 0,6 0 0 16,13 5-11-16,1 2 10 0,12-2-14 15,9 2-6-15,11-3 10 0,13-6-15 0,10 0 2 16,14-10-12-16,3-14-163 0,3-7-475 16,11-6-47-16,1-9 122 0</inkml:trace>
  <inkml:trace contextRef="#ctx0" brushRef="#br0" timeOffset="171128.1227">18504 4105 2735 0,'-7'-18'25'0,"7"18"-11"15,0 0-11-15,0 0 5 0,0 0 6 16,0 0 32-16,0 0-1 0,0 0-3 0,0 0-8 16,-20 77 10-16,20-77-16 0,8 46 7 15,4-23 10-15,2 4 20 0,4 0 2 16,10 1 5-16,-1-1 16 0,7 1-11 0,7-1 5 15,3 2 2-15,6-5 1 0,-1-3-4 16,6 1-4-16,-3-7-13 0,6-3 22 16,4-2-9-16,-2 0-7 0,-3-10-4 0,0 0-9 15,8-10-3-15,2-5-10 0,-2-4 0 16,6-6-6-16,-6-8-4 0,0-4-5 0,-5-3-12 16,-6-2-11-16,-2-5-9 0,-2 0-25 15,-18 7-7-15,1 4-36 0,-6 3-17 16,-10 1-49-16,-6 7-70 0,-11 4-94 0,0 21-497 15,-16-23 188-15</inkml:trace>
  <inkml:trace contextRef="#ctx0" brushRef="#br0" timeOffset="171549.4379">18711 4367 3399 0,'-23'9'-95'15,"-4"1"36"-15,27-10 40 0,-30 8 17 16,30-8 16-16,0 0 3 0,-23 11-10 0,23-11 2 15,0 0 5-15,0 0-2 0,0 0 22 0,0 0 16 16,0 0-3-16,0 0-5 0,0 0-1 16,80-56-2-16,-57 34-12 0,14 0 1 15,-8-3 7-15,7-2-22 0,8-5 1 0,-16 9-20 16,9-5-9-16,-10 2-37 0,-2 2-14 16,-10 6-1-16,2-4-2 0,-2 7 1 0,-15 15 1 15,15-27-4-15,-15 27-10 0,0 0-19 16,0 0-28-16,0 0-39 0,-67-8 4 15,67 8 13-15,-65 15 24 0,31-7 43 0,1 1 42 16,-2-2 68-16,4-4 4 0,0-1 9 16,2 1 29-16,29-3-5 0,-47-3 17 15,47 3-23-15,-33-15 2 0,25-2-5 16,8 17-6-16,-20-42 10 0,16 18 19 0,1-1 2 16,3 25 24-16,3-55 2 0,1 21-19 15,6-1 3-15,8-1 11 0,-3 1-24 16,8 2-12-16,-1 3-7 0,-5-1 4 0,10 0-19 15,-6 6 8-15,0-4-21 0,7 8-13 16,-5-3-22-16,2 5-31 0,-6 1-31 0,8 1-41 16,-4 2-68-16,4-2-126 0,3-2-403 15,-3 4 619-15</inkml:trace>
  <inkml:trace contextRef="#ctx0" brushRef="#br0" timeOffset="172148.0994">20299 3283 3035 0,'16'-23'3'0,"-16"23"9"15,0 0 6-15,12-21-3 0,-12 21 29 16,0 0 10-16,0 0-13 0,0 0-4 16,0 0-6-16,0 0-1 0,0 0-3 0,-45-21-2 15,45 21-11-15,0 0 4 0,0 0-3 16,0 0 3-16,-54 33-5 0,44-21 3 0,-6 8 1 16,2 4 0-16,8 4-17 0,-9 2 11 15,1 5 6-15,-3-2-17 0,7 0 11 16,5-1 2-16,4-2-7 0,1-2 5 0,0 4 0 15,1-5-7-15,9-4 2 0,-1 1 13 16,6-7-2-16,3 0-5 0,-3-5 11 16,7-4 1-16,-22-8 19 0,40 13-9 0,-18-7 1 15,-22-6-3-15,43 5-7 0,-16-5 0 16,-27 0-2-16,42 0 7 0,-42 0-8 16,45 0 1-16,-21 0 6 0,-24 0-5 15,41 1-15-15,-41-1 13 0,39 11-12 0,-39-11 5 16,30 8-8-16,-17 0 19 0,-13-8-5 15,31 17 7-15,-31-17-5 0,16 24 13 0,-2-11 18 16,-14-13 2-16,15 23 1 0,-15-23 15 16,8 22 6-16,-8-22 2 0,0 29-10 15,0-29 9-15,0 0-11 0,-20 48-7 0,2-28-3 16,-1-2-1-16,-4 0-2 0,-1 4-12 16,1-6-2-16,0-1-4 0,-1 1-4 0,6-1-5 15,-4-3-6-15,5-1-1 0,17-11-32 16,-30 24-33-16,18-12-26 0,12-12-39 15,-18 18-21-15,18-18-25 0,0 0-54 0,0 0-138 16,0 0-519-16,0 0-186 0</inkml:trace>
  <inkml:trace contextRef="#ctx0" brushRef="#br0" timeOffset="172503.9972">20670 2827 3844 0,'0'0'-159'0,"-22"-22"13"16,22 22 22-16,-20-22 19 0,20 22 26 15,-15-21 24-15,15 21 9 0,0 0 1 0,-18-24 5 16,18 24 0-16,0 0 4 0,-7-19 7 16,7 19 3-16,0 0 13 0,0 0-3 15,0 0 16-15,0 0 0 0,0 0 5 16,0 0 8-16,19-38 1 0,-19 38 20 0,0 0-8 15,0 0-14-15,0 0 6 0,0 0 33 16,56 45 11-16,-36-25-8 0,2 8 5 16,-2 1-23-16,14 7 19 0,-2 0 2 0,4 8-3 15,3-4-12-15,8 10 1 0,0 0-7 16,-11-10 0-16,6 8 10 0,-7-6-15 16,2-1-5-16,-5 4 1 0,-2-7-11 0,-5 2 10 15,-5-4-3-15,2-4-11 0,-4-2-41 16,-6 5-31-16,-2-11-58 0,-2 1-97 15,-8-25-536-15,-8 33 429 0</inkml:trace>
  <inkml:trace contextRef="#ctx0" brushRef="#br0" timeOffset="172834.0374">20797 3427 3207 0,'0'0'-7'0,"-11"-24"2"0,11 24 5 16,0 0 0-16,16-41 24 0,3 23 33 15,7-4 14-15,6-2 6 0,12-3 8 0,-1-1-8 16,7 3-10-16,-3-4-12 0,5 8 7 16,-7-3-9-16,2 2-16 0,-5 4 6 0,-2 1-10 15,-3 2-2-15,-2 2 3 0,-2-1-23 16,-4 5 5-16,-4 3 0 0,-2 0-5 16,-23 6-4-16,42 0 8 0,-42 0-14 15,37 12 3-15,-22-3 3 0,7 9-7 0,-4-2 14 16,2 4-8-16,4 3-3 0,2-1 1 15,0 7-11-15,2-5 17 0,5 0 1 16,-1-2-8-16,5-2 3 0,-7 3-5 0,5-7 8 16,-1 2-2-16,3-3 4 0,-12-1 1 15,3-7-5-15,-6 2-7 0,-22-9-2 0,42 4-22 16,-42-4-61-16,35-13-58 0,-35 13-116 16,23-34-534-16,-19 14 217 0</inkml:trace>
  <inkml:trace contextRef="#ctx0" brushRef="#br0" timeOffset="172985.1712">21508 2466 3603 0,'-40'-27'8'0,"8"2"34"16,5 6 11-16,6 4 56 15,1 0 43-15,5 2 16 0,15 13-19 0,-27-19-31 16,27 19-23-16,-19-14-13 0,19 14-21 16,0 0-26-16,0 0-54 0,0 0-49 0,0 0-62 15,0 0-82-15,0 0-186 0,0 0-420 16,0 0 92-16</inkml:trace>
  <inkml:trace contextRef="#ctx0" brushRef="#br0" timeOffset="173770.2455">22294 2803 3565 0,'0'0'-115'16,"0"0"12"-16,0 0 15 0,0 0 15 15,0 0 17-15,0 0 11 0,0 0 8 0,0 0-1 16,0 0 5-16,0 0 1 0,0 0 17 15,0 0 10-15,0 0 7 0,9 27 22 16,-9-27-1-16,27 22 5 0,-16-7 10 0,4 5-5 16,-3 0-3-16,6 2-3 0,-6-2 5 15,3-1-11-15,-1 2 3 0,-3 2 0 16,1-5 7-16,-12-18 6 0,20 25 38 0,-15-9 23 16,-5-16 35-16,15 16 46 0,-15-16-11 15,0 0-15-15,8 20-19 0,-8-20-19 16,0 0-14-16,0 0-17 0,0 0-8 0,0 0-16 15,0 0-9-15,-35-86-4 0,30 54-9 16,4 5-4-16,1-6-3 0,-7 3-5 0,2 2-1 16,5 28-5-16,-2-56-14 0,2 34-6 15,0 22 0-15,7-37-6 0,-7 37 3 16,13-25-9-16,-13 25 8 0,19-12-1 16,-19 12-8-16,0 0 4 0,0 0 10 0,0 0-9 15,58 22 1-15,-58-22 6 0,27 21-6 16,-14-9 4-16,3 3 2 0,0-1 5 0,-16-14-1 15,25 24-4-15,-16-15-1 0,-9-9-3 16,23 18 5-16,-23-18 5 0,17 17-2 16,-17-17 6-16,0 0-9 0,0 0 0 0,17 8-1 15,-17-8-10-15,0 0 2 0,0 0-8 16,0 0-8-16,0-61 1 0,0 61 3 16,1-56 7-16,-1 28 1 0,4-7-8 15,-4 8-2-15,3-6 2 0,2 4 5 0,-2 1-4 16,2-1 7-16,-1 4-10 0,-4 25 11 15,11-47-6-15,-7 26 6 0,-4 21-3 0,11-33 7 16,-11 33 2-16,14-29-5 0,-14 29-1 16,17-18 4-16,-17 18 5 0,15-13 3 0,-15 13-6 15,0 0 6-15,38 0-11 16,-38 0 7-16,30 15 7 0,-8-2-8 0,1-1 2 16,-3 8 6-16,9-2-6 0,-4 3 3 0,7 1 6 15,-2 1-3-15,-2 4 11 0,4-3-12 16,-4 3-32-16,-2-1-38 0,-3-2-39 15,-3-3-48-15,-7-2-47 0,-1-2-68 16,-12-17-523-16,15 27 209 0</inkml:trace>
  <inkml:trace contextRef="#ctx0" brushRef="#br0" timeOffset="174462.0819">23460 2304 3468 0,'0'0'-82'16,"0"0"20"-16,-5-35 14 0,5 35 3 0,0 0 4 16,0 0 3-16,0 0 13 0,0 0-4 15,0 0-1-15,0 0 10 0,-52 68 2 16,49-46 3-16,-4 1 5 0,4 2-6 16,3-25 1-16,3 53-1 0,4-29 3 0,0 0 8 15,3-1 3-15,5-1-1 0,5-5 8 16,-2-1 0-16,9-4 8 0,-5-5 13 0,5 3-10 15,-27-10-1-15,41 0 8 0,-41 0-1 16,42-13-4-16,-22-3-8 0,-8 0-3 16,-12 16 8-16,15-39 0 0,-15 16 0 0,0 23 38 15,-12-45 4-15,-3 21-15 0,2 2-7 16,-4 0 8-16,1 4 8 0,-3 0-11 0,19 18-1 16,-33-22-17-16,13 17 12 0,20 5-4 15,0 0 5-15,-49 11-18 0,49-11-2 16,-18 22 7-16,18-22-10 0,-12 33 5 15,12-33-1-15,0 38-8 0,0-38 6 0,18 40 2 16,-3-20-16-16,2 0 12 0,10-1 2 16,3-4-12-16,-2-3 9 0,14-4-5 0,2-1 10 15,-6-7 1-15,11-3 18 0,3-6-4 16,3-6-1-16,-2-4-8 0,-1-8 4 16,-3-8 0-16,1-7-8 0,-2-8-5 0,-11-2 7 15,-8 2 3-15,-9-6-16 0,-7-4 2 16,-5-6-3-16,-8-1-10 0,-8-18-8 15,0-2-19-15,-9-1-9 0,-11-18 7 0,-1 16-2 16,7 13-5-16,-8 6 17 0,4 7 8 16,2 11 2-16,4 7 18 0,-2 9-12 15,11 2-7-15,-3 10-1 0,1 7 1 0,13 18 2 16,-30-15 12-16,30 15-12 0,0 0 1 16,0 0 5-16,-35 37 0 0,35-37 6 0,-4 53-4 15,8-20 22-15,-3 8-18 0,11 1 15 16,1 8-7-16,7 2 4 0,0 1 4 15,6 2-1-15,7 7 10 0,2 0 0 16,4-2-6-16,4 6-8 0,11 17 4 0,-7-12 8 16,-1-10-8-16,-6 1 3 0,4-2 0 15,-6-3-9-15,1-5-36 0,-6-8-32 16,-4-4-33-16,-2-6-36 0,-6-7-42 0,-4-6-75 16,-9-1-494-16,4-5 481 0</inkml:trace>
  <inkml:trace contextRef="#ctx0" brushRef="#br0" timeOffset="174807.7284">24123 2144 3058 0,'0'0'5'15,"-17"-14"22"-15,17 14 10 0,0 0 2 16,-12-18-5-16,12 18-3 0,0 0 11 0,0 0-5 16,34-43-2-16,-12 27-6 0,9-1 3 15,6-4-1-15,8-3-2 0,4 4-10 16,-2-7 20-16,8 8-13 0,-2-4 4 15,-7 2 3-15,7 3-12 0,-13 3-2 0,5-2-1 16,-11 5-6-16,3-4 2 0,-9 8 1 16,1-1-3-16,-8-1 2 0,6-2-6 15,-27 12-6-15,38-10 10 0,-38 10-2 0,32-10-6 16,-32 10 0-16,30 0 0 0,-30 0 5 16,36 14 3-16,-20-1 2 0,1 2-6 15,0 2 3-15,1 2 5 0,4 9-1 0,-5-3 2 16,-1-1-7-16,3 5 3 0,-3-1-3 15,-2-8 5-15,-2 5-15 0,3-7 5 16,-2 1 16-16,-1-4-15 0,-12-15 5 0,16 22-47 16,-16-22-49-16,0 0-31 0,0 0-57 15,0 0-79-15,0 0-487 0,5-74 469 0</inkml:trace>
  <inkml:trace contextRef="#ctx0" brushRef="#br0" timeOffset="174935.9226">24922 1182 3190 0,'-13'-16'-33'0,"13"16"-2"15,-17-24 6-15,17 24 14 0,-11-19 0 16,11 19-8-16,0 0 13 0,0 0-5 16,0 0 5-16,0 0 0 0,0 0-8 0,0 0-69 15,0 0-108-15,36-21-444 0,-36 21 119 16</inkml:trace>
  <inkml:trace contextRef="#ctx0" brushRef="#br0" timeOffset="175387.9424">25757 1288 2707 0,'-79'14'45'0,"79"-14"-1"0,-35 3-6 15,35-3-3-15,-43 12-6 0,19-3 0 16,-4 3-8-16,3 3 18 0,-2-3-8 0,9 2-19 15,-4 2 6-15,0-1 4 0,6 0-9 16,2 3 9-16,1 2-7 0,4 1 5 16,9-21-8-16,-13 42 10 0,10-15-6 0,3-27-1 15,6 54-6-15,6-26 3 0,3 6-2 16,4-4 4-16,1 0-7 0,8 2 7 16,9 2 0-16,8-7-5 0,0-1 1 0,4-8-1 15,1 0 18-15,-2-8 14 0,1-5-1 16,-4-2 26-16,4-3 16 0,-8-6 2 0,5-6-5 15,2-9 8-15,-3-2-14 0,-5-4 6 16,-6-6 2-16,-6 2-10 0,-8-12-1 16,-6-1-12-16,-6 1-10 0,-13 1 0 0,-2-2-14 15,-9-2-3-15,-4-1 6 0,-11 7-8 16,0 3 0-16,-11 6-9 0,-2 7-11 0,3 9 6 16,-8 6-19-16,-3 6 5 0,5 3-4 15,-3 6-22-15,2 6-21 0,2 0-24 16,1 9-25-16,9 0-23 0,7 5-40 15,4-5-64-15,8-5-123 0,4-1-420 0,13-15 368 16</inkml:trace>
  <inkml:trace contextRef="#ctx0" brushRef="#br0" timeOffset="175784.0138">26403 1111 3329 0,'0'0'68'0,"25"-6"-26"0,-25 6-11 15,0 0-1-15,0 0-10 0,35-3-5 16,-35 3 2-16,0 0-9 0,27 18 7 0,-27-18 6 16,32 24-8-16,-19-10 6 0,2 2-11 15,2-3 0-15,-4 4 1 0,-13-17-1 0,24 27 2 16,-24-27 0-16,20 18 0 0,-20-18 1 16,16 15 37-16,-16-15 27 0,14 12 32 15,-14-12 25-15,0 0-17 0,0 0-23 16,0 0-11-16,0 0-11 0,0 0-6 0,0 0-16 15,0 0 1-15,28-54-13 0,-21 33-2 16,1-1 0-16,-3-3-3 0,7 0-8 0,1 1-5 16,-3 0-5-16,4 3 1 0,-1-3 0 15,2 4 0-15,-1 2-1 0,1-1-6 0,1 2-3 16,-16 17 3-16,29-18-9 0,-29 18 7 16,40-9 1-16,-40 9-1 0,43 4 0 15,-16 1 1-15,0 5-1 0,5 6 5 0,1 0-8 16,6 1 8-16,-6 5-1 0,12-1-2 15,0 6 29-15,1 2-25 0,-6 1-69 16,7 4-82-16,-4-3-92 0,-4 3-274 16,-9-1-335-16,-12 2-38 0</inkml:trace>
  <inkml:trace contextRef="#ctx0" brushRef="#br0" timeOffset="176488.0641">23126 3923 3764 0,'0'0'-58'0,"-27"9"0"0,27-9 0 0,0 0 9 15,-27 7 4-15,27-7-7 0,0 0 12 0,0 0 8 16,0 0-2-16,0 0 23 0,0 0 13 16,0 0 37-16,0 0 21 0,0 0 23 15,0 0 0-15,91-25 4 0,-35 3 2 0,11-5-15 16,37-20-13-16,20-4-4 0,8-5-4 15,15-4-6-15,4 0-6 0,8-3-7 0,1-2-6 16,-1 5 3-16,-3 1-10 0,3 7 11 16,-9 3-15-16,-14 6 0 0,-19 4-7 15,-22 10 10-15,-30 7-4 0,-4 7 7 0,-18-1 3 16,-4 4 0-16,-13 0 4 0,-1 5-12 16,-25 7 1-16,0 0 3 0,0 0-13 0,0 0 6 15,0 0-4-15,-76 51 0 0,40-31 7 16,-10 5-4-16,5 4 3 0,0 1-5 15,7-5 3-15,2-5-5 0,6 3-2 16,2 1-1-16,7-6-3 0,2 4 5 16,15-22-1-16,-5 27 1 0,5-27-4 0,0 0-5 15,51 10 2-15,-8-13 7 0,19-10-11 16,7 1 7-16,14-3-7 0,2-4 8 0,-1 1-6 16,8 1-3-16,-2 1 7 0,38-10-23 15,-21 11-56-15,-22 0-158 0,0-4-428 0,-20 8-136 16,-6-6 192-16</inkml:trace>
  <inkml:trace contextRef="#ctx0" brushRef="#br0" timeOffset="177678.1148">15438 2422 3329 0,'0'0'-155'0,"-25"-27"34"0,25 27-2 15,-17-18 16-15,17 18 8 0,-20-15 22 16,20 15 10-16,-14-15 10 0,14 15-1 16,0 0 18-16,-16-28-7 0,16 28 15 0,0 0 13 15,-12-27 38-15,12 27 41 0,0 0 45 16,-5-32 8-16,5 32-13 0,0 0-9 16,0 0 8-16,-3-29-36 0,3 29-12 15,0 0 4-15,0 0-23 0,21-13 5 0,-21 13-8 16,37 0-5-16,-37 0 7 0,62 8-12 15,-17 2 2-15,10 8 7 0,1 0 1 16,0 6-8-16,13 8-3 0,-4-1-9 0,9 5 9 16,-7 5 0-16,-5-1 4 0,-2 0-11 15,-7 6 5-15,-4 7 18 0,-4 1 9 0,-8 8 4 16,-5 4 5-16,1 8-9 0,4 26 16 16,0 8 16-16,0 1-23 0,-2 1 11 15,3 1-15-15,2-3 3 0,-5-1-4 0,-1-5-15 16,-2-19 2-16,-4-8 16 0,7-8-21 15,-5-3-3-15,5-2-9 0,-9-12-1 0,4-4 1 16,1-2 1-16,-2-5-3 0,-6-5 5 16,2-5-11-16,-5-2 11 0,7 0-2 15,-7-3-1-15,5-1 1 0,-1-2-5 16,1 1 2-16,-5-2 1 0,3 5-5 0,4 1 17 16,-7-2 3-16,9 3-7 0,-1 5 2 15,4 4-5-15,1 1-5 0,4 1 14 0,3-5-7 16,19 11-1-16,1-8 2 0,9-3-4 15,3-1 2-15,1-1 0 0,7-10-4 16,1 1 0-16,-6-6 2 0,-10 0-20 0,-3-5-56 16,-15 1-57-16,0 0-49 0,-14-5-104 15,-1-1-603-15,-14-4-217 0</inkml:trace>
  <inkml:trace contextRef="#ctx0" brushRef="#br0" timeOffset="178618.0831">15759 2236 3892 0,'-27'18'-150'0,"2"-6"15"16,8-3 11-16,17-9 2 0,-23 13 13 0,23-13 6 15,0 0 17-15,-22 12 0 0,22-12 2 16,0 0 9-16,0 0 6 0,0 0 21 15,0 0 14-15,0 0 17 0,0 0 31 0,0 0 23 16,0 0 8-16,95-40 8 0,-49 11-2 16,14-4-3-16,32-25-11 0,16-7-3 15,16-9 2-15,15-6-21 0,20-6-2 0,17-5 7 16,4 2 0-16,9 0-3 0,-3 10-4 16,-7 2-11-16,-2 9-7 0,-13 10-15 15,-11 8-20-15,-11 7-13 0,-15 6 4 0,-15 3 4 16,-23 13-6-16,-16-2 13 0,-8 11-1 15,-8-3 9-15,5 2 5 0,-2 2-7 16,-4-5 7-16,6 6 13 0,-1 2-14 16,5-4 11-16,4 5 1 0,3-3 2 0,-4 6 6 15,10 0-6-15,-1-3 9 0,-2 7 3 16,-1-3-6-16,5 0 0 0,-5 3 6 0,-4-2 0 16,1 2 3-16,0 0-12 0,-21-4 6 15,10 1 6-15,-8 0-12 0,-3 0 21 16,2-3-15-16,-5 0 9 0,-2-3 21 15,-6-1-7-15,4-1 18 0,2-5-3 0,6-6 2 16,5-3-3-16,10-5-1 0,4-2-2 16,-3 5-4-16,-2 0 11 0,-6 4-17 0,-6 2-5 15,1 5 8-15,-7 1-14 0,-2 3 9 16,-7 0-14-16,9 2-5 0,-7 5 15 16,0-3 1-16,0 3-8 0,-6 2-3 0,6 3-3 15,-8-4 1-15,5 8 4 0,3-1 1 16,0 2-8-16,7 7 3 0,-4-4-1 15,6 4 8-15,4 3-5 0,4-2 3 0,5-1 2 16,3 2-15-16,6-10 15 0,-1 3-8 16,-2-5-2-16,-6-2-2 0,2-2 12 15,-12 2-10-15,0-4 12 0,-7 1 13 0,-7 0 19 16,-6 3 28-16,5 0-1 0,-10-1-7 16,-27 1-1-16,48-5-21 0,-48 5-38 0,42 0-33 15,-42 0-58-15,33-3-77 16,-33 3-130-16,29-3-380 0,-29 3 118 0</inkml:trace>
  <inkml:trace contextRef="#ctx0" brushRef="#br0" timeOffset="180127.5025">22942 608 2553 0,'0'0'-128'0,"27"-10"23"16,-27 10 17-16,38-7 3 0,-11 3 15 16,0 0 2-16,-27 4 10 0,53-3 9 0,-21 3 11 15,-32 0 8-15,57 7 18 0,-32 1-3 16,2 0 22-16,-6 1 20 0,1 6 12 0,-4 1 10 15,-6 5 13-15,-3 4 17 0,-4 3-9 16,-4-1 1-16,6 0-1 0,-7 1-11 16,0-28 1-16,-8 56-13 0,3-27-4 15,5-5 5-15,-4 3-12 0,4-27 2 16,-5 52-6-16,2-26 5 0,3-26-11 0,0 39-4 16,0-39-5-16,3 36 2 0,-3-36 4 15,5 35-10-15,-5-35 9 0,9 31-3 0,1-19 11 16,6 4 9-16,6-7 8 0,3 1-8 15,9-7 7-15,6 0 4 0,13-6-11 16,16-4 5-16,18-3-8 0,5-3 7 0,3-7-18 16,22-5 1-16,-16 4 1 0,-16 0-4 15,-6 2 2-15,-1 0 13 0,-13 4-24 16,-4 0-8-16,-4-1 18 0,1 4-13 0,-13 0 2 16,4-1-4-16,-11 5-2 0,6-3-5 15,-1 3 9-15,-3-2-5 0,7-2 5 0,0 0 2 16,13 0 1-16,2-4-7 0,17 0-1 15,1-2 1-15,0-4-3 0,4 4 0 16,-2-2 2-16,-5-4 1 0,-12 9-3 16,-3-3 6-16,-8 1 19 0,-9 5 0 0,-5 0-2 15,2 0 9-15,-7 3-2 0,-5 0-1 16,2-1-4-16,-7-2-7 0,2 4 8 0,8-5-5 16,-2-1-14-16,2-1 1 0,4 0 16 15,-4 0-15-15,0 0-4 0,4 0 6 16,-6-2-11-16,4 4 3 0,-2 1-2 15,-2-2-1-15,-6 4 3 0,3 2-1 0,0 1-4 16,1-1 12-16,4 1-19 0,-2 0 5 16,9 2 3-16,6-2 1 0,1 2-8 0,4-3 4 15,13 0-5-15,2-2 7 0,4-2 1 16,0 3 1-16,2 0-4 0,-7 0 4 16,-2 3-4-16,-13 0 5 0,-2-2-5 0,-5 4 4 15,-11-1-1-15,1 2 26 0,-5 2-10 16,-30 1 11-16,52-4 2 0,-31 1 6 15,-21 3 9-15,41-4 17 0,-41 4-6 16,33 0 3-16,-33 0-12 0,28-3 0 0,-28 3-1 16,0 0-8-16,34-3-9 0,-34 3 0 15,0 0-2-15,32-3-5 0,-32 3-2 0,0 0-5 16,0 0-7-16,0 0-2 0,33 0-4 16,-33 0 8-16,0 0-7 0,17 21 6 0,-17-21-7 15,15 26 5-15,-15-26-4 16,20 33 1-16,-7-15 2 0,4 6-1 0,5-1-7 15,5-1 5-15,3 2 1 0,3-3 2 0,-1 2-1 16,0 1-4-16,0-3-6 0,-4-3 6 16,-6 2-6-16,-2-5 3 0,0 4-3 15,0-1 6-15,-3 0-3 0,-6 5 5 16,-1-2-10-16,5 0 2 0,-8 0 2 0,3 4 8 16,-6 1-2-16,4-3-5 0,-3 2 3 15,-5 5 1-15,3-1-2 0,-3-29 4 0,0 55-3 16,0-24 1-16,-3 0 2 0,-2-4 17 15,-3 8-2-15,3 1 9 0,-4 6-14 0,-1-4-3 16,-2 2 3-16,7 4-2 0,-3-2-4 16,3-1 3-16,2 2 8 0,-2-1-16 15,10 2 4-15,-2-1-4 0,5 1-5 16,2-4-8-16,5 0-5 0,1-7-8 0,0 0-7 16,-2-1-7-16,-3-7-4 0,-1-1-5 15,4-3 5-15,-6-1 15 0,1 1-6 16,-9-21 2-16,13 28 0 0,-13-28-3 15,3 30 3-15,-3-30 11 0,-3 32-5 0,3-32 3 16,-13 42 6-16,-3-20 4 0,1 0 2 0,-1 5-5 16,-6 2-3-16,-3-1 12 0,-7-5-7 15,-5 8 4-15,-5 1-2 0,-6-2 4 16,1 2 4-16,-13 1-3 0,0 1 0 0,6-7 4 16,1-3 5-16,2 2-4 0,3 1-1 15,-1-6 1-15,4 2-4 0,-3 1 2 0,-1-2-7 16,-3 2 11-16,-3-3-2 0,-3 3-4 15,-11 2 14-15,-1 2-10 0,-12 0-10 16,-35 9 2-16,-4-7-15 0,-9 2-16 16,-9-2 0-16,-3-3 4 0,1-3 14 0,7 3-9 15,7-4 2-15,25-4 6 0,22-4-4 16,6 2 6-16,9-6-2 0,5 2 2 16,0-1-19-16,11 0 4 0,2-3-13 0,-1 8-12 15,8-5-28-15,-7 0-27 0,-7 5-30 16,-1 2-10-16,-4-1-45 0,-12 7-1 0,-5 1-8 15,-6-2-488-15</inkml:trace>
  <inkml:trace contextRef="#ctx0" brushRef="#br0" timeOffset="180333.0129">24685 3298 2752 0,'-136'37'-88'0,"-16"5"27"0,-13 5 32 0,-9 7 35 16,-9 9 35-16,9-1 28 0,2 1 40 15,10-3-2-15,9-4 7 0,11-8-9 16,12-1-23-16,4-4-9 0,3-2-1 16,7-7-7-16,21-7-8 0,9-11-3 0,-2-1-7 15,-3-6-9-15,-4 1-21 0,-10-2-17 16,-42 4-15-16,-9 1-18 0,-8 2 1 0,2 9 2 15,-19 11 2-15,-13 7 4 0,-13 12 6 16,-11 2-6-16,-4 1 13 0,11-4 29 16,15-4 12-16,27-4 1 0,17-6 6 15,25-4-29-15,35-3-14 0,27-10-27 0,16 1-52 16,17-7-132-16,2 0-507 0,10-6 554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04T20:32:56.66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22912 6330 1285 0,'0'0'149'0,"0"0"-113"0,0 0 25 0,-47-28 3 16,47 28-1-16,0 0 2 0,0 0 3 15,0 0 5-15,0 0-16 0,-19-11-5 0,19 11-12 16,0 0-15-16,0 0 11 0,0 0-12 16,0 0 4-16,0 0-14 0,0 0 10 0,0 0-7 15,0 0-3-15,0 0-1 0,-16-17-6 16,16 17-7-16,0 0 10 0,0 0-7 15,0 0 4-15,0 0-4 0,0 0 4 0,0 0-7 16,0 0 0-16,0 0 6 0,0 0 14 16,0 0-7-16,0 0 4 0,0 0 2 15,57-19 23-15,-57 19 21 0,26-3 8 0,-26 3 27 16,39-7-2-16,-14 2-4 0,5 1-16 16,5 1 1-16,4 2-2 0,6-3-12 15,5 0-6-15,10-2 3 0,7 3-5 0,12 0-10 16,3-1 17-16,13 1-19 0,4-2 3 15,6 2-10-15,-1-1-8 0,-2-1 2 0,3 3-7 16,1-3 1-16,-6-1 7 0,0 4-8 16,-1-5-2-16,5-1-11 0,-2 4 18 15,-3-5-11-15,1 3-5 0,-5-3 14 16,1 2-6-16,-1-2 1 0,-8-1 5 0,-10 4-9 16,-7 0 9-16,4 0 8 0,-9 3-23 15,-8-1 1-15,-2 2 7 0,-1-1-12 0,-3 3-1 16,1-5 5-16,-5 5-4 0,2 5 4 15,3-10-7-15,-6 10 3 0,3-5-5 16,4 3 9-16,-7-3-11 0,-1 2 8 0,-2-2-10 16,-4 4 6-16,1-1-3 0,-5-3-1 15,0 3 0-15,2 0 9 0,-2-3-7 0,0 3 2 16,0-3 0-16,-1 3-6 0,-1-3 0 16,1 5 6-16,1-5-4 0,-2 1 1 15,7-1 1-15,-3 3-4 0,-3-3 2 16,2 3 6-16,0-3-10 0,2 0 6 0,-3 4-6 15,-5-2 17-15,4-2-13 0,-2 3 2 16,-32-3-8-16,53 4 5 0,-25-4 1 16,-4 7-4-16,3-6 9 0,-27-1-6 0,48 8 4 15,-24-2 3-15,1 3-1 0,-2-5-7 16,2 8 17-16,-3-4-12 0,5 4-4 0,-2 1 6 16,-2-1-5-16,2 1 3 0,-1 3-3 15,4-5 0-15,-4 1 4 0,-4 0-4 16,5 0 5-16,-5-5-3 0,-20-7-5 15,33 16 4-15,-16-11 5 0,-17-5-6 0,28 15 0 16,-28-15 10-16,24 12-15 0,-24-12 7 16,25 13-7-16,-8-6 6 0,-17-7-1 0,40 15 0 15,-17-8 0-15,-1 3 6 0,6-5-8 16,-4 2 11-16,3-2-9 0,1 0-6 0,-28-5 8 16,50 11 0-16,-21-9-4 15,-3 1 0-15,5-3 11 0,0 4-12 0,-31-4 10 16,61 7-5-16,-31-7-8 0,-2 0 1 15,9 0 10-15,-9 0-14 0,4 0 2 0,-2 0 0 16,-30 0 0-16,62-4 5 0,-33 4 0 16,-3-3-3-16,-26 3 0 0,59-4-1 15,-34 4-1-15,-25 0 9 0,48-5-2 0,-26 5-5 16,-22 0 3-16,49-3 5 0,-49 3-1 16,45-7-5-16,-25 6 1 0,-20 1-4 0,40-5 17 15,-40 5-18-15,42-3 12 0,-22 1-8 16,-20 2 6-16,44-7-6 0,-23 4-1 0,-21 3 11 15,45-7-3-15,-45 7-13 0,46-5 5 16,-46 5 8-16,45-2-8 0,-23-3 1 16,-22 5 8-16,46-3-9 0,-24 1 8 0,-22 2-20 15,49 0-13-15,-24-2-12 0,-5 2-33 16,-20 0-46-16,37-5-103 0,-37 5-552 16,30 0 311-16</inkml:trace>
  <inkml:trace contextRef="#ctx0" brushRef="#br0" timeOffset="1792.4627">3449 7292 3164 0,'0'0'-152'16,"0"0"12"-16,0 0 6 0,0 0 11 0,0 0 19 15,0 0-4-15,0 0 22 0,21-11 1 16,-21 11 3-16,0 0 13 0,0 0 8 16,0 0-1-16,24-12-1 0,-24 12 9 0,28-15 0 15,-9 8 2-15,7-2 12 0,-4 1 3 16,7 1 4-16,2-2 3 0,-1 2 1 16,1 3 7-16,-1-1 14 0,3 2-19 15,7-1 5-15,-6 1 5 0,-1 2 21 16,4-3-8-16,3 4 17 0,-3 0-26 0,3 0 30 15,0 0 10-15,-5 0 3 0,9-5 13 0,-9 5 7 16,3-3 0-16,1 3 6 0,-2-4-4 16,-4 0-17-16,2 0 11 0,-5 3-12 15,-30 1-15-15,56-7 10 0,-30 7 11 16,5-4-29-16,-31 4 15 0,46-3-2 0,-46 3-6 16,41 0 3-16,-15 0-3 0,-26 0 9 15,61 0-13-15,-31 3 10 0,8-6 0 0,-1 3 13 16,5-1 5-16,6-2 7 0,1-1-20 15,-4-3 3-15,0 2-1 0,-5 1-3 16,-3 1-10-16,-4 2 7 0,-1-4-4 0,0 3-9 16,-2-5 6-16,-30 7 6 0,52-3-12 15,-25 0 8-15,-27 3-8 0,43-7-6 16,-21 5 23-16,-22 2-26 0,38-6-9 0,-7 2 29 16,-31 4-18-16,41-7 7 15,-15 7-12-15,-26 0 8 0,55 0-25 0,-25 0-67 16,3 5-142-16,-1-3-355 0,-5 2 113 15</inkml:trace>
  <inkml:trace contextRef="#ctx0" brushRef="#br0" timeOffset="4974.3461">16793 4576 2245 0,'0'0'6'0,"0"0"11"0,38-61 6 16,-38 61 9-16,0 0-15 0,0 0 8 16,0 0-3-16,-12-37-12 0,12 37 5 0,0 0 1 15,-20-22 3-15,20 22-7 0,0 0-3 16,-21-22 0-16,21 22 1 0,-21-13 8 0,21 13 3 16,-26-12 9-16,26 12 0 0,-25-8-10 15,25 8 6-15,-37-10-11 0,37 10 8 16,-37-9-9-16,17 6 3 0,20 3 0 15,-62 0-11-15,30 3-6 0,-1 3 0 0,-4 0-20 16,-5 5 3-16,2-3-6 0,-2 5 6 16,-3-5-4-16,5 2 19 0,-2 2 7 15,2-3 4-15,6 1-12 0,-1-4 12 0,5 0 2 16,-2 0 4-16,1-1 2 0,4 4 14 16,0-8 5-16,27-1-8 0,-42 10 21 0,22-8-14 15,20-2-16-15,-30 8 7 0,30-8 3 16,-32 6-8-16,32-6 2 0,0 0-12 15,-36 6 4-15,36-6 10 0,-29 5-7 16,29-5-11-16,-28 7-9 0,28-7 12 0,-30 9-5 16,30-9 0-16,-36 13 0 0,21-5-8 15,15-8 6-15,-36 15 7 0,19-4-3 0,17-11-2 16,-35 18 0-16,16-12-5 0,19-6 0 16,-30 16-2-16,30-16 7 0,-30 18-8 15,13-13 13-15,17-5-5 0,-30 15-8 0,30-15 6 16,-27 13 2-16,27-13 0 0,-25 17-13 15,25-17 13-15,-26 15-5 0,9-6 3 16,17-9 2-16,-29 15-5 0,13-6 0 0,16-9 9 16,-25 18-6-16,25-18 2 0,-30 15 0 15,13-4 9-15,17-11-2 0,-27 18-12 16,9-9 12-16,-2 3 5 0,20-12-3 0,-34 22 0 16,14-13 5-16,3 3-3 0,17-12-2 15,-38 21-2-15,19-11 2 0,19-10 15 16,-30 16-8-16,30-16-1 0,-25 12 0 0,25-12 9 15,-27 16-5-15,27-16 13 0,-18 11-28 16,18-11 2-16,-20 9-5 0,20-9 5 16,-23 15-11-16,23-15 4 0,-17 23 3 0,17-23-1 15,-17 24 5-15,17-24-7 0,-17 30-4 16,6-17 2-16,11-13 7 0,-17 32-3 16,17-32-17-16,-17 31 18 0,9-15-5 0,8-16 0 15,-17 27-2-15,7-12 4 0,10-15 0 16,-13 22-10-16,13-22 8 0,-12 21-6 15,12-21 4-15,-8 24-2 0,8-24-2 0,-5 29 8 16,5-29 2-16,0 0-8 0,0 39-2 16,0-39 2-16,1 30 0 0,-1-30 8 15,12 32-6-15,-12-32-9 0,5 28 7 0,-5-28 4 16,7 27-4-16,-7-27 2 0,10 27 0 16,-10-27-10-16,10 26 18 0,-10-26-1 0,5 18-3 15,-5-18 2-15,0 0 2 0,6 30-12 16,-6-30 8-16,0 0-6 0,5 38 4 15,-5-38 1-15,0 27-3 0,0-27 2 16,6 36 0-16,-3-18 4 0,-3-18-10 0,8 42-7 16,-4-17 9-16,1-3-8 0,-5-22 14 15,11 42-2-15,-9-23-2 0,-2-19 0 0,12 35 15 16,-12-35-26-16,6 30 13 0,-6-30 15 16,9 27-17-16,-4-10 4 0,-5-17-4 15,6 24-8-15,-6-24 8 0,14 27 0 0,-14-27-4 16,10 22 4-16,-10-22-7 0,15 25 3 15,-15-25 6-15,10 22 0 0,-10-22-2 0,13 21 0 16,-13-21 7-16,12 21-7 0,-12-21 0 16,10 22 8-16,-10-22-4 0,8 19 0 15,-8-19 7-15,12 25-9 0,-12-25-6 16,9 20 4-16,-9-20 6 0,15 25-12 0,-15-25 6 16,13 25-4-16,-13-25-1 0,13 27 10 15,-1-11-1-15,-12-16-13 0,12 31 16 0,-4-15-5 16,-8-16-2-16,17 33 4 0,-10-10-12 15,1-3 12-15,0 2 6 0,2 0-8 16,5 2 6-16,0 0-1 0,-1 0-11 0,6 5-3 16,-3-1 7-16,3 1-2 0,5-2 6 15,-3 0 5-15,8 3-11 0,-5-1 2 16,5-1 10-16,10 2-4 0,-3 2-2 0,0-7-4 16,8 7 14-16,-3-7-3 0,1 0-7 15,1-1-6-15,-1-9 4 0,9 7-6 16,-10-10 1-16,11 0 6 0,1 0-3 0,9-1 10 15,3-5 0-15,-3 0-10 0,-6-2 0 16,2-4-2-16,4 0 4 0,-6 2 2 0,2-2-6 16,-4-2 2-16,0 2-6 0,-5 0 14 15,2 0-8-15,-2-4 2 0,0 4 10 16,1 0-18-16,-3-3 8 0,-1 0 0 16,5 1-6-16,3 2 10 0,-7-4-12 0,1 0 20 15,5 1-16-15,-3-1 6 0,5 4 6 16,-5-3-8-16,0 1-4 0,-1-1-6 15,3 3 8-15,-2 0 4 0,-3-4-4 16,4 8 4-16,-4-4 0 0,3-4-12 0,-5 8 8 16,0-4 2-16,-1 3-8 0,2-3 0 0,3 2 16 15,-3 1-2-15,-1 4 2 0,1-3-6 16,5 0-8-16,-5 1-2 0,3 2 6 16,-1-2 4-16,-1 2-6 0,2-5 2 15,2 4-2-15,-5-2 4 0,7 3 4 0,-8-6-10 16,3 6 4-16,-2-3-4 0,0-3 10 15,-11-1-10-15,3 5 4 0,-4-3 0 0,-2-2 10 16,-2 0-18-16,-5 4 2 0,-26-4 10 16,44 0-10-16,-44 0 2 0,47 0 0 15,-47 0-2-15,40 0 4 0,-40 0 10 0,43-4 4 16,-9 4-4-16,-6-2 9 0,6-3-21 16,11 4 4-16,2-5 12 0,3 0-12 15,15-1 4-15,2-3 4 0,-2 1 6 0,0-3-10 16,1 3 3-16,-4-2-9 0,-5-1 2 15,1 4 6-15,-8 0-14 0,-1 0 8 16,-2 1 0-16,-9-1 0 0,4 1 4 0,-4-2-2 16,-1 3-2-16,-5 0 4 0,6 0 6 15,-4 1-14-15,1 1 10 0,-2-2-6 16,3 0-2-16,-1 0 0 0,-2 0 4 0,6 0-2 16,-4 0 2-16,-2-5-4 0,2 5 6 15,2 0-2-15,0 0 9 0,0 0-1 0,1-2-1 16,1-3-5-16,-4 3-8 0,-5 0 19 15,2 4-11-15,-4-7 2 0,1 7-2 16,-3-5 13-16,-26 9-14 0,39-8 9 0,-39 8-20 16,33-10 10-16,-33 10 4 0,35-9-1 15,-35 9-1-15,34-8-2 0,-34 8-2 16,37-13 5-16,-12 7 10 0,3-5-11 0,1 4-6 16,2-2 15-16,6-2-17 0,0 2 12 15,2-3-5-15,-3 4 1 0,-1-3 3 0,7-1 1 16,-15 4-10-16,6 1 4 0,1-2 5 15,-2 1-9-15,-6-4 4 16,5 9 3-16,-10-5-8 0,-21 8-1 0,42-12-1 16,-22 5 5-16,-20 7 3 0,32-8 5 0,-32 8-10 15,32-10 5-15,-32 10-14 0,25-9 19 16,-25 9 6-16,23-8 8 0,-23 8 5 16,0 0-6-16,34-7-5 0,-34 7-2 0,0 0-2 15,22-6 4-15,-22 6-7 0,0 0 3 16,25-14-2-16,-25 14-3 0,20-12 0 0,-20 12 11 15,26-15-11-15,-7 6 5 0,-19 9-7 16,33-21-3-16,-16 11 8 0,3 1-5 0,-20 9 13 16,34-21-16-16,-16 11 1 0,-18 10 6 15,25-14-14-15,-25 14 25 0,25-12-2 16,-25 12-5-16,24-15 9 0,-24 15 1 16,0 0 3-16,20-13-4 0,-20 13 3 0,0 0-4 15,18-12 0-15,-18 12-2 0,0 0-4 16,0 0 3-16,27-15-5 0,-27 15 6 15,0 0-4-15,0 0 3 0,0 0-9 0,15-15 15 16,-15 15-14-16,0 0 6 0,0 0 3 16,0 0 4-16,0 0-4 0,15-18-1 0,-15 18-5 15,0 0 4-15,0 0-5 0,0 0 0 16,0 0 4-16,0 0-3 0,0 0-1 0,0 0 0 16,0 0 2-16,0 0-2 0,0 0 2 15,0 0 1-15,0 0-5 0,0 0 4 16,0 0-4-16,8-21 2 0,-8 21 3 15,0 0 3-15,0 0-6 0,0 0-2 0,0 0 2 16,0 0-2-16,0 0 2 0,0 0-7 16,0 0 0-16,0 0 0 0,0 0-4 15,0 0 7-15,0 0-2 0,0 0-5 0,0 0 2 16,0 0-2-16,0 0 1 0,0 0-1 16,0 0 4-16,0 0-9 0,0 0 4 0,0 0 3 15,0 0-6-15,0 0 7 0,0 0-3 16,0 0 2-16,0 0-3 0,0 0 1 0,0 0-7 15,0 0 7-15,0 0-4 0,0 0 2 16,0 0 2-16,0 0-3 0,0 0-48 16,0 0-53-16,12-10-70 0,-12 10-139 15,0 0-581-15,0 0-376 0</inkml:trace>
  <inkml:trace contextRef="#ctx0" brushRef="#br0" timeOffset="64451.5307">10023 9684 656 0,'0'0'141'0,"0"0"-65"15,0 0-3-15,0 0 35 0,0 0-10 0,0 0-18 16,0 0-8-16,0 0 17 0,0 0-3 15,0 0 18-15,0 0 4 0,0 0-8 16,0 0-23-16,0 0 10 0,0 0-7 16,0 0-13-16,0 0-8 0,0 0-12 0,0 0 0 15,0 0 2-15,0 0-20 0,0 0 6 16,-71 26 3-16,71-26-7 16,0 0-6-16,0 0-3 0,-20 12-4 0,20-12-9 0,0 0 9 15,0 0-6-15,-21 17 0 0,21-17 0 0,0 0 3 16,-24 17-9-16,24-17 11 0,0 0 6 15,-25 18-2-15,25-18-1 0,-20 15 8 16,20-15-13-16,-23 18 1 0,23-18 4 0,-27 21-6 16,12-7 3-16,-4-2-12 0,19-12 9 15,-30 21-3-15,17-9-9 0,13-12 4 0,-28 18 2 16,28-18-3-16,-26 20 6 0,26-20-11 16,-25 19 6-16,25-19-9 0,-23 12 6 15,23-12-6-15,-20 15 8 0,20-15-13 0,-25 17 16 16,25-17-8-16,-20 13 8 0,20-13-5 15,-17 14-6-15,17-14-7 0,0 0 10 16,0 0-6-16,-25 13 1 0,25-13-6 16,0 0 8-16,-17 14 1 0,17-14-4 0,0 0 1 15,0 0 2-15,0 0-2 0,0 0-1 16,-22 12 6-16,22-12 0 0,0 0 0 0,0 0-5 16,0 0-1-16,0 0 3 0,0 0 1 15,0 0-4-15,-18 12 3 0,18-12 0 16,0 0-2-16,0 0-3 0,0 0-4 0,0 0 12 15,-17 16-16-15,17-16 2 0,0 0 11 16,0 0 3-16,0 0-14 0,-22 21 14 0,22-21-6 16,0 0-6-16,0 0 7 0,-13 19 5 15,13-19-12-15,0 0 1 0,0 0 8 0,-12 25 3 16,12-25-15-16,0 0 15 0,0 0 6 16,0 0-6-16,-5 33-17 0,5-33 14 15,0 0 9-15,4 41-15 0,-4-41 3 16,0 33-3-16,0-33 3 0,1 27-2 0,-1-27 2 15,0 29 6-15,0-29-9 0,4 28 0 16,-4-28 9-16,3 30-12 0,-3-30 9 16,8 39 12-16,-6-19-15 0,3 4 15 0,-5-24 3 15,9 42-12-15,-8-22-9 0,-1-20 18 16,12 37-9-16,-12-37-3 0,3 30 0 0,-3-30 3 16,2 27 0-16,-2-27 0 0,0 30-3 15,0-30 3-15,12 17-6 0,-12-17-6 16,0 0 12-16,8 28-12 0,-8-28 0 0,13 17 6 15,-13-17-9-15,19 17 12 0,-19-17 0 16,11 16-16-16,-11-16 25 0,0 0-6 0,19 24-3 16,-19-24-6-16,0 0 9 0,17 18 6 15,-17-18-3-15,11 20-3 0,-11-20 3 0,15 16 4 16,-15-16 5-16,0 0 3 0,17 23-12 16,-17-23 3-16,5 19-9 0,-5-19 9 15,0 0 0-15,12 21 15 0,-12-21-36 0,0 0 15 16,8 22 0-16,-8-22 12 0,0 0-15 15,12 22 9-15,-12-22-9 0,12 18 9 16,-12-18-9-16,0 0 12 0,11 24-18 16,-11-24 6-16,17 20 6 0,-17-20 6 15,13 15-15-15,-13-15 15 0,17 19-24 0,-17-19 24 16,24 15 3-16,-24-15-18 0,16 17 12 0,-16-17-3 16,20 28 6-16,-10-14-9 0,4 4 8 15,-14-18-5-15,22 30 3 0,-14-10-3 0,2-5-9 16,-10-15 9-16,23 24 9 0,-11-12 0 15,-12-12-15-15,25 25 6 0,-25-25-3 16,20 20-12-16,-6-10 12 0,-14-10 6 0,23 19-12 16,-23-19 12-16,25 16-6 0,-25-16 6 15,22 12-9-15,-22-12 6 0,18 12 0 0,-18-12-3 16,25 9-9-16,-25-9 9 0,20 13 3 16,-20-13-9-16,29 7 9 0,-29-7 0 15,33 6-9-15,-33-6 6 0,37 0-3 16,-37 0 3-16,45-5-6 0,-25 4-6 0,0-3 7 15,-20 4 7-15,39-7-4 0,-21 4-4 16,2 1 12-16,-20 2-4 0,32-7-2 0,-13 4 0 16,-19 3-5-16,30-6 5 0,-30 6-3 15,35-6 9-15,-22 3-6 0,7 0 0 16,0-4 5-16,4 5-16 0,-6-8 17 0,11 4-1 16,-6-6-8-16,5 3 6 0,-6-2-3 15,7-4 6-15,-1 3-12 0,-6 0 12 0,8 0-6 16,-8 0-9-16,6 0 7 0,-4 0 13 15,-1-2-17-15,-1 2 6 0,3 0 0 16,-7 3 0-16,2-3 0 0,4 2 6 0,-8 5-9 16,5-5 3-16,-5 5 0 0,1-6 3 15,-17 11-9-15,33-9 12 0,-16 2-12 16,2 2 9-16,-3-2-6 0,1 2 6 0,-17 5-11 16,35-13 2-16,-18 11 20 0,-4-5-8 15,4 1-9-15,-17 6 3 0,28-9 6 16,-28 9-3-16,24-6-12 0,-24 6 21 15,22-3-12-15,-22 3 12 0,0 0-24 0,26-8 0 16,-26 8 18-16,0 0 6 0,22 0-6 16,-22 0-3-16,0 0-1 0,0 0 7 0,0 0-3 15,25 0-6-15,-25 0-9 0,0 0 6 16,0 0-8-16,0 0 17 0,32 0-4 0,-32 0 4 16,0 0-6-16,0 0 3 0,0 0-12 15,38 5 4-15,-38-5 5 0,0 0 11 16,0 0-8-16,37 0 9 0,-37 0-18 0,0 0 15 15,32 0-6-15,-32 0-3 0,0 0 2 16,33-5-2-16,-33 5-5 0,0 0-1 0,0 0 6 16,41 0 9-16,-41 0-12 0,0 0 3 15,36-3 0-15,-36 3 3 0,0 0-9 0,39-2 9 16,-39 2-6-16,30-10 3 0,-30 10 0 16,33-12-6-16,-12 3 3 0,-21 9 3 15,45-18-12-15,-25 9 12 0,5 0-5 16,-5-1 10-16,-20 10 4 0,33-24-18 0,-13 13 9 15,-3-1 6-15,-17 12-17 0,29-18 16 16,-14 9-10-16,-15 9 5 0,26-18 3 0,-26 18-1 16,21-17 7-16,-21 17-15 0,15-12 3 15,-15 12 12-15,0 0-12 0,21-17 6 16,-21 17-12-16,14-19 4 0,-14 19 10 0,15-19 1 16,-15 19-14-16,15-24 2 0,-15 24 3 15,17-31 0-15,-12 15 9 0,-5 16-12 0,13-30 6 16,-1 10 3-16,-12 20 3 0,16-28-3 15,-9 11-12-15,-7 17 9 0,17-27-6 16,-17 27 0-16,13-25 9 0,-13 25 6 0,12-21-12 16,-12 21 3-16,8-20-3 0,-8 20-3 15,0 0 6-15,9-23 6 0,-9 23 6 0,0 0 20 16,8-22-10-16,-8 22 13 0,0 0-2 16,0 0-11-16,-5-41 12 0,5 41 6 15,0 0 1-15,-12-28 1 0,12 28 2 16,-13-25-15-16,13 25 4 0,-17-27-21 15,17 27 21-15,-17-28-11 0,7 13 3 0,10 15 0 16,-21-24-8-16,9 7 2 0,12 17-5 16,-17-20 3-16,17 20-7 0,-27-22 11 0,27 22 14 15,-21-21-5-15,21 21 2 0,-22-19-16 16,22 19 9-16,-23-22-9 0,23 22 2 0,-21-18-9 16,21 18-9-16,-26-25 20 0,11 10-9 15,15 15-5-15,-29-29 3 0,12 17 2 0,17 12 0 16,-35-24 8-16,19 12 5 0,-1 0-13 15,17 12 1-15,-42-24-14 0,22 14 11 16,-2-2-1-16,-1 3-6 0,23 9 3 0,-45-16 5 16,23 6 1-16,-1 5 5 15,23 5-16-15,-49-10 7 0,24 7-7 0,25 3 2 16,-42-3 2-16,10 0-4 0,32 3 8 0,-48-3-8 16,16 3 0-16,32 0 4 0,-49 0-4 15,49 0-4-15,-43-3-2 0,43 3-7 16,-45-3-10-16,16 3-17 0,29 0-11 0,-62-6-15 15,27 3-14-15,-11-3-27 0,-3 2 7 16,-8 2-52-16,-11 2-69 0,-14 6-432 0,-5 0 118 16</inkml:trace>
  <inkml:trace contextRef="#ctx0" brushRef="#br0" timeOffset="65872.5734">12793 11077 2496 0,'0'0'-115'0,"0"0"5"0,0 0 0 16,0 0 1-16,0 0 15 0,0 0 0 0,-29 3-23 15,29-3 7-15,0 0 13 0,0 0-18 16,0 0-1-16,0 0-247 0,0 0 86 16</inkml:trace>
  <inkml:trace contextRef="#ctx0" brushRef="#br0" timeOffset="67047.1695">15976 10060 1222 0,'0'0'20'15,"0"0"52"-15,0 0 25 0,0 0 23 16,0 0-14-16,0 0 4 0,0 0-23 0,0 0 4 15,0 0 11-15,0 0-20 0,0 0-17 0,0 0-1 16,-65 38 9-16,52-19 6 0,-6 1-10 16,2 14-23-16,1 2-1 0,-11 11-4 15,9 5-11-15,-7 4 4 0,-2 9-5 0,-2 1-6 16,3-3 5-16,2-12-9 0,-1 6-10 16,5-5 5-16,0-2-6 0,-5-4 6 0,8-10-20 15,5 1-10-15,-3-5-46 0,4-8-53 16,1 4-26-16,3-6-67 0,7-22-352 15,-10 34 111-15</inkml:trace>
  <inkml:trace contextRef="#ctx0" brushRef="#br0" timeOffset="67281.4259">15531 10407 2281 0,'-8'-27'59'15,"8"27"-2"-15,0 0 17 0,0 0-10 16,-32-9-8-16,32 9 6 0,0 0-14 16,0 0-9-16,-50 24 9 0,28-4-32 0,-1 4 3 15,-2 1-8-15,1 5-27 0,-8 7-25 16,2 0-4-16,0 2-17 0,-2-1 7 0,7-1-10 16,-5-5 5-16,9-5-21 0,-5-2-1 15,8-3-50-15,0-4-90 0,3-3-286 0,1 1 108 16</inkml:trace>
  <inkml:trace contextRef="#ctx0" brushRef="#br0" timeOffset="67568.6718">14713 10504 1914 0,'-21'-20'44'0,"21"20"15"0,-29-11 22 0,29 11-18 16,-33-4 1-16,33 4 2 0,0 0 18 0,-57 12-12 15,37 0-8-15,-9 3-13 0,6 0 5 16,-4 6-13-16,-5 2-3 0,7 1-6 0,-7 0-4 16,2 3-7-16,-5 11 4 0,-3-4-14 15,-1 2-10-15,6-3-11 0,-4 5-19 16,4 1 2-16,-4-4 0 0,3 2-3 16,9-10-9-16,-7 2 9 0,7-8 4 0,4 3 4 15,2-9-21-15,2-2-13 0,17-13 2 16,-28 11 2-16,28-11-3 0,0 0-5 15,0 0-15-15,-33-59-15 0,29 17-39 0,-1-7-52 16,5-1-299-16,0-19 101 0</inkml:trace>
  <inkml:trace contextRef="#ctx0" brushRef="#br0" timeOffset="67740.6605">13808 10191 1666 0,'0'0'-16'0,"-42"45"41"0,16-12 31 15,-1 14 31-15,-8 16 38 0,1-3-1 0,-1 5 20 16,2 2-9-16,-1-8-13 0,3 3 16 15,4-13-32-15,3-7-9 0,4-4-5 0,2-2-24 16,1-8-45-16,4-2-38 0,1-2-24 16,7-1-19-16,5-23-32 0,-13 27-5 15,13-27-12-15,0 0-19 0,-12 12-29 0,12-12-33 16,0 0-348-16,0 0 110 0</inkml:trace>
  <inkml:trace contextRef="#ctx0" brushRef="#br0" timeOffset="67866.6598">13218 10313 1917 0,'-17'-40'-37'15,"-10"9"52"-15,2 7 48 0,-3 9 42 0,-4 7 3 16,2 5 28-16,-10 3-12 0,-4 12 19 0,-19 14-30 16,-31 25-21-16,-1 11-2 0,-11 16-19 15,8 5-19-15,-1 8-70 0,4-1-122 0,11-1-410 16,10-6-15-16,21-23 112 0</inkml:trace>
  <inkml:trace contextRef="#ctx0" brushRef="#br0" timeOffset="76149.5563">14066 11188 1452 0,'0'0'267'0,"-29"-14"49"15,29 14-67-15,-23-7-46 0,23 7-69 0,-30-10-17 16,30 10-46-16,-29-10-11 0,29 10-12 16,-23-6-1-16,23 6-6 0,0 0-1 0,-27-7-7 15,27 7-3-15,0 0-6 0,0 0 1 16,-31-14-1-16,31 14-5 0,0 0 0 16,0 0-2-16,0 0 2 0,-26-6-8 0,26 6-6 15,0 0 7-15,0 0 4 0,0 0 5 16,0 0-3-16,0 0 12 0,-30-9-8 0,30 9 23 15,0 0-3-15,0 0-8 0,0 0 1 16,-26-6 3-16,26 6-19 0,0 0-9 16,0 0 13-16,-31-7-4 0,31 7-1 0,0 0 2 15,0 0 9-15,-35-2-1 0,35 2-12 16,0 0 0-16,-33-3-1 0,33 3 7 16,0 0-1-16,0 0-1 0,-45 0-5 0,45 0-2 15,0 0 2-15,-34 0-7 0,34 0 3 16,0 0-3-16,-35 0-2 0,35 0-3 15,0 0 5-15,-33-4 12 0,33 4-12 16,0 0-5-16,-40-3 5 0,40 3-12 0,-31-3 0 16,31 3 15-16,-40 0-9 0,40 0 6 15,-33-4-8-15,33 4 2 0,-37 0-4 0,37 0 5 16,-33 0-4-16,33 0 6 0,0 0-5 16,-49 0 11-16,49 0-4 0,0 0-10 0,-40 0 3 15,40 0 3-15,0 0-3 0,-34-1-7 16,34 1 0-16,0 0 7 0,-35 0-6 0,35 0 4 15,0 0 12-15,-33 0-16 0,33 0-1 16,0 0 10-16,0 0 8 0,-40 0-16 16,40 0 1-16,0 0 10 0,-30 1-6 0,30-1 0 15,0 0-6-15,-32 4 4 0,32-4 6 16,0 0-11-16,-32 6 1 0,32-6 1 0,0 0-3 16,-30 7 6-16,30-7 10 0,0 0-14 15,-32 2 4-15,32-2 21 0,0 0-12 16,-27 7-1-16,27-7-3 0,0 0-1 0,-30 6-4 15,30-6 15-15,0 0-11 0,-30 9 3 16,30-9-3-16,-22 9 0 0,22-9-6 16,0 0 1-16,-31 11 14 0,31-11-6 0,-24 7-3 15,24-7-4-15,0 0 2 0,-33 14-4 16,33-14 6-16,-20 7-4 0,20-7 15 16,-25 8-16-16,25-8 6 0,-24 9-8 0,24-9 10 15,-22 12-7-15,22-12 6 0,0 0-2 16,-28 12-6-16,28-12 8 0,0 0-1 0,-28 13-6 15,28-13-6-15,0 0 14 0,-21 12-5 16,21-12 4-16,0 0-8 0,-25 16 1 16,25-16 4-16,0 0-10 0,-28 15 7 0,28-15 1 15,-12 12 6-15,12-12-7 0,0 0-1 16,-28 15 6-16,28-15 5 0,0 0-12 0,-20 12 8 16,20-12-4-16,0 0 3 0,-22 16-8 15,22-16-1-15,0 0 3 0,-17 12 10 16,17-12-11-16,0 0 8 0,-13 19-8 0,13-19 2 15,0 0 8-15,-12 28-8 0,12-28-2 16,-13 18 4-16,13-18-1 0,0 0-5 0,-10 33 1 16,10-33 1-16,-7 27 8 0,7-27-12 15,-2 27 10-15,2-27-9 0,-8 33 5 0,8-33 9 16,-3 35-8-16,3-35-3 0,0 33 8 16,0-33-1-16,0 40-5 0,0-40-8 15,0 40 11-15,3-21 1 0,-3-19-11 0,3 43 11 16,2-23-4-16,-5-20-2 0,5 41 8 15,-1-23-11-15,-4-18 9 0,8 38-4 16,-6-19 2-16,-2-19 0 0,6 36-13 16,-6-36 22-16,7 35-15 0,-7-35 6 0,5 30 2 15,2-12-4-15,-7-18-7 0,7 30 11 16,-1-10 4-16,-6-20-5 0,10 31 5 0,-3-13-12 16,-7-18 5-16,13 30-1 0,-4-13 18 15,-9-17-19-15,15 27 1 0,-15-27 2 0,11 27-2 16,-11-27 6-16,14 26-8 0,-14-26 2 15,13 24 2-15,-13-24 13 0,15 22-15 16,-15-22 6-16,15 20-6 0,-15-20 2 16,9 19-2-16,-9-19-5 0,13 17 5 0,-13-17 4 15,0 0-4-15,20 24 8 0,-20-24-19 0,14 12 9 16,-14-12 4-16,18 15 2 0,-18-15 0 16,17 12-4-16,-17-12 2 0,25 15-4 15,-25-15-3-15,23 12 10 0,-23-12-3 0,25 17 4 16,-25-17-8-16,30 13 12 0,-30-13-10 15,27 12 7-15,-27-12-14 0,30 12 11 16,-30-12-4-16,32 8 0 0,-32-8 2 0,30 10-5 16,-13-4 5-16,-17-6-6 0,35 9 10 15,-35-9 0-15,38 6-1 0,-38-6-1 0,41 4-2 16,-21-2-5-16,-20-2 12 0,45 0 6 16,-45 0-19-16,45 0 1 0,-22 0 3 15,-23 0 2-15,47 0 9 0,-47 0-7 0,44-2-4 16,-22 4-7-16,-22-2 5 0,45 3 1 15,-45-3 3-15,47 5 0 0,-29 1-4 16,-18-6-3-16,45 11 7 0,-21-7-15 16,1 5 9-16,-4-3 14 0,6 0-18 0,-5 0 12 15,3 3-6-15,-2-3 8 0,-23-6-15 16,46 10 1-16,-26-3 3 0,-20-7 1 0,41 9-1 16,-20-5 1-16,-21-4-2 0,45 3 12 15,-25 2-8-15,-20-5 0 0,45 3-3 0,-13 1 13 16,-4-1-1-16,2-1-5 0,2-2 2 15,-2 0 0-15,2 0-4 0,-2 0-4 0,2 0 5 16,0 0-1-16,-32 0 4 0,62-2 3 16,-34 2-18-16,4 0 13 0,-2-3 2 15,-30 3 2-15,62-4-8 0,-32 4 4 0,3-3-8 16,-3-2 12-16,6 5-4 0,-6-2 2 16,1 1-10-16,0-3 10 0,0-1-4 15,3 2 4-15,-34 3 8 0,57-8-12 0,-27 4-4 16,2 1 12-16,-1 0-6 0,-2 1-4 15,-29 2 6-15,55-7-2 0,-25 4-4 0,0-2 6 16,2 1 4-16,-2 1-6 0,5-3-10 16,-1 0 12-16,-1 3-8 0,1-4 1 0,2-3 3 15,5 5 21-15,-8-2-27 0,2 2 10 16,-1-2 0-16,-3 3-4 0,3-4 6 16,-2 2 0-16,-2 0-4 0,-4 0 0 15,1 0-8-15,3-1 10 0,2 2-6 0,-3-5-4 16,2 3 10-16,-2 2-4 0,-2-3 1 15,4-1-3-15,1 2 0 0,0-1 4 0,-2 0-4 16,2-2 6-16,-4 1-4 0,-1 3-6 16,5-3 4-16,-4 0-3 0,-1 0 9 15,0 2-10-15,1-3 0 0,-1 5 8 0,0-3-4 16,1 0 8-16,4-1 6 0,0 2-8 16,3-1-6-16,-2 1 17 0,-1-1-20 0,5-1 1 15,6-1-2-15,-9 3 2 0,1-1 10 16,2-1-10-16,1-2-6 0,-1 3 3 15,0-2-1-15,5 4 0 0,-9-6-2 16,-1 6 8-16,1-3 4 0,-1 3-14 0,3-3 4 16,-3 1 12-16,3-1-2 0,5 1-8 0,-3-2 4 15,0 0 4-15,5 5-16 0,-2-5 1 16,2 2 3-16,-5 1-4 0,4 2 1 16,-4-2-1-16,-3 0 3 0,1 2 5 0,0 2-7 15,-5-2 2-15,2 2 7 0,-2-1-9 16,2-1 17-16,-6 2 0 0,1-2-12 0,-27 5 1 15,52-7 7-15,-24 7-4 0,-28 0 8 16,57-6-9-16,-33 4 3 0,3-2 4 16,-27 4-4-16,53-6 4 0,-23 3-9 15,-6 1 9-15,-24 2-6 0,45-4 6 0,-25 1-5 16,-20 3-1-16,38 0 4 0,-38 0 6 16,39-3-8-16,-39 3 6 0,30 3-2 15,-30-3 2-15,35 3 0 0,-35-3 7 0,28 6-18 16,-28-6 3-16,36 9 1 0,-16-3 5 15,-20-6 5-15,41 13-1 0,-24-8 0 0,5 7-10 16,-22-12 4-16,42 11 4 0,-22-7-4 16,-20-4 4-16,37 5 0 0,-14-2 2 0,-23-3-8 15,39 4-5-15,-39-4 9 0,45 3-8 16,-22-3 16-16,-23 0-8 0,47 0-2 16,-22 0-4-16,-25 0 10 0,50 0-8 0,-50 0-1 15,42 0 1-15,-17 0-3 0,-25 0-1 16,40 0-1-16,-40 0 0 0,44 3 9 0,-44-3-11 15,45 0 6-15,-45 0 8 0,33 5-3 16,-13-1-3-16,-20-4 1 0,36 3-2 0,-36-3 6 16,33 5-4-16,-33-5-5 0,29 10 7 15,-29-10 7-15,30 3-14 0,-30-3 3 16,31 6-3-16,-31-6 11 0,37 6-6 16,-37-6 2-16,39 6 0 0,-39-6 0 0,35 6 7 15,-17 0-14-15,-18-6 9 0,35 8 1 16,-35-8-8-16,42 6 5 0,-42-6-7 15,34 7 12-15,-16-2-12 0,-18-5 3 0,33 6-1 16,-11 0 7-16,-22-6 1 0,39 6 1 16,-16-3-4-16,-1 3 0 0,-22-6 9 0,53 6-13 15,-26 0 8-15,-2-3-4 0,0 0-4 16,5 1 4-16,-3-1-3 0,-27-3-1 16,47 4 6-16,-29-3 3 0,-18-1-1 0,39 3 1 15,-16 1-8-15,-23-4 8 0,34 4-7 16,-34-4-3-16,33 2 5 0,-33-2-2 0,32 7 4 15,-32-7-11-15,39 7 9 0,-21-6 5 16,-18-1-10-16,43 11 5 0,-24-10 5 0,-19-1-5 16,45 7 6-16,-22 0-8 0,-23-7 7 15,42 8-5-15,-22-4-7 0,-20-4 0 16,40 9 3-16,-40-9 13 0,37 6-7 0,-20-3-4 16,-17-3 2-16,37 6-3 0,-37-6 1 15,43 11 11-15,-21-11-18 0,-22 0 11 16,47 8 3-16,-19-8-7 0,1 4 2 0,2-3 0 15,-2-1 9-15,-29 0-9 0,58-1-5 16,-27 1 5-16,-31 0 0 0,53-4 2 0,-33 0-2 16,-20 4-2-16,49-3-2 0,-26 2 4 15,-23 1-9-15,50-5 11 0,-50 5-9 16,42-6 9-16,-17 6-8 0,-25 0 1 16,47-6 7-16,-19 6 5 0,-28 0-11 0,49-3-1 15,-49 3 5-15,45-4 0 0,-20 2 2 16,-25 2-8-16,45-3 21 0,-45 3-19 0,47 0 2 15,-47 0 2-15,39-3-3 0,-39 3 1 16,33 0-7-16,-33 0 2 0,35-3 5 0,-35 3 4 16,0 0 1-16,37 0-6 0,-37 0 3 15,0 0 5-15,32-4 2 0,-32 4-12 16,0 0 1-16,0 0 10 0,30-2-3 16,-30 2-6-16,0 0-3 0,0 0 8 0,38 0 2 15,-38 0-13-15,0 0 12 0,42 0-3 16,-42 0-5-16,34-3 3 0,-34 3-5 0,40-7 0 15,-40 7-9-15,35-5-5 0,-35 5 0 16,34-6 5-16,-34 6 4 0,30-4 0 0,-30 4 3 16,23-7 7-16,-23 7-13 0,0 0 6 15,39-1 2-15,-31-3-3 0,-8 4 3 0,0 0-3 16,33 4 1-16,-33-4 6 0,24 0-9 16,-24 0 14-16,25 0-9 0,-25 0 2 15,23 1 8-15,-23-1-1 0,22 0 1 0,-22 0-3 16,0 0 0-16,28 4 9 0,-28-4-1 15,0 0 4-15,0 0-3 0,0 0 3 16,37 7-2-16,-37-7-1 0,14 1-9 16,-14-1 8-16,18 7 1 0,-18-7-7 0,17 3 10 15,-17-3-17-15,22 7 13 0,-22-7-11 16,26 9-2-16,-26-9 5 0,17 6 8 0,-17-6-6 16,22 5-2-16,-22-5 0 0,0 0 7 15,28 13 2-15,-19-10 5 0,-9-3-2 16,16 12 4-16,-16-12-2 0,24 17-3 0,-11-8-1 15,0 0-1-15,6 3 7 0,-1 0-7 16,4 0-5-16,0-1-2 0,1 1 14 0,4 0-11 16,-4-3-12-16,6 4 14 0,-1-8-1 15,-4 5-3-15,6-5-12 0,-3 2 4 0,-1-2 1 16,3-1 4-16,-1-1 2 0,-1 0 5 16,-2-3-3-16,-3 0-4 0,5 0 5 15,-1 0-12-15,-4 0 5 0,-22 0-1 0,47 0 1 16,-47 0 2-16,45 0 5 0,-45 0-5 15,35-3 2-15,-35 3-13 0,39 0 13 16,-39 0 0-16,36-3-6 0,-36 3-1 0,37-6 10 16,-37 6-10-16,34-6 5 0,-34 6-2 15,31-9 6-15,-31 9-6 0,34-10-2 0,-34 10 1 16,27-10 3-16,-27 10-6 0,25-8 10 16,-25 8-8-16,0 0 6 0,30-9 5 15,-30 9-3-15,0 0 5 0,22-9-9 16,-22 9 9-16,0 0 0 0,0 0-5 0,21-14 8 15,-21 14-8-15,0 0 0 0,0 0-6 16,27-15 0-16,-27 15 2 0,14-12 13 0,-14 12-11 16,21-21-4-16,-21 21 2 0,14-23 7 15,-14 23-5-15,16-24-13 0,-16 24 9 16,12-27 4-16,-12 27 5 0,7-26-1 0,-7 26 5 16,8-27-2-16,-8 27 8 0,2-28-10 15,-2 28-3-15,3-27 13 0,-3 27-15 0,4-32 7 16,-4 32 0-16,0-33-9 0,0 33 0 15,0-36 4-15,0 36 13 0,-4-37-4 0,4 37 18 16,-5-38 15-16,5 38-3 0,-3-33 7 16,-7 10 11-16,0 2 3 0,10 21 0 15,-20-42-8-15,6 23 6 0,-2-3-3 16,1 0 12-16,-2 4 20 0,3 0-15 0,-2-1-12 16,16 19-4-16,-27-31-10 0,10 19-2 15,17 12-6-15,-23-27-2 0,13 13-2 0,10 14 1 16,-27-25-12-16,27 25-3 0,-18-20-4 15,18 20-3-15,-26-22 2 0,11 10-4 0,15 12-2 16,-23-23-1-16,23 23 0 0,-22-24-4 16,11 12 0-16,11 12 1 0,-26-24 0 0,26 24-5 15,-23-27 0-15,13 15 5 0,10 12-2 16,-23-27-4-16,23 27 1 0,-26-30 2 16,15 15-7-16,11 15 8 0,-29-29-3 15,11 17-2-15,3 0 0 0,-9-3 0 0,6 2 5 16,-4 1-2-16,-3 1 0 0,7 1 2 15,-6 1 3-15,1 1 2 0,8 0 0 16,-2-1 1-16,17 9-3 0,-35-10-1 0,22 5 3 16,13 5-6-16,-27-10-6 0,27 10 7 15,-29-9 2-15,29 9-4 0,-21-6-2 0,21 6 2 16,-29-6-7-16,18 0 7 0,11 6-2 16,-32-6 2-16,32 6-5 0,-39-3-5 0,39 3 1 15,-52-8 2-15,16 8-1 0,4 0 3 16,-7 0-2-16,3 0 5 0,-6 0-1 15,-7 5 4-15,7-2-4 0,-1-3 3 0,6 3-5 16,-5-2 5-16,6 4-1 0,2-5 0 16,-6 3-4-16,6-3 1 0,-2 0 0 0,4 0 3 15,-5 0-4-15,2 0-4 0,-3-3-1 16,1 3 0-16,-10-6-13 0,3 3-19 16,-6-5-14-16,-2 1-4 0,-5-2-1 0,-4-2 11 15,-1 2 1-15,3 0 9 0,7 2 16 16,-1 2-6-16,6-1 9 0,8-3 0 15,-2 6-4-15,5-4 2 0,3 4 11 0,3-1-5 16,30 4 3-16,-47-5 0 0,47 5 2 16,-38-7 1-16,38 7 12 0,-39-5-6 0,39 5-3 15,-27-4 13-15,27 4-12 0,-30-7 3 16,30 7-5-16,-30-5-2 0,30 5-2 0,-32-10 2 16,32 10 2-16,-30-12-11 0,30 12-9 15,-42-15-16-15,16 6-3 0,-3 0 10 0,7-2 3 16,-11 4-3-16,5-2 3 0,-11-2 7 15,1 2 6-15,1 0 27 0,-2 0-5 16,-7 0-11-16,0 0 1 0,0-1 10 0,-3 2 1 16,-5-3 7-16,-4 2 0 0,1-3-11 15,-7 4 4-15,-1-6-7 0,0 2-17 16,-15-6 2-16,-2 1-7 0,-7 0-7 0,2 5-2 16,3-4 3-16,-1 4 5 0,8 5 31 15,4-1 0-15,1 5 15 0,3-1 5 16,9 1-5-16,6 3 6 0,4-2 3 0,7 2 3 15,-3-3-9-15,13 3 0 0,-2 0-6 16,5-4-5-16,30 4-7 0,-57-3-7 0,30-1-4 16,27 4 1-16,-50-3-12 0,50 3-6 15,-49-2 0-15,21-1-3 0,0-2 1 16,28 5-8-16,-61-3 5 0,25 3-9 0,-1 0 6 16,-3 0 3-16,-9 0-3 0,4 3 8 15,-9 5 4-15,6-6-6 0,-7 5 12 16,3 0-3-16,-2-2 9 0,4 2 7 0,-12 1-1 15,2 2 17-15,-5 2 5 0,8-3 3 16,-5 3-8-16,-3 0 11 0,3 0 10 0,-7 5-10 16,4-5 2-16,-5 1 1 0,1-1-6 15,1 3-5-15,2 1 0 0,-2-4 0 0,-13 3-10 16,11 1 6-16,-2-5 7 0,5 5-10 16,-5-3 9-16,4-2-14 0,-7 1 5 15,6-1-3-15,-3 1 10 0,5 0-13 0,-6-3-2 16,4 3 4-16,2 2-1 0,2-2 0 15,1-5 3-15,2 7-4 0,0-8 0 0,11 3 6 16,0-2-1-16,3-1-9 0,-1-1 8 16,6 2-3-16,1-1 4 0,7-3-7 15,-5 0 1-15,6 2-1 0,-1-4-5 0,2 2 9 16,-1-3 0-16,1 3 0 0,-7 2-4 16,6-4-2-16,-1 2-1 0,2 2-3 15,-2-3 7-15,4 3 4 0,-4 0 3 0,5 1-7 16,-5-5 5-16,3 4-10 0,-1-2 1 15,3 3 0-15,3-3 1 0,27-3-4 0,-55 6 4 16,23-6-1-16,32 0 3 0,-52 4-5 16,22-4 3-16,0 0-7 0,30 0 3 0,-62 0 3 15,24 0-2-15,2 0-2 0,-7 0-9 16,-4 0-2-16,-6 8-12 0,-13 1-24 16,-11 9-27-16,-33 24-49 0,5-3-69 0,-6 11-210 15,11 6-429-15,1 2 4 0</inkml:trace>
  <inkml:trace contextRef="#ctx0" brushRef="#br0" timeOffset="93129.3818">4837 13668 797 0,'0'0'127'16,"-17"12"66"-16,17-12-68 0,0 0-30 0,0 0-7 15,-25 12-4-15,25-12 2 0,0 0-23 16,0 0-6-16,0 0-17 0,-20 13-4 0,20-13-5 16,0 0 11-16,0 0-11 0,0 0 6 15,0 0-11-15,0 0-7 0,0 0 10 0,0 0-8 16,-20 8 1-16,20-8-12 0,0 0 15 15,0 0-21-15,0 0 3 0,0 0-4 0,0 0-6 16,0 0 10-16,0 0 0 0,0 0 0 16,0 0-7-16,0 0 0 0,84-8 14 0,-84 8-1 15,60-10 1-15,-23 4-17 0,8 3-1 16,3-6-9-16,4 3-47 0,-2-4-118 0,1 3-314 16,1-1 107-16</inkml:trace>
  <inkml:trace contextRef="#ctx0" brushRef="#br0" timeOffset="94899.3763">8885 14416 1857 0,'0'0'15'0,"0"0"12"0,0 0 6 15,-30 4 1-15,30-4-12 0,0 0-4 16,0 0-4-16,0 0 4 0,0 0-7 0,0 0 3 16,0 0-7-16,0 0-3 0,0 0-11 15,0 0 14-15,0 0 7 0,0 0-14 16,0 0 17-16,0 0-3 0,0 0-3 15,0 0 2-15,0 0 11 0,0 0-17 0,0 0 14 16,0 0 16-16,0 0-8 0,0 0 14 16,0 0 12-16,0 0 8 0,0 0-1 15,0 0 7-15,0 0 10 0,70 40-4 0,-45-38-17 16,7 4 3-16,2-3-2 0,6-3-9 16,13 4-6-16,1-4 0 0,20-4-12 0,16-2-4 15,12-3 4-15,28-6-7 0,3 3-8 16,-15 3 4-16,-14-2-4 0,0 7-2 15,-4 0-3-15,0-3 9 0,-1 7-5 0,-5-1-9 16,-9 1 3-16,7 0-1 0,-12 1-7 16,-1 2 10-16,0 1-3 0,-1 0-11 15,-2 0 2-15,2 0 4 0,-1 3 6 0,10 2-10 16,-10-3 2-16,-3-3 0 0,4 3 3 16,-1-3-14-16,-3 3-38 0,1-6-60 15,2 0-124-15,-3-3-449 0,-1 0 120 0</inkml:trace>
  <inkml:trace contextRef="#ctx0" brushRef="#br0" timeOffset="97519.3863">19146 13988 2850 0,'-37'-3'3'16,"37"3"-11"-16,0 0 21 0,-41 3 17 0,41-3 27 15,0 0-2-15,-32 0 15 0,32 0-10 16,0 0 5-16,0 0-17 0,-37 0 6 0,37 0-6 16,0 0-16-16,0 0 1 0,0 0 3 15,-25 2-8-15,25-2-4 0,0 0-2 16,0 0-1-16,0 0 7 0,0 0-20 0,0 0 5 15,0 0 2-15,0 0 6 0,0 0-13 16,0 0 6-16,0 0 3 0,65 35 3 0,-65-35-5 16,29 12 13-16,-11-2-2 0,-18-10 0 15,38 15 15-15,-19-6-2 0,-1 0-1 0,2 0-4 16,2 1 9-16,-2 2-1 0,4-4 0 16,2 4-10-16,-6 3 0 0,17-3-2 15,-2 6 4-15,5-3 4 0,7 7-11 16,9 3 4-16,0-4-15 0,10 7 6 0,-1 4 7 15,5-2-4-15,0 0-9 0,4 0-3 16,3 5 1-16,-2-4-6 0,32 14 8 16,-8-4-8-16,13 2 9 0,-5-3 15 0,14-1-4 15,-14 3-2-15,11-9 0 0,-2 5-4 16,6-5 1-16,0-3-7 0,-7 2 0 0,4-5-2 16,3-2-1-16,-23-4-3 0,-7-1-4 15,-3-5 5-15,-2 0 2 0,3 0 3 16,-1 3-9-16,1-6-2 0,2 2-7 0,0 0 7 15,0-2-5-15,3-2 8 0,4-1 1 16,0 4-4-16,-1-8 2 0,-2 5-1 0,4-5 0 16,-4 4-6-16,-1-8 7 0,0 5-10 15,-4 0 8-15,-13-3 0 0,-4 2-4 0,-1-3-2 16,-4 2 2-16,1-3 5 0,-5 4-12 16,-8-2 10-16,0-3-5 0,-3 2 1 15,-1-2 0-15,4 0 1 0,-3 0 3 0,6 0-9 16,-8-2 8-16,5 2-1 0,-4-3-10 15,7-2-7-15,-6 0-2 0,11-2-6 0,-11 2-9 16,11-2 2-16,0-2-5 0,-3 3 5 16,3-3-19-16,-3 0 3 0,2-1 2 15,-1 2 2-15,-2-6 7 0,0 6 1 0,1-1 3 16,-6 1 5-16,-3 4-4 0,-3-7 10 16,0 6-7-16,-3-2 15 0,0 1-8 0,-3 0 4 15,4-3-1-15,-4 3 5 0,2 0 5 16,1 0 3-16,-3-3-8 0,1 3 3 0,2-2 11 15,1-1-9-15,1 5 3 0,-2-4-3 16,4-1 0-16,1 2 11 0,-3-1-6 16,1-2-1-16,-1 5 1 0,4-5-2 0,-6 1 6 15,1 2-7-15,4 2-6 0,-10-6 13 16,12 2-11-16,-11 1 7 0,7-5-5 16,-5 4 5-16,12-6-1 0,-3 0 4 0,-1-3-1 15,1-2 7-15,-1 2-7 0,-1-3-3 16,-1-1-4-16,0 2 1 0,-2 0 14 15,-2-2-14-15,-4 7 4 0,-8-4-5 0,9 1 2 16,-7 2 7-16,-1-2-2 0,5 3-4 16,-6 0 9-16,3-4-3 0,-4 4-4 15,6-1-5-15,-5 0 3 0,3 1 4 16,-4-3 0-16,3 1-5 0,-4 2 1 0,2 3 4 16,-5-3 4-16,2 0-8 0,-2 0 12 15,4 2-16-15,-3-4 7 0,3 2 1 0,-2 2 1 16,1-4-4-16,2 2 10 0,-5-3-11 15,6 2 1-15,-3 0 3 0,0-2-6 0,4 0 10 16,-2-1-10-16,4-4 12 0,-4 7 3 16,0-7-16-16,5 2 10 0,-6 0-3 0,1-4 8 15,0 6-12-15,-3 1 4 0,0 0 0 16,-7-1-4-16,0-1 3 0,-2 5 10 0,2 0-2 16,-5 3 2-16,0-3 11 0,-3 0-4 15,-17 15 0-15,37-25-2 0,-20 12-4 16,-1-2-4-16,-2-4-1 0,4-1 5 0,-6-2-8 15,1-3-5-15,4 0 6 0,1-5 2 16,-4-5 6-16,2 4-9 0,-2-4 6 0,3-1-6 16,1 0 1-16,-5-2-1 0,1 2 3 15,1-1-10-15,-2 4 2 0,-3 1 3 16,0-1 3-16,-3 1 4 0,1 4-3 16,-6 1 2-16,1 0 1 0,-3-1-7 0,0 28 12 15,-3-49-8-15,1 24-9 0,-6 0 8 16,8 25 0-16,-8-49-4 0,-1 25-1 0,3-2-5 15,2-1 4-15,-4 3-11 0,3-5 11 16,5 29-3-16,-17-51 10 0,9 24-6 16,-1 4-3-16,-6 1 5 0,0 1-4 0,2-3 8 15,-1 1 1-15,-2 5 2 0,2 0-7 16,-4-1-3-16,1-1 6 0,1 5-1 0,-5 0-4 16,21 15-1-16,-36-27 4 0,14 15-13 15,0 0 26-15,22 12-14 0,-43-20 15 16,19 11-6-16,-1 3 10 0,25 6 3 15,-43-12-6-15,18 9-2 0,25 3 4 0,-39-6-11 16,39 6 4-16,-43-6-6 0,23 3 0 16,20 3-8-16,-37-3-2 0,37 3 3 0,-39-4-14 15,39 4-3-15,-38 0 8 0,38 0-16 16,-32-3 3-16,32 3 2 0,-35 0 3 16,35 0 4-16,-39 0 2 0,39 0 1 0,-38 3 9 15,38-3-1-15,-35 7 18 0,8-4 0 0,27-3 2 16,-38 9 1-16,14-6 12 0,24-3-14 15,-37 14 7-15,37-14-10 0,-36 7 6 16,36-7-6-16,-32 9 4 0,32-9-6 0,-22 11-8 16,22-11 14-16,-27 6-11 0,27-6 6 15,0 0 2-15,-27 15 11 0,27-15 3 0,-23 12-5 16,23-12 8-16,-28 22-7 0,11-6 0 16,-2 0 0-16,1 2-4 0,-7-3-4 15,5 2 7-15,-4 7-1 0,-1-8-5 0,4 6 2 16,-6 0-3-16,8-4-7 0,3 5 1 15,-4-7-9-15,0 4-1 0,3-1 2 0,5-1-5 16,-5-3-1-16,2 3-2 0,-1 1-2 16,-1 0 5-16,17-19-8 0,-37 33 0 15,20-14-1-15,-3 1 10 0,0-7-4 16,0 4 7-16,3-2-2 0,-4-3-14 0,21-12-27 16,-27 25-49-16,15-17-58 0,12-8-100 15,-13 11-598-15,13-11-77 0</inkml:trace>
  <inkml:trace contextRef="#ctx0" brushRef="#br0" timeOffset="101288.3016">19564 13827 3768 0,'-15'14'-54'15,"15"-14"23"-15,0 0-10 0,-15 21-5 16,15-21-30-16,0 0-11 0,-23 15 17 0,23-15-3 15,0 0 5-15,-19 15 10 0,19-15 4 16,0 0 7-16,0 0 12 0,-16 16 7 16,16-16 2-16,0 0 8 0,0 0 20 0,0 0-17 15,0 0-3-15,-15 11 2 0,15-11 8 16,0 0 3-16,0 0 2 0,0 0-16 0,0 0 6 16,0 0 2-16,0 0 6 0,0 0 5 15,0 0 10-15,0 0 15 0,0 0 17 16,-22 12 5-16,22-12 17 0,0 0-2 0,0 0-8 15,0 0-78-15,0 0 68 0,-35 8-25 16,35-8 26-16,0 0-12 0,-42 0 2 0,42 0 0 16,0 0-8-16,-47-3-20 0,47 3 4 15,-33-9-6-15,33 9-5 0,-47-11 9 16,28 6 2-16,-7-2 2 0,-6 1 5 16,2-3-3-16,-9 3 7 0,-1-3 0 0,-7 3 15 15,4 0 18-15,1-7-1 0,-5 6 32 16,5 2 7-16,6-5-12 0,4 1-21 0,7 5-12 15,-7-8-14-15,8 4-30 0,-1-4-10 16,2-3-3-16,1-7-3 0,2-3-1 0,3 0-4 16,-4-2 6-16,4-3 6 15,-5 1-12-15,10-1 8 0,-6-1 7 0,5 0-6 16,-2 6 5-16,0 1-1 0,0-2 6 0,6 2-10 16,-6 0 10-16,8 2 2 0,-8-1 0 15,0-1-1-15,2 3-3 0,1 0 2 0,1 0 9 16,-3-3-11-16,-6 4 15 0,12-2 9 15,-7 0-5-15,-4 5 8 0,1-6-2 16,1 5-9-16,2-3 9 0,-8 1 12 0,1 5-2 16,5 0-5-16,-5 0 0 0,-1 0-3 15,3-2-1-15,-3 5-16 0,9-1 11 0,-9 1-4 16,1 4-6-16,5-2 4 0,-6 1-2 16,1 0-3-16,7 3 11 0,-8 0-9 15,-1-3 1-15,6 3-3 0,-6 2 1 0,24 4-5 16,-45-10-9-16,25 9 19 0,-3-3-10 15,1 0 2-15,22 4-2 0,-44-4-3 0,26 0 2 16,18 4-8-16,-38-4 6 0,14 1-5 16,24 3 2-16,-37-3 13 0,17 0-10 15,20 3-16-15,-40-7 13 0,40 7-9 0,-43-2-2 16,19-4-8-16,24 6 7 0,-52-7 7 16,27 2-2-16,25 5 4 0,-50-10-6 0,28 8 9 15,22 2 0-15,-38-10 3 0,18 7 8 16,20 3-6-16,-24-5-5 0,24 5 0 0,0 0-5 15,-41-12 3-15,41 12-7 0,-17-7 11 16,17 7-10-16,0 0-5 0,0 0 1 16,-24-20-2-16,24 20 6 0,0 0 11 0,0 0-11 15,-16-15 5-15,16 15-12 16,-4-12 9-16,4 12-11 0,0 0 6 0,0 0 2 16,-5-23-9-16,5 23 10 0,0 0 3 0,0 0-4 15,0 0 9-15,0-33-8 0,0 33-12 16,0-24 18-16,0 24-17 0,-3-24 4 15,3 24-4-15,-3-30 15 0,3 30-4 0,0-19-6 16,0 19 5-16,0 0-2 0,-2-29 11 16,2 29 0-16,0 0-7 0,0-27-5 0,0 27 0 15,2-19-1-15,-2 19 10 0,0 0-6 16,6-23 0-16,-6 23 0 0,10-20-4 0,-10 20 13 16,14-16-12-16,-14 16 1 0,13-15 11 15,-13 15 0-15,10-12-6 0,-10 12 4 0,12-15-7 16,-12 15 11-16,27-16-5 0,-19 8-1 15,7-3 15-15,0-1-9 0,7 0-2 16,1 0 0-16,-4 0 3 0,1-2 3 0,-2 2-6 16,6 0-11-16,-4-1 5 0,-4 5 14 15,1-1-5-15,-2-1-3 0,-1 0 0 16,-14 10 0-16,21-12-3 0,-21 12-1 0,22-13 6 16,-22 13-15-16,23-12 13 0,-23 12 2 15,17-4-11-15,-17 4 7 0,17-11-7 16,-17 11 9-16,22-8-8 0,-22 8 6 0,16-7 4 15,-16 7-2-15,22-9-2 0,-22 9 2 16,19-6 0-16,-19 6-3 0,20-6-7 0,-20 6 9 16,21-9 4-16,-21 9-6 0,27-9 10 15,-12 1-16-15,-15 8 11 0,32-15-2 16,-32 15 0-16,37-15 3 0,-17 6-10 0,-20 9 5 16,33-15 4-16,-33 15-6 0,32-15-1 15,-15 9-1-15,-17 6 6 0,32-11 9 0,-32 11-7 16,30-15-2-16,-30 15 6 0,31-10-12 15,-12 2 1-15,-19 8 3 0,32-10 0 16,-32 10 4-16,38-12-4 0,-38 12 15 0,32-8-19 16,-32 8 8-16,33-7-4 0,-33 7 4 15,34-9-2-15,-34 9 8 0,23-3-3 0,-23 3-9 16,0 0 12-16,47-8 1 0,-47 8-9 16,30 0 4-16,-30 0-8 0,40 0 8 15,-40 0 1-15,56 8-3 0,-30-8-2 0,1 3 9 16,5-3-9-16,-4 3 4 0,7 0-2 15,-4 0 0-15,0 0-10 0,-1 1 5 0,6-4 6 16,-3 2 1-16,-1 1 0 0,3 0-8 16,-2 4 4-16,6-5-4 0,3 4 6 15,-7-2 6-15,7-1-14 0,-1 2 6 0,3 3-2 16,4-3 2-16,-2 2-3 0,0 0-3 16,8 1 8-16,-9-1-6 0,7 1 6 0,-2-1-4 15,2 2-7-15,-2-3 5 0,2-1-1 16,-8-1-18-16,6 2 7 0,-8 0 2 0,-4-2 9 15,4-2-3-15,-7 1-1 0,2-3 5 16,6 3-15-16,-4 1 7 0,6-4 7 16,3 0 3-16,1 0-4 0,3 0 2 0,-2 0-10 15,2-4 12-15,0 4-11 0,1 0 9 16,-3 0 0-16,4-3-4 0,-1 3 10 16,1 0-6-16,0 0 4 0,2 0-8 0,-4-3-1 15,0 3 16-15,5-2-20 16,-7-2 7-16,2 1-4 0,0-3 2 0,-5 3 8 0,-2-1 4 15,3-1-4-15,-4 2-4 0,1 0 0 16,-8-1 4-16,3-1-2 0,-5 2 0 16,-1 3 10-16,1-4 0 0,-5 4 4 0,5-3-2 15,-5 3 1-15,2 3-7 0,-2-3 6 16,0 4 2-16,0-4-2 0,5 3-1 0,-5 0-5 16,2-1 12-16,-3 5 1 0,7-4-13 15,-7 2 9-15,6-1-7 0,-5 2-3 16,0-3 11-16,-1 0-12 0,1 3 5 0,0-3-9 15,-5 4 2-15,5-3 8 0,-1-3-1 16,2 4-5-16,-2-2-4 0,-1-3 4 0,1 2 9 16,4 0-5-16,-4 6-4 0,7-5-4 15,-2 0 4-15,1-3-2 0,0 3 7 0,0 0 4 16,-1 0-5-16,-1 0-1 0,1-3 1 16,2 3-4-16,5-3 7 0,-5 0-16 15,-2 0 14-15,4 0 0 0,1 0-5 0,-2-3 4 16,-1 3-1-16,4-3-1 0,-6 0-2 15,3 3 3-15,5-3-1 0,-6 3-12 16,3 0 5-16,-4 0 12 0,5 0-16 0,0 3 19 16,0-3-8-16,-4 3 0 0,10 0 3 15,-4 0-4-15,3 0 6 0,1 3-9 16,0 0 4-16,3 0-1 0,-1 1-3 0,1-2-3 16,-1 2 6-16,3-1-3 0,0-4 15 15,0 6-17-15,0-4-2 0,3-3 6 0,-2-1-5 16,0 0-1-16,5 0 6 0,-6 0-4 15,1 0-2-15,0 0 8 0,0-1 0 16,2 1-19-16,-9 0-1 0,8 1 3 0,-4 3 1 16,-2-1 4-16,1 1-2 0,1 2 2 15,-4-1-3-15,0 2 2 0,3-2 5 0,-1 2-7 16,0 1 0-16,-2-1-4 0,-3-1 8 16,3 5 3-16,0-7-2 0,-4 0-7 15,0 1 2-15,5 3 5 0,-10-2 0 0,1-3 0 16,3 0 6-16,-6 0-3 0,3 0-5 15,4 0 14-15,0-3-16 0,-5 0 6 16,6 0-3-16,7-3 1 0,-4 0 4 0,3 0 0 16,1 0-6-16,-7 0-1 0,6-3 7 15,-3-2 2-15,4 3-2 0,-9-2-8 0,0 1 4 16,-5 0-6-16,-1 3 14 0,-2-3-12 16,-2 2-5-16,1-1 5 0,-2 2 8 0,3-4 0 15,-11 5 0-15,11-4-4 0,-3 2-2 16,-4-1 2-16,3-1-2 0,1-1 4 0,-4 2 8 15,3-2-12-15,4-2 4 0,-5 1 0 16,-1 4 4-16,1-7-2 0,-2 5 2 16,2 0-2-16,-2 0 2 0,-1 0 2 0,1 0-4 15,-5 0-2-15,0 3 8 0,0-3-2 16,-20 6-4-16,38-7 0 0,-18 5 0 0,1-1 6 16,-21 3 2-16,45-5-12 0,-25 4 4 15,5 1-4-15,-3 0 6 0,9 0-2 16,-2-4 0-16,-6 4 2 0,7 4 2 15,0-4 0-15,1-4 0 0,-1 4 2 0,1-4-4 16,-2 4-4-16,8 0 2 0,-9-3 4 16,4 3-2-16,1 0 10 0,-3 3-8 15,2-3-4-15,-2 0 14 0,2 0-8 0,-3 0-6 16,2 4 0-16,-9-4 6 0,8 0-4 0,0 4-4 16,0-3 6-16,-3 4-8 0,3 0-23 15,-1 2-13-15,3-1-31 0,-2 3-57 0,1 0-113 16,3 4-480-16,-2-5 543 0</inkml:trace>
  <inkml:trace contextRef="#ctx0" brushRef="#br0" timeOffset="103546.3741">13905 11576 3015 0,'0'0'-59'16,"0"0"25"-16,20-12 8 0,-20 12 7 0,0 0-8 15,0 0 8-15,0 0 6 0,0 0 2 16,0 0-3-16,0 0-8 0,39 33 16 15,-39-33-5-15,15 18 3 0,-15-18-3 0,13 20 5 16,-13-20 12-16,0 0-1 0,9 21 29 0,-9-21-4 16,0 0 8-16,11 18 0 0,-11-18-15 15,0 0 6-15,0 0-10 0,0 0-6 16,2 25 18-16,-2-25-16 0,0 0 3 0,0 0-13 16,0 0-18-16,0 0-5 0,0 0-15 15,0 0-27-15,0 0-34 0,0 0-26 0,0 0-22 16,0 0-52-16,0 0-386 0,0 0 115 15</inkml:trace>
  <inkml:trace contextRef="#ctx0" brushRef="#br0" timeOffset="103824.2823">14037 11639 2077 0,'7'-35'-93'0,"-7"35"11"16,0 0 2-16,5-28 17 15,-5 28 3-15,0 0 7 0,4-30 15 0,-4 30 13 16,0 0 33-16,10-26 30 0,-10 26 44 16,0 0 21-16,0 0 12 0,6-21 8 0,-6 21-21 15,0 0-5-15,0 0-8 0,0 0 11 16,0 0-11-16,10-21 8 0,-10 21 1 0,0 0-4 15,0 0-1-15,0 0-4 0,0 0-16 0,0 0-1 16,0 0-5-16,0 0-8 0,-30 70 17 16,15-39-33-16,2 5 8 0,-7 1-24 15,6 0 5-15,-2 10-1 0,-3-7-12 16,-1 7 8-16,5-1-6 0,-2-7 5 0,-1 2-24 16,5-2 4-16,-3-1 2 0,3-1 0 15,0 0-12-15,3-10-14 0,1 1-31 0,6-4 9 16,3-1 3-16,0-23-4 0,12 28-10 15,-2-22-12-15,11-4-23 0,0-2-41 16,10-8-52-16,1-8-150 0,17-8-300 0,1-5 117 16</inkml:trace>
  <inkml:trace contextRef="#ctx0" brushRef="#br0" timeOffset="104079.2993">15468 11271 2675 0,'0'0'102'16,"23"-6"-13"-16,-23 6-15 0,0 0-4 0,0 0-10 16,32 0 0-16,-32 0-2 0,0 0 9 0,8 43 2 15,-8-18 28-15,-3 4 2 0,-2 13 19 16,-3 5-18-16,-1-2-23 0,-6 7 8 16,5-3-25-16,2-2-7 0,-6-7-5 0,9 1-23 15,0-8-29-15,5-3-1 0,0-3-28 16,5 2-5-16,4-11-32 0,6 1 7 0,5-10-7 15,7-3-5-15,8-9-25 0,7-3-32 16,6-6-56-16,7-9-185 0,12-10-307 16,2-7 120-16</inkml:trace>
  <inkml:trace contextRef="#ctx0" brushRef="#br0" timeOffset="104302.2522">17408 11212 2987 0,'9'24'126'16,"-9"1"-27"-16,-4 4-14 0,4-29-1 0,-13 52-24 16,6-24 2-16,-5-1 0 0,-1 3-1 0,5-1 17 15,-4-7-4-15,4 1-6 0,-1-1-11 16,9-22-15-16,-6 41-25 0,6-41 3 16,3 33-16-16,12-15-4 0,2-2-11 0,4-3-15 15,15-6-27-15,-1-6-32 0,13 3-26 16,7-13-54-16,9-3-85 0,1 2-485 0,-3-8 489 15</inkml:trace>
  <inkml:trace contextRef="#ctx0" brushRef="#br0" timeOffset="104506.2662">18848 11526 3145 0,'-6'41'17'0,"-8"-4"21"0,-4-1 26 0,-4 11 24 15,-6 6 17-15,-2 4 3 0,-5 3 43 16,4-3-15-16,0-7-8 0,6-3-13 0,-6-5-12 15,15-8-20-15,-3 1-5 0,1-2-27 16,6 2-22-16,7-11-23 0,2 3-12 16,3-27-23-16,8 46-8 0,7-28-25 0,4-1-3 15,1-8-23-15,6-3-22 0,10-3-25 16,0-6-32-16,11 0-61 0,2-6-544 16,13-3 330-16</inkml:trace>
  <inkml:trace contextRef="#ctx0" brushRef="#br0" timeOffset="104735.2585">20280 11902 3399 0,'0'0'80'0,"14"20"27"16,-14-20-6-16,0 33-26 0,0-33-1 16,-12 48-16-16,2-20-20 0,-5 6 29 0,-3 1 0 15,7-1 4-15,-7 3-19 0,-4-6 15 16,11-2-7-16,-4-3-16 0,6-2-29 0,6-1-7 15,3-23-21-15,-5 33-10 0,5-33-10 16,0 0-8-16,37 15-14 0,-37-15-14 16,53-30-16-16,-8 0-23 0,6-21-19 0,31-19-45 15,-4-17-11-15,7 5-25 0,2-6-526 16,5 9 506-16</inkml:trace>
  <inkml:trace contextRef="#ctx0" brushRef="#br0" timeOffset="104908.2643">20966 11651 2930 0,'72'-57'-107'0,"-15"13"44"0,-14 14 21 0,-4 6 31 15,-9 2 42-15,-1 11 32 0,-6-1 21 16,-3 5 15-16,-20 7 15 0,40 12 28 15,-21 0-1-15,-4 13 13 0,-7 2 11 0,2 8-27 16,-5 2-24-16,7 10-11 0,-12-5-12 16,0-2-5-16,0-3-17 0,3-4 2 0,-3 3-12 15,8-6-8-15,-1 0-13 0,2-3-8 16,-1-1-6-16,7-5-13 0,7-3-16 0,3-6-16 16,3-1-25-16,7-11-23 15,7-7-36-15,12-12-64 0,-2-2-184 0,-4-6-459 16,7 0 111-16</inkml:trace>
  <inkml:trace contextRef="#ctx0" brushRef="#br0" timeOffset="105647.1616">19849 12537 3552 0,'0'0'-113'0,"-4"-36"10"0,4 36-4 16,0 0-17-16,0 0 1 0,0 0 2 0,4-29 12 16,-4 29 10-16,0 0 2 0,0 0 43 15,0 0 23-15,0 0 25 0,0 0 12 16,0-31 31-16,0 31 32 0,0 0 18 0,0 0-11 16,0 0-7-16,0 0-4 0,0 0 1 15,0 0-14-15,0 0-9 0,-65 72 2 16,46-38-5-16,-4 13 23 0,-6 1 2 15,-4 11-9-15,3 2-4 0,1-3 2 0,4-6-20 16,2 1-8-16,3-5-13 0,3 6 4 16,-1-9-30-16,2-4 0 0,1-5-31 0,4-4-9 15,6-7-11-15,3-4-4 0,2-21 4 16,0 0 5-16,0 0-10 0,15 24 3 0,-15-24-25 16,0 0-31-16,75-67-28 0,-38 27-74 15,7-12-362-15,3-7 114 0</inkml:trace>
  <inkml:trace contextRef="#ctx0" brushRef="#br0" timeOffset="106695.0726">20257 12284 2487 0,'10'-9'154'0,"-10"9"14"0,0 0 38 15,0 0-9-15,0 0-26 0,0 0-54 0,0 0 17 16,0 0-22-16,0 0 7 0,-2 86-11 16,-6-45-11-16,1 5-16 0,-9 7 14 0,2 1-12 15,1 5-5-15,-6 11-18 0,-1-2 0 16,2 7-13-16,-6-4-2 0,3 0 0 0,-6-1-13 15,9-2-2-15,1-14-2 0,-2 0-11 16,4-11-5-16,5-3-16 0,2-4-17 16,3-1-11-16,0-8-13 0,5-2-6 0,0-25-2 15,5 37 0-15,-5-37-11 0,18 10 13 16,-18-10-14-16,0 0-1 0,81-62-6 16,-35 13-15-16,25-33-8 0,9-9-24 0,4-4-2 15,3 2-10-15,1 7 11 0,-11 8 15 16,-12 24 8-16,-16 10 25 0,-11 11 49 0,-2 1 56 15,-5 7 54-15,-2 8 5 0,-6 4 14 16,-4 4 9-16,-19 9 9 0,40 12 7 0,-18 10-9 16,1 8 2-16,-5 5-8 0,6 13-9 15,-1 2-11-15,-4 8-6 0,-1-2-8 16,5 13-17-16,-6 0 11 0,5-1-10 0,-4-6-5 16,-1-4-13-16,-2 1-2 0,2-3-6 15,1-4-6-15,-6-10-10 0,-5-4-9 16,8-3-12-16,1-7-8 0,-2-1-14 0,4-9-7 15,-1-6-11-15,8-7-4 0,-25-5-14 16,52-12-19-16,-10-15-6 0,11-11-7 16,24-28-13-16,-3-11-8 0,6-7-8 0,2-5-4 15,-7-1-7-15,-1 1-4 0,-7 8 8 16,-9 18 7-16,-16 12 5 0,-2 12 15 0,-8 1 10 16,-2 11 9-16,-5 3 22 0,2 0 10 15,-5 8 33-15,-4 5 28 0,6 6 21 16,-6 10 1-16,-18-5 12 0,44 23 13 0,-26 2-5 15,2 2-1-15,2 3-5 0,-6 5-3 16,1-1-9-16,7 3 5 0,-8-3-13 0,-4-1-9 16,6 2 4-16,-2-8-6 0,-5-2-8 15,-1 1 6-15,5-5 13 0,-6 0-16 16,-9-21-5-16,16 30-7 0,-7-15 3 0,-9-15-8 16,20 18 1-16,-20-18-6 0,28 5-11 15,-28-5-9-15,39-16 11 0,-7-3-13 16,8-11-8-16,7-15-8 0,6-6 2 0,-1 0-11 15,25-22 6-15,-15 19-2 0,-10 7 7 16,-4 4 11-16,-1 11 3 0,-12 3 2 0,0 7 9 16,-1 4 26-16,-3 6 10 0,-2-1 0 15,3 11 5-15,1-1 14 0,-1 3-7 0,1 5 0 16,8 5 4-16,0 2-7 0,-1 3 0 16,7 9 15-16,-1-3-19 0,0 8 9 15,-2 1-12-15,-4 0 2 0,2 5-1 0,-5-1-3 16,-2-1 4-16,2 5-7 0,-1-6-12 15,1 1 18-15,-3 0-13 0,2-5 15 0,0 3-17 16,-3-6-1-16,2-4-10 0,5-5-7 16,-1 0 0-16,1-3-16 0,7-8-8 0,-9-5-5 15,11 0-3-15,-1-9-11 0,12-7-9 16,7-9-12-16,-3-6-1 0,1-6 6 16,4-3 10-16,-4 1 3 0,-5-2 8 0,-3 5 15 15,-3 3 20-15,-13 7 28 0,0 5 11 16,-8-1 15-16,-1 5 2 0,-7 2 8 15,0 3 10-15,-5 0-5 0,5 9-7 0,-25 3 13 16,40 19-5-16,-20 0 4 0,2 8-6 16,-2 1-7-16,0 7-4 0,0 1 10 15,-3 3-24-15,6 0 8 0,-4-4-15 16,1 8 6-16,5-2-4 0,-2 1-8 0,6 0 4 16,-11-9-9-16,14 8-5 0,2-8 1 15,1 1-15-15,3-6-8 0,2 2-18 0,7-6-12 16,-8-9-7-16,9-2-14 0,-1-6-10 15,10-7-23-15,3-10-41 0,10-5-54 0,4-7-86 16,1-5-445-16,34-13 537 0</inkml:trace>
  <inkml:trace contextRef="#ctx0" brushRef="#br0" timeOffset="107033.7086">27537 13023 3093 0,'33'10'-35'15,"-33"-10"17"-15,27 12-7 0,-13 2 7 16,-1-1-2-16,2 4 12 0,2-2-5 0,-1 3-5 15,5 1 2-15,-1 0-13 16,3-5-14-16,-5 5 2 0,6-6-3 0,1 2-3 16,3-1 4-16,-6-2 15 0,8-1-7 15,-5 1 9-15,2-2-13 0,3-1 27 0,-3-3-6 16,-4 3 6-16,6-3-6 0,-4 0 12 16,0 0 6-16,3-3-4 0,1 1-5 15,8-8 9-15,-4 1-6 0,11-3 6 0,1 0-3 16,2-3-3-16,4 3 6 0,-5 0 3 15,0 0-6-15,3-3-3 0,-2 3-1 0,-5 1 4 16,-2 4-9-16,-7-3 18 0,1 8 25 16,-2-3 15-16,-9 10 34 0,4 10 30 0,-11 16 18 15,1 15 17-15,-14 14 9 0,-9 20-17 16,-9 29 9-16,-14 13-13 0,-6 1-15 16,-3-2-23-16,-7-1-15 0,-2-7-54 15,13-14-65-15,1-30-111 0,4-15-350 0,4-16-218 16,-3-4 569-16</inkml:trace>
  <inkml:trace contextRef="#ctx0" brushRef="#br0" timeOffset="108436.149">10523 10872 2855 0,'0'0'-145'15,"-17"12"-118"-15,17-12-335 0,0 0 119 16</inkml:trace>
  <inkml:trace contextRef="#ctx0" brushRef="#br0" timeOffset="108544.0811">10464 10917 2320 0,'0'0'-6'0,"-25"3"-1"0,25-3 30 0,0 0 3 16,0 0-7-16,0 0-13 0,-40 0 3 16,40 0-15-16,0 0-38 0,0 0-21 0,0 0-60 15,0 0-48-15,-33 2-334 0,33-2 107 16</inkml:trace>
  <inkml:trace contextRef="#ctx0" brushRef="#br0" timeOffset="108938.4035">10535 10162 1807 0,'8'-22'50'0,"-8"22"33"16,0 0 15-16,12-23-6 0,-12 23-7 16,0 0 17-16,0 0-25 0,3-28-18 0,-3 28 2 15,0 0 5-15,0 0 12 0,0 0-29 16,0 0-10-16,0 0-22 0,0 0 21 15,0 0 16-15,0 0-8 0,0 0 19 0,-32-19-26 16,32 19 14-16,0 0-11 0,0 0 5 16,0 0-18-16,-42 55 9 0,27-33-4 0,2 8 12 15,-7 8-25-15,2 13-3 0,-8 21 5 16,5 2 2-16,-6 34-5 0,-7-1 16 16,4 1-7-16,2 1-12 0,6 5 7 0,2-24-13 15,7-4 12-15,3-23-36 0,5 1 1 16,1-2-21-16,-1-18-51 0,10-5-9 0,0 2-20 15,5-17-40-15,-5-2-59 0,-5-22-449 16,17 15 119-16</inkml:trace>
  <inkml:trace contextRef="#ctx0" brushRef="#br0" timeOffset="109218.1573">10826 9983 3053 0,'0'0'192'0,"0"0"-36"15,0 0-31-15,0 0-57 0,0 0-22 16,13 38-9-16,-13-38-10 0,-8 30-9 16,8-30 22-16,-10 42-18 0,3-10 1 0,-3 5-1 15,5 5-15-15,-7 15 26 0,4-2-42 16,-4 8 9-16,5 0 13 0,-1-1-13 0,-2 1 15 15,7-6-19-15,-1-9-28 0,3 3-17 16,1-4-12-16,1-7-24 0,3-6-12 16,4-5-39-16,0-3-29 0,4-8-16 15,3-3-12-15</inkml:trace>
  <inkml:trace contextRef="#ctx0" brushRef="#br0" timeOffset="109473.988">10814 10951 2541 0,'0'0'-157'16,"38"-7"38"-16,-16-8 8 0,8-10-1 16,-3-2 28-16,7-13 6 0,6-3 8 15,-2-10 3-15,9-6 11 0,-2 7 15 0,-3-3 12 16,6 3 20-16,-2 2-4 0,-1 4 39 15,-8 6-10-15,-1 3 22 0,-4 10-18 0,-5-3 52 16,-4 10 10-16,1-2 60 0,-6 7 55 16,-1 3 12-16,-17 12 15 0,0 0-38 0,0 0 2 15,0 0-12-15,38 54-4 0,-41-9-4 16,0 3-43-16,1 15 1 0,-10-3-27 0,1 8 4 16,2-3-12-16,1-3-23 0,0 3-7 15,-1-4-10-15,1-4-5 0,4-9-11 16,-1-1 6-16,5-11-10 0,5-3-7 0,-1-1-16 15,4-10-6-15,2-4-28 0,-10-18-5 16,32 9-40-16,-32-9-22 0,57-25-40 0,-15-7-64 16,10-25-163-16,8-26-411 0,3-4 335 15</inkml:trace>
  <inkml:trace contextRef="#ctx0" brushRef="#br0" timeOffset="109675.2008">12341 10103 3470 0,'0'0'65'15,"0"0"11"-15,25 34-8 0,-25-34-15 0,-6 34-11 16,6-34 5-16,-10 59-20 0,3-26 9 16,2 9-5-16,-8 3 14 0,2-3-16 0,6 5-5 15,-6 3 2-15,2 2-1 0,-2-5-12 16,6-2-3-16,-4-6-15 0,3 3-7 16,1-12-28-16,5-3 1 0,8-1-16 0,-8-26 2 15,20 28-15-15,-7-28-25 0,-13 0-14 16,61-25-53-16,-23-4-45 0,6-7-525 0,12-10 514 15</inkml:trace>
  <inkml:trace contextRef="#ctx0" brushRef="#br0" timeOffset="110073.2009">13174 10171 3033 0,'27'-12'-69'0,"-10"3"40"0,-17 9 19 16,22-10 10-16,-22 10-8 0,0 0 18 16,31 0-7-16,-31 0 5 0,0 0-11 15,30 16 21-15,-30-16 6 0,12 21 29 0,-12-21-15 16,5 41 9-16,-1-17 7 0,-8 11 3 0,-1 1-3 15,-7 7 4-15,-1 8 17 16,-4-1 4-16,4-9 34 0,-2 2-2 0,3-9-20 16,4-3-10-16,3-7-17 0,5-24 1 0,8 39-2 15,-8-39-24-15,27 13-2 0,-27-13-30 16,60-25-17-16,-16-2-24 0,14-15-14 0,27-18-2 16,2-4-22-16,-1-5-4 0,11-1-11 15,-14 8 3-15,3 2 3 0,-16 7 1 16,-13 16 16-16,3-1 2 0,-18 11 3 0,3 0 9 15,-11 5-1-15,1 3 15 0,-5 7-2 16,-3 3 33-16,-27 9 15 0,35 3 42 0,-35-3 9 16,31 33 10-16,-24-4-8 0,3 10 9 15,-10 8 32-15,4 5 5 0,-8 13 21 16,3 1-13-16,-8 6-4 0,1 5-2 0,-6-11-19 16,9-6-6-16,2-6-1 15,3-7-23-15,3 3-2 0,12-10-15 0,-3-2-2 16,12-8-12-16,7-12-27 0,6-6-33 0,12-17-27 15,11-14-39-15,39-32-39 0,8-15-48 16,0-13-85-16,3-8-562 0,-4-6 28 16</inkml:trace>
  <inkml:trace contextRef="#ctx0" brushRef="#br0" timeOffset="110206.1955">15814 9959 3917 0,'0'29'100'0,"0"7"6"0,-8 13-12 0,-1 15 12 15,-4 14-4-15,5 5-7 0,-1-1-15 16,1 2-5-16,4-13-11 0,4-3-8 0,4-2-42 15,6-9-85-15,5-17-85 0,2-9-279 16,-4-16-420-16,-13-15-133 0</inkml:trace>
  <inkml:trace contextRef="#ctx0" brushRef="#br0" timeOffset="119786.6941">259 8508 53 0,'0'0'8'16,"0"0"69"-16,0 0-61 0,0 0-16 0,0 0 0 15,0 0 17-15,0 0-17 0,0 0-17 16,0 0 34-16,0 0 7 0,0 0 108 0,0 0 60 16,0 0 8-16,0 0 16 0,0 0-34 15,31 76-23-15,-24-47-24 0,3 11 7 16,7 6-37-16,3 2-8 0,7 8-7 0,-4 9-21 16,16-1-3-16,-6-2-4 0,2 0-2 15,-1-3-15-15,2-4-11 0,-5-9-4 0,2-1-6 16,-1 0-1-16,-2-5-3 0,2-3-7 15,-11-7-3-15,6-1 6 0,-3-5 0 16,-3 1-6-16,-1-6-1 0,0-5-2 16,-4 1-1-16,2 2-3 0,-18-17 4 0,28 15-7 15,-28-15 12-15,29 12-12 0,-29-12 22 16,22 0 9-16,-22 0 10 0,0 0 22 0,23-25-4 16,-23 25-4-16,12-34-1 0,-12 34 11 15,0-43-8-15,0 16-1 0,0-2 10 16,0 29-7-16,-12-55 11 0,9 23-10 15,-1 5-15-15,-1-3 1 0,-1-2-9 0,1-1 10 16,3 3-24-16,-1-2 4 0,-2 1 0 16,-2-2 0-16,5 4-7 0,-1 1 21 0,-2-3-19 15,1 6 4-15,1-7-1 0,-2 1-3 16,0 4-20-16,2-2 6 0,3 29-4 16,-9-52-25-16,9 30 6 0,0 22-38 0,-5-40-28 15,5 40-39-15,0-35-44 0,0 19-70 16,0 16-440-16,0 0 117 0</inkml:trace>
  <inkml:trace contextRef="#ctx0" brushRef="#br0" timeOffset="120137.0869">1179 8566 2763 0,'0'0'25'0,"0"0"26"0,0 0 21 0,0 0-17 15,25 5 9-15,-25-5-16 0,0 0 9 16,0 0-11-16,0 0 2 0,0 0-15 16,18 24-3-16,-18-24-2 0,14 33-5 15,-6-12 11-15,0 5-7 0,4 4-1 16,-2 1 5-16,10 2-13 0,-2 4 16 0,-4-3-21 15,6 4 4-15,-3-2-10 0,-2-3-3 16,1 2-10-16,1-4 1 0,-2 2-1 0,2-4-7 16,-9-4-2-16,2 2 0 0,2-4-16 15,-4 4-15-15,4-7-10 0,-5 4-13 0,1-4-23 16,-8-20-25-16,9 34-23 0,-9-34-29 16,8 24-46-16,-8-24-401 0,0 0 116 15</inkml:trace>
  <inkml:trace contextRef="#ctx0" brushRef="#br0" timeOffset="120374.18">1179 8396 2320 0,'-19'-20'-49'0,"19"20"36"15,-16-20 30-15,16 20 15 0,0 0 7 16,-19-23 18-16,19 23-1 0,0 0-10 0,-18-22-22 15,18 22 15-15,0 0-19 0,0 0-5 16,-12-20 8-16,12 20-5 0,0 0-4 16,0 0-2-16,0 0-12 0,-12-24-3 0,12 24-17 15,0 0-18-15,0 0-42 0,4-41-27 16,-4 41-44-16,0 0-93 0,1-36-274 16,-1 36 110-16</inkml:trace>
  <inkml:trace contextRef="#ctx0" brushRef="#br0" timeOffset="120932.0787">1652 8032 1822 0,'2'24'-47'0,"-2"-24"15"0,0 0 16 15,0 0 4-15,0 0 8 0,0 0 28 0,0 0 8 16,0 0-4-16,-25 44 7 0,25-44 11 16,-9 20-8-16,9-20 10 0,-11 21 17 15,11-21-8-15,-14 27 6 0,14-27-12 16,-8 37-7-16,3-17 15 0,5-20-33 15,-7 42-1-15,7-20-2 0,0-22 11 0,3 46-9 16,6-21-6-16,-8-2-10 0,6 2-3 0,2-1 3 16,-1 2-2-16,5-5 2 0,-1 2-9 15,3-4-6-15,-3-4 9 0,-12-15 12 16,27 30-6-16,-14-20 9 0,5 2-6 0,-18-12-3 16,30 14-3-16,-30-14-3 0,31 16-6 15,-31-16 9-15,25 13-3 0,-25-13 3 16,30 9-6-16,-30-9 0 0,26 13-24 0,-26-13 24 15,19 12 3-15,-19-12-6 0,20 16 12 16,-20-16-15-16,23 14 12 0,-23-14 47 16,12 25-12-16,-2-3-7 0,-3 2 8 0,1 8 3 15,-6-2-4-15,1 3-22 0,-3 1 27 16,4 1-38-16,-8-1 10 0,4-4 21 16,0 1-23-16,0 0 2 0,0-31-15 0,0 49 12 15,-3-31-15-15,3-18-20 0,-2 35-22 16,2-35-21-16,0 0-63 0,0 0-11 15,0 0-47-15,0 0-407 0,0 0 113 16</inkml:trace>
  <inkml:trace contextRef="#ctx0" brushRef="#br0" timeOffset="121136.074">2020 8566 2278 0,'0'0'-7'0,"5"-25"20"0,-5 25-19 16,0 0 26-16,5-24-11 0,-5 24-2 0,0 0 12 15,0 0 7-15,0 0 46 0,0 0 26 16,0 0-3-16,0 0-9 0,0 0-6 15,55 54-9-15,-45-30-13 0,5-4-21 16,-1 5 12-16,1-3-11 0,-7 3-3 0,6-3-8 16,-1 1 13-16,-1-1-23 0,-4-4-5 15,-8-18-15-15,18 31-28 0,-18-31-4 0,12 25 3 16,-12-25-39-16,10 12-38 0,-10-12-44 16,0 0-28-16,0 0-435 0,0 0 116 0</inkml:trace>
  <inkml:trace contextRef="#ctx0" brushRef="#br0" timeOffset="121298.083">2125 8569 2298 0,'-15'-40'-100'0,"-1"10"14"15,-1-2 9-15,0 2-7 0,4 1 20 16,3 4 64-16,1 6 23 0,-2-4 51 16,2 2 30-16,-2 0-11 0,11 21 4 0,-15-35 44 15,5 20-4-15,10 15-12 0,-9-29-5 16,9 29 6-16,-12-24-13 0,12 24-13 0,-8-18-9 16,8 18-35-16,0 0 13 0,-12-29 1 15,12 29-28-15,-1-24-40 0,1 24-37 0,0 0-37 16,1-42-58-16,-1 42-75 0,4-27-490 15,-4 27 666-15</inkml:trace>
  <inkml:trace contextRef="#ctx0" brushRef="#br0" timeOffset="121783.1292">2463 7959 2823 0,'0'0'-35'15,"0"0"-10"-15,0 0 17 0,0 0 8 16,0 0 40-16,0 0 11 0,0 0-25 16,0 0 21-16,-53 43-7 0,53-43-4 0,0 0-8 15,-17 22 3-15,17-22-14 0,-12 19 25 16,12-19-20-16,-11 25 4 0,9 1 5 0,2-26 5 15,-8 53-8-15,4-23 5 0,1-2-8 16,3 4 0-16,0-2-7 0,0 2 7 16,3 2-10-16,1-7 7 0,1 3-4 0,-2-1-4 15,2-5-20-15,3-1 2 0,1-2 10 16,-9-21 1-16,20 30-12 0,-10-18 9 16,-10-12 5-16,22 12-3 0,-22-12-2 0,0 0 16 15,0 0-9-15,46-20 9 0,-46 20 6 16,24-34-6-16,-19 13 14 0,7-2-12 15,-7-1 18-15,-5 24-6 0,6-53 5 0,-6 28 2 16,0-2 1-16,0 27-11 0,-8-47 20 16,8 47 1-16,-15-36-1 0,2 24-8 15,13 12 16-15,-29-23-22 0,29 23 26 0,-28-8-6 16,28 8-10-16,-37 5-13 0,37-5 1 16,-29 19-18-16,13-6-18 0,1-1-26 0,3 0-43 15,12-12-27-15,-13 29-74 0,13-18-451 16,0-11 116-16</inkml:trace>
  <inkml:trace contextRef="#ctx0" brushRef="#br0" timeOffset="122212.9828">2667 7840 2615 0,'0'0'26'0,"10"-20"-26"16,-10 20 3-16,0 0-6 0,0 0-29 15,0 0 26-15,0 0 3 0,0 0-6 0,0 0 4 16,56 35 22-16,-46-23-17 0,-10-12 0 16,23 24 6-16,-8-7-9 0,-15-17 15 15,22 24-4-15,-17-9 13 0,-5-15-15 16,20 30-1-16,-12-15 7 0,-8-15 5 0,19 27 6 16,-19-27 19-16,8 20-1 0,-8-20 0 15,0 0 15-15,10 28 10 0,-10-28 21 0,0 0 5 16,0 0-8-16,12 12-9 0,-12-12-29 15,0 0-21-15,0 0-2 0,0 0 4 16,8-77-7-16,-4 50 11 0,4-4-16 0,-3 2 11 16,3 2-5-16,-1 0-1 0,1 2-8 15,-3 2-3-15,7-1 16 0,-3 1-23 16,-9 23 13-16,20-39-15 0,-5 22 2 16,-2 0-2-16,7 3 0 0,-20 14 8 0,30-15-8 15,-6 12-4-15,-24 3 0 0,33-5 8 16,-33 5 0-16,49 12 9 0,-28-1-15 0,11 10 8 15,-2 2-14-15,-1 3 12 0,6 9 4 16,-2 7-14-16,4 13-36 0,7 6-65 0,-9-1-125 16,17 37-500-16,-16-18 513 0</inkml:trace>
  <inkml:trace contextRef="#ctx0" brushRef="#br0" timeOffset="123530.8244">2435 8935 2911 0,'0'0'-134'16,"0"0"15"-16,0 0 26 0,0 0 5 0,-29 7 23 15,29-7 15-15,0 0 8 0,0 0 6 16,0 0-3-16,0 0 19 0,0 0-10 16,0 0 13-16,-30 5-7 0,30-5-7 15,0 0 10-15,0 0 24 0,0 0-20 0,0 0-1 16,0 0 4-16,0 0 0 0,0 0-4 15,0 0 0-15,0 0 0 0,0 0 10 0,0 0 12 16,0 0-8-16,0 0 12 0,17 47 2 16,-17-47 5-16,27 31-1 0,-9-10 4 0,-1 4-7 15,8 6 17-15,2-3-10 0,6 7-11 16,7 4 10-16,-1-6 0 0,4 2-3 16,1 1 13-16,4-2 14 0,1-3 15 15,-1-4 15-15,8-2 14 0,4-3-2 0,-8-3-12 16,1-7-9-16,-3-3 3 0,2-2-12 15,2-5 15-15,-7-4-27 0,5-1 4 16,-4-4-6-16,1-2-8 0,-8-3-6 0,5-4 3 16,-5 5-26-16,-1 0 23 0,-1-1-12 15,-1-1-1-15,-11 3 8 0,3 3-13 0,0-3 15 16,-1 3-14-16,-1 3 6 0,-6-5-2 16,6 4-2-16,-4-5 4 0,3 3 15 15,3-1-25-15,-5 0 4 0,3 1 8 16,1-2-25-16,-4 3 16 0,-25 6 2 0,40-15-4 15,-22 12-1-15,-18 3 1 0,36-9 0 16,-36 9 20-16,25-9-2 0,-25 9-5 0,0 0 12 16,30-13-12-16,-30 13-5 0,21-7 9 15,-21 7-9-15,0 0 3 0,0 0-5 16,0 0 8-16,0 0-21 0,0 0-13 0,0 0-14 16,0 0-35-16,0 0-20 0,0 0-8 15,0 0-57-15,0 0-59 0,0 0-459 16,0 0 121-16</inkml:trace>
  <inkml:trace contextRef="#ctx0" brushRef="#br0" timeOffset="124129.3651">4006 9133 2597 0,'-27'-15'-65'0,"27"15"32"0,-22-7 24 16,22 7 36-16,-28-6 15 0,28 6 2 0,0 0 8 15,-34-5-14-15,34 5-2 0,0 0-19 16,0 0-6-16,-32-10 11 0,32 10 0 15,0 0-14-15,0 0 1 0,0 0-9 0,0 0 10 16,0 0 12-16,0 0-6 0,0 0 8 16,0 0-29-16,0 0 23 0,0 0-7 0,72-15-6 15,-72 15 6-15,39-9-14 16,-16 4 14-16,-23 5-6 0,51-12-10 0,-25 8 12 16,-1-4-14-16,-25 8-9 0,49-12 0 0,-27 9 11 15,-22 3-6-15,33-6-13 0,-33 6 19 16,32-3-11-16,-32 3 5 0,25-4 0 15,-25 4 22-15,0 0-17 0,0 0-4 16,37 7 15-16,-37-7-5 0,0 0-3 0,11 17 1 16,-11-17 12-16,0 0-18 0,0 0 3 15,14 23-1-15,-14-23 15 0,0 0-4 16,13 25-5-16,-13-25 3 0,7 19-6 0,-7-19 11 16,7 27-5-16,-7-27 8 0,5 31-25 15,-5-31 14-15,0 32-3 0,0-32-2 0,-4 42 2 16,4-17 1-16,0-25-1 0,-15 51 0 15,10-23 6-15,0 2 2 0,-2 2-16 16,-3-1 14-16,7-6 3 0,-2 2-25 0,-3-2 29 16,3 3-7-16,-4-4 0 0,1 1-3 15,3-1 13-15,5-24-2 0,-8 41-16 0,8-41 2 16,-9 36-2-16,4-18 2 0,5-18 3 16,-6 32-11-16,6-32 8 0,-7 25 12 15,7-25-4-15,0 0 14 0,-7 27 5 0,7-27 0 16,0 0 0-16,0 0-11 0,0 0 11 15,0 0 7-15,0 0-1 0,-67-49 26 16,47 30 6-16,-8-9 1 0,-4 7 24 16,0-3-11-16,2-1-8 0,-5 0-2 0,5-4-13 15,-5 9-12-15,13-2 1 0,-7 1-65 16,13 2-43-16,1-5-81 0,10 0-123 16,5-2-441-16,5-1 606 0</inkml:trace>
  <inkml:trace contextRef="#ctx0" brushRef="#br0" timeOffset="135458.9338">22999 15590 5411 0,'0'0'440'0,"0"0"-185"16,11-21-98-16,-11 21-45 0,0 0-11 0,0 0-14 15,15-22-19-15,-15 22-8 0,0 0 0 16,0 0-2-16,0 0-7 0,0 0-1 0,9-20-2 16,-9 20-6-16,0 0-4 0,0 0-6 15,0 0-6-15,0 0-15 0,0 0-17 0,13-11-20 16,-13 11-19-16,0 0-23 0,0 0-29 15,0 0-39-15,0 0-35 0,0 0-24 0,0 0-38 16,30 35-137-16,-26-22-125 0,-4-13-50 16,0 0-376-16,0 0-574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04T20:35:25.09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19710 6480 1536 0,'0'0'179'0,"0"0"-103"16,0 0 9-16,0 0-47 0,0 0 14 0,0 0-23 15,0 0 3-15,0 0-3 0,0 0 13 16,0 0 3-16,0 0 34 0,0 0-13 0,0 0 14 15,0 0 5-15,0 0-21 0,0 0 2 16,0 0 1-16,0 0-16 0,0 0-3 0,0 0 4 16,0 0-3-16,0 0-9 0,0 0 2 15,0 0 3-15,0 0-22 0,0 0 5 0,0 0-8 16,0 0 10-16,0 0-15 0,0 0 0 16,0 0-3-16,0 0 3 0,0 0-3 15,0 0-2-15,0 0-1 0,0 0-9 16,0 0 5-16,0 0-2 0,0 0-1 0,0 0 3 15,0 0-3-15,0 0 1 0,0 0 1 16,0 0 6-16,0 0 0 0,0 0-6 0,0 0 8 16,0 0-9-16,0 0-10 0,0 0 2 15,0 0 5-15,0 0 2 0,18 54-4 16,-18-54-5-16,0 0 9 0,35 0-4 0,-35 0 9 16,36 0-12-16,-36 0-2 0,45-1 4 15,-17 1 18-15,-28 0-15 0,60-6 9 0,-29 6 1 16,4-5 4-16,-2 4-5 0,2-2 1 15,0 0 1-15,0 3-1 0,2-5-6 16,-3 5 10-16,6-3-14 0,-5 3 5 16,2 0-1-16,0 0 8 0,3 0-10 0,-7 0 0 15,6 0 3-15,-1 0-3 0,-3 0 1 16,0 3-3-16,-1-3 0 0,-2 0 0 0,1 5-12 16,-1-5 19-16,-2 3 0 0,0 0-14 15,-30-3 7-15,54 1 11 0,-33 7-13 0,8-5 18 16,-29-3-7-16,45 12-9 0,-22-6 0 15,3 0 0-15,2 1 7 0,-8 3-5 16,10-5-6-16,-3 4 8 0,3 1-4 0,-2-5 0 16,1 4 7-16,-2-2-7 0,-2 2-5 15,5-2 1-15,-8 1 11 0,4-5-12 16,-6 7 10-16,-20-10-10 0,47 12 3 0,-18-6 11 16,-3 0 0-16,3 0-5 0,4 0 10 15,9 0-5-15,-2 2-5 0,9-5 5 16,1 3 4-16,7 0-13 0,-4-5 2 15,1 4 3-15,0-2 6 0,-1 0-16 0,1 1 16 16,1-4-6-16,-5 2-5 0,-2 1 8 16,-6-3-8-16,7 3 0 0,-4 1 5 0,2-1 14 15,-12-3-10-15,13 2 4 0,-4 1 0 16,3 0-5-16,1 1 1 0,-3-1-9 0,1-1 21 16,2 3-19-16,-1 0 4 0,1 0 0 15,3-3 3-15,-3 3-5 0,-3 0 6 16,4-2-1-16,-1-2-5 0,-6 2 0 0,5 1-8 15,-5 1 8-15,-2-5 11 0,0 3 1 16,-1-3 0-16,2 0 7 0,-4 0-15 16,7-3 6-16,-6 3 2 0,11 0-6 0,-4-1 4 15,3-3-8-15,1 0 2 0,-2 1-1 16,5 2-1-16,-2 1 0 0,-2-3 2 16,-1-2-4-16,5 1 0 0,-5 3 9 0,-9-1-16 15,2 2 20-15,-4-5 14 0,2 2-5 16,-4 1 12-16,2 2-8 0,-7-5 5 0,8 3 1 15,-9-1 0-15,7-1-3 16,-5 1-2-16,5 3-6 0,0-3-5 0,1 1-1 16,2-1 4-16,1-4-3 0,-3 4-5 0,-2 1-8 15,1-2 6-15,2-2 2 0,0 1-3 16,-4 4 4-16,-1-5 7 0,1 1 3 0,-1 4 4 16,-2-5-8-16,0-2 5 0,-3 5 6 15,3-3-10-15,-30 6-10 0,60-6-1 16,-28 4 8-16,-3-5-5 0,2 4-7 0,-1-3 8 15,1 3-8-15,0 0-4 0,1 2-8 16,0-4 14-16,-2-2-7 0,2 7 2 16,1-7-2-16,-1 6 10 0,2-6-8 0,2 3-3 15,-2 3 4-15,6-3-3 0,-7-3 3 16,4 6 3-16,3-7-7 0,0 4 8 16,-1 1-12-16,-4-5 11 0,-1 1-7 0,-3 5 0 15,-1-3-6-15,-3-3 3 0,-27 8-1 16,55-15-2-16,-23 9 4 0,-7 0 4 15,0-3-4-15,4 1 0 0,-4 1 7 0,0-1-8 16,2-1-5-16,-27 9 0 0,47-12 5 16,-21 6-1-16,-1-3-1 0,-1 5 3 0,-24 4-2 15,47-12 6-15,-19 7-7 0,-4-2 4 16,-1 0-2-16,-23 7 5 0,47-5-2 0,-29-2 1 16,-18 7-2-16,42-9-4 0,-20 4 2 15,-22 5 2-15,40-10-8 0,-18 8 11 0,-22 2-8 16,40-10 8-16,-23 3-9 0,-17 7 5 15,41-7 1-15,-41 7-7 0,35-11 2 16,-35 11 13-16,31-9-11 0,-31 9 11 0,23-9-5 16,-23 9 1-16,25-12-4 0,-25 12 12 15,22-15-20-15,-22 15 13 0,27-16 4 16,-27 16 10-16,16-22 2 0,-16 22-1 0,20-25-8 16,-20 25-3-16,14-27 2 0,-6 7 2 15,2 0-5-15,-10 20-3 0,14-43 4 16,-11 21 3-16,2-3-2 0,-2 1-2 15,-3 24-3-15,0-54 2 0,0 27-1 0,0 0-1 16,0 27-2-16,-3-56 2 0,0 32 3 16,1-8-3-16,2 32-4 0,-8-52 6 0,4 28-13 15,1-4 4-15,1 0-1 0,-3 1 1 16,0-2-3-16,-2 3 8 0,1-5-1 0,-1 0-5 16,2 4 2-16,-3-5 14 0,-6 1-6 15,6-4 4-15,-10 5-7 0,4 0 4 0,-3 0-2 16,-3-2-1-16,0 3 9 0,4 2-2 15,-1 2-2-15,0 5 0 0,-1-2-2 16,4 1 0-16,-2 3 0 0,4-2-2 0,-1 2 1 16,13 18 3-16,-27-32-3 0,18 20-3 15,9 12 3-15,-16-25-7 0,16 25 4 16,-22-23-3-16,22 23 1 0,-18-19-2 0,18 19-2 16,-17-21-2-16,17 21 2 0,-20-23 2 15,20 23 1-15,-19-21-1 0,19 21-4 0,-23-21 7 16,23 21-3-16,-20-25-1 0,20 25 3 15,-19-25-3-15,19 25 4 0,-26-21-1 0,26 21 2 16,-17-19 3-16,17 19-8 0,-20-20 4 16,20 20-2-16,-17-16-2 0,17 16-1 15,-17-20 1-15,17 20 1 0,-16-18-2 16,16 18 0-16,-20-18 1 0,20 18-3 0,-22-19 4 16,22 19-2-16,-24-17 4 0,24 17-6 15,-28-20 3-15,28 20-5 0,-37-18 3 0,20 9-5 16,-8-1 5-16,25 10 2 0,-43-18-6 15,14 9 3-15,4-1 1 0,2 5 0 16,-4-4 2-16,27 9-3 0,-52-17 4 0,26 11-6 16,-1 0 2-16,-2 1 2 0,-2-2-4 15,0 1 3-15,-4 3 9 0,5-3-12 0,-3 3 5 16,1-1-5-16,2 2 4 0,30 2-3 16,-55-8 1-16,33 7-2 0,22 1 2 15,-45-4-18-15,45 4 8 0,-49 0-1 0,24-2 5 16,25 2 3-16,-48 0-1 0,48 0 3 15,-42-5-4-15,15 2-1 0,27 3 8 16,-47 0-8-16,19-2 2 0,28 2 2 0,-57-3 0 16,28 3 1-16,-1-4 2 0,30 4 1 15,-57 0-3-15,22-3 1 0,7 2 5 0,28 1-9 16,-59-5 11-16,29 1-4 0,3 2 0 16,-6-1 3-16,33 3 2 0,-65-6-8 0,28 0 2 15,0 3-4-15,-3-4 1 0,-7 4-2 16,-1-2 0-16,-9 2 0 0,2-4 0 15,3 0-36-15,-22 7 2 0,1-2-8 0,-8 2 6 16,-1 0-4-16,-13-3-4 0,-9 0 13 16,4-2-2-16,1 1 9 0,2-4 19 15,2 4-4-15,6-4 5 0,14 4 10 16,1 0-20-16,-3 0 6 0,10 1 2 0,-1 3 7 16,6 0-22-16,-7 3-2 0,9-3-1 15,2 0 0-15,1 4 14 0,1-8-12 0,0 8 1 16,-8-4 4-16,2-4 1 0,-6 4 5 15,-3 0-4-15,-2-3-8 0,-3 3 16 0,3-3-2 16,-4-2-8-16,0 1 14 0,3 1 0 16,-1-3 0-16,5 3 7 0,5 0-14 15,4 0 4-15,8 0 8 0,-1 0-14 16,6 3 11-16,1-3 1 0,2 3-19 0,-2-3 10 16,7 3 6-16,0-3-8 0,1 3 24 0,-3 0-16 15,0 0-2-15,7 0 9 0,-5 0-7 16,3 3 3-16,-1-3-3 0,-4 6-7 15,4-3 9-15,-2 3-16 0,-4 3 2 0,2-3 1 16,0 3-11-16,9 1-4 0,-2-2-13 16,3 0 9-16,-5 4-6 0,-3-3 1 15,3 3 6-15,-8 1 10 0,5-1 9 0,-9-4-7 16,4 5 4-16,-3-7 6 16,-1 3-1-16,-1 0 1 0,3-1 14 0,-5-1 2 15,2 1-2-15,-2-2-3 0,5 3 5 16,6-3-4-16,4-3 13 0,7 4-12 0,3-2 1 15,0-2 2-15,4 4-2 0,23-7 13 16,-37 12-20-16,20-5 7 0,17-7 4 0,-26 9-6 16,26-9-5-16,0 0 13 0,-34 12-4 15,34-12 0-15,0 0 9 0,-20 9-13 16,20-9 1-16,-17 3-6 0,17-3 16 0,0 0-7 16,0 0-2-16,0 0 2 0,-32 12-5 15,32-12 10-15,0 0-3 0,-16 10-9 0,16-10 12 16,0 0 2-16,-32 6-7 0,32-6 6 15,0 0-12-15,-32 9 8 0,32-9 7 0,0 0-7 16,-33 8 0-16,33-8 9 0,-32 9-4 16,32-9 17-16,-29 7-8 0,29-7 1 0,-30 8 7 15,30-8-17-15,-23 6 5 0,23-6 6 16,0 0-14-16,-37 12 11 0,37-12-17 16,-28 7 8-16,28-7-4 0,-27 11-4 0,27-11 2 15,-30 9 11-15,30-9-14 0,-22 9 12 16,22-9-13-16,-20 9 2 0,20-9-1 15,-27 9-1-15,27-9 8 0,0 0-4 16,-30 14 5-16,30-14-1 0,0 0-8 0,-22 12 6 16,22-12 0-16,0 0-6 0,-25 12 2 15,25-12 8-15,0 0-12 0,-18 19 3 0,18-19 3 16,0 0 0-16,-17 15 5 0,17-15-14 16,0 0 9-16,-10 18 9 0,10-18-9 15,0 0 2-15,0 0-13 0,-15 18 13 16,15-18 15-16,0 0-25 0,0 0 6 0,0 0 2 15,0 0 2-15,-13 19-6 0,13-19-3 0,0 0 11 16,0 0 17-16,-10 28-4 0,10-28 0 16,-7 21-3-16,7-21-7 0,0 0 9 0,-7 41-6 15,7-41 0-15,-3 28 3 0,3-28-3 16,0 30-6-16,0-30 6 0,-2 30-4 16,2-30 0-16,-3 32-2 0,3-32-8 0,0 30 12 15,0-30-2-15,-2 27-6 0,2-27 8 16,-3 32 2-16,3-32 4 0,-5 30-14 15,5-30 3-15,-5 27 13 0,5-27-14 0,-2 30 6 16,2-30 0-16,-8 30-10 0,8-30 10 16,-4 27-10-16,4-27 19 0,-3 32 6 15,3-32-4-15,-7 39 8 0,7-17-14 0,0-22 12 16,-5 53-7-16,5-23 3 0,0 1 1 16,0 1 3-16,5 1-12 0,-1 4 5 15,-1 5-2-15,4 2-5 0,3 6 8 0,5 10-56 16,0 11-86-16,3 10-342 0,-6-4-301 15,-5-17 349-15</inkml:trace>
  <inkml:trace contextRef="#ctx0" brushRef="#br0" timeOffset="4874.7301">19051 6534 171 0,'0'0'0'0,"0"0"-50"15</inkml:trace>
  <inkml:trace contextRef="#ctx0" brushRef="#br0" timeOffset="4995.3072">19051 6534 195 0,'0'0'94'16,"0"0"-19"-16,0 0 11 0,0 0 3 16,0 0 9-16,0 0 38 0,0 0 26 0,0 0-1 15,0 0 9-15,8 40-25 0,-8-40-12 16,5 22 34-16,-5-22-6 0,25 32-9 16,-1-14 5-16,6 7-18 0,20-1-12 15,22 2-30-15,48 7-3 0,11-3-22 0,14-11-22 16,14 1-78-16,2-12-230 0,8-16-344 15,0-12 118-15</inkml:trace>
  <inkml:trace contextRef="#ctx0" brushRef="#br0" timeOffset="10327.77">20575 8208 1803 0,'0'0'155'15,"0"0"-43"-15,0 0-21 0,0 0-1 0,0 0-8 16,0 0 13-16,0 0-9 0,0 0-9 16,0 0-1-16,0 0 3 0,0 0-2 15,0 0 6-15,0 0-2 0,0 0-5 0,0 0 10 16,0 0-23-16,0 0-6 0,0 0-2 15,0 0-11-15,0 0-15 0,0 0-2 16,0 0-1-16,0 0-2 0,0 0 0 16,0 0-9-16,0 0 0 0,0 0-15 0,0 0 9 15,0 0 0-15,0 0-5 0,0 0-4 16,0 0-9-16,0 0 16 0,0 0-5 0,0 0 4 16,0 0-2-16,0 0 3 0,0 0-3 15,0 0 0-15,0 0-2 0,28 24 3 16,-28-24-1-16,10 17-2 0,-10-17 0 15,24 12 6-15,-24-12-12 0,23 10 15 0,-23-10-3 16,42-4-10-16,-42 4 6 0,53-23 0 0,-17 5 1 16,7-8 13-16,9-6 1 0,6-6-3 15,24-28 2-15,10-2-13 0,7-5-36 16,7-6-46-16,2-3-82 0,-6 0-256 0,-3 7-280 16,-2 2 676-16</inkml:trace>
  <inkml:trace contextRef="#ctx0" brushRef="#br0" timeOffset="15095.6414">25995 10016 2969 0,'0'0'-3'0,"0"0"14"0,0 0-14 15,0 0-7-15,-25 17-22 0,25-17-10 0,0 0-17 16,0 0-7-16,0 0 19 0,0 0 19 15,0 0 33-15,0 0 24 0,0 0 21 16,0 0 4-16,0 0 3 0,0 0-23 0,0 0 34 16,0 0-25-16,0 0 0 0,0 0 11 15,0 0-7-15,0 0-9 0,0 0-10 16,0 0-2-16,0 0-5 0,0 0-7 0,0 0 12 16,0 0-10-16,0 0 4 0,0 0-13 15,0 0 2-15,0 0 11 0,0 0-13 0,0 0-3 16,0 0 12-16,0 0-9 0,0 0-7 15,0 0-9-15,-17 15 11 0,17-15 9 16,0 0-11-16,3 37 0 0,-3-37 9 0,9 37-5 16,-9-37-8-16,8 43-7 0,0-17 9 15,1-5-7-15,1 3 0 0,1 1 2 16,-1-5-6-16,4 5 8 0,-1-3-2 0,2 0 1 16,2-4 1-16,-2 1 3 0,2-3-7 15,1-1 2-15,2-3 0 0,7 0-4 0,-5-3 13 16,6 1 3-16,1-7-5 0,-4-1 0 15,-25-2-3-15,60-9 6 0,-30 3 17 16,-3-6 5-16,0-3 2 0,4-3 4 0,6-17-11 16,0-1-7-16,5-10 13 0,6-7-3 15,4-3 1-15,18-23-18 0,-1-6 18 16,5 10 1-16,-1-6-6 0,6 7-15 0,-1 10-36 16,8 2-50-16,-21 9-147 0,-8 11-508 15,5-1 491-15</inkml:trace>
  <inkml:trace contextRef="#ctx0" brushRef="#br0" timeOffset="18183.7677">4782 11896 2940 0,'10'-31'-172'0,"-10"31"10"0,0 0 3 15,0 0-10-15,0 0-398 0,0 0 117 16</inkml:trace>
  <inkml:trace contextRef="#ctx0" brushRef="#br0" timeOffset="18233.0466">4792 11865 1998 0,'0'0'-126'0,"0"0"17"0,0 0 0 0,0 0-18 15,0 0-289-15,-10-37 96 0</inkml:trace>
  <inkml:trace contextRef="#ctx0" brushRef="#br0" timeOffset="20589.3043">4789 11749 1570 0,'0'0'137'16,"0"0"24"-16,0 0-41 0,3-28-34 0,-3 28-34 15,0 0-24-15,0 0-1 0,0 0-7 16,0 0 4-16,0 0 9 0,0 0 10 0,0 0-24 15,0 0 1-15,0 0 11 0,0 0-8 16,0 0-11-16,0 0-6 0,0 0-6 0,0 0-12 16,0 0-13-16,0 0-4 0,0 0-26 15,0 0 2-15,0 0 6 0,0 0 3 16,0 0-8-16,0 0 13 0,0 0 0 16,0 0 13-16,0 0 1 0,0 0 14 0,0 0 22 15,0 0 21-15,-3-34 19 0,3 34 37 16,0 0-3-16,0 0 10 0,0 0 0 15,0 0 4-15,0 0-13 0,0 0-5 0,-14-25-7 16,14 25-14-16,0 0-17 0,0 0 3 16,0 0-7-16,0 0-26 0,-15-22 13 0,15 22 2 15,0 0-12-15,0 0 1 0,0 0 3 16,0 0-17-16,0 0 4 0,0 0 1 16,-17-17 7-16,17 17 7 0,0 0-22 0,0 0 10 15,0 0 12-15,0 0-7 0,-18-19-1 16,18 19-16-16,0 0 11 0,0 0-2 15,0 0-11-15,-17-16 4 0,17 16 2 0,0 0 5 16,0 0-7-16,0 0-7 0,-27-18 19 16,27 18-7-16,0 0-3 0,0 0 3 0,-20-15 5 15,20 15-1-15,0 0 0 0,0 0-11 16,-18-14 9-16,18 14 0 0,0 0-2 16,0 0 9-16,0 0-5 0,-27-15-4 0,27 15 9 15,0 0-5-15,0 0 7 0,-21-18 5 16,21 18-10-16,0 0 12 0,-17-18-3 15,17 18-4-15,-24-16-12 0,24 16 5 0,0 0 18 16,-20-22-10-16,20 22-8 0,-13-15 4 16,13 15-2-16,0 0-5 0,-17-21-4 0,17 21 18 15,0 0-5-15,-18-22 12 0,18 22-25 16,0 0 34-16,0 0 14 0,-14-24-28 16,14 24 3-16,0 0 3 0,-16-25-6 0,16 25-8 15,0 0-1-15,-7-28 3 0,7 28-10 16,-5-21 4-16,5 21-12 0,0 0 4 0,-8-37-8 15,8 37 12-15,-4-28 0 0,4 28-8 16,-5-28 11-16,5 28-16 0,-5-30 26 16,5 30-7-16,-6-32-3 0,6 32 10 0,-4-27-7 15,4 27-12-15,-5-27 0 0,5 27 0 16,-3-27-4-16,3 27 14 0,0 0-20 0,0-45 4 16,0 45 6-16,3-30 14 0,-3 30-18 15,9-31-2-15,-9 31 2 0,3-34-1 16,-3 34-3-16,12-35 0 0,-12 35 20 15,5-28-8-15,-5 28-8 0,11-30-4 0,-11 30 16 16,9-30-16-16,1 15-5 0,-10 15 5 16,11-28 12-16,-11 28-8 0,20-31-10 0,-8 12 12 15,-12 19 1-15,20-35-11 0,-11 20-4 16,-9 15 10-16,21-36-2 0,-14 24 1 16,-7 12 1-16,20-28 14 0,-20 28-10 0,17-23-10 15,-17 23 4-15,17-24 8 0,-17 24 0 16,23-20-14-16,-15 7-6 0,-8 13 30 15,22-17-16-15,-22 17 4 0,22-15 4 0,-22 15 4 16,27-15-12-16,-27 15-6 0,21-9 4 16,-21 9 4-16,25-8-7 0,-25 8-1 0,32-7 37 15,-32 7-31-15,25-6-3 0,-25 6 7 16,35-6-6-16,-35 6-4 0,34-8 8 0,-34 8 2 16,40 0-8-16,-40 0 1 0,35 0-7 15,-35 0 5-15,44 8-14 0,-44-8 11 16,38 9-3-16,-11-3-11 0,-7 3 17 15,-2 1-8-15,-18-10-1 0,36 17 3 0,-16-2-3 16,-7-7 7-16,-13-8 4 0,28 12-4 16,-28-12-1-16,29 15 3 0,-29-15 4 0,18 10-2 15,-18-10-2-15,22 12-7 0,-22-12 13 16,25 12 5-16,-25-12-9 0,25 17-7 16,-25-17 9-16,32 13 16 0,-7-5-11 0,-7-1 0 15,9 1 6-15,-2 1 3 0,7-3-2 16,2 0-14-16,-4 0 13 0,5 1 5 15,-2-2-13-15,2-2-1 0,-4 1 8 0,0 1 6 16,-4-2-7-16,3 1 7 0,-30-4-9 0,39 3-9 16,-39-3 7-16,43 5 4 0,-26-5 5 15,-17 0-5-15,33 3-6 0,-33-3-1 16,34 5 10-16,-34-5-8 0,32 5 1 16,-32-5 0-16,28 7 2 0,-28-7 11 0,22 7-11 15,-22-7 12-15,0 0-15 0,32 5-8 16,-32-5-5-16,0 0 16 0,31 7 7 15,-31-7-16-15,0 0 20 0,34 6-6 0,-34-6-5 16,28 2 2-16,-28-2 0 0,39 0-2 16,-9 0-2-16,-30 0 0 0,57-2 4 0,-22-1 5 15,0 0-10-15,-2-4 6 0,1 5-17 16,-1-1 28-16,-1-4-10 0,0 3-17 16,-7 1 8-16,-25 3 3 0,42-5-3 0,-42 5 7 15,37-5 1-15,-37 5-1 0,31-3-4 16,-31 3-5-16,29-5-5 0,-29 5 15 0,0 0-8 15,33-3 14-15,-33 3-9 0,0 0 5 16,0 0-14-16,34 0 13 0,-34 0-8 0,0 0-10 16,0 0 9-16,0 0 8 0,0 0-1 15,31-4 2-15,-31 4-6 0,0 0 9 16,0 0 0-16,0 0-7 0,0 0-2 16,0 0-5-16,0 0 2 0,31 7 3 0,-31-7 4 15,0 0 3-15,20 13-10 0,-20-13 5 16,0 0 2-16,35 8 8 0,-35-8-17 15,25 7 9-15,-25-7-4 0,0 0 6 0,37 9 6 16,-37-9-6-16,20 3-2 0,-20-3-2 16,0 0 3-16,33 10-1 0,-33-10-7 0,0 0 8 15,29 2-8-15,-29-2-6 16,0 0 11-16,0 0 0 0,28 7 0 0,-28-7-5 16,0 0 10-16,0 0-5 0,0 0-10 0,22 6 15 15,-22-6 7-15,0 0-10 0,0 0-2 16,0 0-5-16,0 0 1 0,0 0 1 15,27 9 10-15,-27-9-7 0,0 0 5 0,0 0-1 16,0 0-17-16,0 0 20 0,16 16-5 16,-16-16-7-16,0 0 10 0,0 0-7 0,0 0 2 15,17 16 0-15,-17-16-7 0,0 0 11 16,0 0-6-16,0 0 4 0,8 27 1 16,-8-27-1-16,0 0-2 0,5 24-2 0,-5-24-1 15,0 0 12-15,10 31-15 0,-10-31 6 16,9 28-5-16,-9-28 3 0,8 27 2 15,-8-27-5-15,9 28 5 0,-9-28 9 0,5 27-11 16,-5-27 9-16,8 26-3 0,-8-26 6 16,8 18-15-16,-8-18 7 0,0 0 5 15,9 24-9-15,-9-24 2 0,0 0-5 0,10 30 3 16,-10-30 4-16,8 20 5 0,-8-20-7 16,2 25 0-16,-2-25 9 0,6 30-9 0,-6-30 5 15,10 35-14-15,-10-35 9 0,7 31 9 16,0-14-7-16,-7-17-2 0,7 31 5 0,-7-31-10 15,10 31 5-15,-10-31 2 0,6 28-11 16,-6-28 5-16,12 30 8 0,-12-30-4 16,12 29-9-16,-12-29 9 0,13 27 0 0,-8-15 5 15,-5-12-5-15,20 30 0 0,-8-15 11 16,3 0-22-16,-15-15-3 0,17 24 9 16,-17-24 1-16,16 21-8 0,-16-21 19 0,17 22-16 15,-17-22 2-15,12 17 5 0,-12-17-3 16,0 0-2-16,8 29 7 0,-8-29-4 15,4 25-1-15,-4-25 5 0,0 0-9 0,5 27 6 16,-5-27 3-16,0 0-4 0,5 21 1 16,-5-21 13-16,0 0-6 0,0 0-8 0,0 0 8 15,-5 41-8-15,5-41 4 0,0 0 0 16,-9 28 4-16,9-28 3 0,0 0 0 16,-15 31-14-16,15-31 5 0,-8 21-3 0,8-21 19 15,-17 22-16-15,17-22-3 0,-22 28 8 16,22-28-6-16,-20 21-4 0,9-8 3 15,11-13 13-15,-24 20-4 0,24-20-8 0,-23 25 6 16,4-13-13-16,19-12 29 0,-30 23-3 0,18-14 14 16,12-9 6-16,-31 18-4 0,9-9-6 15,-1-3 14-15,-3 6-23 0,1-1 7 16,-6-2-3-16,-1 3-2 0,-3-4-8 16,-9 3 4-16,6-3 0 0,-9-1 14 0,5 1-6 15,4-4 13-15,-9 2-9 0,12-6 17 16,-9 0 1-16,-1 0 10 0,-5-3 2 0,6 0 8 15,-4-3 17-15,1 3-6 0,-2-7-10 16,-2 5-8-16,-1-5 4 0,-5-7-25 16,0 10 10-16,0-9-10 0,-3 4-18 0,-2 2 0 15,8-2-1-15,6 0 9 0,-14 0-50 16,5 3-32-16,2 3-30 0,3-2-40 16,-1 2-58-16,-4 6-146 0,3-3-471 15,1-1 174-15</inkml:trace>
  <inkml:trace contextRef="#ctx0" brushRef="#br0" timeOffset="26799.148">24631 11564 1222 0,'0'0'153'0,"0"0"-32"15,0 0 20-15,-33-14-51 0,33 14 21 16,0 0-20-16,0 0-3 0,0 0-7 16,0 0 5-16,0 0 8 0,0 0-10 0,0 0 4 15,0 0 0-15,0 0 9 0,0 0-20 16,0 0-7-16,0 0 12 0,0 0-24 16,0 0-9-16,0 0-5 0,0 0-6 0,0 0-1 15,0 0 0-15,0 0 0 0,0 0-15 16,0 0-6-16,0 0-1 0,0 0-10 0,0 0 6 15,0 0 1-15,0 0-2 0,0 0-3 16,0 0 4-16,-29 61-6 0,29-61 4 16,0 36-2-16,0-36-7 0,5 40 5 15,-5-40 0-15,12 38-15 0,-5-22 3 0,6 4 12 16,-13-20-3-16,25 27-6 0,-8-20-3 16,-17-7 4-16,40-7-4 0,-10-5 7 0,9-9-2 15,1-8 4-15,20-8 5 0,-6-5 10 16,1-1 1-16,2-3-9 0,-2-4 16 15,2 5-6-15,-4-2 1 0,-1 1-9 16,-5 2 0-16,0 4-2 0,-12 5 0 0,9 5-7 16,-1 0-51-16,-3 6-52 0,-1 3-109 15,2 4-492-15,-4 5 638 0</inkml:trace>
  <inkml:trace contextRef="#ctx0" brushRef="#br0" timeOffset="34097.4129">4698 9875 498 0,'-8'84'126'0,"-6"5"-56"0,-2 28 3 16,-4 16-61-16,-7 5 18 0,0 1 11 0,0 2-24 15,-6 0-6-15,-1 5 18 0,3-8-18 16,2-8 17-16,4-7-12 0,8-27-16 16,9-16 17-16,0-15-12 0,4-4-27 0,4-17-85 15,9-4-150-15,-4-20 73 0</inkml:trace>
  <inkml:trace contextRef="#ctx0" brushRef="#br0" timeOffset="34467.425">6950 9111 821 0,'0'0'80'0,"12"19"25"0,-12-19 21 0,0 0-16 16,-12 47-1-16,7-17-13 0,-9 11 18 15,-9 14-9-15,0 20 28 0,-18 46-18 0,0 19-2 16,-5 13-3-16,-5 19-2 0,-1 1-13 15,-2 0-13-15,2-2-8 0,11-13 4 16,-3-6-11-16,14-11 4 0,6-1-23 16,3-6-1-16,12-5 1 0,-2 2-10 0,6-27 1 15,5-15-2-15,0 1-17 0,1-21 6 16,6 3-26-16,1-10-33 0,1 1-30 0,-1-18-33 16,-3 0-34-16,7-7-58 0,-5-8-418 15,3-12 114-15</inkml:trace>
  <inkml:trace contextRef="#ctx0" brushRef="#br0" timeOffset="34785.4113">7922 10192 2281 0,'0'0'-73'0,"0"0"32"16,8 29 7-16,-8-29 10 0,0 30 45 15,0-3 13-15,-7 13 13 0,2 7-7 0,-10 9 0 16,-1 4 2-16,-6 15-7 0,0 6 0 16,-11 20-4-16,6-12 12 0,-8 16-12 15,8-19-7-15,4-9 0 0,6 2 0 0,5 3-4 16,4-3 4-16,3-10-13 0,1-7-11 15,13-5-20-15,-4-1-27 0,10-16-10 16,-2-3-29-16,6-6-19 0,-1-13-48 0,7-2-85 16,-1-11-262-16,6-6 109 0</inkml:trace>
  <inkml:trace contextRef="#ctx0" brushRef="#br0" timeOffset="35085.4012">10063 9546 1799 0,'0'0'58'0,"-8"49"21"15,-4-9-6-15,0 9 2 0,-13 23-5 16,-10 32-23-16,-9 13 10 0,1 11 12 0,-4 15-15 15,-6 1-7-15,1 2 2 0,-2 5-15 16,6 5-4-16,-1 5 3 0,4 0-4 16,8-8 3-16,0-5-14 0,7-5 2 0,5-14 8 15,7-7-8-15,4-23-23 0,6-15-11 16,0-21-40-16,8 0-43 0,0-15-37 0,8-7-47 16,-3-17-374-16,8-4 109 0</inkml:trace>
  <inkml:trace contextRef="#ctx0" brushRef="#br0" timeOffset="35435.2649">12023 9962 2035 0,'0'0'-47'0,"0"0"65"0,0 0 25 16,0 0 34-16,24 39 29 0,-38-1 8 0,-2 13 8 16,-6 18 1-16,-6 5-13 0,-6 33-4 15,-6 2-7-15,3 1-16 0,0-5 1 16,-1-3-10-16,6-16 3 0,9-9-25 0,4 0-13 15,-4-3 2-15,3 1-7 0,6-12-5 16,3-1 4-16,-1 0-13 0,7-4 2 16,0-11-13-16,5-10-29 0,5-4-17 0,0-9-44 15,15-10-62-15,8-11-90 0,-28-3-455 16,94-38 118-16</inkml:trace>
  <inkml:trace contextRef="#ctx0" brushRef="#br0" timeOffset="35687.7973">14273 9398 2754 0,'0'0'-28'0,"22"15"26"16,-22-15 30-16,-13 44 13 0,1-10 27 0,-8 1 14 16,0 12-5-16,-2 8-12 15,-8 7 9-15,0 9-2 0,5 4-4 0,-15 30-6 16,3 2-17-16,3 7 4 0,-4-3 12 15,-1-1-23-15,6 0-2 0,0-3-5 0,7-25-26 16,5-8 17-16,2-3-22 0,4-13-24 16,5-5-18-16,2-6-33 0,4-7-28 15,-1-4-25-15,10-7-38 0,0-5-48 0,7-4-460 16,-12-20 118-16</inkml:trace>
  <inkml:trace contextRef="#ctx0" brushRef="#br0" timeOffset="36004.3969">16485 9586 2580 0,'28'-8'-130'0,"-28"8"29"0,0 0 66 15,0 0 48-15,19 29 19 0,-19-29 6 16,-9 47 18-16,-4-14 5 0,-1 7-7 0,-11 13 19 15,4 3 1-15,-11 10-7 0,-2 9 1 16,-6 26-7-16,-3 1-11 0,1 3-6 16,2-3-1-16,6-5-13 0,-2-10 2 0,10-13 3 15,-4 4-18-15,9 2 7 0,-5-3-15 16,-5 28-4-16,4-18-17 0,7-12-22 0,1 2-12 16,8-15-12-16,-4-3-21 0,6-4-12 15,1-16-7-15,1 3-9 0,6-9 6 16,-4-6-8-16,5-27 3 0,5 35-25 0,-5-35-52 15,0 0-335-15,0 0 102 0</inkml:trace>
  <inkml:trace contextRef="#ctx0" brushRef="#br0" timeOffset="36347.0669">17860 9905 1864 0,'-5'51'-26'16,"5"-51"33"-16,-24 36 39 0,8-7 21 16,-4 4 2-16,-9 11 9 0,4 5-9 15,-3 8 8-15,-1 8-1 0,-8 6-16 16,-4 25-10-16,-5-1 18 0,3 1-26 0,8-15-3 15,5-10-7-15,0-5-12 0,1 6 6 16,2-4-9-16,4-5 9 0,5-9-38 0,-6 1-22 16,6 0-12-16,-2-2-1 0,3 2-16 15,0 1 5-15,-3 4-2 0,-2-10 0 16,6 10 4-16,-6-6 0 0,7-2-9 0,-4 1-8 16,3-3-13-16,4-8-18 0,4-4-52 15,1-11-299-15,4-5 97 0</inkml:trace>
  <inkml:trace contextRef="#ctx0" brushRef="#br0" timeOffset="36622.3918">18894 10692 2031 0,'-52'55'194'0,"2"-5"-7"0,-1-3-16 16,3 1-2-16,-2 1 1 0,3 4-22 16,-2-2 22-16,2 3-24 0,1-6-16 0,4 6-29 15,8-11 10-15,-6 9-34 0,15-3-7 16,-3 0-8-16,4 4 2 0,-1-4-13 0,10 1-10 16,3-8-38-16,4-3-37 15,1-4-29-15,4-4-36 0,13-7-33 0,-10-24-67 16,15 23-148-16,-3-23-379 0,-12 0 534 15</inkml:trace>
  <inkml:trace contextRef="#ctx0" brushRef="#br0" timeOffset="37070.8622">21727 9654 3262 0,'0'-29'42'15,"0"29"-8"-15,0 0-4 0,0 0 3 16,0 0 1-16,0 0-10 0,0 0 9 15,-13-39 3-15,13 39-12 0,0 0-11 0,0 0-3 16,0 0-5-16,0 0-10 0,0 0 12 16,0 0-16-16,0-30 1 0,0 30 3 15,0 0-9-15,0 0 3 0,0 0 4 0,0 0-5 16,0 0 7-16,0 0-6 0,0 0 9 16,0 0 4-16,-52 101 3 0,22-40 14 0,-19 37-10 15,-12 15 8-15,-1 3-11 0,-10 10 1 16,-9 4 10-16,10-1-7 0,-3 3-2 15,4-5 1-15,-2-4-3 0,12 0-2 0,-1-2 7 16,4-7-7-16,12-9-2 0,-3-10 8 16,16-18-4-16,9-19-16 0,1-13-21 15,7-3-28-15,6-7-32 0,1-10-14 0,5-8-59 16,3-17-99-16,0 0-416 0,0 0 122 16</inkml:trace>
  <inkml:trace contextRef="#ctx0" brushRef="#br0" timeOffset="37341.352">22151 9592 2906 0,'28'-6'50'16,"-28"6"-4"-16,0 0 0 0,0 0-16 15,0 0 0-15,-54 101 31 0,14-39 15 0,-8 31 1 16,-14 9 16-16,-3 5-3 0,-1 7 1 15,0 2-16-15,-3-2 6 0,7 2-12 16,2-9-9-16,5-6-5 0,3-5-2 0,8-19-9 16,17-10-6-16,1-1-6 0,9-14-2 15,4-3-17-15,4-5-20 0,6-11-29 16,11-3-12-16,4-2-14 0,10-6-28 0,10-3-45 16,6-13-68-16,10-9-114 0,14-9-414 15,19-13 518-15</inkml:trace>
  <inkml:trace contextRef="#ctx0" brushRef="#br0" timeOffset="37655.1573">23646 10305 2982 0,'0'0'-108'0,"15"-32"11"0,-15 32 24 16,12-27 56-16,-12 27 48 0,5-25 39 0,-5 25 11 15,12-22 1-15,-12 22 2 0,0 0-21 16,0 0-16-16,0 0 6 0,0 0-13 16,0 0-2-16,-44 67-4 0,9-1-15 15,-22 32 8-15,0 3-2 0,-6 5-7 16,4-2 0-16,4 3 0 0,-2 3-5 0,2-7 2 16,3 3-1-16,3 2 3 0,1-7-8 15,4 1 1-15,8-22 1 0,2-13-2 0,2 1-1 16,9-15 1-16,1-4-3 0,2-9-2 15,7-6-36-15,-2-2-35 0,8-9-6 0,7-23-49 16,0 0-91-16,0 0-488 0,0 0 653 16</inkml:trace>
  <inkml:trace contextRef="#ctx0" brushRef="#br0" timeOffset="37895.7477">24168 10293 2919 0,'0'0'-23'0,"0"0"4"0,0 0 8 0,0 0 11 16,0 0 19-16,-40 107 13 0,11-68 7 15,1 3 15-15,-9 18-11 0,-5-1-8 16,4 2 12-16,-22 22-18 0,11-15-3 16,6-7 3-16,1-2-12 0,0 3 4 0,2-8-2 15,1 6-15-15,11-13 10 0,-6-1 0 16,11-7-16-16,1-4-14 0,9-2-34 0,0-8-36 15,4 0-38-15,1-4-45 0,8-21-95 16,0 0-360-16,-9 21 116 0</inkml:trace>
  <inkml:trace contextRef="#ctx0" brushRef="#br0" timeOffset="38137.5957">24770 10016 2591 0,'-22'23'47'0,"4"-4"-15"0,-4-4 5 0,6 5-4 15,-1 0-8-15,-5 2 3 0,0 5 26 16,-6 2 0-16,-4 10-7 0,-1 0-8 16,-9 10-8-16,2 7 4 0,-6 4-10 15,-2-1 2-15,-9 23 0 0,10-12-10 0,2-7-2 16,8-1-17-16,-3-2-30 0,15-10-35 15,-2-1-66-15,9-4-85 0,3-6-424 0,5-12 116 16</inkml:trace>
  <inkml:trace contextRef="#ctx0" brushRef="#br0" timeOffset="38481.383">25152 9789 2419 0,'0'0'-138'15,"0"0"18"-15,0 0 4 0,0 0 0 16,0 0 17-16,0 0 28 0,-77 27 35 0,77-27 56 15,-10 29 12-15,3-2 7 0,-3 6 8 16,-2 11-2-16,-8 11-15 0,-5 14 0 0,-7 5 2 16,-10 25-3-16,-1-5 3 0,-1-4 7 15,4-12-14-15,7-15-8 0,-2-1 10 16,10-13-13-16,-1 1-4 0,6-11 14 0,4-4-17 16,-1-4-24-16,5-8-14 0,4-3-38 15,-2-8-48-15,10-12-96 0,0 0-253 16,0 0 103-16</inkml:trace>
  <inkml:trace contextRef="#ctx0" brushRef="#br0" timeOffset="38666.2698">25081 9956 1822 0,'-50'68'125'0,"23"-38"2"0,-6 6-3 15,-12 18-2-15,-19 23 11 0,-8 3 5 0,-10 2-3 16,-3 1 0-16,-5 1-19 0,-12 3 0 15,3-8-16-15,-3 2-10 0,-5-5-5 16,1-2-27-16,-1 4-14 0,-1-4-77 0,-1 0-59 16,0-11-116-16,5-1-504 0,6-11 591 0</inkml:trace>
  <inkml:trace contextRef="#ctx0" brushRef="#br0" timeOffset="41881.3128">13604 9672 2845 0,'-33'-3'-130'0,"33"3"12"0,0 0 32 16,-29-9 28-16,29 9 49 0,0 0 21 15,-28-15 9-15,28 15-11 0,-20-10 14 16,20 10 9-16,0 0-9 0,-29-15-9 0,29 15 23 15,-20-13 28-15,20 13 7 0,-18-15 12 16,18 15-5-16,-25-14-8 0,25 14 19 0,-32-13-17 16,32 13-5-16,-43-14-20 0,12 9 4 15,1 2-5-15,-13 3-23 0,-6 0-1 0,-4 3-17 16,-1 2 6-16,-6-5 0 0,-7 7-4 16,2-4 4-16,0 1-6 0,4-3 10 15,6-1-6-15,2 5 12 0,1-5-16 0,3 0 12 16,7 0-15-16,-1 0 0 0,3-5 1 15,-2 5-5-15,-1-5-2 0,-6 2-1 16,1 1-5-16,-1-4-7 0,2 6 13 0,-5-4-17 16,4 4-3-16,1 4-2 0,-5-3-13 15,0 4 4-15,5-3-1 0,-1 1 3 16,-1 1 10-16,6 2 12 0,-1 0-12 0,1 0 3 16,-1-1 1-16,4-1 1 0,3-1-3 15,-6 3 2-15,3 5-2 0,-2-7 5 0,5 4 4 16,-1-4 5-16,-1 7 1 0,7-5 1 15,1 0 3-15,-1-3-7 0,-2 3 0 16,6-3 2-16,28-3 5 0,-52 6-8 16,30-3 13-16,22-3-12 0,-48 3 9 0,48-3-2 15,-45 0-7-15,45 0 2 0,-49 4-22 16,22-1-3-16,-4-1-33 0,31-2-5 0,-56 6-9 16,21-2-1-16,2 1-4 0,-4 6 13 15,-3-7 8-15,-2 4 7 0,7-3 14 16,-2-1 28-16,4 2 18 0,-1-4-6 0,-1 3 12 15,5 0 19-15,2-1-4 0,28-4 12 16,-51 0-1-16,26 3-9 0,25-3 8 0,-40 0-20 16,40 0-5-16,-37 3-12 0,37-3-6 15,-31 0-20-15,31 0 1 0,0 0-4 16,-34 2-6-16,34-2-4 0,0 0 3 16,-32 3-4-16,32-3 3 0,0 0 0 0,-30 7 8 15,30-7 1-15,0 0 2 0,0 0 6 16,-30 3-3-16,30-3 7 0,0 0-1 0,-27 9 7 15,27-9 0-15,0 0-13 0,-35 17 16 16,35-17 0-16,-30 16 0 0,10-5 14 16,3 1 7-16,-3 3 6 0,4 1-13 0,16-16 6 15,-31 32-6-15,15-12-7 0,6 2 9 16,1 2 1-16,4 0-3 0,5-24 3 16,0 53-7-16,5-28 0 0,4 6 14 0,1-3-11 15,6 2 7-15,1-2-13 0,-2 3 3 16,2-3 1-16,1-5 2 0,2 1 7 15,-6-1-10-15,3 1-6 0,-1-2 6 0,3-4 0 16,-3 5 4-16,1-5-7 0,0 3 0 16,6-2 6-16,-6 1-3 0,1-3 7 15,4 1-1-15,0-3 4 0,-2 4-7 0,2-1 13 16,4-3 12-16,0 5 9 0,2-1 2 16,2-4-9-16,4 0 5 0,6 2 6 0,-2-1-16 15,6-2 6-15,-1-2-9 0,11 0 9 16,4-6-9-16,4 3-1 0,7-3-10 0,-1-3-1 15,4 0 1-15,5 3 2 0,-7-3-3 16,7 1-10-16,-6 3 7 0,1-3 6 16,-1 4-13-16,1 1 10 0,-1 0-11 15,-1 1 9-15,-1-5 9 0,-4 5-12 0,3-2 5 16,3-1-16-16,-1 1 3 0,-2-4 6 16,3 1 1-16,-3-5-9 0,6 0 7 15,-1-5-10-15,-6 1 12 0,5 0 1 0,0-3 2 16,-6 0-10-16,-1 4 15 0,-5-3-5 15,-7 6-5-15,-2-3 3 0,1 3-13 0,-4-3 0 16,-1 6 7-16,1 0 6 0,1 1-1 16,-2-2-4-16,1 1 2 0,4 0 5 15,-2 1-5-15,7-1 0 0,-5-3 7 0,2 4-2 16,1-8-5-16,-2 4-8 0,-1 0 6 16,8-3 9-16,-3 3-12 0,10-4 8 15,3 4-8-15,-3-3 2 0,2 0-4 0,5 3 2 16,-6-2 2-16,6-2-2 0,-1 4 2 15,8-3-2-15,-3 0 0 0,-1 0 8 16,7 3-8-16,-2-2-3 0,-5-2 1 16,1 4-3-16,-1 0 5 0,-1 0 0 0,-6 0-2 15,-7 0 9-15,-1 0-10 0,-5 0-4 16,0 0 5-16,-3 0-1 0,-4 4 1 0,2-4 2 16,4 0 5-16,-9-4-8 0,5 4-2 15,-2-3 18-15,1 3 11 0,0-6 0 0,-2 3-3 16,-1 0-9-16,-1 0 7 0,2-3-12 15,-2 3 10-15,-4-2-8 0,-8 2 7 16,0 2-9-16,4-3 0 0,-1 1 0 0,2-1-2 16,1 1-5-16,-3 1 2 0,-1 2-4 15,6 0 9-15,-2-4-1 0,2 4 1 16,1 0-7-16,-6 0 7 0,5 0-11 0,-2 0 4 16,0 0 2-16,-4 0-4 0,0 0 15 15,0 4-8-15,-9-4-10 0,4 0 8 0,-32 0 1 16,47 0-8-16,-20 2 10 0,-27-2-6 15,35 0 0-15,-35 0 3 0,38 3-3 16,-38-3 2-16,34-3 0 0,-34 3-2 16,30 3 5-16,-30-3 1 0,37-3-8 0,-37 3 18 15,40-2-3-15,-40 2-8 0,37-4-1 16,-37 4 10-16,45-3-10 0,-17 0 5 16,-28 3 6-16,52-9-2 0,-30 6-4 0,3-3-5 15,-25 6 5-15,40-10 2 0,-18 8 0 16,-22 2-1-16,43-10-5 0,-18 5-5 0,-1-2 8 15,1-3-3-15,-25 10-1 0,45-13 4 16,-25 1-10-16,2 4 2 0,-22 8 9 0,32-16 1 16,-16 5 13-16,-16 11 7 0,25-22 9 15,-14 5-6-15,-11 17-9 0,20-28 2 16,-15 8-6-16,0-4 5 0,3-3-5 16,-3 0-10-16,-2-3-1 0,6-7 9 15,-3 0-18-15,1-6 6 0,-2-1 17 0,7 2-25 16,-9-5 6-16,-3 2 5 0,0 2-5 0,0-7-10 15,0 3 12-15,-12 2-16 0,4 0-1 16,1 0 1-16,-8 1 10 0,-1-5-11 16,-8 3-9-16,-4 3-3 0,-6 1-4 0,-2 1-11 15,-16 0 6-15,-14 8 9 0,-4 2-7 16,-10 7-1-16,-17 8 10 0,-2 5 2 16,-6 7 11-16,-39 14-5 0,-3 5 2 0,-4 15 3 15,-9 9 14-15,-11 13-6 0,-3 18-6 16,-2 13 2-16,-43 34-31 0,-7 15-68 15,-11 13-139-15,-7-1-474 0,4 2 570 0</inkml:trace>
  <inkml:trace contextRef="#ctx0" brushRef="#br0" timeOffset="50244.2696">4871 10692 592 0,'0'0'-94'0,"0"0"60"0,0 0 41 15,-29 7-35-15,29-7 49 0,0 0-42 0,0 0 21 16,0 0 0-16,0 0-7 0,0 0-43 0</inkml:trace>
  <inkml:trace contextRef="#ctx0" brushRef="#br0" timeOffset="50284.2446">4809 10699 319 0,'0'0'-30'0</inkml:trace>
  <inkml:trace contextRef="#ctx0" brushRef="#br0" timeOffset="50325.2268">4809 10699 258 0,'0'0'-23'0,"0"0"-41"16,0 0 6-16,0 0 15 0</inkml:trace>
  <inkml:trace contextRef="#ctx0" brushRef="#br0" timeOffset="50419.1867">4620 11197 250 0,'-20'52'31'0,"3"1"44"16,0-5-17-16,2 2-15 0,7-3-2 0,-4-4 13 15,7 5-34-15,-3-1 19 0,4-1-26 16,4-3-26-16,4 0-33 0,-1-8-41 0,5-5-64 16,1-5 43-16</inkml:trace>
  <inkml:trace contextRef="#ctx0" brushRef="#br0" timeOffset="50668.2358">6388 10827 471 0,'-4'53'0'16,"1"-4"0"-16,1 1 20 0,-1-1 8 16,-5-4-15-16,4 5-6 0,-1 9 26 0,0 3 0 15,2-1-1-15,3-11-13 0,-3 1 0 16,3-1-6-16,0-7 5 0,0-5-36 15,3-5-1-15,0-6 19 0,6 1 0 16,-1-6-19-16,-8-22-7 0,25 12-59 0,-25-12-83 16,0 0 47-16</inkml:trace>
  <inkml:trace contextRef="#ctx0" brushRef="#br0" timeOffset="51266.2204">7049 11073 815 0,'13'-12'228'15,"-13"12"-19"-15,13-17-18 0,-13 17-26 0,0 0-30 16,0 0-29-16,0 0-23 0,0 0-6 15,0 0-5-15,0 0-16 0,-43 85-2 16,26-44-7-16,-10 5 6 0,4 6-11 0,-2 13 12 16,0 2-13-16,6-8-16 0,3-4-1 15,2-2-8-15,6-8 8 0,1-1-9 16,7-7 9-16,0-4-12 0,7-1 6 0,3-8 2 16,7-6-5-16,-1-5 5 0,-16-13-3 15,52-2-8-15,-8-9 5 0,-6-7-14 16,14-6-11-16,5 0-24 0,-9-5-12 0,8-2-15 15,-3 8 1-15,-1-3 15 0,-5 1-11 16,-10 7 9-16,-1 3 5 0,-4-2-3 16,-2 5 2-16,-3 4 0 0,-2-2 16 0,0 7 7 15,-25 3-4-15,44-9-3 0,-44 9 17 16,42-3-11-16,-42 3 8 0,40 0-1 16,-40 0 0-16,40 3 15 0,-40-3-3 15,38 3-1-15,-38-3-7 0,35 3 3 0,-35-3 12 16,39 6-4-16,-16-6-4 0,-23 0 4 0,71-6 19 15,-30 0-12-15,20-9 8 0,4-4-15 16,5-3 11-16,9-6 0 0,-1 1-8 16,3-3 8-16,-8-2-7 0,3-1 3 15,-8 2 4-15,-3 0 0 0,-8 7-4 0,-5-1-4 16,-5 4-6-16,-10 1 6 0,-4 4 1 16,2 2-4-16,-10 2 14 0,-1 3-7 15,-24 9 32-15,33-4 16 0,-33 4 19 0,0 0-5 16,30 28 7-16,-20-13-16 0,-10-15-8 15,5 35-10-15,-5-35 5 0,9 33-3 16,-9-33-4-16,5 34-11 0,-5-34-4 0,0 31 9 16,3-12-4-16,-3-19-11 15,9 27 6-15,-9-27-7 0,11 28 12 0,-11-28-12 16,24 25 1-16,-6-16-9 0,-18-9-10 0,50 10 0 16,-15-14-5-16,17-5-5 0,24-9 2 15,39-20-19-15,10-4-21 0,8-15-9 16,5-3 1-16,-7-6-4 0,-11 7-24 15,-8 5-16-15,-31 13-50 0,-16 14-13 0,-10 5-380 16,-16 7 110-16</inkml:trace>
  <inkml:trace contextRef="#ctx0" brushRef="#br0" timeOffset="53017.2536">10652 10860 1947 0,'21'4'-45'0,"-21"-4"53"0,14 28 37 0,-14-28 20 15,0 0 10-15,-22 55 11 16,9-31 14-16,-7 2 0 0,-4-2 9 0,4 0-11 0,3-1-16 16,1-4-12-16,1-1-14 0,1 0 3 15,14-18-16-15,-21 34-6 0,12-21 5 16,9-13-12-16,-8 27 3 0,8-27-15 15,0 0-3-15,0 0 0 0,17 36-3 0,-17-36 1 16,35 0 9-16,-35 0-22 0,68-9 0 16,-23-3-15-16,2 1 10 0,5-5-12 15,3-2-3-15,4 1 0 0,-2 1-3 16,3-1 3-16,-5 2 5 0,5 0-3 0,2 1 2 16,-2 4 6-16,6 3-3 0,-13-1 8 15,2 5-6-15,-3 2-2 0,-3-3 5 0,-11 4-2 16,2 0 2-16,-11 5 0 0,-1 6 5 15,-8 5 11-15,-6 2 26 0,-6 6 3 16,-8 3 12-16,0-27 4 0,-8 65-3 0,3-23 6 16,-7 0-8-16,7-6-10 0,-7 5-3 15,7-11 4-15,2 4-7 0,-7-6-5 0,8-3 5 16,-1-1-12-16,3-24-7 0,0 42 7 16,0-42 8-16,3 42-11 0,4-27-4 15,-7-15-28-15,30 20-9 0,0-20 5 16,17-4-19-16,15-12-15 0,15-6-16 0,37-13 1 15,-2-4-3-15,-2 6-15 0,0-6-2 16,-23 16-1-16,-13 1 6 0,-17 4-2 16,-12 4 11-16,0 2 19 0,-8 4 46 0,-9-1 30 15,-4 2 25-15,-24 7 5 0,38-6-12 16,-38 6-14-16,0 0 2 0,27 13 17 0,-27-13-23 16,0 0 8-16,-3 40 3 0,3-40-16 15,-19 43 15-15,9-22 12 0,-1 5-20 16,-1 1 12-16,-1 3-13 0,-1-9-5 0,-1 5 6 15,7-5-11-15,8-21 0 0,-12 37-5 16,12-37-2-16,8 27 9 0,-8-27-4 16,37 7-17-16,-3-14-5 0,14-1-8 0,12-13-26 15,14-10-4-15,30-15 8 0,-2-1-9 16,0 0 9-16,-7 1 3 0,-8 7 1 0,-17 7 3 16,-6 2 11-16,1 0-4 0,-13 6 3 15,-2 4 8-15,-10 1-11 0,1 4 2 16,-10 3 9-16,3 1-3 0,-12 10 3 15,-22 1 11-15,43 1 3 0,-43-1 12 0,30 20 5 16,-22-8 1-16,-8-12-1 0,11 30 3 16,-11-30-5-16,13 35 7 0,-13-35-2 15,5 31-6-15,-5-31-5 0,3 27 19 0,-3-27-11 16,9 26-6-16,-9-26 0 0,18 21 14 16,-1-12-19-16,13-3 18 0,3-3-10 0,16-6-3 15,16-6 6-15,17-11-9 0,37-7-16 16,6-10 19-16,12-2-10 0,2-4 2 15,-7 0 5-15,-4 4-13 0,-11-3-16 16,-24 11 5-16,-22 6-6 0,-9 7-5 0,-12 3 5 16,-5 3 0-16,-7 0 11 0,-8 4 20 15,-1 4-3-15,-29 4 5 0,40 4 0 0,-27 13 20 16,-13-17-3-16,17 30 16 0,-10-12 21 16,-7-18-36-16,3 44 8 0,-3-25-13 15,0-19 2-15,0 35-3 0,0-35-10 0,5 28 13 16,-5-28-3-16,12 26-13 0,-12-26 1 15,22 18-1-15,-6-12 20 0,-16-6-17 16,57 0 3-16,-22-6-4 0,12-6-6 16,15-3-1-16,8-7-12 0,11-6-12 0,29-6-12 15,-3 0-11-15,-10 3-24 0,-10 7-14 16,0 3-6-16,30-5-23 0,-15 8-15 0,-8 9-13 16,-15 3 6-16,-2 9 14 0,-4 3-5 15,-1 10 5-15,-13 4 25 0,-6 9 28 0,-11 4 11 16,-9 7 44-16,-6 7 44 0,-10-6 32 15,-10 1 36-15,-6 3 0 0,-1-13 21 16,5 2 11-16,-3-6-21 0,-2-3-17 16,7-1-9-16,1-3-8 0,-8-21-28 0,18 44-1 15,-1-29 0-15,2-2-4 0,2-7-3 16,9-3 2-16,6-6-12 0,4-3-5 16,8-7 3-16,2 1 4 0,6-11-10 0,4-4 2 15,2 0-27-15,5-13-3 0,5 3-8 16,28-19-7-16,0 1 0 0,1-1-4 0,11 8-12 15,-9 2-3-15,-9 11 1 0,-14 11-2 16,4-2-7-16,0 11 11 0,-4 0-6 16,-10 8 7-16,-1 2 3 0,-12 5-3 15,-2 0 12-15,-3 5-4 0,-5 2 3 0,-9 2 9 16,-5 0-3-16,-4 3 11 0,-7 0 11 16,-4 5-1-16,2 1 9 0,-3-3-6 0,-7 4 12 15,5-3-6-15,-3 1-3 0,4 0 0 16,-1-2-6-16,7 0 3 0,7-1 9 0,4-2-9 15,9-3 8-15,8-3-11 16,2-6 9-16,18 0-6 0,0-6 0 0,17-8-1 16,-1 2-2-16,-1-7 0 0,4 4 3 15,-1-3-3-15,3 1 3 0,-6-3-6 0,0 5 3 16,2-4 5-16,-3 4-2 0,-14 6 3 16,1-2-7-16,-11 7 1 0,-2-1 6 15,-1 5-6-15,-8 5 5 0,-2-3-5 0,-6 3 3 16,1 3-3-16,-3 1 5 0,-9 0 0 15,-4 4 6-15,1-1-2 0,-3-4 1 16,-1 4 1-16,-5 3 0 0,3-3-8 16,-3-1-1-16,-18-11 3 0,42 22 3 0,-22-10 5 15,3-3-5-15,1 3-6 0,7-3 6 16,6 1-5-16,7-5-6 0,3 3 8 0,3-4 2 16,5 1-10-16,4-2 8 0,4-3-10 15,2 3 7-15,4-3-5 0,6 0 8 0,-6-3-6 16,1-5-2-16,-3 7 6 0,7-5-6 15,-8 1 0-15,0 0 2 0,2 3-4 16,-11-3 4-16,-3 2-4 0,-2 3-4 16,-6-1 9-16,-2 1 0 0,-9 0-3 0,0 1 8 15,-5-1-3-15,2 8 18 0,-4-6 16 16,-6 8-1-16,-22-10 2 0,44 15 5 0,-33-6 4 16,-11-9-6-16,29 18 2 0,-29-18-10 15,25 15-2-15,-25-15-6 0,18 12 3 16,-18-12-19-16,22 12 14 0,-22-12-8 0,0 0-6 15,25 11 9-15,-25-11-11 0,0 0 2 16,19 12 2-16,-19-12 0 0,0 0-4 16,30 15-1-16,-30-15 16 0,21 10-26 15,-21-10 2-15,29 9 14 0,-6-3-9 0,2 0 3 16,1-3-1-16,10 3-18 0,3-3-12 16,8-3-3-16,3 4-2 0,3-4 2 0,4-4-12 15,-5 4 7-15,-2-3 4 0,-5 0 2 16,-8 0 0-16,0 3 11 0,-5-3 2 0,-32 3-34 15,47-6-174-15,-29 0-475 0,-5-1 666 16</inkml:trace>
  <inkml:trace contextRef="#ctx0" brushRef="#br0" timeOffset="55134.3477">16734 2162 2839 0,'0'0'-184'0</inkml:trace>
  <inkml:trace contextRef="#ctx0" brushRef="#br0" timeOffset="55174.324">16739 2132 2320 0</inkml:trace>
  <inkml:trace contextRef="#ctx0" brushRef="#br0" timeOffset="55721.1846">16739 2132 2038 0,'5'-27'-124'0,"-5"27"1"0,0 0 11 0,0 0 12 15,5-27 4-15,-5 27 15 0,0 0 44 16,0 0 14-16,0 0 14 0,8-27 4 0,-8 27 10 16,0 0-5-16,0 0 4 0,0 0 1 15,0 0 9-15,0 0 0 0,0 0 9 0,0 0 22 16,0 0 22-16,0 0 7 0,0 0 18 15,0 0 12-15,0 0-11 0,-13-35-18 16,13 35-1-16,0 0-21 0,0 0-4 16,0 0-1-16,0 0-7 0,-28-12-4 0,28 12-4 15,0 0-20-15,0 0 0 0,0 0-13 16,-42 0 3-16,42 0-12 0,0 0 2 16,-47 12-6-16,47-12 3 0,-35 12 0 0,13-4 7 15,-1 4-7-15,4 0 13 0,-4 0-13 16,1 6 4-16,-5 4 6 0,2 6 0 0,-5-1-7 15,-2 10 10-15,4-2-6 0,-4 1 0 16,10-3 3-16,2-1 0 0,-3-2 10 16,8-2-7-16,-4 1-13 0,11-5-4 15,-4-2 11-15,7-2 3 0,5-20 0 0,5 38 3 16,-5-38-3-16,15 22 11 0,4-13-11 16,4-3 6-16,14-4-6 0,-4 2 4 0,8-8-11 15,2 2 14-15,4-1 6 0,3-4-13 16,2-1 0-16,10 1-3 0,-5-1-1 0,5-2 4 15,-5 5-6-15,-6-7 9 0,-2 8-10 16,4 0 4-16,-6-3 0 0,-2 7 3 16,-9-1-7-16,0 1 0 0,-4 1 7 15,-3 2-7-15,4 5 4 0,-11-1 0 0,1 7-1 16,-4-1 11-16,-3 2-10 0,-4 2 6 16,3-1-3-16,-8 3-3 0,-7-19 6 15,18 40-3-15,-9-21-3 0,-9-19 3 0,5 31 6 16,-5-31-9-16,3 31 3 0,-3-31 17 15,-13 36-7-15,3-15 3 0,-14 5 7 0,-3 1-10 16,-3 1-7-16,-5-5 10 0,5 2 10 16,-5 1-7-16,5-5-6 0,-2 1-10 15,-1 0 7-15,1-1 5 0,2 0-12 16,-4-3 13-16,4 6-16 0,0-11 6 0,-2 6-16 16,9-1-48-16,-2-2-63 0,3-4-100 15,2-3-276-15,20-9 106 0</inkml:trace>
  <inkml:trace contextRef="#ctx0" brushRef="#br0" timeOffset="56115.0147">17550 2543 1814 0,'0'0'-23'0,"0"0"-5"0,0 0 32 0,0 0 36 16,0 0 36-16,0 0 3 0,0 0-3 16,0 0-2-16,0 0-5 0,0 0-12 15,0 0-17-15,0 0-4 0,0 0-17 0,0 0-3 16,0 0-3-16,0 0 6 0,0 0-6 16,0 0-7-16,19 27 6 0,-19-27 1 0,13 28-7 15,-3-9 10-15,-1 3-16 0,1 3 0 16,0 3 0-16,3 3 12 0,0 2-6 15,2 4 16-15,4 0-13 0,-4 0-9 16,-3 3 15-16,8-6-9 0,-7 6 0 0,7 0 6 16,-1-6-3-16,-4 3-6 0,-4 0 3 15,9-4 0-15,-1 5-3 0,-4-8 3 0,2 3-3 16,-2-1-3-16,0-7 15 0,-7-1-15 16,2-3 11-16,-2-1 1 0,-8-20-30 15,9 31-41-15,-9-31-48 0,0 0-27 16,0 0-34-16,-25 34-368 0,25-34 111 0</inkml:trace>
  <inkml:trace contextRef="#ctx0" brushRef="#br0" timeOffset="56301.1707">17785 2429 1849 0,'33'-10'-479'0</inkml:trace>
  <inkml:trace contextRef="#ctx0" brushRef="#br0" timeOffset="56415.0557">17851 2427 1595 0,'0'0'-116'0,"0"0"12"16,36 15 24-16,-36-15-13 0,20 21 23 0,-20-21 3 0,8 30 3 15,-6-12-2-15,-2-18 32 16,-2 47 6-16,-1-22 22 0,-2 2 17 0,-7-1-5 15,0 2 11-15,-6 3 0 0,3 0 5 16,-5-1-22-16,-7 0 0 0,4-1-22 0,-8 1-75 16,1-3-152-16,2 0 70 0</inkml:trace>
  <inkml:trace contextRef="#ctx0" brushRef="#br0" timeOffset="56781.6745">18266 2504 832 0,'0'0'12'0,"0"0"5"0,0 0 0 15,0 0 6-15,0 0 16 0,0 0-6 16,0 0 0-16,0 0-22 0,0 0-6 15,0 0 11-15,0 0-21 0,0 0-17 16,0 0 17-16,0 0 5 0,0 0 5 0,0 0 1 16,0 0-6-16,0 0 11 0,5 34-11 15,-5-34 0-15,0 0 0 0,0 0 10 0,0 0-20 16,56-30 20-16,-56 30-15 0,20-15 15 16,-20 15-10-16,16-15 11 0,-16 15-11 15,17-21-5-15,-17 21 15 0,17-18 17 16,-17 18-7-16,0 0 11 0,10-29-16 0,-10 29-5 15,0 0-5-15,8-21 1 0,-8 21-22 0,0 0-24 16,0 0-39-16,0 0-13 0,0 0-185 16,0 0 72-16</inkml:trace>
  <inkml:trace contextRef="#ctx0" brushRef="#br0" timeOffset="56989.764">18122 2550 832 0,'-20'24'-11'0,"7"-3"22"15,3 1 35-15,0 0 11 0,10-22-13 0,-18 40 5 16,14-23-12-16,4-17 15 0,-5 38-2 16,3-19 0-16,2-19 23 0,2 36-21 0,-2-36-1 15,9 38-1-15,-3-23 3 0,-6-15 12 16,19 25 7-16,-6-17-2 0,-13-8-10 16,37 17-1-16,-9-14 2 0,1-3-8 0,-29 0-9 15,68-11-40-15,-26 6-82 0,3-3-113 16,10-11-263-16,-3 0 100 0</inkml:trace>
  <inkml:trace contextRef="#ctx0" brushRef="#br0" timeOffset="57413.9583">19223 2194 1557 0,'0'0'-61'0,"0"0"12"15,-68-2 13-15,68 2 4 0,-42 27 14 0,15-10 22 16,4 7 19-16,-1-3 9 0,2 3 18 15,4 4-6-15,6-2-5 0,-1-3-13 16,3 5 16-16,1-2-1 0,6 1-4 0,3-27 7 16,3 53-4-16,1-26-1 0,6-2 3 15,5-4-4-15,0 0 3 0,3 2-4 16,12-2 0-16,-13-3 9 0,13-6-11 0,-5 0 10 16,4-1 13-16,1-7-4 0,3-4 11 15,-1 0-1-15,0-4-8 0,8-8 3 0,-1-4-17 16,-4-3 5-16,-2 1-6 0,-1-7-6 15,1-3-9-15,-2 4-4 0,-8-1 9 16,0 5 3-16,-8 0 1 0,2 1 3 16,-3 4 18-16,-14 15-17 0,25-24-2 15,-25 24-17-15,18-20-4 0,-18 20 1 0,23-5 6 16,-23 5-8-16,0 0-3 0,0 0-2 0,42 19-7 16,-42-19 4-16,30 21 8 0,-11-9-5 15,-2 0 5-15,6 0-13 0,-1 2 8 16,-6-1-8-16,6-2-2 0,-7 1 3 15,12-2 6-15,-10 2 1 0,-17-12-5 0,33 17-25 16,-33-17-16-16,32 4-41 0,-32-4-104 16,0 0-214-16,32-12-206 0,-32 12 113 0</inkml:trace>
  <inkml:trace contextRef="#ctx0" brushRef="#br0" timeOffset="57560.6986">19554 1899 2268 0,'-16'-30'-53'0,"-3"1"26"0,11 8 20 15,-1 3 51-15,9 18 58 0,-15-28 27 16,15 28-17-16,-11-19-13 0,11 19-17 0,0 0-68 16,-10-21-20-16,10 21-19 0,0 0-40 15,0 0-82-15,0 0-128 0,0 0-283 16,0 0 113-16</inkml:trace>
  <inkml:trace contextRef="#ctx0" brushRef="#br0" timeOffset="58131.0709">20476 1150 1966 0,'-27'10'-132'0,"7"4"5"16,2-1 24-16,3 7 30 0,-2 1 29 16,-1 3 22-16,4 8 4 0,1 1 18 0,-2 8 32 15,0 5 20-15,6-1 0 0,3 2 7 16,-1 2 2-16,0 1 3 0,7-2 3 16,-3 5 1-16,3-5 3 0,3 6-2 15,2-2 5-15,0-3 1 0,5 4-15 0,-1-4-17 16,6 1 9-16,3-1-11 0,-1 0 3 15,5-4-4-15,1 2-6 0,-1-7-4 0,1-2 6 16,1-2-10-16,-6-5 1 0,6 0-1 16,-8 0-12-16,1-6 3 0,-4-2 9 0,2 1-9 15,-6-9 16-15,-9-15-11 0,15 27-8 16,-15-27 8-16,13 20-3 0,-13-20-3 16,0 0 0-16,0 0-2 0,0 0 7 15,0 0 0-15,0 0-5 0,0 0 12 0,0 0 6 16,5-78 6-16,-5 78 13 0,5-38-11 15,-5 38 1-15,4-33 1 0,-4 33-16 16,6-35 0-16,-6 35-7 0,14-28 0 0,-4 13-5 16,-10 15 7-16,26-23-14 0,1 11 4 15,-7 4-8-15,10 0 8 0,1-3-2 0,4 6 3 16,-4-2-10-16,6 4 1 0,-7 3 3 16,2 0 1-16,2-3-4 0,-6 6 1 15,2 0-1-15,0 1-3 0,-30-4-18 16,50 11-26-16,-29-2-25 0,0-2-57 0,-21-7-90 15,34 13-477-15,-24-10 681 0</inkml:trace>
  <inkml:trace contextRef="#ctx0" brushRef="#br0" timeOffset="58283.1557">21254 2006 2812 0,'-12'-27'-19'0,"-3"4"25"15,5-1 34-15,-3 6 27 0,13 18 32 0,-12-30 16 16,12 30 1-16,-15-29-25 0,15 29-21 15,-12-17-10-15,12 17-14 0,0 0-21 0,0 0-55 16,0 0-55-16,0 0-97 0,0 0-153 16,0 0-339-16,0 0 118 0</inkml:trace>
  <inkml:trace contextRef="#ctx0" brushRef="#br0" timeOffset="58446.6533">22125 1699 2712 0</inkml:trace>
  <inkml:trace contextRef="#ctx0" brushRef="#br0" timeOffset="59191.1481">22012 1754 2453 0,'-42'26'-69'0,"-2"1"8"15,11 1 16-15,1 0 18 0,10 3 1 0,-8 7 6 16,4 6 10-16,5 6-4 0,3-1 7 15,0 4 4-15,6 2 6 16,7-7 4-16,0-1 0 0,10 3 0 0,-2-4 6 0,6-3-6 16,2-3-7-16,8-1 10 0,9 3 0 15,6-10-3-15,7 0 9 0,6-12-3 16,3 0 10-16,-1-8 16 0,3-6-13 16,0-9-10-16,0 0 6 0,-1-6-13 15,6-6 16-15,-7-5-9 0,-3 4 5 0,-7-4-2 16,-3 1-4-16,-2 2 3 0,-4-5-6 0,-6 6 3 15,1 0-6-15,-7 5 21 0,3-2-19 16,-22 13-2-16,30-15-6 0,-30 15 0 0,25-9-3 16,-25 9 3-16,0 0 0 0,0 0-6 15,0 0 9-15,47 15-9 0,-47-15 6 16,21 15-3-16,-21-15 5 0,24 12-5 16,-24-12 3-16,30 14-8 0,-30-14 2 0,33 4 3 15,-33-4-6-15,40 0 20 0,-40 0-17 16,36-3 3-16,-36 3 3 0,35-12 3 15,-35 12-6-15,28-18-9 0,-16 3 4 0,-12 15-16 16,8-31-2-16,-4 9-7 0,-4 22-3 16,-7-43-4-16,-3 19 7 0,0 0 2 15,-7 1-4-15,4 2 13 0,-9 2 0 0,0 4-3 16,2 3 6-16,20 12-7 0,-45-20 10 16,28 15-11-16,17 5 18 0,-35-6-17 15,35 6 16-15,-32 0-10 0,32 0 3 0,0 0 1 16,-31 21 3-16,31-21-1 0,-14 27 1 15,14-27 0-15,0 35 6 0,0-35 1 16,12 42 3-16,-5-18 7 0,8-4 6 0,5-2-9 16,3 1-4-16,-1-7 14 0,3 1-14 15,7-8 23-15,-1 3 11 0,5-8-1 16,4-5 10-16,5-3 3 0,-2-5-2 0,8-8-9 16,-3-4 5-16,-3-2-15 0,-3-8 11 15,-2-1-15-15,2-14-15 0,-10 5-12 0,1-15-15 16,-4 0-22-16,-13 1-25 0,-2-7-27 15,-2 4-4-15,-9 2 14 0,-3-2 0 16,-8 4 2-16,-1-2 1 0,-3 3 12 0,-4 7 27 16,-3-3 19-16,3 17-4 0,1-1 12 15,0 4 0-15,1 7-1 0,-1 2 5 16,5 1-13-16,10 23 0 0,-15-27 4 0,15 27-1 16,-12-15 1-16,12 15 8 0,0 0 0 15,0 0 8-15,0 0 27 0,0 0 51 16,0 0-6-16,27 101 21 0,-7-54 25 0,-1 2-12 15,9 4 10-15,4 8-31 0,1 4-6 16,1 3-11-16,14 20-5 0,-3-11-1 16,-10-15-17-16,7 7 3 0,-3-7-10 0,-4-1-30 15,-10-9-54-15,0-7-52 0,-8-3-80 16,-6-6-365-16,-5-4 110 0</inkml:trace>
  <inkml:trace contextRef="#ctx0" brushRef="#br0" timeOffset="59462.9141">23390 1976 1980 0,'-5'-34'-74'0,"5"34"32"15,0 0 19-15,13-43 8 0,1 28-4 16,-14 15 11-16,33-29-8 0,-9 17 8 0,9-3 4 16,7 3 8-16,-1-1 0 0,8 1 4 0,1 1-4 15,2 2 19-15,1 2 1 0,0-3-13 16,6 9 12-16,-5-3-15 0,3-1 3 15,-1 2 0-15,-2 6 4 0,-2-3-3 16,-5 9-5-16,4-4-7 0,-11 1 15 0,0 3 0 16,-2 4-8-16,-6-4 8 0,0-1-8 15,-5 8 4-15,-2-4-4 0,-1 0-7 16,-2 5-15-16,-3-8-28 0,-17-9-25 0,33 25-44 16,-33-25-38-16,24 15-282 0,-24-15 94 15</inkml:trace>
  <inkml:trace contextRef="#ctx0" brushRef="#br0" timeOffset="59941.1379">25342 1363 1456 0,'-52'-31'-31'0,"52"31"53"0,-41-6 40 0,14 3 20 16,27 3-2-16,-47 3 4 0,19 3-32 15,28-6-6-15,-46 18-4 0,23-3-1 16,3 2-8-16,6 8-4 0,1-1 8 16,5 8-5-16,1-2-11 0,7 0-4 0,0 5 11 15,7-1-4-15,1-1-7 0,0 4 4 16,6-3-8-16,-2-4-6 0,-2-2 16 16,5-6-10-16,0 3 11 0,-2-7 28 0,-5-2 40 15,-8-16 3-15,26 13 0 0,-26-13-3 16,0 0 6-16,0 0-12 0,48-38-10 0,-43 16-7 15,2-5-6-15,-7-5-11 0,0 2-7 16,-4-3-9-16,-1-8 0 0,-6 8-6 16,6-1-5-16,-7 6-13 0,-1 0-33 0,3 10-42 15,-4-2-20-15,14 20-51 0,-33-15-85 16,33 15-440-16,-35-9 117 0</inkml:trace>
  <inkml:trace contextRef="#ctx0" brushRef="#br0" timeOffset="60241.1345">25372 1332 2499 0,'27'-9'-140'15,"-27"9"-4"-15,0 0 13 0,35 0 2 0,-35 0 19 16,0 0 4-16,44 7 13 0,-44-7 4 16,25 5 24-16,-25-5 11 0,32 14 63 0,-16-10 9 15,-16-4-4-15,27 12 12 0,-27-12 48 16,32 12 18-16,-32-12 28 0,28 5 10 15,-28-5 33-15,32 3 18 0,-32-3-9 16,45-12-18-16,-13-3-16 0,2-1-22 0,6-6 21 16,-5 1-31-16,12-3-28 0,-9-2-1 15,7 1-19-15,-1 8-10 0,-11-3-2 16,1 7-11-16,-3-1-2 0,-5 8 0 0,2-1-5 16,-28 7 0-16,42 3-3 0,-22 7-8 15,-5 12 6-15,-2 3-14 0,-4 11-98 16,-1 2-140-16,-5 4-511 0,-6-2 476 0</inkml:trace>
  <inkml:trace contextRef="#ctx0" brushRef="#br0" timeOffset="63445.1455">2403 8601 505 0,'0'0'189'0,"0"0"-74"0,0 0-86 0,-22-25 34 16,22 25-13-16,0 0 42 0,0 0 27 16,0 0 9-16,0 0 25 0,0 0 12 0,0 0 2 15,0 0 16-15,0 0-1 0,0 0-8 16,0 0-11-16,0 0-25 0,0 0-18 16,0 0 0-16,0 0-19 0,0 0-19 15,-16-20-5-15,16 20-16 0,0 0 1 16,0 0-8-16,0 0-8 0,0 0-1 0,0 0-20 15,0 0 6-15,-49 8 2 0,49-8-13 16,0 0-1-16,-43 14-10 0,43-14 6 0,-34 20 0 16,16-11-2-16,-6 2-3 0,-1 2-1 15,-5 2 1-15,-2 1 1 0,-1 0-13 16,-7-1-7-16,3 3 1 0,-3 0 1 0,-5-3 3 16,3 0 8-16,2 2-14 0,-5-4 12 15,4 1-2-15,1-4 0 0,10-2 11 16,0 2-7-16,0-1-2 0,1 1-2 0,1-3-4 15,6-3 8-15,22-4 4 0,-38 9 1 16,38-9-3-16,-37 11-6 0,37-11-13 0,-28 9 5 16,28-9 4-16,-24 5-7 0,24-5 1 15,0 0-1-15,-32 10 11 0,32-10 17 16,0 0-28-16,-20 15 1 0,20-15-1 16,-11 19 9-16,11-19 2 0,-5 25 0 0,5-25 6 15,3 34-12-15,-3-34 8 0,5 39 2 16,3-15-8-16,-1 2 2 0,5 5 4 15,-7 5-13-15,6 5 18 0,-7 5-7 0,-1 8 0 16,9 13 8-16,-5 0-1 0,1 14 1 16,-1-3 1-16,3 6-1 0,-4 0-8 15,4-1-6-15,-3-5 23 0,3 6-11 16,2 0 5-16,3-1-14 0,-3 0 8 0,4-2 1 16,-2 2-6-16,2-5 12 0,3-3-5 0,3 2-5 15,-6-3 16-15,4-2-16 0,0 1 5 16,-3-5 9-16,8 3-8 0,-5-2 11 15,-3-3-17-15,3 5 6 0,4-2 0 0,-11-9-2 16,4-1 0-16,-1 0-6 0,-4-1 12 16,0 1-10-16,1 3 8 0,-1-4-10 15,0 4 10-15,-2-4-4 0,1 1 0 16,-6-3 5-16,9-1-7 0,-9-7-2 0,-2-4 2 16,7 3-2-16,-7-8 6 0,9 4-2 15,-3 1-6-15,-1-5-4 0,-1-1 0 16,3-2 0-16,1 0 14 0,-6 0-6 0,2-6-8 15,3 3 0-15,-3-1 8 0,1-5 10 16,1 0-8-16,-3 3-6 0,3-6 5 16,1-1-9-16,-4 1 3 0,3-3 6 15,-4 0 1-15,-5-21-12 0,13 37 12 0,-5-21-4 16,-8-16 8-16,9 24-12 0,-9-24 6 0,10 25-4 16,-10-25 9-16,0 0 7 0,8 27-18 15,-8-27 4-15,0 0 13 0,0 29-11 16,0-29-1-16,0 0 7 0,0 0-6 0,0 27-4 15,0-27 0-15,0 0-2 0,0 0 0 16,0 0-2-16,0 0 2 0,0 30-2 16,0-30 14-16,0 0-6 0,0 0 3 0,0 0-7 15,0 0-4-15,0 0 8 0,0 0-8 16,0 0 3-16,0 0 6 0,-3 33-9 16,3-33 8-16,0 0-11 0,0 0 7 0,0 0 2 15,3 25-2-15,-3-25-10 0,0 0 18 16,0 0-22-16,14 20 14 0,-14-20 4 15,0 0-4-15,28 5 0 0,-28-5 6 16,0 0-4-16,0 0-6 0,54-18-2 0,-54 18-7 16,30-12 9-16,-9 4 4 0,-21 8 0 15,42-20-4-15,-18 8 1 0,1-1 10 0,8-2-11 16,1 0-5-16,-1-3 7 0,11-2-8 16,-8-1 7-16,13 0 12 0,-1-4-13 15,-9 5 10-15,-2 4-2 0,0-1-8 16,-6 2 10-16,-9 3-6 0,5 0-4 0,-5 3 23 15,-2 0-15-15,-20 9 17 0,31-16-27 16,-31 16 4-16,31-11-4 0,-31 11 6 0,20-11-7 16,-20 11 5-16,23-9-4 0,-23 9 6 15,0 0-30-15,0 0-46 0,30-9-74 16,-30 9-87-16,0 0-517 0,12-10 417 0</inkml:trace>
  <inkml:trace contextRef="#ctx0" brushRef="#br0" timeOffset="64240.549">3004 12293 3176 0,'-15'-27'-78'0,"15"27"10"0,-17-21 22 16,17 21 18-16,-13-15 23 0,13 15 5 16,0 0-3-16,-22-19 11 0,22 19-6 15,0 0-4-15,-15-17 2 0,15 17-5 0,0 0 2 16,0 0-7-16,0 0 12 0,0 0 9 15,0 0-17-15,0 0 9 0,0 0 2 0,0 0 3 16,33-33-13-16,-33 33 2 0,44-15-2 16,-19 6 8-16,5-1-6 0,2 0 0 15,1 1 9-15,-1-3-12 0,-2 3 9 16,3 2-3-16,-6-1-8 0,-2-1 8 0,2 3-5 16,-27 6 8-16,35-12-6 0,-35 12 6 15,35-7-6-15,-35 7 3 0,29-8 5 0,-29 8 0 16,22-7-5-16,-22 7-5 0,0 0 8 15,28-7-3-15,-28 7 2 0,0 0-12 16,0 0 15-16,32-5-10 0,-32 5 13 0,0 0-3 16,0 0 3-16,0 0-6 0,28-5 6 15,-28 5-8-15,0 0 16 0,0 0-9 16,0 0 6-16,0 0-15 0,0 0 14 0,0 0 1 16,0 0 2-16,0 44-5 0,0-44 8 15,0 0 2-15,-27 43 2 0,17-24 3 16,2 3-6-16,-4-1 1 0,-1-3 6 0,-2 3 0 15,3 3 3-15,-1-4 6 0,-7 5-3 16,-2 4-7-16,0-6 16 0,4 5 1 16,-7-4 5-16,3 2-11 0,4-8-8 0,1 0 4 15,3 1 10-15,14-19-11 0,-30 27-4 16,20-15-5-16,10-12 3 0,-23 20-3 16,23-20-2-16,-19 18 5 0,19-18-1 15,-13 15-3-15,13-15-1 0,0 0-7 0,-18 18-7 16,18-18 7-16,0 0-14 0,-17 23 8 15,17-23 6-15,-15 13-11 0,15-13 6 0,0 0-4 16,-25 18-1-16,25-18 9 0,0 0-7 16,-17 17-6-16,17-17-7 0,0 0 12 15,-17 13-4-15,17-13 7 0,0 0-3 0,0 0 5 16,-16 15-14-16,16-15 1 0,0 0 0 16,0 0-1-16,0 0-3 0,0 0 14 15,0 0-10-15,0 0 12 0,-19 18-8 16,19-18-2-16,0 0 11 0,0 0 2 0,0 0-3 15,0 0 5-15,0 0 18 0,0 0 9 16,0 0 9-16,0 0 10 0,0 0 11 0,0 0 2 16,0 0-11-16,0 0-42 0,0 0-7 15,0 0 7-15,0 0-9 0,-22-46 4 16,22 46-3-16,-15-24 0 0,15 24-9 16,-10-31-13-16,10 31-27 0,-10-34-1 0,10 34-29 15,-13-32-9-15,13 32-20 0,-8-27-50 16,8 27-85-16,-9-21-571 0,6 9 164 0</inkml:trace>
  <inkml:trace contextRef="#ctx0" brushRef="#br0" timeOffset="65759.0789">2328 8388 3363 0,'0'0'-158'0,"0"0"36"16,0 0 23-16,0 0 32 0,0 0 32 16,0 0 8-16,-12 19 11 0,12-19 8 0,0 0-5 15,0 0-1-15,0 0 3 0,0 0 0 16,0 0-6-16,0 0-8 0,0 0 17 16,0 0-6-16,0 0-6 0,0 0 6 15,0 0 8-15,0 0-8 0,0 0 3 0,0 0-7 16,0 0 7-16,0 0 5 0,0 0 6 15,0 0-12-15,0 0 12 0,0 0-3 0,49 12 0 16,-49-12 3-16,33 1 0 0,-33-1 3 16,40 0-3-16,-40 0 0 0,57 0 6 15,-28-1-6-15,4-4 6 0,7 4-6 16,-8-5 3-16,6 1 5 0,6-4-8 0,-12 6 0 16,10-6-2-16,-12 6-1 0,6-7 3 15,-7 8 0-15,1-4 5 0,-30 6 1 16,49-7-3-16,-29 2 6 0,-20 5 0 0,36-3 2 15,-36 3 12-15,29-10-12 0,-29 10 12 16,0 0 8-16,37-2 5 0,-37 2 10 16,0 0-6-16,0 0 3 0,25-4-9 15,-25 4-8-15,0 0-3 0,0 0-8 0,0 0 3 16,0 0 9-16,0 0-9 0,0 0-16 16,0 0 6-16,0 0-16 0,0 0 16 0,0 0-6 15,0 0 1-15,0 0-3 0,0 0 2 16,0 0 1-16,0 0-6 0,0 0 8 0,13 24 5 15,-13-24 2-15,0 0-12 0,-10 54 3 16,10-54-1-16,-17 47-9 0,9-22 14 16,-4 1-4-16,1 1-8 0,2 1 5 15,-6 7 0-15,2-5 0 0,4-2 0 0,-2-3-3 16,1 2 1-16,0 0 0 0,1-2-1 16,-4 2 10-16,6 2-7 0,-3-5 8 0,7 0-13 15,-6 2 5-15,-2-5 7 0,-1 3 1 16,4-2-8-16,-4 1 9 0,12-23-11 15,-17 32 4-15,17-32 20 0,-17 28 21 16,6-19 2-16,11-9 0 0,-14 23 14 16,14-23-1-16,0 0-11 0,-28 12-4 0,28-12-8 15,0 0 7-15,0 0-9 0,-62-27-6 16,37 10-6-16,-2-1 10 0,0-3 1 0,-3 0-2 16,0-5 21-16,5-1 3 0,-3-2-18 15,3 0 0-15,5-9-4 0,-1 0 10 16,10-5-20-16,6-2-27 0,5-2-47 15,5 0-99-15,8-7-230 0,9 8-378 0,0-4 376 16</inkml:trace>
  <inkml:trace contextRef="#ctx0" brushRef="#br0" timeOffset="75958.6408">4121 4854 138 0,'0'0'57'15,"0"0"-25"-15,-13-19-32 0,13 19 31 0,0 0-23 16,0 0-1-16,0 0 9 0,0 0-24 0,0 0 16 16,-20-15 22-16,20 15 51 0,0 0 3 15,0 0 4-15,0 0 34 0,0 0 16 16,-17-20 25-16,17 20-6 0,0 0-5 15,0 0-13-15,0 0 13 0,0 0-16 16,-20-18 5-16,20 18-11 0,0 0-13 0,0 0-4 16,0 0 1-16,-17-21-26 0,17 21-8 15,0 0-8-15,-17-21 6 0,17 21 4 0,0 0-8 16,-23-24-12-16,23 24 1 0,-20-17-16 16,20 17 1-16,-22-18 2 0,22 18 5 15,-23-18-5-15,23 18 3 0,-20-19-4 0,6 7-8 16,14 12-5-16,-25-20 0 0,25 20 0 15,-23-21-16-15,23 21 14 0,-25-17-14 0,25 17 1 16,-29-22-6-16,16 13-2 0,13 9 12 16,-40-23 2-16,23 11 5 0,17 12-8 15,-38-18-8-15,19 6 23 0,-3 2-21 16,22 10 0-16,-35-15 19 0,35 15-23 16,-33-15 3-16,33 15 3 0,-29-12-7 0,29 12 2 15,-25-9 1-15,25 9-11 0,-28-11 1 16,28 11-4-16,-32-5-2 0,32 5 4 0,-37 4-8 15,37-4 6-15,-37 1-4 0,37-1 6 16,-43 11-2-16,25-7 7 0,18-4 2 16,-42 12-16-16,42-12-1 0,-35 8-2 15,35-8 3-15,-34 9 9 0,34-9-10 0,-32 10 2 16,32-10 6-16,-30 8-10 0,30-8 8 16,-32 15 10-16,12-8 3 0,2 5-20 0,18-12 7 15,-47 21 5-15,29-10-9 0,-12 0 10 16,11-1 0-16,-6 2-4 0,2 0 0 0,-2 0-10 15,25-12 10-15,-41 21-8 0,25-11-1 16,-9 4 3-16,8-6 0 0,-5 4 0 16,22-12 1-16,-33 25-3 0,16-16 8 15,2 3 3-15,-3 4-10 0,18-16 1 0,-34 28 0 16,17-13 0-16,2-3 6 0,15-12-2 16,-28 23 2-16,28-23 4 0,-22 21 3 0,7-9-11 15,15-12 8-15,-25 25-10 0,12-13 2 16,13-12-3-16,-24 24 3 0,12-12 4 15,12-12-6-15,-21 32 6 0,9-17 4 16,-1 3-12-16,1 0 10 0,12-18-8 0,-27 38 10 16,14-19-5-16,-1-1-1 0,3-3 2 15,11-15 0-15,-24 34-7 0,11-15 8 0,4-1 3 16,9-18-12-16,-16 41 10 0,4-20-4 16,7 1-6-16,-5 2-1 0,2 0 11 15,8-24-1-15,-12 44-6 0,10-26 12 16,2-18-16-16,-11 47 5 0,7-23-2 0,4-24 0 15,-1 46 10-15,1-20-10 0,-4-2 6 16,4-24-6-16,0 45 4 0,-5-19 0 0,5-26-4 16,5 43 2-16,-5-19-1 0,0-24 1 15,4 47-2-15,-3-26 8 0,-1-21-4 16,7 39 9-16,-2-13-11 0,-5-26 2 0,8 36 10 16,1-14-8-16,-4-4-10 0,3 4 18 15,-8-22-9-15,18 40-2 0,-9-21 12 16,-1 3-19-16,1-4 1 0,2 4 9 15,-11-22-2-15,20 35 9 0,-6-11-5 0,1-6-2 16,1 0-8-16,1 0 8 0,0-2 11 16,0 3-17-16,6-1 3 0,2-3 2 0,4 4 3 15,-4-1 2-15,6-1 1 0,0-4-1 16,-1-1 0-16,-5 5-3 0,2-5-4 16,-1 0 6-16,-1 0-1 0,2 0-12 15,0 0 16-15,-2 0-10 0,3 1 8 0,6 4-3 16,-2-2-3-16,-1 0 0 0,3 0 4 15,-2 0-6-15,1-1 6 0,-1 3-6 0,-2-6 2 16,-3 3 4-16,0-2-1 0,1-1-6 16,-1 1 23-16,0-5-24 0,-2 6 2 15,1 1 4-15,1-6-2 0,5 4 0 0,-4-2 0 16,8 7-9-16,-3-6 11 0,0 1 2 16,4 0-6-16,3 0 2 0,-3-1 0 15,0 1 0-15,5 0-9 0,-2-4 7 16,-2 3 7-16,3 1-5 0,-5 0-2 0,5-3 2 15,-6 3 6-15,8 1-8 0,-6-1 13 16,0-4-18-16,3 5 3 0,-3-1 11 0,0-1-16 16,4-3 9-16,-1 3 2 0,2-6 7 15,-2 2 1-15,6-5-9 0,-1 4 3 16,0-6-13-16,-8 4 13 0,3-4-1 16,2 2 5-16,-5-2-5 0,11 3-1 0,-1-3 2 15,-4 3-8-15,-6-3 11 0,5 4-1 16,1-2-6-16,4 3 2 0,-2-4-1 0,4 4 5 15,0-3-4-15,1 3-10 0,2 0 19 16,-6-5-9-16,6 3 5 0,2-3-5 16,-2 3-2-16,-6-3 4 0,3-3 3 0,-1 3-9 15,-11 0 8-15,3 0-5 0,-1 0 6 16,-4 0-7-16,0 0 8 0,-3 0-8 16,5 0 9-16,-2 0-18 0,0 0 3 15,2 0 12-15,-4 0 1 0,6 0 0 16,3 3-2-16,-6-3-5 0,6 0 2 0,-2 0-6 15,9 1 1-15,-6-1 3 0,-1 0 3 0,7 0-4 16,-2 0 8-16,1 5-9 0,1-5 9 16,-3-5 2-16,3 5-6 0,-1 0-3 15,3 0 4-15,-6 0-1 0,3 0-3 16,-1 0-3-16,5 5 10 0,-4-5 0 0,-1 3-7 16,2-3-2-16,-1 3 4 0,-3 1-6 15,-1-2 1-15,-2 1 13 0,-5 0-6 0,3 0 13 16,-5 1-11-16,3-2-3 0,1 4-5 15,4-2 1-15,1-1 8 0,3-1-7 0,-2 1-7 16,0-3 14-16,3 4-7 0,1-4 12 16,-6 0-5-16,4 0 1 0,-7 0 8 15,-1 3-1-15,-2-6-12 0,0 3 6 16,-1 0 1-16,-2 0-9 0,1 0 3 16,-5 0-4-16,4-4 10 0,1 4 10 0,0-3 13 15,0 1 3-15,10-5-5 0,-5 4 3 16,2-6-3-16,3 3-6 0,-5 1 3 0,2-5-6 15,-2 4 1-15,-3 0-3 0,-3-4-2 16,-9 8-3-16,6-4 4 0,-2-1-16 16,-29 7 7-16,50-10-1 0,-30 8-9 0,-20 2 18 15,45-7-9-15,-16 4-3 0,-6-3 5 16,-23 6-15-16,50-8 5 0,-21 2 7 16,-1 1-8-16,-3-2 7 0,4 2-4 0,1 1-3 15,2 0 1-15,1-4 6 0,-3 4-1 16,0 1-1-16,-30 3-1 0,52-10 2 0,-30 3-37 15,-22 7 4-15,40-5 3 0,-40 5 2 16,34-7 10-16,-34 7-7 0,31-7 4 16,-31 7 1-16,22-3-4 0,-22 3 12 0,0 0 3 15,37-8-16-15,-37 8 5 0,27-4 2 16,-27 4 10-16,0 0 6 0,35-6-3 16,-35 6-2-16,27-6-6 0,-27 6 14 15,25-11-18-15,-25 11 6 0,26-4 7 0,-26 4-1 16,30-12-6-16,-30 12 7 0,34-14-15 15,-17 8 13-15,-17 6 4 0,36-12-8 0,-19 6 0 16,-17 6 1-16,44-12-4 0,-26 2 1 16,6 7 6-16,-24 3-3 0,40-19-3 0,-22 14 12 15,-18 5-12-15,39-11 10 0,-23 2-2 16,-16 9-8-16,37-8 4 0,-37 8 0 16,30-12-1-16,-30 12 6 0,25-5 4 15,-25 5-4-15,32-10-6 0,-32 10 3 0,30-10-2 16,-30 10 2-16,30-9-5 0,-30 9 13 15,30-11-9-15,-30 11-1 0,25-4-3 16,-25 4 15-16,0 0-13 0,36-8 3 0,-36 8-5 16,21-4 0-16,-21 4 7 0,0 0-13 15,27-8 23-15,-27 8-18 0,0 0 1 0,30-6-1 16,-30 6 6-16,0 0 9 0,30-2-12 16,-30 2-3-16,0 0 3 0,39-7 6 15,-39 7-1-15,27-3-1 0,-27 3-1 16,31-2 3-16,-31 2-6 0,0 0 9 0,37-7-4 15,-37 7 11-15,0 0-23 0,35-3 5 16,-35 3 13-16,0 0-11 0,30-2-2 0,-30 2 13 16,0 0-9-16,29-7-10 0,-29 7 9 15,0 0 7-15,30-4-8 0,-30 4 1 16,0 0 13-16,33-8-17 0,-33 8 9 0,0 0-5 16,36-12 4-16,-36 12 4 0,20-7-9 15,-20 7 0-15,0 0 22 0,31-9-8 16,-31 9-24-16,0 0 20 0,25-7-10 0,-25 7 6 15,0 0-2-15,26-9-7 0,-26 9 11 16,0 0-7-16,25-12 5 0,-25 12-7 16,0 0 2-16,31-12 2 0,-31 12-11 0,17-10 16 15,-17 10 1-15,0 0 0 0,24-7-6 16,-24 7 5-16,0 0 1 0,21-15-6 0,-21 15-1 16,0 0-6-16,22-17 11 0,-22 17-4 15,0 0-4-15,27-23 12 0,-27 23-8 16,20-21 3-16,-7 14 2 0,-13 7-3 15,24-29-5-15,-11 12 9 0,-13 17-6 0,20-21 0 16,-20 21 0-16,22-24 3 0,-14 12 0 16,-8 12-3-16,15-25 2 0,-15 25 4 0,17-24-3 15,-17 24-3-15,12-23-2 0,-12 23 2 16,8-24-6-16,-8 24 5 0,10-28-1 16,-10 28-1-16,7-28 9 0,-7 28-10 0,8-34 5 15,-8 34 32-15,7-33-1 0,-7 33 3 16,-3-41-4-16,3 41-3 0,-4-45-3 0,1 23-1 15,3 22 0-15,-8-40-2 0,4 16-1 16,4 24-8-16,-10-47 7 0,3 22-6 16,6 3 4-16,-11-3 5 0,12 25-1 15,-13-45 1-15,8 21 2 0,-9 2-4 0,6-6-4 16,-5 6 2-16,1-2 1 0,-5-4-5 16,-1-4-10-16,1 7 3 0,-1-7 0 0,-4 5 1 15,0-5 1-15,0 5-6 16,-3-1 1-16,2 0-2 0,-2 4-1 0,3-1 5 15,-8 1 0-15,8 1 1 0,-6 2 1 0,3 3 2 16,0-4-6-16,-6 2 1 0,13 5-1 16,-7 0 5-16,3 0-6 0,-5 3 4 0,2 0-6 15,-5-4-1-15,-2 4-4 0,1-1 9 16,-3 4-9-16,2 0 5 0,-9 0-7 16,2 0 7-16,1-1-4 0,-6 0 4 15,1 5-8-15,-6-3 1 0,6 0 4 0,-1 2 6 16,-3 0-9-16,4 0 4 0,-1 3-3 15,1-3 0-15,8 2-1 0,-9-1 4 0,7 2 0 16,1-1 0-16,2 1-5 0,-6 0 0 16,7 3 7-16,-4 0-3 0,-5 0-4 15,2 0 4-15,-7 3-3 0,-2 0-2 16,-7 4 0-16,-5-4 2 0,-9 3 2 0,5 0 2 16,-7-1-5-16,5-1 4 0,-3 0-1 15,1-2 2-15,1 1-6 0,1 0 3 16,8-3 1-16,-1 4 2 0,-2-4 0 0,5-4-2 15,-5 4-3-15,2 0 5 0,-5-3-7 16,6 0 5-16,-11 3-3 0,1-2-2 0,-1-6 10 16,2 8-2-16,1-2 0 0,3-1-1 15,5 0-5-15,3 0-1 0,-10-1 6 16,6 4-3-16,5-2-3 0,-5 2 3 0,6 0 3 16,-6-3 3-16,10 3-5 0,-4 0 0 15,6 0-2-15,-1 0 1 0,4 0 3 0,3 0 3 16,2 0-13-16,7 0 13 0,-9 0-6 15,3 0 5-15,8 0-3 0,-13 0 2 16,7 0-5-16,0 0 6 0,-6 0-8 16,8 0 6-16,-9 3-6 0,6-3 16 0,-6 0-11 15,6-3 0-15,-6 3-2 0,4-3 3 16,-3-1 1-16,-6 4 3 0,1-3-1 16,-2 3-4-16,-7-3-2 0,0 3 3 0,-3-2-3 15,3 2 3-15,-12 0 4 0,9-4-6 16,-10 8-1-16,-2-4-1 0,10 0 4 0,5 0 3 15,-3-4-3-15,1 4 0 0,6-3 1 16,2 3 7-16,0-3-7 0,-3 0 4 0,4 1-5 16,1-5 4-16,-6 0-8 0,2 2 7 15,-9-3-10-15,-10-1-21 0,0 3-32 16,-22 1-37-16,-8 1-38 0,-47 4-98 16,-25 9-228-16,-16 6-376 0,-26 0-28 0</inkml:trace>
  <inkml:trace contextRef="#ctx0" brushRef="#br0" timeOffset="87888.8273">5712 7614 312 0,'0'0'220'0,"0"0"15"0,0 0-29 16,0 0-125-16,0 0 2 0,0 0-27 0,0 0 41 15,3-46-12-15,-3 46-13 0,0 0-1 16,0 0 2-16,0 0 2 0,-18-16 26 16,18 16 27-16,0 0-35 0,0 0-25 0,0 0 19 15,-22-13-5-15,22 13 0 0,0 0-11 16,0 0-2-16,0 0-20 0,0 0 8 0,-23-12-13 16,23 12-3-16,0 0-4 0,0 0-5 15,0 0-7-15,-29-12 3 0,29 12-3 16,0 0-9-16,-25-4 3 0,25 4-5 0,-28-7-3 15,28 7 5-15,-34-4 24 0,34 4-40 16,-42-8 5-16,42 8 11 0,-48-4-24 16,25 1 8-16,23 3-5 0,-59-6 2 15,27 0 8-15,7 6-5 0,25 0 8 0,-65-6-2 16,31 3-9-16,3 3-5 0,-8-4 8 16,4 4-8-16,2 0 3 0,-3 0 10 0,36 0-15 15,-65 0-9-15,35 4 22 0,-5-1-9 16,2 3-7-16,-9 1 7 0,2 4 4 0,3 2 4 15,-7 3-4-15,1-1 7 0,-6 2-2 16,7 9-9-16,-6-5 9 0,3 0-11 16,8-3 11-16,-3 0 16 0,10-1-36 15,5-2 9-15,-2-4-5 0,7 0 7 0,-4 2-2 16,6-4-3-16,18-9 6 0,-34 15 10 16,21-6-7-16,-9 4-4 0,22-13 6 0,-35 24-2 15,15-9-1-15,-7 3-3 0,1 0 4 16,-1 2 7-16,-3 1-2 0,-2 2-6 15,-1-6 6-15,1 5 5 0,-2 0-8 16,1-2-5-16,1-4 5 0,-1 3 0 16,1 0-3-16,0-1 16 0,0-3-23 0,5-1 7 15,6-4 6-15,-6 3-6 0,5-1 6 16,-3-2 2-16,2 2-10 0,3-2 2 0,-2 1 8 16,-2 1-10-16,-1 1 5 0,2-1 0 15,-2 3 3-15,0 5 2 0,-7-2-2 0,0 3-1 16,2 2 4-16,-2-5-3 0,-1 3-12 15,1 2 7-15,2-4-1 0,0 5-8 16,-2-6 19-16,4 0-10 0,-1 5 2 0,1-7 5 16,3 4-10-16,-2-5-1 0,5 0-2 15,0 1 8-15,1 2-6 0,-1 0 9 16,0 0-3-16,0 2-5 0,1 1-1 0,-1 1 6 16,-1 3 0-16,2-1 0 0,0 1-3 15,4-5 0-15,-1 4-2 0,4-6 16 16,1 2-22-16,1-1 3 0,0-1-6 0,12-18-6 15,-15 35 14-15,15-35 4 0,-3 31-4 16,3-31 9-16,0 35-12 0,0-35-2 16,8 35 2-16,1-16 15 0,-1 2-15 15,2 1 1-15,7 0 5 0,0 0 6 0,11 1-15 16,0 2 12-16,8-3-8 0,5 3 19 16,8 1-14-16,8-6 9 0,0-1-9 0,1-1 6 15,4-3-6-15,3 0 20 0,1-1-17 16,-1-1 6-16,0-2-6 0,-8-4 0 0,5 5 12 15,-12-7-7-15,-2 2-13 0,1 1 8 16,-2-3 3-16,-4 3 2 0,-4-2-13 16,1-3 5-16,-7 3-3 0,3 1 6 15,-3-2 3-15,0 2 0 0,1-2-3 0,4 5 6 16,1-3-6-16,-2-1 0 0,6 3 5 16,-1 0 1-16,1-3-3 0,4-3 2 0,-2 4 1 15,7-7-3-15,-1 0 11 0,2 0 0 16,7-3 2-16,7-1-4 0,2 1 4 15,-7 0-10-15,-7 0-1 0,-3 0 3 0,-4 0 3 16,-8 0 3-16,-3 3-6 0,0 0-11 16,-4-3 6-16,-1 3 18 0,-32 0-21 15,45-3 6-15,-45 3-9 0,46 0 0 16,-21 0 3-16,-25 0 6 0,51-3-6 0,-19 3 18 16,0-3 6-16,2 3-19 0,1-3 21 15,1-2-10-15,10 1-8 0,2-4 10 0,-3 7-5 16,4-6-8-16,-1 0 8 0,-1 5-8 15,5-2-8-15,-2 1 16 0,-3-3-6 16,5 3-4-16,-4 3-1 0,3-4 6 0,0 2-3 16,3-1 2-16,0-3 1 0,-4 2-6 15,2-3 13-15,-1 2-7 0,3 2-1 16,-4-2 6-16,0-2-11 0,-1 0-2 0,1 2 5 16,-3-3-5-16,-2 5 10 0,-8-1-5 15,-4-4 2-15,4 7-9 0,-2-3 6 16,-5-3 9-16,0 7-21 0,-30 0 11 0,61-3 2 15,-38 1-10-15,-23 2 10 0,50 2-3 16,-21-2-12-16,-29 0 13 0,57-2 2 0,-29 2-5 16,2 0 2-16,5 0 3 0,-5 0-8 15,5 0 6-15,1 0 4 0,-1 0-7 16,-2 0 14-16,-33 0 3 0,62-3-14 16,-37 3-3-16,-25 0-5 0,49 0-5 0,-24 0 20 15,-25 0 11-15,43 0-21 0,-43 0-4 16,42 0-1-16,-42 0 0 0,45 0 3 0,-21 0 6 15,-24 0 6-15,55-4-8 0,-28 4-2 16,3-4-4-16,5 4 4 0,-2-2 11 16,-1-1-1-16,2 1-5 0,2 2-3 0,-2-5-2 15,1 3 7-15,0-1-2 0,0 0-8 16,-1 0 10-16,1 3-9 0,3-3 4 16,-3 0-2-16,-1 3 10 0,3-5-10 15,-4 4 4-15,2-2 1 0,4 3-3 0,-6-3 1 16,1 3 6-16,-1-5-14 0,-1 4 10 15,0-3 0-15,-1 1-1 0,-31 3-6 0,51-7 6 16,-28 5-4-16,-23 2 7 0,42-7-4 16,-42 7-10-16,37-3 7 0,-37 3 7 0,33-1 0 15,-33 1-10-15,29-8 3 0,-29 8 5 16,30-9-5-16,-30 9 14 0,30-15 2 16,-14 4-1-16,-16 11 1 0,26-24 27 15,-13 9-6-15,2-6 4 0,-2-2-6 0,2-11 1 16,-6 1-1-16,4-6 1 0,-1 1-4 15,0-1 9-15,-7-5 9 0,1 1-13 16,-1 1-2-16,0 1 3 0,-5-2 8 0,4 6-5 16,-8 0 8-16,4 0-9 0,-1-2 14 15,-8 1-10-15,1-3 25 0,-4 1-4 0,-8-7 6 16,-8 0-24-16,-7 5 2 0,-17-3-19 16,-40-11 3-16,-25 8 2 0,-29 6-6 15,-26 12-17-15,-9 12-11 0,-18 12-26 16,-15 13-20-16,-27 20-28 0,-62 25-28 0,-21 21-36 15,-7 18-50-15,14 17-90 0,16-4-528 16,12 16 158-16</inkml:trace>
  <inkml:trace contextRef="#ctx0" brushRef="#br0" timeOffset="103614.4967">4936 13579 450 0,'0'0'7'0,"0"0"34"15,0 0-41-15,0 0-7 0,0 0 21 0,0 0-14 16,0 0-7-16,0 0-7 0,0 0 21 16,-17-19-27-16,17 19 6 0,0 0 28 15,0 0 34-15,0 0-8 0,0 0 19 0,0 0 17 16,0 0-3-16,0 0 15 0,0 0 41 15,0 0 14-15,0 0-9 0,0 0-2 0,0 0-29 16,0 0-20-16,0 0-20 0,0 0 2 16,0 0-29-16,0 0-4 0,0 0 11 0,0 0-20 15,0 0 0-15,0 0 4 0,0 0-16 16,0 0 8-16,0 0-11 0,0 0-1 16,0 0 0-16,0 0 12 0,0 0-15 15,0 0 3-15,0 0-3 0,0 0 7 0,80 4-1 16,-80-4-10-16,0 0 15 0,0 0-11 15,35 1 6-15,-35-1 1 0,0 0-18 0,36 0 14 16,-36 0 14-16,0 0-6 0,41 4-15 16,-41-4-4-16,0 0 1 0,49-4 13 15,-49 4 1-15,33-1-25 0,-33 1 24 0,32-4-13 16,-32 4 10-16,34 0-7 0,-34 0 10 16,36-3-6-16,-36 3 10 0,34 0-11 0,-34 0 1 15,35 0-11-15,-35 0 10 0,33-5-10 16,-33 5 11-16,0 0 23 0,42-1 14 15,-42 1 17-15,0 0 7 0,32 0 6 0,-32 0-21 16,0 0 6-16,0 0 1 0,32-3-12 16,-32 3-10-16,0 0-3 0,0 0 8 15,0 0-18-15,35 0 3 0,-35 0-5 0,0 0-1 16,35 3-5-16,-35-3 2 0,29 1-5 16,-29-1-8-16,26 8 0 0,-26-8 13 15,39 4-8-15,-39-4-8 0,45 5 11 16,-25-5 2-16,10 3-13 0,-30-3 8 0,50 3-5 15,-21-3 10-15,3 4-15 0,-7-1 12 16,-25-3-5-16,51 2-5 0,-25-2 11 0,-3 7-11 16,-23-7 8-16,43 3-13 0,-43-3 15 15,44 3-10-15,-22-1 16 0,8 1-3 0,0-3 0 16,-5 7-3-16,7-7 8 0,-2 3-8 16,2-1-2-16,1-2 9 0,2 0 1 15,-1 0 2-15,-34 0-8 0,65-2 8 0,-38 2-15 16,5 0 0-16,-32 0 2 0,48 0-9 15,-20 0 12-15,-28 0-5 0,41-3 4 16,-41 3 1-16,45 0 5 0,-45 0-13 0,40 3 15 16,-17-3-12-16,-23 0 2 0,42 6 5 15,-42-6 2-15,44 3-9 0,-23-3-1 16,-21 0 11-16,52-3-8 0,-20-1-10 0,-32 4 15 16,50-2-7-16,-18 2 9 0,-7-3 0 15,-25 3-8-15,60-3 8 0,-35-1-9 0,-25 4 6 16,54-3-11-16,-27 3 19 0,-27 0-17 15,43-2 0-15,-43 2 3 0,47 0-5 16,-29 2 6-16,-18-2-3 0,39 0-8 16,-39 0 10-16,38 0-1 0,-38 0-8 0,41 3 1 15,-41-3 6-15,33 0-8 0,-33 0 10 16,37 4-10-16,-37-4 5 0,37 3 0 0,-37-3 0 16,33 3 0-16,-33-3 14 0,40 0-14 15,-40 0 0-15,45 2-23 0,-16 2-76 0,-29-4-153 16,50 6-440-16,-30-3 676 0</inkml:trace>
  <inkml:trace contextRef="#ctx0" brushRef="#br0" timeOffset="112730.5559">19339 5233 104 0,'0'0'154'0,"0"0"38"15,0 0-57-15,0 0-51 0,0 0 2 0,0 0 3 16,0 0-4-16,0 0-24 0,0 0 19 16,0 0-8-16,0 0 3 0,0 0-12 15,0 0-1-15,0 0-2 0,0 0-6 16,0 0-5-16,0 0-5 0,0 0-6 0,0 0-8 16,0 0-1-16,0 0-4 0,-51-22-13 15,51 22 16-15,0 0-24 0,0 0 12 0,0 0-4 16,0 0-4-16,-45 6 0 0,45-6 0 15,0 0-8-15,0 0 12 0,-32 6-12 16,32-6-4-16,0 0 8 0,0 0-8 16,0 0 0-16,-33 7 8 0,33-7-12 15,0 0 12-15,-27 5-12 0,27-5-4 0,-22 15 12 16,22-15 0-16,-25 24-4 0,10-9 8 0,15-15-12 16,-26 27 4-16,14-12 0 0,12-15 8 15,-19 27-12-15,8-10 16 0,11-17-16 16,-19 30 0-16,9-14 0 0,10-16 16 0,-10 27-4 15,10-27-8-15,-18 25 4 0,18-25-8 16,-15 27 4-16,3-14 12 0,12-13-12 16,-12 24 12-16,12-24-4 0,-11 27-4 15,-1-7-4-15,0-2 4 0,12-18-8 0,-18 34 12 16,13-16 0-16,-2 4 4 0,-1 0-8 16,8-22 0-16,-24 42 0 0,9-19 8 0,7 1-8 15,-5 1 4-15,1-1 0 0,5 1 0 16,-3 0 4-16,3-4-8 0,-8 3 4 15,15-24 8-15,-11 41-16 0,7-26 0 16,4-15 0-16,-11 33 8 0,11-33-12 0,-4 32 8 16,4-32 0-16,-5 34 8 0,5-34-8 15,2 33-4-15,-2-33-8 0,7 44 12 0,-2-19 0 16,1-1 0-16,6 4 0 0,-2 3 8 16,2 0-12-16,8 1 4 0,2 3 4 15,-2-1-8-15,6-4 4 0,-2 4 12 0,3-9-8 16,-1 4 12-16,1-3-12 0,3 1 8 15,-6-3-12-15,2 1-4 0,1-5 12 16,-5-1 7-16,-5-1-15 0,1-3 8 0,2 0-4 16,-1-3-4-16,-4 5 4 0,0-2 15 15,-15-15-23-15,35 25 15 0,-20-13-18 16,5 0 7-16,0 0 0 0,-3 4 7 0,3-5 1 16,3 1-4-16,-4 0 0 0,7 0-4 15,-1 1 3-15,4-1 5 0,3 3 3 16,-9-3 1-16,11 3-9 0,2-3 1 15,1 5 11-15,0-4 0 0,-2 0-15 0,2-1 7 16,3 6 1-16,-5-6 6 0,5 0-3 16,-1 2 11-16,-4-1-22 0,3-1 0 0,-4 1 11 15,-2 1 0-15,-2-6-11 0,-2 0 3 16,4 3 11-16,-4-3 22 0,-4 0 13 16,9 0 2-16,-4-3-7 0,3 2 12 15,-1-3 8-15,3-3-4 0,4-1-1 0,-6 3-7 16,10-3-16-16,-4-3 8 0,7 2-12 15,4 1-3-15,-2-4 2 0,3-1-5 0,-3 3-1 16,-2 1-3-16,5-3 3 0,2 0-9 16,-3-1-2-16,-1 3 0 0,2-3-6 15,-5-2 0-15,2 6 5 0,-2-2-5 16,2-5 3-16,-3 5-6 0,1-2-10 16,-3-2 18-16,3 6-2 0,2-6-3 0,-2 0-3 15,2 1 5-15,1-1-7 0,-6 5 5 16,3-4 0-16,0 2 7 0,-1-3-10 0,-1 6 1 15,-2-4-4-15,-3-1 1 0,-6 3 2 16,3 0 0-16,-2 3-8 0,-1-2 1 0,2-2 2 16,-6 1 5-16,-28 3-5 0,62-5 5 15,-30 1 5-15,-7 4-7 0,5-3 5 16,-30 3-1-16,60-3 1 0,-33 1-1 16,-27 2 16-16,52-4-3 0,-29 4 7 0,-23 0-2 15,45-4-11-15,-45 4-1 0,41-3-6 16,-41 3-5-16,40-4 10 0,-40 4 0 0,35-3-2 15,-35 3 4-15,43-2-2 0,-43 2-5 16,39-7 5-16,-12 7 0 0,-2-4-1 16,-25 4-8-16,48-8 6 0,-19 5 0 15,-8-2-13-15,-21 5 8 0,44-8-4 0,-26 5 0 16,-18 3 5-16,39-8-3 0,-39 8 3 16,35-9 4-16,-35 9-4 0,35-7 2 15,-35 7-3-15,30-8 5 0,-30 8-2 0,32-7 25 16,-32 7-25-16,28-12 4 0,-28 12-9 15,27-12 12-15,-27 12 8 0,27-12-16 16,-27 12 10-16,22-17 1 0,-22 17-4 0,20-18 5 16,-20 18 10-16,18-26-15 0,-5 13 14 15,-13 13 21-15,20-37-21 0,-9 15-6 0,2-3 1 16,4 1-1-16,-4-1-5 0,-1-3-2 16,4-3 0-16,1-1-4 0,-2 2 2 15,-1 0 11-15,-1-2-5 0,-3 3-10 0,5-2-1 16,-2-1-5-16,-2 5 10 0,0-2 9 15,-2 3-13-15,1-5 1 0,1 0 3 16,-2 0-10-16,1-1 5 0,-5 5 6 0,1 0-1 16,4-1 5-16,-6-3 1 0,6 5 6 15,-7-1-9-15,6 0-8 0,-6-3 10 16,-1 2 8-16,1-1-19 0,0-1 3 16,2 1-4-16,-1 1-2 0,-4-1 12 0,0 29-15 15,6-53-2-15,-6 28 14 0,5 1-4 16,-5 24-3-16,4-49 2 0,-4 28-7 0,0 21 10 15,0-44-8-15,0 20 14 0,0 24-7 16,-4-44 8-16,4 44-15 0,-11-43 10 16,-1 19-2-16,4 3-3 0,-4-1-2 0,12 22 16 15,-24-43-16-15,13 20 0 0,-4 5 3 16,-2-4 4-16,4 5-5 0,-2-4 16 16,-4 1-18-16,6-1 4 0,-4 3 4 0,0-1-18 15,-1-1 8-15,1-1 7 0,2 3-10 16,-5-3 0-16,3 2 5 0,-3-3 3 0,3 1-3 15,-3 2 0-15,4-3 2 0,-3 5-11 16,1-6 16-16,1 5-17 0,0 0 3 16,-1 0 4-16,-4-3-5 0,11 1-2 15,-6 5 6-15,-7-4 7 0,4 1-8 0,4 0-1 16,-9-2-1-16,1 5-4 0,-6 0 7 16,-3 3-2-16,-4-1 1 0,-8 2-7 0,-4 5 4 15,-15-4-10-15,-2 6 16 0,-13 1-6 16,2 0-1-16,-5 3 13 0,-13 3-14 15,-2-3 3-15,-5 0-3 0,1 7 4 0,-7-3-9 16,5 2 13-16,-32 9 0 0,21-6-8 16,-21 9 5-16,11 1-13 0,-5 1-14 15,2 7 15-15,-2-4-15 0,-6 4 5 0,-7 8-5 16,-14-1-6-16,-10 7 6 0,-9 4 1 16,-6 8-22-16,-3 2-33 0,5 7-25 15,-2 13-47-15,12 7-72 0,5 2-541 0,1 7 349 16</inkml:trace>
  <inkml:trace contextRef="#ctx0" brushRef="#br0" timeOffset="124820.4836">26863 11803 414 0,'0'0'118'0,"0"0"-104"0,0 0-1 15,0 0 13-15,-10-23 70 0,10 23-34 0,0 0-14 16,0 0 5-16,0 0-7 0,0 0-29 16,0 0 27-16,-7-25-22 0,7 25 16 15,0 0 16-15,0 0 13 0,0 0 13 0,0 0 22 16,0 0 4-16,0 0 14 0,0 0-14 15,0 0-1-15,0 0-7 0,0 0 4 16,-5-29-11-16,5 29 0 0,0 0-23 0,0 0-8 16,0 0-4-16,0 0-14 0,0 0-1 15,0 0-10-15,0 0-6 0,0 0 3 0,0 0-10 16,0 0-9-16,0 0-9 0,0 0 9 16,0 0-6-16,0 0-3 0,0 0-6 15,0 0 15-15,0 0-6 0,25 85 3 16,-13-49 0-16,-5 7 6 0,6-4 0 0,-5 5-3 15,6-1 0-15,-6-2-15 0,4 2 15 16,-2-3-4-16,-2-1-5 0,2 0 6 0,-5-4 6 16,2-4-6-16,-2-2-12 0,0-2 0 15,2-3-44-15,-2 2-32 0,0-5-72 16,-5-21-89-16,13 33-282 0,-8-21 108 16</inkml:trace>
  <inkml:trace contextRef="#ctx0" brushRef="#br0" timeOffset="125251.4169">26470 12125 1868 0,'-32'0'-34'15,"32"0"57"-15,0 0 15 0,0 0-1 0,0 0-14 16,0 0-5-16,-35-9-3 0,35 9 3 15,0 0-4-15,8-38 1 0,-8 38-8 16,27-43-4-16,-5 14 8 0,-1-1-4 16,1-5 4-16,10-1 3 0,-4 0-11 15,4-3 1-15,-3 0 6 0,1 3-6 0,2-2-11 16,-2 2 14-16,5-5-4 0,-5 5 15 16,0-4-5-16,0 2-2 0,-5 2-11 0,2 2-4 15,-5 2-3-15,3 2 1 0,-7 3-33 16,1 2-32-16,-3 0-61 0,-2 6-72 15,4-1-245-15,-5 3 102 0</inkml:trace>
  <inkml:trace contextRef="#ctx0" brushRef="#br0" timeOffset="126254.345">27728 11493 1687 0,'0'0'64'0,"0"0"3"0,0 0 10 0,0 0-17 16,0 0 9-16,0 0-5 0,-5 40-12 15,5-40-21-15,0 0-4 0,0 0 0 16,0 0-1-16,0 0-2 0,0 0-1 0,0 0-10 16,0 0 3-16,48-43 0 0,-48 43 0 15,17-22 0-15,-17 22-16 0,22-24 6 16,-12 11 0-16,-10 13 4 0,20-27-4 0,-9 14 0 16,-11 13-3-16,14-24 4 0,-14 24-29 15,10-25-10-15,-10 25 3 0,5-25-3 0,-5 25-1 16,0 0 0-16,0-31 0 0,0 31 2 15,0 0 7-15,0 0 11 0,-24-30-15 16,24 30 10-16,0 0 1 0,-21-8-8 16,21 8 11-16,0 0-4 0,0 0 7 0,0 0 14 15,-64 27-14-15,47-19-7 0,17-8 7 16,-33 28 0-16,16-10 19 0,-8 11-1 16,5-2 11-16,-3 4 0 0,1 4 8 0,2-2 20 15,1 0-8-15,1 0 10 0,3 2-10 16,2-5 2-16,-1 6-4 0,4-9 6 0,2 0 3 15,4 2-4-15,3-2 3 0,1-27-7 16,0 46-7-16,1-23 9 0,-1-23-7 16,16 39 3-16,-6-27 3 0,-10-12-7 0,26 20-8 15,-6-19 8-15,-20-1 2 0,62-15-11 16,-18-3 8-16,6-4-14 0,0-2 3 16,2-2 0-16,5-1-1 0,1-7-23 15,1-3-32-15,5 4-23 0,-11-6-29 0,7 6-11 16,-18 0-34-16,3 2-1 0,-5 0 14 15,-3 0-9-15,-10 7-3 0,-4-8 1 0,1 9 13 16,-6-5 37-16,-4 2 40 0,-1 2 12 16,-5 3 52-16,-6-4 7 0,-2 8 9 0,0 17 23 15,-13-42 15-15,13 42 2 0,-20-33 12 16,3 17-6-16,17 16-3 0,-29-28 18 16,16 19 6-16,13 9-3 0,-23-18-19 15,23 18-8-15,-17-15-8 0,17 15-13 0,0 0-9 16,-25-19-6-16,25 19-15 0,0 0 17 15,0 0-11-15,0 0-9 0,0 0 5 0,0 0-10 16,0 0-1-16,0 0 4 0,0 0-7 16,0 0-9-16,0 0 7 0,0 0 0 15,0 0-12-15,0 0 15 0,0 0-16 0,45 66 8 16,-45-66-7-16,45 12 4 0,-20-8 6 16,7 1-6-16,1 1 6 0,8 0-6 15,-6-3 1-15,0 1-1 0,2 1 1 16,-6 1 2-16,3-3-8 0,-2 3-2 0,-7 1 10 15,0-5-7-15,0 4 7 0,-25-6 0 16,37 12 0-16,-37-12-3 0,28 15 6 0,-28-15-6 16,15 23 6-16,-15-23 9 0,-3 27-2 15,3-27 0-15,-27 37 7 0,5-11-8 0,-6-2 10 16,-5 0-19-16,-13 3 12 0,-2 1-3 16,-4 1 0-16,5-9-9 0,-1 2 7 15,7-7-17-15,3 2-12 0,3-5-35 0,5-6-33 16,30-6-49-16,-40-3-42 0,40 3-49 15,-29-22-392-15,19 0 113 0</inkml:trace>
  <inkml:trace contextRef="#ctx0" brushRef="#br0" timeOffset="126542.3982">28499 9956 2384 0,'0'-27'-83'0,"0"27"7"15,0 0-6-15,0 0 2 0,0 0 12 16,5-27 2-16,-5 27-2 0,0 0 6 16,0 0 6-16,28-4 20 0,-28 4 16 15,0 0 20-15,55 17 12 0,-28 0 28 0,5 0 20 16,1 8 5-16,4 9 7 0,3 0-10 16,1 6 3-16,0 7-5 0,0 7-2 15,0 5-1-15,-4 0-7 0,0 2 2 0,-5 1-5 16,1-5-9-16,-4-3-4 0,-1-6-3 15,-6 2-4-15,5-3-21 0,-9-4-24 0,2-7-34 16,-3-4-33-16,-2-2-38 0,-2-6-24 16,2 3-41-16,-10-10-306 0,4-2 106 15</inkml:trace>
  <inkml:trace contextRef="#ctx0" brushRef="#br0" timeOffset="126849.3997">28994 10857 1691 0,'0'0'-37'15,"0"0"29"-15,32-57 20 0,-16 36 25 0,6-4 27 16,-2 0 26-16,4-3-18 0,2-4-5 16,1 8-6-16,-2-6-8 0,0 6-1 0,2-5-18 15,-2 5 3-15,-3-1-11 0,1 6-6 16,-6 2 10-16,0-3-4 0,0 5-1 15,1 0-6-15,0 3-6 0,-18 12 15 0,31-12-15 16,-31 12-4-16,33-3 13 0,-33 3 3 16,32 7-7-16,-32-7 0 0,35 23 0 15,-18-7-6-15,-1-5 3 0,1 5-3 0,-2 4-3 16,2-9 11-16,-17-11-8 0,25 24-6 16,-25-24-1-16,20 19-34 0,-20-19-69 15,17 12-71-15,-17-12-406 0,0 0 115 0</inkml:trace>
  <inkml:trace contextRef="#ctx0" brushRef="#br0" timeOffset="127001.992">29509 10105 2059 0,'-12'-30'-64'15,"1"3"96"-15,-1 6 57 0,12 21 20 0,-13-32 2 16,13 32 9-16,-10-21-8 0,10 21-5 16,0 0-17-16,-9-25-2 0,9 25-24 0,0 0-15 15,-10-20-41-15,10 20-34 0,0 0-26 16,0 0-32-16,0 0-81 0,0 0-117 0,0 0-300 15,0 0 113-15</inkml:trace>
  <inkml:trace contextRef="#ctx0" brushRef="#br0" timeOffset="127802.3934">29824 9836 2474 0,'0'0'79'0,"0"0"-11"15,0 0-5-15,0 0-7 0,40 3-6 16,-40-3-9-16,22 12-8 0,-22-12-4 0,25 19 8 16,-12-4-6-16,5 1-5 0,-6 0 2 15,5 1-5-15,1 1-8 0,-1 1 2 16,-4-1 1-16,6-3-1 0,-7 2-2 0,1-2 0 16,-13-15-8-16,27 24 13 0,-27-24-16 15,16 18 8-15,-16-18 0 0,17 15 8 16,-17-15 1-16,17 10 10 0,-17-10 15 0,0 0 2 15,37-30-12-15,-12-1 5 0,1-12-13 16,8-4 5-16,-2-3-3 0,-2 5 11 0,-2 1 3 16,1 5-5-16,-9 4-6 0,-2 6-6 15,1 1 3-15,-6 6-12 0,2 1-4 16,-7 2-4-16,-8 19 1 0,22-25 1 16,-22 25-8-16,19-12 4 0,-19 12 4 0,0 0-10 15,0 0 0-15,43 21 7 0,-43-21 5 16,27 29-10-16,-14-14-10 0,7 0 8 0,2 1-20 15,-2-1-7-15,9-3-8 0,-1 0-19 16,0-4 3-16,6-3-13 0,1-9-16 16,-2 3-2-16,8-11 2 0,-6-3 7 15,3-2 8-15,2-8 6 0,4-7 1 0,-6 5 12 16,-8-6 1-16,-5 2 8 0,1 0 30 16,-3 3 30-16,-6 2 40 0,-4 2 26 15,2-1 33-15,-6 8 10 0,-1-4 4 0,-8 21-25 16,8-31-9-16,-8 31-11 0,4-25-14 15,-4 25 5-15,0 0-32 0,0 0-3 0,-4-34 1 16,4 34-17-16,0 0-8 0,0 0-5 16,0 0-11-16,0 0-9 0,0 0-5 15,0 0-15-15,0 0-6 0,0 0 9 16,34 0-3-16,-34 0-8 0,0 0 7 0,40-6 9 16,-40 6 5-16,32-9-2 0,-32 9 4 15,28-9 1-15,-28 9 3 0,18-20-1 0,-18 20 16 16,21-18 0-16,-21 18 9 0,15-20 6 15,-15 20-5-15,11-16-2 0,-11 16 15 16,0 0 3-16,9-24-9 0,-9 24 0 16,0 0-11-16,0 0-3 0,13-20-2 0,-13 20-11 15,0 0-10-15,0 0 11 0,0 0-2 16,0 0 3-16,0 0-7 0,0 0 1 16,45 28 1-16,-45-28 4 0,25 31 0 0,-5-16 0 15,0 9 2-15,6-3 0 0,-1 5-4 16,3 2-5-16,1 0-29 0,-3 3 5 15,4 5 4-15,-1 3 9 0,-6 5-7 0,-1 6 7 16,-10 5 7-16,-2 10-1 0,-10 2-1 16,-10 16-37-16,-14 41-43 0,-12-4-82 15,-10 6-179-15,-7-4-446 0,-12 0 217 0</inkml:trace>
  <inkml:trace contextRef="#ctx0" brushRef="#br0" timeOffset="128614.434">21453 15787 3324 0,'-17'-25'-129'0,"17"25"22"0,-10-28 19 0,10 28 5 15,-8-27 5-15,8 27 18 0,-3-25 5 16,3 25 6-16,0 0-5 0,3-37 13 15,-3 37 2-15,0 0 6 0,13-27-1 0,-13 27 19 16,25-10 3-16,-25 10 12 0,52 6 12 16,-12 6 6-16,2 11 13 0,12 10 5 15,-1 12 0-15,6 5 5 0,11 22-15 0,-5 6 8 16,-10 4-5-16,2 0-10 0,-18-7 6 16,-4-9 3-16,2 3-11 0,-9-1-1 0,-1-4-38 15,5 0-45-15,-12-10-73 0,3-6-110 16,-11-7-327-16,1-8 113 0</inkml:trace>
  <inkml:trace contextRef="#ctx0" brushRef="#br0" timeOffset="128806.2841">22271 16881 2074 0,'0'0'-76'0,"0"0"84"0,-64-28 35 16,64 28-4-16,0 0 3 0,-11-15-22 15,11 15 4-15,0 0-3 0,5-44-8 16,-5 44 11-16,28-67-1 0,-1 22-7 15,3-16 11-15,10-3 2 0,-5-4-16 0,2-1 6 16,-2 0 3-16,2 0-13 0,-12 7-5 0,0 8-39 16,-5-2-30-16,-3 4-11 0,-4 3-44 15,-3 3-27-15,-1 1-357 0,-2 3 111 16</inkml:trace>
  <inkml:trace contextRef="#ctx0" brushRef="#br0" timeOffset="129023.3776">21501 15473 2088 0,'-33'4'113'0,"33"-4"-3"0,0 0-21 0,-35 0-18 16,35 0-10-16,0 0 1 0,0 0 2 15,0 0-35-15,-15-27 8 0,15 27-7 0,0 0-2 16,0 0-1-16,35-42-8 0,-17 27-24 15,2 3-28-15,2-5-31 0,5 1-41 16,3-8-85-16,5 1-403 0,-1 4 116 0</inkml:trace>
  <inkml:trace contextRef="#ctx0" brushRef="#br0" timeOffset="129477.4551">22393 15187 2181 0,'17'15'-72'0,"3"3"30"0,0 9 42 0,3 3 0 16,-1 5 7-16,7 5-14 0,-6 7 14 16,0-1 21-16,3-3-7 0,-5 3 10 15,-6-6 20-15,7 0-14 0,-5-2-1 0,0-2-3 16,-2-5-11-16,-7-3 13 0,5-6 16 15,-4-1 47-15,1 0 3 0,-10-21-15 0,10 29-8 16,-10-29-15-16,0 0-2 0,0 0-14 16,0 0-8-16,0 0-1 0,0 0 0 15,-5-90-11-15,0 59-2 0,-4 0-3 16,8-4-7-16,-4-4 2 0,1 3-5 0,4-2 2 16,0 2-14-16,9-5 14 0,-3-2-6 15,6 7-13-15,1-5 2 0,4 4 1 0,0 1 12 16,5-2-15-16,6-1 5 0,-4 6 2 15,4 1-2-15,-3 7-2 0,-5-1-1 16,4 11-4-16,-8 0 5 0,1 3-3 16,-17 12 0-16,37-9 5 0,-37 9 3 0,0 0 11 15,37 6 0-15,-37-6 0 0,23 18-2 16,-23-18-7-16,15 27 0 0,0-10 13 0,-1-2-6 16,-3 4-26-16,-11-19-47 0,22 33-56 15,-9-21-77-15,-13-12-480 0,9 25 117 16</inkml:trace>
  <inkml:trace contextRef="#ctx0" brushRef="#br0" timeOffset="129910.3674">23613 14304 2624 0,'-21'-17'-89'0,"21"17"31"15,-25-10 0-15,25 10 26 0,0 0 20 16,-41-3-1-16,41 3 10 0,0 0-4 0,-49 13 4 16,49-13 0-16,-28 16 9 0,28-16 10 15,-20 29-3-15,8-10 12 0,7 6 6 16,-4-4-12-16,9-21 2 0,-5 53-2 16,7-26-7-16,1 3 9 0,1-3 3 0,6 0-9 15,-3-3-3-15,3 0-1 0,5 2 7 16,0-5 2-16,-2-2 4 0,-1 1 4 0,5-4-16 15,-4 0 13-15,5-3-5 0,4-1-4 16,-22-12 7-16,37 15-7 0,-20-9-8 16,-17-6 9-16,40 3-7 0,-15-3 12 15,-25 0-17-15,40 0 9 0,-40 0 7 0,42 0-8 16,-42 0-10-16,30 4 2 0,-30-4 6 16,35 8 7-16,-20 1 21 0,-15-9 10 0,18 29 3 15,-9-11 0-15,-9-18-3 0,5 42-4 16,-5-15 2-16,0-27-12 0,-5 51 0 15,0-22-6-15,-2-2-2 0,5 0-31 16,-9 3-39-16,6-1-47 0,-7-4-62 0,-1-5-78 16,3 2-442-16,-2-8 122 0</inkml:trace>
  <inkml:trace contextRef="#ctx0" brushRef="#br0" timeOffset="130399.0331">24205 14491 2653 0,'0'0'-50'0,"0"0"21"16,37 27 26-16,-26-11 12 0,3 4 14 15,-1 7-17-15,4 1 11 0,1 4-2 16,2 2-3-16,2 1 10 0,1-5-10 0,-3 3-1 16,2-1 1-16,-5-2-7 0,0-3 4 15,-2-3-7-15,-2-1 7 0,-5-2 2 16,4 1-5-16,-12-22 5 0,5 36-6 15,-5-36 4-15,-3 35-4 0,3-35 6 0,-19 24 0 16,3-13-3-16,-11-3 3 0,27-8 0 16,-52 7 10-16,19-10 4 0,1-8 1 0,-8-1-13 15,3-6-5-15,-8-12 5 0,8-8-5 16,-3-14-11-16,0-10 9 0,6 3-1 16,9-4 0-16,-3-3-5 0,8 11 0 15,3-4-5-15,2 1 7 0,3 0-9 0,2 2-4 16,3 7 1-16,7 5 5 0,0 2-1 15,0 5-4-15,4 2 4 0,4 8-1 0,-3 3-1 16,7-2 0-16,-12 26-6 0,23-24 9 16,-9 15 5-16,-14 9 0 0,31-3-6 15,-31 3 1-15,0 0 0 0,54 15 5 16,-37-6-11-16,1 3 11 0,-1 3 0 0,0 5 3 16,-4-1-6-16,-1 4 6 0,-1 2-9 15,-6 2 9-15,-1 5 2 0,-8 2-5 0,-1 6 6 16,-3 2 4-16,-4 1-15 0,1 1-19 15,-3-2-25-15,-3 0-50 0,2-3-53 16,0-7-90-16,2-5-323 0,5-6 112 16</inkml:trace>
  <inkml:trace contextRef="#ctx0" brushRef="#br0" timeOffset="130792.5184">24538 13779 2255 0,'0'0'23'0,"3"-28"-3"16,-3 28-11-16,0 0 4 0,0 0 0 15,8-23-6-15,-8 23-1 0,0 0-12 0,0 0 12 16,9-27-6-16,-9 27-6 0,13-21 2 16,-13 21-2-16,17-31-4 0,-4 16 20 15,-13 15-26-15,19-37-14 0,-13 22-22 16,4-3-13-16,-10 18-11 0,15-28-2 0,-15 28 1 15,9-29-2-15,-9 29-3 0,8-24-6 16,-8 24 5-16,0 0 28 0,0 0 20 0,0 0 30 16,-20-33-8-16,20 33 13 0,0 0 18 15,0 0 29-15,0 0 21 0,-70 51 10 16,50-20-6-16,0 2 21 0,3 4-7 16,-3 10-2-16,3-1-10 0,5-1-6 0,2 2-7 15,4 3-15-15,4-1 9 0,2 1-17 16,2-4-6-16,4 1 8 0,3-5-12 0,4-6-7 15,-1 3 3-15,5-9-12 0,3-9 9 16,0-1-6-16,1-12-30 0,6-8-42 16,-27 0-73-16,52-16-88 0,-20-5-322 0,0-4 106 15</inkml:trace>
  <inkml:trace contextRef="#ctx0" brushRef="#br0" timeOffset="130996.3773">24952 13446 2077 0,'0'0'60'0,"-10"-25"8"0,10 25-8 15,0 0-8-15,0 0-10 0,-20-10-11 16,20 10 4-16,0 0-1 0,0 0 9 0,0 0-22 16,0 0 3-16,0 0-3 0,0 78-3 15,0-78 5-15,22 24-6 0,-22-24-8 0,32 19-3 16,-15-14-6-16,-17-5-6 0,43 8-29 16,-43-8-6-16,37-5-13 0,-37 5-39 15,45-16-8-15,-25-1-15 0,-1-1-23 16,2-8-3-16,-4-1-13 0,0-3-309 0,-4-4 104 15</inkml:trace>
  <inkml:trace contextRef="#ctx0" brushRef="#br0" timeOffset="131239.3602">24887 12315 1650 0,'-38'-15'-42'0,"8"8"0"16,6 6 33-16,24 1-30 0,-38 0 4 15,38 0-1-15,0 0 0 0,-27 13 0 16,27-13 12-16,-8 29 1 0,8-29 14 0,8 44 9 0,-8-44 60 15,18 61 57-15,-4-28 8 0,-3 3-7 16,11 11 42-16,-2 0-10 0,4-1-1 16,-1 2-20-16,7 6-12 0,4 1-11 15,-1 3-18-15,1-2-8 0,1-2-2 0,-2 3-8 16,-4-5-14-16,4 3-7 0,-1-4 15 16,-9-3-26-16,4-1-8 0,-4-5-28 15,-2-3-19-15,-1-4-51 0,-7 0-43 0,-5-7-86 16,1-4-445-16,-8 0 116 0</inkml:trace>
  <inkml:trace contextRef="#ctx0" brushRef="#br0" timeOffset="131523.3513">25123 13501 2403 0,'0'0'-125'0,"7"-47"28"0,1 17 21 15,6-7 9-15,6-10 13 0,0-1 17 0,5 3 22 16,-2-2 19-16,7 4 26 15,-1-1 2-15,3 3 8 0,-2 4-4 0,-7 7 16 16,-3 6 10-16,-3 1 18 0,5 5 27 16,-9 3 17-16,5 3-14 0,-18 12 7 0,34-15-20 15,-34 15-11-15,35-4 5 0,-35 4-6 16,30 4-1-16,-30-4-20 0,37 15-3 0,-17-3 8 16,5-3-17-16,-5 3-8 0,0-1 8 15,5 1-24-15,-25-12-2 0,37 17-1 16,-17-7-8-16,-20-10-7 0,32 12-14 15,-32-12-23-15,28 12-24 0,-28-12-56 0,19 3-59 16,-19-3-68-16,0 0-461 0,0 0 666 16</inkml:trace>
  <inkml:trace contextRef="#ctx0" brushRef="#br0" timeOffset="131645.0994">25655 12683 2695 0,'-42'-26'-71'16,"7"8"41"-16,5 0 62 0,8 6 6 15,-5-2 16-15,7 4 10 0,20 10-7 16,-30-18-16-16,30 18-7 0,-20-9-10 0,20 9-9 15,0 0-46-15,0 0-68 0,0 0-121 16,0 0-403-16,0 0 117 0</inkml:trace>
  <inkml:trace contextRef="#ctx0" brushRef="#br0" timeOffset="131976.3452">26011 12448 2320 0,'0'0'-75'0,"0"0"31"0,-46 53 31 16,22-36 16-16,4 8 14 0,3 2 7 0,-1 0-11 15,0 5 3-15,2-2 1 0,3 2-4 16,8-4-3-16,-3-1 3 0,4 0-13 16,4 2 6-16,0-29 4 0,12 45 0 0,-4-25-10 15,6-3 6-15,8-3 4 0,-1-5 2 16,-21-9-5-16,49 3 2 0,-24-6-3 15,-25 3 23-15,53-20-14 0,-31 8 16 0,-2-3 15 16,-3-3-10-16,1-4 8 0,-8-1 0 16,-6-1 2-16,-4 24 16 0,-4-45 4 15,-6 23-3-15,-8 0-5 0,-2 7 7 0,1 0-12 16,-1 3-21-16,20 12-4 0,-48-15-16 16,26 12-42-16,22 3-40 0,0 0-44 15,-48 0-80-15,48 0-448 0,0 0 116 0</inkml:trace>
  <inkml:trace contextRef="#ctx0" brushRef="#br0" timeOffset="132272.3408">26159 12407 2496 0,'31'0'-65'16,"-31"0"31"-16,0 0 18 0,37 22 13 16,-22-7-10-16,-1 4 7 0,2-1 3 0,-7 4-1 15,4 0 1-15,0-4 3 0,-4 1 0 16,-9-19 10-16,17 32 28 0,-9-21 27 15,-8-11 23-15,13 22 20 0,-13-22-23 0,0 0-5 16,0 0-13-16,0 0-9 0,0 0-11 16,0 0-7-16,40-45-2 0,-28 18-6 0,2-3-10 15,-1-8 0-15,0 5 0 0,1 3-7 16,-4 0-1-16,1 10 3 0,-2-2-8 16,2 4 5-16,-11 18-4 0,21-21 9 15,-21 21 4-15,0 0 16 0,0 0-2 0,41 39-1 16,-32-12 8-16,6 8-9 0,-3 2 0 15,1 5-25-15,-1-1-68 0,4 3-134 0,-2-5-312 16,1-2-151-16,-2-4 119 0</inkml:trace>
  <inkml:trace contextRef="#ctx0" brushRef="#br0" timeOffset="132917.9595">26177 11044 2496 0,'0'0'-112'0,"0"0"26"0,0 0 33 16,0 0 16-16,0 0 20 0,0 0 14 0,0 0 37 16,0 0 9-16,33 66 15 0,-24-42 0 15,2-1-2-15,1 2-9 0,-7 2-8 0,-1-3 12 16,1 8-13-16,-5-4 0 0,-5 2-10 16,-2 5 12-16,-7 1-9 0,-4 1-15 15,-9 0 12-15,-4 3-12 0,-3-7 6 0,-4-1 2 16,-6-5 11-16,6-8-14 0,3 1-5 15,-6-8 8-15,8-7-9 0,1-5-7 16,32 0-3-16,-53-17 0 0,36 1 0 0,2-3 1 16,5-3-9-16,10 22 6 0,-9-41-6 15,9 41 6-15,2-40-11 0,-2 40 8 16,17-38-5-16,-5 19 0 0,1-1 5 16,5 5 2-16,-1 0 6 0,-17 15 10 0,34-21 25 15,-11 10 19-15,-23 11 9 0,43-7-19 16,-17 2 39-16,0 4-16 0,-26 1 0 0,66 1-10 15,-33-1-6-15,10 5-15 0,3-2 9 16,4-3-8-16,3 0-5 0,13-3-68 16,7-3-111-16,4-10-255 0,2 0-332 0,-1-3 537 15</inkml:trace>
  <inkml:trace contextRef="#ctx0" brushRef="#br0" timeOffset="144728.232">27340 10063 2888 0,'0'0'-136'0,"-21"-15"5"0,21 15 15 16,-21-15 14-16,21 15 3 0,0 0 3 15,-27-18 21-15,27 18 1 0,-17-14 13 0,17 14-8 16,0 0 12-16,0 0 3 0,-21-13 7 16,21 13 7-16,0 0 8 0,0 0 8 0,-19-20 15 15,19 20 26-15,0 0 23 16,-13-19 12-16,13 19 18 0,0 0 2 0,-20-24 13 16,20 24-3-16,-17-15 12 0,17 15-34 15,-20-23-4-15,20 23-4 0,-17-20-11 0,17 20-9 16,-17-31-1-16,9 11-4 0,-7-1-5 15,0 0-1-15,2-4 3 0,-4-2-9 0,0-5 6 16,-3 5-10-16,-5-3 13 0,3-2-15 16,-11-4 5-16,3 2-11 0,-7-3 6 15,3 3 2-15,-6-4 9 0,3 5-3 0,-4-5-8 16,0 2 2-16,5-1 0 0,-6 0-5 16,5 0 11-16,-3 3-6 0,3-3-3 15,0-1 3-15,4 4-5 0,-2 1 7 16,0-1-2-16,-1 0 5 0,11 4 3 0,-5 2 0 15,0 1-5-15,3-5 12 0,1 5 11 16,-3 0-3-16,7-3 9 0,-4 3 0 0,4 4-1 16,-3-5-2-16,5 2-9 0,0 2-2 15,3 1-8-15,-1 3 3 0,6-2 6 16,-2-3-18-16,1 5 6 0,5-7-4 16,-2 3-5-16,1-3-6 0,1-2 13 0,0 3-9 15,-1-2 6-15,-1 1 1 0,3-7-8 16,-3-1 1-16,-3 2 7 0,-4-2 8 0,4 3-5 15,-5-2 5-15,6-2 11 0,-10 6 1 16,4-2-12-16,1 2 5 0,0 0-4 16,0 5 2-16,1-2-8 0,1 2 1 0,-2 3-6 15,0 0 11-15,4 2-11 0,-6-3-2 16,6 2-2-16,-4 0 2 0,6 2 2 16,-3-4-4-16,-1 2-2 0,-2 3 0 0,17 18-8 15,-25-40 11-15,12 21-5 0,0 1-4 16,-1-1 0-16,14 19 0 0,-20-37 0 15,10 21 4-15,-5 0 2 0,15 16-2 0,-18-32-6 16,8 17 6-16,10 15 4 0,-22-35-4 16,10 20-10-16,12 15 8 0,-27-32 0 0,17 16-4 15,-5 0 2-15,15 16 0 0,-26-31 2 16,17 19-4-16,9 12 12 0,-23-28-10 16,23 28 4-16,-20-26-10 0,20 26-2 15,-20-24 8-15,20 24 12 0,-20-24-10 0,20 24-4 16,-17-27 4-16,5 15-8 0,12 12 10 15,-17-27-14-15,17 27 6 0,-16-27 8 0,16 27-6 16,-17-24-2-16,17 24 4 0,-17-23-4 16,17 23-4-16,-15-18 12 0,15 18-6 0,-10-21 0 15,10 21-2-15,0 0 20 0,-18-28-20 16,18 28 4-16,-9-20-8 0,9 20 14 16,0 0-10-16,-13-30-4 0,13 30 8 15,0 0-2-15,-8-30 2 0,8 30-17 0,0 0 15 16,-7-30-8-16,7 30 10 0,0 0-8 15,-2-29 8-15,2 29-4 0,0 0 10 16,-8-24-14-16,8 24 12 0,0 0-4 0,0 0 4 16,-7-33-6-16,7 33 10 0,0 0-8 15,0 0 0-15,-7-32 4 0,7 32 0 16,0 0-2-16,0 0-8 0,-8-27 2 16,8 27 0-16,0 0 0 0,0 0 16 15,-5-30-14-15,5 30 4 0,0 0 16 0,0 0-18 16,-8-27-8-16,8 27 6 0,0 0-2 0,-5-24 2 15,5 24 2-15,0 0-4 0,0 0 4 16,-9-28 2-16,9 28 0 0,0 0-4 0,0 0 6 16,0 0-2-16,-8-31-4 0,8 31 2 15,0 0-2-15,0 0 0 0,0 0 0 16,-8-21 4-16,8 21 0 0,0 0-4 16,0 0-6-16,0 0 8 0,0 0-6 0,0 0 0 15,0 0-2-15,0 0-2 0,0 0 10 16,-9-22-6-16,9 22-6 0,0 0 6 0,0 0-1 15,0 0 1-15,0 0 2 0,0 0-4 16,0 0 4-16,0 0 2 0,0 0 2 16,0 0 0-16,-11 74-4 0,11-74 12 0,-7 25-12 15,7-25-2-15,-9 35 10 0,9-35-6 16,-5 34-4-16,5-34 8 0,-11 32-10 16,7-10 8-16,4-22 2 0,-10 43-4 15,7-21 2-15,-2 2 4 0,5-24-10 0,-12 45 4 16,11-22 4-16,1-23-7 0,-14 40 3 15,11-18 2-15,3-22 2 0,-10 37 3 0,10-37 1 16,-5 34-8-16,-4-15 0 0,9-19 8 16,-6 31-10-16,6-31 14 0,-5 29-10 0,5-29-8 15,-9 18 12-15,9-18-4 0,0 0-8 16,-5 32 12-16,5-32-8 0,0 0-3 16,-8 22 7-16,8-22 3 0,0 0-10 15,0 0 3-15,-3 24 4 0,3-24-12 0,0 0 10 16,0 0 8-16,0 0-14 0,0 0 16 15,-7 29-8-15,7-29-4 0,0 0 6 16,0 0 6-16,0 0-14 0,0 0 6 0,-5 27 4 16,5-27-4-16,0 0-4 0,0 0 8 15,0 0-8-15,0 0 4 0,0 0 0 16,0 0 4-16,-3 27-4 0,3-27 6 0,0 0-12 16,0 0 8-16,0 0 0 0,0 0 6 15,0 0-5-15,0 0-8 0,3 36 18 16,-3-36-13-16,0 0 10 0,0 0-8 0,0 28-6 15,0-28 4-15,0 0 0 0,0 35-4 16,0-35 4-16,0 0-6 0,0 38 4 0,0-38-2 16,0 24 4-16,0-24 4 0,0 0-6 15,5 35 8-15,-5-35 0 0,0 0-6 16,0 24-4-16,0-24 10 0,0 0-8 0,0 0 8 16,0 27 2-16,0-27 6 0,0 0-9 15,0 0-1-15,0 0-4 0,0 0-2 16,0 0 4-16,0 0 12 0,0 0-12 0,0 0 0 15,0 0 0-15,23-79 2 0,-14 52-6 16,-9 27 4-16,8-42-10 0,1 17 16 16,-4 3 2-16,1-1-10 0,-6 23-2 0,10-44-2 15,0 20 0-15,-5 5 2 0,-5 19 6 16,12-34-6-16,-12 34 4 0,8-33 6 16,-8 33-22-16,9-27 14 0,-9 27 0 0,5-32 0 15,-5 32-2-15,8-31 2 0,-8 31-4 16,5-33 6-16,-5 33-2 0,12-32-8 15,-7 15 6-15,-5 17 4 0,8-39-6 0,-8 39 2 16,10-31 2-16,-1 11-4 0,-9 20 6 16,8-34 2-16,-8 34-8 0,8-27 4 0,-8 27 2 15,9-32 0-15,-9 32 18 0,8-28-18 16,-8 28-6-16,3-24 8 0,-3 24 2 16,0 0-14-16,2-33 14 0,-2 33 0 0,0 0-4 15,5-29 2-15,-5 29 0 0,0 0-4 16,0 0 0-16,0-27 0 0,0 27 0 15,0 0 4-15,0 0-4 0,0 0-2 16,0 0 4-16,0 0 2 0,0-32-6 0,0 32 4 16,0 0-8-16,0 0 4 0,0 0-4 15,0 0 4-15,0 0-2 0,0 0-2 16,0 0 4-16,0 0-4 0,0 0 10 0,0 0-8 16,0 0-8-16,3-27 16 0,-3 27-8 15,0 0 2-15,0 0 0 0,0 0 10 0,0 0-16 16,0 0-5-16,0 0 7 0,0 0-2 15,0 0 4-15,0 0 0 0,0 0 0 16,0 0 4-16,0 0-4 0,0 0-4 0,0 0 4 16,0 0 4-16,0 0-3 0,0 0 3 15,0 0 3-15,0 0 3 0,0 0-2 16,0 0 0-16,0 0-6 0,0 0 0 0,0 0-4 16,0 0 4-16,64 33 0 0,-64-33-5 15,0 0 5-15,20 17 17 0,-20-17-19 0,0 0 2 16,12 18-5-16,-12-18 3 0,0 0-4 15,13 25 8-15,-13-25 4 0,12 17-8 16,-12-17 8-16,8 18 6 0,-8-18-20 16,9 24 20-16,-9-24-10 0,0 0-4 0,16 23 4 15,-16-23-2-15,12 20 2 0,-12-20 0 16,0 0 2-16,8 20 0 0,-8-20 5 16,0 0-3-16,12 19-8 0,-12-19 8 0,0 0-8 15,9 22 6-15,-9-22 0 0,0 0-2 16,15 15 4-16,-15-15 0 0,0 0 0 0,13 18 2 15,-13-18 2-15,0 0 2 0,20 16-8 16,-20-16 11-16,0 0-9 0,25 19 8 16,-25-19 0-16,17 8-4 0,-17-8-2 0,20 12-2 15,-20-12 4-15,25 9-8 0,-25-9 4 16,32 14 6-16,-32-14-12 0,33 9 4 16,-14-2-4-16,-19-7 6 0,43 12 0 0,-21-4 0 15,3-2-6-15,-2 0 9 0,1 1-5 16,1-2 4-16,-25-5-14 0,45 11 12 0,-27-5-10 15,-18-6 8-15,39 10 2 0,-39-10-4 16,40 7 2-16,-23-6 8 0,-17-1-16 16,33 10 12-16,-33-10-2 0,35 5-4 15,-35-5 0-15,31 11 0 0,-31-11-8 16,26 4 12-16,-26-4-4 0,27 4-4 0,-27-4 2 16,25 7 8-16,-25-7-14 0,0 0 12 15,30 9 0-15,-30-9 2 0,22 5 10 0,-22-5-18 16,22 7 0-16,-22-7 2 0,0 0 4 15,32 8-14-15,-32-8 12 0,20 7-2 0,-20-7-10 16,0 0 12-16,36 9 0 0,-36-9 10 16,20 8-18-16,-20-8 10 0,0 0 5 15,26 8-3-15,-26-8-6 0,0 0 4 16,0 0-2-16,28 9 0 0,-28-9-6 0,0 0 8 16,0 0-4-16,0 0 0 0,25 10 4 15,-25-10-8-15,0 0 8 0,0 0 0 0,0 0-4 16,0 0-8-16,0 0 16 0,0 0-8 15,0 0-4-15,20 8 0 0,-20-8 8 16,0 0-8-16,0 0 4 0,0 0 19 0,0 0-17 16,0 0 6-16,0 0 7 0,0 0-7 15,0 0 9-15,0 0 3 0,0 0 8 16,0 0-2-16,0 0 7 0,0 0-9 16,0 0-13-16,0 0 14 0,0 0-9 0,-53 29 0 15,53-29 7-15,-44 9-18 0,22-5 2 16,-4 4 5-16,-1 0-8 0,-5-4 3 0,7 3 0 15,-3-2-1-15,-4 3-4 0,10-4 10 16,22-4-12-16,-45 11 17 0,25-10-18 0,20-1 4 16,-40 8-3-16,40-8 5 0,-30 8-5 15,30-8 5-15,-34 7-1 0,34-7 1 16,-35 5-7-16,35-5 6 0,-33 10-8 0,33-10-4 16,-37 12 11-16,17-2-10 0,-2-5-1 15,22-5 16-15,-40 13-9 0,18-2 2 16,22-11 3-16,-35 12 1 0,35-12 0 0,-34 11 2 15,16-4 3-15,18-7-12 0,-27 9 4 16,27-9-2-16,-28 12-4 0,28-12 9 16,-32 16-6-16,19-8-1 0,13-8 7 0,-44 20-3 15,24-8-4-15,-10 6 2 0,2 1-7 16,-1-1 7-16,1 1-1 0,-1-1 1 0,4 2-5 16,-3 4 3-16,3 6-65 0,5-3-80 15,-4 2-169-15,-1 1-484 0,3-6 190 16</inkml:trace>
  <inkml:trace contextRef="#ctx0" brushRef="#br0" timeOffset="146012.2564">24993 7303 3294 0,'0'0'-738'0,"0"0"486"16</inkml:trace>
  <inkml:trace contextRef="#ctx0" brushRef="#br0" timeOffset="150086.3521">24988 7279 2914 0,'0'0'-162'0,"-12"-23"1"16,12 23 10-16,0 0 12 0,0 0 5 0,0 0 2 0,0 0-4 15,0 0 24-15,0 0 0 0,-42 65 16 16,34-42 4-16,-7-3 7 0,5 6 11 15,1-3 7-15,-2 2 8 0,-1 1 9 0,3-5-11 16,-2 1 19-16,1-2 4 0,1 0 0 16,9-20 16-16,-15 31-11 0,15-31-1 15,-15 27 17-15,15-27 5 0,-5 20 7 16,5-20-7-16,0 0-5 0,0 0 17 0,0 0-24 16,0 0 24-16,0 0 0 0,0 0 0 15,0 0-18-15,0 0 24 0,24-73-12 0,-13 53 18 16,-2-1-18-16,-9 21-12 0,21-43 6 15,-16 25 18-15,9 0-12 0,-14 18 18 16,13-29-18-16,-13 29 24 0,9-24-18 0,-9 24 12 16,10-16-24-16,-10 16 12 0,0 0-6 15,0 0 12-15,0 0-6 0,0 0-6 16,0 0 0-16,0 0 6 0,0 0 6 0,0 0 0 16,0 0 0-16,0 0 6 0,0 0-6 15,0 0 12-15,0 0-7 0,0 0-11 16,-46 69 12-16,46-69-1 0,-21 23-11 0,21-23 0 15,-25 13 12-15,25-13 5 0,-24 12-11 16,24-12 5-16,-25 12-11 0,25-12 0 16,0 0 0-16,0 0 6 0,0 0-18 15,0 0 7-15,0 0-7 0,0 0-5 0,-20-37 11 16,20 37 6-16,0 0-11 0,34-44 17 16,-34 44-18-16,26-28 12 0,-14 16-17 0,5 0 17 15,-17 12-24-15,23-20 12 0,-23 20-6 16,22-11 6-16,-22 11-12 0,0 0 12 15,27-9-7-15,-27 9-12 0,0 0 18 0,0 0 7 16,0 0 6-16,33 17-7 0,-33-17 1 16,0 0 6-16,15 23-6 0,-15-23-1 0,0 0 14 15,12 17-1-15,-12-17-6 0,0 0 25 16,8 19-12-16,-8-19 24 0,0 0 6 16,0 0-19-16,0 0 29 0,12 25 16 0,-12-25 9 15,0 0 2-15,0 0-7 0,0 0-27 16,0 0-22-16,0 0 30 0,0 0-34 15,0 0 13-15,0 0-23 0,0 0 13 16,0 0-14-16,0 0 5 0,57-30-4 16,-57 30-1-16,27-15-9 0,-27 15 0 0,31-12 4 15,-14 5-4-15,-17 7 0 0,34-9-4 16,-34 9 4-16,35-3-9 0,-35 3-1 0,0 0-4 16,43 3 10-16,-43-3-1 0,19 12-4 15,-19-12 18-15,15 17-9 0,-15-17 0 16,5 26 0-16,-5-26 9 0,0 0-13 0,-14 47-1 15,14-47 10-15,-20 42 4 0,5-22 0 16,7-4 19-16,-6 1 26 0,14-17 4 0,-25 27 7 16,17-15-14-16,8-12-6 0,-15 18 0 15,15-18-25-15,0 0-4 0,0 0-20 16,0 0-4-16,0 0 0 0,0 0-12 0,0 0-4 16,45-66 7-16,-25 46-12 0,4 2 13 15,6 0-1-15,-4-1 4 0,10 1 1 16,-3-1-6-16,-1 4 6 0,-4 2-6 0,-1 4-4 15,-4-2 5-15,-3 0 4 16,-20 11 4-16,29-13 9 0,-29 13 9 0,0 0-18 16,0 0 9-16,0 0 0 0,0 0 9 15,0 0-1-15,0 0 10 0,0 0 8 0,0 0 4 16,-72 47 9-16,72-47 7 0,-30 13 7 16,30-13-1-16,-27 12 0 0,27-12 2 15,-27 9-28-15,27-9 5 0,0 0-2 0,-20 10-6 16,20-10-9-16,0 0-6 0,0 0 2 15,0 0 5-15,0 0-1 0,0 0-6 0,0 0 6 16,0 0-21-16,69-40 7 0,-69 40 3 16,35-16-3-16,-17 9 7 0,-18 7-7 15,37-8 0-15,-37 8 0 0,32-8 11 16,-32 8-11-16,25-12 0 0,-25 12 7 0,25-3 4 16,-25 3-11-16,0 0 0 0,0 0 0 15,0 0 7-15,0 0-11 0,0 0 8 0,0 0-4 16,-65 47 24-16,45-34 1 0,-2-6-5 15,22-7-3-15,-37 22 4 0,19-15 9 16,18-7 3-16,-27 13-13 0,27-13-4 16,-20 11-12-16,20-11-18 0,-20 11 1 0,20-11 3 15,0 0 4-15,0 0 2 0,0 0-2 16,0 0-11-16,0 0 14 0,0 0-7 0,0 0 0 16,74-49 3-16,-49 39 0 0,-2-2 0 15,2 2-10-15,-5-2-7 0,-20 12 18 16,30-11-1-16,-30 11-7 0,17-12 0 0,-17 12 7 15,0 0-7-15,0 0 7 0,0 0 0 16,0 0-1-16,0 0 5 0,-92 27-8 16,69-22 22-16,23-5 10 0,-45 13 18 15,26-8 19-15,19-5-7 0,-35 13-25 0,35-13 4 16,-30 6-23-16,30-6-17 0,-25 10 3 16,25-10-3-16,0 0 0 0,0 0 14 0,0 0-11 15,0 0-3-15,0 0 4 0,0 0-1 16,0 0-7-16,0 0 8 0,0 0-4 15,40-66 10-15,-40 66-7 0,23-20 10 16,-23 20-13-16,19-20 7 0,-19 20-1 0,8-17-6 16,-8 17 10-16,0 0-17 0,0 0 7 15,0 0-4-15,0 0 0 0,-52-16 0 0,52 16 3 16,0 0 4-16,-57 9 4 0,57-9 6 16,-33 7 18-16,33-7-10 0,-32 2-1 15,32-2-3-15,-25 7 4 0,25-7 13 0,0 0-28 16,-30 4 8-16,30-4-11 0,0 0-4 15,0 0 5-15,0 0 9 0,-32-16-3 16,32 16 3-16,0 0 1 0,0 0-1 16,-17-24-6-16,17 24 6 0,0 0-16 0,-11-20 13 15,11 20 0-15,0 0-4 0,0 0 8 16,-14-28 2-16,14 28 1 0,0 0-3 0,-10-21-8 16,10 21 8-16,0 0-1 0,-11-23 1 15,11 23-8-15,0 0 8 0,-10-22-8 0,10 22 8 16,0 0-4-16,0 0 10 0,-9-27-7 15,9 27-3-15,0 0 7 0,0 0 0 16,-12-23 0-16,12 23 13 0,0 0-7 16,0 0-9-16,-5-22-4 0,5 22 3 0,0 0-6 15,0 0 9-15,0 0-6 0,0 0 0 16,0 0 0-16,9-40-10 0,-9 40 10 0,0 0 4 16,17-16-11-16,-17 16 4 0,0 0-1 15,21-12 1-15,-21 12-4 0,0 0-6 16,0 0 6-16,20-12 3 0,-20 12-9 15,0 0 6-15,0 0 4 0,0 0-4 0,0 0 3 16,0 0-3-16,0 0 7 0,0 0 0 16,0 0 7-16,0 0-10 0,0 0-1 15,0 0 15-15,0 0-11 0,0 0 0 0,0 0-14 16,0 0-10-16,0 0-4 0,0 0-1 16,0 0 1-16,0 0-5 0,0 0 8 0,0 0-1 15,0 0 4-15,0 0-1 0,0 0 8 16,0 0 8-16,0 0-9 0,-16-51-7 15,16 51 4-15,0 0 11 0,15-18-7 16,-15 18 11-16,0 0-8 0,21-17 4 0,-21 17-4 16,21-13 16-16,-21 13-4 0,28-12-4 15,-28 12-8-15,30-12 12 0,-30 12-4 0,23-6-8 16,-23 6 4-16,0 0 0 0,37 0-4 16,-37 0 16-16,0 0-8 0,0 0 12 15,9 30 0-15,-9-30 8 0,0 0 4 16,-5 37 4-16,5-37-8 0,0 0-5 0,-12 36-14 15,12-36 18-15,0 0-19 0,-3 32 12 16,3-32 0-16,0 0-1 0,0 27-3 0,0-27 4 16,0 0-4-16,11 22 0 0,-11-22 3 15,0 0 1-15,0 0 15 0,0 0-12 16,0 0-4-16,0 0 1 0,0 0 7 0,0 0-4 16,0 0 7-16,0 0 1 0,0 0-1 15,0 0 14-15,0 0-3 0,0 0 13 16,0 0-4-16,-21-78-1 0,21 78-3 15,-16-16 6-15,16 16-10 0,-16-15 5 0,16 15-9 16,0 0 0-16,-20-17-7 0,20 17 3 16,0 0-19-16,0 0 15 0,-17-19-5 0,17 19-7 15,0 0 3-15,0 0-3 0,0 0 7 16,0 0-7-16,-18-15 0 0,18 15 0 16,0 0 3-16,0 0 3 0,0 0-3 15,0 0-3-15,-19-12-3 0,19 12 6 0,0 0-9 16,0 0 9-16,0 0-9 0,0 0 0 15,0 0 3-15,-28-11 3 0,28 11-6 0,0 0 6 16,0 0-6-16,0 0 9 0,-32-5-1 16,32 5 10-16,0 0-6 0,0 0-1 15,-25-13-5-15,25 13 3 0,0 0-1 0,0 0 4 16,-25-12-9-16,25 12 5 0,0 0-5 16,-19-14 3-16,19 14-9 0,0 0 0 15,0 0 3-15,-16-18 0 0,16 18 6 16,0 0-6-16,0 0 14 0,0 0-14 0,-14-24 0 15,14 24 6-15,0 0-1 0,0 0 9 16,0 0 6-16,-16-25-9 0,16 25 3 0,0 0 8 16,0 0-11-16,-11-18 3 0,11 18-4 15,0 0-10-15,0 0 11 0,0 0-3 16,0 0 0-16,-18-17-2 0,18 17-1 0,0 0-5 16,0 0 0-16,0 0 0 0,0 0-8 15,0 0 11-15,0 0-3 0,0 0 5 16,0 0 1-16,0 0-6 0,0 0 8 0,0 0-16 15,0 0 0-15,0 0 2 0,0 0-2 16,0 0-3-16,0 0 3 0,0 0 0 16,0 0 8-16,0 0-5 0,0 0 5 0,0 0 0 15,0 0-3-15,0 0-3 0,57 51 6 16,-40-35-2-16,-1-1 4 0,1 5 1 16,3-3 0-16,0 3-3 0,4-2 3 0,-6 6-3 15,6-2-9-15,-1-2 15 0,-1 5-3 16,-6-6 5-16,4 4-11 0,4-6 14 15,-6 3-11-15,2-2 11 0,4 0-6 0,-4-2 0 16,7 4-2-16,-1-8 13 0,0 3-5 16,7 2-11-16,4-5 5 0,3-4-7 15,-2 2 7-15,9-3-2 0,-8-1 2 0,-4-2-3 16,-5 1 4-16,2-2 2 0,-4 1 23 16,-28-4 16-16,45 7 38 0,-45-7 11 0,34 6 18 15,-34-6-14-15,27 0-5 0,-27 0-7 16,0 0-8-16,30 2-11 0,-30-2-4 15,0 0-4-15,0 0-11 0,0 0-9 16,0 0 2-16,0 0-4 0,0 0-3 0,0 0-4 16,0 0-9-16,0 0 0 0,0 0-9 15,0 0-7-15,0 0 14 0,0 0-17 16,0 0 4-16,0 0-4 0,0 0-4 0,0 0-12 16,0 0 1-16,0 0-24 0,0 0-11 15,0 0-8-15,0 0-3 0,0 0 1 16,0 0 5-16,0 0-1 0,0 0 9 0,0 0-7 15,0 0 11-15,0 0 2 0,0 34 0 16,0-34 6-16,0 0 9 0,0 0-10 16,26 5 20-16,-26-5-12 0,0 0 6 0,0 0-4 15,0 0 3-15,31 1 5 0,-31-1-6 16,0 0-2-16,0 0-17 0,0 0 9 0,0 0-2 16,0 0-4-16,21 10 27 0,-21-10-12 15,0 0-8-15,0 0 7 0,0 0-5 16,0 0 10-16,-65 28 0 0,43-19-1 15,-9-1 11-15,0-1-3 0,-7 1-5 0,3 3 10 16,6-6 2-16,-2 2-2 0,2-6 0 16,1 7 5-16,28-8 5 0,-47 4-5 0,47-4 8 15,-35 8-18-15,35-8 2 0,-30 7-17 16,30-7-6-16,0 0 2 0,-36 2-5 16,36-2-3-16,0 0 2 0,0 0-3 0,0 0 5 15,0 0-4-15,0 0-2 0,0 0 13 16,0 0-6-16,0 0 6 0,0 0 9 15,0 0 5-15,0 0 3 0,0 0 0 16,0 0-3-16,0 0 9 0,-33-9-15 0,33 9 12 16,-37 15-3-16,12-4 0 0,0 0 0 15,-5 8 6-15,-2-1 6 0,2-3 30 0,0 0-6 16,8-3 3-16,-8 5-19 0,8-9 19 16,1 6-7-16,21-14-20 0,-36 18 8 0,20-13-5 15,16-5-6-15,-24 17 9 0,24-17-1 16,-25 12-11-16,25-12-11 0,-17 13-12 15,17-13-9-15,0 0 0 0,-20 13 5 16,20-13-9-16,0 0 5 0,0 0-6 0,0 0 12 16,0 0 2-16,0 0 7 0,0 0-6 15,0 0 5-15,0 0-3 0,0 0 10 16,0 0-7-16,0 0 7 0,0 0-7 16,0 0 3-16,66-31-6 0,-66 31 9 0,0 0 4 15,20-14-4-15,-20 14 4 0,0 0-1 16,0 0 1-16,0 0-4 0,0 0 10 0,0 0-3 15,0 0 25-15,0 0-4 0,-82 45 34 16,58-33 3-16,-1 5 22 0,-2-3-15 16,2-3 2-16,4 2-4 0,-1-1-4 0,0-3-4 15,22-9-22-15,-32 18 7 0,32-18-10 16,-30 12-14-16,30-12-12 0,-18 10 0 0,18-10 0 16,0 0 3-16,0 0 6 0,0 0-9 15,0 0 3-15,0 0 3 0,0 0 0 16,0 0-9-16,0 0 3 0,0 0 6 15,0 0-3-15,63-37 0 0,-63 37-12 0,29-12-17 16,-29 12-6-16,27-12-1 0,-27 12 9 16,25-13-4-16,-25 13 13 0,0 0-10 15,0 0 6-15,23-2 3 0,-23 2 13 16,0 0-3-16,0 0 2 0,0 0 4 0,0 0 13 16,-48 66 9-16,31-51 34 0,-2-2-10 15,19-13 8-15,-33 24-15 0,16-10 5 0,17-14-1 16,-28 16-8-16,28-16 7 0,-20 17-11 15,20-17-11-15,-17 12 2 0,17-12-3 16,0 0-2-16,0 0 0 0,0 0-1 0,0 0-8 16,0 0 6-16,0 0-3 0,0 0 8 15,0 0-5-15,0 0-11 0,29-81 5 0,-29 81-2 16,5-20 5-16,-5 20-3 0,0 0-2 16,11-28 2-16,-11 28 3 0,0 0-6 15,10-24-12-15,-10 24 7 0,0 0-7 0,9-22-6 16,-9 22 3-16,0 0 5 0,5-25-22 15,-5 25 14-15,11-21-9 0,-11 21 9 16,5-28 0-16,-5 28 2 0,10-28 3 16,-10 28-1-16,7-30 7 0,-7 30-6 0,8-31 5 15,-8 31-5-15,2-32 2 0,-2 32 6 16,3-27-11-16,-3 27 14 0,4-24-8 0,-4 24-4 16,0 0 4-16,10-34 8 0,-10 34 0 15,2-27-3-15,-2 27 0 0,0 0 3 16,3-32-6-16,-3 32 9 0,0 0-3 0,0-35 3 15,0 35 3-15,0 0-1 0,0 0-2 16,-5-36 0-16,5 36 0 0,0 0 0 16,-10-26-3-16,10 26 5 0,0 0-7 0,0 0-1 15,0 0-6-15,0 0 6 0,-4-30-5 16,4 30 5-16,0 0-6 0,0 0 12 16,0 0-3-16,0 0 0 0,0 0 0 0,0 0-9 15,0 0 3-15,0 0 4 0,0 0-1 16,0 0 17-16,0 0-14 0,0 0 0 15,0 0 0-15,0 0 12 0,-38 64-12 0,25-33 17 16,-6 9 3-16,6 7-3 0,-4 6-6 16,0 0 12-16,-1 1 2 0,5 3-11 0,-2-7 2 15,1 4-7 1,6 0 1-16,-1-11-1 0,4 4 7 0,-1-3-19 0,2-2-82 16,4-7-208-16,0-3-303 0,0-8 114 15</inkml:trace>
  <inkml:trace contextRef="#ctx0" brushRef="#br0" timeOffset="152585.2201">25078 7450 2147 0,'0'0'-141'0,"0"0"-1"0</inkml:trace>
  <inkml:trace contextRef="#ctx0" brushRef="#br0" timeOffset="152660.1723">25065 7415 1604 0,'0'0'-431'0,"0"0"96"0</inkml:trace>
  <inkml:trace contextRef="#ctx0" brushRef="#br0" timeOffset="152765.1071">24996 7444 1375 0</inkml:trace>
  <inkml:trace contextRef="#ctx0" brushRef="#br0" timeOffset="152831.0691">24996 7444 1173 0,'0'0'-335'15,"0"0"82"-15</inkml:trace>
  <inkml:trace contextRef="#ctx0" brushRef="#br0" timeOffset="152895.0359">24996 7444 995 0,'45'41'-88'0,"-45"-41"-182"0,0 0 76 16</inkml:trace>
  <inkml:trace contextRef="#ctx0" brushRef="#br0" timeOffset="153283.7769">25126 7473 767 0,'0'0'-12'16,"29"-9"12"-16,-29 9-6 0,0 0-6 15,0 0 6-15,0 0-19 0,0 0 13 0,0 0-13 16,0 0 44-16,0 0 30 0,0 0 35 0,0 0 46 16,-80 24 20-16,80-24-9 0,-31 4 19 15,31-4-22-15,0 0-12 0,-36 12-13 16,36-12-28-16,0 0-20 0,-25 7 4 16,25-7-22-16,0 0 13 0,0 0-22 0,0 0 0 15,0 0-4-15,0 0-4 0,0 0-4 16,0 0 1-16,0 0 2 0,0 0-4 15,70-43-2-15,-70 43-4 0,0 0-4 0,22-11 4 16,-22 11 9-16,0 0-3 0,0 0 11 16,26-8 0-16,-26 8-6 0,0 0-4 0,0 0-17 15,0 0 5-15,0 0-2 0,0 0-3 16,0 0-1-16,0 0 1 0,0 0-6 16,-57 42 5-16,57-42-8 0,0 0 6 15,-20 20-6-15,20-20-3 0,0 0 12 0,-15 13-7 16,15-13-7-16,0 0 2 0,0 0-9 15,0 0 1-15,-5 25 0 0,5-25 11 0,0 0-12 16,0 0 15-16,0 0-12 0,0 0 0 16,0 0-2-16,66-10 5 0,-66 10-6 15,35-15 9-15,-35 15 0 0,30-12 3 16,-30 12 6-16,20-8 0 0,-20 8-6 16,0 0 3-16,0 0-9 0,0 0 12 0,0 0-9 15,0 0 6-15,0 0 0 0,0 0 20 0,-65 52 15 16,48-44 10-16,-3 2 11 0,20-10-2 15,-37 19 5-15,25-11-2 0,12-8-16 16,-28 13-6-16,28-13-6 0,-18 12-7 16,18-12-5-16,0 0-3 0,-27 10-4 0,27-10-1 15,0 0 2-15,0 0-4 0,0 0 9 16,0 0-5-16,0 0-11 0,0 0-1 0,0 0 12 16,0 0-7-16,0 0-11 0,48-55 8 15,-48 55 1-15,0 0-10 0,0 0-2 16,0 0 22-16,0 0-20 0,0 0 7 0,0 0-7 15,0 0 5-15,0 0 5 0,0 0-38 16,0 0-34-16,0 0-53 0,0 0-134 16,0 0-398-16,0 0 116 0</inkml:trace>
  <inkml:trace contextRef="#ctx0" brushRef="#br0" timeOffset="183039.9386">23499 13340 4116 0,'-39'-8'-226'16,"8"1"5"-16,5 1-571 0,26 6 219 0</inkml:trace>
  <inkml:trace contextRef="#ctx0" brushRef="#br0" timeOffset="191401.7145">22786 5876 341 0,'0'0'143'0,"0"0"35"16,0 0-43-16,0-32 8 0,0 32 34 0,0 0-67 16,0 0-14-16,0 0 1 0,0 0 23 15,0 0-6-15,-5-35-9 0,5 35-26 16,0 0-11-16,0 0-1 0,0-31-2 0,0 31-12 16,0 0-7-16,0 0-2 0,4-38 7 15,-4 38-15-15,1-21 0 0,-1 21-4 0,9-24-3 16,-9 24 0-16,8-34 5 0,-8 34-3 15,10-33-6-15,-5 11 8 0,-5 22-6 16,15-42-3-16,-10 22 2 0,3-2-11 0,1 0 17 16,1-1-3-16,2-2-4 0,-12 25 4 15,20-49-13-15,-5 21 4 0,0-4 2 16,3 5-16-16,-1-4-1 0,3 0 3 0,-3 0 9 16,3-1-17-16,0-1 5 0,0 3 0 15,2-4 1-15,1 2 5 0,-1-1-14 16,-2 3 6-16,3-2-9 0,-1 2 12 0,-2-1-6 15,5 3 0-15,-5-3 10 0,0 8-10 16,-3-5 0-16,10-1-2 0,-10 5-4 0,4-3 12 16,3 1-6-16,-3 2-6 0,0-1 9 15,-5 5-6-15,9-7 6 0,-5 7-3 16,9-9 5-16,-6 4 1 0,4 1-9 16,1-4 9-16,-1 1-4 0,0 3 1 0,3-5-3 15,-5 2 0-15,2 1-3 0,3 2 9 16,-5 0-1-16,4-1-13 0,-1 4 5 0,-10 1 6 15,13-1 0-15,-10 0-1 0,1 3 6 16,1 0-18-16,-2-2 10 0,4 2 0 16,-2-3-3-16,4-1 6 0,1 2-9 0,-1-4-5 15,3 6 11-15,2-3 6 0,-2 3-12 16,2-8 6-16,1 8 6 0,1 0-12 0,1 0 6 16,-2-1 0-16,2-1 0 0,1 0 6 15,-1 5-1-15,-2-1-10 0,1 1 2 16,-1-1 3-16,2 4 8 0,2-4-10 15,3 0 2-15,-6 5 2 0,2-1-2 0,-2-2 11 16,6 1-8-16,-5 6 7 0,0-6 6 16,-5 5 5-16,6-3-10 0,-3 3-1 0,2 1 3 15,-5-2 13-15,5 3-13 0,-1 0 2 16,3 0-15-16,-9-4 5 0,5 3 5 16,4 3-5-16,-7-7 8 0,6 8 2 0,-6-6-3 15,5 3 3-15,0 3-5 0,0-4-5 16,-2 2-2-16,-1 2 2 0,2-4-8 15,6 5 15-15,-7-1-4 0,4-4-16 0,0 7 11 16,3-3 9-16,-1 1-14 0,-1-1 7 16,2 3 2-16,-1-4-5 0,6 4 11 15,-3-3-4-15,-2 3-2 0,2 0 5 0,-2 0 8 16,-3 3-8-16,3-3 6 0,5 7 13 16,-7-2-17-16,1 5 16 0,1-1-12 0,-2 2 8 15,1 5 5-15,-2 0 3 0,-4 1 3 16,6 6 5-16,-1-4-8 0,-1 1-11 15,-4 3 13-15,11 4 2 0,-7 0 23 0,3 1-10 16,0 1 0-16,-5 5 2 0,9-3-1 16,-6-2-5-16,2 8-7 0,-1-2 4 15,4-1-9-15,-3-1-5 0,2 3 9 0,-2-1-9 16,2 4-8-16,2-6-5 0,4 9-1 16,7 0 9-16,-1 2-8 0,3-2-3 15,0 0 11-15,3-2 1 0,-8 3 2 0,8-4-4 16,-3 6 13-16,5-3 1 0,1 5-5 15,-8-5 5-15,11 5-6 0,19 14-3 0,-23-11-1 16,0-4-7-16,-5-3 0 0,0 0 2 16,3 0-2-16,-7-3 0 0,2 2 4 15,-11-9 2-15,-2 0-14 0,3-2 9 0,-8-1-8 16,-4-3 12-16,-1-1 6 0,0-2 2 16,-7-1-3-16,7 1-7 0,-7-3-1 15,3 2 0-15,-6-5 0 0,-2-2-4 0,2-1-2 16,-4 3-4-16,1-2 2 0,-3-2 1 15,4 3-5-15,-1 0-2 0,-3-1 2 16,-2-4-2-16,-14-12-2 0,28 24 5 0,-16-12-5 16,-12-12-1-16,20 20 4 0,-20-20-7 15,18 15 2-15,-18-15 0 0,22 15 1 16,-22-15 0-16,17 15-1 0,-17-15-4 0,22 12 11 16,-22-12-6-16,0 0-4 0,21 13 0 15,-21-13-1-15,0 0 6 0,22 15-2 0,-22-15-4 16,0 0 4-16,0 0-3 0,17 14-6 15,-17-14-24-15,0 0-50 0,0 0-47 0,10 12-68 16,-10-12-152-16,0 0-553 0,0 0-403 16</inkml:trace>
  <inkml:trace contextRef="#ctx0" brushRef="#br0" timeOffset="191997.8731">28383 5747 4100 0,'0'0'-174'0,"-36"-13"22"16,36 13 16-16,-25-15 31 0,25 15 20 15,-27-18 23-15,27 18 37 0,-22-23 36 16,22 23 32-16,-17-22 3 0,17 22 4 0,-16-16-20 15,16 16 6-15,-16-16-2 0,16 16-7 16,0 0-2-16,0 0-3 0,-15-28-12 16,15 28 3-16,0 0-9 0,0 0 8 0,0 0 6 15,0 0 10-15,49-18-7 0,-49 18-5 16,43 3 8-16,-43-3-3 0,54 12-4 0,-26-3 14 16,8 3-9-16,-1 2-8 0,6-2-1 15,0 4 0-15,0-3 0 0,3 4-6 16,9 0 8-16,-7-4 0 0,2-4-3 15,1 5 16-15,4-10-9 0,-11 5-1 0,7-4 2 16,-8 1-6-16,-1-3 2 0,-6 0 1 16,6-3 1-16,-6 3-6 0,-3-3-2 15,3 0 9-15,-1 0-14 0,-33 0 5 0,64-6 2 16,-39 3-5-16,2-3 1 0,-1-1 3 16,-26 7 25-16,42-11 14 0,-18 0-5 0,-6-1 6 15,-1-1 6-15,-17 13 13 0,25-27-4 16,-15 7-12-16,-2 0-3 0,-8 20-7 0,9-43 5 15,-6 19-4-15,-6-5-11 0,3 29-3 16,-4-52-6-16,3 25 1 0,-3 2-1 16,-4-3-4-16,3-4-3 0,-3 8-6 0,-3-6 7 15,-2-2-2-15,-2 4-2 0,-3-4-3 16,-9 3 3-16,5 1-7 0,-3 1-1 16,-3 3 1-16,4 1-1 0,2 6-14 0,-4 1-34 15,7 4-36-15,19 12-31 0,-37-7-39 16,14 7-59-16,23 0-162 0,-33 13-499 15,33-13-194-15</inkml:trace>
  <inkml:trace contextRef="#ctx0" brushRef="#br0" timeOffset="193265.7197">28248 6752 3825 0,'-12'-25'-172'0,"12"25"35"15,0 0 20-15,-12-21-2 0,12 21 25 16,0 0 30-16,-15-26 35 0,15 26 16 16,0 0 1-16,-10-25-3 0,10 25 7 0,0 0 1 15,-6-24 4-15,6 24 8 0,0 0 13 16,0 0 12-16,0 0-18 0,0 0 8 0,-10-23 2 16,10 23-10-16,0 0 0 0,0 0-4 15,0 0 8-15,0 0-1 0,0 0 11 16,0 0 5-16,45 51-13 0,-28-30 8 15,-1 8 4-15,9 1 6 0,-1 0 7 0,1 4-1 16,-3-1-7-16,9 9 16 0,-2-5 4 16,3 0-5-16,-11-6-3 0,4-2 16 0,2 3-6 15,-2-2-3-15,-6 2-12 0,7-5 18 16,-5 0-18-16,-3-4-2 0,2 1-22 16,3-6 0-16,-6 1 2 0,3-1 11 0,0-1-6 15,-3-5 1-15,3 0 5 0,2-3 4 16,-22-9-1-16,43 7 4 0,-19-7 8 15,-24 0-3-15,55-10-6 0,-27 4 1 0,1-5-1 16,-4 4-8-16,3-6 0 0,-3 3-1 16,1-2-10-16,0 4-3 0,-4-2-2 15,3-2 3-15,-1 2-1 0,1 0-3 0,-25 10 9 16,37-13-12-16,-17 4 1 0,-20 9 7 16,30-11-17-16,-30 11 10 0,30-12-6 0,-30 12 2 15,25-7-2-15,-25 7-7 0,23-8 3 16,-23 8 5-16,0 0-34 0,39-9-37 15,-39 9-35-15,27-10-63 0,-27 10-104 0,30-12-591 16,-19 6-138-16</inkml:trace>
  <inkml:trace contextRef="#ctx0" brushRef="#br0" timeOffset="194045.7561">29513 6967 3852 0,'0'0'-98'0,"-32"-15"23"0,32 15 22 0,0 0 17 15,0 0 9-15,0 0 5 0,0 0 14 16,0 0-14-16,0 0 3 0,-20-12 1 0,20 12 3 16,0 0-3-16,0 0 5 0,0 0 0 15,0 0-10-15,0 0 10 0,0 0 6 0,28-43-11 16,-28 43 16-16,0 0-3 0,13-23-9 15,-13 23 8-15,0 0 3 0,11-24-11 16,-11 24 10-16,0 0-8 0,0-31 5 16,0 31 3-16,0 0-3 0,0 0-10 15,-16-40 17-15,16 40-4 0,-11-19-1 0,11 19 10 16,-22-15-3-16,22 15-2 0,0 0 2 16,-35-12 5-16,35 12-2 0,0 0-5 0,-39 6-2 15,39-6 4-15,-30 15 0 0,30-15 15 16,-26 25-15-16,12-5 5 0,-3 0 14 0,7 3-14 15,-3 1 18-15,-2 3-5 0,5 1 3 16,3 8 6-16,2-5-3 0,0 3-6 16,5 0 2-16,0 1-9 0,5 5 8 15,0-4-4-15,7-3 0 0,-4 2-2 0,6-8-10 16,-3-1 9-16,8-5 1 0,-1-2 18 16,2-3-22-16,7-9-3 0,-2-2-2 0,-25-5 8 15,54-5-6-15,-24-2 7 0,-3-9 5 16,-1 0-12-16,3-5 22 0,-6-8 13 0,6 2-16 15,-11-5-7-15,0 0 3 16,2-8-4-16,-3 2 0 0,-3-1 0 0,-3-3 0 16,1 9 14-16,-4 2 9 0,1 4-16 15,-4 3 0-15,1-2 10 0,-6 26-6 0,10-37-7 16,-6 18-4-16,-4 19-2 0,8-28-8 16,-8 28-4-16,0 0 8 0,9-23-4 15,-9 23-4-15,0 0-10 0,0 0 1 0,31 0 8 16,-31 0-4-16,0 0-4 0,0 0 6 15,57 32 13-15,-37-25 4 0,2 5-6 0,6 4 7 16,-4-5 2-16,3 1-6 0,3-4-11 16,-8 1-2-16,-1 0 1 0,3-3-1 15,-24-6-1-15,33 12 4 0,-16-4 18 0,-17-8 34 16,0 0 5-16,0 0-20 0,52-20-4 16,-52 20 2-16,13-36-4 0,-10 10-7 15,-6-2-1-15,0-8 1 0,-2-3-9 16,-7-4 1-16,2 0-14 0,-2-11 5 0,-1 12-2 15,0 1 4-15,-1-2-14 0,6 8-12 16,-4-4-18-16,7 9-27 0,-3 1-36 0,3 5-51 16,0-3-75-16,5 27-153 0,-10-43-456 15,10 23 28-15</inkml:trace>
  <inkml:trace contextRef="#ctx0" brushRef="#br0" timeOffset="194575.6988">30386 6193 3580 0,'0'0'-114'0,"-14"15"11"0,14-15 9 0,0 0 1 16,0 0 10-16,0 0 5 0,0 0 8 15,0 0 2-15,0 0 3 0,0 0 7 16,0 0 16-16,0 0-6 0,0 0 2 16,0 0 8-16,0 0-1 0,0 0 9 15,77-18 3-15,-77 18 5 0,25-17 4 0,-25 17 2 16,24-16 7-16,-24 16-4 0,22-23 1 16,-22 23-1-16,13-20-3 0,-13 20 16 0,8-22-6 15,-8 22 12-15,0 0 4 0,0 0 2 16,0 0-2-16,-21-50-1 0,21 50-3 0,-22-12 10 15,22 12-13-15,0 0 16 0,-32-13-16 16,32 13 0-16,0 0 0 0,0 0-3 0,-47 13-3 16,47-13 3-16,-18 18 3 0,18-18-6 15,-15 31 0-15,15-31 9 0,-5 37-3 16,5-11 6-16,0-26 7 0,8 51-4 16,0-24 6-16,-3 3 12 0,11 3 20 15,-3 2 6-15,5-7-2 0,-1 4 2 0,-2 0-1 16,5-6-9-16,2 5-7 15,1-12 9-15,1 2-7 0,1-6-8 0,-2-3-5 0,2-1 2 16,4-5 5-16,-7-3-4 0,-22-3 8 16,48-7-8-16,-25-1 5 0,6-9-20 15,-1-1 12-15,-3-3-10 0,7-7-13 0,-2 1-47 16,2-8-57-16,7-4-95 0,-4-5-495 16,0-11 118-16</inkml:trace>
  <inkml:trace contextRef="#ctx0" brushRef="#br0" timeOffset="194840.0957">30889 5027 2788 0,'-33'-14'-59'15,"8"1"11"-15,5 5 11 0,20 8 2 16,-36-8 6-16,36 8 8 0,-18-11 3 0,18 11 0 16,0 0 6-16,0 0-6 0,-20-12 2 15,20 12 10-15,0 0 6 0,0 0 46 0,0 0 31 16,0 0 33-16,0 0 4 15,0 0 6-15,90 15 15 0,-60-6 4 0,9 6-22 16,-1 2 22-16,8 8-25 0,0 2 4 0,1 6 3 16,7 11-10-16,-6 9-10 0,9 26-8 15,-7 6-13-15,2 4-5 0,-10 5-9 16,-2 5-19-16,0-1-69 0,-5 3-79 16,1-20-99-16,-10-6-308 0,9-8-270 0,-6-18 297 15</inkml:trace>
  <inkml:trace contextRef="#ctx0" brushRef="#br0" timeOffset="197795.0806">26893 6885 3217 0,'-17'-17'-139'0,"17"17"4"0,0 0 20 0,-18-18 22 16,18 18 42-16,0 0 25 0,0 0 15 15,-14-19 5-15,14 19 0 0,0 0-5 16,0 0 11-16,0 0 2 0,0 0 27 0,0 0 9 15,0 0 18-15,0 0 4 0,0 0 5 16,0 0 12-16,0 0-3 0,0 0 1 0,51 72 11 16,-38-48-13-16,7 1-12 0,-2 2-13 15,4 4 5-15,-5 3-6 0,3 1-8 16,0-1 0-16,-3 0-3 0,0-6-1 16,-4 0-4-16,-1 1-2 0,-2-5 2 0,3-1-1 15,-5-2-16-15,1-2 8 0,-9-19-5 16,20 29-5-16,-12-13-2 0,-8-16 11 0,15 22-11 15,-15-22-12-15,0 0-27 16,9 17-14-16,-9-17-7 0,0 0-1 0,0 0-5 16,0 0 3-16,0 0 4 0,0 0 1 0,0 0 4 15,-41-64 8-15,26 49 9 0,15 15 4 16,-30-33 10-16,12 16 13 0,1-1 0 16,0 0 4-16,1 0 8 0,-1 1-10 0,0-3 5 15,1 0 4-15,-1 4-4 0,2-7 4 16,-2 2-4-16,2-3-7 0,2-1 9 15,3-3-4-15,1 1-8 0,-4-5 10 0,8 5-11 16,-4-4-1-16,6 0 5 0,1 0 5 16,-1 3-5-16,3-4 0 0,0 32 0 0,3-50 0 15,-3 22 0-15,2-1-5 0,1 4 5 16,6-2 16-16,-1-2-21 0,2 4 8 16,4-4 8-16,-6 2 7 0,5 1 12 15,-1 2-3-15,-4 3 3 0,2 2-9 0,-10 19-6 16,17-30 2-16,-17 30 4 0,14-29-4 15,-14 29-11-15,8-23 7 0,-8 23-5 0,17-13 11 16,-17 13-9-16,23-11-10 0,-23 11 6 16,0 0 6-16,34-4-8 0,-34 4 7 15,0 0 1-15,0 0 0 0,48 16-2 0,-48-16 4 16,17 20-4-16,-17-20 12 0,16 24-7 16,-14-4-3-16,-2-20 13 0,4 38-5 15,-4-38 1-15,-14 54 6 0,7-23-20 16,-6 2 10-16,-4-1-5 0,-1 1 12 0,1 3-24 15,0-5 15-15,1 1-4 0,-1-1-8 16,0-4-21-16,2-3-23 0,5 0-45 0,2-1-46 16,-6-4-60-16,14-19-102 0,-5 25-433 15,5-25 532-15</inkml:trace>
  <inkml:trace contextRef="#ctx0" brushRef="#br0" timeOffset="198327.6341">27453 6527 3043 0,'0'0'-23'16,"0"0"18"-16,0 0 5 0,0 0-5 0,0 0 0 15,0 0-3-15,0 0-2 0,0 0 12 16,0 0-4-16,0 0-1 0,0 0 1 0,0 0-1 15,0 0-5-15,0 0 14 0,0 0-9 16,0 0 6-16,0 0-9 0,0 0 12 16,0 0-1-16,0 0-5 0,0 0 2 0,0 0-4 15,0 0 2-15,0 0-3 0,52-23 1 16,-52 23 4-16,20-30 1 0,-13 11 2 16,-7 19 8-16,22-35-8 0,-19 15-10 0,-3 20-13 15,8-34 5-15,-8 34-8 0,9-32-2 16,-9 32 1-16,0-24 4 0,0 24-1 15,0 0-2-15,0 0 10 0,-12-39-5 0,12 39-1 16,0 0 4-16,0 0-1 0,-33 0 0 16,33 0 6-16,0 0-4 0,0 0 7 15,0 0 2-15,-46 36-3 0,38-24 4 16,8-12 13-16,-13 35-11 0,9-15 5 0,4-20 7 16,-13 38 4-16,8-17 9 0,5-21 16 15,0 45-9-15,0-45 13 0,7 44-8 0,-4-19 2 16,5 2-3-16,1-3 9 0,4-3-3 15,4 3-10-15,1-5 7 0,7-3-8 16,0 1-10-16,12-2 1 0,-12-4-4 0,10-5 1 16,-4 0-10-16,-1-2-11 0,1-4-35 15,-31 0-18-15,56-15-12 0,-31 11 5 0,-4-8-34 16,3-2-66-16,-4-7-58 0,-7 0-403 16,1-6 116-16</inkml:trace>
  <inkml:trace contextRef="#ctx0" brushRef="#br0" timeOffset="198666.6115">27927 6134 2490 0,'-9'-20'36'0,"9"20"9"16,-16-28 10-16,16 28-3 0,-14-22-9 0,14 22-1 16,0 0-17-16,-8-22-4 0,8 22 4 15,0 0-9-15,0 0 0 0,0 0 8 0,0 0-13 16,0 0 7-16,0 0 1 0,0 0-1 16,73 44-10-16,-51-32 5 0,3 4-6 0,4 0-4 15,3 0 5-15,-4 8 7 0,-3-6-5 16,4-3-5-16,-9 0 10 0,-4 0-10 0,1 2-2 15,-4 0 4-15,-13-17 3 0,15 28-5 16,-15-28-2-16,-3 24 7 0,3-24 0 16,0 0 0-16,-30 27 7 0,30-27 3 0,-32 11 21 15,32-11-8-15,-37-3 15 0,37 3-11 16,-45-15-3-16,25 6-13 0,3-7 2 16,-4 0 1-16,6-2-17 0,3 0 9 0,12 18-7 15,-17-47-3-15,12 22 3 0,5 25-2 16,0-48-7-16,9 20 2 0,-4 0 7 0,6-1-7 15,6 2-15-15,3-1-34 0,5-2-32 16,-3 0-45-16,10 1-51 0,1-1-103 16,-1 1-372-16,-4 3 118 0</inkml:trace>
  <inkml:trace contextRef="#ctx0" brushRef="#br0" timeOffset="199345.6111">28631 5149 2517 0,'0'0'-98'0,"-17"-21"6"0,17 21 3 16,-27-19 8-16,27 19 12 0,-26-12 19 15,26 12 0-15,-29-7 24 0,29 7-7 0,0 0-5 16,-37-3 11-16,37 3 20 0,0 0-9 16,-30 20 13-16,30-20 48 0,-13 27 27 15,13-27 4-15,-8 35 9 0,8-13 7 0,0-22 7 16,5 57 19-16,0-20-26 0,6 3 17 15,3 10 5-15,6 3-7 0,-2-3-1 0,4 3-16 16,8 12-3-16,2-5-7 0,-2 0-10 16,2-1-10-16,-4-10-12 0,-3 1-1 15,2-2 1-15,-5-4-9 0,-2-8-11 16,3-2 4-16,-6-3-9 0,-4 0-19 16,-1-6 4-16,-2-3-6 0,4-4 0 0,-14-18 9 15,13 25-22-15,-13-25-7 0,0 0-14 0,0 0-4 16,0 0-7-16,0 0 1 0,0 0-4 15,0 0 12-15,0 0 2 0,-49-57 4 16,36 40 15-16,13 17-4 0,-25-35 3 16,15 23 0-16,10 12 2 0,-12-37-4 0,12 37 6 15,-1-37 6-15,1 37-11 0,5-42 10 16,3 19 5-16,-8 23-14 0,20-37 12 16,-13 20-6-16,-7 17 6 0,16-30 0 0,-2 19-1 15,-14 11 6-15,27-19-6 0,-27 19 1 16,25-15-1-16,-25 15-2 0,35-9 5 15,-35 9 3-15,30-9-10 0,-30 9 2 0,40-6-3 16,-40 6 6-16,43-6 2 0,-22 3-3 16,-21 3 1-16,48-7 7 0,-23 7-3 15,-25 0-2-15,49-9 3 0,-28 6 19 0,-21 3 11 16,37-8 22-16,-37 8 17 0,32-14 6 16,-32 14-5-16,32-18-17 0,-19 6 18 15,-13 12-1-15,12-22 6 0,-12 22 27 0,8-28 2 16,-8 28-17-16,0 0-7 0,-3-39-13 15,3 39-13-15,0 0-7 0,-25-31-3 0,25 31-8 16,-32-16-10-16,32 16 0 0,-37-8-1 16,15 3-1-16,22 5-7 0,-60 5-7 15,28-4-11-15,2 4-6 0,30-5-19 0,-53 7-18 16,24 4-35-16,9-5-18 0,20-6-21 16,-33 18-28-16,33-18-47 0,-14 10-82 15,14-10-514-15,0 0 261 0</inkml:trace>
  <inkml:trace contextRef="#ctx0" brushRef="#br0" timeOffset="199653.2344">29424 5325 3377 0,'0'0'-48'0,"18"-13"-8"16,-18 13 14-16,0 0-3 0,0 0 11 0,0 0 27 15,0 0 9-15,32 4-7 0,-32-4 17 0,0 0-4 16,28 21 1-16,-28-21-9 0,19 15 5 15,-19-15-5-15,18 20 24 0,-18-20-19 16,17 15 7-16,-17-15-3 0,0 0 3 0,20 16 30 16,-20-16-16-16,0 0 4 0,0 0 15 15,0 0 0-15,0 0-1 0,0 0 14 16,0 0-11-16,0 0-11 0,0 0-1 16,0 0-12-16,0 0 8 0,0 0-5 0,0 0-4 15,0 0-14-15,-55-63 6 0,55 63-6 16,0-39-8-16,0 39 23 0,3-44-25 0,-1 20-6 15,-2 24-19-15,12-42-23 0,-4 22-38 16,0 2-48-16,-8 18-99 0,19-37-497 16,-6 23 513-16</inkml:trace>
  <inkml:trace contextRef="#ctx0" brushRef="#br0" timeOffset="200669.6189">29937 4835 2989 0,'0'0'-54'0,"0"0"4"0,0 0-1 16,0 0 7-16,0 0 11 0,0 0 2 15,0 0 23-15,0 0 42 0,0 0-4 16,0 0 16-16,0 0-2 0,27 39 9 0,-27-39 4 16,29 25-6-16,-21-8 4 0,7-2 2 15,-3 3 5-15,-12-18-12 0,18 31 6 16,-9-15-15-16,-9-16 11 0,11 31-10 0,-2-16-3 16,-9-15-6-16,0 0 24 0,10 32-6 15,-10-32 29-15,0 0 19 0,6 23-14 0,-6-23-2 16,0 0 8-16,0 0 10 0,0 0-6 15,0 0-16-15,0 0-11 0,0 0-8 16,0 0-12-16,0 0-3 0,0 0-4 0,0 0-11 16,-62-50-2-16,62 50-5 0,0 0-14 15,0 0 3-15,9-42-8 0,-9 42-11 0,0 0-4 16,22-25 1-16,-22 25-1 0,25-8-3 16,-25 8 2-16,35-7-1 0,-35 7-6 15,35-4 2-15,-35 4-5 0,33 0 5 0,-33 0-9 16,30 0 3-16,-30 0 9 0,0 0-2 15,36 0 10-15,-36 0-4 0,0 0 10 16,0 0-1-16,33 0 8 0,-33 0-2 16,0 0 8-16,0 0 4 0,0 0 8 0,20-12-16 15,-20 12 0-15,0 0-6 0,0 0 2 16,17-28-5-16,-17 28 3 0,13-23 3 16,-13 23-5-16,17-29-2 0,-17 29 7 0,15-25-11 15,-15 25 4-15,17-18 1 0,-17 18-12 16,0 0 4-16,20-18 2 0,-20 18-6 0,0 0 2 15,27-8-4-15,-27 8-1 0,0 0 1 16,35 5 10-16,-35-5-8 0,0 0 2 0,48 12-4 16,-31-9-11-16,-17-3-1 0,37 6-2 15,-37-6-1-15,45 3 0 0,-25 0 8 16,-20-3 9-16,37 0-14 0,-37 0 8 16,0 0-5-16,42-6 6 0,-42 6 0 0,15-14 3 15,-15 14 5-15,0 0 0 0,0 0 7 16,-5-35-1-16,5 35 10 0,0 0-4 0,-35-31 20 15,35 31 21-15,-22-23 3 0,22 23-13 16,-22-13-11-16,22 13-6 0,-18-15-19 0,18 15-1 16,0 0-10-16,-17-17-6 0,17 17 11 15,0 0-9-15,0 0 15 0,0 0-11 16,0 0-7-16,0 0 4 0,0 0 8 16,0 0 1-16,0 0 0 0,0 0 3 15,79 6-15-15,-79-6 19 0,35 0-3 0,-35 0-15 16,0 0 6-16,41 0-2 0,-41 0 7 0,37-6-7 15,-15-1 15-15,10-1 12 0,1-4-15 16,1-3 4-16,1 0 8 0,-5-1-4 16,0 2 8-16,-3-3 1 0,-5 1 10 0,4 1-3 15,-4 2 16-15,-5-2 1 0,5 7 6 16,-22 8-14-16,26-20 3 0,-26 20-13 16,29-19 0-16,-29 19-4 0,23-12 0 0,-23 12-3 15,25-10 4-15,-25 10-3 0,29 0 2 16,-29 0-5-16,37 7 2 0,-37-7-2 15,40 10-5-15,-20-2-3 0,1-1-5 0,-21-7-50 16,44 12-32-16,-19-6-30 0,-7-4-39 16,9-2-37-16,-5-2-69 0,-22 2-542 15,48-18 174-15</inkml:trace>
  <inkml:trace contextRef="#ctx0" brushRef="#br0" timeOffset="200925.9216">31854 4132 3383 0,'0'0'-121'0,"-3"-40"4"0,3 40 7 16,-5-30 20-16,5 30 11 0,-12-20 6 15,12 20 6-15,0 0 5 0,-21-27-11 16,21 27 20-16,0 0-1 0,-30 0 7 0,30 0 4 16,0 0-5-16,0 0 9 0,-36 27 10 15,36-27 26-15,-11 23 16 0,11-23 6 0,-14 31-6 16,14-31 29-16,-3 35 8 16,3-35 0-16,0 36-13 0,0-36 23 0,12 39-16 15,-7-20-6-15,6 1 16 0,3-3-31 0,-3-2 5 16,10 1 14-16,-5-4-2 0,6 2 12 15,1-10 6-15,6 4-14 0,-1-7 9 16,-28-1-5-16,57-5-1 0,-15-2-11 0,-5-5-2 16,5-6-8-16,-2 3-59 15,0-7-178-15,-7 2-477 0,-1 4 121 0</inkml:trace>
  <inkml:trace contextRef="#ctx0" brushRef="#br0" timeOffset="206797.4784">27241 5381 2675 0,'0'0'-95'0,"0"0"23"16,0 0 1-16,0 0 5 0,25-12 9 0,-25 12 8 16,0 0 6-16,0 0-5 0,0 0-17 15,0 0-9-15,0 0-6 0,0 0 5 0,0 0 21 16,0 0 19-16,0 0 23 0,0 0 47 15,0 0 4-15,0 0 18 0,0 0-5 16,0 0 6-16,-102 7-1 0,102-7-1 0,0 0-11 16,-45 5-8-16,45-5 13 0,-35 0-21 15,35 0 0-15,-34 0-6 0,34 0-4 16,-45 6 3-16,17-4-3 0,1 5 0 0,-3 0-4 16,0-5 7-16,-2 4-7 0,-2 4 4 15,-2-3 2-15,7-2 3 0,-8 4-9 0,9-3 6 16,-2 3 2-16,-2-3-2 0,0 4-1 15,4 0-8-15,3-3-7 0,-4 7 4 16,1-2 5-16,-2 0-8 0,-2 6 0 0,7-1-1 16,-7-2 7-16,2 3-7 0,5-3 1 15,1 2-1-15,-7-4 1 0,9 7-6 16,-7-3 3-16,4 3 8 0,-1-2-14 16,4 0 6-16,-3 5 5 0,5-5-2 0,-7 6 11 15,5-2 5-15,-3 1-1 0,2 7 12 16,-2-6-6-16,6 0 4 0,-8 5-2 0,6 2-8 15,-4 2 0-15,-1-3 7 0,3 2-8 16,3-2-5-16,-3 5 3 0,1-4 4 0,2 1-7 16,0-1 7-16,3 4 1 0,-3-2-4 15,3-3 7-15,-6 2 1 0,6 2-4 16,4-3 3-16,1 0-7 0,-2-1 4 0,1-1 5 16,0-3-1-16,8 3-2 0,-7-2-7 15,4 1-5-15,-4 3 3 0,7-3-1 16,-7 0 1-16,0 3 1 0,7-4-4 15,-3 4 4-15,0 4 1 0,-4-3-6 0,2 3-3 16,0 1 16-16,2-2-4 0,-1-1-8 16,1 5-3-16,1-7-1 0,2 3-1 0,0-1 2 15,0-3-5-15,2-1-1 0,-6 2 6 16,9 0-8-16,-3-3 10 0,3-28-4 0,-2 54 3 16,4-26 17-16,1 1-4 0,6-5-6 15,4 4-2-15,-1 3 9 0,10-2-5 16,1-2-5-16,2-3-1 0,7 4-5 15,1-2 5-15,4 1-9 0,3 0 1 0,2-3 5 16,-5-3-3-16,6 9-8 0,-7-10 15 16,7 2-4-16,-3 2-7 0,2 0 13 15,2 0-17-15,-4 3 7 0,-2-7-3 0,6 7-6 16,-6-10 8-16,1 5-1 0,1-7-3 16,3 3 2-16,-4-1 12 0,4-5-10 0,-8 1 3 15,4-2 4-15,-1 1-8 0,-1-1-8 16,-7-2 10-16,2-5 2 0,0 4-16 15,0-2 16-15,-7 0-4 0,5 1 2 0,2-2 4 16,-4-3 9-16,5 2-1 0,-1 0-5 16,2-2-7-16,-1 0 4 0,2-2-8 15,7 4 1-15,-5-4 1 0,5 0 2 0,-2 0 9 16,-3 0-16-16,4-4 2 0,-2 4-2 16,-6-2 5-16,-3 2-10 0,-30 0 8 15,52-2 4-15,-28 2-5 0,-24 0-2 16,50-4 1-16,-50 4 13 0,40-4-9 0,-40 4 7 15,40-2-12-15,-40 2 10 0,39-10-11 16,-14 8 4-16,-25 2 6 0,40-10-1 0,-40 10-15 16,33-10 11-16,-33 10-3 0,29-4 25 15,-29 4 15-15,28-9 5 0,-28 9-9 0,0 0-2 16,30-11-11-16,-30 11-2 0,0 0-2 16,27-11 4-16,-27 11-11 0,25-12 0 15,-25 12-3-15,24-12 4 0,-24 12-6 0,25-12-2 16,-25 12-3-16,0 0 24 0,25-13-17 15,-25 13-2-15,0 0 3 0,25-14 1 16,-25 14-2-16,0 0-5 0,0 0 1 0,20-9 0 16,-20 9-6-16,0 0 1 0,0 0-1 15,0 0-6-15,0 0-3 0,0 0 2 0,0 0 7 16,0 0 7-16,0 0-7 0,0 0 6 16,38 30-9-16,-38-30 3 0,11 35-3 15,-3-10 6-15,-3 0 12 0,7 5-15 0,-1 1 3 16,8-1 8-16,-1 5 4 0,2-1 4 15,-1 0-1-15,12 6-8 0,-2-7 13 0,6 2-11 16,3-2-2-16,8-4 1 0,0-2-2 16,10 0-7-16,2-7 4 0,6 0 2 15,-2-1-2-15,6-5 1 0,-4-1 1 16,1-3 4-16,0-4 2 0,1-3 1 0,-13-3-4 16,7 0-1-16,-6-3 5 0,4 0 1 15,4-3-5-15,-2-3 4 0,-1-2-3 0,5 4-1 16,-14-4-4-16,0 5 5 0,10-6 0 15,-6 6 12-15,6-6-1 0,0 2-6 16,0 1 0-16,2 1 1 0,2-5-3 0,-2 4-1 16,-2-3 10-16,5 2-6 0,0-1 5 15,-3-1-3-15,2-2 3 0,1-1-4 0,4-3 8 16,6-6 0-16,2 5-4 0,-7-9-1 16,4 3 0-16,-4-4-4 0,-5 2 2 15,-10 4-7-15,2-1-4 0,-6-4 5 0,-1 5-4 16,-2-2 1-16,4-4-5 0,-8 5 4 15,2-3-1-15,-9 1-3 0,0 2 9 16,-7-3 11-16,5-6 6 0,-1 2-1 0,-6-12-3 16,2 7 6-16,0 0-5 0,-8-4-5 15,3-4-1-15,-1 0-4 0,4 2-2 16,-6-3-1-16,6-1-4 0,1-4 0 0,2 2-2 16,3-10-1-16,3 0 0 0,5-1-4 15,-6 0 4-15,4 3-4 0,-3-6-1 0,0-1 2 16,0-2-4-16,-4-1 1 0,-1-2 0 15,-3-1 2-15,-3-5-3 0,1 2 0 16,-2-3 1-16,-1-3 0 0,1 1-3 0,-4 1-1 16,6 2 2-16,-8 3-3 0,4 0 1 15,2 2 0-15,-1-2 0 0,-3 8 1 16,1-6 0-16,5 2-1 0,-7 12 0 0,-3-1 0 16,3-2 2-16,-4-1-2 0,1 1 0 15,0 0 1-15,-2-2 0 0,2 2-5 16,-4 1 4-16,0-2 1 0,-1-1 0 0,-7 1 0 15,4-3-2-15,1 5 1 0,-10-5 3 16,-2 1-2-16,-1-4 1 0,-11 0-2 16,-3-8 0-16,-1-2-1 0,-14 1 1 0,-13-18-2 15,8 15 0-15,-13-12 1 0,7 18-1 16,1 6-2-16,2 3 0 0,-2 1-1 0,-5 3-1 16,-2 1-7-16,-2 1-4 0,-1 4-2 15,-8 2-9-15,-29-4-13 0,-13 7-7 16,-24 10-12-16,-18 14-23 0,-24 13-22 0,-25 16-14 15,-14 16-13-15,-11 11-13 0,-8 20-16 16,-63 17-13-16,-4 18-9 0,4 4 7 16,18 5-9-16,20 6-31 0,60-18-116 15,24 4-454-15,20 1 244 0</inkml:trace>
  <inkml:trace contextRef="#ctx0" brushRef="#br0" timeOffset="208367.5118">26828 14601 3417 0,'0'0'4'0,"0"0"34"0,13-25 19 16,-13 25 21-16,0 0 1 0,8-19 2 0,-8 19-14 15,0 0 2-15,0 0-7 0,0 0 10 16,0 0-14-16,0 0-5 0,0 0-9 15,0 0-1-15,-20-37-4 0,20 37-7 16,0 0 4-16,0 0 10 0,0 0-15 0,0 0 5 16,0 0-9-16,-53 19-3 0,53-19-1 15,-29 22 0-15,29-22 11 0,-33 27 5 0,8-7-11 16,0 4-1-16,-5 3 2 16,3 0-7-16,-5 2-2 0,9 1 1 0,-4-2-8 15,3-4 1-15,4 2-3 0,2-5-1 0,6 1-4 16,-3-2 2-16,4 3-6 0,6-2 2 15,5-21 1-15,-4 34-2 0,4-34-4 0,9 31 1 16,-9-31-3-16,26 31 6 0,-9-18-1 16,1-2-3-16,6-2-3 0,4 2 5 15,6-7-5-15,-2 4 3 0,4-3 1 16,4-1 1-16,-1 2-5 0,1-4 8 0,-6 2-5 16,2 2 5-16,-6-2-7 0,4-1 11 15,-7-1-10-15,-1 1-1 0,-26-3 4 0,44 7 3 16,-44-7 10-16,35 6-4 0,-35-6-5 15,30 9 15-15,-30-9 3 0,24 17 2 16,-24-17 9-16,20 16 9 0,-20-16-5 16,8 26 0-16,-8-26-3 0,3 36-6 0,-3-36-4 15,-3 39 1-15,-2-15-5 0,2 3-1 16,-9 0-2-16,0 2-2 0,-1 1-5 16,1 5-13-16,0-2-3 0,2-5-28 0,2-4-45 15,-2 1-29-15,5-3-41 0,5-22-41 16,-12 33-56-16,12-33-651 0,0 15-384 0</inkml:trace>
  <inkml:trace contextRef="#ctx0" brushRef="#br0" timeOffset="208939.3976">27554 14943 4279 0,'20'-22'50'15,"-20"22"33"-15,16-12-4 0,-16 12-17 16,0 0-9-16,17-11-7 0,-17 11-5 15,0 0-9-15,0 0 2 0,0 0-10 0,0 0 2 16,37 39-1-16,-25-21-3 0,-1 3-7 16,1 2-1-16,2-2-1 0,2 0-1 0,-2 0 1 15,1 4-4-15,0-3-5 0,-2 3 7 16,-1-4-22-16,-2 0 0 0,5-1-14 16,-3 1-15-16,-12-21-10 0,11 33-14 15,-6-13 1-15,-5-20-4 0,0 27 4 0,0-27 4 16,0 0 6-16,-13 27 3 0,13-27 9 15,0 0 2-15,-35 7 6 0,35-7-1 0,0 0 8 16,-50-25-5-16,26 4 0 0,8-6 7 16,-5-8-6-16,5-1 12 0,-1-15-5 15,2 9-1-15,10-13 4 0,-7-4 7 0,11 7 0 16,1-2-7-16,-4 6 5 0,8 2 4 16,-4 3-2-16,0 4 0 0,0 6-3 15,1 3 16-15,-1 3-11 0,0 0-2 0,0 27 7 16,12-54-6-16,-7 34 7 0,2-7 3 15,3 3 0-15,1 6 0 0,4-4 0 16,-3 3-2-16,5 1 4 0,0 3-6 0,-17 15 0 16,31-25 6-16,-17 16 0 0,-14 9 16 15,28-11 3-15,-28 11 6 0,0 0 7 16,0 0 15-16,49 27-5 0,-48-12 7 0,-1-15-15 16,12 44-4-16,-9-17 5 0,-3-3-3 15,0 3 2-15,0 5-5 0,0-32-4 0,-11 52 7 16,6-25 4-16,-7 0-5 0,4 2-1 15,-6-1-6-15,-1-8-11 0,3 7 14 0,-1-10-18 16,1 5-23-16,12-22-30 0,-21 28-32 16,11-18-46-16,10-10-75 0,0 0-154 15,-17 5-443-15,17-5 213 0</inkml:trace>
  <inkml:trace contextRef="#ctx0" brushRef="#br0" timeOffset="209405.4609">28322 14292 3520 0,'0'0'38'0,"0"0"38"16,18-12-10-16,-18 12 6 0,0 0-6 0,0 0-6 15,17-18-7-15,-17 18-9 0,0 0-15 16,18-24-1-16,-18 24-9 0,17-25-4 0,-6 13-3 15,-11 12 8-15,19-31-15 0,-7 15 4 16,-12 16-4-16,20-27 2 0,-14 11-7 16,-6 16 2-16,19-25-4 0,-11 10 11 0,-8 15 1 15,13-29-1-15,-13 29 6 0,14-24-1 16,-14 24-17-16,0 0 10 0,0-40 6 16,0 40-6-16,0 0-7 0,-15-27 5 0,15 27-3 15,-20-15-5-15,20 15 13 0,0 0-2 16,-35-9 23-16,35 9 0 0,0 0-6 15,-49 14-2-15,29 0 1 0,0 4-4 0,0-3 2 16,-2 6-1-16,-1 0-1 0,6 2-2 16,0-2 0-16,1 4-11 0,4-5 0 15,-3 7 6-15,10-3-12 0,5-24 4 0,-9 43-1 16,9-21 3-16,0-22 0 0,9 37 1 16,-1-17 4-16,4-1-10 0,1 0 5 0,4-3 2 15,0-1-1-15,3-3-2 0,8-3 6 16,1 2-12-16,2-10-2 0,3 2 10 15,3-6-5-15,8-6 4 0,0 0-29 0,-2-6-57 16,4-7-63-16,2-10-104 0,-4 5-609 16,-5-3-128-16</inkml:trace>
  <inkml:trace contextRef="#ctx0" brushRef="#br0" timeOffset="209832.9292">29203 13753 4010 0,'0'0'40'15,"12"-21"-1"-15,-12 21-9 0,0 0-5 16,0 0-6-16,0 0-1 0,11-27 1 0,-11 27-4 16,0 0-13-16,0 0 6 0,21-19 6 15,-21 19-7-15,18-12 9 0,-18 12-4 16,23-13-8-16,-23 13 2 0,29-19 1 0,-16 11 3 16,-13 8 5-16,29-22-15 0,-29 22 0 15,20-21 10-15,-20 21 3 0,20-16 2 0,-20 16 14 16,17-18-10-16,-17 18-3 0,10-20 8 15,-10 20-11-15,0 0-1 0,3-30 12 16,-3 30-8-16,0 0 13 0,0 0-6 0,-19-34 4 16,19 34-3-16,0 0 3 0,-28-10 1 15,28 10 4-15,0 0-4 0,-40 8 2 16,40-8-2-16,-30 21 5 0,6-9 4 0,13 8-9 16,-1 1-1-16,-1 3 4 0,4-2 6 15,-2 5-11-15,-1-3 5 0,7 5 2 0,-4-2-3 16,3 0-1-16,4 5 1 0,-1-4-4 15,3-28-3-15,0 52-3 0,0-27-7 16,5-4 4-16,-5-21-2 0,16 36-5 0,0-24 2 16,-16-12-5-16,33 8-1 0,-33-8-1 15,55-11-25-15,-16-6-34 0,-3-2-36 16,11-11-38-16,5-6-33 0,5-11-51 16,-3 0-82-16,1-2-586 0,-5 0-286 0</inkml:trace>
  <inkml:trace contextRef="#ctx0" brushRef="#br0" timeOffset="210205.4841">30071 13211 4021 0,'5'-18'-43'15,"-5"18"36"-15,0-20 14 0,0 20 28 16,0 0 32-16,0 0 9 0,0 0 3 16,-35-20 2-16,35 20-4 0,0 0-6 0,0 0-8 15,-57 16-19-15,57-16 3 0,-20 19-15 16,20-19-1-16,-17 18 0 0,17-18-8 16,-5 29-4-16,5-29-1 0,0 27-1 0,0-27 0 15,0 0-7-15,26 36 1 0,-13-24 3 16,7-3-13-16,-20-9 9 0,45 13-6 15,-25-11-6-15,-20-2 4 0,54-5 3 0,-29-2 4 16,2-2-1-16,-6-6-1 0,-1-3-1 16,4 0 11-16,-11-14-5 0,-1 2-3 0,-4-9 2 15,-6-3-2-15,-2-7-1 0,-2-9-4 16,-6-11 2-16,0-7-1 0,-4-8-5 16,4-3-1-16,-8 3-2 0,5-6-1 0,1 9 9 15,-2 7-3-15,-5 11 2 0,6 7-4 16,-4 2 11-16,4 12 8 0,5 6 0 0,-4-2-2 15,3 10-4-15,5 4 1 0,-6 0-6 16,8 24-4-16,0 0 5 0,0 0-2 16,0 0 1-16,0 0-3 0,0 0 2 15,13 76-3-15,-1-17-9 0,-4 6-32 16,6 14-49-16,1 4-75 0,2 1-228 0,-4 2-501 16,4-3-358-16</inkml:trace>
  <inkml:trace contextRef="#ctx0" brushRef="#br0" timeOffset="211251.4836">30055 12815 4232 0,'0'0'-72'0,"-39"0"5"16,39 0 15-16,0 0 10 0,0 0-1 16,-38 0 19-16,38 0-8 0,0 0 7 15,-27 9 11-15,27-9-7 0,-22 8 6 0,22-8-5 16,-23 22 18-16,23-22 10 0,-24 29 15 16,11-8-1-16,-2 0 6 0,-2 3 3 15,4 8-12-15,1 2-1 0,4 2-10 16,3 2-65-16,-2-8-116 0,4 8-350 0,13-14-200 15,-2-2 543-15</inkml:trace>
  <inkml:trace contextRef="#ctx0" brushRef="#br0" timeOffset="212257.5992">30060 12820 2911 0,'0'0'-77'0,"0"0"22"16,0 0 41-16,0 0 31 0,0 0 5 16,0 0 2-16,0 0 9 0,0 0 7 0,-54 51-11 15,41-39 7-15,13-12-2 0,-22 36-4 16,14-17 8-16,-1 1-13 0,1 3-3 0,-1 1-2 15,9-24-8-15,-10 46 7 0,7-27 1 16,3-19 11-16,-5 43-5 0,5-43-10 16,-3 36 1-16,3-36-8 0,0 35 7 15,0-35 3-15,3 27-6 0,-3-27 6 0,0 0-1 16,0 36-11-16,0-36 4 0,0 0 5 16,0 27-7-16,0-27-1 0,0 0-1 15,0 0-2-15,0 0-1 0,0 0-37 0,5 24-19 16,-5-24-36-16,0 0-41 0,0 0-50 15,0 0-39-15,0 0-429 0,0 0 117 0</inkml:trace>
  <inkml:trace contextRef="#ctx0" brushRef="#br0" timeOffset="212559.0063">29829 13208 2496 0,'0'0'-77'0,"0"0"7"16,0 0-1-16,0 0 18 0,0 0 6 15,0 0-8-15,0 0 16 0,0 0 22 0,0 0 34 16,0 0 18-16,0 0 13 0,0 0 10 16,0 0-5-16,0 0-17 0,28-62-1 15,-13 42-3-15,-1-2-4 0,-1 0-6 16,2 0 0-16,0-3-4 0,2 5-5 0,0-2 8 16,1-6-3-16,-5 6-12 0,6 4 3 15,-3-3 0-15,5 0 0 0,0-2 0 0,6 2-3 16,-2-1-3-16,-3 7-3 0,1-4 12 15,-1 5-12-15,1-3 11 0,3 5 7 16,-3-3 2-16,2 6-5 0,-5-3 5 16,5-1-6-16,-25 13 3 0,40-19-3 0,-15 10-48 15,-4 0-100-15,2-3-256 0,-1 2-150 16,-1 2 106-16</inkml:trace>
  <inkml:trace contextRef="#ctx0" brushRef="#br0" timeOffset="214349.584">28601 15187 1966 0,'0'0'-8'0,"0"0"34"15,0 0 3-15,0 0-7 0,0 0 13 16,-5-26-7-16,5 26-3 0,0 0-11 16,0 0 13-16,0 0-13 0,0 0 3 0,0 0-17 15,0 0 13-15,0 0-3 0,0 0-3 16,0 0 0-16,0 0 3 0,0 0-1 15,0 0 11-15,0 0 29 0,-12-21-1 0,12 21 28 16,0 0 15-16,0 0-11 0,0 0 15 16,0 0-17-16,0 0-16 0,0 0-3 0,0 0 1 15,0 0-9-15,0 0-6 0,0 0 0 16,0 0-6-16,0 0 19 0,0 0 1 16,0 0 4-16,25 71-13 0,-16-50 1 0,7 9-7 15,1-1 10-15,6 2-13 0,-6-4 11 16,8 5-16-16,2 1-4 0,-2 3 7 15,7 8-17-15,-2-7 4 0,0 1 3 0,5-5-11 16,-5-6-3-16,2 2 7 0,2-5 1 16,1-3-3-16,-2 3 11 0,7-11-13 15,-6-3 5-15,-1-8 17 0,4 1 27 0,7-6 0 16,2-2-1-16,-2-8-3 0,4 1 0 16,9-3-13-16,-2-4-7 0,4-3 1 0,10-3-5 15,-1-2-9-15,2 0 2 0,-1-5-8 16,-2 4 6-16,-2 1-5 0,-5 4-2 15,-8-1-14-15,8 3 6 0,-3 0-4 0,0 3 1 16,-5 0 2-16,-2-2-7 0,-5 4 6 16,-1 1-6-16,-6 0-4 0,-1 3 3 15,-3 4-1-15,-3-6 0 0,-2 4-5 16,-7 3-5-16,6-4-33 0,-5 6-36 0,-6-2-31 16,7 1-19-16,-11 0-47 0,-1-3-54 15,-12 9-121-15,21-12-451 0,-21 12 198 0</inkml:trace>
  <inkml:trace contextRef="#ctx0" brushRef="#br0" timeOffset="214736.8644">30431 14999 3565 0,'0'0'12'0,"-47"-4"41"16,47 4 14-16,-35-2 14 15,35 2 10-15,0 0 2 0,-34-5-14 0,34 5-6 16,0 0-17-16,0 0-9 0,-28-3-8 0,28 3 4 15,0 0-10-15,0 0-5 0,0 0 0 16,0 0-1-16,0 0-11 0,0 0 5 0,110-13 4 16,-79 5-5-16,4 2-6 0,3-4 2 15,6 2-10-15,1-4 3 0,-7 2 2 16,6 1-2-16,-6-1-5 0,1 5 12 16,-9-6-13-16,2 10 1 0,-4-7 2 0,-28 8 5 15,40-4-5-15,-40 4-2 0,30 4 5 16,-30-4 6-16,17 24 4 0,-17-24 0 0,12 23-4 15,-12-23 7-15,0 31-8 0,0-31 2 16,-12 41-3-16,5-20 1 0,-3 4-3 16,2-2-2-16,-9 9 3 0,-6-2 0 0,6 7-4 15,-8 4 3-15,0-5-1 0,-4 3 1 16,4 6 20-16,-1-15-6 0,4 4-12 16,-3 3-42-16,8-2-47 0,-1-8-77 0,-2 4-157 15,1-4-570-15,1-8-293 0</inkml:trace>
  <inkml:trace contextRef="#ctx0" brushRef="#br0" timeOffset="215803.1186">27671 17056 4033 0,'0'0'-111'0,"-19"-30"14"16,19 30 14-16,0 0 22 0,-13-16 22 0,13 16 18 15,0 0 26-15,0 0 11 0,-28-6-3 16,28 6 13-16,0 0 1 0,0 0-9 16,0 0 24-16,-41 34 22 0,30-16 4 0,1 2 20 15,1 10 2-15,-6 3 9 0,5 3-2 16,4 3-11-16,-6 3-1 0,8 1-10 16,3 0-12-16,1 4-4 0,0-1-7 0,5-4-10 15,7 2-3-15,-2-7-3 0,8 0-6 16,-1-4-10-16,8-1 6 0,3-7-8 0,4-7 0 15,5-6-5-15,-4 0 2 0,2-9-2 16,4 1-1-16,-2-4-4 0,4-8-3 16,0-3 6-16,5-1-4 0,-2 0-3 0,-4-7 0 15,-3 0-5-15,5 1 4 0,-5-4 2 16,-2-2-3-16,-2-2 2 0,4 2-2 16,-9-3 0-16,1 2 2 0,-1-2 0 0,-6-1 4 15,1 3-4-15,-6 4 2 0,-5 1 5 16,1 2 7-16,2 3 0 0,-15 15 1 15,20-27 2-15,-20 27-6 0,14-22 0 0,-14 22-2 16,13-16 0-16,-13 16-2 0,0 0-7 16,27-6 4-16,-27 6-1 0,0 0-3 0,0 0-3 15,0 0-6-15,55 22-5 0,-55-22-1 16,32 5 2-16,-32-5-6 0,33 7 0 16,-33-7 5-16,35-2 2 0,-35 2-2 0,34-10 1 15,-34 10 1-15,28-20 6 0,-16 8-6 16,-12 12 6-16,18-30 1 0,-11 15-2 15,-7 15-1-15,14-33 3 0,-14 33 0 0,11-32-2 16,-7 13 2-16,-4 19 6 0,3-30 5 16,-3 30 4-16,0 0-2 0,5-37-2 15,-5 37-1-15,3-22-2 0,-3 22-2 0,0 0 2 16,0 0-5-16,5-24 0 0,-5 24 0 16,0 0 1-16,0 0 6 0,0 0 6 15,0 0 6-15,0 0 3 0,62 28 4 0,-62-28 1 16,29 18-4-16,-16-1-1 0,-1-6-2 15,6 1-2-15,-1 0-3 0,-17-12-5 0,38 19-6 16,-18-13-19-16,-20-6-37 0,46 3-48 16,-18-9-42-16,-3-3-32 0,7-6-40 15,-2-7-35-15,-2-3-652 0,-1-3-406 16</inkml:trace>
  <inkml:trace contextRef="#ctx0" brushRef="#br0" timeOffset="216132.4378">29394 16791 4112 0,'13'-37'-110'15,"-8"3"53"-15,-1 9 25 0,1 0 51 0,-5 25 33 0,0-39 35 0,0 39 16 16,-5-32-8-16,5 32 22 0,-4-27-3 15,4 27-13-15,-10-28-9 16,10 28-2-16,-8-23-5 0,8 23-9 0,0 0-10 0,-20-26-4 16,20 26-11-16,0 0-8 0,-27-13-5 15,27 13-5-15,0 0-3 0,0 0-5 0,0 0-2 16,0 0-3-16,0 0-4 16,-47 28-3-16,47-28-4 0,0 0 3 0,0 0-3 15,0 0-2-15,8 34-1 0,-8-34 0 16,0 0 1-16,0 0-5 0,42 19 4 0,-42-19-3 15,35 9 2-15,-18-3-2 0,-17-6 2 16,30 18 0-16,-11-7 1 0,-3 1 1 0,-16-12 4 16,27 34 8-16,-15-17 6 0,-2 6 4 15,-2 1 2-15,-6 4 3 0,-2-1-4 0,0 5-1 16,-2-2-3-16,-1 1-3 0,-9 5-2 16,0 2-7-16,4-5-3 0,-9 2-19 15,1-8-20-15,2 0-21 0,-4-2-32 0,4-5-33 16,-2-5-35-16,1-6-33 0,15-9-45 15,0 0-106-15,-32-22-576 0,27-5-472 16</inkml:trace>
  <inkml:trace contextRef="#ctx0" brushRef="#br0" timeOffset="216411.1968">29529 15734 4480 0,'0'0'44'0,"0"0"1"15,10-19 1-15,-10 19-17 0,0 0-2 0,0 0 1 16,0 0 22-16,0 0 14 0,0 0-2 16,0 0-5-16,42 51-4 0,-29-30-5 0,1 0 2 15,3 4-12-15,-1 3 5 0,3 2-2 16,2 1-2-16,0 1-5 0,-5-2-6 0,8 2 0 16,-3 1-5-16,0 1 0 0,2-3-7 15,4-2-11-15,-4 0-18 0,1-2-14 16,-3-1-20-16,1-6-14 0,0 2-22 0,-5-7-19 15,-2 1-7-15,0-5-7 16,-15-11-28-16,20 17-27 0,-14-12-44 0,-6-5-74 16,0 0-552-16,0 0-38 0</inkml:trace>
  <inkml:trace contextRef="#ctx0" brushRef="#br0" timeOffset="216885.9037">29673 16447 3706 0,'0'0'-95'0,"0"0"21"16,3-42 16-16,-3 42 29 0,0 0 16 0,27-54 35 16,-12 29 9-16,5-3 16 0,0 1 8 15,11-12 26-15,0 4-16 0,3-5-12 16,1 2-8-16,0-2 3 0,0 5 0 0,-5 2-9 16,-3 6-17-16,-2 3 17 0,-6 2-23 15,2 6 2-15,-4 4-18 0,-17 12-7 0,27-12-15 16,-27 12-5-16,0 0-16 0,0 0 4 15,43 24-5-15,-43-24 4 0,12 20 7 16,-12-20 0-16,17 18 9 0,-17-18 12 0,13 21-4 16,-13-21 4-16,18 18 4 0,-18-18 2 15,17 21 12-15,-17-21 0 0,22 17 12 16,-22-17 4-16,20 15 6 0,-20-15 7 0,17 15-6 16,-17-15-6-16,23 16 0 0,-23-16 0 15,27 8-4-15,-27-8 5 0,27 7 2 16,-27-7 22-16,25 0 4 0,-25 0 1 0,0 0 18 15,43-15 11-15,-43 15 15 0,19-16 20 16,-19 16 28-16,20-23 10 0,-20 23 7 0,10-27-10 16,-10 27-8-16,3-21-10 0,-3 21-4 15,0 0-21-15,-17-36-12 0,17 36-14 16,-18-22-12-16,18 22-7 0,-33-10-7 0,33 10-14 16,-41-1-13-16,41 1-25 0,-48 4-15 15,23 7-24-15,0-5-22 0,1 1-26 0,-1 3-24 16,25-10-34-16,-40 19-35 0,25-10-43 15,15-9-54-15,-22 16-676 0,11-14-790 16</inkml:trace>
  <inkml:trace contextRef="#ctx0" brushRef="#br0" timeOffset="218121.1742">30463 15676 4715 0,'0'0'-31'15,"16"-15"56"-15,-16 15 18 0,0 0 8 16,0 0-1-16,17-23-2 0,-17 23-5 0,0 0-8 15,0 0-3-15,0 0-7 0,0 0 1 16,27-9-2-16,-27 9-2 0,0 0-4 16,0 0 0-16,30 36-3 0,-20-23 3 0,-10-13-4 15,18 25-4-15,-6-13 1 0,-12-12-1 16,17 25 3-16,-17-25-4 0,8 20-3 0,-8-20 1 16,0 0 2-16,22 17-5 0,-22-17-1 15,0 0-1-15,0 0-1 0,0 0 2 16,32-38 0-16,-24 12 0 0,-8 26 1 15,17-48-4-15,-5 21 3 0,-7 3-3 0,6 0 0 16,-4 3 1-16,-7 21-2 0,13-42-2 16,-4 27 5-16,-9 15-5 0,11-27 0 0,-11 27 3 15,14-20 1-15,-14 20-1 0,23-7 6 16,-23 7-6-16,0 0 0 0,0 0 0 16,42 5-1-16,-42-5-1 0,0 0 0 0,40 10 0 15,-40-10-1-15,22 5 1 0,-22-5 2 16,0 0-4-16,28 4 2 0,-28-4 0 15,0 0 3-15,0 0 0 0,37-12 0 0,-37 12 0 16,25-25 4-16,-11 6-5 0,-1-2 4 16,-3 2-2-16,5 2-2 0,-6-3 4 15,-9 20-4-15,23-33 0 0,-23 33 1 0,17-27-1 16,-17 27 2-16,13-24-2 0,-13 24 0 16,8-18 0-16,-8 18-1 0,0 0 3 0,17-18-3 15,-17 18 0-15,0 0 3 0,0 0 0 16,32-2-5-16,-32 2 3 0,0 0 3 15,0 0-6-15,45 5 2 0,-45-5-4 16,0 0 1-16,45-3-12 0,-45 3-21 0,34-9-19 16,-16 0-15-16,-18 9 8 0,35-18-3 15,-16 6 8-15,-19 12 11 0,30-21-2 0,-19 10 8 16,-11 11 6-16,22-21 8 0,-22 21-1 16,22-22 13-16,-12 10 5 0,-10 12 10 0,17-24-6 15,-17 24 5-15,13-31-7 0,-1 15-2 16,-12 16 4-16,18-38-1 0,-9 17 8 15,-1 3-2-15,0-3-7 0,-8 21 5 0,10-34 33 16,-10 34 17-16,7-32 9 0,-7 32 13 16,8-24 4-16,-8 24 0 0,0 0-11 15,0 0-7-15,0 0-7 0,-16-38-2 0,16 38-14 16,0 0-2-16,0 0-7 0,0 0-3 16,-69 32-6-16,69-32 0 0,-30 22-3 15,17-11-2-15,13-11 0 0,-27 21-6 0,27-21-1 16,-17 26-3-16,17-26-3 0,-8 21-1 15,8-21 1-15,0 0-3 0,3 34 0 0,-3-34 0 16,0 0 2-16,18 20 1 0,-18-20 0 16,0 0-3-16,49-8 2 0,-49 8 2 15,52-21-2-15,-19 6 3 0,2-7-2 16,1 2 1-16,-8-8 0 0,4 2 3 0,-2-4 3 16,-3 0-6-16,-6-2 3 0,-1 2 3 15,1-1 4-15,-10-1 3 0,-1 2 2 0,-3-2 2 16,-2 5-3-16,-2-1 2 0,-1 4 1 15,-2 24 1-15,-2-50 2 0,2 50 3 16,-11-39 4-16,6 19 0 0,5 20-3 0,-27-33-3 16,13 21 0-16,-2-1-4 0,16 13-1 15,-29-19-1-15,29 19-3 0,-31-13 0 0,31 13 2 16,-31-12-6-16,31 12 2 0,-26-8-1 16,26 8-6-16,0 0 1 0,-30-12-2 15,30 12-1-15,0 0-2 0,-21-10-4 16,21 10 4-16,0 0-1 0,0 0-2 0,0 0 4 15,0 0-2-15,0 0-1 0,12-39 1 16,-12 39 4-16,0 0-5 0,34-33 3 0,-21 16 0 16,7 5 0-16,4-3-2 15,1 0 4-15,-5 0 0 0,8-5-1 0,-6 8 1 16,5-3 0-16,-6-1 0 0,4 7 0 16,-4-3 1-16,-21 12-1 0,40-17-3 0,-20 16 6 15,-20 1 0-15,0 0 0 0,42 6-1 0,-42-6 6 16,21 21 4-16,-11-3 4 0,2 0 5 15,-12-18 7-15,13 39-1 0,-11-16-2 16,5-1-2-16,-7-22 0 0,10 37-4 16,-3-15-2-16,-7-22-5 0,15 27 1 0,-5-12-3 15,-10-15 1-15,20 18-2 0,-20-18-1 16,30 4 2-16,-30-4 0 0,47-8 0 0,-47 8 0 16,50-19-4-16,-17 0 0 0,11-9-2 15,-6-3-33-15,17-9-50 0,7-7-78 16,-1-1-139-16,-5-2-295 0,20-14-324 15,-14 5-534-15</inkml:trace>
  <inkml:trace contextRef="#ctx0" brushRef="#br0" timeOffset="221158.2075">29600 15082 4372 0,'0'0'-96'0,"-27"12"13"15,27-12 4-15,-22 9 6 0,22-9 10 16,0 0 2-16,-27 13 11 0,27-13 0 16,0 0 3-16,-35 5 17 0,35-5 6 0,-25 7 12 15,25-7 1-15,0 0 20 0,-43 6-7 16,43-6 10-16,-27 9 6 0,27-9-2 0,-35 8 0 16,35-8 0-16,-34 10 1 0,34-10 3 15,-40 15 9-15,20-4-17 0,2-2 9 16,-3 3-8-16,-5 0-2 0,4 3-5 15,-10 0 0-15,-1 8 7 0,-7-2 2 16,-2 7 15-16,-12 2-10 0,2-1 15 0,-10 7 12 16,-4 0 2-16,-3 5 7 0,-25 12-6 15,4-1 16-15,-5 7-5 0,-7-4 2 0,3 4 4 16,10-2 38-16,-4-6 3 0,24-9-8 16,4-4-11-16,5 1-13 0,-2 2-8 0,1-2-6 15,0 4-4-15,-3-5-1 0,2 1-6 16,0 6-8-16,-3-3-7 0,-20 17-1 15,14-11-3-15,-16 14-7 0,-3 0-4 16,-7-1-3-16,-2 1-3 0,1-1-3 0,-4-2-1 16,3-3 2-16,10-4-1 0,12-12-6 15,17-3 3-15,3 0-3 0,9-7-4 0,2 2 4 16,10-3-2-16,-4-1 1 0,14-2-4 16,-2 1 2-16,8 2-1 0,3 2 0 15,0-1-1-15,6 3 1 0,6 5 0 0,1-5-1 16,4 8 0-16,4 5-2 0,4 8 2 15,6 3-1-15,6-2 2 0,8 7-2 0,2 2 0 16,14-2 0-16,-3 0 0 0,21 17-4 16,-6-17-4-16,-8-10-2 0,4-2 1 15,-9-3 3-15,-1-11-2 0,-2 1 0 0,1-2 1 16,-8-5 2-16,-1-3-3 0,-2 0 5 16,-2 0 1-16,9 0 0 0,-8-4-1 15,7 2 6-15,-1-3 3 0,7 3 4 0,-2-5 3 16,9-1 2-16,3-2-1 0,-4-5 0 15,-1 1-1-15,13-1-2 0,-8-2 0 16,5 0 1-16,-2-7-2 0,-1 5-1 0,11-4-1 16,0-3 0-16,4 2 1 0,1 1-1 15,0-4 4-15,2-4-1 0,7 4 2 0,16-3 0 16,2 2 2-16,5-7-4 0,39-4 3 16,-2-5-6-16,-5-12 2 0,1-1-2 15,-1-7 1-15,6-6-4 0,3-6 1 16,-5-15 0-16,6 1-1 0,0-10-1 0,-5-10 2 15,-12-8-6-15,-3 5 5 0,-7-4-3 16,-10 5 0-16,-10 3 0 0,-10 9 2 0,-5 2-3 16,-17 19 3-16,-11 5-3 0,-4 5 2 15,-7 4-1-15,3 2 3 0,-5 1 2 16,-4 2 6-16,3-1-5 0,1 1 3 0,-10 1-3 16,4 2 0-16,2-6 0 0,-2 4-1 15,6-2-1-15,-3-5-1 0,1-2 1 0,4-8-1 16,-1 2 1-16,3 0-4 0,-8 5 1 15,8-5 0-15,-5 7-2 0,0 1 2 16,-1-2-3-16,8 5 0 0,-9 0 0 0,2-3 0 16,-1 5 0-16,1-3 1 0,-7 7-1 15,-1 3 5-15,-4 2-5 0,4-3 3 0,-5-3-4 16,5 4 1-16,-4-2 0 0,-3-1 0 16,7-5 0-16,2 2 0 0,-8-1 0 15,6-1 1-15,-8 2-4 0,1 3 5 16,-5-1-2-16,0 3-1 0,3 1-1 0,-4 2-1 15,1-4 1-15,0 6 5 0,3-2-5 16,-4 4 2-16,4-5 0 0,-3 5-1 16,-3 3-1-16,5-7 2 0,-6 7-2 0,6-5 1 15,0 5 1-15,0-6-1 0,4 1 1 16,-4-1 1-16,-2 3-1 0,7-4 3 0,-10 8-5 16,4-10 1-16,-4 9-1 0,6-3 1 15,-4-4 0-15,1 3 0 0,-2 1 1 0,-1 0 0 16,5-4-1-16,-2 3 1 0,0-6 0 15,0 4-3-15,2-3 2 0,-2 2 2 16,0 0-5-16,0-3 3 0,2 1 1 0,-2-5 1 16,0 2-2-16,0-4 3 0,-7 6-1 15,6-2 0-15,-3-1 1 0,-2-1 1 16,-1 5-2-16,1-3-2 0,2 1 1 16,-7-4-1-16,4 3-1 0,1-4 4 0,-1 2-2 15,4-1 0-15,-4-1 0 0,0 3-3 16,-4 4 3-16,2 0-1 0,-2-3 1 0,3 3 1 15,-1 3-1-15,-6-1-2 0,7 0 4 16,-7 0-2-16,3 1-2 0,-3 1 4 0,2-1-2 16,-7 24-2-16,10-39 2 0,0 15 3 15,-7 1-4-15,-3 23 2 0,5-46 1 16,-1 25-1-16,-4 21 1 0,0-53-2 0,0 21 1 16,0 3 0-16,-4-9 1 0,1 4-2 15,1-6 0-15,-6 1 0 0,1 3 0 16,-1-3 1-16,1 3-2 0,-3-2 1 0,-1 5-1 15,-1-5 2-15,-1 5-1 0,1 3-2 16,0-4 4-16,-5 2-1 0,-1 2-1 16,0-2 1-16,-2 2 1 0,1 0 1 15,-1 1-1-15,-7 1 1 0,0 1 2 0,-8 3-2 16,2 3-2-16,-7 1 1 0,-10 5-1 16,-12 3-3-16,-12 8-6 0,-5 4-2 0,-21 7-13 15,-39 13-2-15,-8 10-23 16,-14 3-24-16,-26 10-23 0,-14 19-16 0,-53 21-16 0,-7 15-18 15,5 13 5 1,12 6 5-16,23 7 13 0,52-10-14 0,15 3-107 0,17 5-367 16,12 2-219-16,-2-3 15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04T20:40:24.43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20762 7086 35 0,'35'-1'-9'0</inkml:trace>
  <inkml:trace contextRef="#ctx0" brushRef="#br0" timeOffset="1316.0222">20797 7085 70 0,'35'-4'26'16,"-35"4"-18"-16,0 0-8 0,34 0 0 0,-34 0 17 15,33 0 0-15,-33 0-1 0,37 0 33 16,-37 0-10-16,49 0-31 0,-24 0 31 0,-25 0-39 16,48 0 15-16,-48 0 8 0,45 0 21 0,-20 0-15 15,-25 0 28-15,52 0-16 0,-28 0 0 16,-24 0 5-16,60-2 12 0,-28 2-7 16,-2-5 34-16,2 5-14 0,1-1-26 15,2-4 0-15,-1 3 21 0,-1-2-18 0,7 1 15 16,-3 0 8-16,7 1-7 0,-6-2 12 15,11 1-20-15,-6 0 7 0,6-3-5 0,-1 3 7 16,-1 0-6-16,0 1-5 0,-2-2 10 16,2-3-16-16,-4 3 14 0,1 1-24 15,-7 1-4-15,3 2-1 0,3-7 0 0,4 4-8 16,-2 2 11-16,2-3-8 0,-3 4 4 16,-1-4-15-16,2 1 7 0,-6 2 0 15,-3-3 3-15,1 0 3 0,-3 0-13 16,-3 4 6-16,-2-1-3 0,-29 1 9 15,58-2-10-15,-27 2-6 0,-1-5-1 0,-30 5 4 16,52 0 9-16,-21-3 0 0,1 3-9 0,-32 0 8 16,62 0-5-16,-27 0-4 0,-1 0-3 15,-1 0 12-15,1 0-12 0,-1 0 3 0,-1-4-3 16,3 4 5-16,-2 0 6 0,2-3 4 16,-35 3-10-16,64 0 0 0,-32-2 3 15,-2 2-1-15,-2-3-2 0,-28 3-8 16,51 0 10-16,-25 0-8 0,-26 0-3 0,45 0 1 15,-45 0 7-15,57 0-13 0,-25 3 2 16,-2-3-2-16,2 2-1 0,1-2 4 0,-2 3 2 16,7 1-5-16,-3-1 7 0,5 2-4 15,0-2-1-15,6 1 3 0,-1 4-5 16,3-7 0-16,-2 2-3 0,2 5 0 0,1-7 10 16,-3 6 1-16,3-2-3 15,-6-2-6-15,6 1 4 0,-6 3-1 0,-1-1 8 0,-2-3-8 16,-3 0-5-16,0 1 5 0,-4 1-5 15,8-2 3-15,-8 3 5 0,2 0-3 16,-3 0 0-16,3 0-5 0,-2-1-2 16,-1 1 4-16,5 0-2 0,0 0 3 0,1 0 2 15,6 4-2-15,-4-3 12 0,5-3-7 16,0 3-8-16,-3-2 5 0,3 3-3 0,2-4-4 16,-8 3 4-16,4 0-2 0,-11-6 8 15,0 7-13-15,-1-4 2 0,1-3 1 16,-7 6-3-16,5-3 7 0,-1-3-4 0,3 2 4 15,-4 1-4-15,6-1 12 0,1-1-10 16,0 1 0-16,3 1 2 0,9-4 6 16,2 3-5-16,3-3 2 0,3 4-5 15,-2-4 2-15,7 0 1 0,-3 0-1 0,2 0 1 16,1 1-1-16,-1-1-2 0,3 0-2 16,-2 0 2-16,-3 5-3 0,1-2 3 0,-4-1 5 15,-2-2-10-15,1 5 10 0,-1-3-2 16,-5-2-3-16,1 3 0 0,-8-3 5 15,7 0-3-15,5 3-4 0,2-3 2 0,-4 0-5 16,-2 4 2-16,4-4 11 0,-5 0-11 16,2 2-2-16,-1-2 15 0,-1 0-12 15,1 0 4-15,1 0 1 0,-11 0-8 0,1 3-3 16,3-3 6-16,-2 0-1 0,0 3 3 16,-5-3-2-16,9 0 9 0,-8 4-12 15,5-4 8-15,5 2-11 0,3-2 8 0,-1 5 3 16,6-5-8-16,-4 1 7 0,7-1 8 15,0 0-5-15,3 5-2 0,2-5 2 0,7 0-5 16,1 0-3-16,-12 0 1 0,13-5-1 16,-11 5-2-16,-3 0-2 0,0 0 7 15,0 0 0-15,-9-1 12 0,4 1-17 16,0 1 10-16,-5-1-15 0,1 0 10 0,-4-1 8 16,-6 2-3-16,6-2-8 0,-9 2 3 15,0-1-5-15,2 0 0 0,-1 5 10 0,-2-5 3 16,-2 0-11-16,-2 0 1 0,0 2-6 15,-30-2-2-15,52 0 3 0,-29 0-11 16,-23 0 5-16,47 3 8 0,-47-3-13 0,43 2 2 16,-43-2 8-16,37 0 3 0,-37 0-3 15,37 0 8-15,-37 0-10 0,44-2-1 16,-44 2 6-16,46 0-3 0,-22 0-5 0,6-3 5 16,3 3 5-16,-33 0-2 0,69 0 5 15,-29-2 5-15,0 2-10 0,7-5 13 16,-2 5-8-16,4 0-11 0,-1-1 8 0,-3 1 6 15,1 0-11-15,2-5 10 0,1 5-4 16,-9 0-6-16,8 0 8 0,-1-2-6 0,-5 2 6 16,6 0 6-16,-6-4 4 15,-2 4-20-15,2 0 12 0,3-3 9 0,-1 3-14 16,4-3-2-16,-7 1 16 0,0-2-11 16,-2 1-3-16,6 0 0 0,-1 3 1 0,-3-2 2 15,5-3 0-15,4 3-6 0,-2-6 9 16,9 7 0-16,0-3-3 0,0 1-3 15,-2 3 3-15,2 0 5 0,3 0-15 0,-6 0-53 16,-9 7-95-16,-8-1-172 0,-9 4-237 16,-15-5 111-16</inkml:trace>
  <inkml:trace contextRef="#ctx0" brushRef="#br0" timeOffset="5479.4299">18398 4487 235 0,'0'0'31'0,"-20"9"-31"0,20-9 7 15,0 0-38-15,-28 11 31 0,28-11 16 16,-18 11-24-16,18-11 24 0,-24 12 7 0,24-12-16 16,-27 19 1-16,27-19-8 0,-20 18 15 15,20-18 0-15,-25 18 7 0,25-18-22 16,-20 20 0-16,20-20 8 0,-15 16-1 15,15-16-14-15,-15 20-1 0,15-20 1 0,-15 22-1 16,15-22 16-16,-12 23-8 0,12-23 22 16,-8 30-7-16,8-30-1 0,-12 30 7 0,2-15 1 15,10-15-8-15,-8 31 7 0,8-31-1 16,-15 34 1-16,6-19-15 0,9-15 28 16,-11 33-21-16,11-33 7 0,-10 32-7 15,3-17 6-15,7-15-19 0,-13 25 32 0,13-25-19 16,-12 21 6-16,12-21 36 0,-7 21 11 15,7-21-20-15,-13 20 0 0,13-20-12 0,0 0 4 16,-14 27-5-16,14-27 4 0,-11 19-15 16,11-19 4-16,0 0 0 0,-9 32 4 15,9-32-4-15,-8 16-2 0,8-16-9 16,0 0 0-16,-5 26 0 0,5-26-1 16,0 0-4-16,0 0 14 0,-5 30-10 0,5-30-4 15,0 0-1-15,-5 29 10 0,5-29-10 0,0 0 1 16,0 0-6-16,0 36 19 0,0-36-13 15,0 0-1-15,0 34-5 0,0-34 14 16,0 0-9-16,8 33 9 0,-8-33-4 0,2 26 3 16,-2-26-8-16,2 24 0 0,-2-24 4 15,3 29-13-15,-3-29 5 0,0 0 3 16,8 34-12-16,-8-34 13 0,2 27-1 0,-2-27-8 16,3 27 5-16,-3-27 3 0,4 28 9 15,-4-28 0-15,5 28-8 0,-5-28-5 16,3 27-4-16,-3-27 13 0,7 24-5 0,-7-24 0 15,3 29-8-15,-3-29 13 0,7 28-1 16,-7-28 5-16,13 32-17 0,-8-19 16 0,-5-13 0 16,9 35-20-16,-3-17 8 15,-6-18 8-15,17 33 0 0,-12-16-4 0,-5-17-4 16,12 33 0-16,-6-14-4 0,-6-19 16 0,15 32-16 16,-6-16 4-16,-9-16 0 0,18 32 8 15,-11-17 4-15,3 4-5 0,-10-19-7 16,22 31 4-16,-9-15 0 0,0-1 3 15,-13-15-18-15,29 32 22 0,-14-16 0 0,3 1-3 16,-3 0-8-16,5-1 7 0,-3-1 0 16,3 5 8-16,5-4-11 0,-6 1-5 0,11 1 8 15,-3 1-3-15,3-4 7 0,1 2 7 16,3-4-15-16,4 4 11 0,3 0-4 0,5-5-6 16,-2-1 6-16,1 1 4 0,-1-4-8 15,-3 4-6-15,5-1 10 0,-3-2-7 16,-1-4-7-16,0 5 21 0,-1-3-7 15,1-2-14-15,2 0 6 0,1-3 5 0,5 3-4 16,0-5 6-16,7 5-13 0,-3-5 7 16,-1 0 0-16,7 0 0 0,-8 0-4 15,4-5 0-15,-1 3 4 0,-5-1 0 16,0 1 3-16,2-6-10 0,-5 6 3 0,5-5 4 16,-5 4-10-16,-1-4 19 0,5 2-22 15,0 2 6-15,-7-3 0 0,3 0-4 16,-2 0 4-16,-3 0 7 0,-4 1-10 0,-9 1 6 15,11 0 3-15,-10-3-2 0,5 2-8 16,-10 1 4-16,7-2 0 0,-32 6 7 0,53-9-7 16,-33 6 3-16,-20 3-3 0,46-6 7 15,-26 3 0-15,-20 3 2 0,45-4-9 0,-45 4 7 16,42-5 0-16,-14 0 2 0,1 3 1 16,2-1 3-16,3 1 9 0,-1-3-9 15,1 4 3-15,-1-7 3 0,6 5 0 16,-1-2 2-16,-4 1-2 0,1 0-13 0,0-1 13 15,2 2 5-15,1-1-15 0,-1 1 3 16,8-2 0-16,0 2 0 0,0-4 3 16,9 5-3-16,-1 0-9 0,-1-3 11 15,5 2-11-15,-7 0 18 0,4 1-21 0,-2 2 8 16,5-7-11-16,-7 7 12 0,0-3-3 0,-1 3-3 16,-1-5 0-16,1 5 3 0,-11 0 2 15,4 0 1-15,-4 0-4 0,-1 5-5 16,5-5 6-16,-5 3-6 0,-4 1 6 15,7-1 0-15,-6-1-9 0,-1 1 0 0,-1 0 6 16,0 2 5-16,1-1-5 0,1 3-9 16,-2-4 18-16,-1 2-7 0,1 2-10 0,3-1 5 15,-5 0 11-15,12 3-8 0,0 3 0 16,0-2 11-16,1 0-12 0,-1-1 4 0,7 0 2 16,-4 0 17-16,0 1-25 0,0-2 0 15,0 4-2-15,0-4 4 0,-1 1-4 16,-4-2-4-16,0 1 6 0,4 1 6 15,-2-3-6-15,-2 1 5 0,2-2 1 0,-2 2-1 16,5-2 1-16,-5 2-6 0,5-4 2 16,-3 0 6-16,-5 1-2 0,8-2-3 15,-8 1 2-15,-4 2-5 0,7-4 0 0,-1-1 11 16,-7 3-6-16,6-3-2 0,-4 0 0 16,2 4-3-16,-2-4 10 0,3 0 1 0,-4 0-11 15,1 0 6-15,1 0-6 0,3 0 2 16,-8 0 4-16,5-4-9 0,0 4 3 15,-35 0 3-15,66-3-3 0,-36 3 5 16,2 0 3-16,-7-1-8 0,-25 1 3 0,60-5 10 16,-35 5-13-16,-25 0 2 0,49 0 1 15,-24 0-6-15,-25 0 6 0,45 0 21 0,-23 5-22 16,-22-5-2-16,55 4-5 0,-29 0 0 16,6-1 10-16,-2 2-5 0,6 2 13 15,-3 0-13-15,10 2 3 0,-4 0-1 16,6-3 3-16,2 6 1 0,-5-6-6 0,6 0 2 15,1 3 3-15,-6-1-5 0,4-5 3 16,-12 0 0-16,5-2 2 0,-11-1-5 0,3 5 7 16,-6-2-1-16,-26-3 6 0,49 0 1 15,-29 3 2-15,-20-3 3 0,45-3-3 16,-45 3 5-16,49-3-15 0,-21-2 0 0,1 5-5 16,-1-4 12-16,-28 4-12 0,59-8 3 15,-33 5-1-15,4 0 3 0,-30 3 0 16,54-6 0-16,-29 0-8 0,2 4 13 0,-27 2 15 15,42-12-23-15,-42 12 3 0,40-10-8 16,-22 4 8-16,6-1-5 0,-24 7 0 16,45-12-2-16,-20 2 4 0,-2 5 3 15,-23 5-5-15,47-16 10 0,-20 7-15 0,-5 4 0 16,3-5 0-16,-2 0 0 0,-23 10 8 0,42-19 6 16,-19 6-21-16,-3 6 12 0,2-5-2 15,-2-1 7-15,0 1-8 0,5-4 8 16,-8 4-7-16,3 0 9 0,-3-5 3 15,3 4-10-15,-20 13-3 0,40-32 10 0,-23 18-2 16,3-6-7-16,-3 0 2 0,-1 0 2 16,1-2 5-16,0-5 3 0,-2 2-5 15,0-3 2-15,-7 1-9 0,1-1 11 0,-4-3-4 16,-2-3-1-16,2-1 11 0,0 2-4 16,-5-1 3-16,3-2-9 0,1 2 0 0,-4-3-5 15,-4 3 0-15,4-3 4 0,-3 0-4 16,1 2-4-16,-1 2 1 0,-2-1 1 15,2 2 16-15,-2 2 0 0,1 6-3 16,-4-3 3-16,3 1-12 0,5 26 5 0,-15-45-2 16,3 19-5-16,-1 1 9 0,-7 3-11 15,-9-7 2-15,-7-1 0 0,-10-5-5 0,5 3 7 16,-11-1-4-16,-9-1 0 0,0-1 6 16,-1 2-1-16,11 3-6 0,0 2 3 15,0 3 21-15,3 0-26 0,-1 1 14 0,13 6-4 16,-3-2 8-16,1 2-8 0,4 0 8 15,1 3-9-15,-6 0 1 0,4 0-3 16,-3-2 0-16,-6 2-13 0,2 6 18 0,-6-3-5 16,-12 2-4-16,-2 1-5 0,-4 1 7 15,1-2 0-15,0 1-6 0,1 0 1 16,-4-2 5-16,3 5-7 0,-2-3 3 0,-2 3-7 16,-4 0 6-16,-3 0 3 0,3-3 2 15,-8 6-14-15,1-4 12 0,-15 5-12 0,-4-1 8 16,-6 3-1-16,-4 3 4 0,0-3-8 15,-38 2 4-15,28 2 5 0,9-1-10 16,-1-3 1-16,-36 3 1 0,20-3-6 0,-20-3 4 16,-4 0 5-16,-6 3-12 0,1-6 5 15,-7 3 2-15,-8 3-2 0,5-5 9 16,-4 5-7-16,6-1 0 0,8 2-3 0,-3 4 3 16,0-2-3-1,9 3 3-15,1 0 2 0,-7 0-5 0,-3 3-5 0,0 0 7 16,-13-6-2-16,3 0 5 0,-11-3 0 15,4-3-8-15,-3 0-3 0,-3-6 3 0,8 0 0 16,-2 0 5-16,-3 0-8 0,-3-4 0 16,-21 11 2-16,-13 2 0 0,-23 7-3 0,0 13-5 15,-12 7-26-15,-42 27-46 0,-4 9-77 16,-18 17-425-16,-9 19 116 0</inkml:trace>
  <inkml:trace contextRef="#ctx0" brushRef="#br0" timeOffset="10558.7751">18511 3532 70 0,'-19'21'0'0,"-4"-2"84"0,4-3 4 0,4 2 56 16,-5-3-11-16,3 2-28 0,-8-1-23 16,4 7-3-16,-4-2-26 0,-4 1 4 0,2 2-6 15,-4 5-24-15,0 5 17 0,-7 1-7 16,6 0 15-16,-5 5-21 0,-1-2-1 15,3-2-4-15,1 2-2 0,-2-2 11 0,-6 4-16 16,5-2 14-16,-5-5-14 0,4 1 5 16,-6 1-10-16,7-5 0 0,2 0-1 0,2-8 1 15,3 3-5-15,10-10 0 0,-4 4 0 16,7-4 0-16,1 1 9 0,16-16 5 16,-24 21 3-16,9-13-8 0,15-8 3 15,-15 19 9-15,15-19 17 0,-17 13 7 16,17-13 30-16,0 0 10 0,0 0-18 0,0 0-3 15,0 0-12-15,0 0-8 0,0 0-15 0,0 0-1 16,57-49 0-16,-18 14-7 0,13-7 13 16,-1-5-24-16,30-13-12 0,-3-3 12 15,-9 8-13-15,-12 8 10 0,3 0-9 0,-3 2 5 16,-5 5-5-16,-7 6-1 0,-5 1 6 16,2 6-8-16,-10-3 2 0,-1 6 3 15,-5 3 0-15,2-2 1 0,-1 8-7 16,-4-3-3-16,2-4 3 0,2 7-6 0,5-5-19 15,-2 5-12-15,3 2-49 0,3-4-47 16,-1 5-41-16,1 3-341 0,-2 3 107 0</inkml:trace>
  <inkml:trace contextRef="#ctx0" brushRef="#br0" timeOffset="13211.3875">17883 5062 1864 0,'0'0'8'0,"0"0"34"0,0 0-35 15,0 0-7-15,0 0 8 0,0 0-8 16,0 0 0-16,50-82 7 0,-24 54-7 0,0-13-7 15,6-1-1-15,-2-3 12 0,9-15-8 16,1 6 0-16,2-8-7 0,-1-4 15 16,20-18-12-16,-4 3-3 0,-14 10 0 15,-6 9 14-15,6-4 9 0,2 2-8 0,-11-1-1 16,4 1-6-16,3 3 47 0,-3-4 11 16,4 0-18-16,-7-2-9 0,10 5 28 0,12-19-4 15,-3 13-5-15,-6 13-7 0,7 0-7 16,-1 3-1-16,23-13-6 0,0 2-7 15,6 6 3-15,3-2-6 0,6 4-3 0,-2 0-1 16,2 0-6-16,-7-1 1 0,-4 10-4 16,2-10 3-16,-13 12-6 0,-9 4 0 15,-4 6 0-15,-7 4 3 0,-8 2 0 0,-7 4 3 16,-4 6-9-16,-2-2 6 0,-4 1-6 16,-3 7 0-16,1-3 15 0,-3 3-2 0,-20 12 8 15,32-23 6-15,-19 15-9 0,-13 8 0 16,27-22 3-16,-15 10-1 0,-12 12-8 15,27-21 0-15,-9 9 0 0,-18 12-6 16,30-26 5-16,-10 11-13 0,-3 3 8 0,3-1 2 16,0 1 7-16,4 0-12 0,-8 1 3 15,6-2 6-15,-22 13-4 0,33-26 4 16,-17 18-15-16,-16 8 23 0,26-22-22 0,-26 22 5 16,24-18 2-16,-9 4 4 0,-15 14-3 15,27-24-6-15,-12 9-3 0,-15 15 4 16,26-30 4-16,-14 12-7 0,6 2-7 0,-1-3 15 15,3 0-9-15,-6 1 6 0,9 1-2 16,-10 0 13-16,6-2-20 0,-19 19 7 0,22-30-4 16,-9 15-3-16,-13 15 0 0,15-22 9 15,-15 22 6-15,17-20-12 0,-17 20-14 16,13-15 2-16,-13 15 1 0,0 0-4 16,19-15-3-16,-19 15 12 0,0 0 0 0,0 0 3 15,0 0 3-15,0 0 3 0,0 0-3 16,0 0-4-16,0 0 10 0,0 0-6 0,-36 66 3 15,36-66 6-15,-25 33-15 0,9-12 9 16,-3 0 6-16,-1 8-9 0,-3-1 6 16,-2 4 6-16,-11 7-9 0,-2-3 6 0,-9 11 0 15,2-1 0-15,-12 1 0 0,0-2 0 16,-5 2 3-16,2 2 4 0,5-6-7 16,-2 0 0-16,19-8-13 0,-4-5 1 0,13-5-3 15,4-5 0-15,-5 3-1 0,10-4 7 16,5-4 6-16,-3-3 3 0,18-12 0 15,-17 18-3-15,17-18-3 0,0 0 0 0,0 0 0 16,0 0 3-16,0 0 6 0,0 0-15 16,68-37-4-16,-47 22 7 0,12 0 0 15,-6-8 2-15,5 6 1 0,-2-5 3 0,1-3-9 16,8 2-1-16,3-9 17 0,-4 1-14 16,-1 0 20-16,3 0-13 0,-5 1-6 0,-3 5-10 15,-4 0 9-15,-1 3 7 0,-5 5-3 16,-5-1 0-16,1-2 3 0,-3 4-6 15,4 1-1-15,-19 15 1 0,23-24-4 16,-10 15 7-16,-13 9-7 0,15-18 7 0,-15 18 13 16,19-20-14-16,-19 20-5 0,23-16 5 15,-23 16 1-15,14-15 0 0,-14 15 3 16,23-12 3-16,-23 12 4 0,20-15-4 0,-20 15-6 16,22-12-1-16,-22 12 1 0,20-12 3 15,-20 12-7-15,0 0 4 0,33-16-3 0,-33 16 6 16,24-10-4-16,-24 10 1 0,27-9 3 15,-27 9 3-15,23-9-3 0,-23 9-6 16,27-6 9-16,-27 6-6 0,20-9 9 0,-20 9-6 16,0 0-6-16,33-14-4 0,-33 14 10 15,19-12-4-15,-19 12 4 0,25-12 0 16,-25 12 0-16,25-15 4 0,-25 15-8 0,23-15 4 16,-23 15 0-16,24-15-3 0,-24 15 0 15,23-15 6-15,-23 15 0 0,22-19-3 0,-22 19 0 16,20-15-3-16,-20 15 0 0,15-16-4 15,-15 16 7-15,15-16-6 0,-15 16 2 16,0 0 1-16,24-15 3 0,-24 15 0 16,0 0-14-16,21-12 18 0,-21 12-4 0,0 0-7 15,30-15-3-15,-30 15 7 0,19-8-1 16,-19 8-3-16,0 0-3 0,37-5 3 16,-37 5-3-16,33 0-7 0,-33 0 14 0,55 0-4 15,-21 4 0-15,2 2 7 0,10-3 0 16,2 6 3-16,12-3 1 0,7 6 3 15,4-3-11-15,14 6 28 0,4 0-20 0,4 0 2 16,29 9-6-16,4-1 7 0,-1 1 0 16,2-3-7-16,6-2 14 0,2 4-4 15,4-1 3-15,8-2 4 0,0-3-14 0,-3 1 7 16,-2-6-3-16,-10 0-1 0,-23-2-2 16,-18-5 2-16,-16 2-12 0,-7-1 16 0,1-3-10 15,-10 1 3-15,1 0 0 0,-5-4 4 16,2 1 3-16,0-1-4 0,0-1 4 15,-1 1-1-15,3-4-2 0,8 0 3 16,-12 1-1-16,2 0 4 0,-3-3-13 16,-1 2 6-16,1-1 1 0,-6 2-1 0,-4 0 0 15,-3-1 1-15,-4 2-7 0,0 2 9 16,3-3-3-16,-8 0-6 0,1 3 3 0,-2-4 10 16,-31 4-26-16,61 0 17 0,-32 0-4 15,-1 0 0-15,-28 0-4 0,47-3-2 0,-47 3 6 16,47 0 6-16,-47 0 7 0,45 0-16 15,-23 0 0-15,-22 0 6 0,48 0 19 16,-14 0-26-16,1 0 8 0,-2 0-8 0,11-2 11 16,-6 2-4-16,11 2 3 0,4-4 3 15,-7 2-9-15,7 2 3 0,-1-2-3 16,-2 3 3-16,0-3-3 0,-1 4 3 0,-1-1-6 16,-1 0 13-16,2-3-7 0,-1 2 0 15,-3-2 3-15,4 4-3 0,-1-4 0 16,-6 0-3-16,7 3 0 0,-7-3 6 0,-2 0-6 15,3 0 12-15,-11 0-3 0,1 0-6 16,-1 0 0-16,-32 0 12 0,49 0-3 16,-49 0 6-16,40 0-1 0,-40 0-2 15,37 0-3-15,-37 0 2 0,28 0 1 0,-28 0-7 16,0 0-2-16,40 0 0 0,-40 0 14 16,0 0-9-16,30-3-5 0,-30 3-1 0,0 0-2 15,0 0 6-15,0 0-4 0,37 0 1 16,-37 0 2-16,0 0-5 0,0 0-3 0,0 0 0 15,0 0-3-15,0 0 6 0,32 3 3 16,-32-3-12-16,0 0 3 0,0 0 0 16,0 0-2-16,0 0 2 0,0 0-5 15,0 0 2-15,0 0-5 0,0 0 22 0,22 8-14 16,-22-8 0-16,0 0 3 0,0 0-2 16,0 0-1-16,18 16-6 0,-18-16-2 0,0 0 11 15,0 0 0-15,0 0-3 0,0 0 0 16,10 20 9-16,-10-20-12 0,0 0 9 0,0 0-9 15,7 27 1-15,-7-27 2 0,0 0 6 16,8 35-1-16,-8-35 4 0,2 27-6 16,-2-27 6-16,7 31-6 0,-7-31 6 15,5 32-4-15,-5-32 4 0,3 28-6 16,-3-28 0-16,0 32 3 0,0-32 0 0,2 31-3 16,-2-31 3-16,3 34-6 0,-3-34 6 15,5 40-6-15,-5-13 8 0,3 4 1 0,-3 3 0 16,0-1 2-16,0 11 0 0,0 5 4 15,0-4-4-15,0 12-3 0,-3 7 7 0,-2 3-1 16,2 2 10-16,1 1-7 0,-6 5 2 16,4-4-2-16,-1-1-9 0,2 1 3 15,-2-5 6-15,1-3-9 0,-1-1 8 16,-3-6 0-16,8-11-10 0,-3-5 5 0,-2-2 5 16,3-5-13-16,2-1 10 0,-5-5 1 15,5 4-16-15,-3 0 18 0,-1 0 2 16,-1 0-12-16,0 1 2 0,2 0 10 0,-2 5-12 15,-3 1 2-15,-1 1 5 0,-6 2 0 16,0 2-7-16,2 0 4 0,-4 3 1 16,-3 2-3-16,3-1 0 0,-3 4 0 15,-2-3 0-15,2-6 5 0,0-1-10 0,4-4 7 16,-1-1 1-16,2-4-3 0,0-2-5 16,1-6 7-16,6-1-7 0,-4-2 3 0,2 1 7 15,10-22-8-15,-13 35 0 0,3-14 11 16,1-3-21-16,9-18 21 0,-16 36-13 0,9-17-8 15,7-19 13-15,-10 35-2 0,5-17-6 16,5-18 6-16,-8 32-13 0,1-12-22 16,7-20-64-16,-7 43-61 0,-1-14-94 15,-6 3-370-15,-2 5 113 0</inkml:trace>
  <inkml:trace contextRef="#ctx0" brushRef="#br0" timeOffset="17251.6982">19882 7214 2437 0,'0'0'-25'0,"0"0"25"0,0 0 41 15,0 0-7-15,0 0 5 0,0 0-12 0,0 0 3 16,0 0-4-16,0 0-3 0,0 0 0 16,0 0 3-16,0 0 0 0,0 0-4 15,0 0-2-15,0 0-4 0,0 0 1 0,0 0-9 16,0 0 1-16,0 0 7 0,0 0 0 15,0 0-10-15,0 0-1 0,0 0-5 16,0 0 13-16,0 0-18 0,0 0 10 0,0 0-2 16,0 0-3-16,0 0-8 0,0 0 8 15,0 0-3-15,0 0 11 0,0 0-5 0,0 0-11 16,0 0 3-16,0 0 5 0,0 0 0 16,0 0-6-16,0 0 9 0,0 0 0 15,0 0-3-15,0 0 5 0,104-19 0 0,-72 12 4 16,6 6 7-16,7-10 7 0,-1 6-12 15,3-3 10-15,-4 5-5 0,7-9-1 0,-1 8 1 16,-4-4-1-16,2 3 3 0,3-2 0 16,-3-2-3-16,5 3-5 15,-4 0 0-15,7 3 2 0,11-6 6 0,-1 4 14 16,5 0-5-16,-3-2-1 0,3 6-9 0,6-4-12 16,-3 5 14-16,8-2 2 0,-4 4-9 15,-1 3-3-15,16 1 5 0,-18-4-14 16,5 8 10-16,-6-1-3 0,3 0-3 0,1 2 1 15,-1 2 4-15,-2 1 5 0,-9-1-3 16,6-2-8-16,-6-4 6 0,5 6-5 0,-1-1-1 16,-4-1 10-16,0-5-6 0,0 4-5 15,1-5 3-15,-1 2 4 0,-3-2-5 16,3-2 10-16,-10 3-3 0,2-6 2 0,0 5 16 16,-5-4 1-16,3-1 2 0,-7 0 5 15,-9 5-12-15,-1-5 2 0,3 2 0 16,-10-2-18-16,5 0 11 0,-8 0-12 0,4 3 15 15,-7-1-21-15,-25-2 16 0,62 5-14 16,-32-3 2-16,3 2 4 0,6-1 2 0,3 0-4 16,3 3 0-16,7-3 4 0,-4 0-1 15,2 2 1-15,0-4-4 0,-4 6-2 16,4-4 0-16,-12 2-10 0,2-1 8 0,-4 0 0 16,-1-1-4-16,-2-2-2 15,-1 2 5-15,1 2-1 0,-4-2 0 0,3-3 8 16,-2 1-12-16,2 2 6 0,-2 2-8 15,5-5 4-15,0 3 4 0,13-3 0 0,1 4 2 16,-1-4 7-16,1 1-7 0,1 3-6 16,-1-1 7-16,1-3-10 0,-2 4 5 0,2-3-8 15,-1 2 4-15,-4 1 11 0,4-4-5 16,1 3 0-16,-2 1 0 0,3-4 5 0,0 1-1 16,6-1-14-16,-3 0 2 0,6 0 1 15,-8 0 6-15,8 0-1 0,-3 0-4 16,3-1 12-16,-3 1-12 0,2 0 8 0,-2 0-12 15,1 0 4-15,6-4 6 0,6 4 2 16,3 0-5-16,1-3 3 0,5 3-9 16,14-4 5-16,4 1-2 0,4 2 11 15,4-3-9-15,-3 1-2 0,4-1-5 0,-1 3-1 16,2-3-3-16,-7 4-43 0,-1 0-62 16,-7 4-84-16,-17-3-240 0,-9 10-264 0,-16-7 624 15</inkml:trace>
  <inkml:trace contextRef="#ctx0" brushRef="#br0" timeOffset="77084.6285">28700 12308 2371 0,'0'0'-133'0,"-17"-15"0"16,17 15 8-16,0 0 6 0,0 0 1 0,0 0-8 15</inkml:trace>
  <inkml:trace contextRef="#ctx0" brushRef="#br0" timeOffset="77108.6122">28663 12275 1375 0</inkml:trace>
  <inkml:trace contextRef="#ctx0" brushRef="#br0" timeOffset="89501.2121">6953 6116 400 0,'0'0'172'0,"17"18"-120"0,-17-18-26 0,0 0-7 16,0 0-7-16,0 0 1 0,27 11-1 16,-27-11 1-16,0 0-1 0,30 0 0 0,-30 0 12 15,37-3-6-15,-37 3 18 0,48-11-19 16,-14 10 0-16,-1-6 6 0,10 0-6 16,-4-2-5-16,6 5 21 0,2-4-22 0,0 2 0 15,-4 0 0-15,6 0-5 0,-2-2 10 16,-2 6-5-16,3-8 0 0,-3 9 0 15,-1-7-6-15,-6 5 11 0,-1 0 0 0,0 1 5 16,3-6-11-16,-5 6-5 0,4 1 5 16,-2-4-4-16,-1-2-1 0,1 5 5 15,8-4 10-15,-4-1 1 0,5 2-11 0,0-5-5 16,2-2 14-16,2 0 1 0,7 0-15 16,-3-4 0-16,1 0 34 0,2 1-30 15,-10 0 1-15,4 2-1 0,-5-2 1 0,-5 2 13 16,3 1-18-16,-6 0-5 0,2 2 0 15,-14 2 5-15,5 1 13 0,-6-2 28 0,-3 0 44 16,5 0-25-16,-9-4 19 0,2 1-19 16,4-3 3-16,-4-4-17 0,-3 1-5 15,1-1-5-15,0-3 4 0,-1 1-20 16,0-3 19-16,0 2-16 0,-2-2 0 0,-4-5 11 16,-6 2-19-16,4-2-9 0,-9 3-5 15,0 26 5-15,-25-63-8 0,1 30-10 0,-14-4 0 16,-19-4-13-16,-33-14 16 0,-14 5 15 15,-15-1 30-15,-6-2-4 0,-9 1 9 16,3 2-4-16,-4 2 13 0,4 1-18 16,11 7-5-16,-6 4-2 0,13 4-17 0,12 17 8 15,4 6-12-15,-13 12 6 0,-42 6-6 16,-22 16-39-16,-17 8-16 0,-10 11-51 0,-20 8-46 16,1 9-47-16,-33 22-327 0,57 1 105 15</inkml:trace>
  <inkml:trace contextRef="#ctx0" brushRef="#br0" timeOffset="126076.5157">16783 16271 624 0,'0'0'95'0,"0"0"-71"15,0 0-36-15,0 0 12 0,0 0-12 16,0 0-26-16,0 0-19 0,0 0 44 15,0 0 58-15,0 0 11 0,0 0-13 0,0 0 34 16,0 0-19-16,0 0-24 0,0 0-57 16,0 0-81-16,-49-31-134 0,49 31 65 15</inkml:trace>
  <inkml:trace contextRef="#ctx0" brushRef="#br0" timeOffset="144034.961">12253 16898 743 0,'0'0'6'0,"0"0"-12"0,-41-25 24 16,41 25 0-16,0 0-6 0,0 0 6 0,0 0 17 15,0 0-6-15,0 0 16 0,0 0-1 16,0 0 11-16,0 0-2 0,0 0-27 0,0 0 25 15,0 0-15-15,0 0-2 0,0 0-4 16,0 0 37-16,0 0-34 0,0 0-1 16,0 0-9-16,0 0 4 0,0 0-9 15,0 0 5-15,0 0-23 0,0 0 9 0,0 0-9 16,0 0-9-16,0 0 9 0,0 0-9 16,0 0-5-16,0 0-8 0,0 0-5 15,0 0-6-15,0 0-9 0,0 0-1 0,0 0-25 16,0 0-7-16,0 0-34 0,0 0-188 15,0 0 78-15</inkml:trace>
  <inkml:trace contextRef="#ctx0" brushRef="#br0" timeOffset="173667.9383">6105 16044 61 0,'0'0'-44'0,"0"0"35"0</inkml:trace>
  <inkml:trace contextRef="#ctx0" brushRef="#br0" timeOffset="175290.9651">4952 16865 2481 0,'0'0'-154'0,"0"0"-2"0</inkml:trace>
  <inkml:trace contextRef="#ctx0" brushRef="#br0" timeOffset="178343.1209">6368 17754 1065 0</inkml:trace>
  <inkml:trace contextRef="#ctx0" brushRef="#br0" timeOffset="322625.7339">30406 10726 2059 0</inkml:trace>
  <inkml:trace contextRef="#ctx0" brushRef="#br0" timeOffset="322674.5365">30406 10726 1799 0,'-34'6'-133'16</inkml:trace>
  <inkml:trace contextRef="#ctx0" brushRef="#br0" timeOffset="324172.4453">31404 10140 2301 0,'0'0'-103'16,"-11"-22"0"-16,11 22 3 0,0 0-15 15,0 0 2-15,0 0 17 0,0 0-14 0,0 0 10 16,0 0 4-16,0 0 7 0,0 0 1 15,0 0 6-15,0 0-2 0,0 0 2 0</inkml:trace>
  <inkml:trace contextRef="#ctx0" brushRef="#br0" timeOffset="522714.1466">19006 16390 1028 0,'0'0'228'16,"0"0"-109"-16,0 0-65 0,0 0 13 0,0 0-2 16,0 0 16-16,5-72-16 0,-5 72 7 15,0 0 2-15,0 0-13 0,-5-32-2 0,5 32-5 16,0 0 0-16,0 0-5 0,-4-31-12 16,4 31 1-16,0 0 8 0,0 0-16 15,4-38 9-15,-4 38 9 0,0 0-10 0,0 0 15 16,0-36 17-16,0 36 10 0,0 0 6 15,0 0-10-15,5-28 0 0,-5 28-12 16,0 0-4-16,0 0-26 0,0 0 9 16,0 0-16-16,0 0-7 0,0 0-15 0,0 0-12 15,0 0-8-15,0 0 0 0,0-27-3 16,0 27-2-16,0 0 5 0,0 0 15 16,0 0-23-16,0 0 18 0,0 0-6 0,0 0-4 15,43 64 7-15,-34-46-5 0,-1 6 0 16,2 6 5-16,-5 0 0 0,7 4 8 15,3 3 0-15,-9 0-5 0,4 0 0 0,4-4 5 16,-6 3-6-16,4-3 1 0,3-6 0 16,-12 2 5-16,6-5 0 0,-1 0 0 0,2-2 2 15,-5-2-10-15,2 4 11 0,-7-24-8 16,6 42 13-16,-4-24 0 0,-2-18-6 16,4 38 1-16,-4-38-3 0,3 36-3 0,-3-36-2 15,5 28-6-15,-5-28 9 0,3 26 20 16,-3-26-20-16,0 0 2 0,0 30 13 15,0-30 8-15,0 0-16 0,0 0 0 0,0 0 1 16,0 0-9-16,0 0 3 0,0 0-10 16,0 0 2-16,0 0 5 0,-35-81-10 15,22 54 2-15,3-9-10 0,3-8 2 0,-10 0-3 16,7 2-2-16,-5-7 5 0,3 2 27 16,2-3-8-16,-8-2-25 0,5 2 9 15,-6-1-7-15,4-2 9 0,2-3-14 0,-2 1 5 16,10 13 14-16,-9-2-2 0,9 4-12 15,-3 4 5-15,3 4-2 0,3 5 11 16,-1 1-12-16,3 26 3 0,-10-42 24 0,10 42-9 16,-2-37-3-16,2 37 9 0,-8-31-6 15,8 31-6-15,-4-25 6 0,4 25 6 0,0 0-15 16,-6-31 6-16,6 31 3 0,0 0-3 16,0 0 6-16,-4-30-6 0,4 30 3 15,0 0 9-15,0 0-15 0,0 0-4 16,-5-28 7-16,5 28 6 0,0 0-12 0,0 0 9 15,0 0-10-15,0 0 1 0,0 0 6 16,29-19 3-16,-29 19-1 0,0 0 11 16,42-2-1-16,-42 2-6 0,33 0 12 0,-33 0-15 15,27-3 0-15,-27 3 0 0,0 0 0 16,42 0-3-16,-42 0 6 0,0 0 0 16,35 0-7-16,-35 0 1 0,22 5 6 0,-22-5 6 15,25 10 1-15,-25-10 14 0,31 17 4 16,-17-10 6-16,1 9-7 0,3 0 24 15,-3 2-13-15,2 4 3 0,2-2-15 0,1 6 8 16,-5 2-5-16,6 2 5 0,-1 2-15 16,-6-2 4-16,9 3 1 0,-6 2-12 0,1-1 4 15,2 2 1-15,6 5 7 0,0-2-13 16,3 2 8-16,-1 2 0 0,4-3-5 16,-9 2-3-16,11-2 2 0,-6 1-5 0,6-1-2 15,-6-3 5-15,4 0-8 0,0-4 2 16,-9 2-10-16,4-8-2 0,0 4-3 15,-6-7 0-15,3 5-8 0,-1-8 2 0,-6 0-19 16,0 1-5-16,-1-5-16 0,0 0 5 16,-5-2-35-16,1 0-66 0,-12-15-160 15,23 28-218-15,-13-17 107 0</inkml:trace>
  <inkml:trace contextRef="#ctx0" brushRef="#br0" timeOffset="523239.1429">19011 16841 1925 0,'0'0'-49'0,"0"0"-5"0,0 0-1 0,0 0-17 15,0 0-2-15,0 0 2 0,0 0 10 16,0 0-5-16,0 0 8 0,53-47-7 16,-53 47 13-16,25-15 8 0,-25 15 31 0,24-13 43 15,-24 13 49-15,15-12 2 0,-15 12 11 16,0 0-21-16,23-18-14 0,-23 18-6 0,19-19-4 15,-4 7 2-15,3-4 0 16,-1-3-28-16,3 2 3 0,8-1 12 0,-3-9-16 16,7 7 4-16,-3-5-1 0,2 1-7 15,3-1 4-15,-2 5-19 0,-7-4-23 0,3 4-18 16,2 1-51-16,-11 4-57 0,1-1-289 16,-2 3 99-16</inkml:trace>
  <inkml:trace contextRef="#ctx0" brushRef="#br0" timeOffset="524299.4658">20580 15999 1540 0,'0'0'-39'0,"0"0"-6"0,0 0 5 0,0 0-1 0,0 0-11 15,0 0 14-15,0 0 9 0,0 0 5 16,-35 21-1-16,35-21 1 0,-30 32 3 16,11-17 21-16,6 7-15 0,-2-1 15 15,-4 0 15-15,4 8-10 0,7-5 1 0,-5 4 9 16,-1 4 4-16,2-5 6 0,4 0-5 16,-2 4 4-16,5-4-15 0,-3-2 6 15,6-1-15-15,2-24 9 0,-3 42 1 0,3-42-6 16,0 33 6-16,0-33-1 0,10 26 0 15,-10-26 5-15,15 16-9 0,-15-16 4 0,0 0 0 16,31 5 5-16,-31-5-14 0,0 0 18 16,0 0-18-16,42-30 23 0,-42 30-14 15,24-27 0-15,-19 12 0 0,-5 15-9 0,16-36 0 16,-9 17 26-16,-7 19 22 0,10-37 16 16,-3 22 35-16,-7 15 8 0,5-34-4 15,-5 34 0-15,7-28-7 0,-7 28-17 0,0 0-9 16,3-34-2-16,-3 34-17 0,0 0-10 15,5-27-10-15,-5 27-25 0,0 0-9 0,0 0-6 16,3-28-1-16,-3 28 7 0,0 0-9 16,0 0-7-16,0 0 7 0,10-19 5 15,-10 19 14-15,0 0-7 0,0 0-16 16,0 0 16-16,0 0-3 0,0 0 6 0,20-15-6 16,-20 15 3-16,0 0-7 0,0 0 10 15,0 0-3-15,0 0 7 0,0 0-4 0,0 0 3 16,0 0 7-16,0 0-1 0,0 0-5 15,0 0 5-15,0 0-3 0,19-12-9 16,-19 12 4-16,0 0 2 0,0 0 3 16,0 0 0-16,0 0-6 0,50 30-3 0,-50-30 3 15,23 16 7-15,1-5-17 0,-6 1 26 16,-1 0-19-16,5 5-3 0,1-2 6 16,-8 0 6-16,9 7-9 0,2 3 6 0,-6 0-6 15,7 2 0-15,-2 3 6 0,2 5 0 16,2 4 6-16,-4 1-9 0,0 1-6 0,0 0 3 15,-2-7-6-15,-4-2 12 0,-1 3 12 16,-3-4-12-16,-7-7 12 0,2 3 2 16,0-4 15-16,-6 1 0 0,-4-24-12 15,0 47 2-15,-7-23 6 0,-1-2 0 0,-7 2-9 16,-2 0 7-16,-5 5-7 0,2-4 5 16,-3-1-3-16,-6-1 2 0,-2 2 0 0,0 1 8 15,5-2-26-15,-4-1 7 0,-2 1 0 16,2-3-10-16,0 1-5 0,6-2-33 15,-3-7-58-15,7 2-117 0,2-3-431 0,-1-4 116 16</inkml:trace>
  <inkml:trace contextRef="#ctx0" brushRef="#br0" timeOffset="524677.208">21338 16005 2553 0,'0'0'-12'0,"-32"-15"-15"0,32 15 6 0,0 0-1 16,0 0 4-16,0 0-4 0,0 0 0 15,0 0 0-15,0 0 3 0,0 0 7 16,0 0 24-16,0 0 14 0,0 0 14 0,0 0 3 16,0 0 18-16,0 0-11 0,0 0 17 15,35 66-24-15,-35-66-6 0,13 33 2 0,-6-16-9 16,3 7 3-16,-5-1-6 0,7-1-1 16,-6 2-10-16,3 5 3 0,3-2 1 15,-7-3-1-15,1 4-4 0,1-1 6 16,-2-1-11-16,8-2-25 0,-11 0-45 0,5 1-36 15,-1-8-82-15,-6-17-176 0,2 30-218 16,-2-16 113-16</inkml:trace>
  <inkml:trace contextRef="#ctx0" brushRef="#br0" timeOffset="524929.1346">20740 15543 2235 0,'-15'-24'-3'16,"7"2"-14"-16,-2 3 3 15,10 19 8-15,-5-37-8 0,5 37 4 0,0-39 27 0,0 39 27 16,0-39 44-16,3 15 63 0,-3 24 13 16,2-35-28-16,-2 35-6 0,-2-39-19 0,2 39-15 15,-3-30-6-15,3 30-15 0,-5-27-17 16,5 27-12-16,0 0-28 0,-7-32-41 15,7 32-55-15,0 0-45 0,0 0-82 0,0 0-480 16,0 0 119-16</inkml:trace>
  <inkml:trace contextRef="#ctx0" brushRef="#br0" timeOffset="525307.1335">21304 14882 2735 0,'0'0'-74'0,"0"0"4"16,0 0 8-16,0 0-2 0,-17-16 2 15,17 16-1-15,0 0 7 0,0 0 7 0,0 0-2 16,0 0 4-16,0 0 19 0,0 0 28 15,0 0 24-15,0 0 34 0,51 62-1 16,-35-42 2-16,1 4 2 0,3 3-10 16,7 0 7-16,-2 6 6 0,7 5-2 15,-2-1-7-15,10 2-6 0,-7 2 1 0,4-1 5 16,0 3-17-16,8 3-3 0,-10-3-9 16,11 3 3-16,-1 7 5 0,-7-1-8 0,2-2 4 15,-3-4-7-15,-5-3-6 0,1 0 3 16,1 4 10-16,-2-2-10 0,1-2-11 0,-1 4-33 15,1-5-43-15,1 2-82 0,4-11-113 16,-1 3-368-16,0-13 114 0</inkml:trace>
  <inkml:trace contextRef="#ctx0" brushRef="#br0" timeOffset="525793.117">22748 15522 2340 0,'-20'-18'-145'16,"20"18"-1"-16,0 0 18 15,0 0 6-15,0 0 10 0,5-39 4 0,-5 39 8 0,0 0 9 16,0 0 7-16,18-28 17 0,-18 28 8 15,17-20-2-15,-17 20 9 0,22-21 4 0,-9 11 4 16,-13 10 11-16,30-22 5 0,-17 13 6 16,-13 9 94-16,26-21 41 0,-26 21 5 15,18-18 12-15,-18 18-10 0,13-25-14 0,-13 25 20 16,9-26-18-16,-9 26 23 0,0 0-21 16,-4-36-4-16,4 36-11 0,0 0-13 15,-21-31-21-15,21 31 2 0,-22-11-17 0,22 11 12 16,0 0-10-16,-45 1-10 0,45-1-6 15,-35 20-15-15,8-11 6 0,8 6-4 16,-1 0-2-16,4 3 11 0,-1 2-14 16,0 1 0-16,-1 7-6 0,-1-3 11 0,8 0-8 15,-4 2-3-15,5 0-2 0,-1 5 4 16,3-2-2-16,1-3 3 0,4 5 3 0,3-1-1 16,0-31 5-16,7 55-2 0,4-24 2 15,8-4 8-15,-1 0-15 0,11-5 14 0,6 1-7 16,0-8-48-16,8-3-91 0,-1-6-242 15,0-8-246-15,5-2 118 0</inkml:trace>
  <inkml:trace contextRef="#ctx0" brushRef="#br0" timeOffset="526979.0805">22688 17284 2225 0,'-2'-35'-116'0,"2"35"13"0,0 0 33 0,0 0 29 16,-12-30 10-16,12 30 16 0,0 0 4 15,0 0 3-15,-15-19 0 0,15 19 0 16,0 0 16-16,0 0 23 0,-22-13 15 16,22 13 39-16,0 0 1 0,0 0-9 0,-36 5 18 15,36-5-7-15,0 0-18 0,0 0-5 16,-49 15-13-16,49-15-1 0,-28 22-13 0,11-10-3 16,5 8 2-16,-1-4-3 0,1 6 0 15,-1 3 2-15,-1-1 19 0,1 3-23 0,5 8 8 16,-1 2-11-16,4 3-3 0,-5 0-6 15,10 4 6-15,0-2-1 0,3-2-2 16,4 1 2-16,2-1-20 0,1-1 22 16,6-11 7-16,4 2-31 0,7-5 9 0,-10-8-5 15,16-5-7-15,1-12 3 0,13-7-20 16,6-15-15-16,16-6-10 0,1-11 2 16,-3 3-1-16,30-17 5 0,-27 5-24 0,-5 6-23 15,-4-2 0-15,-13 5 4 0,-6-1-2 16,-4 5 12-16,-2 0-2 0,-15 4 12 15,6 0 24-15,-14 3 54 0,1 2 3 16,-9 6 3-16,2 0 10 0,-7 20 26 0,0-39 5 16,0 39-5-16,-12-30 5 0,12 30 4 15,-25-22-2-15,6 12-1 0,19 10-2 16,-35-12-11-16,35 12-16 0,-40 0 4 0,40 0-2 16,0 0-9-16,-47 15 0 0,29-4-12 15,18-11 0-15,-22 24-5 0,10-12 5 0,12-12-7 16,-8 27 2-16,8-27-10 0,-5 27 3 15,5-27 5-15,0 0-6 0,27 37 1 16,-7-27-4-16,7-3 3 0,-2-4-3 0,-25-3-3 16,62 0 0-16,-32-3-5 0,1-4-4 15,-31 7 4-15,52-10 3 0,-27 3 0 16,-6-6 6-16,-2-4-8 0,-17 17 22 0,26-30 16 16,-21 15 35-16,-5 15 18 0,7-33-7 15,-7 33-4-15,-8-38 5 0,8 38-7 16,-27-36-7-16,7 17 2 0,1 2 2 0,-6 6-24 15,-6 2-5-15,0-1 3 0,1 8-16 16,30 2-1-16,-62 2-1 0,32 5-31 16,-5 1-9-16,5 7-28 0,-2 2-27 0,4-2-31 15,8 4-42-15,3-4-44 0,4 3-54 16,13-18-526-16,-19 26 351 0</inkml:trace>
  <inkml:trace contextRef="#ctx0" brushRef="#br0" timeOffset="527481.5056">23870 16760 3377 0,'0'0'-30'0,"0"0"21"16,0 0 4-16,0 0-8 0,-33-18 13 0,33 18-5 15,0 0-2-15,0 0 19 0,-44 3-24 0,44-3 12 16,0 0 0-16,-38 21-4 0,24-8-10 15,14-13 14-15,-23 25 0 0,23-25-3 16,-12 27-4-16,4-12 12 0,8-15-14 16,-3 27 4-16,3-27 0 0,0 0-4 0,0 37 2 15,0-37 2-15,0 0 5 0,6 32 5 16,-6-32-10-16,0 0 0 0,10 24-2 0,-10-24 5 16,0 0 9-16,0 0 5 0,0 0 0 15,0 0 6-15,0 0 10 0,52-36 7 0,-52 36 14 16,17-32 5-16,-17 32-13 0,13-30 0 15,-4 15 27-15,-9 15 1 0,10-25 6 16,-10 25 4-16,11-21-10 0,-11 21-8 16,0 0-11-16,9-28-10 0,-9 28-6 0,0 0 2 15,10-19-3-15,-10 19-22 0,0 0 4 16,0 0 6-16,13-21-17 0,-13 21-3 16,0 0 18-16,30-3-12 0,-30 3 2 0,30-4-3 15,-30 4-6-15,0 0 11 0,52 4-5 16,-52-4 3-16,35 3-9 0,-35-3 5 15,39 6 5-15,-14-3-5 0,-3 0-7 0,4 3 12 16,0 0-15-16,-26-6-5 0,56 6 10 16,-31-6-12-16,7 0-3 0,-2 0-20 15,-30 0-31-15,61-12-48 0,-35 0-62 0,4-3-90 16,-3-5-515-16,2-5 276 0</inkml:trace>
  <inkml:trace contextRef="#ctx0" brushRef="#br0" timeOffset="528259.0933">24688 16110 3313 0,'-35'-15'-23'0,"35"15"37"0,-33-12 47 15,14 8 15-15,19 4-10 0,-35-3 7 16,35 3-19-16,-33 0-7 0,33 0 2 16,-41 10-5-16,41-10 3 0,-30 20-24 0,12-4 2 15,1 0 4-15,9 6-14 16,-4-1 13-16,5 3-7 0,7-24 1 0,-3 47-4 15,6-22-16-15,4 4 9 0,0-9-5 0,6 5 1 16,1-4 4-16,1 0-6 0,0-2-3 16,1 0 4-16,1-3-1 0,0-1 4 15,0-3-2-15,-17-12 4 0,33 23 0 0,-18-14-15 16,-15-9 22-16,24 15-11 0,-24-15-4 16,25 12 8-16,-25-12-2 0,0 0-4 0,0 0 11 15,53-26-20-15,-39 13-10 0,1-11-5 16,1 1-4-16,-1-8-11 0,2-10-17 15,-3 0-6-15,-3-7-1 0,-1-10-4 16,0-4-2-16,-6 0 10 0,-3-2 5 16,-1-1-1-16,-5-3 2 0,-8 2 12 0,-2-6-7 15,-2 10 10-15,0 4 9 0,-9 2-5 0,1 6 20 16,-6 1-9-16,0 4 23 0,-1 1 1 16,0 8 17-16,2-2 6 0,2 11 12 15,4-2 11-15,2 4-12 0,-1 4 7 16,6 3-18-16,4 3-7 0,13 15-2 15,-25-35 3-15,11 23-13 0,14 12-2 0,-18-18 6 16,18 18-2-16,-13-15 4 0,13 15-7 16,0 0 3-16,0 0-6 0,0 0 0 0,0 0-2 15,0 0 8-15,40 71 17 0,-24-38-20 16,6 9 14-16,0 12-2 0,1 1-2 16,6 12-8-16,-4 2-7 0,7 2 7 0,-7-4 6 15,3 1-13-15,1-6 5 0,-8-13 2 16,6 0 4-16,-10-12 1 0,1 3-3 0,1-9-8 15,1-1 10-15,-7-4 1 0,1-5 9 16,-1-3-9-16,4-5 5 0,-17-13 17 16,21 17-10-16,-21-17-1 0,0 0 7 15,57-32-17-15,-35 7 1 0,3-8-39 0,2-11 7 16,-2 3-4-16,0-2 7 0,0 4-16 16,-5 1 19-16,0 4 2 0,4 0-7 15,-8 6 7-15,-2 5 8 0,-2 1 10 16,-2 4-7-16,5-1 4 0,-15 19-7 0,20-31-2 15,-20 31 3-15,13-24-5 0,-13 24-3 16,15-23 12-16,-15 23-12 0,20-12 3 0,-20 12 7 16,25-6-1-16,-25 6 1 0,0 0 14 15,44 10-4-15,-44-10-3 0,43 17 8 16,-23 0-7-16,9 4-1 0,-1 10 8 0,6 6-9 16,-1 6-70-16,6 4-107 0,-6-5-275 15,7-3-350-15,-1-4 215 0</inkml:trace>
  <inkml:trace contextRef="#ctx0" brushRef="#br0" timeOffset="538775.0812">24852 16689 3266 0,'0'0'-178'0,"0"0"7"0,0 0 14 16,0 0 9-16,0 0 4 0,0 0 6 15,0 0 3-15,0 0-4 0,0 0 15 16,0 0 2-16,0 0 7 0,0 0 7 0,0 0 0 15,-13 21 17-15,13-21 12 0,0 0-8 16,0 0 17-16,10 44 4 0,-10-44 8 16,3 30 3-16,-3-30 11 0,10 35 5 15,-7-16-19-15,-3-19 23 0,16 35 5 0,-10-11 6 16,4-6 12-16,-10-18-13 0,17 36 0 16,-5-16 0-16,1-7 6 0,-13-13 13 0,20 28-1 15,-8-14-6-15,-12-14 26 0,25 18-6 16,-25-18 12-16,28 15 0 0,-11-9 6 15,-17-6-7-15,37 0 7 0,-37 0 5 16,52-12 0-16,-20 0-18 0,-2 0 0 0,6-7 11 16,5 0-17-16,7 0-1 0,1-5 18 15,-1 3-11-15,1-5-12 0,-1 6-12 0,1-3 18 16,-4 3-12-16,-3 1 12 0,-2-1 0 16,-3 5-6-16,-1 0 11 0,3 0-17 15,-4 3 12-15,-1-3-6 0,-8 5-11 16,1-2 11-16,3 0 5 0,-3 1-10 0,-2-3 10 15,3 4 7-15,1-2-29 0,-4 4 22 16,2-5 1-16,-6 4-12 0,0 0 1 16,-21 9 5-16,40-16 34 0,-24 9-46 15,-16 7 18-15,32-15 5 0,-32 15-11 0,30-9 6 16,-30 9 5-16,22-9-11 0,-22 9-22 16,27-9 27-16,-27 9-5 0,0 0-5 0,25-13-1 15,-25 13 12-15,0 0-1 0,25-8-125 16,-25 8-124-16,0 0 65 0</inkml:trace>
  <inkml:trace contextRef="#ctx0" brushRef="#br0" timeOffset="539922.9661">26239 16396 731 0,'-32'-9'-19'0,"32"9"1"15,0 0 18-15,-42-3 25 0,42 3 11 0,0 0 18 16,-52 3 15-16,52-3 15 0,-33 0-18 16,33 0 23-16,-34 3-28 0,34-3-2 15,-31 0 8-15,31 0-15 0,0 0-6 0,-34 3-1 16,34-3-5-16,0 0-9 0,0 0-9 16,-33 0 17-16,33 0-31 0,0 0 9 15,0 0 4-15,0 0-13 0,0 0-4 0,0 0 5 16,0 0-9-16,0 0 0 0,0 0-4 15,0 0 8-15,0 0-4 0,67-30 12 16,-39 21-8-16,-3 0 0 0,15-7 13 16,-1 1-17-16,8-1-8 0,3 0 12 0,0-2-4 15,2-1-4-15,-7 5-9 0,0 0 17 16,-5 1 1-16,6-1-10 0,-5 2 22 0,-4 0-25 16,-5 3 8-16,-4 0-4 0,-2 2-5 15,-1 0 13-15,-25 7 13 0,36-12-5 16,-36 12-4-16,34-6 4 0,-34 6-12 15,30-10 8-15,-30 10 0 0,22-5 12 0,-22 5-12 16,0 0 0-16,30-6-4 0,-30 6 0 16,0 0-8-16,27-6 12 0,-27 6-12 0,0 0 0 15,0 0 8-15,0 0-4 0,25-10 4 16,-25 10 0-16,0 0 0 0,0 0 0 16,0 0 4-16,0 0 0 0,0 0-8 15,0 0 0-15,31-5 0 0,-31 5 3 0,0 0-3 16,0 0-3-16,0 0 3 0,0 0-4 15,0 0 0-15,0 0 4 0,0 0-8 0,0 0 8 16,0 0 8-16,0 0 0 0,0 0-5 16,0 0 1-16,0 0-4 0,0 0-4 15,26 21 12-15,-26-21 19 0,0 0-23 16,0 0 4-16,-14 48 7 0,14-48 4 16,-18 44-8-16,9-19-7 0,1 0 15 0,-4 2-15 15,7 1 3-15,-6 2 12 0,6 2-8 16,-7 1 0-16,5 5-8 0,-5-1-3 0,2-2 8 15,2 2 17-15,-4 1-21 0,2-2 6 16,-1-1-10-16,-1-1 15 0,4-6-1 16,-1-1 0-16,-3-2-3 0,4-3 13 0,8-22-3 15,-13 44-10-15,4-29 6 0,9-15-4 16,-15 27 1-16,15-27 0 0,-6 23-8 16,6-23 8-16,-10 22-7 0,10-22 16 0,0 0-13 15,-9 25-4-15,9-25-2 0,0 0-1 16,-11 25 4-16,11-25 2 0,0 0-2 15,-14 22 3-15,14-22-4 0,-12 16-2 0,12-16-1 16,0 0 3-16,-23 21-6 0,23-21 13 16,0 0-13-16,-13 19-3 0,13-19 6 15,0 0 7-15,-17 11-7 0,17-11 10 0,0 0-4 16,0 0 4-16,0 0-10 0,-12 19 10 16,12-19-10-16,0 0 0 0,0 0 0 15,0 0-3-15,0 0 0 0,0 0-3 16,0 0 12-16,-32 5-9 0,32-5 4 0,0 0 2 15,0 0-3-15,-33-27 3 0,33 27 0 16,-23-17 4-16,23 17-4 0,-22-30 12 16,7 15-5-16,1-3-1 0,14 18 0 0,-28-39-3 15,16 17 3-15,-6-2 6 0,6-1-6 16,-6-5 3-16,-1-2 2 0,3 1-5 16,-5-2-3-16,3-2 23 0,-4 2-6 0,1 2 2 15,0-1 9-15,1 2-7 0,4 3-2 16,1 6-20-16,1 1-24 0,3 1-88 15,11 19-45-15,-9-30-99 0,9 30-317 0,0-27 112 16</inkml:trace>
  <inkml:trace contextRef="#ctx0" brushRef="#br0" timeOffset="554736.6955">26137 15423 1998 0,'-9'-35'-115'0,"-2"2"7"15,2 2 12-15,-2 8 8 0,-4-3 11 16,5 5 19-16,-2-4 4 0,-2 4-6 15,-1 0 13-15,2-5-6 0,-5 1 13 16,4 5 0-16,1-2 5 0,-4 1 4 0,2-2 5 16,3 5-16-16,-1-3 20 0,0 3-5 15,-2-2 10-15,1 2 1 0,-1 0 5 0,-2-1-6 16,4 0 6-16,13 19-1 0,-30-29-5 16,17 12 6-16,13 17-12 0,-26-30 11 15,18 16 6-15,8 14-11 0,-17-29-7 16,17 29-6-16,-20-31 18 0,14 12-12 0,6 19 11 15,-14-35 1-15,9 11 6 0,5 24-13 16,-20-42 0-16,8 22 12 0,1-1 7 0,-3-3-6 16,14 24 12-16,-25-40-12 15,10 19 12-15,-2-2-12 0,2 3 6 0,-1 1-13 16,2-1 26-16,-4 0-13 0,4 1-6 16,-2 1-14-16,2 0 7 0,14 18 20 0,-26-35-1 15,9 16-6-15,4 4 0 0,-1-3 0 16,-3 3 7-16,17 15-14 0,-30-31 7 15,17 15-13-15,13 16 20 0,-22-24-1 16,10 12 7-16,12 12-13 0,-20-22 0 0,20 22 13 16,-20-23-13-16,20 23 13 0,-25-12-13 15,25 12-7-15,-23-12 14 0,23 12-7 16,0 0 6-16,-50 7 13 0,50-7-19 0,-49 12-6 16,17-4 6-16,4 4 25 0,-2-7 18 15,-5 5 23-15,5-2 21 0,1 1-31 16,1 1 4-16,-4-2-12 0,2-1 4 0,1 2-11 15,1 0-10-15,3-2-2 0,-4-2-4 16,4 5 4-16,2 0-5 0,-6-1 0 0,8 0-14 16,-4 3 4-16,-2-3-5 15,2 5 5-15,3-1-5 0,-10 7 1 0,0-2 3 16,1 1-17-16,0 2 13 0,1-2 9 16,-1 1-9-16,0 3-4 0,0-2 8 0,6 1-8 15,-7-2-1-15,7-7 1 0,5 4 4 16,-4 0-9-16,3-1 9 0,0-1-18 15,1 1 9-15,0 2 9 0,-1-2-5 16,0-1 9-16,-2 3-8 0,1 0-1 0,-3 2 9 16,-5 1-8-16,8 4-10 15,-4-4 10-15,-1 2-5 0,5-5 0 0,2-3 17 0,-3 3 9 16,6-3 4-16,0-3 4 0,0 5-18 16,17-17 9-16,-31 24-12 0,14-11 3 15,0-1-8-15,-3 0 8 0,20-12-8 16,-33 24 8-16,16-12-4 0,-7 2 4 0,4-2-4 15,0 0 8-15,20-12-1 0,-33 18 4 16,16-8-15-16,17-10 4 0,-37 16 7 0,17-12-12 16,20-4 1-16,-37 13 7 0,37-13-4 15,-35 12 11-15,17-8-3 0,18-4-8 16,-39 6 14-16,39-6 1 0,-35 7-1 16,35-7 0-16,-38 0-15 0,38 0 11 0,-35-3-3 15,35 3-4-15,-34-7 10 0,34 7-1 16,-43-15-6-16,24 1-3 0,1-1-4 15,-4-6 3-15,2-3-6 0,0-8 6 16,0-1-6-16,-2-1-1 0,6-2-9 16,-8-2 6-16,4-4 1 0,-5 0-1 0,2 0 3 15,-3 2-2-15,0 0-1 0,4 3 7 16,0 6 6-16,-1-2-3 0,4 3 3 0,-4-2-10 16,-2 4 13-16,3 1 0 0,-8-5-12 15,8 8 2-15,-6-1 4 0,-1 1-7 16,4 0-6-16,-5-2 6 0,7 5-6 0,-2-2 6 15,-5 7-3-15,4-8 1 0,3 9 5 16,-4-5-9-16,6-2 15 0,-13 1-9 0,7 2-3 16,-3 0-3-16,-5 1 7 0,0 0-7 15,1 2 0-15,-1-3-3 0,-8 3 6 16,3 1-3-16,-5 0 6 0,-1-2-9 16,-7 2 0-16,-4 0 12 0,3 0 0 0,-4 0-3 15,1-2 3-15,-7 5 9 0,-1 0 35 16,0 0-9-16,3 3 2 0,0 0-3 0,2-1-1 15,8 5-4-15,7-1-8 16,-4-1 3-16,-1 5-9 0,12-1-11 0,-1 3 8 16,3-4 8-16,-5 1-16 0,8 0 2 15,-2 3 1-15,35 0-11 0,-65 0 5 0,34 0-2 16,-2 3 4-16,5 0-4 0,-6 4 7 16,2-2-18-16,-6 7 3 0,-4 1-2 15,4 5 2-15,-14 1-3 0,1 9 6 0,0-4 2 16,-5 2-5-16,6 0 0 0,-3-1-3 15,-4-1 3-15,5-1-5 0,0 1 5 16,2-2 13-16,-4-1-11 0,13-5 8 0,-6 3-10 16,2-3 5-16,6 1 3 0,-6 1-6 15,6-3 6-15,-4 1-8 0,-2 4-5 16,1-7 7-16,2 4-9 0,-8 1 14 0,3 1-2 16,-9 0 3-16,4-3-11 0,-2 4 8 15,-4 2-5-15,1-1 0 0,-7 2 10 16,11-2 46-16,-6 0-15 0,1 0 4 15,2 5-17-15,-2-5 4 0,4 3-11 0,1-2 11 16,3 2-7-16,-7 5-1 0,-2-8-2 16,6 3-6-16,-1 0-1 0,1 3-4 15,-4-4 6-15,3-1-10 0,1 3 6 0,-4-3-9 16,10-1 5-16,-7-3 4 0,14 0-1 16,-2-3-5-16,9-3-7 0,-9 5 2 15,19-7 0-15,-7 2-6 0,3-4 4 0,3 2 2 16,1-1 0-16,23-9 2 0,-37 15-4 15,21-9 7-15,16-6-16 0,-26 15 3 0,26-15 6 16,-28 20-11-16,15-11 0 0,13-9-4 16,-20 22-2-16,20-22 11 0,-19 19-5 15,19-19 7-15,-17 15-5 0,17-15 0 16,-11 14 7-16,11-14 9 0,-19 22-5 0,19-22-9 16,-15 19-2-16,15-19 1 0,0 0 3 15,-15 23-12-15,15-23 5 0,0 0 1 0,-12 20 0 16,12-20 16-16,0 0-14 0,-5 27 11 15,5-27-9-15,-6 25 3 0,6-25-8 16,0 38 8-16,0-38 6 0,8 45 3 16,-5-20-12-16,8-1 2 0,-3 2-1 0,7-2 1 15,-2-3 3-15,7 6-3 0,2-2 12 16,2 1-9-16,1-3 2 0,1 2-5 16,1 4-4-16,2-2 14 0,-4 3-8 0,3-2 6 15,1 4-3-15,-6-2 4 0,4 2-4 16,-7-2 5-16,2 4-8 0,-2 3 6 15,-2-3 8-15,-6 2-11 0,3 5 2 0,0-2 3 16,-3 2-7-16,-1-2 4 0,-2 4-4 16,2-2-1-16,1 1 6 0,-5 0-3 15,4-3 0-15,-4 2 0 0,2 1 4 0,-4-3-6 16,3 3-3-16,2-3 17 0,-7 2-6 16,6-5-3-16,-6 2 1 0,5-4 1 15,-4-2-1-15,2-5 1 0,-1 0-10 0,-1 0 5 16,-3-3-9-16,-1-24 14 0,7 47-10 15,0-28 5-15,-7-19-4 0,8 35 1 16,-6-13 6-16,-2-22-3 0,8 35 2 0,-8-35-7 16,9 37 5-16,-4-21 0 0,-5-16-6 15,10 33 6-15,-2-15 2 0,-8-18 5 16,15 40-10-16,-10-17 1 0,0-2 0 16,5 3 0-16,-3 2-1 0,5 1-3 0,-1 0 6 15,-6-2 4-15,9 7-6 0,-8-5 2 16,8 0 7-16,-3 3-7 0,4-1 2 0,1 1 0 15,-1 5-6-15,1-1 13 0,1 2-14 16,1 0 10-16,4 6 1 0,5 1-3 16,6 0 1-16,-2 1 7 0,4-5-2 15,-4 0 0-15,15 0-4 0,-8-6 1 0,7-6-4 16,5-1 5-16,1-5 2 0,9-9-3 16,-2-1-1-16,1-11-5 0,4 2 4 15,3-9-2-15,-1 1 3 0,-3 1 12 0,-2-4-26 16,-1-1 9-16,-8 2 9 0,5-1-20 15,-14 5 13-15,4-7-6 0,-4 3 2 16,0 0 4-16,0 0 7 0,-7-4-14 16,10 0 1-16,-10 3 2 0,2-4 4 0,5-3-6 15,-5 0-3-15,4 4 9 0,-2-6-4 16,9-6 2-16,-2 0 0 0,-5 0 2 0,1-5-6 16,5 4 4-16,-12 5-9 0,-3-4 9 15,1 4 5-15,-1 1-5 0,-3 4-3 0,-6 3-3 16,-3 0 4-16,2 0-1 0,-5-2 1 15,-17 14 2-15,33-18-4 0,-14 11 6 16,-19 7-4-16,28-15-3 0,-28 15 8 0,25-12-3 16,-25 12-7-16,27-12 9 0,-27 12 3 15,28-10-5-15,-28 10-3 0,27-10 6 16,-27 10 1-16,25-8-6 0,-25 8 2 0,27-7 0 16,-27 7-2-16,0 0 13 0,28-8-16 15,-28 8 7-15,0 0 3 0,24-10 1 16,-24 10 1-16,0 0-3 0,0 0 9 15,0 0-4-15,0 0 0 0,27-5 2 16,-27 5-3-16,0 0-8 0,0 0 4 0,0 0 1 16,0 0-7-16,0 0 4 0,21 27 2 15,-21-27-4-15,9 31 4 0,4-9 1 0,-8-1-1 16,8 3 2-16,-3 3-12 0,11 8 12 16,0 1-4-16,3 7 9 0,2-2-11 15,1 4 6-15,5-1-1 0,1 2 3 0,9 7-8 16,0 0 2-16,3-4 2 0,2 0 7 15,3-6-18-15,-6 4 14 0,-1-11-3 0,1 1-6 16,-6 1 2-16,4-5 2 0,-5-1-2 16,-2-1 0-16,-2-3 0 0,-1-2-6 15,-5-2 8-15,3 2 4 0,-6-2-12 16,4 0 4-16,2-1 0 0,-8-2-1 0,1-1-3 16,-3-3 12-16,5 2-1 0,-5-5-10 15,1 2 5-15,5 2 7 0,-4-5-16 0,1 2 22 16,3 2-15-16,2 1 2 0,-1-5-9 15,-2 4 9-15,0-4-8 0,2 2 8 16,-1-3 4-16,-5 4-4 0,7-4-4 16,-8 0 4-16,-2-2 0 0,4 3-4 0,0-5 4 15,-7 4 0-15,-15-12 2 0,37 17-4 16,-20-10 2-16,-17-7 6 0,30 20-4 0,-14-14-4 16,-16-6 0-16,37 9 0 0,-20-3 2 15,-17-6 8-15,45 5-14 0,-45-5 10 16,45 0 0-16,-18 0-10 0,-27 0 4 0,57-7-2 15,-32 3 4-15,2-2-4 0,3 3 4 16,-5-3 0-16,-25 6-2 0,53-13-5 16,-27 6 11-16,2 0-4 0,0-1 5 15,-2-4 7-15,5 3-18 0,3-7 4 0,8 1-7 16,-2-4 3-16,8-2-5 0,-1-1 7 16,8-5 2-16,-5 3 2 0,2-8-4 0,10-1 6 15,-5-1-13-15,2-4 1 0,-11 3 12 16,1 6-9-16,-8 2 3 0,1-4-7 15,-10 8 7-15,2-1 8 0,-3 2-4 16,-2 1-6-16,-7 6-1 0,3-5 5 16,-4 5 6-16,1 0-8 0,0-3 2 0,1-1-5 15,2-1 3-15,-3-3 8 0,0 1 1 0,5-2-16 16,-4-3 9-16,2 2-3 0,4-3 1 16,-4-2 4-16,3 3-7 0,4-12 14 15,1 4-14-15,-1-1 18 0,2 3-13 16,-3-1 0-16,3-1 2 0,-2 3-9 0,-1-2-6 15,4 2 10-15,-1 1-3 0,-2 4 10 16,-2-1-4-16,0 4 6 0,-5-6-8 16,2 6 8-16,0 3-8 0,-6 0 1 0,-1 3-3 15,-1-4 8-15,-2 6-9 0,4-3-51 16,-9 2-108-16,11-5-239 0,-9-2-252 16,-3 1 119-16</inkml:trace>
  <inkml:trace contextRef="#ctx0" brushRef="#br0" timeOffset="613504.386">2181 14163 2375 0,'0'0'-180'0,"31"7"-369"15,-31-7 110-15</inkml:trace>
  <inkml:trace contextRef="#ctx0" brushRef="#br0" timeOffset="714201.9845">11610 3356 1591 0,'0'0'212'0,"0"0"5"16,0 0-42-16,0 0-50 0,0 0-20 16,0 0-10-16,0 0 0 0,0 0-15 0,0 0-7 15,0 0 9-15,0 0 3 0,0 0-28 16,0 0-1-16,0 0 16 0,0 0-21 0,0 0-10 16,0 0 9-16,0 0-22 0,0 0-5 15,0 0-7-15,0 0 2 0,2 26-4 16,-2-26-10-16,10 21 12 0,-10-21 0 15,8 40-5-15,1-5 5 0,-1 4-7 0,5 12-7 16,-1 12 0-16,7-1 0 0,-1 13 5 16,2 2-1-16,5 6 3 0,-1-5 0 15,9 32 2-15,-6-26-2 0,-9-9-7 0,2-1 0 16,-6-17 4-16,4 2-6 0,-1-1 0 16,-4-7 7-16,0-8-5 0,-1-4-8 0,2 1 3 15,-4-3 19-15,1-3-16 0,-2-5 2 16,1 1-4-16,-4-5-5 0,4-2 5 0,4 2-9 15,-6-5-11-15,1 1-17 0,-1-3-10 16,-8-18-24-16,10 30-23 0,-10-30-51 0,12 25-76 16,-12-25-443-16,5 16 118 0</inkml:trace>
  <inkml:trace contextRef="#ctx0" brushRef="#br0" timeOffset="715112.9974">11512 3818 2544 0,'0'0'-132'0,"-26"-15"18"0,26 15-3 16,-18-12 38-16,18 12 33 0,0 0 32 16,-30-15 17-16,30 15-6 0,0 0 3 0,-20-13-22 15,20 13 4-15,0 0-18 0,0 0-16 16,0 0 25-16,-24-15 20 0,24 15 41 15,0 0 18-15,0 0 17 0,0 0-16 16,-21-16 6-16,21 16-1 0,0 0-8 0,0 0-7 16,-17-21-5-16,17 21-9 0,0 0 3 15,-8-25-4-15,8 25 0 0,-12-20-7 16,12 20 10-16,0 0-1 0,-15-39 26 0,15 39 8 16,-14-24 10-16,14 24 1 0,-8-28 9 15,8 28-16-15,-12-25 1 0,12 25-21 0,-5-22-6 16,5 22-5-16,0 0-13 0,-8-35 0 15,8 35-2-15,0-30 1 0,0 30 5 16,8-32-4-16,-3 10-6 0,-5 22-9 0,12-40 0 16,-9 21 10-16,-3 19-3 0,10-33-5 15,-10 33 9-15,9-31-4 0,-9 31-7 16,8-26-5-16,-8 26 3 0,14-30 4 0,-1 15-11 16,0-3 9-16,-13 18 2 0,30-36-5 15,-11 19 7-15,1-5 9 0,-3 7-13 0,6-5-14 16,-6 8 27-16,1-3-20 0,-1 3 0 15,-17 12-6-15,35-24 12 0,-18 15-3 16,-17 9-10-16,30-17 5 0,-12 8 5 0,-18 9-10 16,37-15 14-16,-20 9-9 15,-17 6-9-15,40-12 11 0,-40 12 1 0,40-10-3 0,-23 8 6 16,-17 2 5-16,38-3-14 16,-38 3 8-16,37 0-10 0,-37 0 16 0,45 8-5 15,-25 2 1-15,5-1-1 0,-3 0-6 16,5 3 0-16,-5 2 0 0,1-2 6 15,2 6-4-15,-1-3 5 0,1 4 7 0,-5-3-12 16,5 5 1-16,-5-3-3 0,0 1 2 16,0 1-17-16,-3-7 9 0,0 2 2 0,-2 2 1 15,-15-17 3-15,25 24-6 0,-25-24 21 16,18 21-9-16,-18-21 7 0,12 24-11 0,-12-24 6 16,-4 27 0-16,4-27 19 0,-13 30-13 15,13-30 9-15,-25 40 7 0,12-18-20 0,-9 5 8 16,3-2-4-16,-1-5 3 0,-3 7 1 15,3-3-10-15,2 0 0 0,-8 0 1 16,3 2 1-16,3-8 1 0,3 0 1 16,-3 1-16-16,8-3-2 0,12-16-1 0,-25 24-30 15,25-24-18-15,-20 19-36 0,20-19-45 16,0 0-58-16,0 0-134 0,-16-7-367 16,16 7 679-16</inkml:trace>
  <inkml:trace contextRef="#ctx0" brushRef="#br0" timeOffset="715727.1965">12637 3075 2760 0,'0'0'-6'0,"0"0"29"0,0 0 7 16,0 0-3-16,0 0-8 0,0 0 8 16,0 0-4-16,0 0-7 0,0 0-8 15,30 12 8-15,-30-12 2 0,0 0-15 0,12 23-1 16,-12-23 6-16,19 24-11 0,-11-5 16 15,5 1 3-15,-1 1-11 0,1 0 0 16,-4 0 0-16,6 2 5 0,-2-4-5 0,-1 5 8 16,-4-6 7-16,2 3-5 0,-10-21 25 15,15 31-9-15,-8-15 32 0,-7-16 26 0,12 24 9 16,-12-24-31-16,0 0-7 0,-4 34 6 16,4-34-22-16,0 0 9 0,-26 17-12 15,26-17-7-15,-34 8 1 0,34-8-3 0,-48-5-17 16,48 5-7-16,-62-20 5 0,28 5-11 15,-1-4 23-15,2-5-19 0,-1-2-3 16,-3-4-1-16,1-4 4 0,11 2 0 0,0 2-3 16,1 0 1-16,2 1 9 15,6 2-7-15,4 3-13 0,-7-2 8 0,11-2 5 0,6 4-10 16,2 24 4-16,0-52 0 0,5 27-3 16,4-2 10-16,1-1-3 0,3-4-6 15,4 2 0-15,0 3 10 0,-1-2-7 16,3 5-14-16,-6 0 11 0,4 2-7 0,-4 1 13 15,2 2-8-15,-3 0-9 0,-12 19-6 16,25-33 0-16,-15 19 2 0,-10 14-3 16,20-27-9-16,-5 15-20 0,-15 12-18 0,25-21-27 15,-13 9-37-15,2 2-61 0,1 1-71 16,-15 9-432-16,28-20 679 0</inkml:trace>
  <inkml:trace contextRef="#ctx0" brushRef="#br0" timeOffset="716129.0016">12867 2457 2820 0,'0'0'-24'0,"0"0"24"16,0 0 5-16,0 0 3 0,0 0 6 15,25 24-6-15,-25-24 0 0,5 35 6 0,-5-13-12 16,10 2 9-16,-7 3-3 16,5 5 8-16,-1 1-10 0,5 5-1 0,-4-2 0 15,6 1 6-15,2 1-6 0,-1-5 5 0,2 2-15 16,-2-7 5-16,3 2-10 0,4-3 10 0,-5-6-6 15,0-2-15-15,6 0 8 0,-6-7-3 16,0 1 5-16,-17-13 0 0,33 15-2 16,-33-15 7-16,0 0-5 0,33-10 11 15,-33 10-10-15,0 0 7 0,17-33 6 0,-17 33-1 16,-1-44 1-16,1 44 11 0,-21-57 2 16,8 25 0-16,-10-2 8 0,6 4 24 0,-7-2 14 15,3 5 17-15,-6 2-24 0,0 1 13 16,0 1-14-16,2 3 5 0,-5-2-11 15,7 7 6-15,-6-2-18 0,8 5-3 0,-6-3 2 16,5 6-12-16,-3 0-3 0,2-1 1 16,23 10-8-16,-39-15 6 0,21 10-11 15,18 5-10-15,-25-10-11 0,25 10-8 16,0 0-13-16,-39-5-13 0,39 5-37 0,0 0-25 16,-27-4-24-16,27 4-72 0,0 0-478 15,0 0 116-15</inkml:trace>
  <inkml:trace contextRef="#ctx0" brushRef="#br0" timeOffset="716843.0237">13427 2226 2828 0,'0'0'-10'0,"0"0"29"15,0 0 34-15,0 0 28 0,0 0-22 0,0 0-4 16,-44-40 5-16,44 40-3 0,0 0-2 16,0 0 8-16,0 0-34 0,-38 0 8 0,38 0-4 15,0 0-11-15,0 0 3 0,0 0-4 16,0 0-3-16,0 0-3 0,0 0 6 15,0 0-12-15,-37 21 1 0,37-21-5 16,0 0 7-16,0 0-9 0,0 0 3 0,5 34-2 16,-5-34-2-16,0 0 11 0,0 0-7 15,0 0 2-15,19 40 3 0,-19-40-3 16,8 23 0-16,-8-23-6 0,13 16 3 0,-13-16-5 16,12 23 6-16,-12-23-6 0,13 22 4 15,-13-22 10-15,14 17-18 0,-14-17 0 0,18 19 10 16,-18-19-12-16,12 16 10 0,-12-16-4 15,18 16-4-15,-18-16 6 0,17 12-8 16,-17-12 6-16,18 15-2 0,-18-15 6 0,19 21 14 16,-4-6-1-16,-2 5-1 0,4 2 2 15,3 2 0-15,-3 8 0 0,3 1-3 16,8 6 5-16,-4 6-6 0,2 2-6 0,10 10 3 16,-3-1 20-16,7 4-4 0,-11-5-6 15,-1-1 12-15,1-2-10 0,-11-3 15 0,0-1 8 16,-4 6-12-16,-8-9-1 0,-1 5-1 15,-10 1-9-15,-1 6 6 0,-8-2 0 16,-4 0-19-16,-4-2-10 0,-6 0-24 0,-1-7-31 16,-4-2-37-16,-4-8-50 0,0-9-50 15,-6-8-108-15,4-8-460 0,-1-14 380 16</inkml:trace>
  <inkml:trace contextRef="#ctx0" brushRef="#br0" timeOffset="717074.9867">12698 1551 3338 0,'0'0'-41'16,"-27"-31"17"-16,18 19 17 0,9 12-9 0,-11-21-3 16,11 21 2-16,0 0-2 0,-14-23 5 15,14 23-3-15,0 0 2 0,0 0 1 0,-8-24 4 16,8 24 0-16,0 0 0 0,0 0-5 15,0 0 5-15,0 0 0 0,0 0-5 16,0 0-25-16,0 0-24 0,0 0-67 16,0 0-98-16,0 0-393 0,55 7 118 0</inkml:trace>
  <inkml:trace contextRef="#ctx0" brushRef="#br0" timeOffset="717792.0007">14114 2090 2453 0,'-18'10'-19'0,"18"-10"16"0,0 0 34 15,-18 12 12-15,18-12 14 0,0 0 2 0,0 0 1 16,0 0-6-16,-29 5-10 0,29-5-14 16,0 0 3-16,0 0-9 0,0 0 6 15,0 0-7-15,0 0-15 0,0 0 5 0,0 0-8 16,0 0 1-16,0 0-1 0,0 0-10 16,0 0 15-16,0 0-5 0,0 0 0 15,0 0 1-15,59-42-1 0,-39 30 0 0,-3-3-3 16,-17 15 4-16,31-29-9 0,-14 14 6 15,-17 15 2-15,20-21-8 0,-8 9 6 16,-12 12-6-16,5-27 11 0,-5 27-3 0,0 0 8 16,-5-35 27-16,5 35 12 0,0 0-5 15,-20-31 15-15,20 31 13 0,-27-18-22 16,27 18 10-16,-30-10-12 0,30 10-14 0,-30-7-3 16,30 7 4-16,0 0-23 0,-49 11 8 15,49-11 0-15,-35 21-6 0,18-2-9 0,1 1 18 16,2 10-18-16,1 2 1 0,0 8-1 15,1-1 0-15,2 6-2 0,3 2-10 16,0 0 10-16,4 7 4 0,0-6-8 0,3 3 0 16,0-3 6-16,3-1-2 0,-3-1 6 15,8-3-2-15,1-4 1 0,1 1-7 16,7-5 2-16,4-4-2 0,6-3 2 0,3-6-6 16,4-5-6-16,6-2-17 0,2-5-13 15,-6-7-25-15,6-6-28 0,7-3-18 0,3-13-26 16,-6-5-23-16,5-3-24 0,0-14-45 15,-4-1-431-15,0-9 119 0</inkml:trace>
  <inkml:trace contextRef="#ctx0" brushRef="#br0" timeOffset="718323.97">14855 1838 2687 0,'-5'-35'25'16,"-1"12"31"-16,6 23 40 0,-17-31-15 16,17 31-1-16,-17-20 10 0,17 20-17 0,0 0-16 0,-25-8 6 15,25 8-3-15,0 0-29 0,0 0 16 16,-28 59 5-16,21-32-26 0,2 4 6 0,5 6 0 15,0 0-11-15,5 7 0 0,2 1 2 16,1 7-15-16,9 0 14 0,0 2-3 0,-1-9-7 16,11 2 4-16,3-5-8 0,2-7-4 15,1-4-4-15,4-10 4 0,5-3 0 16,2-10 2-16,-1-8-4 0,9-11 6 0,0-4-10 16,1-6 4-16,-8-13 16 0,4 1-24 15,-4-11 12-15,-11 0-6 0,6-11-4 16,-19-1 11-16,0-11 1 0,-5-3 0 15,-6-14 16-15,-8 0-9 0,-4-8 3 0,-14-31-5 16,-3-7-5-16,-9 2 1 0,-7-5-1 16,-9 3 7-16,-8 13-4 0,-6 10 8 15,-3 8 0-15,-4 15-3 0,5 22 10 0,13 17-11 16,2 11 1-16,3 3-3 0,-1 7-11 16,8 2 3-16,4 7 4 0,5-2 0 0,2 5-11 15,4 6 26-15,20 6-32 0,-33-12 10 16,33 12-5-16,0 0-1 0,0 0 4 0,-37 18-4 15,37-18 3-15,-3 37 2 0,3-37 5 16,16 61 15-16,-4-25 4 0,5 3-6 0,3 13 25 16,8-2-5-16,6 12 0 0,3-3 11 15,6 2-8-15,11 22 1 0,7 0-4 16,1-1 4-16,0-4-18 0,-8-16 1 16,-6-6-6-16,1-8-2 0,1-1-4 0,2-1-1 15,-5-12 8-15,-2 0-15 0,3-9 3 16,1-2-12-16,-1-3-12 0,-11-8-6 15,5-2-20-15,-7-5-12 0,0-5-7 0,0-5-12 16,2-5-15-16,0-2-24 0,-4-11-60 16,-1-1-73-16,-8-3-562 0,-9-1 154 0</inkml:trace>
  <inkml:trace contextRef="#ctx0" brushRef="#br0" timeOffset="718534.9944">15019 1502 3586 0,'0'0'0'0,"-28"6"4"0,28-6-12 15,0 0 3-15,0 0 1 0,0 0-4 0,0 0 12 16,0 0-6-16,0 0 31 0,0 0-8 16,42-72-4-16,-5 40 2 0,9 1-9 0,-4 0-2 15,3 4-2-15,1-1-37 0,2 0-55 16,-3 3-93-16,-11 3-233 0,3 4-273 15,-7 6 120-15</inkml:trace>
  <inkml:trace contextRef="#ctx0" brushRef="#br0" timeOffset="719300.5961">14760 4327 2724 0,'0'0'-98'0,"-23"-34"25"16,14 21 19-16,9 13 32 0,-25-30 22 15,17 18 31-15,8 12 20 0,-15-28 11 0,15 28-19 16,-15-22 5-16,15 22-3 0,-14-18-14 16,14 18-4-16,0 0-3 0,-13-26 1 15,13 26 12-15,0 0-16 0,0 0 2 0,0 0 9 16,0 0 16-16,0 0-13 0,0 0 5 15,49-13 5-15,-49 13-7 0,0 0 10 16,73 39-3-16,-39-18-8 0,-1 1 2 16,12 3-5-16,-1 2 4 0,3 3-1 0,6-2-6 15,-4 1-7-15,2-5-7 0,-9 5 6 16,3-8-10-16,-3-3 0 0,-7 1-3 0,-1-1-4 16,-6-6 9-16,-6-3 2 0,3 0 16 15,-3 0 18-15,-22-9 32 0,32 3-13 0,-32-3-20 16,25-30 0-16,-17 5-5 0,-3-9-5 15,-2-9-1-15,-3-8-7 0,-6-12 5 16,-4-1-11-16,-4-10-2 0,-7 0 1 0,-1 0 4 16,-8 3-5-16,3 5 14 0,2 0-2 15,-2 13-9-15,2 4 9 0,3 5-9 16,-1 2-1-16,3 7 3 0,-2-2-3 0,4 10 3 16,4 0-8-16,3 4-3 0,-3-1-4 15,-1 6-10-15,3-2-4 0,12 20-21 16,-16-29-29-16,16 29-29 0,-14-19-27 0,14 19-51 15,-8-19-43-15,8 19-28 0,0 0-581 16,0 0 144-16</inkml:trace>
  <inkml:trace contextRef="#ctx0" brushRef="#br0" timeOffset="719514.0344">15481 3436 3691 0,'39'-3'43'0,"-39"3"9"0,0 0-6 16,31 3-5-16,-31-3-3 0,0 0-13 16,25 14 16-16,-25-14 12 0,17 24-3 15,-5-3 5-15,3 1-4 0,2 5-15 0,-1 6-6 16,-2-1 6-16,6 1-18 0,-2-1-6 16,-3 2-36-16,2-7-24 0,-2 5-54 0,0-8-78 15,-6-3-142-15,1-3-467 0,-4-6 240 16</inkml:trace>
  <inkml:trace contextRef="#ctx0" brushRef="#br0" timeOffset="719684.9931">15399 3024 3505 0,'0'0'0'15,"0"0"15"-15,-23-21 0 0,23 21-7 0,0 0-12 16,-14-18-19-16,14 18-36 0,0 0-6 15,0 0-12-15,0 0-36 0,0 0-36 0,0 0-97 16,0 0-414-16,5-23 121 0</inkml:trace>
  <inkml:trace contextRef="#ctx0" brushRef="#br0" timeOffset="720145.1392">15971 2731 2477 0,'24'-8'-154'16,"-24"8"19"-16,0 0 42 0,0 0 47 15,0 0 85-15,0 0 27 0,0 0 12 16,0 0-9-16,0 0-11 0,0 0-14 0,0 0 12 16,0 0-19-16,0 0 2 0,0 0-3 15,0 0-7-15,-54 54 15 0,54-54-7 16,-18 26-6-16,18-26 6 0,-12 30-4 0,4-11 8 15,8-19-9-15,-15 35-2 0,11-15 2 16,4-20 7-16,-5 37-8 0,5-37 2 0,0 33-5 16,0-33-8-16,5 35 0 0,-5-35-10 15,14 30 14-15,-6-17-14 0,-8-13 5 16,22 24 9-16,-22-24-7 0,21 21-10 0,-7-14 3 16,-14-7 7-16,32 15-8 0,-12-8 10 15,-20-7-14-15,31 15 6 0,-14-9 8 16,-17-6-5-16,29 18-3 0,-14-9-1 15,-15-9 17-15,25 20 3 0,-8-5 34 0,-4 6 11 16,0-3-5-16,2 6-1 0,-11-1 0 16,4 1-9-16,-8 4-10 0,0 4-3 15,-5-2 8-15,2 4-9 0,-6-2 2 0,-2 7-17 16,-1-6-3-16,-1 2-3 0,1-5-13 16,-5 1-12-16,4-6-28 0,-2-7-26 0,3 1-34 15,-1-11-61-15,13-8-76 0,0 0-556 16,0 0 284-16</inkml:trace>
  <inkml:trace contextRef="#ctx0" brushRef="#br0" timeOffset="720368.3748">16356 2473 3546 0,'0'0'73'16,"10"-19"12"-16,-10 19-23 15,0 0-9-15,12-12-7 0,-12 12-2 0,0 0 7 0,0 0 1 16,0 0 6-16,23 69-9 0,-18-40 2 15,7 5-6-15,1 1-1 0,4-2-12 0,-2 6-4 16,3-4 5-16,-6-1-10 0,8-1-4 16,-5-1 5-16,4-2-32 0,-8-4-17 0,1-5-33 15,-2-1-13-15,5-1-25 0,-15-19-9 16,17 28-37-16,-10-19-59 0,-7-9-74 16,0 0-484-16,0 0 385 0</inkml:trace>
  <inkml:trace contextRef="#ctx0" brushRef="#br0" timeOffset="720516.2834">16219 2367 3388 0,'-39'-35'51'0,"8"7"47"0,5-1 28 16,3 8 10-16,3 3 16 0,3 1-25 15,4 2-19-15,13 15-11 0,-24-25-12 16,24 25-17-16,-20-24-30 0,20 24-24 0,-11-25-35 16,11 25-34-16,0 0-38 0,0 0-49 15,16-43-64-15,-16 43-133 0,30-18-448 0,-16 15 246 16</inkml:trace>
  <inkml:trace contextRef="#ctx0" brushRef="#br0" timeOffset="720965.005">17122 2137 3381 0,'0'0'-101'0,"-40"22"16"0,20-14 15 15,1 4 13-15,-2 1 24 0,2-1 0 16,-1 3-5-16,5 2 14 0,-5 4 3 0,7 3-2 16,-1 0 9-16,3 3-2 0,4 0 5 15,-3-4 3-15,5 5-2 0,5-28 15 0,-3 53-8 16,4-28 3-16,-1 3 0 0,0-28 11 15,17 46-8-15,-14-25 8 0,12-2-9 16,-1 0-7-16,2-4 2 0,5-6 11 0,-1 0 3 16,6-3 13-16,-26-6 2 0,64-9 26 15,-24-3-3-15,2-6 6 0,3-5-3 16,-1-1 3-16,-11 0 19 0,6-1 5 16,-16-7 11-16,2 2-25 0,-5-4 10 0,-3 0-14 15,-5-2-4-15,-9 2 6 0,-6 1 31 16,-11 1 7-16,-4 2-17 0,-6 4-15 0,-2 5-10 15,-6 2 0-15,-2 7-15 0,1 7-9 16,-4 5-13-16,37 0-30 0,-72 15-36 0,30 0-32 16,14 6-39-16,-9 0-61 0,9 1-96 15,6 0-516-15,3-7 250 0</inkml:trace>
  <inkml:trace contextRef="#ctx0" brushRef="#br0" timeOffset="721389.2781">17443 1702 3452 0,'14'-12'9'15,"-14"12"7"-15,0 0-12 0,0 0 2 16,18-15-6-16,-18 15-8 0,0 0 14 0,0 0-10 16,0 0 13-16,42 27-12 0,-29-12 27 15,7 5-35-15,-5 1 14 0,5 7-10 0,-3-4 5 16,2 1 4-16,-4 0-6 0,0-4 6 15,-2 3 0-15,4-4-11 0,-7-3 9 0,-10-17-4 16,17 32 4-16,-6-20 13 0,-11-12 17 16,10 18-10-16,-10-18-12 0,0 0-12 15,0 0-3-15,0 0-5 0,0 0-6 16,0 0-14-16,-13-92 10 0,10 49 0 0,-2-10-5 16,1 1 3-16,4 2 8 0,-3 5-2 15,3-2 9-15,0 2-1 0,0 1 6 16,3 4-5-16,1 6 9 0,4 0 0 15,-5 6 9-15,6 4 9 0,-3 0 3 0,6 1-8 16,-12 23 10-16,27-30-1 0,-12 21 2 16,-15 9-2-16,33-11 17 0,-33 11 10 0,39 0 12 15,-39 0-17-15,47 17 5 0,-29-5 7 16,5 9 14-16,6 2-14 0,-7-2 6 16,3 6-29-16,-5 1-55 0,5 6-63 0,-8-3-83 15,-6 5-233-15,1-1-340 0,-9-1 471 16</inkml:trace>
  <inkml:trace contextRef="#ctx0" brushRef="#br0" timeOffset="763152.5062">11246 2550 532 0,'0'0'199'0,"0"0"-69"0,0 0-56 15,0 0-30-15,0 0-6 0,0 0-17 16,0 0-21-16,20-15 16 0,-20 15-5 0,0 0-1 15,16-28 11-15,-7 5 10 0,4 2-6 16,0-6-10-16,9-2 11 0,-5 2-7 0,-4 2-14 16,1 2 20-16,2-4-15 0,-2 7 4 15,-1-2-4-15,-1 4 9 0,-12 18-5 16,25-41 33-16,-17 23-1 0,4-1-5 16,-12 19-5-16,20-35-6 0,-20 35-8 0,17-27 8 15,-7 12-12-15,-10 15-2 0,22-35 6 16,-9 18-2-16,-1-2-3 0,1 1-5 0,-1 0 1 15,3-4-5-15,7 3 4 0,-6-2 0 16,4-4-8-16,9 4-4 0,-7-4 12 16,6 3-16-16,-1-3 8 0,0 5 12 0,4-2-12 15,0 2-8-15,-3 0 0 0,-1-2-4 16,-2 7 8-16,-2 0 8 0,-1 1-16 16,-22 14 8-16,33-20 4 0,-14 10-4 15,-19 10-8-15,22-18 0 0,-22 18 4 16,25-12 12-16,-25 12-16 0,26-15-4 0,-26 15 8 15,26-15 0-15,-10 3 0 0,-16 12 16 0,40-16-12 16,-15 2 4-16,-3 2 4 0,5 0-16 16,-5-3 8-16,5 3 8 0,3-5-24 15,-9 5 20-15,9-4-8 0,-8 5 4 0,5-5 8 16,3 1 0-16,-8 3-12 0,8-3 20 16,0 2-24-16,-5 0 4 0,0 4 4 15,4-3 8-15,-8 3-8 0,10-5 8 0,-10 7-16 16,8-3 12-16,-6 0-4 0,-1 1 0 15,0 0-4-15,4 0 8 0,-4-1-8 0,-22 10 8 16,47-17 0-16,-20 4 0 0,-2 1 4 16,10 0-8-16,-5-4-8 0,5 4 12 15,-1-3-4-15,-3-1 8 0,3 1-12 16,3 0 12-16,-4 2-16 0,2-3 16 0,-10 7-16 16,11-6 12-16,-1 3 0 0,-10-1-4 15,3 1 4-15,-3 0-8 0,0 3 4 16,2-2 0-16,-5 3 0 0,-2-4 0 0,5 2-4 15,-25 10 4-15,40-18-4 0,-15 9 8 16,-5 0 4-16,0-4 0 0,6 3-12 0,-3 1 4 16,-1-4 4-16,1 5-4 0,2-4-4 15,-25 12 20-15,39-18-16 0,-13 6 4 16,-5 0-8-16,-3 5 12 0,-18 7-16 0,32-16 16 16,-32 16-12-16,25-12 0 0,-25 12-4 15,22-10 8-15,-22 10-8 0,30-12 16 16,-30 12-4-16,25-12-8 0,-25 12 4 0,32-12 8 15,-32 12-8-15,38-16 8 0,-18 7 4 16,-20 9-8-16,34-16 0 0,-18 7 7 16,-16 9-3-16,30-15-8 0,-30 15 12 0,25-15 30 15,-8 5-8-15,-17 10 7 0,32-19-8 16,-15 10-8-16,-17 9-7 0,38-19 0 16,-38 19 0-16,32-15-7 0,-15 6 3 15,-17 9-7-15,25-15-4 0,-2 3 15 0,-23 12-18 16,34-23 10-16,-18 14-6 0,1-3 3 15,3 0-7-15,0-3 6 0,5-1-6 0,-5 1 4 16,9-8 3-16,-1 6 0 0,-3-5-1 16,7 4 1-16,-2-3-7 0,-1-2-7 15,-3 5 4-15,0-1 3 0,-8 4 10 0,9 0 0 16,-11 3-13-16,-16 12 3 0,31-25 10 16,-18 15-10-16,-13 10-3 0,25-15 3 15,-25 15 7-15,18-15-14 0,-18 15 3 0,21-12 1 16,-21 12 0-16,18-14 3 0,-18 14 0 15,23-18 10-15,-23 18 7 0,32-18-17 0,-15 6-4 16,3 0-2-16,0-1 6 0,5 1 0 16,-1 0 0-16,1-4 6 0,-2 4-9 15,4 0 6-15,-4-1-3 0,2 1-3 16,-1 3 0-16,1 0 9 0,-5-2-12 0,-20 11 6 16,33-15 0-16,-16 9-4 0,-17 6 8 15,27-7-4-15,-27 7-7 0,0 0 14 16,30-11-7-16,-30 11-17 0,0 0 6 0,22-6 5 15,-22 6 2-15,0 0 8 0,0 0-18 16,35 0 21-16,-35 0 0 0,0 0-11 16,0 0 1-16,0 0 10 0,38 9-7 0,-38-9 6 15,0 0-12-15,24 9 2 0,-24-9 8 16,0 0-1-16,25 12-3 0,-25-12-3 0,17 12 3 16,-17-12 0-16,20 14 0 0,-20-14 0 15,21 18-7-15,-9-6 7 0,-12-12 0 16,20 25 0-16,-1-9-4 0,-6-1 15 0,0 4-15 15,-13-19 11-15,24 27-7 0,-9-12 3 16,-15-15-3-16,17 22 7 0,-17-22-7 16,21 25 4-16,-12-16-8 0,-9-9 4 15,13 18 14-15,-13-18-11 0,15 18-6 0,-15-18 6 16,15 19-13-16,-15-19 10 0,13 16 0 16,-13-16 3-16,12 17 1 0,-12-17-11 15,14 26 7-15,-3-11 3 0,-11-15-3 0,17 32 11 16,-2-14-8-16,-2-3 0 0,-4 3-3 0,-9-18-6 15,27 35 6-15,-14-19 6 0,-13-16-9 16,18 23 6-16,-18-23 4 0,17 22-14 16,-4-13 1-16,-13-9 9 0,14 20-3 15,-14-20 3-15,12 16-3 0,-12-16 7 0,0 0-7 16,21 20 0-16,-21-20 7 0,0 0 3 16,12 18-13-16,-12-18 6 0,0 0-6 15,12 18 19-15,-12-18-9 0,0 0 6 0,0 0-6 16,0 0 6-16,0 0-3 0,16 18-7 15,-16-18 10-15,0 0-6 0,0 0-4 16,0 0 6-16,0 0 1 0,0 0-20 0,0 0 7 16,14 16-3-16,-14-16 6 0,0 0 3 15,0 0-3-15,0 0 6 0,0 0-2 16,0 0 5-16,0 0 1 0,0 0 9 0,0 0-3 16,0 0 6-16,0 0-3 0,0 0 6 15,0 0 2-15,0 0-11 0,0 0-7 16,0 0-3-16,0 0-6 0,0 0 0 0,0 0 3 15,17 11 3-15,-17-11-9 0,0 0 9 16,0 0-12-16,0 0 6 0,0 0 6 16,21 20-6-16,-21-20 6 0,14 12-3 0,-14-12-12 15,0 0 12-15,25 25-6 0,-25-25 3 16,20 21 3-16,-20-21 0 0,20 26-3 0,-7-14 0 16,2 3 12-16,2-3-9 0,-17-12-12 15,24 29-3-15,-8-15 12 0,-2 1-6 16,-14-15-3-16,26 26 12 0,-9-14-9 0,-17-12 3 15,20 18 0-15,-8-5-6 0,-12-13 9 16,17 16-7-16,-17-16 4 0,21 18 6 16,-21-18-9-16,14 12 6 0,-14-12 0 15,0 0 0-15,20 21-3 0,-20-21 6 0,13 12-9 16,-13-12 0-16,0 0 9 0,14 19 0 16,-14-19-6-16,0 0 3 0,18 21-9 0,-18-21 9 15,13 12-6-15,-13-12 12 0,0 0-19 16,17 22 17-16,-17-22-8 0,15 15 11 15,-15-15-1-15,17 16-15 0,-17-16-1 16,17 16 23-16,-17-16-23 0,21 15 7 0,-21-15-6 16,19 5 6-16,-19-5-7 0,25 11 10 15,-25-11 0-15,0 0 0 0,40 3-12 0,-40-3 6 16,28 0-1-16,-28 0 7 0,31 0-6 16,-31 0 12-16,0 0-9 0,50-9 0 15,-50 9 3-15,30-6 0 0,-30 6-3 0,30-6 9 16,-30 6-6-16,27-8-3 0,-27 8 0 15,30-12 3-15,-12 3-3 0,-18 9-4 16,40-18 7-16,-9 5 0 0,-8 5 0 0,4-6-9 16,6 1 6-16,-4-3-4 0,7 4 10 15,-7-5-3-15,8 2-3 0,-9 0-3 16,-3 1 12-16,4 5-12 0,-1-2 3 0,-1-2 15 16,-2 1-12-16,2 3 0 0,-4-3 0 15,6-1-3-15,-6 5 3 0,4-4 3 16,-7 0-9-16,8 0 3 0,-8 4 3 0,5-5-7 15,-3 4 4-15,-22 9 13 0,44-21-7 16,-23 12 13-16,1 0 0 0,-5-4-7 16,-17 13 4-16,38-19-13 0,-18 7 12 0,0 3 7 15,-20 9-10-15,36-19 10 0,-13 11-7 16,-23 8-6-16,27-19 4 0,-7 9-7 0,-20 10 3 16,33-16 6-16,-33 16-6 0,32-15-3 15,-14 9-3-15,-18 6 6 0,34-15-3 16,-34 15 0-16,28-12 9 0,-28 12-9 15,34-9 0-15,-34 9 3 0,23-9-6 0,-23 9 24 16,29-10-24-16,-29 10 3 0,28-7 14 16,-28 7-17-16,0 0 3 0,37 0 6 0,-37 0 0 15,0 0-3-15,40 7-4 0,-40-7-2 16,25 13 6-16,-25-13-9 0,29 15 6 16,-18-6 3-16,9 3-3 0,-20-12 6 15,37 25-6-15,-22-7-6 0,2-2 8 16,8-1-2-16,-5 3-3 0,0-2 12 0,2 3-12 15,1-3 0-15,-3-3 3 0,2 7-1 16,5-5 1-16,-10 0 0 0,4 0 6 0,6 2-1 16,-10-2-8-16,5 0-3 0,1 1 6 15,-8-1 0-15,5 1 3 0,-3 0-6 0,3-3 5 16,3 1 1-16,-9 4 0 0,8-3-6 16,-4 0 2-16,2 5-2 0,-5-5 3 0,3 4 3 15,1-4 2-15,-4 3 1 0,2 0-1 16,1-1 6-16,2-2-9 0,-10 0-2 15,7 1 0-15,-2-1 2 0,-3 1-2 16,-12-16 5-16,26 24-2 0,-14-12-1 0,-12-12 1 16,25 25-9-16,-16-13 6 0,-9-12 2 15,25 24-8-15,-9-10 11 0,-4 1-5 16,-12-15-8-16,24 33 2 0,-6-18 8 16,-5 3 4-16,1-3-7 0,-1 5 4 0,2-1-4 15,-5-1 1-15,4 0 5 0,-1 5-2 16,-13-23-9-16,20 30 0 0,-8-18 6 0,-12-12-3 15,15 28 8-15,-15-28 3 0,6 28-6 16,-6-28 0-16,9 27 1 0,-9-27 4 16,-5 31-2-16,5-31-8 0,-5 32 3 0,5-32 5 15,-14 24 2-15,14-24-5 0,-21 27 6 16,6-8 2-16,1-3-11 0,-1 1-2 0,-7 2 8 16,6-1 0-16,-3 4-1 0,-7 0-1 15,2-2-4-15,-1 3-4 0,5 1 2 16,-7 2 5-16,0-2 2 0,-1 0-2 15,0 4 3-15,4-4-3 0,-4 3-7 0,-1 5 4 16,-3-3-2-16,-1 2 8 0,-4-1-6 16,4 0-2-16,-6-1 3 0,13-5-1 0,-5-3-2 15,1 2 0-15,2-2 8 0,4-3-16 16,-1 4 8-16,4-7 8 0,1 0-3 16,-4 0-5-16,7 2-3 0,-3-2 1 15,0 0-1-15,4 4 6 0,-3-2-6 0,-4 1 1 16,1 2 2-16,-1 2-3 0,-1 2 13 15,-3 1-15-15,4 3 0 0,-4-4 5 0,-3 1 3 16,3 3-6-16,-6-1 11 0,1-3-6 16,-1 1-2-16,-9 7 8 0,5-5-3 15,-5 2-8-15,9-8 13 0,-2 3 10 0,-1-2-7 16,5-4-6-16,-1 0 3 0,3-3 10 16,8 2-13-16,-3-5-5 0,6 0 1 15,-4 0 9-15,22-12-10 0,-32 21-6 16,21-12 8-16,11-9-4 0,-24 23-9 0,24-23 4 15,-27 22 10-15,19-10-17 0,8-12 12 16,-25 24 2-16,17-9 0 0,8-15-2 16,-29 35 5-16,12-17-10 0,2 0 5 0,0 2 0 15,0-4 13-15,-3-3-16 0,5 6 8 16,13-19-3-16,-27 34-2 0,10-19-2 16,4 1 7-16,13-16-3 0,-27 28-2 0,12-16-12 15,15-12 17-15,-29 27-3 0,14-15-2 16,0 3 5-16,15-15-5 0,-35 29-2 15,20-11 2-15,-3 1-3 0,1-3 13 16,-3 8-5-16,-5-2-12 0,3 3-8 0,-6 2 13 16,4-2-6-16,-1 2 4 0,-2 1-1 0,1-2 5 15,-3 4-10-15,2-3 10 0,-3 2-5 16,-2-2-7-16,2 0 14 0,-3 1 1 0,3 0-11 16,-4-3 8-16,3 2-2 0,0-5-6 15,0 1 6-15,1 4-1 0,3-7 1 16,-3-1 4-16,1 2-4 0,2 1-1 15,-3-3-2-15,2 2 3 0,3-2-8 0,1 1 10 16,-7 0-5-16,7 2 5 0,1-2-3 16,-6 0 8-16,8 0-12 0,-4 3-3 0,1-2 10 15,-1-3-13-15,0 5 8 0,0-2 5 16,1 1-5-16,4-4 5 0,-8 3 0 16,3-3 5-16,1 5-10 0,-4-2 5 0,6 0-2 15,-8 2-3-15,3-2 10 0,-3-2-3 16,3 2-4-16,-1-4-1 0,-4 7 1 15,5-11 4-15,2 7-2 0,-5-8-2 0,4 3 4 16,-1-3-2-16,-2 3 0 0,3-4 0 16,2 1 8-16,-3-3 9 0,4 1-9 15,23-10-13-15,-44 8 10 0,23-1-5 0,21-7-3 16,-44 3-4-16,22 3-21 0,-9-3 0 16,31-3-3-16,-56 6 0 0,25-4 4 15,2 6 1-15,-3-6 4 0,-1 4 4 0,-4-2-4 16,4 0 8-16,-2 0 33 0,1 0 3 15,2-1 0-15,-1-1 7 0,3-2 8 0,-2 5-19 16,32-5 5-16,-55-5-7 0,33 3-3 16,22 2 2-16,-48-7 8 0,22 4-3 15,26 3-10-15,-48-9-3 0,30 1 1 16,18 8 7-16,-47-16-20 0,28 7 5 0,-1-4-3 16,20 13 6-16,-45-20 2 0,25 6-5 15,-2 1 0-15,1-2 2 0,2 3 3 16,-1 0 0-16,-2-3 0 0,22 15 0 0,-40-27-5 15,18 13-2-15,4-2-3 0,-2 1 10 16,3 3-3-16,-1-3-2 0,18 15-2 0,-44-27-6 16,31 15 8-16,-7-4 3 0,1 3 19 15,19 13 0-15,-26-27-1 0,9 12-9 16,-1-1-2-16,1 0 0 0,17 16-3 0,-30-27 12 16,18 12-12-16,-8-1 0 0,20 16-2 15,-23-31 2-15,9 15-19 0,14 16 14 16,-23-33 1-16,11 18-6 0,-1-3 6 0,4-5-3 15,9 23 7-15,-21-43-7 0,12 23 0 16,-6-7 4-16,0 3-1 0,2 0 1 0,4-2-1 16,-4 2 1-16,-2 0 1 0,0 2-7 15,5-2 9-15,-4 3-7 0,6-2-3 16,-7 5 10-16,15 18 3 0,-23-37-6 16,13 21 1-16,10 16 2 0,-21-24-7 0,21 24 0 15,-13-25 18-15,13 25-16 0,-18-19-2 16,18 19-2-16,0 0 2 0,-17-25 9 0,17 25-9 15,0 0-4-15,-17-15 6 0,17 15-7 16,0 0 5-16,0 0 3 0,-13-18-6 16,13 18-1-16,0 0 6 0,0 0-2 0,0 0-2 15,-24-12 4-15,24 12 12 0,0 0-12 16,0 0-4-16,0 0 6 0,0 0-8 16,0 0 31-16,-50 27-29 0,50-27-3 15,-23 18 14-15,23-18-13 0,-29 23 4 0,16-11-3 16,-4 0 6-16,17-12-3 0,-32 28-3 15,16-10 6-15,-1-2-6 0,-1 3 6 0,-2-1-12 16,3 0 9-16,2 1 0 0,-4 1 0 16,-1 4-5-16,2-6 16 0,1 2-13 0,-5 0 2 15,6-3-7-15,-1 6 3 0,0-5 15 16,-1 0-15-16,3 0-1 0,-2 2 5 16,2-1-2-16,-5-2-3 0,3 5 5 15,0-2 5-15,1-4 13 0,-8 4-16 0,8-5 21 16,-5 3 1-16,3-1-4 0,0-2 4 15,-7 3-9-15,5-3-2 0,-1 0 7 16,-4 0-12-16,4 0-3 0,-6 2 12 0,2 2 2 16,-2-4-6-16,0-3-1 0,-3 6 5 15,7-3 2-15,-2-1 1 0,0-1-13 0,-2 2 1 16,7-3 2-16,-2-1-4 0,0 1-2 16,0 1 8-16,4-1-14 0,18-12 13 15,-32 20 3-15,17-13-12 0,15-7 4 16,-27 17-6-16,27-17 4 0,-23 18 2 0,23-18 0 15,-17 19-8-15,17-19 6 0,-16 20 4 16,16-20-8-16,-15 27-6 0,15-27 10 0,-14 27-6 16,14-27-2-16,-8 27 4 0,8-27 0 15,-12 33 2-15,9-13-4 0,3-20-2 0,-12 36 0 16,7-18 12-16,5-18-8 0,-12 35-4 16,7-16 8-16,5-19-6 0,-21 36 10 15,12-17-6-15,-6-4-2 0,0 4-8 16,2-1 12-16,13-18-8 0,-27 30 4 0,8-15 4 15,3 2 0-15,-1-5 0 0,0 3 0 16,17-15 0-16,-40 22-4 0,18-14 6 16,-1 1-8-16,3-1 4 0,20-8 4 0,-45 13-14 15,16-6 0-15,29-7 2 0,-48 5-4 16,23-2 4-16,25-3 4 0,-54-3-12 16,31 3-2-16,23 0 3 0,-54-5 3 0,29 4 10 15,25 1-16-15,-53-11 10 0,28 6-4 16,25 5-1-16,-49-11-1 0,27 2 3 15,-5 1-3-15,6-4-5 0,-4 2 11 0,1 3-3 16,-1-4 14-16,2 2-7 0,-2 0 4 16,1-2-11-16,-3 4 5 0,27 7-5 0,-51-17 3 15,29 11 8-15,-8-3-8 0,6 3 2 16,24 6-1-16,-47-12 5 0,22 3-6 16,7 0-1-16,18 9 16 0,-44-16 4 0,24 6 0 15,20 10 1-15,-36-21-1 0,14 9-5 16,2 0 1-16,0-3-7 0,3 0-2 15,-3-1 4-15,-2-4 4 0,0 5-8 0,4-3 7 16,1 0 3-16,-6 2-4 0,6-3 3 16,0 1-5-16,1 0-4 0,2-4 0 15,1-2 0-15,-4-5 0 0,4-1 0 0,-1-8-7 16,-4 2 3-16,1-3-2 0,1-6 4 16,-6-3-2-16,-3-2 10 0,6 1-8 0,-2 2-2 15,-1-1 6-15,3 1-6 0,3 5-2 16,-1 0-3-16,-1 3 7 0,4-1 4 15,-3 3-2-15,1-3-12 0,-1 0 10 0,2 0-3 16,0 2 12-16,-2 5 1 0,4-4-6 16,-1 4-4-16,4 1 4 0,-1 2 13 15,1 3-15-15,3-2 0 0,-3-8 8 16,3 5 0-16,6 2-6 0,-8-3 5 0,6-2-9 16,3 2 6-16,-2 0-4 0,2-6 8 15,0 6-18-15,2-8 5 0,-2-1-5 0,3 2 0 16,6-4-13-16,-4 5 6 0,3-5-2 15,-3 2 4-15,7-5 0 0,-1 4-2 16,4-8-4-16,2-3 5 0,0-2-1 0,8-9-3 16,-2-2 7-16,2-4 0 0,-3 1 6 15,7-1 9-15,-1 0-11 0,-1-3-2 16,15-24 7-16,-2-4-5 0,3 3-5 0,1 1 5 16,8-1 2-16,-5 7 0 0,6 5 5 15,-8 16-23-15,4 11-52 0,16-15-58 16,-8 13-95-16,1 14-442 0,24-12 122 0</inkml:trace>
  <inkml:trace contextRef="#ctx0" brushRef="#br0" timeOffset="816188.9231">11851 1816 414 0,'0'0'98'0,"-23"12"-51"0,23-12-8 15,-17 15 0-15,17-15 12 0,-20 20-27 16,20-20 1-16,-19 18 5 0,19-18-18 0,-18 21 12 16,18-21-1-16,-22 23-17 0,22-23 17 15,-20 17-5-15,20-17-18 0,-16 22 11 0,16-22 6 16,-19 19 11-16,19-19-28 0,-17 18 22 15,17-18 11-15,-16 21-6 0,16-21 5 16,-22 21 21-16,7-4-32 0,2 1 14 0,-8-3-4 16,5 8-12-16,-8 1 21 0,4 0 3 15,-2 1-5-15,-1 0 0 0,6-8-15 16,-3 6 31-16,5-2-5 0,-2-4-5 0,1-1-5 16,2 1-5-16,1-2-5 0,5-3-4 15,8-12-8-15,-19 25-1 0,7-13 16 0,-1 6-24 16,3-3 12-16,2 2 4 0,-4-2-4 15,4 0-8-15,-7 0-5 0,3 5 13 16,-2-4-16-16,6 2 26 0,-9-1 4 0,2 2 11 16,2 2-4-16,-4 1-5 15,-3 0 3-15,0-4-7 0,0 4 20 0,3-5-1 0,1 6-11 16,-3-4 0-16,6-4 18 0,-4 3-26 16,0-3 0-16,17-15-4 0,-28 32-9 15,20-20-1-15,8-12 1 0,-26 24-7 16,26-24 3-16,-20 29 0 0,5-13-6 0,2-3 6 15,13-13 0-15,-25 34-3 0,8-15-1 16,2-3-2-16,-2 1-3 0,1 3 0 0,2-2 3 16,-3-2-3-16,-1 3-6 0,18-19 11 15,-30 29-2-15,15-15 0 0,15-14-7 16,-25 20 24-16,13-10-12 0,12-10 9 0,-17 18-12 16,17-18 6-16,-21 15 0 0,21-15-12 15,-19 12 6-15,19-12-2 0,-20 17-7 16,20-17 1-16,-18 15 3 0,18-15-12 15,-27 15 6-15,27-15 22 0,-25 15-22 0,25-15 3 16,-25 20-12-16,11-13 12 0,14-7-3 16,-31 20-5-16,19-11 2 0,12-9 11 0,-27 22 0 15,27-22-2-15,-27 15-14 0,27-15 8 16,-20 16-9-16,20-16 15 0,-18 12-3 0,18-12 2 16,0 0-5-16,-22 16-8 0,22-16 13 15,0 0-16-15,0 0 14 0,-25 12 3 16,25-12-20-16,0 0 0 0,0 0-2 0,0 0-9 15,0 0 8-15,0 0 0 0,0 0-3 16,0 0 6-16,0 0-3 0,0 0 20 16,77-68-12-16,-40 34 6 0,5-5-8 15,10-5-4-15,4-6 1 0,0 2 2 0,14-24 6 16,-8 16-5-16,-10 5-22 0,3-3 9 16,17-15-15-16,-12 7 11 0,-10 4 3 0,-1 5-6 15,-6 0 12-15,1 4 3 0,-6 5 1 16,1 5-1-16,-3-1 3 0,1 0-3 15,3 0-4-15,-5-1 4 0,9 2-27 0,-1-4-59 16,-1 3-77-16,8-2-325 0,-3 7 111 16</inkml:trace>
  <inkml:trace contextRef="#ctx0" brushRef="#br0" timeOffset="863110.8452">2393 4302 304 0,'-8'-30'52'0,"8"30"-44"0,0 0-45 16,-15-27 22-16,15 27-39 0,-10-16-33 0,10 16 29 16</inkml:trace>
  <inkml:trace contextRef="#ctx0" brushRef="#br0" timeOffset="863395.4063">2263 4132 378 0,'-20'-16'72'0,"20"16"10"0,-22-20-16 0,22 20 61 16,-24-16-14-16,24 16 6 0,-16-15-11 0,16 15 5 16,-20-12-20-16,20 12 6 0,0 0-13 15,-17-23-24-15,17 23-10 0,0 0-10 16,-20-18-4-16,20 18 3 0,0 0 3 0,-14-17-20 16,14 17 0-16,0 0 0 0,0 0-9 15,-15-22 4-15,15 22-3 0,0 0-1 16,0 0 0-16,-13-22-7 0,13 22 7 0,0 0 4 15,0 0-19-15,0 0 14 0,-13-23-10 16,13 23-30-16,0 0-8 0,0 0 4 0,0 0 11 16,0 0-9-16,3-39 1 0,-3 39-13 15,0 0 0-15,22-35-26 0,-14 23-1 16,-8 12 11-16,18-24-20 0,-18 24 3 16,19-21-2-16,-19 21 7 0,22-21-12 0,-11 8 8 15,-11 13 8-15,25-15-18 0,-25 15-192 16,29-16 74-16</inkml:trace>
  <inkml:trace contextRef="#ctx0" brushRef="#br0" timeOffset="863690.1177">2557 4308 826 0,'0'0'41'0,"-17"23"60"15,17-23-36-15,-23 15 8 0,23-15 14 16,-29 9-19-16,29-9 13 0,0 0-30 0,0 0-1 16,-55-28-19-16,42 12 0 0,-1-5-22 15,6-1-27-15,-4-1-13 0,7-4-9 0,-3 0-34 16,3 0 13-16,5 27-7 0,-15-47 19 15,12 26-18-15,3 21 4 0,-12-31-1 16,12 31 3-16,-5-27-25 0,5 27-161 16,-12-23 62-16</inkml:trace>
  <inkml:trace contextRef="#ctx0" brushRef="#br0" timeOffset="864395.4475">2308 3997 779 0,'0'0'-24'16,"0"0"30"-16,-27 53-12 0,27-53 24 16,-8 39 0-16,6-17 12 0,2-22-7 0,0 38-12 15,0-38 1-15,0 39-12 0,0-39 6 16,2 33-1-16,-2-33-5 0,3 32 23 0,-3-32-23 15,0 31 6-15,0-31 5 0,0 31 0 16,0-31 11-16,-3 31 0 0,3-31-11 16,-2 30 6-16,2-30-7 0,-3 30-4 15,3-30 5-15,0 35 10 0,0-35 5 0,3 30 5 16,-3-30-10-16,0 25-11 0,0-25 5 16,0 0 0-16,0 38-9 0,0-38 4 0,0 0 0 15,2 30-1-15,-2-30 11 0,0 0 0 16,0 25-6-16,0-25 25 0,0 0-1 15,0 28 13-15,0-28-10 0,0 0 13 0,-2 31-28 16,2-31 22-16,0 0-6 0,-3 30 21 16,3-30 14-16,0 0 37 0,-9 32 6 15,9-32 9-15,-8 18-5 0,8-18-10 0,0 0 9 16,-13 27-23-16,13-27 8 0,-14 12-18 16,14-12-2-16,0 0-27 0,-33 12-1 0,33-12-1 15,-27 3-11-15,27-3-6 0,-32 3 9 16,32-3-12-16,-33-3 6 0,33 3-12 15,-39 0-1-15,39 0 0 0,-35-3-7 16,35 3 7-16,-40-6-15 0,40 6 3 0,-37-6 9 16,37 6-12-16,-33-9-8 0,33 9 2 15,-32-12-2-15,32 12-1 0,-34-15-8 16,19 6 7-16,15 9-3 0,-21-16 7 0,21 16-5 16,-22-20-4-16,22 20-4 0,-22-11 0 15,22 11 2-15,0 0-2 0,-22-16-5 16,22 16 3-16,0 0-5 0,0 0-6 0,-25-15 7 15,25 15-7-15,0 0-5 0,0 0 0 16,0 0 7-16,0 0 0 0,0 0-5 16,0 0 7-16,0 0 4 0,0 0-4 0,0 0 6 15,0 0-2-15,0 0-2 0,0 0 14 16,0 0 11-16,0 0-19 0,37 79-3 0,-24-59 6 16,3-2-5-16,-3 0 5 0,2 8 5 15,2-5-10-15,3 7-6 0,0-4-1 16,2 7 19-16,-2-3-5 0,-4 7-2 15,4-7 3-15,-3 4 8 0,2-2-4 0,2 2-7 16,-9-7-2-16,1-1 11 0,1-3-7 16,-2 3 7-16,-2-4-18 0,-2 2 13 0,-8-22-8 15,8 45 15-15,-8-23-4 0,0-22 2 16,-6 52 9-16,-1-25-12 0,-1 2-3 16,-2-1-3-16,1-4-14 0,-3 4-35 15,-1-3-36-15,3-1-58 0,0 1-80 0,-3-3-454 16,-2 3 118-16</inkml:trace>
  <inkml:trace contextRef="#ctx0" brushRef="#br0" timeOffset="865447.3809">1578 5842 2615 0,'-45'0'-71'15,"45"0"17"-15,0 0 17 0,0 0 3 16,-43-6 5-16,43 6 17 0,0 0-17 0,0 0 13 16,-30-8-6-16,30 8-11 0,0 0 20 15,0 0-27-15,0 0 16 0,-25-11 4 16,25 11-4-16,0 0 7 0,0 0 38 0,0 0 23 15,0 0 16-15,0 0 8 0,0 0-7 16,-24-8 10-16,24 8-13 0,0 0-7 0,0 0-7 16,0 0 2-16,0 0-15 0,0 0-14 15,0 0 3-15,0 0 16 0,0 0-5 16,0 0-2-16,-25-12-15 0,25 12 8 16,0 0 2-16,0 0 13 0,-20-16 9 0,20 16 3 15,0 0-1-15,0 0-6 0,-23-15-15 16,23 15-7-16,0 0 9 0,0 0-1 15,-22-19-9-15,22 19-4 0,0 0-1 0,0 0 0 16,-17-15 0-16,17 15 16 0,0 0-17 16,0 0 22-16,0 0 1 0,0 0-14 15,-20-16-7-15,20 16 10 0,0 0-6 0,0 0-4 16,0 0-4-16,0 0-11 0,0 0 9 16,0 0 4-16,0 0-11 0,0 0 2 0,-20-13 0 15,20 13-6-15,0 0 2 0,0 0-6 16,0 0 6-16,0 0-2 0,0 0 6 15,0 0-2-15,0 0-2 0,0 0 21 0,0 0-14 16,0 0-14-16,0 0 7 0,0 0-4 16,0 0 4-16,0 0-6 0,62 60 8 15,-42-42-6-15,0 0 2 0,8 4 12 16,-2-1-14-16,5 5 4 0,-1-3-9 0,6 5 12 16,2-1 3-16,-1 5-8 0,-4-8 12 15,2 3-5-15,-8-4 12 0,7 2-24 16,-8 1-3-16,-4-3 18 0,5-3-16 0,-10 0 3 15,-1-5 14-15,-4 4-5 0,0 1 0 16,-1 5 7-16,-9 1-1 0,-2-26-5 0,-2 51 5 16,-1-22-2-16,-2 1 9 0,-2-1-7 15,-1-6 7-15,0 6 3 0,-6-1-8 16,8 0-3-16,-8 5 1 0,3 2-6 0,-8-6 6 16,6 6 2-16,-4-2 4 0,4-6-8 15,3 0-4-15,-4-4 0 0,3 3 4 16,6-5-16-16,5-21 14 0,-17 40 0 0,12-21-3 15,5-19-1-15,-10 31 4 0,10-31-8 16,0 28-6-16,0-28 10 0,3 30-2 0,-3-30 4 16,12 28 2-16,-12-28-6 0,8 29-4 15,1-9 6-15,-9-20-15 0,16 36 11 16,-11-18 7-16,9 9-3 0,-9-7 4 16,3 9-10-16,0-3 6 0,2 11-6 0,-3 0 10 15,-2 9 2-15,0-3 0 0,-2 8-4 16,-3 2 0-16,0-1-4 0,-3 5-4 15,1 5 2-15,-1-3-2 0,-2 3-31 0,2-13-44 16,-1 4-43-16,4-7-56 0,-1 1-92 16,-3-8-443-16,-7-8 605 0</inkml:trace>
  <inkml:trace contextRef="#ctx0" brushRef="#br0" timeOffset="865769.3583">2176 7198 3202 0,'13'-23'83'16,"-13"23"18"-16,0 0-37 0,2-35-1 16,-2 35-9-16,6-27-2 0,-6 27-10 0,9-34 1 15,-3 9-1-15,-2 1-6 0,4-7-7 16,6-4-21-16,-6-2 15 0,5-4-9 0,4-11-26 16,6 2-41-16,-6-4-26 0,5 2-51 15,0 5-80-15,-9 4-162 0,0 6-321 16,-6 4 690-16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04T20:56:34.66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9041 4632 767 0,'0'0'77'0,"0"0"-48"0,0 0 93 15,0 0-21-15,0 0-45 0,0 0 14 16,0 0-2-16,0 0 17 0,0 0 1 0,0 0-16 16,0 0 3-16,-70-3 22 0,70 3-19 15,0 0-2-15,0 0-9 0,0 0 1 16,0 0-8-16,0 0-15 0,0 0 2 0,-37 0-10 15,37 0-8-15,0 0-10 0,0 0 3 16,0 0 6-16,0 0 7 0,0 0 3 16,-32 3 3-16,32-3 2 0,0 0-1 0,0 0 13 15,0 0 16-15,-25 6-10 0,25-6 1 16,0 0 22-16,0 0 8 0,-27 6-24 0,27-6-14 16,0 0 2-16,-33 7-11 0,33-7 9 15,0 0-3-15,-27 5-8 0,27-5-3 16,0 0-6-16,-35 10-2 0,35-10-7 15,-19 5-4-15,19-5 3 0,0 0 19 16,0 0-30-16,-33 10 0 0,33-10 9 0,0 0-9 16,0 0 4-16,-27 5 2 0,27-5-12 15,0 0 1-15,0 0 3 0,0 0-5 0,-30 10 3 16,30-10 3-16,0 0-14 0,-27 6 6 16,27-6 0-16,-25 9 7 0,25-9-9 0,0 0 0 15,-30 12 10-15,30-12-3 0,-22 8 3 16,22-8-10-16,0 0 9 0,-26 4-5 15,26-4 2-15,0 0 3 0,-26 11-9 16,26-11 16-16,0 0-9 0,0 0 15 0,-35 9 9 16,35-9 0-16,0 0-3 0,-25 6-6 15,25-6 3-15,0 0-1 0,-32 6-1 0,32-6-1 16,-21 6 10-16,21-6-7 0,-29 6-14 16,29-6-1-16,-28 6-5 0,28-6 14 15,-34 11-15-15,34-11 9 0,-35 9-6 0,35-9-7 16,-33 12 17-16,16-5-14 0,17-7 10 15,-33 8 4-15,33-8-12 0,-32 9 4 16,32-9 11-16,-32 6-22 0,32-6 15 16,-22 10 1-16,22-10-2 0,0 0-3 0,-37 9 0 15,37-9-7-15,-23 6 10 0,23-6-3 16,0 0-16-16,-30 10 9 0,30-10 6 0,0 0 3 16,-32 5-8-16,32-5-10 0,0 0 6 15,-25 11-5-15,25-11 3 0,0 0 5 0,-27 4 1 16,27-4 1-16,0 0-8 0,0 0 6 15,-26 9 7-15,26-9-4 0,0 0-3 16,0 0 10-16,0 0-17 0,-34 8-4 0,34-8 12 16,0 0-8-16,0 0 10 0,-32 9 2 15,32-9-1-15,0 0-13 0,-21 6 20 16,21-6-9-16,0 0-2 0,0 0 1 0,-36 9-6 16,36-9 6-16,0 0-5 0,0 0 1 15,-30 6-3-15,30-6 4 0,0 0 0 16,-25 6-2-16,25-6 2 0,0 0 0 0,-27 10 2 15,27-10-5-15,0 0 3 0,-28 8 1 16,28-8-1-16,0 0 6 0,-32 12-6 16,32-12 1-16,-18 7 1 0,18-7-7 15,0 0-9-15,-32 13 21 0,32-13 2 0,0 0-8 16,-20 12 3-16,20-12 1 0,0 0-8 16,0 0 3-16,-28 10 0 0,28-10 1 0,0 0-1 15,0 0 2-15,0 0-2 0,-22 8 0 16,22-8-2-16,0 0 1 0,-27 12 2 0,27-12 6 15,-18 13-10-15,18-13 10 0,0 0 16 16,-32 17-6-16,32-17 2 0,-20 13 6 16,20-13-10-16,0 0 8 0,-29 17-16 15,29-17 7-15,-16 9-7 0,16-9-2 0,0 0 3 16,0 0-5-16,-25 12 7 0,25-12-1 16,0 0 1-16,0 0-5 0,-24 18-2 0,24-18 0 15,0 0-3-15,-13 23 7 0,13-23-7 16,-14 18 5-16,14-18-9 0,-15 18 11 15,15-18-4-15,0 0-5 0,-11 33 13 0,11-33-23 16,-12 24 7-16,12-24 2 0,-10 27 4 16,10-27-10-16,-14 23 12 0,14-23 2 0,-8 25-5 15,8-25-7-15,-13 21 7 0,13-21-3 16,-10 18 5-16,10-18-4 0,0 0-3 16,-9 35 13-16,9-35-17 0,-8 19 6 15,8-19 4-15,0 0-2 0,-7 33-4 0,7-33 14 16,-1 25-17-16,1-25-8 0,0 0 15 15,-4 34-9-15,4-34 2 0,0 0 1 0,-5 35 9 16,5-35-14-16,0 27 9 0,0-27 0 16,-3 27 5-16,3-27-1 0,0 0 2 15,-3 34-16-15,3-34 10 0,-2 28 3 0,2-28-2 16,0 0-4-16,2 43 1 0,-2-43-3 16,0 31 1-16,0-31 10 0,6 31-8 0,-6-31 4 15,5 34 7-15,0-17-6 0,-5-17-6 16,7 32-3-16,1-13-1 0,-8-19 4 15,14 33 1-15,-9-18 3 0,-5-15-5 0,15 30 4 16,-9-13 3-16,-6-17 8 0,17 27-20 16,-17-27 11-16,19 28 4 0,-14-16-5 15,-5-12 1-15,18 25-3 0,-6-13-1 0,-12-12 7 16,16 25-12-16,-16-25 6 0,17 26 15 16,-3-14-20-16,-14-12 6 0,20 24 4 15,-5-15-11-15,-15-9-2 0,25 25 9 0,-12-17-1 16,6 4-6-16,-19-12-7 0,30 25 8 15,-10-15 2-15,0 2-3 0,0 1 3 16,-2-2 5-16,4 0-7 0,-22-11 7 0,42 20 9 16,-20-9-10-16,4-2 10 0,-7 3-11 15,-19-12 6-15,47 15-4 0,-29-6-10 0,7-1 10 16,-1-3-1-16,4 4-8 0,-28-9 17 16,53 6-5-16,-24 0-4 0,3-3 3 15,-2 2-5-15,2-4 5 0,-4 2-6 0,5-3 4 16,4 4-3-16,-3-4 10 0,3 0-1 15,-4 0 0-15,2 3-1 0,4-6-8 16,-4 3-1-16,-2 0 6 0,1 0-3 16,-1-4 3-16,2 8 9 0,-5-4-9 0,-30 0 5 15,61 0-10-15,-40 0 5 0,6 3 0 16,-27-3 3-16,45 5-1 0,-20-1-4 0,-1-1-1 16,3 4 3-16,-1-2 7 0,-26-5-12 15,57 12 3-15,-27-8 2 0,0-1 0 0,2 1 9 16,2-2-2-16,1-2-6 0,-2 3 1 15,2-6-5-15,4 3-3 0,-4-2 8 0,0-2-5 16,4-2 1-16,-1 5 2 0,-1-4-4 16,0-2 1-16,-2 2 12 0,3 2-4 15,-4-1-5-15,4-3 0 0,6 4-7 0,2 1 24 16,-7-1-20-16,1-1 10 0,-3 1-4 16,3 2-3-16,2-4 4 0,-5 2-4 15,3 1-4-15,-5-2-1 0,0 4 14 16,-1-3-6-16,1 0 3 0,-2 3-1 0,4-2 7 15,-4 2-10-15,1-5 1 0,1 5 3 16,-2-2-10-16,4 2 1 0,3-3 3 0,-3 1 0 16,0-3 1-16,6 2 5 0,6-1-6 15,-4-1-2-15,-5-1 4 0,5 2-6 0,1-1 1 16,-6-3 6-16,-3 4-3 0,3 1 5 16,-7-3-3-16,1 3 0 0,-1-5-2 15,2 4 0-15,-1 0 7 0,1-3-7 16,-5 4 5-16,7 1-12 0,-9-2 9 0,4 1 1 15,-2 0-13-15,0 2 10 0,0-4 1 16,0 2 1-16,-30 3 0 0,52-3-9 16,-30 3 4-16,10-1 6 0,-32 1 2 0,60-5 2 15,-35 5-3-15,5-3-6 0,2-1 4 16,1 2-6-16,4-1 4 0,-3-2 2 0,1 3-2 16,-2-3 3-16,1 0-1 0,3 0 0 15,-6-2-1-15,3 6 10 0,1-7-15 16,-5 2-3-16,2 3 14 0,-2-4-10 0,0 4 3 15,0 1 3-15,0-1-10 0,-30 3 16 16,57-7-14-16,-28 4 5 0,4-1-4 0,-1-1 8 16,1 2-4-16,-1 0 0 0,1 1-9 15,1-5 14-15,1 4 9 0,-5-2-14 16,2 4-2-16,0-2 9 0,0 0-7 0,1-2 7 16,-3 4 0-16,-3-2 0 0,3-5-1 15,2 5-6-15,-2 2 4 0,-30 1-4 16,60-7 3-16,-26 3-6 0,-3 1 11 0,3 1-13 15,-1-2 17-15,-1 1 0 0,0 0-9 16,1 3-5-16,-3-1 1 0,-30 1 12 16,54-5-7-16,-27 5-9 0,-27 0 6 0,46 0-1 15,-22-3-1-15,-24 3-8 0,47 0 16 16,-20-3-7-16,-27 3 7 0,45 0-4 0,-45 0-5 16,53-3 6-16,-31 3 1 0,-22 0-10 15,47-3 18-15,-25 0-20 0,-22 3 9 16,48-4 0-16,-48 4-6 0,44 0 8 0,-44 0 4 15,38-2-2-15,-38 2 1 0,40-3-4 16,-40 3 1-16,34 0-4 0,-34 0-2 16,35-5-3-16,-35 5 18 0,30-2-10 15,-30 2-6-15,33 0 6 0,-33 0-9 0,32-3 11 16,-32 3-4-16,35-2-1 0,-35 2 0 16,35-6 2-16,-35 6-4 0,34-4 12 15,-34 4-11-15,35-7-1 0,-35 7-5 0,38-5 6 16,-38 5-1-16,37-10 9 0,-13 9-6 0,-24 1-2 15,48-17 17-15,-21 10-11 0,3-5-2 16,-3 4 0-16,-5-2 5 0,8 1-4 16,-5 0-9-16,0-2 19 0,-5 3 6 0,-20 8 3 15,42-19-8-15,-24 13 16 0,-18 6 15 16,34-18-12-16,-18 3-2 0,1 3-1 0,-17 12 0 16,32-27-7-16,-19 7-1 0,6 5-3 15,-6-1-1-15,-13 16-1 0,22-33 5 16,-11 16-1-16,-2-4-1 0,-9 21-2 15,10-31 23-15,-10 31-10 0,8-34-3 0,-8 34 3 16,0-40 1-16,0 40-1 0,0-36 0 16,0 36-5-16,-8-47 3 0,1 23-4 15,0 0-8-15,2-6-2 0,-3 7 0 0,0-2 3 16,-4-4 5-16,2 5 0 0,-5-3-3 16,-2-1-2-16,-3 5-2 0,0-6 1 0,-5 1-7 15,2 2 6-15,-4-1-3 0,3 3-4 16,-7 0-1-16,-1 2-2 0,2 2 1 0,-5-4-1 15,1 6 0-15,-3-2 0 0,-1 0-1 16,-2 1 2-16,-2 1 1 0,-7 0 11 16,1 0-3-16,-2-2-2 0,-2 3 0 0,2 1 11 15,-6-3-3-15,1 4 2 0,2 0 0 16,-8-2-1-16,8 2-8 0,-9 7 5 16,3-5-6-16,3 4-2 0,-8-3-1 0,2 2-4 15,-6 5 1-15,1-5-1 0,-7 3-2 16,-5 2 2-16,-11 1-4 0,-10 1-2 15,-4 0 0-15,2 3 2 0,-8 3-4 0,-38 4-2 16,1-2-4-16,-2 6 1 0,-10-2-7 16,-3 0-13-16,1 0-7 0,6 3-27 15,-2 0-26-15,9 3-30 0,6-3-46 0,25-2-63 16,22 0-215-16,1-4-473 0,16-8-506 16</inkml:trace>
  <inkml:trace contextRef="#ctx0" brushRef="#br0" timeOffset="7909.1458">23276 2130 1173 0,'0'0'103'15,"0"0"-56"-15,0 0 14 0,0 0-47 16,0 0-1-16,0 0 1 0,-25-40-14 16,25 40 13-16,0 0 14 0,0 0 0 15,0 0 30-15,0 0 11 0,0 0 6 0,0 0 10 16,0 0-2-16,0 0 16 0,0 0-18 16,0 0-3-16,0 0-18 0,0 0-5 15,0 0-4-15,0 0-11 0,0 0 15 0,0 0-22 16,0 0 8-16,0 0 7 0,0 0 1 15,0 0-3-15,0 0 1 0,0 0 3 0,0 0-6 16,0 0 7-16,0 0 5 0,0 0 2 16,0 0 8-16,0 0-3 0,0 0-4 0,0 0-8 15,0 0-11-15,0 0-3 0,0 0-4 16,0 0-4-16,0 0-9 0,-27-12-8 16,27 12 1-16,0 0-3 0,0 0-2 15,0 0 5-15,0 0-10 0,-51 31 3 0,34-15 1 16,2-1-10-16,-2 4 6 0,0 1-2 15,-1-1 5-15,5 2-1 0,-2 1-6 16,1-3 4-16,1-1-4 0,4 0-3 0,9-18 5 16,-23 36-2-16,16-21 0 0,7-15-3 15,-10 23 5-15,10-23-11 0,-6 25 4 0,6-25-5 16,0 0 8-16,0 0-8 0,8 44 5 16,-8-44 12-16,20 15-10 0,-20-15-7 15,32 12 5-15,-12-5 5 0,-20-7-8 16,50 5 1-16,-18-5-3 0,0 3-12 0,1 0 3 15,-1-3-16-15,1 4 8 0,-1 0-6 16,2-4 15-16,-4 1-8 0,-30-1 3 0,53 3 7 16,-28-3 10-16,-25 0-10 0,40 4 5 15,-40-4-3-15,41 4-5 0,-41-4 5 0,28 3 0 16,-28-3 0-16,30 4 8 0,-30-4-3 16,27 9-2-16,-27-9 10 0,22 5 11 15,-22-5-11-15,20 13 9 0,-20-13-12 0,20 15 12 16,-20-15-6-16,0 0 13 0,20 24 1 15,-20-24 7-15,2 25-7 0,-2-25 12 16,3 25-10-16,-3-25 2 0,0 0-8 16,-8 49 11-16,-4-30-3 0,-2-3 2 0,14-16 5 15,-28 42-5-15,8-24-2 0,-4 8 2 16,-4-2-10-16,-4-3-18 0,2 4-2 16,-3-5-12-16,-4 4-36 0,3-1-43 0,3-1-66 15,-3-1-98-15,-1-2-339 0,8-6 119 16</inkml:trace>
  <inkml:trace contextRef="#ctx0" brushRef="#br0" timeOffset="8478.6794">23718 1754 2281 0,'0'0'-36'0,"0"0"13"0,0 0 2 16,0 0-2-16,0 0 2 0,-3-43 25 16,3 43 6-16,0 0 3 0,0 0 11 0,0 0 6 15,0 0-17-15,0 0 1 0,0 0-8 16,0 0 1-16,0 0-4 0,0 0 7 0,0 0 0 15,0 0-17-15,0 0 24 0,0 0-1 16,0 0-10-16,0 0 20 0,0 0-7 16,0 0-3-16,0 0 12 15,43 60-3-15,-35-45 9 0,-8-15 2 0,17 41 6 0,-3-18-13 16,-3 2 4-16,4 2 1 0,2 8 12 16,-2-1-15-16,2 1 5 0,1 2-5 0,7 4 9 15,-5-5-15-15,0 3 7 0,1-4-11 16,0 1-6-16,-1 0 1 0,0-2-8 15,1-2 10-15,0-2-3 0,3-3-9 0,-4 1-6 16,2-3-13-16,-2-1-13 0,0-6-16 16,5-2-44-16,-5 0-78 0,3-7-119 15,-1 1-299-15,-5-7 111 0</inkml:trace>
  <inkml:trace contextRef="#ctx0" brushRef="#br0" timeOffset="8848.6434">23760 2355 2091 0,'0'0'-133'0,"-17"-18"47"0,17 18 13 16,0 0-7-16,0 0 27 0,0 0-5 0,45-33 11 16,-45 33 22-16,24-19 25 0,-24 19 4 15,28-19 35-15,-13 13-6 0,-15 6 21 16,35-21-29-16,-21 12 7 0,-14 9 8 16,40-20 7-16,-20 11-8 0,0 0 14 0,2-4-4 15,4 5-12-15,-4-4-1 0,3 0 3 16,2-5-7-16,0 3-4 0,5-2-8 15,-1 0 4-15,-1 1-3 0,-6-1 13 0,4 1-41 16,-1 3-7-16,-5-4-23 0,0 4-46 16,-1 0-32-16,1 2-72 0,-22 10-278 15,32-17 97-15</inkml:trace>
  <inkml:trace contextRef="#ctx0" brushRef="#br0" timeOffset="9510.4032">24762 1798 1666 0,'0'0'49'0,"-25"9"11"15,25-9 37-15,-29 9-11 0,29-9-2 0,-20 11-10 16,20-11-2-16,0 0-22 0,-22 8 3 16,22-8-11-16,0 0-7 0,-26 8 3 15,26-8-13-15,0 0 6 0,-14 20-6 16,14-20 2-16,0 0-9 0,-11 27 9 0,11-27 11 16,-9 22 9-16,9-22-4 0,-8 25-4 15,8-25 0-15,-12 27-8 0,12-27 1 0,-12 34-2 16,9-16-3-16,3-18-6 0,-10 37-2 15,10-37 4-15,-7 37-10 0,7-15 5 16,0-22-2-16,0 37-6 0,0-37 5 0,4 34-15 16,-4-34 5-16,8 35 0 0,-8-35 0 15,8 27-5-15,-8-27 0 0,14 24-2 16,-14-24 4-16,22 19-7 0,-22-19 8 0,26 12-1 16,-9-7 1-16,-17-5-3 0,39 0 7 15,-39 0-9-15,38-1 9 0,-38 1-7 0,35-4 13 16,-35 4 14-16,25-8 3 0,-25 8-5 15,24-14 6-15,-24 14-5 0,13-18-6 16,-13 18 3-16,8-21-6 0,-8 21 1 16,0 0-1-16,10-29-4 0,-10 29-8 0,0 0 9 15,7-33 4-15,-7 33-13 0,0 0 8 16,0 0-1-16,-8-40 6 0,8 40-5 16,-12-20-2-16,12 20 3 0,0 0 5 0,-18-30 8 15,18 30 1-15,-17-15-13 0,17 15 0 16,-15-17-4-16,15 17 10 0,-25-13-10 0,25 13-9 15,-27-14 4-15,27 14 7 0,-30-9-7 16,30 9 2-16,-32-4 1 0,32 4-16 0,-32-9 1 16,32 9-15-16,0 0-4 0,-35-2 6 15,35 2-14-15,0 0-1 0,0 0-19 16,-35-6-30-16,35 6-55 0,0 0-78 0,0 0-472 16,0 0 118-16</inkml:trace>
  <inkml:trace contextRef="#ctx0" brushRef="#br0" timeOffset="10097.718">24939 1813 2834 0,'0'0'24'0,"0"0"11"0,0 0-3 15,0 0-22-15,0 0-10 0,0 0-3 0,0 0 11 16,0 0-10-16,0 0-6 0,0 0 3 16,0 0-6-16,0 0 3 0,0 0-5 15,0 0 5-15,0 0-3 0,0 0 1 0,0 0 1 16,0 0 4-16,0 0 5 0,0 0 0 15,0 0 3-15,0 0-3 0,0 0-8 16,37 35 8-16,-37-35-6 0,20 18 1 0,-20-18 8 16,20 18-12-16,-8-6 9 0,-12-12 6 15,20 18-6-15,-20-18 5 0,17 15 1 16,-17-15-6-16,13 15 10 0,-13-15 9 16,0 0-8-16,15 17 18 0,-15-17-5 0,0 0-9 15,0 0 1-15,0 0 2 0,0 0-8 16,0 0 13-16,0 0 12 0,0 0 13 0,0 0-6 15,0 0 1-15,0 0-14 0,0 0-3 16,0 0-3-16,0 0-9 0,0 0 5 0,0 0-1 16,-52-49-6-16,52 49-3 0,-13-34 5 15,9 11-14-15,4 23 7 0,-8-39 2 16,5 18-23-16,3 21 3 0,0-46-3 16,3 22 5-16,-3 24-3 0,8-47-2 0,-4 21 17 15,4 9-10-15,-8 17-3 0,12-43-1 16,-2 24 4-16,-10 19 4 0,17-35-1 15,-6 17 8-15,-11 18-6 0,24-33-3 0,-11 18-7 16,-13 15-16-16,29-29-42 0,-14 17-37 16,-15 12-81-16,21-19-169 0,-4 11-246 0,-17 8 114 15</inkml:trace>
  <inkml:trace contextRef="#ctx0" brushRef="#br0" timeOffset="11026.3167">25526 1317 2468 0,'0'0'22'15,"-23"6"5"-15,23-6-9 0,0 0-18 16,-24 15-9-16,24-15 0 0,0 0 3 15,-16 15 0-15,16-15-3 0,0 0 3 0,-7 32 3 16,7-32-3-16,0 0-4 0,10 40 13 16,-10-40-15-16,20 22 6 0,-7-10 0 0,-13-12 0 15,36 17-4-15,-15-3 1 0,-4-8-10 16,-17-6 13-16,40 12-19 0,-23-6 2 16,-17-6 4-16,32 6 6 0,-32-6 0 0,0 0 7 15,42-9 12-15,-42 9 20 0,20-18 9 16,-20 18 16-16,16-21-17 0,-4 4 6 15,-12 17-4-15,12-28 0 0,-4 11-4 0,-8 17 3 16,14-33 26-16,-9 14 20 0,-5 19 11 16,8-32 11-16,-8 32 3 0,7-30-19 0,-7 30-4 15,3-27-8-15,-3 27-14 0,3-26-3 16,-3 26-10-16,0 0-7 0,5-27 2 16,-5 27-16-16,0 0 5 0,0 0 7 0,4-31-19 15,-4 31 3-15,0 0 3 0,0 0-14 16,0 0-6-16,1-25-4 0,-1 25 6 0,0 0 0 15,0 0-8-15,0 0 13 0,0 0-9 16,0 0-9-16,0 0 5 0,0 0 5 16,0 0-5-16,0 0 6 0,56 41-4 15,-43-23-2-15,0 3 6 0,4 3-4 0,0 5 0 16,5-2 8-16,-4 6-14 0,4-1 12 16,-1 2 1-16,4 6-3 0,-3-3-12 0,7 4 12 15,-1 2-4-15,-3-4 6 0,7 4-4 16,-2 1-4-16,2-6 2 0,1 4-4 15,-1-1 4-15,2-2 4 0,1-3-10 0,3 3 0 16,-8-6 17-16,0-3-13 0,-3-3 0 16,3 2 0-16,-5-5 0 0,0 1 4 0,-4-6-2 15,-5 0 0-15,1-4 9 0,-4 0-9 16,6 0 4-16,-19-15-10 0,25 22 19 16,-17-10-16-16,-8-12-7 0,25 25 2 0,-10-13 4 15,-15-12-7-15,22 22 9 0,-7-14-2 16,-15-8-4-16,29 23 4 0,-21-11 8 15,-8-12-6-15,28 22 0 0,-28-22 0 0,19 17-8 16,-19-17 8-16,18 19-2 16,-18-19 4-16,14 15 4 0,-14-15-8 0,0 0 8 15,11 21-4-15,-11-21-6 0,0 0 2 0,0 0 4 16,0 0-2-16,-47 29 0 0,47-29 0 16,-43 6-8-16,11-3-3 0,-5-3-11 15,1 0 1-15,-10-3 1 0,-4-3-11 0,-13-3 13 16,4 0 14-16,-6-7-12 0,5 0 18 15,-1-5 32-15,1 0-14 0,7-5-5 0,1 1 1 16,7-5-10-16,8-3 4 0,3-5-6 16,8-2 7-16,9-2-3 0,7-2-12 0,7-1 0 15,3-5 12-15,3 1-6 0,2-1-10 16,7-6-13-16,-2 1-14 0,8 0-29 16,-1 6-37-16,0-1-59 0,-1 1-159 15,-2 9-395-15,4-3 590 0</inkml:trace>
  <inkml:trace contextRef="#ctx0" brushRef="#br0" timeOffset="11752.7018">24765 3450 2896 0,'0'0'-76'0,"0"-29"16"15,0 29 4-15,0 0 16 0,2-27-3 16,-2 27 2-16,0 0 11 0,0 0 18 0,0-32 45 15,0 32 2-15,0 0 0 0,0 0 2 16,0 0-8-16,0 0-12 0,3-30 2 16,-3 30-10-16,0 0 4 0,0 0-1 0,0 0-10 15,0 0 12-15,0 0-3 0,0 0 5 16,0 0 1-16,0 0 4 0,60 44 1 16,-45-23-4-16,2 9 6 0,8 6-3 15,-1 6-11-15,-1 3-2 0,2 5 0 0,-5 1 5 16,5 6-3-16,-5-2 5 0,0 0 3 15,-3 4-5-15,3-1 12 0,-5 2-10 0,2-5 0 16,-4 0 10-16,-1 1-16 0,2 1 9 16,1-3-6-16,-7-3 2 0,4-4-23 0,-4 0-23 15,2-4-30-15,2-5-53 0,-4-1-64 16,2-5-105-16,-1-5-319 0,-1-4 114 16</inkml:trace>
  <inkml:trace contextRef="#ctx0" brushRef="#br0" timeOffset="12345.6438">24702 3338 2225 0,'11'-40'-58'16,"-11"40"38"-16,12-23 20 0,0 3 44 0,-12 20 16 16,20-34 19-16,-7 16 3 0,1-1-17 15,2 0-7-15,3-2-7 0,-3 3 4 0,6-1-9 16,-5-1-4-16,6 0-6 0,-3 1-5 16,2 4 4-16,-2 0-8 0,0-5 0 0,5 7-6 15,-6-1-8-15,-1 2 8 0,2-1-10 16,-20 13-1-16,40-17 0 0,-28 7 6 15,-12 10-8-15,34-8 2 0,-34 8 5 16,36-7-7-16,-36 7-6 0,25 0 6 0,-25 0 2 16,36 7-3-16,-36-7 11 0,30 15-8 15,-9-7-3-15,-21-8 18 0,31 28-15 0,-18-9-5 16,-5 3 5-16,-3-1-1 0,-5-21 4 16,-3 55 1-16,-7-24-4 0,2 3-6 15,-6 6 8-15,-4-3 3 0,-7 5-10 0,3 0 2 16,-8 2-3-16,3-5-1 0,2-3 11 15,-7-1-9-15,4-1-22 0,-1-7-7 16,4 1-24-16,0-4-38 0,2 1-36 16,3-10-59-16,3-3-137 0,4-2-280 0,13-10 116 15</inkml:trace>
  <inkml:trace contextRef="#ctx0" brushRef="#br0" timeOffset="12862.449">25625 3100 2284 0,'0'0'-33'16,"-32"17"20"-16,32-17 13 0,-28 9 0 0,28-9 4 15,-22 15 5-15,22-15-9 0,-17 20 10 16,17-20-10-16,-18 28-3 0,18-28 3 16,-12 32 7-16,12-32 3 0,0 34-1 0,0-34-2 15,7 37 9-15,-7-37-16 16,20 37 13-16,-12-17 0 0,6-4-3 0,1 1-1 0,1-2-9 16,5 0 7-16,-1-3-7 0,5 0 6 15,-2-2 7-15,4-5 3 0,1 3 9 16,7-4 18-16,-1-4 12 0,-1 0 2 15,1-9-10-15,1 6-1 0,-2-5 2 0,-1-2 11 16,-2 1-2-16,-5-3 8 0,7-3-5 16,-7-6-11-16,2-2-11 0,-5 2-1 0,-2-4 13 15,2-4-28-15,-4 6 7 0,-10 1-5 16,2-2-12-16,-3-1 2 0,-7 25-7 16,5-43-5-16,-5 43 10 0,-8-41-2 0,-1 24 8 15,9 17 3-15,-21-35-7 0,2 20 0 16,-1 0 4-16,2 6-11 0,-9-4-5 15,5 3 10-15,22 10-12 0,-48-15 13 0,19 12-8 16,8-3-5-16,21 6 2 0,-49-3-20 16,49 3-23-16,-42 0-33 0,42 0-36 15,-40 6-46-15,40-6-90 0,-40 9-402 0,27-9 119 16</inkml:trace>
  <inkml:trace contextRef="#ctx0" brushRef="#br0" timeOffset="13148.6288">26162 2860 2675 0,'20'-6'9'0,"-20"6"-6"16,0 0-6-16,0 0-3 0,30-2 12 15,-30 2 8-15,0 0 12 0,0 0-4 0,0 0 14 16,0 0 10-16,35 15 3 0,-35-15-4 15,14 25 17-15,-8-6-13 0,3 1-9 16,-4 2 2-16,6 6-10 0,1 0-3 16,-4 5-5-16,6 4 5 0,-2-2-3 0,4-2-3 15,-2 1-7-15,-4-6-18 0,1-1-3 16,3-3-20-16,-9-1-23 0,7-4-17 0,-12-19-21 16,13 30-52-16,-13-30-129 0,13 12-367 15,-13-12 119-15</inkml:trace>
  <inkml:trace contextRef="#ctx0" brushRef="#br0" timeOffset="13343.3534">26038 2610 2647 0,'-17'-8'77'0,"17"8"-2"0,-26-20 40 15,26 20-32-15,-25-17-12 0,25 17-7 0,-17-15-10 16,17 15 3-16,-19-12-17 0,19 12-3 15,0 0-14-15,-18-17-23 0,18 17-33 0,0 0-29 16,0 0-22-16,0 0-70 0,0 0-113 16,0 0-381-16,0 0 119 0</inkml:trace>
  <inkml:trace contextRef="#ctx0" brushRef="#br0" timeOffset="13846.6792">26486 2666 2529 0,'0'0'-70'0,"21"13"-8"0,-21-13 24 0,0 0 28 16,23 16 16-16,-23-16 36 0,17 12 6 15,-17-12-6-15,16 16 15 0,-16-16 8 0,17 20-9 16,-17-20-10-16,19 28 3 0,-6-13-10 15,-5 2 21-15,-8-17-24 0,25 36 12 16,-16-21-7-16,6 2 6 0,-4-1 3 16,-11-16-7-16,19 25-8 0,-19-25 8 0,17 22-3 15,-17-22 8-15,15 19 23 0,-15-19 9 16,15 12 1-16,-15-12-1 0,0 0 4 0,0 0-28 16,0 0 8-16,0 0-11 0,0 0-25 15,25-39-19-15,-15 12 2 0,-3 0-13 16,3-6 4-16,5 3-7 0,-4-2-2 15,-2 8-8-15,2-1 17 0,-2 4-2 16,-3-2-8-16,-6 23 9 0,17-30 1 0,-17 30-3 16,9-24 2-16,-9 24 8 0,13-20 9 0,-13 20 13 15,0 0 4-15,33-1 1 0,-33 1 18 16,0 0-19-16,54 24 12 0,-32-9 4 16,4 1 1-16,3 1 8 0,8 1-17 15,-9 2-3-15,9 2 3 0,-4-1-8 0,4-2 3 16,-3 3-2-16,4-4-12 0,4 0-4 15,-5 0 9-15,5-3-6 0,-2-3-18 16,-2 3-15-16,-1-7-35 0,0-3-40 0,-2-1-50 16,-5-8-73-16,-30 4-462 0,57-13 117 15</inkml:trace>
  <inkml:trace contextRef="#ctx0" brushRef="#br0" timeOffset="14112.6279">27631 1702 2771 0,'-20'-12'-36'0,"20"12"5"0,0 0-9 0,-21-12-3 16,21 12 2-16,0 0 8 0,0 0 21 16,0 0 18-16,0 0 0 0,0 0 24 15,0 0 11-15,0 0 11 0,0 0 16 16,34 83 3-16,-17-49-3 0,4 2 0 0,5 11-3 15,-1 3-7-15,3-2-4 0,9 14-10 16,5-3-8-16,-1-4 0 0,6 3-8 16,2-5-28-16,-6 0-35 0,6-4-47 0,-6-8-52 15,-9-5-99-15,-1-5-423 0,-9-4 121 16</inkml:trace>
  <inkml:trace contextRef="#ctx0" brushRef="#br0" timeOffset="14256.8477">27316 2377 2885 0,'-10'-15'76'0,"10"15"-42"15,5-43-9-15,7 12-35 0,18-9-44 16,22-14-114-16,23-12-415 16,4-11 32-16,1-3 109 0</inkml:trace>
  <inkml:trace contextRef="#ctx0" brushRef="#br0" timeOffset="96671.7107">19795 15562 2284 0,'0'0'56'0,"-25"-19"-89"0,25 19 49 16,0 0 13-16,-10-18-6 0,10 18-17 16,0 0-6-16,0 0 6 0,-18-21 10 0,18 21-19 15,0 0 6-15,0 0 0 0,0 0 0 16,-14-22-3-16,14 22 16 0,0 0 18 15,0 0 42-15,0 0 13 0,0 0 5 16,0 0 19-16,0 0-17 0,-15-19-13 0,15 19-15 16,0 0-1-16,0 0-17 0,0 0-2 15,0 0-6-15,0 0-3 0,0 0-11 0,0 0 1 16,0 0-6-16,0 0-3 0,0 0-7 16,0 0 0-16,0 0 0 0,0 0-6 0,5 74 6 15,-5-74 13-15,19 68-9 0,-4-28-2 16,-2 10 9-16,2 2-16 0,7 7 7 15,1 8-15-15,1 3 6 0,4 4 5 0,16 25-11 16,-6-3 8-16,2-1-4 0,0-12 0 16,-9-11 5-16,0-5-1 0,-1-1 0 0,1-6-8 15,-6-6 17-15,-2-9-11 16,1-3 14-16,-4-4-20 0,-2-4-4 0,-1-1-2 16,-2-4-29-16,3-2 6 0,2-5-26 15,-8-3-26-15,0-1-21 0,3-5-49 0,-15-13-153 16,21 12-373-16,-10-9 119 0</inkml:trace>
  <inkml:trace contextRef="#ctx0" brushRef="#br0" timeOffset="97289.7553">19683 15500 2777 0,'-35'-22'-65'0,"20"9"28"0,15 13-3 0,-32-20 5 16,14 12 3-16,18 8 11 0,-24-20 3 15,24 20 0-15,-21-18-9 0,21 18-20 0,-20-18 0 16,20 18 0-16,-14-17 11 0,14 17-3 16,0 0 16-16,-20-25 6 0,20 25 0 15,-13-17 31-15,13 17 12 0,0 0-6 0,-20-25 3 16,20 25 19-16,-12-20-13 0,12 20 9 16,0 0-16-16,-17-19-7 0,17 19-2 0,0 0-1 15,-12-23-12-15,12 23-12 0,0 0-1 16,0 0-2-16,14-39 9 0,-14 39-7 15,15-23 1-15,-15 23-1 0,22-22 7 0,-22 22-4 16,28-23-6-16,-6 11-13 0,3-1-13 16,3 1-21-16,-1 3-15 0,15 0 11 0,-7-2-15 15,0 7 19-15,-1-4 2 0,-1 8 11 16,-1 0-5-16,1 8 11 0,-4-4 20 16,-1 7 20-16,1 3 24 0,-8 2 24 15,0 2 12-15,5 7 9 0,-6 2-1 16,2 2 13-16,3 4-2 0,-10 2-13 0,4 4-1 15,-1 7-1-15,-5-2-11 0,1-2 2 16,-9 5 3-16,5-1-2 0,-7-2-6 0,-1-2 8 16,-2 3-2-16,0-7 9 0,-5 6 1 15,-5-4-7-15,-4-1-7 0,-1-1-2 0,-6 1-7 16,1-4-2-16,1 2-4 0,-4-3-8 16,1-3-12-16,5-4-11 0,-6 1-29 15,4-7-43-15,9 1-44 0,-3-3-116 0,-5-1-395 16,3-6 115-16</inkml:trace>
  <inkml:trace contextRef="#ctx0" brushRef="#br0" timeOffset="97821.758">20384 14752 2496 0,'0'0'-25'0,"0"0"22"0,0 0 12 15,0 0 16-15,0 0 26 0,0 0 31 0,0 0-13 16,0 0 20-16,0 0 29 0,0 0 6 15,-3 77-24-15,3-50 24 0,6 15-22 16,3-3 7-16,6 12-19 0,-5 5 7 0,13-1-30 16,6 13 2-16,-1 0-18 0,14 31-12 15,5-3-2-15,3-1-5 0,-7-2 13 0,9-1-23 16,0 0-4-16,3 1 4 0,2-1 5 16,-5 0-10-16,7 1 8 0,-6 2-7 0,-1-2 1 15,5-3-7-15,-12-1 0 0,-1-17 5 16,-1-10-18-16,-9 4-34 0,4-9-16 15,6 3-38-15,-4-6-45 0,-7-10-97 0,2-7-560 16,-8-6 221-16</inkml:trace>
  <inkml:trace contextRef="#ctx0" brushRef="#br0" timeOffset="98643.6901">22005 15793 3526 0,'-47'-3'-52'0,"19"0"33"0,28 3-6 0,-47-6 14 15,22 6-7-15,25 0-4 0,-54 6 2 0,29 0 4 16,-3 0-3-16,3 3 8 0,-4 4 8 16,7 3 6-16,-9 5-3 0,2-3 23 15,-3 9-3-15,4-2 16 0,1 10 0 16,-10 1 10-16,6-3 0 0,9 2-12 0,2-4 0 15,1 2 4-15,3 2 1 0,1-2-11 16,5 0 7-16,6-1-21 0,4-2 2 0,4 2 4 16,6-4-3-16,-2-1-3 0,15-3-4 15,1-1 3-15,6-4-3 0,5-4-14 16,-5-7 2-16,7 2 4 0,3-8-4 0,-6-4 0 16,1-1 6-16,2-4-6 0,6-1-3 15,-9-4-1-15,-3-1-6 0,1-4 0 0,2 0-5 16,-8 1-7-16,-7-2 0 0,1 0-4 15,-2-2 5-15,-6-2-3 0,-5 2-3 16,-7 20 6-16,0-40 4 0,0 40 4 0,-15-45-2 16,4 19 11-16,-2 1-7 0,-2 3 4 15,-2 1-3-15,4 0 3 0,-5-1-4 0,4 4-11 16,1-2 4-16,13 20 7 0,-25-27-27 16,11 12 8-16,14 15 7 0,-20-22 0 15,20 22-3-15,-20-17 14 0,20 17 7 16,-13-17 10-16,13 17 8 0,0 0 1 0,-17-21 2 15,17 21-5-15,0 0 0 0,0 0 0 16,-18-19-6-16,18 19 8 0,0 0-2 16,0 0-2-16,0 0 2 0,0 0-2 0,0 0-3 15,0 0 3-15,0 0-5 0,0 0 7 16,0 0-2-16,0 0 0 0,0 0 15 0,0 0 7 16,0 0 12-16,40 63-11 0,-40-63 10 15,22 30 0-15,-6-12-4 0,1 0-4 16,8 6 5-16,4-1-3 0,2 1 17 0,6-1-24 15,2 1 14-15,11 1-24 0,-3-7 0 16,-2-2 6-16,3-5-14 0,-1 1 6 0,3-4 4 16,-1-4-19-16,-2 1 18 0,1-2-27 15,1-6 2-15,-14-2-14 0,12 4-13 16,-9-10-7-16,2 3-31 0,-6-5-46 0,-3-5-75 16,-10 0-197-16,-3-2-318 0,-5-1 612 15</inkml:trace>
  <inkml:trace contextRef="#ctx0" brushRef="#br0" timeOffset="99288.6867">22677 15519 3132 0,'0'0'61'0,"0"0"3"0,0 0-17 0,0 0-8 15,0 0-12-15,0 0-2 0,0 0-10 16,0 0 3-16,0 0-2 0,26 74 10 16,-25-53 4-16,-1-21 3 0,12 51 14 0,-9-28-1 15,-1 2 5-15,5 1-8 0,-2 1 17 16,1-3-15-16,3 0-1 0,-6 2 0 16,0-5-3-16,-3-21-7 0,14 40-1 0,-13-25-12 15,-1-15 3-15,7 32 10 0,-7-32-8 16,9 27 29-16,-9-27-6 0,0 0-8 15,5 27 4-15,-5-27-4 0,0 0-15 0,0 0-16 16,0 0-15-16,0 0-2 0,0 0-14 16,0 0 13-16,0-86 3 0,0 86-8 0,-5-58 6 15,1 26 12-15,-1-1-8 0,5 2-5 16,-3-3 0-16,-1 1-14 0,3 3-1 0,1-2-4 16,-4 4-1-16,4 28 4 0,0-54-9 15,0 30-2-15,0 24 10 0,-6-35-16 16,6 35 1-16,6-34-4 0,-6 34 24 0,5-28-9 15,-5 28-5-15,7-25 6 0,-7 25 12 16,19-17-3-16,-19 17-3 0,23-13 14 16,-23 13-11-16,28-12 1 0,-28 12-2 15,26-14 14-15,-26 14 2 0,25-10-4 0,-25 10 0 16,23-5 8-16,-23 5 4 0,0 0 0 16,40-6 4-16,-40 6 8 0,0 0 10 0,27-6-9 15,-27 6 15-15,0 0 14 0,0 0-2 16,38 12 14-16,-38-12-4 0,17 21-5 0,-17-21-12 15,17 29 9-15,-9-11 16 0,2 0-16 16,2 7 4-16,-5-5 19 0,4 7-4 16,-4 0 4-16,5 5 8 0,-1-2-3 0,-5-3-10 15,5 6-1-15,-6-1-5 0,9-2-11 16,-11 1 1-16,10-3-7 0,-8 3-20 16,4-3-28-16,-1 0-46 0,9 3-49 0,-7-8-43 15,7-4-81-15,-4 1-235 0,-5-12-378 0,-8-8-31 16</inkml:trace>
  <inkml:trace contextRef="#ctx0" brushRef="#br0" timeOffset="99910.784">23571 15261 3860 0,'0'0'-39'0,"0"0"25"16,0 0-7-16,0 0 5 0,0 0-4 0,0 0 8 16,0 0 2-16,0 0-2 0,0 0 12 15,0 0-4-15,0 0 2 0,0 0 16 16,6 61-4-16,-6-61 10 0,7 26 17 0,-7-26-19 16,8 27 5-16,-8-27-3 0,4 24 5 15,-4-24 1-15,7 24 1 0,-7-24 1 0,0 0 5 16,5 26-18-16,-5-26 11 0,0 0 1 15,0 0-11-15,5 24 2 0,-5-24 5 16,0 0-9-16,0 0 5 0,0 0-1 0,0 0-4 16,0 0-4-16,0 0 2 0,0 0-5 15,0 0 1-15,0 0-1 0,0 0-10 0,-17-97 1 16,13 70-5-16,4 0 0 0,0 27-24 16,0-64-4-16,4 23-3 0,3-3-7 15,1 5 12-15,-3-8 6 0,7 7-6 16,-7 1 5-16,1 4 16 0,1 5 5 0,0 5 3 15,-2 1-7-15,-5 24 1 0,6-41 6 16,-6 41-7-16,12-30 5 0,-12 30 4 16,2-21 2-16,-2 21 8 0,0 0-4 0,15-18 3 15,-15 18-7-15,0 0-4 0,0 0 8 16,0 0 4-16,0 0-8 0,0 0 13 0,0 0 2 16,57 21 10-16,-57-21 6 0,25 18-1 15,-25-18 12-15,27 24 27 0,-9-9-15 16,-1 5 6-16,-1 1-1 0,3 4 10 0,3-1-4 15,-1 8 6-15,-1-2-1 0,-1 0 1 16,-6 3-1-16,1-1-8 0,-6-5-2 16,4 1 4-16,-4 4-7 0,-3-5-1 0,-2 0-8 15,1 0-5-15,-1 5-3 0,-3-7-5 16,5 4-6-16,-5-29-12 0,0 45-35 0,0-23-30 16,0-22-31-16,5 40-33 0,-2-22-32 15,1-2-49-15,-4-16-185 0,0 0-490 16,0 0-209-16</inkml:trace>
  <inkml:trace contextRef="#ctx0" brushRef="#br0" timeOffset="100193.8297">24533 14730 4048 0,'0'0'-57'0,"-12"22"33"15,12-22 0-15,-12 18-4 0,12-18 15 16,0 0-1-16,-3 35 3 0,3-35 9 0,0 27 11 16,0-27 48-16,3 34 14 0,-3-34-1 15,12 37 6-15,-5-15 13 0,1-1-12 0,-8-21-12 16,13 42-2-16,-8-16-2 0,7-5-8 16,-7 2 0-16,7-4-10 0,-2 1-2 15,-10-20-1-15,13 34-5 0,-4-19-9 16,-9-15-27-16,8 27-33 0,-8-27-44 0,13 23-34 15,-6-11-49-15,-7-12-113 0,0 0-580 0,0 0-132 16</inkml:trace>
  <inkml:trace contextRef="#ctx0" brushRef="#br0" timeOffset="100412.6848">24221 14510 4193 0,'-16'-16'115'0,"-4"-3"-11"0,0 0-6 16,3 4-13-16,0 0-6 0,17 15-31 15,-28-29-16-15,28 29-30 0,-19-18-7 0,19 18 5 16,-13-18-16-16,13 18-10 0,0 0-15 16,0 0-21-16,-3-29-17 0,3 29-26 15,0 0-49-15,0 0-92 0,26-13-593 0,-26 13-40 16</inkml:trace>
  <inkml:trace contextRef="#ctx0" brushRef="#br0" timeOffset="100957.6725">24588 14980 3716 0,'0'0'-70'15,"0"0"41"-15,27 5 27 0,-27-5-8 0,0 0 14 16,0 0-12-16,25 10 12 0,-25-10 4 16,0 0 0-16,28 10-3 0,-28-10 11 15,24 12 1-15,-24-12 9 0,26 15 11 16,-26-15-1-16,30 15 9 0,-16-4 6 0,-14-11-9 15,22 15-2-15,-22-15-1 0,26 13-8 0,-26-13 11 16,20 11-24-16,-20-11-2 0,19 12 2 16,-19-12 10-16,0 0-12 0,20 9 0 15,-20-9-6-15,0 0 6 0,0 0-21 0,0 0-2 16,42-15-11-16,-42 15-5 0,20-33-12 16,-7 7-2-16,2-4-11 0,0-8 0 0,-1 2-4 15,2-1-5-15,-4 0-12 0,8-3-6 16,-3 6-3-16,-5-3 4 0,4 7 8 15,4 0 0-15,-8 3 6 0,1 9 7 16,4-3 9-16,-3 1 16 0,4 5 7 16,-1 2 6-16,3-1 8 0,-20 14 7 0,42-15 5 15,-19 12-3-15,-23 3 8 0,54 3-5 16,-24-1-3-16,-4 8 3 0,5-1 2 0,0 3 7 16,-1-3 7-16,-1 5 21 0,-2-3-3 15,-1 2-5-15,-2-1 4 0,1 0 6 0,-5 3-16 16,0 0 9-16,5 2-3 0,-8 2-15 15,3 1-4-15,-3 2-30 0,6-2-47 0,-3 1-58 16,-3-6-147-16,3 0-445 0,-3-3 591 16</inkml:trace>
  <inkml:trace contextRef="#ctx0" brushRef="#br0" timeOffset="101574.7128">26446 14421 3320 0,'-48'-33'130'0,"48"33"54"0,-30-15-29 0,30 15-20 16,-35-12-18-16,35 12-14 0,-26-12-22 15,26 12-13-15,-26-7-14 0,26 7 0 16,0 0-5-16,-34-3-13 0,34 3-2 16,0 0 0-16,0 0-6 0,-35 19-4 0,35-19-2 15,-10 18 0-15,10-18-4 0,0 0-9 16,-3 30 7-16,3-30 9 0,0 0-17 0,20 35-1 15,-20-35-1-15,25 15-3 0,-25-15-16 16,37 6 0-16,-37-6-7 0,40-2 2 16,-40 2-4-16,38-16 15 0,-16 4-11 0,-5 0 6 15,-17 12 8-15,22-38 5 0,-21 20-16 16,-1 18 5-16,0-40 11 0,0 40 7 0,-13-33 5 16,13 33-1-16,-22-29-3 0,7 17 10 15,15 12-7-15,-33-15 9 0,33 15-2 16,-41 0 2-16,41 0 9 0,-38 6-1 15,38-6-4-15,-40 18 1 0,20-9-6 0,6 7 0 16,14-16 1-16,-20 35-4 0,17-15-3 16,3-20 5-16,7 54-5 0,3-27 5 0,6 6-5 15,13 8-2-15,3-1 1 16,16 7 0-16,7-2-3 0,22 20 0 0,2 2-4 16,6 1 2-16,1 4 2 0,-5 2 1 0,-2 1-2 15,-2 6 0-15,-10 2-4 0,-3 7-19 16,-14-3 0-16,-5 7 3 0,-8-14-2 0,-9-9 12 15,-4-1-8-15,-8 2 2 0,-2-7 6 16,-8-7 2-16,3-1 4 0,-8-10 15 16,3-5 17-16,-4-7 23 0,3 0 8 0,-6-8-5 15,-2-2-4-15,-10-4-9 0,-2-9-3 16,17-12-7-16,-45 9-4 0,15-13-5 16,-9-16-8-16,1-13-7 0,-7-23-2 0,-12-28-9 15,6-12-11-15,6-11-16 0,10-6-24 16,13-8-14-16,2 5-36 0,7 13-5 15,5 18-34-15,1 11-18 0,7 9-33 16,-3 4-128-16,-2 2-584 0,1 6-396 0</inkml:trace>
  <inkml:trace contextRef="#ctx0" brushRef="#br0" timeOffset="102192.6736">23173 17848 4256 0,'0'0'-93'0,"-24"-35"42"0,24 35 1 0,-20-24 18 15,20 24 6-15,-17-23-1 0,17 23-1 16,-13-20-1-16,13 20 9 0,0 0-1 16,-10-25 11-16,10 25 10 0,0 0 15 0,0 0 14 15,-12-27-6-15,12 27 5 0,0 0 1 16,0 0 2-16,0 0 4 0,0 0-1 0,0 0 17 15,0 0-18-15,64 44 10 0,-42-25 5 16,4 17 0-16,4-1 8 0,-3 4-6 16,3 0-1-16,2 0-13 0,-3 5-3 15,1-1 6-15,-4 1-2 0,1-2-3 0,-7 2-4 16,5-4-1-16,-5 0-6 0,-6-3-4 16,1 0-1-16,0-3-12 0,-7 1-19 0,2-10-14 15,-3 4-24-15,-2-1-9 0,-2-10-17 16,-3 1-21-16,0-19-28 0,-15 17-29 0,15-17-42 15,-28-1-105-15,28 1-490 0,-39-41 219 16</inkml:trace>
  <inkml:trace contextRef="#ctx0" brushRef="#br0" timeOffset="102526.2874">23121 17820 3520 0,'-29'-58'-28'0,"1"-1"60"16,6 8 19-16,-1-3-5 0,6 2 0 16,-3-5-1-16,3 3-11 0,9-6 4 0,-4 3-3 15,4 1-8-15,4 4 0 0,4 2-2 16,4 2 1-16,1 4-7 0,-2 2 7 15,4 0-11-15,-2 6 3 0,0-2 4 0,7 9 2 16,-4 1-4-16,4 3-8 16,1 1 4-16,5-1-1 0,-1 6-10 0,5 1 12 0,-2 3-6 15,8 5-4-15,1 3 9 0,3 6-9 16,1 1-7-16,-3 0 7 0,2 6-7 16,-2 1 15-16,0 3 1 0,5 3 6 0,-11-1 15 15,1 0 18-15,-5 3 7 0,-3 0 25 16,-17-15 9-16,28 29 11 0,-23-11-3 0,2 4-4 15,-7-22-15-15,-12 59-8 0,-1-23-6 16,-19 11-14-16,0-1-2 0,-1-1-10 16,-9 5-3-16,3-1-10 0,8-5-11 0,-3-4-18 15,4 0-32-15,2-2-23 0,6-5-34 16,-5-3-16-16,9 5-14 0,-1-1-27 0,3-4-28 16,4-4-53-16,2-2-148 0,1-9-474 15,4-3-79-15</inkml:trace>
  <inkml:trace contextRef="#ctx0" brushRef="#br0" timeOffset="102939.3316">23969 17487 3865 0,'7'-19'-54'0,"-7"19"30"16,0 0 5-16,0 0-11 0,0 0-19 0,0 0 4 15,0 0 2-15,0 0 9 0,0 0-2 16,0 0 25-16,0 0 41 0,0 0 6 16,0 0-1-16,0 0 9 0,-82 29 3 0,63-11-5 15,2 0 11-15,-1 11-12 0,-2-2 3 16,5 0-8-16,0 5-4 0,8-1 7 0,4-1-10 16,3-1-5-16,3-1-1 0,4 3-12 15,8-5 12-15,0-1-11 0,5 0-10 0,7-4-2 16,-4-6-7-16,6 1 5 0,-4-7-12 15,7-5 3-15,-2-1 18 0,-30-3-21 16,60-14 0-16,-32 2-1 0,-3-9 4 0,4-5-3 16,-6-2-23-16,-1-8-9 0,-2-2 1 15,-12-2-11-15,3-4-2 0,-6 0 2 16,0 1 21-16,-10 2 7 0,-2 5 3 0,-2 0 31 16,-2 1 3-16,-1 10-13 0,2 1 1 15,-2 1-28-15,-8 10-6 0,0-1-10 16,0 2-5-16,-2 6-32 0,-1 0-30 0,3 3-39 15,20 3-129-15,-37-6-384 0,37 6 119 16</inkml:trace>
  <inkml:trace contextRef="#ctx0" brushRef="#br0" timeOffset="103344.1264">24439 16037 2977 0,'0'0'128'0,"-25"-17"5"16,25 17-24-16,0 0-26 0,-20-15-8 0,20 15-15 15,0 0-12-15,0 0 4 0,0 0-9 0,0 0 3 16,0 0 1-16,0 0 36 0,0 0 11 15,0 0 26-15,30 71 24 0,-18-46 3 16,-4 8 3-16,4 8-8 0,4 9-13 16,-1 4-11-16,2 1-19 0,0 7-5 0,3 9-14 15,8-4-9-15,-4 7-11 0,6 0-3 16,-2-2-10-16,1 0-4 0,-1-1-7 16,4-5 0-16,-2 2-5 0,-3-6-8 0,-5-10 3 15,-2 1-4-15,1-4-5 0,-7-7 3 0,-1 2-2 16,-3-2-7-16,2 3-15 0,-4-5-25 15,1 3-32-15,-1-4-36 16,2-3-25-16,-2 2-21 0,3-10-23 0,2-7-37 0,-1-7-73 16,-12-14-634-16,21 8-494 0</inkml:trace>
  <inkml:trace contextRef="#ctx0" brushRef="#br0" timeOffset="103801.6323">25414 16393 4241 0,'0'0'-132'0,"-65"15"9"16,65-15 6-16,-23 11 16 0,23-11 8 0,-36 14 8 16,20-4 6-16,-4 2 31 15,-6 0 29-15,3 1 32 0,1 1 17 0,-4-1 20 0,-1 7-1 16,-2 1 7-16,-2 0 10 0,0 1 8 15,0-2-8-15,2 4-12 0,2-4 8 16,2 2-20-16,7-1 4 0,-4-2-11 16,9 3 6-16,-4-1-2 0,4-2 0 0,1 1 1 15,2 4-3-15,2-4-4 0,8-20 1 16,-17 42-4-16,10-22 4 0,1 2-4 16,6-22 14-16,-2 39-18 0,2-39 10 0,-3 38 0 15,3-16 5-15,0-22 2 0,3 33-6 16,-3-33 4-16,5 34 8 0,3-19 2 0,-8-15 9 15,19 28-1-15,-19-28-4 0,30 21-5 16,-14-11-3-16,8-3-3 0,3-3-3 16,4 1-8-16,6-5-1 0,15 0-4 0,-2-5-7 15,7 2-12-15,8 2-10 0,-3-10-13 16,-8 8-9-16,-7-3-7 0,1 0-5 0,-9 3-8 16,-1 0-4-16,-6 0-9 0,1 0-29 15,-8 0-14-15,-25 3-34 0,49-3-31 0,-29 0-66 16,-20 3-151-16,32-6-456 15,-19 3-8-15</inkml:trace>
  <inkml:trace contextRef="#ctx0" brushRef="#br0" timeOffset="104718.5783">25973 16886 3945 0,'0'0'44'15,"0"0"26"-15,0 0-13 0,0 0-26 0,0 0-29 16,0 0-4-16,0 0-1 0,0 0-8 16,0 0 4-16,0 0 4 0,0 0-4 0,0 0 2 15,30-13-6-15,-12 1 4 0,-18 12 3 16,31-30-14-16,-18 9 11 0,4-2 5 16,1 2-5-16,-5-3 22 0,2 2-7 15,-6 0 3-15,-1 1-4 0,-8 21 11 0,14-39-13 16,-14 20 6-16,0 19-4 0,-5-35-11 15,5 35 4-15,-21-27 0 0,1 14-1 0,20 13-1 16,-50-15-5-16,17 13 5 0,-7 2 13 16,3 2 10-16,-3 3 1 0,-5 5 15 15,3 3-7-15,2 2 6 0,6 1-11 0,-6 4 9 16,1 10 17-16,4-6 6 0,7 3 0 16,-4 1 12-16,10 3 10 0,-3-3 2 0,5 3 4 15,0-4-8-15,7-3-1 0,-2 3-6 16,8-2-3-16,0 0-8 0,7-25 1 15,4 47-9-15,4-25-6 0,9 3-3 0,4-5-7 16,15 4-3-16,2-8-4 0,16 3-4 16,1-6-1-16,3-4-4 0,-4-3-2 15,-2 0-2-15,1-3 0 0,-1-3 0 0,-5-3-2 16,1-3-3-16,-9-7 0 0,4-4-3 16,3-5-8-16,-8-9-12 0,6-6-17 0,4-8-11 15,-9-8-5-15,4-4 4 0,-8 3 0 16,0-2 7-16,-6 6 0 0,-4 4 3 15,-2-2 4-15,-9 7 4 0,-3 4-2 0,-2-3 0 16,-4 6 8-16,-5 4-3 0,-5-2-1 16,-7-1 6-16,-5 4-3 0,-3-1 1 15,0 6 3-15,-8-1 1 0,4 4 4 0,-6-2 2 16,3 5-3-16,1 3-3 0,1 0 9 16,-1-2-4-16,6 5-2 0,-5 0 3 15,2 3-7-15,23 9-3 0,-42-21 1 0,22 15-3 16,20 6 9-16,-37-16-7 0,20 10 5 15,17 6 7-15,-28-17-5 0,28 17-7 0,0 0-5 16,-23-15 4-16,23 15-6 0,0 0-2 16,0 0 8-16,0 0-5 0,0 0-13 15,48-48-10-15,-28 39-6 0,4-3-5 0,2 2-2 16,6 2 7-16,0-3 6 0,3 7-6 16,9-7 5-16,-11 2 7 0,2 3-3 0,-3 0 8 15,6-1 0-15,-7 2 6 0,0 2 4 16,-31 3 6-16,52-4 17 0,-27 8 5 15,-3 4 16-15,5 2 27 0,-11 7 10 16,1 2 13-16,0 12 8 0,-4 3-13 0,-3 7 7 16,-1 2 8-16,-1 4-13 0,0-2 10 15,1 12 3-15,-1 0 5 0,1-1 2 16,6-1 3-16,-5 0-7 0,5-3-8 0,1 1-5 16,3-5-7-16,3 2-5 0,4 1-4 15,3-9-6-15,3-2-4 0,1-3-2 0,0-4-4 16,1-8-2-16,1-6 0 0,2 0-5 15,5-10-2-15,5-3-4 0,-1-6-26 0,6-9-40 16,10-1-57-16,-2-12-65 0,2-11-132 16,-3-9-656-16,-11-9-843 0</inkml:trace>
  <inkml:trace contextRef="#ctx0" brushRef="#br0" timeOffset="105472.8941">26085 16698 4670 0,'0'0'-162'0,"0"0"30"0,0 0 37 16,0 0 27-16,18-16 37 0,-18 16 26 16,0 0 17-16,0 0 12 0,0 0 19 0,0 0 9 15,0 0 7-15,0 0-8 0,0 0 8 16,0 0 15-16,0 0-6 0,0 0-9 0,0 0-11 15,0 0-6-15,0 0-6 0,-77 33-16 16,29-9-31-16,-9 0-40 0,-8 7-46 16,-10 6-68-16,-28 5-179 0,-7 0-513 0,-5-9-138 15</inkml:trace>
  <inkml:trace contextRef="#ctx0" brushRef="#br0" timeOffset="110337.375">26525 15965 53 0,'0'0'34'0,"0"0"74"0,0 0-37 16,0 0-33-16,0 0-23 0,0 0 37 15,0 0-23-15,0 0-15 0,0 0 1 0,0 0-30 16,0 0-13-16,0 0-24 0,0 0-55 16,0 0 26-16</inkml:trace>
  <inkml:trace contextRef="#ctx0" brushRef="#br0" timeOffset="139301.2629">7890 15886 319 0,'2'-37'15'0,"-2"37"-8"16,0 0-7-16,0 0 15 0,0 0-30 15,6-25 15-15,-6 25-7 0,0 0 0 0,15-18 21 16,-15 18 16-16,0 0 13 0,0 0 27 16,14-29 44-16,-14 29-18 0,0 0-11 15,0 0 9-15,11-25-16 0,-11 25 9 0,0 0 2 16,9-18 31-16,-9 18 17 0,0 0 10 16,0 0-3-16,10-24-5 0,-10 24-10 15,0 0-16-15,0 0-22 0,0 0 4 0,0 0-10 16,7-22-25-16,-7 22 0 0,0 0-11 15,0 0-7-15,0 0-18 0,0 0 0 16,0 0-1-16,0 0-8 0,0 0-1 0,0 0-2 16,0 0-7-16,0 0 4 0,0 0 2 15,5 74-8-15,-5-74 12 0,-5 52 7 16,5-25 12-16,-4 5 5 0,1 2-1 16,3 2-3-16,-5 5-3 0,5 0-3 0,-5-5-11 15,1 4 8-15,1 0-5 0,3 0 2 0,-2-5-8 16,-1 1-5-16,3-6 3 0,-5 2-3 15,2-5 5-15,3-27 0 0,0 46 0 16,-4-28-3-16,4-18-2 0,0 38 0 0,0-38-5 16,-1 27 12-16,1-27-12 0,0 0 9 15,-4 37 10-15,4-37-2 0,0 0-4 16,-5 27 8-16,5-27-16 0,0 0-1 0,0 0 0 16,0 0-9-16,0 0-28 0,0 0-16 15,0 0-19-15,0 0-28 0,0 0-32 16,0 0-45-16,0 0-80 0,0 0-364 0,0 0 115 15</inkml:trace>
  <inkml:trace contextRef="#ctx0" brushRef="#br0" timeOffset="139704.2289">7621 16220 2362 0,'-17'-15'-71'16,"17"15"64"-16,0 0 24 0,-17-18 5 15,17 18 7-15,0 0-13 0,-17-18 10 0,17 18-1 16,0 0 3-16,-18-21 21 0,18 21 2 16,0 0 8-16,-13-17-7 0,13 17-9 0,0 0 5 15,0 0-15-15,0 0 5 0,0 0-8 16,-14-27-11-16,14 27 5 0,0 0-11 0,0 0 8 15,0 0-8-15,0 0-8 0,0 0 11 16,0 0 5-16,0 0-3 0,0 0-3 16,0 0 5-16,0 0 0 0,0 0 3 15,62 0-6-15,-62 0 1 0,0 0-11 16,62 10 8-16,-34-5 12 0,-1-2-3 0,12 1-8 16,1-4 6-16,7 4-15 0,13-4 17 15,-3 0-17-15,5 0 4 0,6 0-4 0,-2-4 3 16,-5 4-15-16,-2 4-7 0,-6-4-25 15,-4 1-42-15,-4 6-38 0,-5-2-62 0,-8 5-198 16,-7 0-227-16,-8-1 117 0</inkml:trace>
  <inkml:trace contextRef="#ctx0" brushRef="#br0" timeOffset="141821.4004">8721 15408 2301 0,'0'0'-59'0,"0"0"42"0,0 0 14 0,0 0 3 16,0 0 0-16,-5-37 3 0,5 37-13 16,0 0 3-16,0 0-20 0,0 0 13 15,0 0-3-15,0 0 0 0,0 0 7 0,0 0 30 16,0 0 4-16,0 0 17 0,-8-32 19 15,8 32-1-15,0 0-18 0,0 0-3 0,0 0-7 16,0 0 13-16,0 0-2 0,0 0-21 16,0 0 3-16,0 0-6 0,0 0-10 15,-32-5 1-15,32 5 0 0,0 0 14 16,0 0-23-16,0 0 15 0,-53 18-1 0,53-18 3 16,-34 19 9-16,17-9 5 0,-9 2-4 15,6-3 7-15,1 6-5 0,2-2-2 0,17-13-10 16,-35 23 4-16,24-11-5 0,11-12 2 15,-22 23-10-15,22-23 8 0,-12 24-1 16,12-24 3-16,0 0 5 0,17 43-10 16,0-29 0-16,3 1 2 0,8-6 10 0,4 0-13 15,1-6-9-15,4 0 14 0,7 0-4 16,3-6-1-16,-4 0-2 0,6 0-8 0,-6-6-9 16,2 3 4-16,-5 0-9 0,0-1 5 15,-6 2 2-15,-2-2-5 0,-7 4 2 16,-25 3 8-16,53-8 8 0,-33 8 12 0,-20 0 11 15,32-8-6-15,-32 8 8 0,0 0 3 16,39-3-3-16,-39 3-5 0,0 0-1 0,31 0-13 16,-31 0 4-16,0 0-7 0,21 12 7 15,-21-12-11-15,0 0 4 0,18 26 7 16,-18-26 4-16,8 21 7 0,-8-21-3 0,4 30 29 16,-4-30-8-16,-4 37 15 0,4-37 11 15,-8 44-12-15,-2-15-12 0,-7 4 10 16,-11 9-21-16,-1 2-9 0,-4-1-51 0,-2 4-71 15,1-8-97-15,2-1-228 0,7-14-314 16,0-9 513-16</inkml:trace>
  <inkml:trace contextRef="#ctx0" brushRef="#br0" timeOffset="142889.1187">8865 16467 2914 0,'0'0'-126'16,"0"0"50"-16,0 0 57 0,0 0 27 0,0 0 12 16,0 0 30-16,0-30-3 0,0 30-4 15,0 0 2-15,0 0 0 0,0 0-9 0,0 0-8 16,0 0 10-16,0 0-16 0,0 0 1 15,0 0-1-15,0 0 10 0,0 0-3 16,0 0 16-16,0 0-9 0,0 0 1 16,0 0 4-16,0 0 5 0,0 0-17 0,0 0-7 15,0 0 0-15,0 0-7 0,0 0 11 16,0 0-8-16,0 0-1 0,0 0 6 0,0 0-8 16,-45 69-11-16,40-48 1 0,-3 3 5 15,1-3-4-15,7-21 1 0,-2 39 12 0,2-39-15 16,-5 35 2-16,5-35-4 0,-3 31-8 15,3-31 4-15,0 28-7 0,0-28-3 16,10 25 16-16,-10-25-6 0,20 15-4 16,-20-15-7-16,43 3-4 0,-43-3-36 0,57-6-1 15,-18 0-8-15,1-3-20 0,2 2-9 16,-7 2-25-16,0-1-46 0,0 2-14 0,-5 0-7 16,2 4-438-16,-32 0 113 0</inkml:trace>
  <inkml:trace contextRef="#ctx0" brushRef="#br0" timeOffset="143044.215">9318 16717 2419 0,'32'19'0'0,"-32"-19"46"0,19 15 21 0,-19-15-11 15,11 18 3-15,-11-18 12 0,9 22-15 16,-9-22 7-16,3 25 14 0,-3-25-14 16,5 25 5-16,-5-25 27 0,0 0-2 15,-8 40 7-15,8-40 13 0,-17 27-18 0,0-8-2 16,4-1-15-16,-9 3-12 0,-5 0 6 16,2 4-22-16,-3 1-7 0,-6-3-22 0,3 5-51 15,-3 1-62-15,-1-5-97 0,-3 1-231 16,-3 0-308-16,5-10 527 0</inkml:trace>
  <inkml:trace contextRef="#ctx0" brushRef="#br0" timeOffset="144259.1925">9576 17574 2940 0,'0'0'-90'15,"0"0"28"-15,-22-12 23 0,22 12 30 16,0 0 21-16,-21-12 7 0,21 12 22 0,0 0-22 15,0 0 3-15,-19-17-1 0,19 17 6 16,0 0-14-16,0 0-5 0,0 0 13 0,-17-18 0 16,17 18 2-16,0 0 10 0,0 0 15 15,0 0-1-15,0 0 0 0,0 0-7 16,0 0 15-16,0 0-27 0,0 0 7 0,0 0-12 16,0 0 2-16,0 0 2 0,0 0-9 15,0 0-1-15,0 0 3 0,0 0-4 16,0 0-3-16,47 56 8 0,-28-38-5 15,-6-2-4-15,4-5-3 0,-17-11-3 0,32 24 9 16,-24-12-13-16,-8-12 5 0,28 13 8 16,-28-13-3-16,22 17 3 0,-22-17-5 0,24 9 9 15,-24-9 4-15,0 0-13 0,0 0 4 16,0 0 7-16,38-35-3 0,-30 17-6 0,-8 18 2 16,4-43 0-16,-4 14-4 0,0 29 2 15,-9-54 9-15,6 29 18 0,1-2-2 16,2 27 12-16,-11-43 10 0,7 21-11 0,4 22 2 15,-5-32-20-15,5 32-2 0,0 0-5 16,-8-36 3-16,8 36-5 0,0 0 1 16,13-21-5-16,-13 21-2 0,0 0 3 0,44-7-8 15,-44 7 10-15,42-5-15 0,-14 0 5 16,2 4 5-16,5-6-4 0,-1 0-6 0,-1 5-3 16,2-6 4-16,-1 0 6 0,-2 1-6 15,1-1-12-15,-5-1 6 0,3-1-2 0,-5-2 10 16,-4 0-2-16,-2-8-9 15,-3 2 3-15,-2 0 0 0,-3-3 0 0,-12 21 5 16,5-47 2-16,-9 19 1 0,4 28-5 16,-10-48 8-16,0 22-3 0,-1 2 1 0,1 3 4 15,-2 2 6-15,12 19 4 0,-17-37 13 16,9 22-7-16,8 15-2 0,-15-25-3 16,15 25-1-16,-9-21-6 0,9 21-2 0,0 0 1 15,-5-27 7-15,5 27-14 0,0 0 1 16,0 0 4-16,0 0-6 0,40-17-5 0,-40 17 5 15,36 6-5-15,-36-6 5 0,48 11-2 16,-18-3-5-16,9 5 8 0,-1-1-5 0,2 0 3 16,4 3-1-16,-2 0-3 0,11 8-8 15,-13-7-21-15,7 2-24 0,-3 0-34 16,-9-3-55-16,3-3-83 0,-11 0-262 0,3-2-326 16,-8-5 125-16</inkml:trace>
  <inkml:trace contextRef="#ctx0" brushRef="#br0" timeOffset="145321.1722">10414 17679 3569 0,'0'0'-95'16,"0"0"29"-16,-10-26 12 0,10 26 10 0,0 0 33 16,-17-18 6-16,17 18 19 0,0 0 16 15,0 0 13-15,-16-25 11 0,16 25 5 0,0 0-7 16,-14-15-16-16,14 15 12 0,0 0-13 15,0 0-15-15,0 0 3 0,-13-18-15 0,13 18 8 16,0 0-12-16,0 0-2 0,0 0 8 16,0 0-10-16,0 0 2 0,0 0 10 0,0 0-6 15,0 0-2-15,0 0 8 0,0 0 5 16,0 0 11-16,0 0-11 0,0 0 4 16,55 48 4-16,-31-21-2 0,-6-4-10 15,5 8-5-15,2-3 16 0,-1 3-11 0,3 1 2 16,8-1-4-16,-5-3-8 0,2-2 21 15,-1-5-6-15,1 3-3 0,-2-6-3 0,5-6 8 16,-1 5 5-16,-2-10-1 0,3-3 3 16,-2-4-3-16,2-4 9 0,4-5-11 15,-4-1-11-15,0-7 11 0,9-1-10 0,-4-12-4 16,7 0 12-16,-1-6-8 0,-5 6 1 16,2-5-5-16,1 11 0 0,-9-3-1 0,-2 3-4 15,-3 1 5-15,-5 3-5 0,0 0-3 16,-1 5-8-16,4-3-19 0,1 6-43 0,-7 0-48 15,4 3-80-15,-26 9-221 0,34-12-354 16,-18 1 309-16</inkml:trace>
  <inkml:trace contextRef="#ctx0" brushRef="#br0" timeOffset="146081.1807">12049 17506 3345 0,'0'0'-53'0,"-21"-22"37"0,21 22 6 16,0 0 8-16,0 0-3 0,0 0 1 15,0 0 1-15,0 0 3 0,0 0-14 16,0 0 2-16,0 0 15 0,0 0 18 0,0 0 16 15,0 0 16-15,0 0 8 0,0 0-14 0,-13 49 16 16,13-49-1-16,0 0 7 0,17 60 11 16,-9-33 3-16,7 6-19 0,-1 5 10 0,-1 5-15 15,4 4 3-15,1 0-15 0,2 3 2 16,2 2-22-16,0 3 3 0,-1-8 4 16,1 6-9-16,-2-8-10 0,0 2 13 15,0-1 2-15,-3-8-27 0,1-1-14 0,1-3-26 16,-2-1-20-16,-6-1-13 0,3-6-5 15,-4-3-15-15,3-2-5 0,-8-3-17 0,-1-1-32 16,-4-17-71-16,0 0-544 0,0 0 376 16</inkml:trace>
  <inkml:trace contextRef="#ctx0" brushRef="#br0" timeOffset="146389.0964">11998 18267 3200 0,'0'0'-100'16,"-21"-13"30"-16,21 13-2 0,0 0 2 0,-22-15 8 16,22 15 13-16,0 0 1 0,0 0-6 15,-9-28 14-15,9 28 20 0,0 0 52 16,0 0 22-16,4-37 5 0,-4 37 18 0,0 0-3 16,0-33 27-16,0 33 32 0,0 0 21 15,8-31 10-15,-8 31-3 0,0 0-19 16,9-25-31-16,-9 25-15 0,0 0 2 0,0 0-15 15,16-19-22-15,-16 19 12 0,0 0-22 16,34-5-5-16,-34 5 3 0,35 2-6 0,-35-2-10 16,42 7-7-16,-11-4 4 0,-5 0-8 15,4 0-4-15,1 0-24 0,-31-3-40 0,64 3-28 16,-31-6-69-16,1 0-85 0,-4 0-206 16,3-10-359-16,-6 1 215 0</inkml:trace>
  <inkml:trace contextRef="#ctx0" brushRef="#br0" timeOffset="146740.88">12666 17417 3481 0,'0'0'-29'15,"0"0"32"-15,0 0-12 0,0 0 9 16,1-28-5-16,-1 28 1 0,0 0 13 0,0 0-9 15,0 0 13-15,0 0 31 0,0 0 24 16,0 0-3-16,0 0 5 0,0 0 2 16,0 0-12-16,47 46 11 0,-47-46-2 0,25 30-6 15,-5-18-1-15,-3 0 2 0,3 5 11 16,-1-5-4-16,-19-12 4 0,43 21 1 0,-24-14 5 16,6 1-7-16,1-4 3 0,-1 1-7 15,2-2 0-15,-27-3 7 0,55-3-5 16,-23 2-3-16,-3-3-2 0,2-4-7 0,3 0-15 15,-2-1-2-15,-2 0-4 0,0 0-3 16,2 0-6-16,-2 0-5 0,5-1-15 0,-5 5-28 16,0-5-37-1,-5 3-51-15,2 2-57 0,5-5-70 0,-32 10-170 0,40-18-487 16,-20 3-347-16</inkml:trace>
  <inkml:trace contextRef="#ctx0" brushRef="#br0" timeOffset="147576.8067">13171 18110 4161 0,'-5'-25'-93'16,"5"25"42"-16,-8-24 11 0,8 24 2 15,0 0-1-15,-5-32 12 0,5 32-2 0,0 0 6 16,0 0 7-16,-9-30-3 0,9 30-11 15,0 0 12-15,0 0-2 0,0 0 18 16,0 0 22-16,0 0 35 0,0 0 2 0,0 0 12 16,0 0 2-16,0 0 12 0,0 0 7 15,14 98-5-15,-14-74-2 0,3 8-5 16,-3 0-14-16,8-3-10 0,-6 6-6 16,5-2-5-16,1 6-6 0,-1 2-13 0,1-4 1 15,0-1-28-15,-3-4-24 0,4-5-21 16,-1 5-28-16,-4-8-14 0,4 1-1 0,-8-25-5 15,8 36-10-15,-8-36-33 0,0 32-49 16,0-32-139-16,-8 15-444 0,8-15 335 0</inkml:trace>
  <inkml:trace contextRef="#ctx0" brushRef="#br0" timeOffset="147825.1573">12867 18333 3365 0,'0'0'-9'15,"0"0"0"-15,-6-19 7 0,6 19 2 16,0 0-14-16,0 0 12 0,27-25 2 0,-27 25-9 16,27-10 6-16,-27 10-6 0,33-9-5 15,-33 9 24-15,37-9-13 0,-37 9 1 16,34-7 16-16,-34 7 11 0,37-5 18 0,-17 2-7 16,-20 3-5-16,43-4 0 15,-43 4 1-15,39 0 0 0,-39 0-6 0,40 4-22 16,-20 1 26-16,-20-5-18 0,45 13-8 0,-23-4-33 15,1 3-33-15,2-3-62 0,-1 2-104 16,-24-11-492-16,35 11 568 0</inkml:trace>
  <inkml:trace contextRef="#ctx0" brushRef="#br0" timeOffset="148141.0929">13619 17727 2982 0,'0'0'-5'0,"0"0"66"0,0 0 9 0,0 0-29 15,0 0-7-15,0 0 2 16,0 0-15-16,0 0 15 0,0 0-4 0,0 0 16 16,0 0 4-16,0 0 32 0,0 0-7 0,0 0 9 15,34 38-9-15,-34-38 22 0,8 33 13 16,4-15-18-16,-11 7-6 0,3 1-10 0,6-2-5 15,-8 3-7-15,1 5-7 0,0-5-15 16,2 5-1-16,-5-6 2 0,5 5-13 16,-1-3 4-16,-1-4-10 0,2 3-13 0,-2 1-31 15,-3-28-18-15,2 38-28 0,-2-15-27 16,3-8-13-16,-3-15-29 0,0 29-51 16,0-29-80-16,0 0-539 0,-13 20 164 0</inkml:trace>
  <inkml:trace contextRef="#ctx0" brushRef="#br0" timeOffset="148373.08">13432 18063 3590 0,'0'0'11'0,"-5"-20"24"0,5 20 6 0,0 0 6 16,-12-27-5-16,12 27-5 0,0 0 4 16,0 0 1-16,0 0-13 0,0 0-8 0,14-35 21 15,-14 35-14-15,23-16-10 0,-23 16 15 16,37-15-15-16,-20 7-2 0,-17 8 12 15,48-12-22-15,-26 7 18 0,1-5-10 16,-23 10-2-16,49-9-10 0,-23 9 2 0,5-6-8 16,-1 3-3-16,-30 3-10 0,53 0-40 15,-23 6-26-15,0-3-34 0,-8-3-84 16,-22 0-207-16,47 8-329 0,-29-8 491 0</inkml:trace>
  <inkml:trace contextRef="#ctx0" brushRef="#br0" timeOffset="148686.1446">13984 17489 3115 0,'-18'-13'-42'0,"18"13"37"16,0 0 7-16,0 0 6 0,0 0-8 0,0 0 10 15,0 0 17-15,0 0 27 0,0 0 27 16,0 0 7-16,0 0 37 0,0 0-11 16,0 0 19-16,0 0-9 0,0 0 30 15,46 54-12-15,-29-34-15 0,7 1 1 0,2 1-13 16,3 1-5-16,6-4-8 0,-2 2-10 16,7-5-3-16,9-3-10 0,-2-7-20 15,11-3-4-15,11-10-3 0,8-1-11 0,7-8-30 16,33-15-46-16,-7-3-62 0,2-10-60 15,-18-7-128-15,-6-8-625 0,-6-7-492 0</inkml:trace>
  <inkml:trace contextRef="#ctx0" brushRef="#br0" timeOffset="149855.0416">9613 15183 2425 0,'0'0'313'15,"-50"-47"-116"-15,50 47-74 0,-19-12 14 0,19 12 4 16,0 0-7-16,-16-25 3 0,16 25-6 16,0 0 12-16,0 0 2 0,-12-25-17 15,12 25-4-15,0 0-27 0,-5-27-6 0,5 27-13 16,0 0-16-16,-5-27-9 0,5 27-9 16,0 0-12-16,30-40-8 0,-2 18-11 0,13-8-10 15,17-7-29-15,7-1-13 0,34-18-24 16,1 4-13-16,-4-2 1 0,-1 1-24 15,0 0-12-15,-28 10 6 0,-11 8 6 16,-10 3 1-16,-4 4 4 0,-5 2-10 0,-5 6-5 16,-7-2-22-16,-3 7-56 0,-4 0-114 15,2 2-398-15,-10 1 644 0</inkml:trace>
  <inkml:trace contextRef="#ctx0" brushRef="#br0" timeOffset="150296.6069">9670 16322 2839 0,'0'0'14'0,"0"0"60"15,0 0-14-15,0 0-27 0,0 0-5 0,0 0-1 0,0 0 6 16,-25-51 11-16,25 51 21 0,0-34 3 16,0 34-6-16,5-44 10 0,-2 17 12 15,2-1-14-15,3-9-17 0,6-3 2 0,4 4-12 16,7-11-5-16,5 3-13 0,14-4 3 16,8-1 1-16,31-13-25 0,4 6-20 0,7 2-13 15,6 3-46-15,1 6-46 0,-16 7-67 16,-11 4-183-16,3 0-328 0,-4 8 654 15</inkml:trace>
  <inkml:trace contextRef="#ctx0" brushRef="#br0" timeOffset="150703.8289">11304 16772 2958 0,'0'0'29'0,"0"0"34"0,-27 11-10 16,27-11-7-16,0 0 0 0,0 0-1 16,0 0-16-16,0 0-8 0,0 0-21 15,-6-66-5-15,6 66-4 0,31-49-5 0,-12 19-15 16,13-4-6-16,1-10-6 0,7 5-31 15,2-15-8-15,7 3-51 0,19-24-31 16,2 1-39-16,-16 6-408 0,-7 10 118 0</inkml:trace>
  <inkml:trace contextRef="#ctx0" brushRef="#br0" timeOffset="151133.1558">11749 16920 2346 0,'0'0'-6'0,"0"0"60"16,0 0 5-16,0 0 5 0,0 0 5 15,0 0-11-15,0 0 8 0,0 0-8 0,0 0 8 16,57-79 14-16,-29 48 1 0,-3 0 7 16,2 0-9-16,3-2 4 0,4-5-13 0,6-1-15 15,17-11-35-15,-2 1-36 0,37-13-50 16,-5-3-64-16,-2 1-103 0,2 5-447 16,-16 7 118-16</inkml:trace>
  <inkml:trace contextRef="#ctx0" brushRef="#br0" timeOffset="151537.885">13387 16607 2788 0,'0'0'-17'0,"0"0"17"16,0 0-17-16,62-35-36 0,-41 17-54 15,1-7-78-15,0-3-402 0,18-8 112 0</inkml:trace>
  <inkml:trace contextRef="#ctx0" brushRef="#br0" timeOffset="152047.3431">15389 16920 2658 0,'0'0'253'0,"-42"0"86"16,42 0-73-16,0 0-38 0,-42-5-42 15,42 5-29-15,0 0-29 0,-25-7-34 0,25 7-27 16,0 0-15-16,0 0-6 0,0 0-7 16,-28-10 8-16,28 10-22 0,0 0 0 0,0 0-14 15,0 0 8-15,37-67-4 0,-7 32-5 16,10-7 0-16,12-11 8 0,18-23-14 16,4 2 2-16,4-7-4 0,-4 7-26 0,5 0-57 15,-3 7-19-15,-15 11-66 0,-8 8-68 16,-3-2-130-16,-1 5-437 0,-1-6 170 0</inkml:trace>
  <inkml:trace contextRef="#ctx0" brushRef="#br0" timeOffset="152549.9995">13051 16915 3343 0,'0'0'-162'16,"0"0"21"-16,0 0 46 0,0 0 40 15,0 0 4-15,0 0 46 0,-6-47 13 0,6 47 22 16,0 0 28-16,26-45 7 0,-13 21-7 16,7-6-18-16,0-3 14 0,14-10-18 15,14-10-12-15,21-24-26 0,9-4-68 0,9-5-114 16,15-4-286-16,4-11-131 0,7 6 114 15</inkml:trace>
  <inkml:trace contextRef="#ctx0" brushRef="#br0" timeOffset="166385.8326">16570 3807 53 0,'0'0'118'0,"-7"-54"-176"0</inkml:trace>
  <inkml:trace contextRef="#ctx0" brushRef="#br0" timeOffset="167055.0561">16532 3662 211 0,'-17'-35'85'16,"-5"11"-47"-16,0 6 14 0,-4 1-38 0,-1 2 7 0,-7 6-6 0,-1 0-8 15,-10 2 14-15,0 4-7 0,-7 3-1 16,-1 0 8-16,-4 0 13 0,1 0-34 16,0 3 33-16,2-6 12 15,4 6 19-15,10-3 45 0,0 0 12 0,6 0-22 0,-1 0 11 16,5 4-15-16,30-4-17 0,-57 3-13 16,34-3-10-16,23 0-10 0,-46 9-5 0,25-3 4 15,21-6-6-15,-47 15-8 0,28-5-10 16,-2 3 9-16,-4-7 4 0,25-6-9 15,-36 21-12-15,18-15 20 0,18-6-12 0,-27 17-12 16,27-17 0-16,-28 13-1 0,28-13 1 16,-24 15 4-16,24-15-8 0,-25 20 11 0,17-8-11 15,8-12-8-15,-22 18 12 0,22-18-4 16,-18 16-8-16,18-16 4 0,-14 20 0 16,14-20 7-16,0 0-3 0,-16 21-8 15,12-12 4-15,4-9 4 0,-5 18 0 0,5-18 4 16,0 0-5-16,0 24 1 0,0-24-11 15,14 18 7-15,-14-18 7 0,20 20-3 0,-7-11 4 16,7-3-8-16,4 3 15 0,2-3-12 16,5 1-6-16,-6-2-5 0,0 2-7 15,-25-7 23-15,45 9-12 0,-28-6 11 16,-17-3 5-16,0 0-9 0,45 0 1 0,-45 0 0 16,28-9 0-16,-28 9 7 0,25-15-15 15,-10 2 4-15,-15 13 7 0,31-24-14 0,-13 7-12 16,-1-1 4-16,-4 0 8 0,4 3-8 15,1-6 7-15,-4 1-11 0,-3 2 15 0,3-4-4 16,-1 5 1-16,-6-5-5 0,-7 22 8 16,20-36-4-16,-15 19-3 0,-5 17 3 15,17-30 8-15,-17 30 0 0,11-26-8 0,-11 26 4 16,9-17 0-16,-9 17-4 0,0 0 8 16,13-23 0-16,-13 23 0 0,0 0 0 0,15-24-8 15,-15 24 8-15,0 0-4 0,12-18 0 16,-12 18 0-16,0 0 8 0,5-24-12 15,-5 24 16-15,0 0 0 0,0-32 12 16,0 32 4-16,0 0 7 0,-14-30 7 0,14 30 11 16,-20-20-27-16,20 20 4 0,-28-17-11 15,28 17 14-15,-45-11-15 0,21 3 4 16,-2 2-14-16,-6 3 21 0,32 3-18 0,-60-3 10 16,29 3-3-16,1 0-3 0,-3 3-11 15,33-3 7-15,-59 6 0 0,34 5-7 0,0 0-28 16,-3 5-46-16,4 2-154 0,-4 6-246 15,8-6 103-15</inkml:trace>
  <inkml:trace contextRef="#ctx0" brushRef="#br0" timeOffset="168263.9393">15919 3377 1600 0,'-8'-21'-104'16,"8"21"15"-16,-8-15 5 0,8 15 17 0,-10-16-6 15,10 16 1-15,-14-18 15 0,14 18 4 16,-17-15 31-16,6 6 16 0,11 9 66 16,-17-17-28-16,17 17 20 0,-20-15-17 0,20 15-4 15,-25-12 8-15,17 6-29 0,8 6 24 16,-29-9-34-16,29 9 38 0,-32-6-33 15,17 3 5-15,15 3 8 0,-38 3 1 16,38-3-10-16,-47 6 5 0,20 0-23 0,5 3 27 16,-6 0-18-16,0 3 5 0,2-1-10 15,-5 6 10-15,1 2-10 0,1 3 10 0,-6-1 0 16,8 5 8-16,0-5-8 0,-1 3-1 16,1 1 5-16,4 3-9 0,3-7 5 15,3 1-1-15,-3-1-8 0,3 1 22 0,9 3-18 16,-7-4-5-16,5 0 14 0,3 2 5 15,5 1-5-15,-1-2 13 0,3-2-5 0,3 5 5 16,6 1-5-16,1 1 5 0,7 1-10 16,3 0 9-16,6 3 4 0,-1-8 4 15,12 2-8-15,-3-3-9 0,3-3 8 0,-1-1 4 16,4-3-8-16,-4-3 16 0,-1-2-1 16,-2-5-8-16,2 3 0 0,-5-8-4 15,6 0-7-15,-3-8 10 0,4 7-14 0,0-13 6 16,-4 2-10-16,-1 0 0 0,-2-6-4 15,2 0 15-15,-10-5-15 0,-2 2 11 16,6-4-8-16,-9-2 5 0,-2-2 10 0,0 6-4 16,-5 1 1-16,0-3 6 0,2 5-7 15,-4-7 4-15,1 3-15 0,-9 24 1 0,5-39 6 16,-5 39 1-16,3-38-11 0,-3 38 10 16,-3-35-3-16,3 35 3 0,-5-39-10 15,5 39 7-15,-15-37-10 0,5 14 6 0,1 8-6 16,-6-5 20-16,0 1-7 0,0 1-6 15,-2 1-4-15,1 0 13 0,-8-2-3 0,1 4-13 16,-9-3 10-16,-3 5-4 0,-17-2 4 16,-10 1-4-16,-6 7-6 0,-11-4 3 15,-1 10 0-15,-1 1 7 0,-1-4-7 16,5 4 6-16,9 4-46 0,9-3-60 0,7 2-120 16,9 5-264-16,8-4 101 0</inkml:trace>
  <inkml:trace contextRef="#ctx0" brushRef="#br0" timeOffset="169254.9195">16175 3389 1707 0,'-5'-24'-20'0,"5"24"24"16,0 0 20-16,0 0 4 0,0 0 16 15,0 0-9-15,-11-21 7 0,11 21-4 0,0 0 0 16,0 0-5-16,0 0-15 0,0 0 8 16,0 0 6-16,0 0-7 0,0 0-8 0,0 0-10 15,0 0 0-15,0 0-3 0,0 0 10 16,0 0-11-16,0 0 8 0,0 0-8 15,0 0 7-15,0 0-6 0,0 0 3 16,46 56-1-16,-32-35 8 0,-4 4-7 0,5 0 13 16,3 2-20-16,4 0 17 0,-2-2-7 15,9-3-7-15,-4 0 4 0,5-4-1 16,8 1 1-16,-1-8 6 0,-4-3-3 0,1-4-3 16,-1 1-11-16,1-10 11 0,-2 1-4 15,4-7 10-15,0-4-6 0,-6-6-1 0,5-5-6 16,-8-1 7-16,3-3-11 0,-5 0-8 15,-3-1-5-15,-6-4 11 0,3 0-1 0,-11 8-6 16,0 0 3-16,-3-1-3 0,4 7 13 16,-8-5 3-16,-1 9-3 0,0 17-6 15,0-31 2-15,0 31-2 0,-15-24-4 0,15 24 13 16,-18-14-13-16,18 14 20 0,-28-1-10 16,28 1-7-16,0 0 4 0,0 0-4 15,0 0 0-15,-47 11 11 0,47-11-8 16,0 0 14-16,-15 22-6 0,15-22-8 0,0 0 1 15,6 33 10-15,-6-33-11 16,20 32 8-16,-6-11 6 0,6 7-10 0,3 1 7 0,11 4 3 16,6 3-1-16,3 9 5 0,9 2-4 15,5 3 3-15,2-4 0 0,4-1 0 16,-1 0-79-16,-2-9-180 0,-1 0-264 0,-9-16 104 16</inkml:trace>
  <inkml:trace contextRef="#ctx0" brushRef="#br0" timeOffset="170028.4383">17025 2078 319 0,'0'0'52'0,"-3"-27"48"0,3 27-46 0,-4-25-27 15,4 25 45-15,0 0 10 0,-5-35 67 0,5 35 7 16,0 0 21-16,-3-30-4 0,3 30-47 16,0 0 4-16,0 0-24 0,-3-29-19 15,3 29-10-15,0 0-9 0,0 0-17 16,0 0-1-16,0 0-1 0,0 0-11 0,0 0 3 16,0 0 0-16,0 0-8 15,0 0 0-15,6 110-1 0,-2-71-12 0,1 0 5 16,3 8 1-16,5 5-8 0,1 4 4 15,3 1 3-15,8 9-3 0,3 5 2 0,-3 0 0 16,22 28 0-16,-5 0 3 0,0 2-4 16,3-2-5-16,3-1 2 0,1-2 14 0,-4-4-22 15,-11-14 13-15,1-15-5 0,-9 3-6 16,1-2 5-16,2-11-2 0,-11 2 0 16,7 1-1-16,-5-2-54 0,-3 0-113 0,1-6-224 15,-4-9-185-15,-9-9 111 0</inkml:trace>
  <inkml:trace contextRef="#ctx0" brushRef="#br0" timeOffset="170650.9562">16629 3030 2006 0,'0'0'-70'0,"0"0"-2"0,0 0 22 16,0 0-5-16,0 0-5 0,0 0 7 0,0 0 2 15,0 0 9-15,0 0 7 0,0 0 9 16,0 0-1-16,0 0 0 0,0 0 9 16,0 0 0-16,51-45 4 0,-51 45 46 0,0 0 22 15,26-17-1-15,-26 17 15 0,20-12-9 16,-20 12-2-16,28-15-9 0,-8 5-8 15,-20 10-1-15,49-19-9 0,-19 11 4 0,3-4 0 16,7-1-12-16,9-2 4 0,6-1 7 16,5-2-12-16,14-3 8 0,-2-5-15 0,0 5-4 15,-12 0-3-15,0 3 4 0,0-1-4 16,-9-1-4-16,-13 5-3 0,6 3-31 16,-3 0-51-16,-2 0-29 0,1 0-77 0,7 0-263 15,-5 1 102-15</inkml:trace>
  <inkml:trace contextRef="#ctx0" brushRef="#br0" timeOffset="171064.9668">18577 2839 1906 0,'-11'28'136'16,"11"-28"-24"-16,0 0-11 0,0 0-16 0,0 0-19 15,0 0-19-15,0 0 5 0,0 0-7 16,0 0-4-16,0 0-8 0,0 0-4 0,-15 16-7 15,15-16-4-15,0 0 1 0,0 0 7 16,0 0-1-16,16 36 16 0,-16-36 0 16,25 25-1-16,-14-7-16 0,9-3 7 0,-10 1-15 15,6 3 10-15,4 2-3 0,-6-2-8 16,1 0-5-16,2-3 10 0,-2 4-5 0,-4-5-2 16,4 0-3-16,0 1 2 0,-15-16 1 15,17 21-8-15,-17-21 2 0,19 20 8 16,-19-20-6-16,18 15-13 0,-18-15-56 0,0 0-74 15,17 12-93-15,-17-12-420 0,0 0 123 16</inkml:trace>
  <inkml:trace contextRef="#ctx0" brushRef="#br0" timeOffset="171296.6092">18511 2097 2496 0,'-19'-44'-106'0,"-4"6"-6"16,8-1 18-16,1 5 19 0,4 4-10 15,-3 2 16-15,3-1 1 0,3 5 11 16,4-6 2-16,-9 2 19 0,9 4 84 0,3 24 33 16,-2-43-9-16,2 43-10 0,0-34-22 15,0 34-40-15,5-25-36 0,-5 25-83 0,0 0-131 16,0 0-185-16,0 0 94 0</inkml:trace>
  <inkml:trace contextRef="#ctx0" brushRef="#br0" timeOffset="177176.8301">18899 1776 1483 0,'-14'-18'-36'0,"14"18"14"0,0 0 4 15,0 0 4-15,-6-32 5 0,6 32-5 16,0 0-5-16,0 0 10 0,0 0 4 0,-7-30 1 16,7 30-6-16,0 0 1 0,-5-27-1 15,5 27 6-15,0 0 8 0,-5-29 6 16,5 29-1-16,0 0-4 0,-5-36 0 16,5 36 13-16,0 0 1 0,-4-34 9 0,4 34 3 15,0 0-13-15,-1-33 14 0,1 33-10 16,0 0 0-16,-4-35-1 0,4 35 18 0,0 0-10 15,-6-33-4-15,6 33 13 0,0 0-18 16,0-32 12-16,0 32-16 0,0 0-4 0,0 0 0 16,0-30-4-16,0 30 0 0,0 0 4 15,0 0-16-15,0 0 4 0,0 0 0 16,0 0-8-16,0 0 4 0,0 0 0 0,0 0 4 16,0 0 0-16,0 0 8 0,0 0-8 15,0 0 16-15,18 111-5 0,-8-63 20 16,4 11-4-16,1 15 4 0,5 3-9 0,-2 7 8 15,19 20-1-15,-5-2-3 0,11-4 6 16,-11-17 7-16,-4-14-11 0,-4-2-3 16,6-3 2-16,-8-9-10 0,1-5 4 0,-5-5-5 15,-1-4 8-15,0-4-11 0,1 0 4 16,-3-4-4-16,0-8 0 0,1 2 13 0,-1 1-3 16,0-5-11-16,-4-3 4 0,4 3-16 15,-3-6 0-15,-12-15-35 0,18 27-17 16,-18-27-62-16,24 17-124 0,-24-17-262 15,18 3 109-15</inkml:trace>
  <inkml:trace contextRef="#ctx0" brushRef="#br0" timeOffset="177411.0115">19668 2525 1838 0,'8'-17'15'15,"-8"17"31"-15,11-24-2 0,-11 24-14 16,13-18-8-16,-13 18-4 0,0 0 4 0,28-12-5 15,-28 12-6-15,0 0 3 0,0 0 4 16,52 34 3-16,-33-15-4 0,-1 2 11 0,-3 4-8 16,8 4 0-16,-6-1 4 0,3 4-1 15,4-2-3-15,-3 2 6 0,-6-2-9 0,7 1-11 16,-5-3 10-16,1-3 0 0,-3-4-6 16,4 0-10-16,-7-2-36 0,-1 1-26 15,-11-20-83-15,12 17-180 0,-12-17-143 16,0 0 102-16</inkml:trace>
  <inkml:trace contextRef="#ctx0" brushRef="#br0" timeOffset="177598.2147">19909 1854 1810 0,'-15'-44'92'16,"0"-2"48"-16,3 3 16 0,0 3-14 15,-3 6-1-15,4 0 4 0,-1 9-25 16,2 2-16-16,2-4-6 0,-1 7-21 0,9 20-24 15,-11-34-38-15,11 34-18 0,-9-29-17 16,9 29-25-16,0 0-27 0,-3-30-31 16,3 30-63-16,0 0-93 0,0 0-332 15,0 0 113-15</inkml:trace>
  <inkml:trace contextRef="#ctx0" brushRef="#br0" timeOffset="177846.8872">20061 2406 2130 0,'5'21'-113'0,"-5"-21"32"0,0 0 13 16,0 0 26-16,0 0-5 0,0 0 3 15,0 0-8-15,12 15 15 0,-12-15-1 0,0 0-9 16,0 0 13-16,0 0-32 0,72-32-11 16,-54 20-22-16,2-4-3 0,7 1-231 0,-3 0 81 15</inkml:trace>
  <inkml:trace contextRef="#ctx0" brushRef="#br0" timeOffset="178475.8616">20158 2377 1054 0,'0'0'-48'16,"-3"42"59"-16,3-42 15 0,12 50 27 15,3-26-12-15,-5 3 24 0,13 0 4 0,-3 0-3 16,10-6 4-16,4 1-3 16,9-6-14-16,-4-4-10 0,9-3-1 0,1-3-8 15,3-2 11-15,1-4-13 0,4-7 12 16,0-2-16-16,5-9-5 0,-5-3-7 0,6-6-5 16,-6-15 1-16,0-2-12 0,-4-4-19 0,-2-8-5 15,-4-3 9-15,1 4 7 0,-13-4 0 16,-3 11 4-16,-4 2 28 0,-8 5 14 15,-1 8-15-15,-1 1-4 0,-4 11-7 16,-4 2 7-16,-10 19-12 0,15-20 8 0,-15 20-8 16,0 0 8-16,0 0-7 0,0 0 3 15,0 0-4-15,0 0 4 0,0 0 0 0,11 79 0 16,1-57-4-16,0 5 11 0,3 2-8 16,8-1 5-16,6-1-5 0,8 3 1 15,4-1-4-15,6-5 7 0,-2-3-7 0,1 0-4 16,-8-5 8-16,1 0-4 0,-9-7-1 15,-4-6 12-15,-2-3-5 0,-24 0-6 16,35-12 3-16,-35 12 0 0,13-32-3 16,-13 5 0-16,0 27-7 0,-15-71 0 15,-3 22 7-15,-6-7 13 0,1-6 13 0,-9-5 32 16,4-1 29-16,-6 0 34 0,6 4-15 0,-6-1 0 16,-1 5-27-16,14 6 4 0,-10 6-1 15,3 1-7-15,10 4 7 0,-1 6 11 16,6 0-27-16,1 6 0 0,12 0-6 0,12-4-33 15,11 2-9-15,7-3-16 0,17-1-18 16,10-1-14-16,7 5-37 0,-2 2-45 16,-6 6-72-16,1 3-111 0,0 4-394 0,-7 2 120 15</inkml:trace>
  <inkml:trace contextRef="#ctx0" brushRef="#br0" timeOffset="178893.8629">22445 1076 2609 0,'-49'-33'-132'0,"49"33"20"0,-45-3 12 0,24 3 16 16,21 0 5-16,-59 6 15 0,32 0 14 15,-6 2 9-15,6-4 8 0,27-4-9 16,-49 17 8-16,28-10 10 0,-4 4 13 0,10 1 7 16,15-12 4-16,-22 27 46 0,22-27 19 15,-7 36 16-15,7-36 16 0,24 35-4 0,-8-16 7 16,16 5-6-16,2-1-1 0,14 4-8 15,2 1-12-15,14 5-9 0,-4 1-2 16,0 0-5-16,-1 4 0 0,-7 1-12 16,-7-2-5-16,-8 1-4 0,-7 4 7 0,-4 5 0 15,-15 2-11-15,-6 3 5 0,-12 13 7 16,-13 11-18-16,-29 32-33 0,-16 2-49 0,-22-1-78 16,-23 0-143-16,-6-5-370 0,-24-3 117 15</inkml:trace>
  <inkml:trace contextRef="#ctx0" brushRef="#br0" timeOffset="179270.8114">18089 4420 2743 0,'-32'1'50'0,"17"4"58"16,15-5-7-16,0 0-5 0,-35 3-1 15,35-3-12-15,0 0-3 0,0 0-1 16,82-53 17-16,-15 17-1 0,67-27-3 15,30-8-7-15,80-24-7 0,27-10-3 0,15-2-16 16,12-4-3-16,16 0-4 0,16 6-5 16,14 4-2-16,-6 2-21 0,-13-2-34 0,-21 3-33 15,-18-4-45-15,-15-1-11 0,-33-1-27 16,-51 17-31-16,-21 2-3 0,-19 2-10 16,-17-5-11-16,-19 15-24 0,-18-1-488 0,-22 5 690 15</inkml:trace>
  <inkml:trace contextRef="#ctx0" brushRef="#br0" timeOffset="179654.8011">15101 2204 2681 0,'0'0'-84'0,"-50"-37"10"0,50 37 16 15,-18-27 46-15,18 27 36 0,-14-31 28 16,11 12-1-16,3 19 1 0,17-47-20 0,20 10-9 16,60-27 8-16,30-18 0 0,33-12 19 15,68-12 12-15,48-5-6 0,42-1 9 0,25 10-27 16,21 4-8-16,19 8 10 0,24 11-5 16,11 5-33-16,-1 9-51 0,-19 4-63 0,0 6-83 15,-12 1-457-15,-8 3 116 0</inkml:trace>
  <inkml:trace contextRef="#ctx0" brushRef="#br0" timeOffset="180100.798">20754 1019 2726 0,'28'2'-16'15,"-1"2"1"-15,3 2-5 0,2 6 3 16,1 6 0-16,9 17 5 0,8 11 1 0,21 40 8 16,-3 16 0-16,4 11 12 0,5 14-4 15,5 11 7-15,8 4 3 0,7 3 2 0,10-3-6 16,-1-7 3-16,3-1-2 0,-7-9 5 15,-9-5-17-15,-17-9-6 0,-18-9-5 16,-31-13-1-16,-27-12 10 0,-47 30-16 0,-37 1-13 16,-46 7-66-16,-31 3-127 0,-58 25-348 15,-13-4 111-15</inkml:trace>
  <inkml:trace contextRef="#ctx0" brushRef="#br0" timeOffset="181315.7962">14974 2395 618 0,'20'-21'6'15,"-20"21"39"-15,10-19-2 0,-10 19-36 16,0 0-7-16,0 0-50 0,0 0 12 0,0 0 5 16,0 0 40-16,-31-43 31 0,31 43 13 15,0 0 4-15,-36-8 5 0,36 8-37 16,-33-4 12-16,33 4-24 0,-45 5 12 0,13 6 16 16,-1 1-11-16,-11 3-6 0,-6 9 10 15,-4 1 0-15,-11 10 5 0,-3 7 24 16,-28 17 4-16,1 8-6 0,3 10 2 0,-4 16-23 15,8 9 3-15,3 24 26 0,8 15-19 16,11 17 8-16,9 13 15 0,19 0-14 16,20-2-5-16,19-2-5 0,19-6 22 0,32-15 6 15,30-10 9-15,32-15 31 0,26-17-27 16,41-14-6-16,40-22-3 0,13-20-1 0,84-14 3 16,16-25 1-16,40-18-8 0,19-12-10 15,0-19-4-15,-2-13-4 0,4-9 20 16,-9-11-28-16,-3-7-15 0,-23-6-53 15,-32-13-117-15,-29-12-241 0,-31-10-231 0,-39-16 115 16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04T21:01:42.94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23398 939 1633 0</inkml:trace>
  <inkml:trace contextRef="#ctx0" brushRef="#br0" timeOffset="15.9889">23398 939 1407 0,'0'0'-93'0,"0"0"-4"0,0 0 17 15,0 0-14-15</inkml:trace>
  <inkml:trace contextRef="#ctx0" brushRef="#br0" timeOffset="54.9729">23398 939 878 0,'-35'-4'-260'16,"35"4"71"-16</inkml:trace>
  <inkml:trace contextRef="#ctx0" brushRef="#br0" timeOffset="10687.885">25608 2382 2126 0,'0'0'-146'15</inkml:trace>
  <inkml:trace contextRef="#ctx0" brushRef="#br0" timeOffset="10710.8712">25608 2382 1711 0</inkml:trace>
  <inkml:trace contextRef="#ctx0" brushRef="#br0" timeOffset="30392.6673">14621 8212 3186 0,'0'0'-156'16,"0"0"19"-16,0 0 4 0,0 0 11 16,0 0 13-16,0 0 2 0,0 0 5 0,0 0 7 15,0 0-4-15,0 0 8 0,0 0 7 16,0 0 13-16,0 0-2 0,0 0 1 16,0 0 12-16,0 0 6 0,0 0 16 0,109-4-5 15,-77 4 8-15,1-3 9 0,6 0 3 16,4 1 5-16,6-2-4 0,-1-2 4 15,-1 0 4-15,5 0 0 0,5 0 9 16,3-2-9-16,2-3 5 0,1 3 4 0,-1-5-9 16,4 4-5-16,-1-3 10 0,3 1 9 15,-6 5-10-15,5-2 5 0,-5 1 5 0,-5 4-9 16,-7 0 18-16,7-2-9 0,-3 5 5 16,-3 0-5-16,1-1-5 0,-3 1 5 15,-1 1-4-15,-9-1-1 0,4 0 0 0,-4 5 5 16,4-5 48-16,-4 0 13 0,9 0-16 15,1 0 14-15,-4 0-2 0,3 0-14 16,-7 0-5-16,0-5-9 0,-4 10 0 0,-3-10-5 16,1 10 0-16,-35-5 4 0,57-5 12 15,-37 10 14-15,-20-5 18 0,42 0-1 0,-42 0 4 16,36 0-5-16,-36 0 5 0,27 0-15 16,-27 0 5-16,0 0-4 0,30 0-15 15,-30 0 25-15,0 0-23 0,29 3-16 16,-29-3-76-16,0 0-122 0,0 0-416 15,3 35 111-15</inkml:trace>
  <inkml:trace contextRef="#ctx0" brushRef="#br0" timeOffset="34394.6244">3666 8736 2074 0,'0'0'-134'0,"0"0"1"15,0 0 17-15,0 0 4 0,0 0 3 0,0 0 14 16,0 0 20-16,-28 8 7 0,28-8 29 16,0 0-2-16,0 0 11 0,0 0 4 15,0 0 21-15,0 0-16 0,-29 10-6 16,29-10 22-16,0 0-11 0,0 0 0 0,-22 5 16 15,22-5 5-15,0 0-21 0,-30 13 5 16,30-13 6-16,-18 11-1 0,18-11-10 0,0 0-1 16,-32 11 6-16,32-11 11 0,0 0-5 15,-20 12-12-15,20-12 22 0,0 0-5 16,0 0 23-16,-25 10 37 0,25-10 62 16,0 0 3-16,0 0-2 0,0 0-1 0,-25 9-39 15,25-9 5-15,0 0-15 0,0 0-5 16,0 0 16-16,-27 6-9 0,27-6 5 0,0 0-23 15,0 0 15-15,0 0-24 0,0 0 2 16,0 0-8-16,0 0-9 0,0 0-8 16,-30 3-3-16,30-3-3 0,0 0 0 15,0 0-4-15,0 0-5 0,0 0-1 0,0 0-6 16,0 0 6-16,0 0-9 0,0 0 6 16,0 0-6-16,0 0 0 0,0 0 0 15,0 0 10-15,0 0-10 0,0 0-3 0,0 0 0 16,0 0 6-16,0 0-3 0,0 0 6 15,74 19-6-15,-74-19 9 0,33 8 3 16,-33-8-12-16,35 7 6 0,-18 0 0 0,-17-7-6 16,33 6-6-16,-33-6 15 0,34 9-6 15,-34-9 0-15,35 5-6 0,-15-1 3 16,-20-4 0-16,35 6 3 0,-35-6-6 0,37 9 6 16,-14-6 9-16,-23-3-3 0,46 7-9 15,-46-7 6-15,45 3-12 0,-25 0 0 16,-20-3 6-16,45 2 6 0,-25 1-6 0,-20-3 0 15,42 4-3-15,-22-1 6 0,-20-3 0 16,48 5 9-16,-19-1-9 0,-1-4 6 16,-1 3-9-16,8 2 3 0,-5-5 2 0,5 0 1 15,4-5-6-15,-4 5 3 0,-1-3-3 16,-1 3 0-16,0-4 6 0,-1 4-6 16,-32 0 0-16,65 0 9 0,-33 0-12 15,-7 0 3-15,-25 0 6 0,66 0-18 0,-35 4-65 16,8-4-90-16,-2 3-122 0,11-3-237 15,-6 5 109-15</inkml:trace>
  <inkml:trace contextRef="#ctx0" brushRef="#br0" timeOffset="37641.9112">6998 6727 1814 0,'0'0'-99'0,"0"0"5"15,0 0 4-15,0 0 20 0,0 0 38 16,0 0-13-16,-16-17 26 0,16 17 5 0,0 0 0 16,0 0-4-16,0 0 8 0,0 0 5 15,0 0 10-15,-25-12 0 0,25 12 0 16,0 0-10-16,0 0-5 0,-26-6 10 16,26 6 0-16,0 0 0 0,0 0 5 0,-43-2-10 15,43 2 15-15,-25-4-1 0,25 4 19 16,0 0 0-16,-54-3-14 0,54 3 0 0,-37 0-1 15,37 0 1-15,-41 0-10 0,41 0 5 16,-44 3 14-16,44-3-6 0,-45 0 1 16,45 0 0-16,-45 4-1 0,20-4-8 15,25 0 16-15,-57 5-12 0,32-2-5 16,-7 5 1-16,2-5 8 0,-5 3-17 0,1 0 0 16,-9 3 4-16,8 0-8 0,-5 1 12 15,3-2 0-15,-5 2-8 0,8-1-8 0,3-1 8 16,-3-1 0-16,7 1 4 0,-3 0 0 15,-1-3-12-15,-1 6 16 0,5-3-12 0,-5-5 0 16,4 7 0-16,-4-4 4 0,4 3-8 16,-4-2 16-16,5 1-12 0,2-2 8 15,-7 0-8-15,7 1 4 0,25-7 4 16,-52 10 0-16,25-4-12 0,27-6 12 0,-43 9-12 16,18-6 28-16,25-3 18 0,-37 9 14 15,17-6-20-15,20-3 0 0,-44 7-1 16,26-2 4-16,18-5-12 0,-47 7-1 0,26-2 5 15,21-5-5-15,-49 7 0 0,24-4 0 16,3 4-11-16,22-7 39 0,-48 9 3 16,31-5-8-16,17-4-4 0,-44 4-11 0,44-4 3 15,-35 9 0-15,15-6-17 0,20-3 10 16,-40 9-7-16,40-9-3 0,-35 7 6 16,35-7-12-16,-34 11-4 0,34-11 4 0,-30 5 5 15,30-5 1-15,-23 7-1 0,23-7 0 16,-28 5-8-16,28-5-1 0,-29 7 0 0,29-7 9 15,-25 5-15-15,25-5 6 0,-25 9 0 16,25-9 12-16,-29 6-15 0,29-6-3 16,-25 11 9-16,25-11-9 0,-28 8-6 0,28-8 12 15,-29 10-6-15,29-10 3 16,-21 10-6-16,21-10 6 0,-25 8-3 0,25-8 3 16,-24 12-6-16,24-12 21 0,-25 11-18 0,25-11-3 15,-23 7-6-15,23-7 3 0,-20 11 3 16,20-11 3-16,0 0 0 0,-29 13 3 15,29-13-6-15,0 0 6 0,-18 12 0 16,18-12-9-16,0 0 3 0,0 0 9 0,0 0-9 16,-30 8 3-16,30-8-12 0,0 0 9 15,-19 8 6-15,19-8-3 0,0 0 0 16,-25 17 0-16,25-17 6 0,-18 12-9 0,18-12 12 16,-22 15-6-16,22-15-6 0,-25 15 0 15,25-15 0-15,-22 12 3 0,22-12-6 0,-18 17 6 16,18-17 0-16,-17 12-6 0,17-12 6 15,0 0 3-15,-27 16-9 0,27-16 6 16,0 0-3-16,-16 13 0 0,16-13-6 0,0 0 12 16,-14 16-6-16,14-16 3 0,0 0 3 15,-8 28-6-15,8-28 0 0,-5 27-6 16,5-27 6-16,0 35 6 0,0-35-3 0,5 41 0 16,-5-41 0-16,2 45 0 0,1-20 0 15,0 0 0-15,2 0-9 0,-5-25 9 16,4 46 3-16,-3-23 0 0,-1-23-6 0,7 44-6 15,-2-24 9-15,0 2 0 0,-5-22-13 16,13 39 7-16,-8-18 12 0,4-3-2 16,-4 5-4-16,6-5-4 0,-2 4-2 15,3-2 6-15,3 2 0 0,-7-2 0 0,5 0 0 16,1-1 0-16,1 4-3 0,2-5-3 16,-1 1 9-16,1 1 0 0,0-2 0 15,-1-1-9-15,6 2 0 0,0-4 6 0,-2 0-6 16,3 2 6-16,3-4 0 0,-5-1 9 15,14 5-9-15,-8-5-6 0,8 1 9 0,-5-2 3 16,2 1 0-16,-3-1-6 0,1-7 0 16,-4 5 3-16,5 2-6 0,-3-2 22 0,-5-2-13 15,-23-7-9-15,39 7 0 0,-19 1 9 16,-20-8-9-16,37 8 21 0,-14-1-30 16,-23-7 6-16,45 8 3 0,-20 0 3 15,4-6-3-15,4 4 6 0,2-2 0 0,-3 1 6 16,15-3-6-16,-2 5 3 0,0-4-6 15,9 0 6-15,-2 1-6 0,0-2 9 16,3-2 0-16,3 5 0 0,3-4 0 0,-1-1 0 16,-2 5-3-16,4-5 0 0,5 0 0 15,2-5 0-15,-1 4-6 0,-2-4 2 16,4-1 7-16,-3 3 0 0,1-7-3 0,-2 5 3 16,2-5-6-16,-3 2 8 0,1-4-8 15,4 0 0-15,-5 1 0 0,2-3 6 16,15-3-7-16,0 1 1 0,3-10 6 0,32-7 5 15,1-2-2-15,0-4-12 0,-1 2 8 16,-1-4 3-16,-2 5 1 0,-19 7-1 0,-18 8-6 16,-10 2 7-16,-4 4-7 0,-9 0-2 15,-6 3 2-15,-4 3 12 0,-6 1-20 16,-4 0 3-16,-2 1-2 0,-6 4-1 16,3-1 0-16,3 2 3 0,-32 2 3 0,48-3 0 15,-26 3-6-15,-22 0 11 0,55 3-5 16,-28-3 0-16,5 0 2 0,-1 0-5 0,-31 0-5 15,57 2 7-15,-27-4 1 0,2 4-8 16,-2 2 16-16,0-1-6 0,2 0-2 16,0 4-1-16,1-5 4 0,-1 9-9 15,2-7 3-15,-1 6 6 0,6-3-6 0,-1 3 5 16,2-3-5-16,4 3 5 0,3-4 1 16,-4 1 5-16,1-2-6 0,4 2-10 0,1-2 7 15,-4-4-7-15,0 5 5 0,-2-2 5 16,-1-2-5-16,-8 4 3 0,2-2 0 15,0 3 5-15,-3-2-8 0,4 3 5 0,-9 3 1 16,9 1-9-16,-3 0 6 0,-1 4 7 16,0 0-12-16,1 2 4 0,1 0-2 15,-5-4 6-15,5 5 9 0,-1-3-17 16,1 0 7-16,-2 3-8 0,4-7 1 0,0 1 20 16,-4 4-18-16,4 0 0 0,3-6 3 15,-6 2 2-15,-1-1-5 0,1-1 5 0,1 5-5 16,-2-4-2-16,-4 1 7 0,2 2-13 15,0 0 13-15,-5-3 1 0,1 5-4 16,3-5 1-16,-5 5-3 0,-1-5-5 16,9 1 2-16,-3 7 3 0,-3-8-5 15,3 3 2-15,-3-3 6 0,3-1-8 0,-5 4 7 16,7-8 16-16,-5 6-18 0,4-2 6 0,-2-4-6 16,-1 4-3-16,4-6 6 0,-5 5 2 15,5-7 0-15,-4 3-15 0,1 0 15 16,2 0-5-16,-1 0-5 0,6-3 5 0,-6 1 0 15,10-4-6-15,-5 3 6 0,3-3 11 16,9-3-1-16,5-1-5 0,-3-1 1 16,13-2-9-16,-4-5 6 0,4 3 2 0,3-3-5 15,-5-3 5-15,2 1-3 0,0 1 4 16,2-2-6-16,-9 7 5 0,7-4 0 16,-2 2-8-16,0-2 21 0,-4 6-18 0,7 0 3 15,-1-2-6-15,-7 7-2 0,0-2 8 16,4-5-1-16,-4 5 6 0,4 1-6 0,-6 0-4 15,1-3 4-15,-6 5-2 16,-3-4 5-16,1-1-2 0,-6 2-1 0,-3 0-7 16,-7 2 5-16,5-4-2 0,-5 2 4 15,-3-3 3-15,3 3 3 0,2-4-11 16,-2 2 1-16,0-1-6 0,2 0 16 0,-1 0-6 16,3-5-7-16,-2 5 10 0,1-1-2 0,0 2 4 15,3-1-4-15,-3 2 2 0,7 2-5 16,-3 0 25-16,0-2-25 0,5-3 5 15,-2 2 12-15,5-2-17 0,0 1-7 16,4 0 2-16,-1 0 0 0,-1 1 7 16,2-5-4-16,-1 4 7 0,-6-5-13 0,6 7 6 15,1-5-1-15,-6-2 3 0,8 5-2 16,-5 0 7-16,0 0-3 0,2-1-4 0,-3 2-1 16,4-1 1-16,-1 0-3 0,6-5 5 15,-4 5 2-15,2 0-2 0,10-3-2 0,-10 4 4 16,-1-5-4-16,1 0 9 0,5 6-14 15,-7-3 9-15,-1-1-9 0,1 4 12 16,-3-4-5-16,-9 3-8 0,8-2 11 16,-5 2-3-16,3-2-8 0,-1 2 11 0,1-4-3 15,-1 0-3-15,1-2 11 0,8-4-3 16,0 0 2-16,6-3 8 0,1-1-7 0,-3-1-11 16,6 3 6-16,2 1 7 0,-7-1-3 15,5 0 3-15,-2 4-8 0,-5 1-4 16,2 0-1-16,-5 3 11 0,5-3-6 15,-9 6 1-15,7 0-3 0,-4 0 9 0,0-3-14 16,3 5 5-16,3-6 0 0,-5 4 8 16,10-1-8-16,-11-4 5 0,3 2-8 0,-7 3 6 15,1-4-6-15,-4 4 6 0,4-3 1 16,-9 3-6-16,-1-3 9 0,-4 2-7 16,-2 4 3-16,-4-2 9 0,0 0-15 0,1 1 3 15,-29 4 0-15,53-8 3 0,-27 5-1 16,-26 3-2-16,46-2 7 0,-27 0-7 15,-19 2 3-15,42-5-6 0,-42 5 3 16,36-3 5-16,-36 3-3 0,37-1-4 0,-37 1 14 16,39-7-12-16,-39 7 2 0,38-4 6 15,-18-4-13-15,-20 8 0 0,40-7 0 0,-15 2 3 16,-25 5 2-16,46-12 0 0,-46 12 0 16,36-8 7-16,-36 8-7 0,31-10 33 0,-31 10 65 15,26-8-22-15,-26 8 3 0,19-19-12 16,-19 19-8-16,13-28-12 0,-13 28 6 15,5-34 12-15,-5 34-10 0,-5-38-11 16,5 38 7-16,-7-54-8 0,1 23-3 0,-6-4-7 16,-1 3 21-16,1-6 0 0,-12 2 1 15,1-7-7-15,0-1-8 0,-11 1-5 16,2 1-6-16,-11-5 10 0,-4-4-15 0,2 8-5 16,-12-4 6-16,3-4-11 0,-4 8 0 15,-29-14-6-15,3 1 4 0,-9 4-10 0,-6 1 5 16,-8 12-5-16,-5 2 9 0,-5 0-5 15,15 15 0-15,8 1-3 0,2 5 4 16,-33-6 1-16,16 4 6 0,-17-4-14 16,-4 4 4-16,-1 1-5 0,-4-2 4 0,-4-4 3 15,0-1 1-15,-16-1-13 0,-9 2 15 16,-19-4-9-16,-6 3 27 0,-5 1-11 16,-15 10 3-16,-12-2-14 0,-23 4 8 0,-25 8-16 15,-17 10-40-15,-55 9-25 0,-4 8-36 16,-3 6-62-16,-23 13-72 0,-31 16-609 0,9 9-73 15</inkml:trace>
  <inkml:trace contextRef="#ctx0" brushRef="#br0" timeOffset="60637.3093">24210 15796 319 0,'0'0'179'0,"-14"-19"29"16,14 19-70-16,0 0-20 0,0 0-26 16,0 0-19-16,0 0-3 0,0 0-15 0,0 0-3 15,0 0-14-15,0 0 8 0,0 0-14 16,0 0 0-16,0 0-5 0,0 0 3 15,0 0-3-15,0 0 16 0,0 0 7 0,0 0 20 16,0 0-18-16,0 0 4 0,0 0 5 16,0 0-15-16,0 0-2 0,0 0 4 15,0 0-5-15,0 0-4 0,0 0-1 0,0 0-10 16,0 0-1-16,0 0 3 0,0 0-9 16,0 0-11-16,0 0-7 0,0 0 7 0,0 0-14 15,0 0 8-15,0 0-1 0,0 0-6 16,0 0-1-16,0 0 4 0,0 0 0 15,0 0-3-15,25 87 6 0,-16-63 1 16,-2 3-1-16,1-4 10 0,-3 8-13 0,7-4 0 16,-7 5 0-16,6-4-3 0,-2-1 0 15,-3 0 3-15,1 1 0 0,5-3-7 16,-6-4 10-16,3 0 1 0,-9-21-8 0,8 35 8 16,-8-35-11-16,9 27 14 0,-9-27-1 15,5 25 7-15,-5-25 17 0,8 22 5 16,-8-22-3-16,0 0 6 0,5 25 2 0,-5-25 18 15,0 0 8-15,0 0-11 0,0 0-6 16,3 24-10-16,-3-24 0 0,0 0-3 16,0 0-9-16,0 0 6 0,0 0-17 0,0 0 8 15,0 0-6-15,-55-9-5 0,55 9 16 16,0 0-29-16,-40-20 10 0,40 20-10 0,-23-27 6 16,8 12-12-16,4-3 1 0,0-4-5 15,-3-2 5-15,-2-7-6 0,-3 3 6 16,6-3-5-16,-2-3 7 0,-2 6-13 15,4 1 13-15,-2-5-7 0,1 2 10 0,3-2-3 16,-1 5-2-16,-2 0-6 0,9 2 3 16,-3 1 11-16,1-2-3 0,7 26-8 0,-15-42 5 15,10 24 0-15,5 18-2 0,-11-38 2 16,11 38-2-16,-10-33 2 0,10 33 1 16,-7-29 4-16,7 29-7 0,-5-25-1 15,5 25 1-15,0 0 0 0,-9-30 2 0,9 30-3 16,0 0-4-16,-1-24 10 0,1 24 8 15,0 0-11-15,0 0 0 0,0 0-10 16,-10-35 18-16,10 35-10 0,0 0-4 0,0 0 4 16,0 0 5-16,0 0-6 0,0 0-8 15,0 0 12-15,0-30-7 0,0 30 6 0,0 0 1 16,0 0-7-16,0 0-8 0,0 0 15 16,0 0-7-16,0 0 12 0,42 0-9 0,-42 0 9 15,0 0 0-15,0 0 11 0,46 0-22 16,-46 0 10-16,0 0-7 0,42 5 5 15,-42-5-3-15,32 4-6 0,-32-4 4 16,34 9 16-16,-13-6-17 0,-21-3 15 0,40 12-9 16,-15-3 3-16,-4 1 0 0,2 3 5 15,0-4 3-15,2 3 0 0,-3 0 1 0,0 5-4 16,0-2 9-16,-1-1 2 0,-2 5-11 16,6-1 22-16,-7 1-11 0,2-1 8 15,-1 2-17-15,-1 1 11 0,2-3-2 16,-3 4-9-16,5-2 6 0,-4 0-1 15,1-1-4-15,-3 2-4 0,4-4 6 0,-5 3-13 16,2-4 8-16,0-1 2 0,-4 0 3 16,-13-15-11-16,27 21 8 0,-19-9-7 0,-8-12 4 15,20 20 1-15,-20-20-13 0,14 15 25 16,-14-15-18-16,0 0 1 0,23 19 7 0,-23-19-10 16,0 0 0-16,20 15 5 0,-20-15-33 15,0 0-37-15,14 12-34 0,-14-12-81 16,0 0-106-16,0 0-309 0,18 8 115 15</inkml:trace>
  <inkml:trace contextRef="#ctx0" brushRef="#br0" timeOffset="61131.3471">24389 16086 2150 0,'0'0'-119'0,"0"0"5"15,0 0 19-15,0 0-12 0,0 0 21 16,0 0 27-16,0 0 20 0,0 0 31 15,8-44 8-15,-8 44-9 0,0 0 4 0,39-40 5 16,-26 25 14-16,5-3 7 0,2-3-12 16,-1-9 8-16,3 7-8 0,3-2-5 15,-4-1 8-15,6 3-12 0,-5-2 17 0,3 1-4 16,-2 2-1-16,-2 0-16 0,-5 4 13 16,6 3-1-16,-4-4-8 0,-1 4-29 15,0 3-22-15,-17 12-49 0,32-26-37 16,-19 17-234-16,-13 9 90 0</inkml:trace>
  <inkml:trace contextRef="#ctx0" brushRef="#br0" timeOffset="61933.349">25244 15339 1202 0,'0'0'-9'0,"0"0"-6"0,0 0 20 15,0 0 9-15,0 0 21 0,0 0 13 0,0 0-19 16,0 0-1-16,0 0-14 0,0 0 10 16,0 0-6-16,0 0-9 0,-72 36 9 0,72-36-4 15,-20 18-19-15,20-18 19 0,-22 27-1 16,13-10 1-16,9-17-5 0,-28 33-1 15,13-15 1-15,2 1-9 0,1-1 5 16,12-18-1-16,-25 37-8 0,20-25-1 0,-9 10 5 16,14-22 0-16,-13 33 0 0,13-33 0 15,-5 29 0-15,5-29 0 0,0 27 9 0,0-27-13 16,0 0 12-16,5 34 6 0,-5-34-6 16,13 15 5-16,-13-15-4 0,0 0-1 15,30 6 10-15,-30-6-10 0,0 0 13 0,0 0-4 16,39-30 0-16,-21 15-5 0,-18 15 0 15,25-30 1-15,-11 14 3 0,-6-4-4 16,6 2 8-16,-14 18-4 0,15-33 24 16,-9 17 11-16,-6 16-5 0,10-28 10 0,-10 28 3 15,4-24-2-15,-4 24 0 0,0 0-9 16,0-33-4-16,0 33 0 0,0 0-5 0,0-28 7 16,0 28-8-16,0 0-6 0,0 0-1 15,0 0-12-15,-4-35 5 0,4 35-5 16,0 0 5-16,0 0-15 0,0 0-6 15,0 0 3-15,0 0-9 0,-1-28 3 0,1 28 6 16,0 0-6-16,0 0 9 0,0 0-15 16,0 0 3-16,0 0 6 0,0 0-3 15,0 0 6-15,0 0 0 0,0 0-12 0,62 44 6 16,-62-44-6-16,20 23 15 0,-7-11-6 16,4 8-3-16,3-5 6 0,0 1-6 15,7 5-6-15,3 1 9 0,-5 0-6 16,3-1 15-16,-3-3-6 0,0 7 3 0,2 0-3 15,-8-10 5-15,-3 7-5 0,1-2 20 16,2-4 6-16,-3 3 8 0,-2 6 22 0,-3-4 3 16,-2 4 8-16,2 0 5 0,-7 0-2 15,-1 2-1-15,-3 1 14 0,0-28-14 16,-7 64 19-16,-4-26-21 0,2-2-1 0,-2 4-15 16,-3-3 6-16,-2 3-10 0,0-1-7 15,-4 6-11-15,2-8 1 0,1 0-1 16,-6 2-1-16,6-1-4 0,-6-1-11 0,6-5-21 15,-3 0-20-15,-2 2-26 0,5-6-22 16,-1-3-27-16,5-3-38 0,-4-5-33 0,17-17-69 16,-25 22-481-16,25-22 578 0</inkml:trace>
  <inkml:trace contextRef="#ctx0" brushRef="#br0" timeOffset="62255.4382">25692 15430 2888 0,'7'-28'-81'16,"-7"28"23"-1,0 0 16-15,0 0 8 0,0 0 2 0,0 0 0 0,0 0-3 0,0 0 14 16,0 0-9-16,0 0 24 0,0 0 30 15,0 0 12-15,0 0-4 0,0 0 3 16,0 0-1-16,36 51-11 0,-27-31 8 16,4 1 8-16,2 1-22 0,-1 2-1 0,-1 0-11 15,0-1 1-15,-3 1 24 0,5-2-20 16,-6-2 4-16,1 0 2 0,3-1-8 0,-13-19 21 16,19 30-29-16,-13-18-21 15,-6-12-25-15,19 21-38 0,-19-21-23 0,0 0-80 0,0 0-414 16,0 0 113-16</inkml:trace>
  <inkml:trace contextRef="#ctx0" brushRef="#br0" timeOffset="62441.3233">25461 15091 2284 0,'0'0'-19'16,"-40"-14"5"-16,40 14 34 0,-30-7 36 0,30 7-8 0,-27-12-7 15,27 12-10-15,-22-14-7 0,22 14 10 16,0 0-19-16,-11-27-21 0,11 27-18 0,0 0-47 16,3-37-37-16,-3 37-60 0,0 0-371 15,8-32 108-15</inkml:trace>
  <inkml:trace contextRef="#ctx0" brushRef="#br0" timeOffset="62880.3276">25678 14619 2038 0,'0'0'21'0,"-35"-27"18"15,35 27-11-15,0 0 3 0,0 0-21 16,0 0 7-16,0 0-10 0,0 0-3 0,0 0-1 16,0 0 4-16,0 0-4 0,0 0-10 15,0 0 11-15,35-19 2 0,-35 19-2 16,0 0 3-16,42 3-7 0,-42-3 3 16,0 0-3-16,44 18 10 0,-22-8 6 0,-6 3 11 15,3 2-17-15,-1 1 3 0,-1 1 9 16,5 9 30-16,3 1 4 0,-7 0-10 0,9 4 0 15,-9 2-4-15,6 5-10 0,1-2 3 16,3 6 3-16,-3-3-18 0,4 5 8 16,-1-5 0-16,1 1-11 0,-1 1 8 0,0-5-9 15,-4-2 3-15,3-3-3 0,-4-2-5 16,5-2 3-16,1 0 2 0,-7-2 0 16,6 1-22-16,-3-8-4 0,0 3-23 0,-3-3-26 15,0-1-59-15,-4-4-81 0,4 0-400 16,-5 1 115-16</inkml:trace>
  <inkml:trace contextRef="#ctx0" brushRef="#br0" timeOffset="63068.2096">26706 15058 2154 0</inkml:trace>
  <inkml:trace contextRef="#ctx0" brushRef="#br0" timeOffset="63416.6272">26706 15058 1876 0,'0'0'-133'16,"0"0"11"-16,0 0 6 0,0 0 13 16,0 0 10-16,0 0 11 0,0 0 17 0,0 0 9 15,0 0 4-15,0 0-1 16,28-44 14-16,-28 44 6 0,17-21 16 0,-17 21 6 15,25-29 5-15,-13 13-11 0,3-4 17 0,-2 1 6 16,0 1-12-16,-1-3-17 16,-12 21 18-16,18-41 16 0,-11 21 12 0,-7 20 17 0,12-36 4 15,-9 18 26-15,-3 18 19 16,4-33 6-16,-4 33 16 0,0 0-10 0,-9-44-12 16,9 44 5-16,-17-25-20 0,17 25-22 15,-23-15 12-15,23 15-14 0,-25-9 7 0,25 9-20 16,-35-3 3-16,35 3-7 0,-39 6-8 15,39-6 7-15,-40 9-11 0,15 0 14 0,3 0-5 16,4 7-6-16,-2 0 0 0,-2 4 3 16,0 6 12-16,4 1 16 0,1 6 12 15,-1 2 7-15,4-1-13 0,-1 3 10 16,10 3-10-16,-3-10-5 0,5 5-3 0,6-2-1 16,0-1 7-16,11 1-9 0,-1 1-6 15,9-10-3-15,3 0 2 0,5-4-8 16,5-5-6-16,4-9 3 0,6-3-15 0,7-6-41 15,10-12-128-15,10-11-285 0,3-11-180 16,24-15 113-16</inkml:trace>
  <inkml:trace contextRef="#ctx0" brushRef="#br0" timeOffset="67816.2679">20610 15525 281 0,'0'0'38'16,"-2"-31"-8"-16,2 31-60 0,0 0 67 0,0 0-37 15,-1-29-22-15,1 29 37 0,0 0-8 16,0 0-14-16,0 0 14 0,0-33 1 0,0 33-23 15,0 0 22-15,0 0-29 0,0 0 0 16,0 0 37-16,0 0-8 0,1-27-22 16,-1 27 30-16,0 0 0 0,0 0-30 15,0 0 22-15,0 0 38 0,0 0-45 0,0 0 14 16,0 0-7-16,0 0-7 0,0 0 22 16,0 0-8-16,0 0 0 0,0 0 0 0,0 0-1 15,0 0 1-15,0 0 47 16,0 0 11-16,0 0 3 0,0 0 40 0,0 0 15 15,52 48-6-15,-40-24 3 0,6-4 22 16,-1 10-13-16,-2 12 6 0,17 0-24 0,-9 8-8 16,16 8-1-16,-8-2-19 0,5 2-9 15,-3 0-10-15,2 1-8 0,-1-4 9 0,-8-2 1 16,1-5 7-16,-2 3-8 0,-1-3 1 16,-1 2 10-16,-5-4-19 0,-2-8-7 15,0 1 1-15,-4-1-5 0,0-4-14 0,-4 2-1 16,-1-1-1-16,1-2 1 0,-1-3-9 15,-4-3 0-15,2 2-5 0,0-4-4 0,-5-25-8 16,9 45-39-16,-3-25-28 0,-6-20-47 16,7 33-33-16,-7-33-67 0,15 20-440 15,-3-16 119-15</inkml:trace>
  <inkml:trace contextRef="#ctx0" brushRef="#br0" timeOffset="68268.2686">21175 15211 2375 0,'0'0'-110'0,"0"0"33"0,0 0 36 15,0 0 37-15,-13-23 4 0,13 23 11 0,0 0 6 16,0 0-4-16,0 0-2 0,0 0 2 16,0 0-6-16,0 0-7 0,0 0 13 15,0 0-26-15,0 0 6 0,0 0 7 0,0 0 10 16,0 0 17-16,0 0-7 0,32 77 9 15,-17-38 13-15,3 5-3 0,4 4-14 16,5 14 3-16,3 2-6 0,2 7-1 0,3-3 4 16,12 21-7-16,-11-10 0 0,1-10 3 15,3-2-3-15,-3-3-6 0,-2 2-1 0,4-4 4 16,-4-2-6-16,0-6 17 0,-5-7-17 16,-5-5 2-16,-5-6 6 0,0-4-11 15,-1 2 2-15,-3-7-30 0,-2-6-36 0,-8 2-76 16,-6-23-96-16,0 27-330 0,0-27 111 15</inkml:trace>
  <inkml:trace contextRef="#ctx0" brushRef="#br0" timeOffset="68495.2567">21013 16551 2017 0,'0'0'-59'16,"13"-54"18"-16,-13 54 23 0,51-50-5 0,-16 19 4 16,-3-4-4-16,8-1 11 0,0 0 4 0,-3-2 8 15,6-1-11-15,-3 4 7 0,-1 1-4 16,-4-3 4-16,-2 2 0 0,-9 8 4 16,2 0-4-16,1-1-44 0,-5 0-54 0,-2 1-89 15,0 1-204-15,4-4 95 0</inkml:trace>
  <inkml:trace contextRef="#ctx0" brushRef="#br0" timeOffset="69052.247">21901 15534 1447 0,'0'0'93'0,"0"0"0"15,0 0-11-15,0 0-6 0,0 0-14 16,0 0-5-16,0 0-5 0,0 0-5 0,0 0 0 15,0 0-15-15,39 38-4 0,-28-26 6 16,8 3-17-16,-1-3 17 0,2 0-7 0,4 2-10 16,-2-6 9-16,-22-8-3 0,40 13-3 15,-17-10 2-15,-23-3 1 0,39 0 12 16,-39 0-13-16,31-9-1 0,-31 9-5 16,24-19 8-16,-24 19 1 0,20-25 8 0,-20 25 12 15,8-27 16-15,-8 27 10 0,0-26-15 16,0 26 15-16,0 0 7 15,0 0-11-15,-15-48 4 0,15 48-11 0,0 0-4 0,-10-25-10 16,10 25-1-16,0 0-13 0,0 0-2 16,-10-24-5-16,10 24 3 0,0 0-10 0,0 0-5 15,0 0 3-15,0 0-10 0,0 0 5 16,0 0 3-16,60 7-8 0,-60-7 14 16,32 23-16-16,-7-7 1 0,-5-1 1 15,7 6 3-15,1 1-7 0,1 3-4 0,-4 2 17 16,3 4-7-16,1 2 1 0,3 8-3 15,-7-5-3-15,-4 2 7 0,-2 2-1 0,-2 7-1 16,-6-5 13-16,-1 1 9 0,2 3 3 16,-10 4 1-16,-2 3-1 0,-2-1 9 15,-1 7-13-15,-6 2 20 0,-1-2-9 16,-1-1-7-16,-1-2 2 0,-7-1 4 0,3 0 0 16,-1-3-14-16,0 0-5 0,-3-3-2 15,-5 1 5-15,5-3 1 0,-5-8-4 0,5 0-6 16,0-6 1-16,3-6-11 0,-3 0-23 15,7-4-34-15,1-4-26 0,-1-4-39 0,13-15-32 16,-9 12-44-16,9-12-66 0,0 0-480 16,0 0 464-16</inkml:trace>
  <inkml:trace contextRef="#ctx0" brushRef="#br0" timeOffset="69507.302">22764 15247 3015 0,'0'0'-104'0,"0"0"11"15,0-33 10-15,0 33 6 0,0 0 10 0,0 0 14 16,0 0-1-16,0 0 10 0,0 0 13 16,0 0 3-16,-10-33 12 0,10 33 29 15,0 0 15-15,0 0 25 0,0 0-16 16,0 0 14-16,0 0-15 0,0 0-7 0,0 0-6 16,0 0 6-16,0 0-18 0,0 0 1 15,0 0-6-15,0 0 5 0,0 0 3 16,0 0 3-16,0 0 13 0,0 0-7 0,22 84 12 15,-12-45 3-15,2 5-9 0,-4 4 3 16,11 9 2-16,-9 2-13 0,6 16 2 16,1-13-8-16,2 8 10 0,2 1-15 0,-4 0 3 15,0-16 2-15,-2 4-5 0,-3-6 0 16,4-5 5-16,-6-8-3 0,5 1 3 16,0-5-1-16,-6-1-26 0,1-8-17 0,5-3-26 15,-7 3-32-15,2-11-45 0,-10-16-72 16,15 17-425-16,-15-17 115 0</inkml:trace>
  <inkml:trace contextRef="#ctx0" brushRef="#br0" timeOffset="70095.3461">22716 15339 2333 0,'0'0'-132'0,"0"0"19"16,-23-17 5-16,23 17 8 0,0 0 11 16,-7-21 1-16,7 21 6 0,0 0-3 0,-4-28 23 15,4 28-5-15,0 0 2 0,0-35 8 16,0 35 4-16,0 0 4 0,6-36-2 0,-6 36 5 15,3-29 14-15,-3 29 21 0,7-27-26 16,-7 27 26-16,5-25 6 0,-5 25 10 16,0 0 1-16,5-27 4 0,-5 27 38 15,0 0 10-15,0 0 8 0,3-32-17 0,-3 32-5 16,0 0-11-16,0 0-14 0,8-23 14 16,-8 23-15-16,0 0-4 0,0 0 9 15,0 0-10-15,9-28-4 0,-9 28 9 0,0 0-9 16,0 0 5-16,0 0-6 0,15-18-16 15,-15 18 12-15,0 0-8 0,0 0 17 16,0 0-13-16,0 0 9 0,11-17-23 0,-11 17 14 16,0 0 5-16,0 0 21 0,0 0-30 15,0 0 4-15,27-9-9 0,-27 9 5 0,0 0 17 16,0 0-18-16,25-6 5 0,-25 6 5 16,0 0-5-16,0 0-5 0,29-9 5 15,-29 9 5-15,0 0-1 0,0 0 27 16,0 0 32-16,30-4 24 0,-30 4 17 0,0 0 22 15,0 0 1-15,0 0-9 0,0 0-27 16,0 0 3-16,0 0-22 0,0 0-7 16,0 0-8-16,0 0-10 0,0 0-6 0,0 0-12 15,0 0-38-15,0 0-46 0,0 0-46 16,0 0-58-16,0 0-89 0,0 0-284 16,15 28 108-16</inkml:trace>
  <inkml:trace contextRef="#ctx0" brushRef="#br0" timeOffset="71241.1212">22580 15103 1891 0,'0'0'-23'15,"0"0"42"-15,0 0 30 0,0 0 10 16,0 0 2-16,5-37 9 0,-5 37-8 0,0 0-15 15,0 0 2-15,0 0-6 0,0 0-2 16,0 0-9-16,0 0-1 0,0 0-9 16,0 0 6-16,0 0-13 0,0 0 0 0,-11-22 0 15,11 22-6-15,0 0 0 0,0 0 0 16,0 0-6-16,0 0 12 0,0 0-9 16,0 0 3-16,0 0-15 0,0 0 12 0,0 0-1 15,0 0-10-15,0 0 2 0,0 0 3 16,0 0-3-16,6-36 6 0,-6 36-3 15,0 0 0-15,24-24-9 0,-24 24 15 0,17-29-15 16,-6 14 12-16,-11 15 0 0,30-34-9 16,-15 19 6-16,1-5-3 0,2 5-6 15,-1 0 6-15,-17 15 9 0,26-18-15 0,-26 18 9 16,27-14-9-16,-27 14 0 0,0 0 9 16,0 0 15-16,44 20 15 0,-44-20-13 15,21 33 10-15,-12-13-4 0,-3 4-12 16,5 0 15-16,-6 1-6 0,0 4 5 0,3 1 3 15,-8 0-8-15,0 8 12 0,0 4 1 16,-10 1-9-16,2 4 3 0,-4 4-6 0,-2 0-5 16,1-12 15-16,-2 5-5 0,3-5 5 15,1-4-16-15,1-8 5 0,1 0 0 16,2-2-10-16,-4-3 0 0,11-22-10 16,-7 37 10-16,7-37-8 0,-3 27 3 0,3-27-5 15,0 0 0-15,10 27 8 0,-10-27-6 16,0 0-2-16,40 0 7 0,-40 0-4 0,37-12 2 15,-37 12 5-15,45-8-10 0,-45 8 2 16,45-8-9-16,-25 8 9 0,-20 0 1 16,40-4-3-16,-40 4 0 0,42 5 4 15,-22-2 4-15,-20-3-8 0,42 20 0 0,-24-8 5 16,1 3 2-16,1 4-2 0,3 1 16 16,-11 0-16-16,5 2 12 0,-1 8 2 15,-6-5 9-15,4 3 16 0,-1 0 2 0,-8-1 4 16,2 0 9-16,-2 4 11 0,-2-3-5 15,-6 4-2-15,3-5-27 0,-8 4 9 16,3 0-1-16,-7 3-1 0,-3-1-9 0,1 2-13 16,3-2 0-16,-6-3 17 0,-6 0-19 15,6 2-4-15,0-4 3 0,-3-1-3 0,3 2-17 16,-3-4-28-16,0-5-22 0,10-1-38 16,-5-1-42-16,0-3-56 0,15-15-83 15,-18 12-460-15,18-12 521 0</inkml:trace>
  <inkml:trace contextRef="#ctx0" brushRef="#br0" timeOffset="71844.2703">23477 15348 2982 0,'8'-24'-102'16,"-8"24"26"-16,0 0 37 0,12-18 6 15,-12 18 5-15,0 0 5 0,0 0-8 0,0 0 7 16,14-17-5-16,-14 17 6 0,0 0 2 16,0 0-6-16,0 0 6 0,0 0 9 15,0 0-4-15,0 0 4 0,43 35 0 0,-30-22-7 16,-3 5 10-16,5 2-4 0,4 1 4 16,-6 3 6-16,-1 1 6 0,5 7-6 15,-2 1 0-15,-5-6 0 0,5 0 9 0,-7 5 0 16,1-8-6-16,-8 1 19 0,6 0 3 15,-7-25 12-15,0 43-1 0,0-43 6 0,-3 37 17 16,3-37 5-16,-14 25-13 0,14-25-1 16,-20 15-3-16,20-15-11 0,-32-3-3 15,32 3 1-15,0 0-7 0,-50-35-6 0,32 13-5 16,4-5 0-16,-2-10-18 0,7 4 3 16,-2-7-4-16,-1-1 1 0,7 1-5 15,2-2-8-15,-2-2-1 0,5 2 6 16,5-3 2-16,-2 7-7 0,9-2 1 0,-6 2-4 15,9 2-12-15,0 0 0 0,0 3-15 16,7 2 0-16,3 3-13 0,-3 1-4 0,5 6 8 16,-7 3-5-16,2 1 2 0,1 8 8 15,-23 9 3-15,37-9 16 0,-37 9 13 0,0 0 23 16,48 15 21-16,-34-3 15 0,2 2-9 16,-7 4 9-16,-9-18-11 0,28 33 10 15,-11-10-4-15,-4-5 3 0,4 4-6 16,5-1 8-16,0 5-18 0,-1-3 5 0,6-1-5 15,-5 0-1-15,6-2 3 0,4 3-3 16,-7-2-3-16,4-3 6 0,-6-5-6 16,2 2-6-16,-1-3 20 0,-3-2-15 0,-21-10-10 15,34 16 10-15,-34-16-46 0,23 6-43 16,-23-6-92-16,0 0-78 0,0 0-326 16,20-32 110-16</inkml:trace>
  <inkml:trace contextRef="#ctx0" brushRef="#br0" timeOffset="71982.2725">23788 14632 2147 0,'0'0'-42'0,"-22"-23"11"15,22 23-1-15,-11-15 3 0,11 15-4 16,0 0 4-16,0 0-1 0,-14-18 4 0,14 18-24 16,0 0-112-16,0 0-284 0,0 0 99 15</inkml:trace>
  <inkml:trace contextRef="#ctx0" brushRef="#br0" timeOffset="72409.2673">24345 13760 1775 0,'0'0'63'15,"4"-28"16"-15,-4 28 17 0,0 0-7 16,0 0 7-16,0 0-16 0,0 0 7 15,0 0-5-15,0 0 18 0,-4 117-29 0,13-77-11 16,-4 7 0-16,11 5-5 0,3-5-17 16,1 2 0-16,5-2 2 0,3 0-9 0,-3 0-10 15,4-7 5-15,3-1 2 0,-2-4-3 16,-3-5-2-16,-1-2-3 0,4-4-5 16,-11-1 9-16,1-5-4 0,-3-3 0 0,1 2-6 15,-5-4 8-15,-13-13-1 0,20 20-7 16,-20-20 3-16,0 0-10 0,0 0 2 15,0 0 10-15,0 0 4 0,0 0 2 0,0 0 1 16,-48 27-4-16,25-17 1 0,-11 8 1 16,-8 8 22-16,-6 1-20 0,-6 16 2 15,-3 4 7-15,0 1-2 0,4 5 15 16,6-1 3-16,-1 0-4 0,4-2-11 0,14-4-7 16,7-2 0-16,6-5-4 0,2-5 10 15,13-4-18-15,2-1 2 0,9-4-12 16,7-8 16-16,13-3-16 0,4-14 10 0,12-11-43 15,21-16-71-15,27-29-126 0,-2-17-564 16,-1-13 238-16</inkml:trace>
  <inkml:trace contextRef="#ctx0" brushRef="#br0" timeOffset="73377.2027">22391 17831 3304 0,'0'0'-111'0,"-15"13"13"0,15-13 8 15,0 0 4-15,0 0 1 0,0 0-3 0,0 0 12 16,0 0-6-16,0 0 14 0,0 0 22 15,0 0 31-15,0 0 33 0,69-51-2 16,-24 8 20-16,4-10 9 0,21-31 16 0,12-8-3 16,12-9-5-16,8-10 5 0,10-6-4 15,13-10-9-15,6 4-8 0,4-3-3 16,4 5-3-16,-7 7 4 0,-3 7-15 0,0 2 3 16,-11 10-1-16,-7 8-47 0,-12 6-40 15,-6 12-70-15,-14 4-127 0,-14 15-365 0,-21 11 119 16</inkml:trace>
  <inkml:trace contextRef="#ctx0" brushRef="#br0" timeOffset="75367.2342">21498 17515 2314 0,'0'0'-130'0,"-38"-6"20"0,16-4 63 0,2 0 18 15,-10-2 4-15,3-1 25 0,-5-7 40 16,7-2-11-16,-7-2-8 0,-1-3-3 0,-7-5 3 16,3-6-7-16,-2-1 7 0,-7-4-11 15,4-9 4-15,0 3-8 0,-7-4 5 16,4-5-1-16,-3 2 3 0,3-7-9 16,-17-14 6-16,12 11 10 0,-7-17-10 0,8 16 3 15,-9-21 0-15,1 6 7 0,0-4 16 16,10 14 15-16,12 9-4 0,-5-3 18 0,0 7-8 15,1-3-1-15,1 5-18 0,-3-2 2 16,10 2 0-16,-4 12-9 0,4-2-6 16,1 8-9-16,10 4 0 0,-3 6 3 15,1 0 3-15,7 8-11 0,2-4 0 0,3 3-3 16,10 22-11-16,-12-40 11 0,12 40-8 16,7-35-5-16,3 8 10 0,5 7-5 0,1 1 3 15,13-6-1-15,-1 2-2 0,9-3 13 16,2-2-7-16,11-4-14 0,7-3 8 15,0-5 0-15,4 2-5 0,35-17 5 0,-6 4 5 16,7-5-5-16,7 2 0 0,6 0 2 16,-3-5 12-16,9-3-20 0,2 4-4 15,5-4 10-15,4 1 0 0,-7 3-3 16,1 1 1-16,-3-4-1 0,-4 3-8 0,0-1 3 16,-5 4 8-16,3-11-2 0,-9 7 2 15,6 2 5-15,-10 1-5 0,3 5 3 0,-3-3-3 16,-4 6 0-16,-11 9 2 0,-11 0-2 15,-6 9-5-15,2-2 0 0,-6 5 5 0,-8 2 5 16,-1 2-5-16,-2-1 3 16,-5 4-6-16,-2-2 0 0,-2 2 3 0,-1 5 6 15,-2-2-4-15,7-5-7 0,2-3 10 16,-1 3-2-16,9-5-3 0,-5 2 0 0,13-10-5 16,0 5 10-16,-1-6 3 0,1 6-16 15,-8-3 8-15,-10 4 3 0,-2 4-1 0,-6 5 4 16,-9 3-6-16,0 1 26 0,-3 4-21 15,-6 0 3-15,-1 0 0 0,-20 12-3 16,35-20 5-16,-21 11-4 0,-14 9-4 0,27-12-2 16,-27 12 0-16,26-12-2 0,-26 12-6 15,20-9 8-15,-20 9 5 0,0 0-13 16,26-12 6-16,-26 12-4 0,0 0-4 16,28-13 7-16,-28 13 3 0,28-9 3 0,-28 9-3 15,32-6-5-15,-32 6 0 0,34-9 5 16,-34 9 2-16,36-9 1 0,-15 6 5 0,-21 3-11 15,41-8 6-15,-41 8-9 0,40-3 1 16,-40 3 13-16,41-1-3 0,-41 1-10 16,31 1 5-16,-31-1 21 0,36 7-32 15,-36-7 11-15,30 7-2 0,-30-7 2 0,31 13-3 16,-31-13 3-16,29 11-5 0,-12-2 5 16,-17-9 0-16,28 22 5 0,-8-7-5 0,-3 3 5 15,-5 4 21-15,4 9 5 0,4 5 0 16,0 11 6-16,-3 4-19 0,2 15 12 15,7 5-1-15,-4 7-5 0,8-4 0 0,0 2 0 16,-5-2-7-16,11-3 9 0,-6-1-8 16,1 1-1-16,3-6-6 0,-2 2 3 15,-2-5-7-15,0 4 2 0,5-7 9 0,-10-8-4 16,2 0-7-16,0-4 4 0,4 0-11 16,-2-4-2-16,-4-1 11 0,3-3-5 15,-4-9 1-15,1-5-1 0,-5 0 1 0,0-4 1 16,-7-3 3-16,1 1 4 0,-1-3 9 15,-13-16-4-15,14 27 12 0,-14-27 5 0,0 0 5 16,-19 46 0-16,-3-26-1 0,1 3 6 16,-23 8-5-16,6 1 3 0,-6 4 8 15,-9 6-14-15,2 3-9 0,-5 1 0 16,4 1-1-16,-2 1 0 0,4 11-8 0,2-5-30 16,-18 30-47-16,4 5-68 0,2-2-107 15,7 2-548-15,4-19 284 0</inkml:trace>
  <inkml:trace contextRef="#ctx0" brushRef="#br0" timeOffset="120323.6908">11205 1635 624 0,'-16'-13'-39'0,"16"13"0"15,0 0-9-15,0 0 0 0,0 0-98 0</inkml:trace>
  <inkml:trace contextRef="#ctx0" brushRef="#br0" timeOffset="120458.6944">11180 1588 443 0,'0'0'14'16,"0"0"-7"-16,0 0-14 0,-3-30-14 0,3 30 21 15,0 0 0-15,23-44-15 16,-14 23-6-16,4-3 21 0,4 2-22 0,0-6 8 0,4 4 6 15,1-6 8-15,-4 7-29 0,1 1 21 16,1-2-15-16,5-1 16 0,-7 3 7 16,4 1-8-16,0 2-23 0,-2 4-57 0,-3 0 30 15</inkml:trace>
  <inkml:trace contextRef="#ctx0" brushRef="#br0" timeOffset="120510.6654">11610 1127 129 0,'0'0'-50'0,"0"0"15"16</inkml:trace>
  <inkml:trace contextRef="#ctx0" brushRef="#br0" timeOffset="120582.6236">11898 1647 87 0</inkml:trace>
  <inkml:trace contextRef="#ctx0" brushRef="#br0" timeOffset="121788.684">13599 1363 1142 0,'32'41'-62'15,"-5"-8"10"-15,3 2 19 0,-5-5 6 0,0-2 5 16,3 3 5-16,1 0 34 0,8-1-51 16,-12-1 40-16,8-2-29 0,-1-3 18 15,-2-1 16-15,2 1 6 0,-2-7-17 0,0 5 11 16,0-3-11-16,-10-7 0 0,0 4 0 15,0-3-11-15,2-1-23 0,-22-12-125 0,22 9-61 16,-22-9 56-16</inkml:trace>
  <inkml:trace contextRef="#ctx0" brushRef="#br0" timeOffset="129563.755">12592 3577 1887 0,'0'0'-128'16,"0"0"15"-16,-20-12-2 0,20 12 4 0,0 0 14 16,0 0-24-16,0 0-220 0,0 0 85 15</inkml:trace>
  <inkml:trace contextRef="#ctx0" brushRef="#br0" timeOffset="129680.6061">13266 4143 1017 0</inkml:trace>
  <inkml:trace contextRef="#ctx0" brushRef="#br0" timeOffset="131055.9731">13870 3200 2818 0</inkml:trace>
  <inkml:trace contextRef="#ctx0" brushRef="#br0" timeOffset="154987.9387">18211 3320 26 0,'0'0'9'0,"45"5"9"0,-20-1-1 15,2-1-17-15,-27-3 34 0,55 6-25 0,-25-3-1 16,-6 5 0-16,6-7 1 0,3 2 32 16,-2-3 15-16,4 3 28 0,0-3 11 15,10 0 63-15,-7 0-18 0,6-3 3 16,4 0-19-16,1 2-28 0,3-4-9 0,-5 2-22 16,4 0 12-16,0 0-20 0,2 0-16 15,2 0 4-15,-3 3 4 0,2-4 4 0,4 1-28 16,-1 3 1-16,-3-2-1 0,3 4 8 15,-4-4-8-15,-3 4-1 0,4-2-8 16,-4 3 0-16,7-3 4 0,-4 0-4 16,-4 0 0-16,6 0-8 0,-1 4 3 0,-4-4-11 15,2 0 12-15,-4 0 0 0,6-4 3 16,-2 4 0-16,-1 0-7 0,-4 0-4 16,9 0 7-16,-3 0-11 0,4 0 15 0,-4 0-3 15,-2 0-5-15,7 0 1 0,-6 0 3 16,0-3-11-16,0 3 3 0,-5 0 1 0,-11 0 7 15,8 3-3-15,-7-3-1 0,3 0-7 16,-7 0 4-16,-3 0-15 0,-30 0 22 16,51 0-8-16,-28 0-6 0,-23 0 6 15,42 0 15-15,-42 0 1 0,33 4 34 0,-33-4 34 16,0 0 1-16,34 0 13 0,-34 0-7 16,0 0-11-16,37-4-9 0,-37 4-13 0,0 0-7 15,0 0-9-15,33 0-3 0,-33 0-13 16,0 0 9-16,28-3-3 0,-28 3-11 15,0 0-4-15,54 0-4 0,-27 0 5 16,3-2-3-16,-30 2-3 0,62-3 0 0,-29-1-2 16,-1 4 12-16,1-3-13 0,3 3-9 15,-3-3-3-15,0 3 5 0,1-2 0 0,3-1 7 16,1-1-12-16,1 1 5 0,6 0-5 16,-3-3-2-16,5 3-1 0,-4-5 8 15,6 8-7-15,-1-9 4 0,-1 6-12 0,0-1 20 16,5-4-10-16,-6 5 0 0,1-2-10 15,5-2 13-15,-2 4-3 0,2-2-3 16,5-2 11-16,-5 1-1 0,0 0-12 16,11 0 5-16,4-3-2 0,8 3 4 0,-3-5 1 15,20 2-6-15,-5 3 3 0,4-3 0 16,-14 6 0-16,-2-3 3 0,4 3-3 0,-7-4-3 16,-2 7-2-16,-13-2 20 0,0 2-25 15,-6-3 10-15,-2 3-2 0,1-3-3 16,-5 3 2-16,2 0 3 0,-7 0-10 15,9-4 10-15,-7 4 3 0,1-3-8 0,1 1 5 16,2-1 17-16,-5-1-17 0,2-2 0 16,4 2-2-16,-4-1-1 0,1 2 1 0,1-2 17 15,-3 1-15-15,1 0 0 0,1-3 2 16,-1 2 1-16,6-2-1 0,-7 6 3 16,9-6-5-16,-2-3 2 0,3 4 1 0,0 3-3 15,-2-3-3-15,5 0 8 0,4 3-7 16,-6-3 2-16,4 3 0 0,-3 0 5 15,6 0-5-15,-8-2-3 0,0 3 6 0,-1-1-6 16,3 3 3-16,-4-4 0 0,4 1-2 16,1 2 9-16,2-3 1 0,-5 0-16 15,13 1 11-15,-5-3-3 0,5 3 0 0,0 0 17 16,-8-3-22-16,-1 3 0 0,-3-1-7 16,-1-1 17-16,-4 5 0 0,-1-3-10 0,-8 0 7 15,-1-1-2-15,-1 1 3 0,-3 3-11 16,-3-2 8-16,3-1 0 0,-34 3-7 15,60-4 9-15,-32 4 1 0,-28 0-1 16,46-3-4-16,-21 3 2 0,-25 0 2 0,45-3 1 16,-45 3-1-16,43 0-4 0,-21-4 2 15,-22 4 0-15,37 0-8 0,-37 0 13 0,37 0-12 16,-37 0 2-16,40-1 10 0,-40 1-17 16,38-4 14-16,-38 4-2 0,49-3 0 15,-21-2 5-15,4 1-10 0,-2 1 0 16,7-5 5-16,0 7 5 0,6-7-12 15,-4 4 7-15,1-3 0 0,-7 3 12 0,4-2-12 16,-7 4 2-16,4-2-2 0,-8 1-2 16,-26 3-5-16,44-3-1 0,-44 3 3 0,42-3 5 15,-42 3 0-15,32-3-2 16,-32 3 9-16,30-3-17 0,-30 3 13 0,0 0-28 0,36 0-30 16,-36 0-62-16,29 3-71 0,-29-3-456 15,27 9 119-15</inkml:trace>
  <inkml:trace contextRef="#ctx0" brushRef="#br0" timeOffset="156226.2796">27447 2362 2412 0,'-42'-19'-128'0,"30"13"52"0,12 6 22 16,-35-18 12-16,35 18 42 0,-27-15 42 15,27 15-1-15,-20-16 2 0,20 16-10 0,-23-13-10 16,23 13 10-16,0 0-11 0,-22-18-6 16,22 18 3-16,0 0-16 0,-20-16 7 15,20 16-4-15,0 0-6 0,0 0-3 16,0 0 6-16,0 0-6 0,-24-11-3 0,24 11-1 15,0 0 4-15,0 0-6 0,0 0 2 16,0 0-2-16,0 0 2 0,0 0 17 16,0 0-16-16,0 0 9 0,0 0 0 0,0 0 3 15,66 36-3-15,-66-36-3 0,31 6 10 16,-31-6-4-16,29 6-3 0,-29-6-3 16,28 3-3-16,-28-3-3 0,25 7 6 15,-25-7-6-15,27 5 2 0,-27-5 4 0,30 7-3 16,-30-7 6-16,34 4-6 0,-34-4-6 15,40 4 9-15,-13 0 3 0,4 0 3 0,3-1-3 16,4-2 10-16,4-1-10 0,8 5-6 16,-1-5-3-16,1 0 9 0,2 0-9 15,0 0 15-15,-5 0-6 0,6 0-6 0,-4 0 13 16,-11 0-10-16,1 0 9 0,-1-5-9 16,-3 5-3-16,-1 0 19 0,-1 0-20 15,-1 0 11-15,-32 0-7 0,62 0 0 0,-30 0 3 16,-2 0-6-16,-2 0 0 0,-28 0 3 15,62 0-4-15,-35 0 4 0,-27 0 4 16,47-1 2-16,-47 1-9 0,40 0 3 16,-40 0 3-16,33 0 6 0,-33 0-6 0,32-3-6 15,-32 3-3-15,0 0 9 0,37 0-15 16,-37 0 5-16,0 0 4 0,37 0 3 16,-37 0 3-16,0 0-6 0,33 0 3 0,-33 0 0 15,0 0 0-15,37 0-6 0,-37 0 6 16,0 0-6-16,33-4 9 0,-33 4-6 15,0 0-1-15,30-4 8 0,-30 4-8 0,0 0 8 16,0 0-8-16,0 0 1 0,36 0 3 16,-36 0 0-16,0 0-12 0,0 0 15 0,0 0 6 15,35 4-6-15,-35-4 1 0,0 0-8 16,27 7 8-16,-27-7-8 0,0 0 1 16,23 6 3-16,-23-6-6 0,0 0 12 15,0 0-3-15,25 8-3 0,-25-8-9 0,0 0 15 16,17 17 1-16,-17-17-7 0,0 0 6 15,-2 30 10-15,2-30-16 0,0 0 3 0,-17 39 3 16,17-39 3-16,-23 35 1 0,6-16-7 16,-6 1 3-16,-6 7 6 0,-4-4-6 15,-4 8 0-15,-8 0 4 0,0 0-13 16,3-1 3-16,-3-1 12 0,-4-1-12 16,7-1 15-16,-1-3-12 0,1 5 6 0,7-11 0 15,3 3 0-15,-3-3 3 0,2 1-6 16,1 1 6-16,-2-3 8 0,-2 1 1 0,2-3-9 15,-1 4 5-15,2-1-5 0,-4 2-1 16,3 1-5-16,-9 0-1 0,4 2 1 0,-4 5-6 16,3-5 14-16,6-1-8 0,4-1 0 15,-2 2-9-15,4-2 0 0,-1 0 9 16,4 4 2-16,0-5-5 16,2 3 3-16,1-1-1 0,2 7 4 0,0-6-7 0,3-1 4 15,1 2-12-15,-1 1 12 0,2-5-6 16,0 0-3-16,1-2 9 0,1 1-1 0,5-1 1 15,8-18-3-15,-24 27 13 0,24-27-18 16,-17 26 10-16,17-26 0 0,-11 21 17 16,11-21-4-16,-14 19-5 0,14-19 3 15,-15 19-3-15,15-19 3 0,-15 16-14 0,15-16-42 16,-18 23-41-16,18-23-46 0,-20 24-80 16,20-24-395-16,-19 22 115 0</inkml:trace>
  <inkml:trace contextRef="#ctx0" brushRef="#br0" timeOffset="156929.6733">27398 2167 2188 0,'0'0'-79'15,"-10"-23"33"-15,10 23 28 0,0 0 8 16,0 0 2-16,-12-24 30 0,12 24 10 0,0 0-8 16,0 0 1-16,0 0-1 0,0 0-24 15,0 0 0-15,0 0-4 0,0 0 18 16,0 0-11-16,0 0-3 0,0 0 0 16,5 99-3-16,7-55 10 0,0 9 3 0,1 5-10 15,9 13 10-15,-4 4 0 0,-4 3 14 16,2 5-11-16,-4 4 7 0,7 37-13 15,-1 11 9-15,-10-1 4 0,1 0 9 0,-4 2-13 16,1-2 6-16,-1-6-132 16,-1-21-150-16,-3-18-251 0,3-14 110 0</inkml:trace>
  <inkml:trace contextRef="#ctx0" brushRef="#br0" timeOffset="176145.6938">20262 2269 96 0,'0'0'-26'0,"45"-18"60"0,-5 3 16 0,-3-2-25 15,0 2 23-15,18 0-48 0,-1 0 15 16,-1 0 1-16,4 3-8 0,-7-3 7 16,-3 8 0-16,2-1-15 0,-1 3 8 15,1-2-8-15,-4 4 0 0,-7 3 0 0,1 0-15 16,-1 0 15-16,1 0-16 0,-3 0 16 15,-2 3 0-15,6-3 16 0,-10 4-24 0,5-1 16 16,-5 1-8-16,-3-3-16 0,-27-1 16 16,54 8-7-16,-28-5-1 0,0 1 16 15,-26-4-8-15,48 8 7 0,-25-1-14 16,3-5 14-16,-26-2 1 0,38 10-8 0,-15-7 8 16,-23-3-8-16,37 9 0 0,-37-9 7 15,34 6 31-15,-34-6-31 0,31 6 23 0,-31-6-15 16,21 3-8-16,-21-3-81 0,0 0-34 15,26 15 35-15</inkml:trace>
  <inkml:trace contextRef="#ctx0" brushRef="#br0" timeOffset="176920.2481">22552 1961 304 0,'0'37'-8'0,"0"-37"68"0,0 0 5 0,-23 44 12 15,9-26-3-15,-3 3 73 0,1-2-34 16,-8 1-5-16,-4 4 17 0,-4-4 17 0,-1 2 2 16,-1-1-16-16,-11 2-12 0,-2 1-20 15,-1-3 0-15,-4 4-22 0,-2 0-6 16,6-3-9-16,-1-4 2 0,-1 3-8 0,13-6-8 16,0 1-4-16,4-4-14 0,6 1 0 15,2-4-4-15,7 0-4 0,18-9-9 16,-34 16 7-16,21-8-1 0,13-8-7 15,0 0 7-15,-10 24-38 0,10-24-63 0,0 0-58 16,0 0-102-16,40 20-237 16,-40-20 102-16</inkml:trace>
  <inkml:trace contextRef="#ctx0" brushRef="#br0" timeOffset="177601.027">23480 1896 1637 0,'57'-9'-88'0,"-27"6"4"16,6-3 12-16,7 0 12 0,4 3 3 0,1-3-2 15,1 3 15-15,6-2-18 0,2 4 37 16,-5-3 4-16,3 2-1 0,2-3 7 0,-4 2 9 16,8 1 1-16,-9 2 5 0,3-3 11 15,-2-1-6-15,-1 4 5 0,-3-3 22 0,2 2-16 16,-5-4-1-16,2 2-10 0,-11 3 11 15,0-3-16-15,0 3 10 0,-4-3 5 16,-1 0 6-16,-32 3-11 0,53 0 4 16,-53 0 1-16,42-3 5 0,-42 3-10 0,35 0 0 15,-35 0 14-15,30-4 0 0,-30 4-10 16,0 0 5-16,36 0-100 0,-36 0-106 16,0 0-123-16,0 0 80 0</inkml:trace>
  <inkml:trace contextRef="#ctx0" brushRef="#br0" timeOffset="178093.8528">24770 1518 951 0,'-8'-25'6'16,"8"25"32"-16,0 0-5 0,0 0 19 0,0 0-36 15,0 0-6-15,0 0 6 0,0 0-6 16,0 0-5-16,0 0 5 0,0 0-5 0,22-24 16 16,-22 24-1-16,0 0-20 0,48 0 9 15,-28-5 11-15,-20 5-15 0,45 0 0 16,-16-1-5-16,-29 1 10 0,57 1-15 16,-27 4 10-16,5-2-5 0,-2-1-10 0,4 0 20 15,0 6 0-15,3-2-15 0,5-3 10 16,-3 3 4-16,-7 0-4 0,0 0 0 0,-5 1 0 15,2-2-15-15,-3 2 5 0,-29-7 10 16,43 7 9-16,-21-3-9 0,-22-4 19 16,35 8-10-16,-35-8-14 0,25 9 5 15,-25-9 9-15,23 12 9 0,-23-12 28 0,14 22-15 16,-14-22-1-16,8 27 1 0,-8-27 2 16,-3 41 30-16,3-41-6 0,-13 46 6 0,-3-19 3 15,8-2-21-15,-5 3 2 0,-2-4-7 16,-2 1-2-16,2 0-7 0,1-1-1 15,-2 4-3-15,-1 1 6 0,0-2-21 16,-3 3 16-16,0 0-16 0,-2-3 10 0,4 5-11 16,-2-3-3-16,5 2 10 0,-5-7-10 15,5-1 7-15,-2 1-4 0,4-1-29 0,-2-1-72 16,5 0-96-16,-6-3-343 0,16-19 103 16</inkml:trace>
  <inkml:trace contextRef="#ctx0" brushRef="#br0" timeOffset="178625.3888">26343 1496 1799 0,'25'3'-112'16,"-25"-3"25"-16,52-3 23 0,-17-3 7 16,3 0 25-16,7-2-13 0,4 4 18 0,1-5-11 15,7 1 15-15,-5 0-15 0,0-2 18 16,-1 4-4-16,6-3 4 0,-5 3 1 0,-5 2 9 15,3-1-11-15,-3 2 11 0,-5-4 10 16,-2 5 0-16,-5 2-10 0,4-3 5 16,-6 0 5-16,4-1 0 0,-7 4 0 15,-30 0 5-15,57-3 0 0,-25 3 0 0,-7-3 0 16,-25 3 11-16,38 0-11 0,-38 0 0 16,44-2-5-16,-44 2 5 0,28-4 9 15,-28 4-14-15,29-3-111 0,-29 3-201 16,25-12 79-16</inkml:trace>
  <inkml:trace contextRef="#ctx0" brushRef="#br0" timeOffset="179016.0473">27445 1114 1038 0,'0'0'27'0,"-27"-9"-33"0,27 9 12 15,0 0 4-15,0 0-31 0,0 0 0 0,0 0 16 16,0 0-6-16,0 0-11 0,0 0 6 16,0 0-1-16,0 0 12 0,0 0-1 0,0 0-5 15,0 0-11-15,0 0-6 0,97-3 33 16,-70 3-22-16,6 3 6 0,3-3 11 16,5 0-12-16,0 0 12 0,7 0 0 15,6-3 23-15,-1 0-28 0,1 3-7 16,-3 0 12-16,0 0-6 0,-10 0 12 0,-2-3-12 15,-6 3 1-15,-2 0 10 0,0 0-10 16,-31 0 10-16,45 0-5 0,-45 0 0 0,41 0 0 16,-41 0 12-16,36 3-6 0,-36-3 22 15,0 0-11-15,37 3 5 0,-37-3 49 0,14 12 35 16,-14-12 4-16,0 0 5 0,-12 44-10 16,-6-20-8-16,-18 13-8 0,-9 8-3 15,-33 23-10-15,7 4-14 0,11-17-20 0,8-9-100 16,4-2-252-16,1-1-104 0,-3 4 94 15</inkml:trace>
  <inkml:trace contextRef="#ctx0" brushRef="#br0" timeOffset="196797.8279">26368 5375 1333 0,'0'0'-53'16,"0"0"5"-16,-19-19 28 0,19 19 25 15,0 0 30-15,-20-19-2 0,20 19 5 0,0 0-5 16,0 0-5-16,-20-12-28 0,20 12 9 16,0 0-9-16,0 0-5 0,0 0 1 15,0 0 4-15,-17 64 4 0,17-32 10 0,0 0-14 16,2 13 18-16,8 1-18 0,-2 6 9 15,6 0-9-15,3 1 9 0,8-2 0 0,-2-1 0 16,2-4 5-16,0-3-5 0,7-6-5 16,-4-7 18-16,1-1-26 0,-4-7 12 15,0-7 23-15,-1-3-1 0,4-8 37 16,-28-4 35-16,45-10 4 0,-20-5-22 0,4-13-4 16,-6-5 6-16,4-8-14 0,0-4-1 15,-7-6-2-15,-2 6-5 0,-1-5 18 0,-4 14-15 16,1-5 16-16,-6 7-2 0,2 7-25 15,-3 0 3-15,1 1 3 0,-3 5-9 16,-5 21-16-16,12-37-6 0,-12 37 2 16,10-28-8-16,-10 28 3 0,10-17-8 0,-10 17 2 15,0 0 13-15,0 0-23 0,30-5 2 16,-30 5-9-16,0 0 12 0,0 0-5 0,48 30-5 16,-32-20-2-16,2 5 0 0,-18-15-5 15,35 26 16-15,-10-14-16 0,-3 0 7 16,5 0 7-16,-2-6-7 0,3 5 0 0,4-9 0 15,-2 2 3-15,-30-4-6 0,62-6 8 16,-32-5-3-16,5-1-4 0,-5-6 4 16,5-3 5-16,-4-1 6 0,-5-9-6 15,-1 0 17-15,-5 1 16 0,-3-8-2 0,-5 2-2 16,-4-6 6-16,-4 7 5 0,1-7-5 16,-5 0-12-16,-5-2 1 0,1 2-11 0,-1-1-3 15,-3-1 7-15,1 2-6 0,2 1-10 16,-7 5 10-16,4 6-10 0,1 2-6 15,2 2-24-15,0 2-61 0,-1 6-62 16,6 18-37-16,-2-22-68 0,2 22-495 0,0 0 486 16</inkml:trace>
  <inkml:trace contextRef="#ctx0" brushRef="#br0" timeOffset="197319.1945">28208 4444 2935 0,'0'0'-150'0,"0"0"9"15,0 0-4-15,0 0 14 0,-25-10 1 16,25 10 11-16,0 0 6 0,0 0-6 15,0 0-1-15,0 0 19 0,0 0 1 0,0 0-10 16,0 0 29-16,0 0 20 0,0 0-11 16,0 0 13-16,41 73 28 0,-29-50 31 15,-3 5 10-15,4 3 1 0,2 6-1 0,2 3 49 16,-2-4-6-16,-2 5-6 0,4-2-5 16,0 3 17-16,-4 0-6 0,0-2-9 0,4-3 3 15,-4 4-9-15,4-5-5 0,2 1 8 16,-6-4-17-16,4 1 12 0,-1-3-16 15,-2-2 0-15,1-8-1 0,-3 2 1 16,-4-3 14-16,-8-20-7 0,13 30 6 0,-13-30-7 16,14 24-18-16,-14-24-121 0,0 0-86 15,0 0-243-15,30-12 103 0</inkml:trace>
  <inkml:trace contextRef="#ctx0" brushRef="#br0" timeOffset="197971.8884">28213 4626 1465 0,'-34'-17'-36'0,"34"17"5"16,-28-12 8-16,28 12 4 0,-24-15-4 0,24 15 4 15,-16-21 38-15,16 21 41 0,-19-18-19 16,19 18 56-16,-23-25 5 0,23 25-24 0,-17-25-14 15,17 25 18-15,-20-28 1 0,10 16-3 16,10 12 9-16,-18-24-10 0,18 24-16 16,-20-28-3-16,20 28-6 0,-17-25-13 15,17 25-3-15,-14-21 2 0,14 21-16 0,-15-15 3 16,15 15-12-16,0 0 0 0,-3-29-9 16,3 29 9-16,0 0-1 0,35-43-11 15,-10 21 3-15,9 5 3 0,6-9-12 0,5 5 6 16,4 0-6-16,1 3 3 0,7 2 3 15,-9 5 0-15,-1 0-9 0,0 5 3 16,1 6 3-16,-9-3 6 0,1 6-3 16,2 3-3-16,-9 5-9 0,1 0 9 15,1 5 0-15,-10 2-3 0,-2 6 6 0,-9 1-3 16,-8 3 3-16,-6 6 8 0,0 2-8 0,-8 5 15 16,-7-2 5-16,0 2 5 0,-2-2-8 15,-5 4-9-15,6-5 9 0,-8-2-4 0,4 1-4 16,4-3-7-16,-1-4 3 0,0 2 6 15,5-7 0-15,7-1-4 0,-6 1-10 16,11-25 0-16,0 37 3 0,0-37 0 16,11 28 5-16,6-16-13 0,-17-12 18 0,37 21-16 15,-12-13 6-15,-3-4-3 0,8 3-3 16,-5 0 9-16,0-2-12 0,3 2 1 0,-6-1 10 16,8 3-7-16,-8 0-1 0,-2 0 6 15,5 2 2-15,-25-11 0 0,34 27 9 16,-18-13 7-16,-4 5 11 0,-2-1 20 15,-10-18 2-15,8 44-9 0,-8-19 9 0,0-25 7 16,-18 50 8-16,3-23 1 0,0 0-2 16,-5 0 0-16,-7 1-11 0,5-4-12 0,-3-1-1 15,-3 1-11-15,3 2-54 0,-7-2-57 16,0-2-82-16,2-3-108 0,7-7-441 16,-6-7 607-16</inkml:trace>
  <inkml:trace contextRef="#ctx0" brushRef="#br0" timeOffset="198515.8196">29472 3859 2777 0,'0'0'-127'16,"0"0"18"-16,0 0 15 0,0 0 6 15,0 0 30-15,0 0 15 0,-21-21 7 0,21 21 2 16,0 0 3-16,0 0 11 0,0 0 6 16,-52 39 14-16,35-20-4 0,-1 2-3 15,1 1 7-15,0 0 0 0,0-1-7 16,4 3 4-16,-2-1 3 0,7 1-4 0,-4 0 1 16,7-2 10-16,-3 2-11 0,8-24 8 15,0 47 3-15,3-23 14 0,7-1-1 16,2-2-3-16,4-6-3 0,3 4 3 0,-1-4 0 15,11-3 6-15,-6 0 10 0,5 0 10 16,-6 0 2-16,2 2 8 0,-3-5 16 0,-4 3 3 16,-17-12 33-16,35 16 11 0,-21-5-2 15,-14-11-15-15,25 16 4 0,-17 0 19 16,-8-16 43-16,18 36 18 0,-12-8-23 0,-6 2-20 16,-6 5-14-16,0 8-26 0,-6 0-12 15,-1-3-6-15,1 9-39 0,-5 0-91 16,-1-7-139-16,-1-7-317 0,-1 0-271 0,4-8 294 15</inkml:trace>
  <inkml:trace contextRef="#ctx0" brushRef="#br0" timeOffset="199797.8054">28740 6218 3181 0,'0'0'-166'0,"0"0"6"16,0 0 0-16,0 0 3 0,0 0 13 15,0 0-2-15,0 0 14 0,16-13-4 0,-16 13 5 16,0 0 9-16,0 0 20 0,0 0 8 16,34 39 37-16,-24-18 35 0,3 5 49 0,1 1-19 15,1 6 19-15,0 2-1 0,3-1 8 16,-1 1 34-16,0 2 1 0,-1 4-1 16,6-5-13-16,0 10-13 0,-5-6 11 15,1-3-5-15,0 1-12 0,2-1 10 0,-3-1-7 16,0-3-4-16,6 2-1 0,-6-3-3 15,0-5-11-15,-4-2 7 0,2-5-34 16,-3 4-64-16,1-11-76 0,-13-13-368 0,17 18 106 16</inkml:trace>
  <inkml:trace contextRef="#ctx0" brushRef="#br0" timeOffset="200255.7964">29293 5591 1849 0,'19'38'4'0,"-6"-1"19"0,-4 4 11 15,-1-1 22-15,-5 0 16 0,-3 2 23 16,2 3 4-16,-2-3-4 0,-2 5 9 0,-1-1-21 16,-9 9 18-16,-5 0-15 0,1 1-5 15,-13 5-2-15,-4-2-15 0,1-12-10 16,2-1 5-16,-5-10-4 0,5 2-18 16,6-8-27-16,-4-4-77 0,8-5-108 0,1-9-197 15,1-9-237-15,18-3 112 0</inkml:trace>
  <inkml:trace contextRef="#ctx0" brushRef="#br0" timeOffset="200918.8016">29146 5621 2215 0,'0'0'-113'15,"-8"-37"24"-15,8 37 23 0,0 0 21 0,-22-20 7 16,22 20 12-16,0 0 37 0,-43-1 4 16,43 1 8-16,-42 12-11 0,5 4 14 15,0 4 0-15,-11 5-4 0,-1 4 0 16,2-2 0-16,2 0-12 0,5 4 8 0,3 0-7 15,7-3-11-15,0-1-39 0,8 1-57 16,9-3-94-16,4-4-265 0,9-21 97 0</inkml:trace>
  <inkml:trace contextRef="#ctx0" brushRef="#br0" timeOffset="201319.8018">30180 5235 1654 0,'-23'-15'33'0,"23"15"47"0,0 0 33 0,0 0 27 16,-26-9-6-16,26 9-20 0,0 0-11 16,0 0-15-16,0 0-12 0,0 0-11 15,-36 27 8-15,26-8-17 0,1 6-11 0,4 0-7 16,0 2 11-16,5 3-1 0,5 9-12 16,-1 0 14-16,6 7-17 0,0-3 12 0,3 10-10 15,4 3-8-15,0-4 14 0,1-1 12 16,2 5-30-16,2-2 1 0,-6-6 4 15,5 2-17-15,-5-1 10 0,-1-9-3 16,-1-3-7-16,4 0 5 0,-5-6-25 0,-4-3-41 16,3-8-34-16,-4 2-41 0,0-9-100 15,-8-13-448-15,0 0 120 0</inkml:trace>
  <inkml:trace contextRef="#ctx0" brushRef="#br0" timeOffset="201453.7769">30055 5257 2707 0</inkml:trace>
  <inkml:trace contextRef="#ctx0" brushRef="#br0" timeOffset="201918.6709">30028 5248 2387 0,'0'0'-139'0,"-34"-10"28"16,34 10-9-16,0 0 5 0,0 0 8 15,-23-8-1-15,23 8 8 0,0 0 5 0,0 0 5 16,0 0 11-16,0 0 8 0,0 0-3 0,53-57 7 15,-31 48-1 1,7-2 15-16,-1-2 3 0,0 1 0 0,4 3 15 0,2-3 1 16,6 2-8-16,-5 0 18 0,8 5 12 15,-4-2 0-15,-1 6 0 0,-2-4 5 0,-1 5-11 16,-2 5 18-16,-1-4-13 0,-7 6 20 16,0 1 66-16,-8 4 33 0,-2 5 55 15,-7 4-22-15,1 0-2 0,-8 6-21 0,-1-27 13 16,-1 57-3-16,1-27-26 0,-4 2-3 15,-1-5-11-15,2 3-9 0,0-1-3 0,1 1-19 16,-1 0-4-16,-2 0-1 0,5-30 2 16,-4 48-17-16,4-27 0 0,0-21-10 15,0 41 7-15,0-41-8 0,4 35-2 16,-4-35-1-16,10 26-9 0,-10-26 0 0,23 19 12 16,-8-9-9-16,-15-10 11 0,42 12-11 15,-20-6-6-15,4 0 8 0,-1 0-11 0,1 3 20 16,2-3-12-16,-3 0-11 0,2 3 5 15,-2-2 1-15,2 6 5 0,-1-4-6 16,-5 0 12-16,0 4 19 0,3-5-12 16,-8 4-8-16,3 2 19 0,-19-14 15 0,30 25 17 15,-22-14 18-15,-8-11 0 0,10 34 26 16,-10-34-16-16,-5 47 6 0,-5-20 18 16,-8 3-23-16,-2 4-8 0,-5-1-7 0,-7 5-2 15,-2 0-21-15,-2-2-16 0,-6 1-4 16,2 0-25-16,-2 0-44 0,-3-2-46 15,5-5-62-15,-6-1-83 0,11-9-142 0,2-6-378 16,4-10 472-16</inkml:trace>
  <inkml:trace contextRef="#ctx0" brushRef="#br0" timeOffset="202899.2182">31650 4545 3012 0,'0'0'-67'0,"0"0"23"16,0 0 9-16,0 0 14 0,-3-34 21 0,3 34 2 16,0 0 1-16,0 0-8 0,0 0 5 15,-8-24-3-15,8 24-5 0,0 0-3 0,0 0-3 16,0 0 6-16,0 0-5 0,0 0 7 15,0 0 6-15,0 0-11 0,0 0 3 16,0 0-9-16,0 0 14 0,0 0-2 0,0 0 10 16,0 0 1-16,0 0-3 0,0 0 2 15,0 0-16-15,0 0 3 16,0 0 8-16,0 0 0 0,0 0-3 0,0 0 14 16,0 0-11-16,0 0-3 0,0 0 0 0,0 0 3 15,0 0 3-15,0 0 0 0,-34 56-3 16,34-56 0-16,0 0 0 0,0 0 0 0,0 0 3 15,0 0 11-15,0 0-12 0,0 0 4 16,0 0 0-16,0 0 2 0,0 0 6 16,0 0-4-16,0 0 20 0,0 0-3 15,0 0 8-15,0 0 4 0,0 0-5 0,0 0-1 16,0 0-5-16,0 0 10 0,0 0-6 16,0 0-12-16,0 0 2 0,0 0 7 0,0 0-10 15,0 0-2-15,0 0-7 0,0 0-1 16,0 0 5-16,0 0 0 0,0 0-2 15,0 0-3-15,0 0 5 0,0 0-7 16,0 0 2-16,0 0-4 0,0 0 4 0,0 0 5 16,0 0 4-16,0 0-4 15,0 0-3-15,0 0-4 0,0 0 11 0,0 0 4 16,0 0 13-16,0 0 5 0,0 0-12 16,0 0 16-16,0 0-2 0,0 0-13 0,0 0 4 15,0 0-10-15,-18 12-1 0,18-12-6 16,0 0-8-16,-30 19 6 0,13-8-8 0,17-11 0 15,-37 32-2-15,17-17 9 0,-2 4-7 16,2-1-8-16,0-1 14 0,-2 3-16 16,11 2 0-16,-6-4 8 0,5 3-4 0,1 0 8 15,11-21-2-15,-9 41 6 0,9-41-9 16,5 40-3-16,7-25 8 0,3 3-8 16,2-1 4-16,3-5-2 0,8 0 0 0,1-3 6 15,9 0-4-15,2-3-4 0,5 3 0 16,1-1 9-16,-6-4-5 0,5 7-8 15,-3-2 12-15,-2 0-8 0,2 3 0 16,-5 1 4-16,-4 2 15 0,2 2 9 16,-5-1 4-16,-5 7 7 0,-3-5 17 0,-4 4-34 15,-4-2 22-15,1 6 10 0,-8 3 3 16,-4-3 2-16,-6 5-3 0,-4 6 9 0,-5-3 8 16,4-1-4-16,-11 8-7 0,-1 2-4 15,-3 0-9-15,-7 0-3 0,-4 0-20 0,4-4-36 16,4 3-73-16,-1-12-128 0,-12 0-274 15,7-4-352-15,-1-8-28 0</inkml:trace>
  <inkml:trace contextRef="#ctx0" brushRef="#br0" timeOffset="206259.7557">31065 7147 3609 0,'0'0'-157'0,"5"-26"32"0,-5 26 15 0,0 0 8 15,0 0 7-15,0 0 0 0,0 0 9 16,0 0 4-16,0 0-2 0,0 0 5 0,0 0 8 16,0 0 1-16,0 0 7 0,0 0 6 15,0 0 15-15,0 0-14 0,52 50 19 16,-42-38 6-16,-10-12-6 0,22 27 9 0,-12-14 3 15,-10-13-3-15,20 27 3 0,-9-15 3 16,-11-12 4-16,17 23 3 0,-17-23 8 16,15 18 3-16,-15-18 26 0,14 13 61 0,-14-13 35 15,0 0 41-15,11 16-9 0,-11-16-2 16,0 0-34-16,0 0-8 0,0 0-11 16,0 0-13-16,0 0-24 0,0 0 11 15,0-85-14-15,-3 61-8 0,3 24-10 0,-3-56 2 16,1 25-2-16,-1 4-15 0,3 27 5 15,-5-50-5-15,5 29-4 0,0 21-1 0,-4-39-8 16,4 39 4-16,0-35-13 0,0 35 11 16,0-28-14-16,0 28 1 0,0 0-4 15,4-30 12-15,-4 30-10 0,0 0-3 0,21-9 3 16,-21 9 0-16,0 0 4 0,0 0-5 16,0 0 5-16,0 0 5 0,60 24-7 15,-60-24 10-15,26 15-8 0,-26-15 0 16,20 16 7-16,-20-16-12 0,16 12 3 0,-16-12 4 15,0 0 18-15,25 11-16 0,-25-11 9 16,0 0 32-16,0 0 5 0,0 0-5 16,26 4-6-16,-26-4-1 0,0 0-6 0,23-46-9 15,-18 19 0-15,7-1-1 0,1-6-11 16,-5-3 5-16,4 4 5 0,-2-2-14 0,-1 5 16 16,-1 1-16-16,-1 5-5 0,-1 3 9 15,-6 21-12-15,10-39-7 0,-3 22 10 16,-7 17-6-16,8-25-5 0,-8 25 5 15,0 0 4-15,19-24 0 0,-19 24 2 0,0 0 7 16,0 0-18-16,0 0 7 0,0 0-9 16,52 24 7-16,-52-24 0 0,26 25-2 0,-12-8 8 15,-6-2-4 1,6 5 2-16,1-1 4 0,0-1-8 0,-2 4 4 0,-1-2 6 16,1 0-15-16,-1 2-12 0,3-7-33 15,-2 4-43-15,-13-19-47 0,20 25-54 0,-20-25-58 16,17 13-455-16,-17-13 596 0</inkml:trace>
  <inkml:trace contextRef="#ctx0" brushRef="#br0" timeOffset="206443.7188">32025 6471 2893 0,'0'0'-38'0,"5"-21"14"0,-5 21 2 16,0 0 1-16,0 0-2 0,0 0 7 0,0 0 7 15,0 0 26-15,0 0-3 0,0 0 8 16,0 0-14-16,0 0 9 0,22 77-1 0,-17-53 0 15,2 1 6-15,4-2-6 0,1 2-6 16,-7-3-12-16,7-2-44 0,-12-20-52 16,13 32-39-16,-13-32-19 0,12 20-142 15,-12-20-246-15,0 0 110 0</inkml:trace>
  <inkml:trace contextRef="#ctx0" brushRef="#br0" timeOffset="206599.0534">32008 5987 1980 0,'-16'-30'37'0,"11"8"41"0,-5 3-12 0,10 19 18 16,-17-27 11-16,17 27-1 0,-12-21-5 15,12 21-21-15,0 0-18 0,-8-24-53 0,8 24-26 16,0 0-96-16,0 0-108 0,0 0-327 16,0 0 111-16</inkml:trace>
  <inkml:trace contextRef="#ctx0" brushRef="#br0" timeOffset="206900.7869">32495 5540 2167 0,'-32'0'58'16,"32"0"-8"-16,0 0-11 0,0 0-17 0,0 0 1 0,0 0-7 15,-40 6-1-15,40-6-5 0,0 0 15 16,0 0-19-16,9 45 3 0,-9-45 4 16,20 38-1-16,-9-13-3 0,4 7 4 0,2 1 5 15,0 0 0-15,1 5-6 0,-1 0 6 16,8 3-3-16,-5 3-9 0,4 1 11 0,1-1-8 16,-2-1 6-16,-1 1-4 0,-2-7 4 15,0 0-3-15,-3-3-7 0,-1 1 7 16,1-5-7-16,-2-6-51 0,-1-3-66 15,1 2-98-15,-7-8-362 0,2-6 113 0</inkml:trace>
  <inkml:trace contextRef="#ctx0" brushRef="#br0" timeOffset="207281.7274">33071 6032 2140 0,'-17'-20'-31'0,"17"20"17"0,0 0-14 15,0 0-8-15,-9-19 3 0,9 19 1 16,0 0 2-16,0 0 4 0,0 0-4 0,0 0 14 16,0 0 1-16,22-42 7 0,-22 42-11 15,22-16 19-15,-22 16-8 0,18-16 1 16,-18 16 7-16,17-18 0 0,-17 18-8 16,17-21 8-16,-17 21-4 0,18-26 0 0,-18 26-16 15,9-30-20-15,-9 30-8 0,5-30-10 16,-5 30 3-16,-5-31-1 0,5 31 3 0,-12-29 3 15,12 29 4-15,-20-21-5 0,20 21 8 16,-24-18 4-16,24 18 0 0,-30-3 13 16,30 3 6-16,-40 6 10 0,40-6 15 15,-45 27 46-15,17-5-7 0,1 6 14 0,-8 9 31 16,5 5 45-16,-2 5 14 0,-5 6 4 16,2 5 10-16,8-13-30 0,4 5-19 0,3 0-18 15,6-10-3-15,6-1 4 0,4-1-18 16,13-8-6-16,3-1-6 0,19-11-19 15,13-12-72-15,11-12-250 0,24-11-324 16,-1-13 115-16</inkml:trace>
  <inkml:trace contextRef="#ctx0" brushRef="#br0" timeOffset="209535.7134">31630 7398 2228 0,'0'0'-57'0,"0"0"23"0,-11-22 9 0,11 22 15 16,0 0 45-16,0 0 16 0,-14-20 22 16,14 20 6-16,0 0 3 0,0 0-14 15,0 0 25-15,-17-20-21 0,17 20-3 0,0 0 0 16,0 0 4-16,0 0-9 0,0 0-7 16,0 0-6-16,-18-17 1 0,18 17-17 15,0 0-6-15,0 0 0 0,0 0-10 16,0 0-2-16,0 0 0 0,0 0-5 0,0 0-5 15,0 0 0-15,0 0 7 0,0 0-14 16,0 0 0-16,-30 56 9 0,25-36 10 0,-3 0-8 16,3 7 3-16,5-27-10 0,-15 46 3 15,8-23 0-15,2-2-7 0,5-21 2 0,-4 39 1 16,4-39 8-16,4 40-11 0,-4-40 5 16,8 34-10-16,-8-34 10 0,10 31-1 15,-10-31-4-15,17 23 5 0,-17-23-1 16,22 21-2-16,-22-21-4 0,26 12 2 0,-26-12 2 15,31 12 1-15,-31-12-1 0,33 5 0 16,-33-5 3-16,37 10-17 0,-20-3 12 0,-17-7-2 16,31 11-2-16,-31-11 8 0,25 16-6 15,-11-7 2-15,-14-9 7 0,20 18 8 16,-20-18-3-16,18 29 3 0,-9-14 18 16,-9-15-15-16,8 31-10 0,-8-31 10 15,5 40 5-15,-2-16-5 0,-3-24 1 0,-3 53 0 16,-2-28-19-16,2-1 10 0,3-24-22 15,-5 50-46-15,1-31-60 0,4-19-105 0,-8 30-498 16,8-30 563-16</inkml:trace>
  <inkml:trace contextRef="#ctx0" brushRef="#br0" timeOffset="209799.7082">32177 7097 2984 0,'0'0'-39'16,"0"0"-5"-16,-35-4 1 0,35 4 3 0,0 0-1 15,0 0 4-15,-25 27 9 0,25-27-3 16,-12 24 14-16,12-24 0 0,-1 34-4 16,1-34 4-16,1 47 5 0,6-18 6 0,1 2-5 15,6 3 5-15,1 3 6 0,-3-2-9 16,4 4 9-16,1-2 3 0,-4 0-9 15,2-5-6-15,-3 3-30 0,-3-7-35 0,-1-1-21 16,-8 2-40-16,-3-4-59 0,-6 5-314 16,-4-5 110-16</inkml:trace>
  <inkml:trace contextRef="#ctx0" brushRef="#br0" timeOffset="210169.711">31968 7888 1775 0,'0'0'-64'0,"-33"-7"15"16,33 7 12-16,-22-17-9 0,22 17 16 15,-13-32-10-15,13 32 14 0,8-43-1 16,-8 43-4-16,18-54 8 0,4 22 0 15,-2 2 5-15,7 0 4 0,0 1 42 0,-2 1 8 16,3 1 23-16,1 3 2 0,-13 1 25 16,3 3 20-16,-1 7 20 0,-4-2 13 0,-14 15 3 15,28-26-7-15,-28 26-3 16,17-18-18-16,-17 18-25 0,18-18 1 0,-18 18-20 16,0 0-10-16,14-19-3 0,-14 19-15 15,0 0-3-15,0 0-8 0,16-12 5 16,-16 12-8-16,0 0-6 0,0 0 1 0,0 0-1 15,0 0-2-15,52 24-6 0,-52-24 1 16,25 16-8-16,-25-16 0 0,25 15 0 0,-25-15-7 16,29 11 3-16,-29-11-6 0,22 7 8 15,-22-7 5-15,0 0 7 0,30 0-10 16,-30 0 9-16,0 0-4 0,21-24-3 0,-21 24 10 16,9-29 9-16,-9 29-3 0,0-28 0 15,0 28 0-15,-5-31 6 0,5 31-6 16,-9-29 8-16,9 29-18 0,-11-24-11 0,11 24-28 15,-14-18-29-15,14 18-60 0,0 0-51 16,-23-11-72-16,23 11-438 0,-20-3 117 0</inkml:trace>
  <inkml:trace contextRef="#ctx0" brushRef="#br0" timeOffset="210733.2251">32811 6940 2834 0,'0'0'21'16,"0"0"14"-16,0 0-3 0,14-19-14 16,-14 19-7-16,0 0-11 0,0 0 0 15,0 0 10-15,0 0 0 0,0 0-4 16,0 0 1-16,25 51-2 0,-25-51 1 0,10 27 4 16,-2-14 0-16,-8-13 0 0,9 26-7 0,-9-26 7 15,10 24-10-15,-10-24 5 0,11 19 2 16,-11-19 6-16,0 0 4 0,9 22 38 15,-9-22 10-15,0 0 6 0,0 0-20 16,0 0-8-16,0 0-13 0,0 0-1 0,0 0-1 16,0 0-14-16,0 0 3 0,28-59-2 15,-21 41-8-15,-7 18 8 0,13-27-7 16,-13 27 5-16,25-32-8 0,-11 17-1 0,-14 15-2 16,35-27 2-16,-17 17 0 0,6-2 1 15,1 2-12-15,-25 10-12 0,48-13-9 16,-19 7-22-16,-4 0-7 0,3 0-23 15,1 0-11-15,-4 0-2 0,3 0-12 0,-4-4-8 16,1 0 0-16,3 1-1 0,-28 9 13 16,37-19 3-16,-17 7 8 0,-3-5 11 0,-4-1-3 15,0-1 11-15,2-1 16 0,-4 0 3 16,-3-4 23-16,-8 24 33 0,8-47 24 16,-8 26 25-16,0 21 29 0,-3-44-3 15,3 44 27-15,-13-39 12 0,6 19 0 0,7 20-18 16,-25-28-22-16,8 14 0 0,17 14-4 15,-43-13-20-15,43 13 4 0,-46 0-16 16,46 0-5-16,-48 7 6 0,29-1-2 0,-7 3-6 16,6 3-9-16,20-12 6 0,-34 28-13 15,19-12-1-15,15-16 2 0,-13 29-11 16,13-29-2-16,3 32-43 0,-3-32-45 16,25 29-59-16,-8-18-89 0,3 1-447 0,-20-12 120 15</inkml:trace>
  <inkml:trace contextRef="#ctx0" brushRef="#br0" timeOffset="245141.4019">27557 16486 273 0,'-25'-16'105'16,"25"16"-54"-16,0 0-23 0,-22-18-7 15,22 18-21-15,0 0 27 0,-17-15-20 0,17 15 0 16,0 0 20-16,-16-25-14 0,16 25 0 16,-10-19 52-16,10 19 23 0,0 0 2 0,-14-21-27 15,14 21 10-15,0 0-18 0,-8-21 4 16,8 21 3-16,0 0 33 0,0 0-8 16,0 0-3-16,-17-25-16 0,17 25-2 15,0 0-2-15,0 0-9 0,0 0-18 0,0 0 7 16,-10-20-12-16,10 20 0 0,0 0-16 15,0 0 3-15,0 0-4 0,0 0-7 0,0 0 0 16,0 0 7-16,0 0-4 0,0 0 16 16,0 0 3-16,0 0 10 0,0 0 15 0,0 0 1 15,0 0-24-15,0 0 16 0,0 0-4 16,0 0-21-16,0 0 0 0,0 0 0 16,0 0-6-16,0 0 2 0,0 0 1 15,0 0-14-15,0 0 10 0,0 0-13 16,0 0 7-16,0 0 5 0,0 0-2 0,44 66-4 15,-34-42 1-15,1 8-7 0,3 7 3 16,4 1 3-16,-1 10 10 0,0 0-13 0,8 5-6 16,-2-2 6-16,-1-2 0 0,0 2-6 15,4-1 7-15,-4-3-1 0,-2 2 6 16,7-12-18-16,-10-3-25 0,-1-1 0 0,1-8-9 16,-2 1-5-16,-6-7-6 0,1-3-9 15,5 2-28-15,-7-1-6 0,-8-19-26 0,23 20-9 16,-6-10-41-16,-17-10-265 0,22 12 94 15</inkml:trace>
  <inkml:trace contextRef="#ctx0" brushRef="#br0" timeOffset="245839.1509">27340 16616 1487 0,'-26'-20'31'0,"26"20"42"0,-30-21 2 16,17 12-10-16,13 9 11 0,-33-18-19 16,14 4 22-16,19 14-5 0,-27-17-7 0,11 6 3 15,16 11-16-15,-27-20-7 0,27 20 12 0,-22-21-33 16,14 6-7-16,8 15-10 0,-15-42-9 16,13 15 0-16,-1 0 7 0,3 27-11 15,0-60 8-15,0 30-11 0,0-2 7 0,0 5 0 16,0 27 0-16,0-54 3 0,-5 25-6 15,5 29 10-15,0-51-14 16,0 22 4-16,0 29-3 0,0-49-1 0,5 25 1 16,-2-2 0-16,-3 26-1 0,8-48 1 0,2 26-1 15,2-2-2-15,-3 1-4 0,4-1 9 16,5 3-12-16,-1-5 9 0,3 5 7 0,5-3 4 16,4-1-8-16,-4 1-2 0,6 4-8 15,-2-1 8-15,3 3-1 0,-2 3 1 16,0 0-1-16,-3 5 4 0,3 0-1 15,2 1 4-15,-2 3-10 0,0 3 10 16,-30 3-7-16,47-3 14 0,-47 3-10 0,43 6 6 16,-21 4-10-16,-2-2 14 0,-3 6-7 15,3 1-7-15,-4-3 4 0,1 6 13 0,-2 1-10 16,-1 1 17-16,1 5 3 0,-7 0 6 16,0 0 23-16,-3 2 12 0,0 8 5 15,-5-4-8-15,-10 9 14 0,-5 0-2 16,2 2-5-16,-7 8 5 0,-5-3-10 0,0 2 9 15,-5-4-11-15,3 2-9 0,-2-3-4 16,3-5-15-16,4-5 7 0,0-6-10 0,4 0-8 16,4-4-2-16,6-2-20 0,-4-2-38 15,12-20-35-15,-5 32-33 0,5-32-67 16,0 0-80-16,0 0-355 0,0 0 115 0</inkml:trace>
  <inkml:trace contextRef="#ctx0" brushRef="#br0" timeOffset="246693.4653">28514 15707 2218 0,'0'0'-102'0,"-27"-9"28"0,27 9-10 15,-22-10 17-15,22 10 17 0,0 0 19 0,-40-10 0 16,40 10 39-16,0 0 15 0,-25-8 1 16,25 8-1-16,0 0 7 0,-25-5-3 15,25 5 2-15,0 0 1 0,0 0-15 0,0 0-1 16,0 0-3-16,0 0 0 0,0 0-4 16,-37 17 0-16,37-17 4 0,-8 31 3 0,8-4 4 15,0-27-4-15,-3 59-4 0,6-21 1 16,-3 5 3-16,5 4-7 0,-2-2 6 15,-3 3 4-15,2-1-6 0,1 0-1 0,1-1 3 16,1-2-6-16,0-3 10 0,-2 0-4 16,2-8-6-16,2-1 3 0,-7-5 6 15,3 0-3-15,-3-27 10 0,8 42-7 16,-4-24 36-16,-4-18 1 0,0 0 15 0,5 21-2 16,-5-21-16-16,0 0 2 0,0 0 2 15,0 0-12-15,8-86-9 0,-13 49 2 16,5-8-10-16,-3-6 2 0,3 0-1 0,-4-12-10 15,3 5 2-15,-3 5 0 0,-1-2-10 16,2 10 8-16,0-2-1 0,3 4-7 16,-4 5 7-16,1 5-5 0,3 4-2 0,-5-1 2 15,5 30-5-15,-3-46-10 0,3 46 7 16,-2-38-2-16,2 38-7 0,2-30 9 0,-2 30 1 16,15-24 12-16,-15 24-15 0,20-22-5 15,-7 12 5-15,12 1 5 0,-25 9-3 16,52-16 1-16,-20 5-8 0,1-1 10 0,4 0 0 15,0-2-8-15,0 1 1 0,-4-3 2 16,1-3 10-16,-3 0-10 0,-2-6 5 16,3 2-13-16,-6-6 8 0,1-4 0 15,-2-7-2-15,-3-7 2 0,-2-3 0 0,-2-1-5 16,-12 4 27-16,2 1 8 0,-6-1 7 16,1 4 4-16,-6-1-6 0,1 5-4 0,-3 6 9 15,2 3 12-15,-3-2-4 0,3 7-8 16,3 25-1-16,-8-45-6 0,4 26-8 0,4 19-1 15,-3-31-12-15,3 31-1 0,0 0-1 16,0-38 1-16,0 38-3 0,0 0 7 16,18-13-5-16,-18 13-4 0,0 0-1 15,0 0-3-15,0 0 10 0,47 11-6 0,-47-11-2 16,24 25-2-16,-11-7 4 0,1 3 2 16,1 14-8-16,1 1 11 0,-1 4-7 0,2 10 4 15,-4 3 0-15,4-2-4 0,-2 8 0 16,-3-4-4-16,1 4 6 0,1-2 0 15,1 0 12-15,2-3-14 0,-1 3 0 16,4-12-6-16,0 2-24 0,4-8-31 16,-6-4-44-16,6-8-50 0,-1-5-80 0,-5-5-490 15,3-6 544-15</inkml:trace>
  <inkml:trace contextRef="#ctx0" brushRef="#br0" timeOffset="247471.278">29693 14465 2882 0,'-17'-30'-111'15,"17"30"27"-15,-11-26 6 0,11 26-2 0,-15-16 10 16,15 16 20-16,-14-20 9 0,14 20 0 15,0 0 2-15,-15-22 2 0,15 22 1 16,0 0 5-16,0 0 4 0,-13-24 0 0,13 24-1 16,0 0 3-16,0 0-7 0,0 0 7 15,0 0 11-15,0 0 3 0,0 0 22 0,0 0 21 16,0 0 11-16,0 0-1 0,37 86-1 16,-22-49 6-16,-5 4-3 0,-4 2-18 15,8-1 7-15,-1 3-4 0,-1 5-4 0,3-3-6 16,-7 2 16-16,4-2-17 0,1 1 7 15,-1-4-13-15,-2-2-8 0,4-2 11 16,-1 1 0-16,-5-4 0 0,4 0 12 0,1-4-18 16,-8-2 0-16,9 0-3 0,-1-2 3 15,-4-2-9-15,2-4 2 0,-6 1 4 0,9-1-3 16,-6 1-6-16,0-8 12 16,-8-16-9-16,15 35 12 0,-15-35-3 0,12 27-7 15,-12-27 4-15,4 32 3 0,-4-32-3 16,-4 27 5-16,4-27 18 0,-22 37 2 0,4-19 3 15,5 1 10-15,1-4 10 0,-5 4 15 16,-3-4-14-16,20-15-9 0,-25 25 2 16,13-13-18-16,12-12 9 0,-20 20-5 0,20-20-3 15,-20 17-2-15,20-17-5 0,-17 13-3 16,17-13 0-16,0 0-1 0,0 0-13 16,0 0 2-16,0 0 10 0,0 0-15 0,0 0 3 15,17-87 2-15,7 51-4 0,9-9 17 16,12-5-22-16,5-4 5 0,24-17-1 15,-4 1-2-15,2-1 12 0,2 0-17 0,-21 18 8 16,-4 10-7-16,-16 10 2 0,-1 6 2 16,-7 1 7-16,-1 1-7 0,-4 7-15 0,-7 1-21 15,4-3-18-15,-7 4-24 0,-10 16-39 16,17-27-50-16,-17 27-65 0,5-28-420 16,-2 17 118-16</inkml:trace>
  <inkml:trace contextRef="#ctx0" brushRef="#br0" timeOffset="247738.3994">29489 14468 2465 0,'-45'3'-81'0,"45"-3"46"15,-37 0 38-15,37 0 16 0,-33 0 32 16,33 0 17-16,-32 0 33 0,32 0 1 16,0 0-13-16,0 0-24 0,-42-9-9 0,42 9 7 15,0 0-14-15,8-36-1 0,-8 36-11 16,26-47-10-16,-6 19 15 0,5-4-11 16,8 0-19-16,2 1-75 0,7 0-175 0,-2 7-438 15,4-4 120-15</inkml:trace>
  <inkml:trace contextRef="#ctx0" brushRef="#br0" timeOffset="288872.5396">13743 4331 2982 0,'-25'-23'148'0,"12"10"-90"0,13 13-8 16,-31-20-17-16,18 7-31 0,13 13 8 0,-20-24 1 15,20 24 3-15,-18-21 16 16,18 21 9-16,-19-26-12 0,19 26 6 0,-17-21 0 16,17 21 2-16,-13-26 16 0,13 26-9 15,-12-21 23-15,12 21 0 0,-8-21-13 0,8 21-5 16,-12-25-13-16,12 25 5 0,-8-24-9 16,8 24-4-16,-3-31-2 0,3 31 9 15,0-34-14-15,0 34 4 0,0-33-7 0,0 33-1 16,-4-32 11-16,4 32 20 0,0 0 16 15,0-42 17-15,0 42 0 0,-1-27 6 0,1 27 6 16,0 0-3-16,-4-36-4 0,4 36-14 16,0 0-2-16,-5-36 1 0,5 36 0 15,0 0 2-15,0 0 4 0,-3-34 2 0,3 34-1 16,0 0 3-16,-3-25-6 0,3 25-5 16,0 0 4-16,0 0-6 0,0 0-3 15,-2-30-6-15,2 30-9 0,0 0-7 0,0 0-3 16,0 0-8-16,0 0-1 0,0 0 0 15,0 0-7-15,-9-27-3 0,9 27-1 0,0 0-5 16,0 0-4-16,0 0 0 0,0 0-5 16,0 0-2-16,0 0 3 0,0 0-1 0,0 0-2 15,0 0 3-15,39 82-3 0,-24-45 2 16,-3 2-3-16,9 11 3 0,0 5-2 16,-5 1 3-16,8 9-3 0,1 1 1 0,3 0-3 15,-3-3 1-15,0-9 0 0,-1-4 1 16,1-2 1-16,-3-1-1 0,-1-4-1 15,5-10 1-15,-8 2-1 0,0-5 1 0,-1-3 1 16,-4-3-4-16,-1-4-2 0,2 2 1 16,-4-4-4-16,-10-18-5 0,16 27-9 0,-6-15-11 15,-10-12-11-15,15 23-19 0,-15-23-17 16,9 19-24-16,-9-19-12 0,16 11-25 16,-16-11-16-16,0 0-23 0,29 0-17 0,-29 0-49 15,0 0-117-15,20-33-525 0,-20 13-328 16</inkml:trace>
  <inkml:trace contextRef="#ctx0" brushRef="#br0" timeOffset="289584.8106">13624 3666 4093 0,'-15'-20'-122'0,"15"20"22"16,-27-25-1-16,16 10 14 0,11 15 13 15,-29-24 25-15,14 14 13 0,-1-6 47 0,16 16 31 16,-27-21 17-16,13 9 5 0,14 12-18 16,-25-18 11-16,25 18-8 0,-18-15-9 15,18 15-4-15,-17-16 11 0,17 16-20 0,0 0 12 16,-18-20 0-16,18 20-12 0,0 0 6 16,-17-15 16-16,17 15 14 0,0 0 16 15,0 0 2-15,-22-12 9 0,22 12-10 0,0 0-12 16,0 0-9-16,0 0-3 0,0 0-8 15,-20-15-8-15,20 15-4 0,0 0-9 0,0 0-6 16,0 0-5-16,0 0-5 0,0 0 6 16,-11-27-6-16,11 27-1 0,0 0-1 0,18-47 4 15,-5 29-7-15,1-4 0 0,6-5 4 16,7 1-24-16,-1-1-7 0,-1-2-9 0,7 5-19 16,-3 6 2-16,-1-3-4 0,-8 5 12 15,2 5-4-15,1-1 7 0,-3-3 1 16,-20 15 0-16,30-13 5 0,-30 13 8 15,32-11 7-15,-32 11-1 0,0 0 3 0,0 0-1 16,37 19 6-16,-37-19 0 0,13 25 15 16,-13-25 3-16,10 27 15 0,-10-27 7 15,9 42-13-15,-9-22 1 0,1 8 0 0,-1-1-1 16,0-27 0-16,-5 59-3 0,-3-29-3 16,5 5-1-16,-1-1-9 0,-1-1 10 0,-1 3-5 15,1-4-3-15,0-2-1 0,5-2 4 16,-4 4-8-16,4-32 7 0,0 54-7 0,0-27 0 15,4 0-2-15,-4-27 6 16,10 42 0-16,-4-21-1 0,9 2-2 0,-5-8 8 16,-10-15-13-16,29 30 1 0,-12-20 10 15,3 1 3-15,8-2 8 0,-6-1-4 0,10-3-3 16,-2-1 5-16,5-1 1 0,-2 4 0 0,8-4-17 16,-5-1 8-16,1 1 1 0,0 0 0 15,0 1-4-15,0 1-2 0,-6 2 2 16,3-4-2-16,-6 3 2 0,1 0 7 0,-3 0-9 15,5 0 6-15,-5 3 3 0,1-5-3 16,-2 3 6-16,0 2-7 0,0-3-1 0,4 0 5 16,-7 3-4-16,-22-9-7 0,46 6-57 15,-27 0-46-15,3-3-56 0,-22-3-145 16,30-9-586-16,-17 3-344 0</inkml:trace>
  <inkml:trace contextRef="#ctx0" brushRef="#br0" timeOffset="290208.8228">14573 3377 4167 0,'-29'8'-34'16,"29"-8"20"-16,-23 9 4 0,23-9-1 15,0 0-9-15,-30 9 13 0,30-9 2 16,0 0-8-16,0 0 2 0,0 0-10 0,0 0 10 16,0 0-4-16,0 0-2 0,0 0 12 15,0 0-1-15,0 0-7 0,0 0 8 16,0 0-5-16,0 0 3 0,53-65 11 16,-44 52-8-16,-9 13 17 0,28-18-7 0,-28 18-8 15,22-21-8-15,-22 21 3 0,23-20-1 0,-23 20 6 16,20-15-3-16,-20 15-5 0,14-18 3 15,-14 18 9-15,0 0 5 0,8-27 3 16,-8 27-9-16,8-25 1 0,-8 25-4 0,7-25-1 16,-7 25 10-16,0 0-5 0,0-34 4 15,0 34 1-15,0 0 25 0,0 0 1 0,-15-39-7 16,15 39 19-16,0 0 6 0,-17-20-3 16,17 20-4-16,0 0-6 0,-25-11 5 15,25 11-21-15,0 0 6 0,-48 7-1 0,48-7-14 16,-45 20-1-16,20-7-4 0,-1-1 5 15,-5 3 7-15,6 3-1 0,4-2 3 0,1 4-2 16,-1 4 13-16,4-3-4 0,5 0 3 16,-1-1 2-16,6 4 2 0,7-24 2 0,-8 39-14 15,8-17-10-15,0-22 15 0,13 45-4 16,-3-18-9-16,7-10 7 0,5 4-9 16,-4-1 1-16,7-4 3 0,2 4-4 15,1-7 2-15,6-1 2 0,-1-9-5 0,2 3 3 16,2-2-4-16,3-4 0 0,6-4-2 15,-1-2-3-15,3-4 1 0,6-1-7 16,-2-8-38-16,-1-1-34 0,1 5-17 0,-10-5-7 16,3-2-8-16,-8 1-16 0,0-2-8 15,-2-1-26-15,-2 0-43 0,-4-3-81 0,-1-4-527 16,-9-1 168-16</inkml:trace>
  <inkml:trace contextRef="#ctx0" brushRef="#br0" timeOffset="290640.8144">15217 2492 3858 0,'-14'-26'109'16,"14"26"2"-16,-16-18-8 0,16 18-20 15,-15-19-8-15,15 19 1 0,0 0-3 16,-14-19 15-16,14 19 4 0,0 0-4 0,-11-18-8 16,11 18-8-16,0 0-16 0,0 0-6 15,0 0-5-15,0 0-5 0,0 0-5 16,0 0-2-16,-54 35-7 0,42-17 2 0,1 0-7 15,11-18-3-15,-17 30-2 0,17-30 0 16,-10 32-2-16,10-32-4 0,-4 33-1 0,4-33-1 16,9 31 0-16,-9-31 1 0,17 28-2 15,-1-15 0-15,4-1-5 0,0-3-4 0,6-3 3 16,-5 1 1-16,11-5 2 0,-32-2-3 16,55 6-3-16,-25-6 4 0,-1 0-2 0,3 0 2 15,-7 4 1-15,-25-4 0 0,53 0-6 16,-31 0 0-16,8 3 5 0,-30-3-1 15,39 2-4-15,-13 1 3 0,-26-3 2 16,35 12-4-16,-14-4-1 0,-21-8 3 0,36 19 3 16,-24-4-7-16,-2 0 11 0,-10-15 0 15,15 40 5-15,-13-15-2 0,-2 2 5 16,0-27-2-16,-14 54 1 0,6-24-2 0,-4 3-3 16,-1 1-6-16,-5-6-23 0,4-4-29 15,1 0-34-15,4-4-39 0,-6-2-54 0,15-18-57 16,-20 22-171-16,20-22-481 0,-16-3-311 15</inkml:trace>
  <inkml:trace contextRef="#ctx0" brushRef="#br0" timeOffset="291193.9728">15789 2292 4246 0,'0'0'73'0,"0"0"-1"15,0 0-22-15,0 0-3 0,0 0 1 16,0 0-8-16,30 51-7 0,-20-29-5 0,-5 2 0 15,2 4 0-15,9 3-1 0,0 5-6 16,4 1-1-16,3 4-2 0,7-1 5 0,0 0-7 16,0-1-6-16,7-1-17 0,0-4 2 15,3-1-9-15,-1-1-2 0,4 2-11 16,-11-11-13-16,-4 1 8 0,-1-1-9 0,-4-1-2 16,3-4 6-16,-8-3 2 0,-3 1 4 15,2 0 9-15,-17-16-14 0,15 24 6 16,-15-24-7-16,0 0-9 0,0 0-5 0,0 0 3 15,-32 30 11-15,32-30 18 0,0 0-6 16,-62-15 6-16,37 3 12 0,-12-3 0 0,4-8 14 16,-7-4 2-16,3-6-8 0,-8-13 19 15,-1-7-27-15,6-3 8 0,10 11 52 16,-8-14-26-16,6 2-20 0,5 5 5 0,2 3-2 16,3 4-5-16,2-2 0 0,5 10 23 15,-1 4-9-15,4-1 7 0,2 9-5 16,0 3 2-16,-2-2-7 0,12 24 0 0,-5-44-1 15,5 20-8-15,0 24-2 0,8-49 5 16,4 24-7-16,3 3 3 0,-6 4-7 0,7-1-6 16,-16 19-7-16,32-27 9 0,-10 20 2 15,-22 7 0-15,35-4 3 0,-35 4 2 16,50 7-1-16,-28 7 9 0,5-2-14 0,-6 3 1 16,4 3 0-16,-5 1-6 0,1 6 2 15,-5-1 6-15,-2 1-7 0,-4 5 3 0,-5 2 5 16,-2 4 1-16,-6-3-2 15,-1 9 4-15,-7-3-1 0,6-3 2 0,-7-1-5 16,4 1-12-16,-6-4-39 0,2-4-24 0,2 1-46 16,0-9-60-16,-1 0-161 0,6-9-441 15,5-11 251-15</inkml:trace>
  <inkml:trace contextRef="#ctx0" brushRef="#br0" timeOffset="291540.654">16436 1912 3537 0,'0'0'53'16,"0"0"5"-16,0 0 2 0,0 0 8 0,0 0-19 15,-53 64 3-15,39-36-5 0,-2 4-13 16,1-8-6-16,5 3 7 0,-1 3-8 0,6 2 3 16,-1-4-15-16,6-1-6 0,0-27 19 15,11 50-16-15,5-32-12 0,-8-2 14 16,12-4-14-16,3-7-3 0,-23-5-1 15,61-9-12-15,-35 1 9 0,8-5-7 0,1-5-5 16,-5 0 13-16,-3-2-3 0,-5-1 11 16,-6 2-21-16,-1-1 19 0,-8-2 32 0,-7 22-13 15,0-37-1-15,0 37 12 0,-28-34 16 16,11 21 31-16,-10 2 50 0,-5 5-21 0,2 1-12 16,-10 0-15-16,5 5-12 0,2 0-9 15,-4 2-19-15,3 1-24 0,7 4-38 16,-3-2-42-16,5 5-37 0,4 0-37 0,4-4-35 15,17-6-65-15,0 0-614 0,-30 9-116 16</inkml:trace>
  <inkml:trace contextRef="#ctx0" brushRef="#br0" timeOffset="291931.8009">16453 1693 4128 0,'0'0'106'16,"0"0"-1"-16,0 0-45 0,35 0-6 15,-35 0-5-15,0 0-12 0,0 0 1 0,35 15-9 16,-35-15 1-16,27 17-1 0,-10-3-1 16,4 1-3-16,3 2-1 0,4 3-7 0,-6 2 0 15,10 0-4-15,-9-3 4 0,4 2-5 16,-9-2 5-16,3-4-6 0,-5 1 0 0,4 0-5 16,-8-5 1-16,-12-11 5 0,25 22 6 15,-25-22-12-15,14 12 0 0,-14-12-5 16,0 0 10-16,0 0-22 0,0 0-8 0,0 0-7 15,0 0 10-15,10-65-9 0,-15 38-5 16,5-7 5-16,0 2 16 0,0 2 0 0,5-2-6 16,-5 3 8-16,5-2 10 0,-5 31-5 15,3-54-2-15,2 30 4 0,5 3-3 16,-10 21 0-16,18-34 0 0,-9 22 1 0,-9 12 2 16,26-16 11-16,-26 16-5 0,41 4 1 15,-41-4 10-15,46 17-3 0,-15 0-1 16,-5 0 7-16,8 8-10 0,-4 2-2 0,3 2-4 15,-1 4-35-15,2 2-69 0,-6-8-49 16,-3-2-95-16,2 1-630 0,-7-13-252 16</inkml:trace>
  <inkml:trace contextRef="#ctx0" brushRef="#br0" timeOffset="292358.798">17880 1003 4153 0,'0'0'40'16,"0"0"11"-16,-34-9 1 0,34 9-7 16,-31 0-10-16,31 0-5 0,0 0-11 0,-49 5 11 15,49-5-3-15,-33 4-6 0,33-4 6 16,-34 13-7-16,19-8 3 0,-7 8-5 16,-1-1-3-16,5 3-5 0,-2 0 14 15,1 2-11-15,2 1 5 0,2 3 11 0,-5-3-17 16,10 2 1-16,-1-3-3 0,2 5-3 15,9-22 7-15,-5 34-5 0,5-34-1 0,10 33-5 16,5-16 7-16,4-5-1 0,-19-12-12 16,43 12-11-16,-14-9-18 0,-1 0-9 0,2-3 3 15,2 3 1-15,-32-3-8 0,60-3 10 16,-36 6 9-16,-24-3-9 0,41 0 7 0,-41 0 12 16,34 6 20-16,-34-6 5 0,32 10 13 15,-32-10 18-15,20 21 28 0,-12-5 0 16,2 5 2-16,-3 1-1 0,-2 3-8 0,1 2-1 15,-2 1-5-15,1-4-3 0,-5 8 2 16,-5-2-2-16,-4 4-2 0,3 4-5 16,-6 1-9-16,-1-1-2 15,-4-2-3-15,-1 1-3 0,4-4-5 0,1-4-6 0,-2-5-17 16,6-3-45-16,1 3-42 0,8-24-45 16,-12 23-54-16,12-23-120 0,0 0-607 0,0 0-507 15</inkml:trace>
  <inkml:trace contextRef="#ctx0" brushRef="#br0" timeOffset="292526.1768">18051 1474 4573 0,'10'-10'107'0,"-10"10"8"16,21-17-36-16,-21 17-14 0,0 0-8 0,20-10-4 15,-20 10-10-15,0 0-1 0,0 0-6 16,0 0-5-16,0 0-5 0,54 18 1 16,-39-4-7-16,-15-14 0 0,33 18-5 15,-16-9-32-15,-2 3-34 0,-15-12-32 0,25 18-9 16,-25-18-42-16,24 19-20 0,-19-11-48 15,-5-8-130-15,8 13-535 0,-8-13-206 0</inkml:trace>
  <inkml:trace contextRef="#ctx0" brushRef="#br0" timeOffset="292708.368">17900 944 4232 0,'-17'-27'118'0,"2"5"34"0,-3 4-12 16,-1 2-19-16,6 1-17 0,13 15 4 15,-28-21-15-15,28 21-11 0,-21-22-13 0,21 22-8 16,-16-17-14-16,16 17-11 0,0 0-10 16,-19-16-28-16,19 16-24 0,0 0-49 15,0 0-53-15,0 0-63 0,0 0-142 0,0 0-579 16,0 0-506-16</inkml:trace>
  <inkml:trace contextRef="#ctx0" brushRef="#br0" timeOffset="293171.795">18040 771 4447 0,'0'0'28'0,"29"3"5"16,-29-3-1-16,20 10-4 16,-20-10-16-16,0 0 5 0,32 22-2 0,-24-10 0 15,7 7-12-15,-3-1 14 0,10 4-8 0,-6 6 19 16,6 2 4-16,2 1 1 0,2 2-39 15,-2 8 12-15,2 2 1 0,0 3-5 16,2-1 2-16,0-7 6 0,-6-1-11 0,5-2 8 16,-2-4-6-16,-2-4-1 0,-6 1-6 15,5-6 5-15,-9-4 1 0,6-3 6 0,-8 0-4 16,-11-15 1-16,26 19 2 0,-26-19-8 16,0 0-4-16,30-4 4 0,-30 4 6 15,28-24-1-15,-28 24-10 0,30-31 11 0,-18 16-3 16,0-5-10-16,8 4 4 0,1-7 3 15,-6 5 6-15,14-3-11 0,-1 3 5 0,4-2-9 16,-2 2 11-16,5 6-9 0,-8 0 3 16,5 6-2-16,-5 2 0 0,1 1 3 0,-28 3-1 15,44 10 16-15,-23-5 7 0,-6 8 10 16,-15-13 8-16,32 33-2 0,-22-12-1 16,-5 5 5-16,-5 4-5 0,0 1-6 15,-5 10-4-15,-5-5 0 0,2 5-2 16,-7-4-2-16,-4-2-25 0,-1 0-42 0,2-4-29 15,1-3-18-15,2-3-37 0,0-7-39 0,2-6-52 16,13-12-215-16,-19 9-370 0,19-9 125 16</inkml:trace>
  <inkml:trace contextRef="#ctx0" brushRef="#br0" timeOffset="293336.6045">19479 1264 3748 0,'20'-5'165'16,"-20"5"8"-16,27-10-30 0,-27 10-23 0,0 0-16 0,33 3-15 0,-33-3-10 15,0 0-13-15,29 24 3 16,-29-24-16-16,27 29-2 0,-17-8-6 0,0-2-3 0,3 1-12 16,-5 7 0-16,4-3-47 0,0-3-48 15,-2 1-42-15,-2 0-30 0,-8-22-30 0,7 30-76 16,-7-30-629-16,-7 19-223 0</inkml:trace>
  <inkml:trace contextRef="#ctx0" brushRef="#br0" timeOffset="293504.5111">19344 958 4163 0,'-20'-32'118'0,"-7"8"19"0,8 6 13 0,1-2 5 16,-2 4-13-16,20 16-13 0,-20-20-13 15,20 20-19-15,-22-18-13 0,22 18-12 0,-13-16-11 16,13 16-7-16,0 0-21 0,-19-20-32 16,19 20-34-16,0 0-45 0,0 0-35 0,0 0-45 15,0 0-75-15,0 0-189 0,0 0-471 16,0 0-385-16</inkml:trace>
  <inkml:trace contextRef="#ctx0" brushRef="#br0" timeOffset="293768.9965">19559 360 4256 0,'0'0'0'0,"0"0"-10"15,0 0-2-15,37 20-4 0,-37-20 13 16,20 15 17-16,-20-15 31 0,29 25 35 0,-9-6 15 16,5 6 6-16,3 4-5 0,9 1-10 15,3 3-8-15,0 6-6 0,17 3-13 0,-5 1-3 16,3 0-4-16,7 4-10 0,-2-4-5 16,4 2-2-16,-10 2-6 0,7-1-14 15,-5-3-62-15,-1-1-33 0,-8 3-31 0,-9-9-33 16,-1 1-37-16,-12-9-72 0,0-1-631 15,-5-5-319-15</inkml:trace>
  <inkml:trace contextRef="#ctx0" brushRef="#br0" timeOffset="294340.8872">20285 1025 4452 0,'-18'-26'90'0,"18"26"-22"16,-13-13-11-16,13 13-18 0,0 0 0 0,0 0-6 15,0 0-4-15,28-51-2 0,-11 33 0 16,11-2-9-16,1 3 7 0,7-5-1 0,3 4-9 16,6-1-2-16,2 1-6 0,-4 1-1 15,1 2-3-15,1 3-3 0,-3 4-3 0,-4-2 2 16,-1 5-2-16,-7 1-1 0,2 1-5 16,-32 3 4-16,60 7 2 0,-31 1 2 15,-4 1 3-15,5 4-3 0,3 4 0 16,2-2-5-16,-3 0 5 0,5 0-2 0,0 0 2 15,0-3-3-15,-4-6-4 0,-1 3 12 16,1-6-4-16,-6-3-5 0,-27 0-1 16,54-9 6-16,-31-3 6 0,1 0 2 0,-8-7 12 15,1 1 19-15,-9-6 2 0,7 1 1 16,-6-1 4-16,-1 1 9 0,-3 3 10 0,-5 20-8 16,15-34-7-16,-15 34-7 0,10-28-8 15,-10 28-7-15,19-19-3 0,-19 19-4 0,18-12 0 16,-18 12-4-16,35-1-1 0,-35 1 2 15,59 11-4-15,-12 1-2 0,1 7-2 16,12 5 1-16,9 7 0 0,-2 3-5 0,1 3 2 16,6-2 0-16,-5 0-2 0,-3 2-1 15,-2 4 0-15,-10-1 0 0,-13-4-2 0,-4 2-1 16,-10 5 1-16,-7 0 0 0,-17 4 0 16,-6-1 2-16,-17 5 2 0,-10 11-2 15,-35 16 4-15,-16-9 5 0,-16-7 17 16,0-5 18-16,-1-12 14 0,17-11 17 0,6-9-8 15,10-10-9-15,10-6-4 0,3-6-10 16,3-6-7-16,4-6-32 0,3-18-25 0,14-17-28 16,4-2-48-16,11-6-47 0,8-12-82 15,3 2-166-15,4-3-180 0,-2 4-360 16,0 8-624-16</inkml:trace>
  <inkml:trace contextRef="#ctx0" brushRef="#br0" timeOffset="295232.0826">16864 4574 4444 0,'0'0'-103'15,"-3"-40"24"-15,3 40 11 0,-3-27 18 16,3 27 18-16,0 0-9 0,-2-32 14 0,2 32 13 16,0 0-6-16,0 0-1 0,0-34 3 15,0 34-6-15,8-21 18 0,-8 21-3 16,16-23 13-16,-16 23-4 0,16-15 3 16,-16 15 10-16,27-9 8 0,-27 9-5 0,37-3-1 15,-37 3 5-15,50 6 2 0,-23 6-2 16,5 1 17-16,-2 6-14 0,5 2-16 0,-3 1 11 15,3-2-1-15,-5 8-1 0,2-4 0 16,-9 2-6-16,4-5 12 0,0 2 2 0,-7-6 36 16,-4-1 7-16,1-1 17 0,-5 1 14 15,-12-16-4-15,12 21-10 0,-12-21 0 16,0 0-14-16,0 0-3 0,0 0-8 16,-41 26-10-16,41-26-1 0,-48-14-5 0,48 14-7 15,-65-36 2-15,28 8 1 0,-8-9-2 16,-2-6-3-16,-3-8-7 0,6-10-5 0,1 3-4 15,-3 2 11-15,13 1-6 0,0-1-6 16,6 5-1-16,8-2-2 0,3 1-1 16,2 9-3-16,9 3-4 0,0-1-2 0,5 8 1 15,0 2-2-15,10-1-1 0,0 5-2 16,2 6 1-16,5 0-3 0,-1 5 3 0,6 0-1 16,5 4 0-16,1 6-2 0,6 0 4 15,1 2-2-15,4 4 0 0,2 7 2 16,8-4 1-16,-1 6-4 0,6 0-1 0,3 7 2 15,-4 0 3-15,4-1-1 0,-8 6-3 0,6 1 1 16,-2-2 3-16,-2 7-5 0,-3-4 4 16,1 5-2-16,-6 1 2 0,-1-5 1 15,-2 3-4-15,-10-1-10 0,2-2-20 16,-4 1-32-16,-4 4-31 0,1-2-55 0,-10-3-45 16,-3 0-121-16,-6-2-606 0,-6-22-566 15</inkml:trace>
  <inkml:trace contextRef="#ctx0" brushRef="#br0" timeOffset="295446.8167">17438 4579 4622 0,'-25'6'46'0,"25"-6"-2"0,0 0-2 0,-32 6-11 16,32-6-5-16,0 0-5 0,0 0 4 15,0 0 5-15,0 0 14 0,15-68-2 16,2 38-2-16,8 0-5 0,7-12-6 15,-7 7-1-15,10-9-7 0,-5 4-3 0,2 3-2 16,2 1 1-16,-3-2-27 0,3 1-23 16,4 3-46-16,-3 1-40 0,-1-1-49 0,-1 3-80 15,-4 4-651-15,-2-2-418 0</inkml:trace>
  <inkml:trace contextRef="#ctx0" brushRef="#br0" timeOffset="295734.4291">18224 3451 4431 0,'0'0'-6'16,"-8"-30"6"-16,8 30-10 0,0 0 13 0,-15-18-12 16,15 18 33-16,0 0 43 0,-23-14 15 0,23 14-11 15,0 0-9-15,0 0-5 0,0 0-8 16,-52 17-5-16,52-17-7 0,-24 33-4 16,11-9 15-16,0 8-1 0,-2-2-1 15,1 9-4-15,7 0-5 0,-4 0 1 0,7 5 1 16,3-1-2-16,1 4-4 0,0-1-1 15,1-3-5-15,11 0-6 0,-5-3 0 0,6 0 0 16,4-6 1-16,0 3-4 0,1-7 1 16,9 1-6-16,-7-7 2 0,7 2-5 0,6-11-1 15,-6-2-2-15,3-5-4 0,5-8-16 16,7-6-36-16,5-6-43 0,3-6-49 0,7-9-50 16,0-14-101-16,-5-4-634 0,-1-2-606 15</inkml:trace>
  <inkml:trace contextRef="#ctx0" brushRef="#br0" timeOffset="296375.7532">18810 3209 4547 0,'-33'3'-53'0,"33"-3"11"0,-29 3 7 15,29-3-7-15,-33 3 17 0,33-3-12 16,-24 6 5-16,24-6 7 0,-27 12 10 15,27-12 8-15,-21 27-2 0,9-4-3 0,-1-4 16 16,3 8-4-16,-2 3 8 0,0 2 4 16,5 5 0-16,6 3 12 0,-8-1-11 0,8 4 2 15,1 7 3-15,0-3-3 0,6 1-2 16,-1 7 7-16,7-5-2 0,2 1-12 0,6-4 17 16,-5 0-9-16,6-10-5 0,-1-4-1 15,7-6-1-15,7-3-3 0,3-13 12 16,8-4-17-16,0-14-26 0,13-8 1 0,9-12-11 15,0-11-3-15,2-1 2 0,-4-5-24 16,-11-2-21-16,-1-3 2 0,1 0-10 0,-13-1-1 16,-9 4 5-16,-5 3 16 0,3 3-8 15,-10 2 23-15,-5 7 28 0,0 1 24 16,-8 1 46-16,5 6 34 0,-6 1 46 16,-6 22 3-16,9-36-7 0,-9 36 16 0,0-32-4 15,0 32-9-15,0 0-10 0,-4-36-15 16,4 36-12-16,0 0-15 0,4-25-13 0,-4 25-7 15,0 0-10-15,0 0-7 0,0 0 1 16,0 0 0-16,0 0-5 0,0 0-14 16,0 0 8-16,0 0-5 0,65 30-2 0,-48-20-1 15,9 7 3-15,1-6-8 0,0-2-4 16,6-1-3-16,-1 0-3 0,5-5-5 0,-2-6 0 16,4 3-8-16,-6-8 0 0,-1 3-3 15,-5-5 4-15,-2 1 2 0,-5-3 8 16,-20 12 3-16,23-24 6 0,-23 24 0 15,4-25 11-15,-4 25 17 0,0 0 7 0,-39-44 9 16,14 35 3-16,5-2 4 0,-8 1 4 16,-1 4-10-16,-3 0-5 0,7 0-5 15,25 6-6-15,-52 3-5 0,26 3-10 0,-5 3-14 16,1 3-16-16,0 6-26 0,-2 5-27 0,6 1-36 16,2-2-30-16,-1-1-25 0,8 1-31 15,6-5-48-15,-4 3-142 0,6-5-507 0,9-15-299 16</inkml:trace>
  <inkml:trace contextRef="#ctx0" brushRef="#br0" timeOffset="296738.7499">20006 3071 4218 0,'0'0'86'16,"0"0"30"-16,22-23-25 0,-22 23-13 0,0 0-15 15,0 0 0-15,18-12-17 0,-18 12-4 16,0 0-7-16,0 0-10 0,0 0-3 0,0 0 1 15,0 0 0-15,47 16-5 0,-47-16 0 16,33 20 1-16,-6-13-5 0,-3 1 3 0,-1 0-7 16,5-3 0-16,-2-1-6 0,5-1 1 15,-31-3 1-15,57-7 0 0,-33 2-2 16,6-3 0-16,-5 0-12 0,0-4 2 0,-3-3-5 16,1 3 5-16,-4-1 4 0,-6-5-9 15,-13 18-2-15,20-38 18 0,-15 23 22 0,-5 15 35 16,10-30 6-16,-10 30 0 0,5-27-10 15,-5 27 0-15,0 0-7 0,3-32-1 16,-3 32-11-16,0 0-8 0,0 0-9 16,5-28-1-16,-5 28-8 0,0 0-1 0,0 0-3 15,0 0-15-15,24-6-8 0,-24 6-27 16,0 0-27-16,45 3-24 0,-45-3-34 0,50-6-35 16,-23-3-47-16,5-2-146 0,-5 4-547 15,3-7-427-15</inkml:trace>
  <inkml:trace contextRef="#ctx0" brushRef="#br0" timeOffset="297093.7514">21026 2617 4422 0,'0'0'77'0,"0"0"25"16,0 0-1-16,0 0-11 0,0 0-14 0,-21-40-13 15,21 40-5-15,0 0-14 0,0 0-4 16,0 0-5-16,0 0-9 0,0 0 3 16,0 0-4-16,0 0 1 0,0 0-5 15,0 0-2-15,41 65-4 0,-24-47 1 0,-3-2-6 16,1 0 4-16,3-1-2 0,-5 1 1 0,-13-16-1 15,24 23-8-15,-11-13 1 0,-13-10 1 16,20 18-2-16,-20-18 2 0,17 12-6 16,-17-12 1-16,0 0-8 0,0 0-8 0,0 0-19 15,57-43-3-15,-39 19-10 0,2-7 2 16,7 0-1-16,-8 1 5 0,4 1 0 16,4-1 5-16,-6 5 6 0,1-2 1 0,0-1 2 15,5 6 4-15,-9 1-4 0,2 5 3 16,2 1 6-16,1 2-4 0,-3 1-8 0,-20 12 9 15,42-9 4-15,-20 6-12 16,-22 3 0-16,44 3-9 0,-44-3-17 0,36 9-9 0,-16 0-12 16,-20-9-26-16,32 9-18 0,-32-9-26 15,29 10-47-15,-29-10-128 0,18 2-460 16,-18-2 284-16</inkml:trace>
  <inkml:trace contextRef="#ctx0" brushRef="#br0" timeOffset="297318.5042">21639 1819 3653 0,'0'0'71'15,"0"-31"-8"-15,0 31-10 0,0 0 1 16,0 0-11-16,0 0-7 0,0 0-1 16,47 10 7-16,-47-10 24 0,41 18 11 0,-12-7 14 15,-6 2-12-15,11 2 11 0,1 2-7 16,-5 1-10-16,5 1-11 0,-2 4-4 15,-2 1-11-15,4-1-2 0,-5 2-3 0,2 2-12 16,-2-3-26-16,0 5-56 0,-5-1-48 16,3-3-47-16,-8-3-70 0,-3-7-132 15,3 0-493-15,-8-6-44 0</inkml:trace>
  <inkml:trace contextRef="#ctx0" brushRef="#br0" timeOffset="297605.7504">21828 2090 3947 0,'-19'-15'97'0,"19"15"-9"16,0 0-17-16,-10-22-1 0,10 22-14 15,0 0-18-15,29-38 7 0,-13 14-13 16,13 7-1-16,-1-5-3 0,6-1 2 0,1 3-12 16,0-2 2-16,2 4 9 0,3 3-14 15,0-1 4-15,-3 5-13 0,3 0 1 0,-8 5-5 16,1 3-14-16,-3 3-3 0,-30 0 2 15,54 6-1-15,-26-3 5 0,-6 8-3 0,-22-11-6 16,45 11 13-16,-25-1 7 0,4-3-2 16,-24-7 1-16,37 17-11 0,-21-11 2 15,-16-6 2-15,30 16 6 0,-30-16 0 0,26 8-28 16,-26-8-22-16,25 10-39 0,-25-10-78 16,0 0-197-16,0 0-450 0,0 0 100 15</inkml:trace>
  <inkml:trace contextRef="#ctx0" brushRef="#br0" timeOffset="297737.7">22283 1511 3720 0,'-14'-15'-10'0,"14"15"6"15,-20-20 6-15,20 20-33 0,0 0-54 0,-15-17-46 0,15 17-149 16,0 0-439-16,0-16 561 0</inkml:trace>
  <inkml:trace contextRef="#ctx0" brushRef="#br0" timeOffset="298111.5669">22585 1212 3677 0,'0'0'400'0,"0"0"-89"0,0 0-65 0,0 0-39 16,0 0-39-16,0 0-27 0,41 31-16 15,-41-31-16-15,11 28-15 0,-6-11-12 0,-5-17-4 16,17 47-12-16,-5-20-11 0,3 0-6 15,-3-6-7-15,6 0-4 0,-6 0-5 16,8 1-6-16,-4-6-5 0,-4 2-8 0,7-6-4 16,-1 1-8-16,-18-13-6 0,33 8-5 15,-33-8-5-15,41-4-5 0,-41 4-1 16,46-19 5-16,-17 6-3 0,-6 1 2 0,4-5 2 16,0 5 5-16,-7 0-3 0,-2 3-1 15,-18 9 5-15,35-16 0 0,-35 16 1 0,29-8 3 16,-29 8 2-16,18-7 0 0,-18 7 26 15,0 0 13-15,27 25 8 0,-27-25-3 0,5 39-4 16,-5-10 0-16,3 3-7 0,-6-3-4 16,1 5-4-16,-1 1-1 0,-7-4-2 15,7 2-4-15,-7-6-14 0,3 1-30 0,-3-2-34 16,5-5-38-16,5-21-44 0,-17 21-34 16,17-21-48-16,0 0-106 0,0 0-625 15,-17-61-879-15</inkml:trace>
  <inkml:trace contextRef="#ctx0" brushRef="#br0" timeOffset="298277.3041">23263 1036 4909 0,'0'0'-60'0,"27"0"21"15,-27 0 1-15,0 0 25 0,35 32 0 0,-22-13 2 16,4 2 8-16,0 6 3 0,9 0-1 16,-7 5 12-16,4 2-8 15,1-3 4-15,-6-3-5 0,-1 0-34 0,0-5-38 16,-1-3-45-16,-2-1-68 0,-14-19-165 0,5 20-489 15,-5-20-28-15</inkml:trace>
  <inkml:trace contextRef="#ctx0" brushRef="#br0" timeOffset="298410.221">23251 893 4008 0,'-27'-13'111'16,"11"-3"17"-16,16 16-10 0,-27-18-19 15,27 18-9-15,-22-15-16 0,22 15-24 0,0 0-32 16,-18-16-36-16,18 16-44 0,0 0-34 15,0 0-74-15,0 0-237 0,0 0-423 16,0 0 21-16</inkml:trace>
  <inkml:trace contextRef="#ctx0" brushRef="#br0" timeOffset="298633.7303">23611 563 4116 0,'18'-15'220'0,"-18"15"-28"0,0 0-34 0,24-10-30 15,-24 10-17-15,0 0-14 0,0 0-13 16,40 18-9-16,-27-3 12 0,4 5-6 16,1 1 1-16,4 7 0 0,5 1-10 0,6 7-8 15,-1 3-8-15,7 0-8 0,-6-1-4 16,9 2-3-16,3 7-8 0,-8-8-3 0,6 1-8 16,-6 1-38-16,-3-1-63 0,2 0-63 15,-5-13-83-15,-5 0-187 0,-9-2-541 0,-9-5-839 16</inkml:trace>
  <inkml:trace contextRef="#ctx0" brushRef="#br0" timeOffset="299189.8255">23955 1006 4921 0,'-18'-12'46'0,"18"12"13"16,-22-24-13-16,22 24-9 0,-13-12-10 0,13 12 2 0,0 0-8 15,0 0-3-15,30-35-2 0,-30 35 0 16,49-18-3-16,-24 10 0 0,18-1-5 0,-4 5 0 15,4-3 1-15,2 3-2 0,-3 1-3 16,3 1 2-16,2-2-2 0,-12 1 1 16,4 3-2-16,-4-3 1 0,-5 3 4 0,-30 0-3 15,57-3-1-15,-27 0-4 0,-30 3-1 16,42-4 5-16,-17 2 2 0,-25 2-5 16,45-9 2-16,-25 3 1 0,-20 6 3 0,37-13 19 15,-37 13 24-15,32-12 23 0,-32 12 21 16,28-12 11-16,-28 12 5 0,22-10 4 0,-22 10-4 15,0 0-1-15,27-10-17 0,-27 10-28 16,0 0-6-16,21-4-12 0,-21 4-6 16,0 0-4-16,0 0-8 0,0 0-2 0,34-7-5 15,-34 7-5-15,0 0-2 0,42 8-1 16,-26 5-2-16,9-3-1 0,2 6-4 0,3 5 4 16,5 0-1-16,14 11-3 0,1-5 1 15,7 13-2-15,8-4 0 0,1-2-1 16,2 5 2-16,-4-3-2 0,1 0-2 0,0 2 0 15,-8-7-4-15,-3-4 0 0,-3 4-2 16,-7-6-2-16,-4-1 5 0,-10 0-5 16,4-6 2-16,-16 9 1 0,-5-4-3 0,-9 8-1 15,-8-3-2-15,-12 9-7 0,-14 5 1 16,-16 5 5-16,-5-1 12 0,-1-2 17 0,-5-5 8 16,8-9 9-16,7-1 16 0,-1-11 3 15,8 1-1-15,1-7-8 0,4-3-4 0,2-9-9 16,28 0-4-16,-49-30-7 0,33-7-4 15,7-16-14-15,-2-11-15 0,9-22-24 16,4-6-31-16,1-42-46 0,10 8-62 0,-9 19-85 16,-11 18-189-16,-3 11-52 0,-3 16-483 15,-8 10-1166-15</inkml:trace>
  <inkml:trace contextRef="#ctx0" brushRef="#br0" timeOffset="299758.7159">21292 4089 5081 0,'-33'22'-68'0,"1"-1"49"0,-1-4 5 15,11-2 1-15,-3-3-5 0,10-3 2 0,15-9-8 16,-29 18 6-16,29-18 1 0,-21 15 3 15,21-15-1-15,0 0 2 0,-15 20 1 0,15-20 5 16,0 0 28-16,0 0 17 0,0 0 19 16,0 0 15-16,113-53 3 0,-29-5 2 0,25-12-9 15,16-11 0-15,16-11-9 0,13-13-4 16,11-8-9-16,49-25-5 0,12-5-5 16,18-14-8-16,17-11-15 0,10 0-13 15,4-1-5-15,-14 11 6 0,-16 7-4 0,-19 15 0 16,-53 37 5-16,-23 4 18 0,-19 12 30 15,-18 14 26-15,-16 9 12 0,-20 15 9 16,-20 6-3-16,-8 12 5 0,-4 3-15 0,-12 1-10 16,1 2-9-16,9 3-10 0,-1-6-2 15,3-2-11-15,4 5-4 0,-4-3-4 0,-8 5-4 16,0 3-12-16,-6 4-17 0,-6-1-23 16,-1 4-31-16,-24 9-57 0,22-9-68 15,-22 9-100-15,0 0-196 0,-62 28-94 0,5-7-370 16,-50 20-714-16</inkml:trace>
  <inkml:trace contextRef="#ctx0" brushRef="#br0" timeOffset="304666.6953">15147 1518 1091 0,'0'0'379'16,"0"0"-162"-16,0 0-105 0,0 0-35 0,-34 2-47 15,34-2-56-15,0 0 3 0,0 0 7 16,0 0-15-16,0 0 0 0,-32 0-5 15,32 0-16-15,0 0-35 0,0 0-30 0,0 0-47 16,0 0-202-16,0 0 84 0</inkml:trace>
  <inkml:trace contextRef="#ctx0" brushRef="#br0" timeOffset="308488.3808">15008 1493 1402 0,'0'0'138'0,"-34"-3"13"0,34 3-35 0,0 0-9 15,0 0 6-15,0 0-35 0,0 0-12 0,0 0-22 16,-35-3 2-16,35 3 7 0,0 0-27 16,0 0 18-16,0 0-16 0,0 0 7 15,0 0-5-15,0 0 1 0,-27-6-10 0,27 6 3 16,0 0-18-16,0 0 21 0,0 0-1 16,0 0-9-16,0 0-5 15,0 0 11-15,0 0-12 0,0 0 1 0,0 0 11 0,0 0 2 16,-38 6-11-16,38-6 5 0,0 0-8 15,0 0-2-15,0 0 10 0,-27 9 8 16,27-9 5-16,0 0 13 0,0 0-3 0,-28 6 0 16,28-6-2-16,0 0-12 0,-29 9 2 15,29-9-3-15,-25 7 12 0,25-7-24 16,-28 12 6-16,28-12 8 0,-34 7-5 0,14 1 18 16,20-8 6-16,-37 13 0 0,12-6 7 0,25-7 4 15,-48 12-9-15,24-6 13 0,-4 3-11 16,6-3 11-16,-6 3-4 0,-1-3-6 15,4 3-1-15,-5-3-12 0,0 5 3 0,0-3-17 16,1 0 6-16,1 6-8 0,-9 1-3 16,4-3 1-16,-2 0 3 0,4 5 13 15,-4-3 7-15,5 5-2 0,-2-1 5 16,-1 1-6-16,3-1-2 0,-5 4 5 0,5 3-7 16,-5-4-2-16,1 7 3 0,2-5-12 15,-1 6 11-15,-2 1-11 0,0 1-2 16,3-2 6-16,-2 4-5 0,-1-1 0 0,7-4 8 15,-2 2 2-15,1-6-9 0,1 4 0 16,-1-3-4-16,4-1-7 0,4-3-2 0,-1-1 1 16,0 1-2-16,2 1 0 0,7-1 1 15,-6 0-5-15,1 7-3 0,3-3 8 0,-2 2-12 16,0 0 3-16,1 5-1 0,-1-2 2 16,2 2-1-16,-2 2-8 0,2-4 8 15,2 3 1-15,-1-1-5 0,2 2 3 0,-1 4 0 16,0-5-3-16,3 3 3 0,1-1 0 15,-6-1-3-15,10 2 2 0,-6-7-3 16,6 1 6-16,-7 1-5 0,8 1-3 0,-1-5 2 16,-1 0-3-16,1-3-1 0,5-24 2 15,-9 51 0-15,6-31 5 0,3-20-6 16,-2 44 1-16,-1-26 7 0,3-18-10 0,-5 34 2 16,5-34 3-16,-3 33 3 0,3-33-3 15,0 41-3-15,0-41 11 0,0 36-5 0,0-36-7 16,3 44 0-16,2-25 6 0,-5-19-3 15,3 39-2-15,-3-39 10 0,2 38-7 16,-2-38 3-16,7 33-1 0,-2-18-1 0,-5-15 5 16,3 32 6-16,-3-32 0 0,5 24-5 15,-5-24 6-15,0 0-4 0,8 28-2 16,-8-28-2-16,0 0 4 0,5 22-3 0,-5-22-1 16,0 0 2-16,0 0-1 0,11 28-1 15,-11-28 0-15,0 0-2 0,0 0 1 0,0 0 1 16,5 24-1-16,-5-24-2 0,0 0 5 15,0 0-4-15,0 0 3 0,3 24-5 0,-3-24 2 16,0 0-2-16,0 0 11 0,0 35-6 16,0-35-5-16,0 0 7 0,0 0-5 15,3 33 1-15,-3-33-1 0,0 0 3 16,-6 36-2-16,6-36 3 0,0 27-2 0,0-27-3 16,3 33-1-16,-3-33-3 0,0 37 4 15,3-20 1-15,-3-17-3 0,9 45 1 0,-9-25-1 16,5 5 0-16,-5-25-5 0,8 41 8 15,-5-16-3-15,2-5-3 16,4 3 6-16,-4 1-2 0,-5-24-1 0,15 43 1 0,-9-19-1 16,4 5 2-16,6-8 2 0,-8 6 1 15,5-2-3-15,11 4 0 0,-8-5 2 0,6 4-5 16,8-8 6-16,0 6-5 0,6-5 4 16,-1 2-4-16,0-6-2 0,-2 2-2 15,2-4-2-15,-5 0-2 0,-4-2-4 0,-3-1 8 16,2 2-1-16,-7-2 1 0,4-3-5 15,0 3 5-15,-5 0 10 0,3 0-6 0,-20-12-7 16,40 21 2-16,-23-12 3 0,4 4 3 16,3-3-11-16,-24-10 8 0,43 15-2 15,-13-9 5-15,-4 0-1 0,5-2 0 16,-4-1-7-16,12 0 8 0,-9-6 0 0,6 3-2 16,1-3 5-16,0-1-1 0,12-2-1 15,-4 0-5-15,0-3 1 0,3-5-2 0,1 7-2 16,-2-6-1-16,10 0 1 0,-9 4-2 15,1 0-3-15,-8-3-1 0,5 6-3 16,-5-4 6-16,0 5 1 0,-8-5 1 16,7 3-4-16,-6-2-8 0,1 2-2 0,-5-4-2 15,2 2-5-15,1 0 0 0,1-4-1 16,-3 4 6-16,-2 3 2 0,-7-3-2 0,6 1 9 16,-28 8-4-16,37-13 3 0,-37 13 4 15,33-11 3-15,-33 11-2 0,30-8 7 0,-30 8-5 16,25-10-1-16,-25 10 0 0,29-9-3 15,-29 9 5-15,30-9 3 0,-30 9-5 0,33-9 1 16,-14 2 7-16,-19 7 3 0,37-15-7 16,-19 8 13-16,6-1-16 0,-24 8 8 15,41-19 0-15,-19 13 0 0,-4-3-9 16,-18 9 5-16,31-13 1 0,-31 13 3 0,30-12 4 16,-30 12 0-16,21-10-4 0,-21 10 0 15,0 0 2-15,31-8 7 0,-31 8-9 16,0 0-6-16,21-5 10 0,-21 5-7 0,0 0-1 15,0 0 1-15,0 0-4 0,0 0 7 16,39 17 0-16,-39-17-3 0,23 25 4 0,-11-10 1 16,1 6 1-16,-1-2 0 0,1 3 1 15,2 2-4-15,-1 1 6 0,3 0-9 0,-1 2 4 16,-1 4 1-16,2 1 6 0,0-2 2 16,0 1-7-16,3 2-2 0,6-2 9 0,-2 0-3 15,1-4-4-15,7 2 4 0,-1-5-24 16,5-3-1-16,-1 2 1 0,8-7-8 15,-3-1 20-15,4-3-7 0,3-4 5 0,-6 2 4 16,5-5-7-16,-6-1-1 0,-2-4 14 16,7 0-6-16,-8 0 3 0,3-4-13 15,-1 2 10-15,8-4-1 0,-7-3 4 16,2-4-2-16,3 4 8 0,-3-1-15 0,1-3 6 16,4 5-2-16,-9-4 0 0,8-3 8 15,-8 2-6-15,6 1-6 0,-3 0 8 0,-2 0 7 16,-1-5 0-16,1 5-3 0,-2-1 1 15,-6 5-11-15,1-1 5 0,-7-1 1 16,0 4 2-16,-25 6-10 0,41-12 15 16,-20 7-6-16,-21 5-3 0,37-7 0 0,-37 7 8 15,42-5-2-15,-42 5-2 0,40 8-4 16,-15-4 6-16,-1 1 10 0,4 1-8 0,2 0-4 16,2 4 5-16,5-2-10 0,-1 2 5 0,6-1-1 15,2-3 9-15,1 4-12 0,3-6 6 16,-1 0-22-16,2 3 23 0,4-7-4 15,4 2-1-15,0 3 2 0,3-2 4 0,11-3 5 16,-1 2-7-16,3-2 4 0,4 4-4 16,2-8 2-16,0 4-7 0,3 0-1 0,0-2 12 15,13-6-12-15,-10 3 7 0,9-3-8 16,-9-3 3-16,2-4-1 0,-3 0 5 16,6-1 0-16,-6-8-7 0,31-8 5 15,-6-7 1-15,8-8-2 0,-3 1 7 0,1-6-1 16,2-4-2-16,0 1-7 0,1-1 12 15,-6 1-9-15,-2 3 7 0,-10 0-11 0,-19 10 1 16,-13 9 0-16,-6 6 9 0,-8-2-5 16,1 5 3-16,0 0-5 0,-5 0-2 15,0-3 2-15,4 4 1 0,0-2 7 0,-3 4-1 16,0 0-6-16,-5-2 14 0,6 2 2 16,-5 2 21-16,5-2 0 0,-4 0-1 0,3-2-8 15,-3 3-5-15,4 1 5 0,-3-2-8 16,6-2-3-16,-3 2 3 0,1-1-10 15,4-2 0-15,-5-2 1 0,13-1-2 0,0-3-1 16,1 0 1-16,-1-2-2 0,0 1-2 16,-1 1 0-16,-11 2 0 0,1 1-2 0,-1-1 2 15,-1 2 1-15,-5 2-3 0,-2-1 2 16,-5 0 4-16,-3 3 8 0,0-1-4 16,-4 1 4-16,2-2-2 0,4-8-6 0,1 1 0 15,-5-3-1-15,7 5 4 0,-2-6-7 16,-1 5-2-16,4-5 1 0,-8 5 0 15,9-4 1-15,-9 2-4 0,3 2 0 0,-4 3 5 16,-2 2-2-16,-2 0-1 0,-2 0 1 16,-5 5 7-16,3-4 3 0,-8 6 5 15,4 1-1-15,-1-5 2 0,1-3-5 16,5 2-3-16,-2-3-3 0,5-2 1 0,5-1-4 16,9-4 4-16,-1 3-5 0,1-4 1 15,-1 0-1-15,6 1 0 0,-1 5-4 0,-3-6 1 16,-1 6 1-16,-2 1 0 0,-9 1 0 15,-3 1 2-15,0 8 7 0,-4-1 14 0,-3 2 5 16,-5-3 6-16,-1 3-2 0,3-2-8 16,-1-4-4-16,-3-9-1 0,6 4-3 0,-5 0-1 15,3-4-4-15,-3-1 1 0,-1 2-2 16,1-2-1-16,1 5-2 0,-4-3-1 16,3-2 0-16,-2 3-2 0,1 0-3 0,-1-1 2 15,-1 3 0-15,-6 1-1 0,4 5-2 16,-4-5-1-16,7 5 3 0,-5-1-5 0,2-2-2 15,0 1 2-15,-2 6-1 16,3-2 1-16,4 1-1 0,0 0-1 0,-2 3 1 16,5-4-2-16,1-1 1 0,1 5 1 15,0 3 0-15,5 0 3 0,-6-3-3 0,0 6-1 16,4-3 2-16,-5-2 1 0,-20 14-4 16,37-13 1-16,-17 2 2 0,-20 11-3 15,25-13 3-15,-25 13 0 0,25-8 0 0,-25 8-2 16,27-9 0-16,-27 9 1 0,25-10 0 15,-25 10 1-15,21-6-1 0,-21 6-1 0,0 0 0 16,36-9 0-16,-36 9-2 0,0 0 2 16,26-7-1-16,-26 7 2 0,0 0-1 0,0 0-1 15,47 7 4-15,-47-7-2 0,35 5-1 16,-35-5 0-16,45 10-3 0,-13-6 4 16,-3-4-1-16,4 3-1 0,2-3 2 0,-5 0-3 15,5 0 0-15,-1-3 3 0,-2-1-1 16,-32 4 2-16,50 0-2 0,-27 0 0 15,-23 0 5-15,40-3 0 0,-40 3-1 0,34-7 3 16,-34 7-5-16,32-17-12 0,-16 5-2 16,1-4 2-16,-3-3 1 0,-1-2-2 0,-5 0-2 15,6-5 1-15,-3 2-3 0,-1-4 0 16,-1-1 2-16,-4 6 7 0,-2-5 1 16,2 0-4-16,-5-3 1 0,0 31 5 0,-8-58 2 15,-1 26 0-15,-2-1-6 0,-6 0 3 16,0 1 1-16,1 1-1 0,-11 1 0 15,7-2 2-15,1 5 1 0,-6 0 2 0,-3 2-2 16,4 2 2-16,-7-1 0 0,4 4 0 16,2-2-1-16,-5 2 2 0,-1 0 1 15,0 5-3-15,6-4 2 0,-4 4 0 0,4 3 1 16,0-1-1-16,0 0 0 0,-2 1 0 16,-1 0 0-16,-1-1-2 0,-6 1-4 0,0 4 2 15,-3-3 1-15,-3 3-2 0,-4 0 0 16,0 3 0-16,2-2 1 0,-4 6-1 15,0 1 1-15,-2-4 1 0,14 4-3 16,-5-3 3-16,3 3 2 0,2 0 2 0,5 0-3 16,-5 3-2-16,5-3 1 0,-4 4 0 0,3-4 1 15,0 4 5-15,0 0-3 0,1 1-3 16,-6 3 1-16,0 0 1 0,-6 4-3 0,0 2 0 16,-15 4 1-16,4 0-2 0,-8 5 0 15,8-2 1-15,-1-2 2 0,-3 1 2 16,4 2-3-16,1-2-1 0,10-7 1 15,2 6 2-15,-2-1-3 0,5-2 2 0,-1-1 3 16,0 1 0-16,4 0-4 0,1-1 1 16,1 0-1-16,0-2 3 0,-1 4 0 0,-3-1 0 15,5 0 0-15,-9 2 0 0,4-3-3 16,0 1 2-16,2-1-2 0,1 1 3 16,3-3-2-16,1-4 3 0,4 0-2 0,2 0-8 15,1 0-10-15,22-9 1 0,-40 10-1 16,18-5 4-16,22-5 4 0,-39 7-1 0,11-7 2 15,28 0 2-15,-48-4-1 0,17 4 2 16,31 0-4-16,-61-6 9 0,25 4 4 16,3-5-1-16,-2 1-2 0,-5 4 1 0,1-5 2 15,4 1-3-15,0 0 1 0,5-2 5 16,-5 4-4-16,5-4-1 0,-1 3-2 0,31 5-1 16,-50-12-7-16,25 2 6 0,2 1-4 15,1 0 2-15,-5-3-1 0,6 2-2 16,-5-5 9-16,3 3-1 0,-2-8-1 0,-5 5-1 15,-2-5-1-15,2 1-3 0,-5-4-7 16,-2-1-8-16,-1-3-6 0,-4-1-5 16,7-4-11-16,-2 2 9 0,-7-3-1 0,7 2 3 15,-4-3 3-15,1 3 1 0,-2-1 10 16,2 5-2-16,-4 3-4 0,-4 0 7 16,-1 1 2-16,-3 5 12 0,2 0 5 0,-10 3 13 15,1 6-14-15,1-5 13 0,9 9-10 16,-9 2 5-16,4-2 2 0,-1 5-6 0,0 0-6 15,-4 5 6-15,6 0 0 0,-13 2-8 16,13 0 1-16,-7 1 6 0,-2 2-6 16,1-1 0-16,1 3 6 0,0-3-6 0,-2 3 6 15,5 2-4-15,-8-2-5 0,5-3 7 16,-2 3-1-16,2 0 0 0,-2-2-2 0,5-2 2 16,2-1 2-16,-2 1 4 0,7-4 2 15,-7 1-3-15,0-2-4 0,-8 7-1 16,-1-7 4-16,-2 1 0 0,-9 3-2 0,3-6-2 15,-4 6-2-15,-3-4-2 0,-9 4 10 16,1-2-6-16,-4 5 2 0,4-5-2 0,-1 5 0 16,4 2 3-16,-9-2-1 0,6 3 0 15,-3 2 1-15,5 1 7 0,-8-5 6 16,3 5 3-16,-5-5 19 0,5 5 2 16,-8-3-5-16,4-1-3 0,3 3-4 0,-4 1-2 15,-29 10-13-15,-1-5 5 0,12 3 2 16,-14 3-3-16,2 3-8 0,-5 5 7 0,-1 2-6 15,-5 5 1-15,0 2 15 0,-4 1 1 16,-7 2-4-16,2 4 6 0,0-6-8 16,3 0 4-16,4 6-8 0,2 0-4 0,10 5 3 15,-3 3-5-15,4 2-1 0,0 4-21 16,-4 3-19-16,-1 10-35 0,-3 0-38 0,-1 6-49 16,-1-3-39-16,-12-1-114 0,-13-3-599 15,-7-11-453-15</inkml:trace>
  <inkml:trace contextRef="#ctx0" brushRef="#br0" timeOffset="331537.434">11152 1397 258 0,'-22'-20'0'16,"22"20"15"-16,0 0 1 0,0 0-9 15,0 0 1-15,0 0 15 0,0 0 6 0,0 0 29 16,0 0-15-16,0 0 19 0,0 0 24 16,0 0-10-16,0 0 22 0,0 0-10 15,0 0-20-15,0 0-2 0,0 0-8 0,0 0 15 16,0 0-12-16,0 0-2 0,0 0-7 16,0 0-19-16,0 0 9 0,0 0-1 0,0 0-23 15,0 0 14-15,0 0-6 0,0 0 1 16,0 0-1-16,0 0-14 0,-32-4 1 15,32 4 4-15,0 0 0 0,0 0-4 16,0 0-5-16,0 0 0 0,0 0-3 0,0 0 11 16,0 0-12-16,-28-3 17 0,28 3 11 15,0 0 4-15,0 0-4 0,0 0 3 0,0 0 4 16,0 0-1-16,0 0-1 0,0 0-7 16,0 0-4-16,-37-7 38 0,37 7 17 0,0 0-13 15,0 0-4-15,0 0 17 0,-25-1-24 16,25 1 5-16,0 0 2 0,0 0-7 15,0 0 1-15,-35-4-7 0,35 4-20 16,0 0 6-16,0 0-7 0,-39-5 0 0,39 5-6 16,0 0-2-16,-30 0 5 0,30 0-17 15,0 0 9-15,-35 5-9 0,35-5 19 0,0 0-16 16,-38 4 5-16,38-4-8 16,0 0 10-16,-30 3-25 0,30-3 13 0,0 0 4 15,0 0-4-15,-36 0-3 0,36 0 10 0,0 0-10 16,0 0-5-16,-26 8 10 0,26-8-5 15,0 0 2-15,0 0-4 0,0 0-3 16,0 0 7-16,0 0-7 0,0 0 0 0,-30 4-7 16,30-4 7-16,0 0-15 0,0 0 10 15,0 0-5-15,0 0 27 0,0 0-32 16,0 0 3-16,0 0 7 0,0 0-13 0,0 0 21 16,0 0-3-16,0 0-3 0,0 0-4 15,0 0 4-15,0 0-4 0,87-24 9 16,-66 16-2-16,6-5-5 0,-2 1 10 0,5-6-2 15,5 3-6-15,4-3 8 0,-2-2-5 16,1 5 0-16,4-3 0 0,-9 3-2 0,8-1 7 16,-1 5-5-16,-7-3 0 15,4 4-8-15,-7 2-7 0,2 1 20 0,-4 1-8 16,2 0 3-16,-3 0-7 0,0 0 12 16,-27 6-8-16,52-6 1 0,-27 3 2 0,-25 3 5 15,48-9-5-15,-27 4 0 0,-21 5 15 16,45-5-15-16,-45 5 0 0,33-7-10 0,-33 7 0 15,32-4 10-15,-32 4 2 0,0 0 6 16,37-8-8-16,-37 8 2 0,0 0 1 16,28-3-8-16,-28 3 15 0,0 0-5 0,0 0-5 15,29-1 0-15,-29 1 5 0,0 0-15 16,0 0-10-16,26-5-9 0,-26 5 3 16,0 0 6-16,0 0-2 0,0 0 7 0,0 0-1 15,0 0 8-15,0 0-6 0,30-6-2 16,-30 6-14-16,0 0-14 0,0 0-15 15,0 0-33-15,0 0-58 0,0 0-71 0,0 0-334 16,0 0 109-16</inkml:trace>
  <inkml:trace contextRef="#ctx0" brushRef="#br0" timeOffset="332698.4853">11339 1055 1962 0,'0'0'-128'0,"0"0"9"16,0 0 21-16,0 0 34 0,0 0-10 16,0 0 11-16,60-36-2 0,-60 36 4 0,0 0 3 15,0 0 14-15,0 0-2 0,31-13 5 16,-31 13-1-16,0 0 11 0,0 0 46 15,0 0 1-15,18-8 5 0,-18 8 5 0,0 0-5 16,0 0 14-16,0 0-4 0,0 0 3 16,30-7-9-16,-30 7 3 0,0 0-4 0,0 0 0 15,0 0-1-15,0 0 1 0,25-5 3 16,-25 5-4-16,0 0-14 0,0 0 22 16,27-7 27-16,-27 7 6 0,0 0-22 0,32-5 8 15,-32 5-14-15,0 0 4 0,28-4-4 16,-28 4-13-16,0 0 4 0,27-11 4 15,-27 11-1-15,0 0-11 0,27-5-4 0,-27 5 4 16,0 0-8-16,0 0-4 0,0 0 18 16,31-7-17-16,-31 7-1 0,0 0 15 0,0 0-22 15,0 0 0-15,29-3 0 0,-29 3 7 16,0 0-7-16,0 0 7 0,0 0-7 16,28-5 7-16,-28 5-4 0,0 0-6 15,40-10 10-15,-40 10-7 0,22-6 4 0,-22 6 3 16,34-9 0-16,-34 9 0 0,35-6-4 15,-35 6 4-15,30-11-3 0,-30 11-1 0,32-4 1 16,-32 4 3-16,25-8-7 0,-25 8 7 16,0 0 0-16,32-5 0 0,-32 5-1 15,0 0-12-15,21-7 6 0,-21 7 0 0,0 0 0 16,0 0 0-16,0 0 0 0,30-5-7 16,-30 5 7-16,0 0 3 0,0 0-3 15,0 0 4-15,31-4-4 0,-31 4-7 16,0 0 7-16,0 0 0 0,38-3-4 0,-38 3 11 15,32-6-14-15,-32 6 4 0,37-7-4 16,-37 7 10-16,45-8 1 0,-20 5-1 0,2-1 4 16,-27 4 0-16,43-5-4 15,-21-2-6-15,-22 7 3 0,38-6 0 0,-38 6 3 0,35-5 4 16,-35 5 4-16,27-4 23 16,-27 4-7-16,0 0 2 0,34-3-2 0,-34 3 9 15,0 0 2-15,0 0-3 0,31-4-3 16,-31 4 8-16,0 0 12 0,0 0 17 0,0 0 26 15,26-1-16-15,-26 1-10 0,0 0-7 16,0 0-7-16,0 0-16 0,0 0 7 16,0 0 12-16,0 0 16 0,0 0 24 0,-71 45-24 15,71-45-8-15,-28 12-6 0,15-3 1 16,13-9-17-16,-36 20-10 0,20-9 8 0,-3 5-9 16,-3-1 2-16,1 3-11 0,1-3-2 15,0 5-6-15,3 0 7 0,-5-3-13 16,2 1 10-16,0 0 13 0,3-2-16 0,-3 3-13 15,3-1 11-15,-3-3-11 0,4 0 6 16,-1 0-1-16,0 1-5 0,-1 0 9 16,4-1-2-16,-6 0 12 0,0 1-5 0,0 4 1 15,-8-4 1-15,9 7 2 16,-7-5-8-16,9 0 2 0,-2-3 9 0,3 5-16 16,-3-5 4-16,3 1 6 0,-1-1-5 0,0-3 5 15,17-12 14-15,-27 21-19 0,27-21-9 16,-18 15 17-16,18-15-5 0,-20 12-7 0,20-12 0 15,0 0-8-15,-27 17 9 0,27-17-21 16,0 0-6-16,0 0-34 0,-17 15-21 16,17-15-26-16,0 0-38 0,0 0-70 15,0 0-156-15,0 0-385 0,0 0 447 0</inkml:trace>
  <inkml:trace contextRef="#ctx0" brushRef="#br0" timeOffset="333203.3571">11500 2538 3166 0,'0'0'-78'0,"-9"20"5"0,9-20 24 0,0 0 0 15,0 0-4-15,0 0 1 0,-8 25 0 16,8-25 4-16,0 0 6 0,0 0-2 15,0 0 9-15,0 0 15 0,0 0-10 0,0 0 6 16,42 3 9-16,-42-3 3 0,40-24-1 16,-10 2 4-16,5 2 15 0,10-12 1 15,9-8 2-15,6 2-15 0,2-5 9 0,3 8 3 16,1-5-6-16,-1-4-3 0,2 3 9 16,-2 5 3-16,0 2-6 0,-3-1 0 15,-10 5 9-15,-4 6-6 0,-1-2-3 0,-10 5-3 16,0 3 6-16,-5 3-3 0,-6 3 0 15,-2-3 6-15,1 3 0 0,-5 0-3 0,-20 12-15 16,35-18 18-16,-18 13-3 0,-17 5 3 16,25-13-42-16,-25 13-40 0,0 0-33 15,0 0-20-15,0 0-38 0,0 0-364 0,0 0 107 16</inkml:trace>
  <inkml:trace contextRef="#ctx0" brushRef="#br0" timeOffset="333592.3547">12504 1909 1872 0,'-34'-4'-34'0,"34"4"30"0,0 0 11 0,0 0 32 16,0 0 28-16,-32-3 35 0,32 3-11 15,0 0 1-15,0 0-4 0,0 0 11 0,0 0-34 16,0 0-8-16,0 0-7 16,0 0-15-16,0 0-8 0,0 0 1 0,0 0 3 15,0 0-11-15,0 0 13 0,0 0-13 0,0 0-4 16,0 0 11-16,72-33-5 0,-32 12-8 15,2 0 7-15,7-8-8 0,-1 4-5 16,-1-4 3-16,-2 6 7 0,0-2-15 16,-8 7 4-16,-3 2 22 0,-3 1-29 0,-2 3 15 15,-6 2 14-15,2 0-32 0,-25 10 3 16,34-15 5-16,-17 10-15 0,-17 5 10 0,0 0 0 16,33 0 10-16,-33 0 5 0,0 0 10 15,15 27 8-15,-15-27 21 0,0 38-6 0,0-38-3 16,-15 48 14-16,5-15-11 15,-2 2 6-15,-4-1-5 0,-5-1-12 0,5 2 0 16,-1-1 2-16,0-2-22 0,-1 3 10 16,1 1 0-16,4 0-11 0,-4-3-1 15,-5 8-32-15,6-4-49 0,-3-1-55 0,2 2-64 16,-9-5-138-16,9-2-359 0,-5-6 118 16</inkml:trace>
  <inkml:trace contextRef="#ctx0" brushRef="#br0" timeOffset="334189.3385">12110 3463 2729 0,'-13'8'-68'16,"13"-8"7"-16,-25 15-1 16,25-15-5-16,-23 15 15 0,23-15 4 0,-26 16 0 15,26-16 32-15,-23 15 10 0,23-15-11 0,-32 18 21 16,19-8-8-16,13-10 24 0,-22 15 28 16,22-15 12-16,-25 16 12 0,25-16 0 0,0 0-16 15,-23 18 2-15,23-18-10 0,-17 10-6 16,17-10-1-16,0 0-5 0,0 0-9 15,0 0-1-15,-22 12-10 0,22-12 3 0,0 0 9 16,0 0 6-16,0 0-6 0,0 0 7 16,65-40-7-16,-35 14 4 0,16-4-2 0,4-12-1 15,10-5-8-15,2 1-1 0,20-16 1 16,-12 12-12-16,15-8 6 0,-11 12 10 16,-12 6-11-16,-2 3-9 0,-11 9 4 15,-1 1 7-15,-1 2-16 0,-7 7 3 0,-5-2 1 16,0 2 5-16,-1 3-16 0,-4 3 14 15,-8-1-4-15,3 4-8 0,-5-1 5 0,-20 10-5 16,33-17-11-16,-19 9-37 0,1 5-45 16,-15 3-63-16,20-12-132 0,-20 12-349 15,12-12 116-15</inkml:trace>
  <inkml:trace contextRef="#ctx0" brushRef="#br0" timeOffset="334599.3333">12918 2719 2565 0,'0'0'-18'0,"-35"0"12"0,35 0 27 16,0 0 14-16,0 0 3 0,-37 7-20 15,37-7-13-15,0 0 7 0,0 0-9 16,0 0-6-16,0 0 8 0,0 0 1 0,0 0 6 16,0 0-4-16,0 0 1 0,0 0-1 15,0 0 0-15,113 0 1 0,-70-15-1 16,-6 3 9-16,3 1-12 0,0-1 7 0,-5 0-12 15,4 2 8-15,-9 4-3 0,-2-3 4 16,-4 3-7-16,-24 6 1 0,40-11 0 16,-40 11-1-16,35-1 23 0,-35 1-6 0,0 0 13 15,28 21 2-15,-28-21 5 0,0 34 3 16,0-34 16-16,-11 47-6 0,1-24-5 0,1 8 1 16,-7 1-1-16,-3 1-2 0,-3 4 3 15,-1 3-16-15,-5 6-10 0,6-2 9 16,-3-5-2-16,-2 0-9 0,2 3 1 15,0 3-3-15,-4-1-10 0,1-3 12 0,-4 5-3 16,2-2-3-16,-2 1 7 0,-1-3 15 16,-2 5-28-16,1-10 5 0,1 3-3 15,4-9-8-15,8-3 12 0,-6-5-6 0,7 1-36 16,3-4-35-16,4-1-52 0,-6-8-95 16,19-11-525-16,-22 10 501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04T21:08:21.09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11594 10612 3236 0,'0'0'116'16,"0"0"52"-16,-29 3-128 0,29-3-20 0,0 0-18 15,0 0-19-15,0 0 8 0,0 0-1 16,-28 9 1-16,28-9 18 0,0 0-7 0,0 0 15 16,0 0 4-16,0 0-4 0,0 0-24 15,0 0-1-15,0 0-17 0,0 0 5 16,0 0-14-16,0 0 10 0,0 0 0 0,0 0-4 15,0 0 3-15,0 0 5 0,0 0 2 16,0 0 4-16,0 0-4 0,0 0 9 0,0 0 2 16,0 0 0-16,0 0-11 0,0 0 15 15,0 0-11-15,0 0 7 0,0 0 5 16,0 0-7-16,0 0 4 0,0 0-4 0,0 0 9 16,0 0-3-16,0 0-9 0,0 0 10 15,0 0 7-15,0 0 16 0,0 0-28 16,90-18 5-16,-67 12 6 0,4 0-11 0,-27 6 2 15,52-14-2-15,-25 9 5 0,3-2 0 16,-5 1 2-16,7 0 0 0,-5 0-5 0,4 0 12 16,1 0-14-16,-2 3 12 0,2-4-8 15,-4 2-6-15,1-2-1 0,-1 2 13 16,-3-2-1-16,0-3 3 0,4 5 4 16,-29 5 1-16,52-12-6 0,-27-1-8 0,0 6 6 15,-2-1 0-15,4-5-2 0,3 4 5 16,-8 0 0-16,5-2-10 0,-5 4 15 0,3-3-15 15,-25 10 7-15,40-19 1 0,-19 10-8 16,0-3 12-16,-21 12-9 0,40-18 18 0,-24 9-18 16,-16 9 2-16,31-17-3 0,-13 12 3 15,-18 5-4-15,27-12 18 0,-27 12 7 16,28-16-14-16,-28 16 4 0,27-12 7 0,-27 12-11 16,25-13 2-16,-25 13-2 0,22-9-2 15,-22 9-3-15,23-12 3 0,-23 12 8 16,0 0 1-16,25-15-10 0,-25 15 16 15,17-9-9-15,-17 9 3 0,0 0-10 0,27-12 7 16,-27 12-9-16,0 0 7 0,22-14-9 0,-22 14 4 16,0 0 5-16,0 0-7 0,25-12 0 15,-25 12 7-15,0 0-9 0,0 0 0 16,0 0 2-16,20-15 3 0,-20 15 3 0,0 0 14 16,0 0-20-16,0 0 0 0,0 0 7 15,0 0-7-15,0 0-7 0,20-13 12 0,-20 13-1 16,0 0-16-16,0 0 18 0,0 0-4 15,0 0-2-15,16-15 3 0,-16 15-18 16,0 0 7-16,14-19 6 0,-14 19-3 16,0 0 6-16,0 0 11 0,23-18-14 0,-23 18 5 15,0 0 7-15,0 0-16 0,12-19 0 16,-12 19 12-16,0 0-14 0,0 0 12 0,0 0-12 16,17-15 19-16,-17 15-7 0,0 0-16 15,0 0-14-15,0 0-19 0,0 0-29 16,0 0-42-16,0 0-83 0,0 0-201 0,10-18-250 15,-10 18 121-15</inkml:trace>
  <inkml:trace contextRef="#ctx0" brushRef="#br0" timeOffset="1225.4925">12674 10036 2597 0,'0'0'-38'0,"0"0"17"0,0 0 0 0,0 0 12 15,-33-3 12-15,33 3 12 0,0 0 9 16,0 0 20-16,0 0 0 0,0 0 19 0,-32-9 18 16,32 9-5-16,0 0 9 0,0 0-8 15,0 0 6-15,-25-9-10 0,25 9-9 16,0 0-14-16,0 0 7 0,0 0-16 0,0 0-5 15,0 0-10-15,0 0 7 0,-20-14-11 16,20 14-14-16,0 0 3 0,0 0 8 16,0 0 1-16,0 0-10 0,0 0-6 0,0 0 5 15,0 0 3-15,0 0 9 0,0 0-16 16,0 0-3-16,0 0-2 0,0 0 8 16,0 0-8-16,0 0 4 0,57-30-6 0,-57 30 0 15,30-9 8-15,-30 9-4 0,52-10-6 16,-24 2 6-16,4 1 0 0,-2 2-10 15,3-2 4-15,-1-3 10 0,-2 5-10 0,0-4 2 16,-3 2 10-16,-2 0 4 0,-25 7-5 16,44-12-7-16,-28 9 2 0,-16 3 0 15,37-9 8-15,-37 9-10 0,34-9 2 0,-34 9 4 16,35-9-12-16,-35 9 16 0,35-9-4 0,-35 9-6 16,38-8 6-16,-21 3 11 0,-17 5-1 15,40-10-6-15,-21 4 6 0,-19 6-4 16,42-7 4-16,-16-1-7 0,-1-1-5 0,-25 9 0 15,49-12 0-15,-27 5 0 0,-22 7 4 16,43-8-2-16,-26 1 4 0,-17 7-7 16,30-5-8-16,-30 5 20 0,32-7-15 0,-32 7 0 15,21-6 4-15,-21 6-4 0,0 0-4 16,36-5 8-16,-36 5-2 0,0 0 15 16,30-4-19-16,-30 4 2 0,0 0 2 0,30-8-4 15,-30 8-2-15,0 0-1 0,0 0 5 16,0 0 2-16,0 0-4 0,30-4 2 0,-30 4-2 15,0 0-4-15,0 0 2 0,0 0-4 16,0 0 1-16,0 0 1 0,0 0-6 16,0 0 2-16,0 0 0 0,0 0-3 0,28 8 1 15,-28-8 0-15,0 0-2 0,0 0 8 16,0 0-2-16,0 35 2 0,0-35 4 16,0 0-2-16,0 27-2 0,0-27-2 0,0 0 8 15,0 27 12-15,0-27-4 0,0 0 16 16,0 0 2-16,0 0-12 0,0 0-3 0,-6 38-11 15,6-38 4-15,0 0 4 0,0 0 0 16,-5 27-2-16,5-27 21 0,0 0-25 16,-12 26 0-16,12-26 4 0,0 0-10 0,-10 19 11 15,10-19-10-15,0 0 5 0,0 0 24 16,-12 27-22-16,12-27-2 0,-13 15-6 16,13-15 8-16,0 0-4 0,-27 24 4 0,27-24 0 15,-20 18-1-15,3-4-3 0,2-1 4 16,15-13 2-16,-30 23-8 0,17-11 10 0,-4 0-10 15,17-12 2-15,-27 18 9 0,14-6-11 16,13-12-3-16,-29 20 6 0,29-20-1 16,-31 22-1-16,17-10-3 0,-2 0 4 0,-6 4 4 15,22-16-6-15,-35 25 2 0,18-16 2 16,-1 3-10-16,18-12 16 0,-36 21-12 0,25-12 9 16,11-9 7-16,-32 18-5 0,19-6 6 15,13-12-13-15,-29 20-1 0,29-20 2 16,-28 19-10-16,16-4 11 0,12-15 4 0,-29 24-5 15,16-12-1-15,-2 5 0 0,15-17-1 16,-20 24 4-16,20-24-14 0,-17 22 5 0,17-22 8 16,-16 15-5-16,16-15 4 0,0 0-10 15,-17 20 13-15,17-20 15 0,0 0-10 16,-17 17 19-16,17-17 10 0,0 0-14 0,0 0 8 16,0 0-14-16,-28 3 5 0,28-3 14 15,0 0-15-15,0 0 23 0,-37-20-6 16,37 20 1-16,-25-20 11 0,25 20-14 0,-25-22 5 15,6 10-3-15,19 12 0 0,-25-24 4 16,25 24-11-16,-22-24-5 0,22 24-3 16,-18-26-5-16,6 11-7 0,12 15 1 0,-13-37-1 15,11 14 7-15,-6-1-8 0,8 24 5 16,-17-42-3-16,10 21 1 0,7 21-12 0,-11-41-25 16,11 41-38-16,-4-33-41 15,8 14-53-15,-4 19-121 0,11-44-581 0,-4 23-136 0</inkml:trace>
  <inkml:trace contextRef="#ctx0" brushRef="#br0" timeOffset="11945.3235">16717 8226 3712 0,'0'0'-207'0,"0"0"3"16,-28 6 13-16,28-6 8 0,0 0 8 0,0 0 14 15,0 0 1-15,0 0 30 0,0 0 34 16,0 0 34-16,0 0 31 0,0 0 21 16,0 0 27-16,0 0 21 0,0 0 6 15,0 0-3-15,0 0 11 0,0 0 0 0,0 0-17 16,0 0-4-16,0 0 1 0,0 0-5 16,0 0-2-16,0 0 2 0,0 0 3 15,0 0-3-15,0 0-10 0,0 0-8 0,0 0 11 16,82 17 1-16,-82-17-10 0,38 0 6 15,-9 3-8-15,3-3 14 0,3 3-23 0,5-3 22 16,12 3-11-16,0-3-2 0,4 3-6 16,3 0 8-16,-6 0-6 0,16 1-2 0,-10-4 0 15,-4 2 5-15,2-2 3 0,-2 5-5 16,-2-4 18-16,-2-1-2 0,-3 0-6 16,1 3 3-16,-9-3 2 0,-3 0 0 0,4 0-8 15,-4 5 10-15,5-5 3 0,-9 0-8 16,6 0-5-16,1 2 7 0,-5-2-7 15,2 2-3-15,5 1-8 0,-7 2 11 0,3-2 2 16,4 0-10-16,-7 0-3 0,2 3 11 16,-5-6-11-16,-2 4-2 0,0-2 0 15,-30-2 8-15,44 5 4 0,-44-5 3 0,38 4 2 16,-38-4 11-16,30 4 4 0,-30-4-6 16,30 2-12-16,-30-2-3 0,0 0-1 0,27 1-1 15,-27-1-2-15,0 0-2 0,29 5-1 16,-29-5 12-16,0 0-2 0,0 0 0 15,25 8-5-15,-25-8-9 0,0 0 11 0,0 0-6 16,0 0-3-16,11 17 9 0,-11-17-6 16,0 0 4-16,0 0 6 0,0 0-1 0,0 30-10 15,0-30 5-15,0 0 2 0,0 32 4 16,0-32-4-16,0 0 6 0,-3 42-6 16,3-42 0-16,-8 38-2 0,3-17 6 0,0-1-5 15,3 9 1-15,2-29-1 0,-8 47-1 16,8-19 1-16,-5-3-1 0,5-25-5 0,-4 48 6 15,3-27-3-15,1-21-12 0,0 42 14 16,0-42-11-16,-5 39 8 0,10-21-10 16,-5-18 8-16,-5 35 0 0,5-35-14 15,0 27-24-15,0-27-23 0,5 27-61 0,-5-27-108 16,0 24-496-16,0-24 555 0</inkml:trace>
  <inkml:trace contextRef="#ctx0" brushRef="#br0" timeOffset="12691.9154">16716 8348 2922 0,'0'0'-96'0,"0"0"44"0,0 0 32 15,0 0 29-15,0 0 13 0,0 0 5 16,-19-23-2-16,19 23-7 0,0 0 15 0,0 0-20 15,0 0 0-15,0 0 0 0,0 0-5 16,-17-14 15-16,17 14 3 0,0 0 13 16,0 0 1-16,0 0 2 0,0 0 0 0,0 0-3 15,-20-17-13-15,20 17 0 0,0 0 2 16,0 0-4-16,0 0 1 0,0 0-4 16,0 0-1-16,0 0-8 0,0 0 3 0,-20-16 3 15,20 16-2-15,0 0-9 0,0 0 2 16,0 0-3-16,0 0 1 0,0 0-16 15,0 0 7-15,0 0 0 0,0 0 4 0,0 0 2 16,0 0-2-16,0 0-2 0,-16 63 5 16,11-44-5-16,5-19-5 0,-7 48 10 0,7-19 1 15,-8 0-3-15,1-2 3 0,2 9-1 16,-2 1 3-16,-3 4-8 0,-2-2 3 16,2 8 1-16,4 4-6 0,-9 3 2 15,1-2 4-15,6 0 0 0,-4-3 1 0,7 1-1 16,-3-5 7-16,4-1-11 0,-6-4-2 15,7-4-11-15,1-1 13 0,-8-4 2 0,7-3-13 16,0 2 7-16,1-2-1 0,-1 0-6 16,-2-1-13-16,1 4-7 0,1 1-5 15,3-5-28-15,-7 4-22 0,7-3-56 0,-3 0-101 16,1-1-420-16,2-3 118 0</inkml:trace>
  <inkml:trace contextRef="#ctx0" brushRef="#br0" timeOffset="13179.8923">16553 9697 2917 0,'0'0'49'16,"0"0"15"-16,0 0-36 0,32-10-23 0,-17 5-33 15,12-2-12-15,3-2-4 0,7 0 10 16,8-3 5-16,12-5-4 0,8 5 9 15,-3-3-3-15,3 0 11 0,4 2-1 16,-4 1 0-16,0 1-2 0,1-1 13 0,-3-2 1 16,2 4 10-16,1 2 1 0,-1-4 11 0,0 2-6 15,0 1-3-15,1 0 9 0,-1 0-12 16,-3 1-2-16,0 1 5 0,-7 1 6 0,3-5-4 16,-7 6 7-16,0 1-1 0,-7-2 11 15,4 0 2-15,-12 0 10 0,-5 3 0 16,-1-2 4-16,2 4 2 0,-7-3 14 0,-25 4-6 15,45-7-5-15,-45 7-11 0,42-5 3 16,-42 5 12-16,35-3-14 0,-35 3 20 0,32-5-2 16,-32 5 16-16,34-3 23 0,-34 3 9 15,26-4 33-15,-26 4 9 0,0 0 8 16,31-5-8-16,-31 5-17 0,0 0-15 0,28-5-17 16,-28 5-13-16,0 0-12 0,0 0-7 15,0 0-10-15,28-6-5 0,-28 6-8 16,0 0-4-16,0 0-9 0,0 0-6 0,0 0-5 15,0 0-5-15,0 0-12 0,32-4-5 16,-32 4-6-16,0 0-1 0,29-2-31 0,-29 2-27 16,36-5-31-16,-12 0-38 0,1 2-63 15,-2-2-215-15,6-5-449 0,-11 5-183 16</inkml:trace>
  <inkml:trace contextRef="#ctx0" brushRef="#br0" timeOffset="14079.3398">16127 10390 3854 0,'0'0'-130'0,"-34"-7"9"0,34 7 16 15,0 0 13-15,0 0 19 0,0 0 6 16,0 0 13-16,0 0 4 0,0 0 13 15,0 0 5-15,0 0 22 0,0 0-5 16,0 0 7-16,-31 0-2 0,31 0-7 0,0 0 4 16,0 0 13-16,0 0-5 0,0 0 18 15,0 0-8-15,0 0 7 0,0 0-4 16,0 0-3-16,107-18 5 0,-79 12 5 0,9 0-5 16,1-4-3-16,11 2 1 0,-1-2-3 15,16-2-5-15,1 0-3 0,4 0-2 16,14 1-7-16,1-1-11 0,5 0-2 0,-6 4-2 15,8-5-7-15,-6 4 3 0,-15 3 5 16,-1-5 0-16,4 7-6 0,-7-4 5 0,-1 0 22 16,0 1 15-16,-1-2-10 0,-2 3 3 15,-6-3 8-15,6 0-6 0,2 2 1 0,-11-1-9 16,3 1 6-16,-6 0-1 0,-3 2-2 16,-4-3 6-16,-8 6 4 0,0-3-4 0,-6-3 7 15,-1 7 10-15,-28 1 9 0,50-11-1 16,-50 11-6-16,42-3-2 0,-42 3-1 15,32-5-12-15,-32 5 13 0,29-4-1 16,-29 4 3-16,25-3 1 0,-25 3-7 0,0 0 5 16,28-5 7-16,-28 5-26 0,0 0 2 15,0 0-28-15,0 0-10 0,23-13-34 16,-23 13-27-16,0 0-39 0,0 0-51 0,0 0-465 16,0 0 120-16</inkml:trace>
  <inkml:trace contextRef="#ctx0" brushRef="#br0" timeOffset="14328.8608">18430 10033 2580 0,'0'0'3'0,"0"0"46"0,0 0 26 15,0 0 22-15,0 0 10 0,0 0-8 16,0 0-24-16,0 0-11 0,0 0-18 0,0 0-5 16,0 0 6-16,0 0-17 0,0 0 9 15,0 0-3-15,10 42-5 0,-10-42 0 0,-1 38 6 16,1-14-6-16,0 4-3 0,0-28-7 16,-4 62-2-16,4-31 4 0,0 2-6 15,0 1-1-15,0-3 9 0,0 3-13 0,4 0 4 16,-3-4 5-16,4 0-9 0,-5 2-2 15,2-4-6-15,1 3 8 0,1-3-4 16,1-1-6-16,0 0-6 0,-4-2 14 0,-1-25-38 16,12 50-8-16,-9-28-13 0,-1-2-18 15,8 3-7-15,-10-23-27 0,12 40-17 16,-5-20-8-16,-2 3-27 0,-5-23-77 0,11 37-425 16,-4-16 117-16</inkml:trace>
  <inkml:trace contextRef="#ctx0" brushRef="#br0" timeOffset="14985.7688">16689 10531 2658 0,'0'0'-26'0,"-20"-20"3"16,20 20 20-16,-17-27-6 0,5 16 3 0,12 11 6 16,-16-19 18-16,16 19-12 0,-27-18 14 15,27 18 18-15,0 0 18 0,-22-21 8 16,22 21-7-16,-17-12 2 0,17 12 1 0,0 0-19 16,0 0-3-16,-26-16-1 0,26 16-7 15,0 0-3-15,0 0 17 0,0 0 1 16,-27 40-10-16,27-40 7 0,-12 39-7 15,4-12-1-15,4 0-10 0,-9 3 16 0,11 0-15 16,-8 12 1-16,4 0-7 0,1 5 3 16,0-2 1-16,1 5 7 0,-1 4-18 0,0 6 1 15,0-1-3-15,2-2 3 0,0-6-7 16,-3 0 4-16,3-1 5 0,3 2-3 0,0 1-14 16,0-4-14-16,9 0-15 0,-6-3-24 15,2-2-22-15,5-2-51 0,-3-1-95 16,3-5-491-16,6-5 587 0</inkml:trace>
  <inkml:trace contextRef="#ctx0" brushRef="#br0" timeOffset="15213.8882">16823 11830 3149 0,'35'5'49'16,"-35"-5"86"-16,30 0-9 0,-30 0-25 0,33 3-19 15,-33-3-35-15,49-8 2 0,-19 5-3 16,13-9-11-16,1 4 2 0,18-8-1 15,1 1-9-15,-1 0-7 0,4 0-10 0,-1-2 3 16,3 2-4-16,-2 0-3 0,-4 0 1 16,-1 0 8-16,-4-2-10 0,-3 5 3 0,-9-1 1 15,2 5-13-15,0-4 2 0,-7 2-9 16,7 1-16-16,-2 0-18 0,5 0-39 0,2 3-46 16,-4-3-118-16,11 4-515 0,-11 1 360 15</inkml:trace>
  <inkml:trace contextRef="#ctx0" brushRef="#br0" timeOffset="16061.6748">16214 12996 3518 0,'0'0'87'0,"0"0"60"0,0 0-67 0,0 0-51 15,25-18-56-15,-25 18-20 0,28-13-6 16,-8 5-14-16,2-3 1 0,10-1 11 0,1 0 3 16,8-3-1-16,-3 2 9 0,5-2 3 15,-7-1 2-15,7 4 9 0,-6-3 7 0,1 3-10 16,1 0 7-16,-1-2 9 0,6-1 0 16,4 2 0-16,6 1 0 0,3 0 0 0,5-3 7 15,8 3-2-15,0-1-18 0,10 2-5 16,6-5-34-16,-8 0-13 0,8 1-21 15,-4 3-3-15,-10 0 7 0,-4 0 6 0,1 2 2 16,-7 2 12-16,-9-4 13 0,-4 8 5 16,1 0 38-16,-10-3 23 0,-5 2 10 15,-3 1 37-15,-12 1 23 0,7 0 4 0,-9 0-5 16,-18 3 5-16,20 0 1 0,-20 0-8 16,0 0-13-16,0 0-3 0,12 18 1 15,-12-18-14-15,0 0 10 0,0 0-16 16,-8 35 4-16,8-35-5 0,0 0 8 0,-7 30-4 15,7-30 12-15,0 0 0 0,-5 40 8 16,5-40-5-16,0 29-4 0,0-29 5 0,0 33 7 16,0-33 12-16,0 39-20 0,3-10-1 15,2-1-1-15,4 2-1 0,1 8-4 0,0 2-5 16,6 0-9-16,1 9 7 0,5-1-11 16,5 3-4-16,-7 4 0 0,8 11 2 0,1-6-8 15,4-3 0-15,-10-3-4 0,13 5 2 16,-11-11 11-16,-4-4-2 0,1-7 2 15,-2-1-6-15,-1 2 18 0,1-5-20 0,-5 2-9 16,7-4 1 0,-7-1 15-16,0 2-7 0,1-2-39 0,-4-5-26 0,1-5-31 0,1 3-22 15,-9-7-47-15,-3-5-104 16,-2-11-516-16,0 0 333 0</inkml:trace>
  <inkml:trace contextRef="#ctx0" brushRef="#br0" timeOffset="16489.8494">16553 13101 3259 0,'0'0'-73'0,"0"0"32"0,0 0 11 15,0 0 10-15,0 0 8 0,0 0-3 16,0 0 22-16,0 0 38 0,0 0-3 0,0 0 18 15,-35 30 8-15,35-30 10 0,-8 33-9 16,3-13-6-16,-2 4 4 0,2 6 2 16,-3 7-24-16,6 7 2 0,-10 1 16 0,7 12-10 15,-5 2-7-15,7-2-14 0,0-3 13 16,6 6-6-16,0 2-10 0,7-3-7 0,-1-1-31 16,4-2-2-16,0-1-14 0,9-2-31 15,5-5-27-15,1-1-30 0,6 0-42 16,-2-7-85-16,4-3-507 0,1 0 433 0</inkml:trace>
  <inkml:trace contextRef="#ctx0" brushRef="#br0" timeOffset="16648.7239">17099 14740 3259 0,'6'18'45'0,"-6"-18"68"16,10 22-12-16,-10-22-12 0,0 0-15 0,22 17-11 0,-22-17-8 0,39 5-8 16,-6-11 5-16,21-10-9 0,14-9-7 15,41-12 11-15,6-3-16 0,11-6-8 0,-1-1-8 16,2-1 1-16,4 5-32 0,-7 2 1 15,-4 1-42-15,-11 3-34 0,-22 10-40 16,-15 5-88-16,-15 6-562 0,-7 4 286 16</inkml:trace>
  <inkml:trace contextRef="#ctx0" brushRef="#br0" timeOffset="24399.7219">2795 9526 929 0,'0'0'162'0,"0"0"-65"0,-32-4 66 16,32 4-35-16,0 0-46 0,0 0-22 0,-25-8-2 16,25 8-6-16,0 0 0 0,0 0-5 0,-32-4 3 15,32 4-1-15,0 0-5 0,0 0 0 16,0 0-12-16,-35-4-7 0,35 4-4 15,0 0 14-15,0 0-8 0,0 0-3 0,-29-3-4 16,29 3 11-16,0 0-5 0,0 0 0 16,-31-4 10-16,31 4 19 0,0 0-5 0,0 0-4 15,-42 4 3-15,42-4-1 0,0 0-13 16,-40 3 0-16,40-3-6 0,-41 5-1 16,41-5-5-16,-36 7 2 0,14-1 0 0,-7 4-14 15,4-1 3-15,-1-1 0 0,-5 2 7 16,-2 2-4-16,-2 1-7 0,0-1 1 15,0 2 19-15,1-2 17 0,2-3-3 0,2 0 7 16,4 0 4-16,0-3-3 0,1 0-7 16,25-6-4-16,-45 16-10 0,25-13-6 15,-3 5-4-15,23-8-9 0,-39 20 13 0,22-12-14 16,-6 5-2-16,1 0 3 0,4 2-1 16,1-3 0-16,-3 6-11 0,-2-6 9 15,2 3 4-15,2 2-6 0,1-2 6 0,0 0-6 16,1 4-5-16,-1-3 3 0,2 0 1 15,2 2-6-15,13-18 7 0,-27 30-7 0,18-12 2 16,-7 1 11-16,6-2 0 0,1 6-6 16,-4 1-7-16,5-2 10 0,1-2-5 0,-3 7-1 15,10-27-2-15,-15 39 7 0,11-19-5 16,4-20-10-16,-8 30 1 0,8-30-1 16,-10 30 12-16,10-30-4 0,-2 30-2 0,2-30 7 15,0 35 1-15,0-35-5 0,2 37-8 16,3-16 14-16,3 0-3 0,1 2-4 0,2 1 3 15,3 0 14-15,1-1-17 0,2 4 0 16,1-2-2-16,4 2 4 0,-5-1-6 16,4-2-11-16,-1-3 20 0,-3-3-3 15,0 5 0-15,1-2-6 0,6-3 8 0,-6 4 1 16,-1-4 1-16,1 5-4 0,4-5 0 16,0-3 9-16,-1 3-3 0,6-3 21 0,-2 5-25 15,5-4 6-15,2-1-12 16,2-3 0-16,1-1 13 0,-2 5-3 0,2-3 2 15,0-2-4-15,1 1 2 0,-1 2-12 0,-5-2 12 16,3 1-18-16,-6-1 12 0,0-4-4 16,1 4-2-16,-4-1 10 0,1 1 4 15,0-3-10-15,0 1-2 0,-2 2 6 0,2-3-4 16,4 0 6-16,-4 0-10 0,3 0 11 16,6 2 1-16,-4-7-6 0,5 3 0 0,2-3 6 15,5 2 0-15,-4-3-8 0,1 0-4 16,-3-2 7-16,1 4-1 0,3-5-8 0,-6 3 1 15,-2-3 5-15,-4 3-1 0,2-3-2 16,-1 3-1-16,-29-3 4 0,51 3 11 16,-25-3-13-16,-26 0 0 0,48 3 12 15,-23-3-10-15,5 3 0 0,2 1 5 0,2-4-3 16,1 0-2-16,6 2-4 0,0-2 6 16,0-2 0-16,8 2-6 0,-1-4 6 15,1 4 11-15,-2-6-13 0,1 6 3 0,-9-6-6 16,1 3-1-16,-3-5 2 0,-4 7 0 15,-1-2 3-15,0-5 9 0,-2 7-5 0,-3-3 1 16,-27 4-12-16,50-10 4 0,-22 9 2 16,1-4-4-16,3-1 8 0,-32 6 1 0,55-1-9 15,-20-4 10-15,0 2-1 0,0 0 5 16,-1 0-20-16,2 0 12 0,-2 3 0 16,6-3 3-16,-3-1-5 0,0 4-6 0,-4-2 6 15,7-1-2-15,-6 0 0 0,1-4-4 16,-5 4 4-16,5 1-2 0,-5-1 1 15,2-1-3-15,1-2 9 0,-1 2-6 0,2-1 10 16,2 0-5-16,-2 2 1 0,11-5 1 16,0 1-12-16,-5 2 2 0,9-2 12 15,-7 2-8-15,1-2-2 0,-4 4 4 0,-3-2-13 16,-2 1 11-16,1 1-8 0,-2-3 6 16,4 3 1-16,-8 0-3 0,2 0 9 0,0-3 3 15,-1 3-4-15,1 0-6 16,3-2 5-16,-2 0 8 0,5 3-5 15,-2-6-6-15,5 7-2 0,7-6 11 0,-2 0-9 0,-3 4 10 16,3-3 11-16,2 0-24 0,-6-1 1 16,5 2-2-16,-10 2-3 0,1-4 11 0,-3 4-6 15,-3-2 16-15,5 1 3 0,-3 1-8 16,-3 0 3-16,2-1 3 0,-2 3-15 16,-2-3 12-16,9-3-7 0,-3 7 3 0,3-5 4 15,-1 1-2-15,8-3-1 0,1 2 17 16,-3-2-20-16,6 2-3 0,1-2-10 15,-2 1 11-15,-2-3-4 0,3 3 15 0,-7 0-10 16,0 0 4-16,-7 0 1 0,1 0-8 16,-5 0 7-16,2 3-8 0,0-2 4 15,-7 1 4-15,-25 4-9 0,53-7 13 16,-28 3-11-16,7 1 13 0,-5 1-3 0,-27 2-12 16,63-7 2-16,-31 4-2 0,-2 0 1 15,4 0 9-15,1 3-13 0,-2-3 8 0,1 0-2 16,-1 3-4-16,2-3 2 0,-1 3 9 15,-2-3-3-15,1 3-10 0,-1-3-9 0,1 3 14 16,-1-4 1-16,2 4 2 0,2-3-5 16,-2 3 5-16,3 0-5 0,-4-2 0 15,2 2-7-15,2-3 22 0,3 3-16 0,-5 0 1 16,9 3 3-16,-9-3 5 0,0 0-5 0,2 0 1 16,3 2-9-16,-7-2 19 0,4 3-23 15,0-3 7-15,3 4 4 0,-5-4-11 16,12 6 11-16,-10-3-4 0,8 0-7 15,0 3-26-15,2 0-33 0,-3 3-40 0,1-2-74 16,0 4-245-16,-8 6-341 0,-4-2 337 16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2-04-04T21:09:08.81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7957 6807 2681 0,'-5'-31'-152'0,"5"31"4"0,0 0 22 16,-5-27 4-16,5 27 24 0,0 0 21 0,-7-34 40 16,7 34 15-16,-5-25-5 0,5 25-4 15,0 0 12-15,-8-31 0 0,8 31-5 16,0 0 4-16,-4-28 12 0,4 28-12 0,0 0 0 16,0 0-20-16,-1-32-36 0,1 32-49 15,0 0-275-15,0 0 91 0</inkml:trace>
  <inkml:trace contextRef="#ctx0" brushRef="#br0" timeOffset="25046.1041">5680 4882 1276 0</inkml:trace>
  <inkml:trace contextRef="#ctx0" brushRef="#br0" timeOffset="25086.0772">5694 4859 1091 0,'0'0'-63'0,"0"0"-14"0,0 0-19 15,0 0-161-15,0 0 73 0</inkml:trace>
  <inkml:trace contextRef="#ctx0" brushRef="#br0" timeOffset="27068.5389">5704 4841 743 0,'0'0'12'16,"0"0"42"-16,0 0 21 0,0 0 14 0,0 0-3 15,0 0 7-15,0 0-3 0,0 0-18 0,0 0-2 16,0 0-20-16,0 0-14 0,0 0-1 15,0 0 0-15,0 0 4 0,0 0-6 0,0 0 13 16,0 0 11-16,0 0 7 0,0 0-5 16,0 0-2-16,0 0 6 0,0 0-15 15,0 0-5-15,0 0-15 0,-36-41 0 16,36 41 0-16,-30-8 3 0,30 8-14 0,-36-13 10 16,10 4 0-16,0 3-17 0,26 6 0 15,-47-12 13-15,17 3 6 0,8 1 0 0,22 8 0 16,-49-12-4-16,21 7 4 0,1-3-8 15,27 8-8-15,-52-14 11 0,24 4-17 16,3 5 11-16,-5-1-3 0,30 6 9 0,-52-16 0 16,27 10 2-16,25 6-8 0,-49-9-12 15,29 3 5-15,20 6 4 0,-37-9-12 16,37 9 6-16,-38-3-12 0,38 3 8 16,-39-5-7-16,39 5 10 0,-45 0 1 0,45 0-1 15,-38 0-5-15,38 0-6 0,-44 0 3 16,44 0 3-16,-36 0-3 0,36 0 9 0,-42 1-12 15,42-1 6-15,-34 4-6 0,34-4 3 16,-32 3-6-16,32-3 12 0,-30 3-12 0,30-3 18 16,-31 6-10-16,31-6-7 0,-25 6 8 15,25-6-3-15,0 0 11 0,-36 7-20 16,36-7 4-16,0 0 2 0,-28 5-3 16,28-5 0-16,0 0 1 0,0 0-1 15,-34 13 0-15,34-13-2 0,-25 15-1 0,25-15 6 16,-25 15-3-16,25-15 9 0,-25 19-6 0,3-6 6 15,9 2-6-15,13-15-3 0,-30 24 1 16,12-12 10-16,4 2-5 0,14-14-2 16,-28 24-1-16,14-12 0 0,-4 0 0 0,18-12 6 15,-28 25-6-15,14-12 3 0,1 3-3 16,13-16 12-16,-27 27-15 0,14-15 12 16,13-12-6-16,-25 24 3 0,16-12-15 15,9-12 15-15,-23 26-3 0,23-26-12 0,-20 24 9 16,20-24 3-16,-17 27-9 0,12-15 12 15,5-12 0-15,-15 25 3 0,15-25-6 0,-12 22-6 16,12-22 15-16,-10 22-6 0,10-22 3 16,-7 22-6-16,7-22 3 0,0 0-6 15,-10 31-9-15,10-31 12 0,0 0-6 16,-6 31 6-16,6-31 3 0,-2 20-6 0,2-20-3 16,0 0 12-16,-8 39-6 0,8-39 0 15,0 23 0-15,0-23 6 0,0 0 6 16,-4 37-1-16,4-37-13 0,0 0 4 0,-3 38-4 15,3-38 2-15,3 24 8 0,-3-24-5 16,0 0-3-16,0 37 0 0,0-37 0 0,0 30 0 16,0-30 0-16,4 32 6 0,-4-32-12 15,8 33 9-15,-6-15-3 0,4 5 3 16,-6-23 0-16,10 37 0 0,-6-19-9 16,-4-18 12-16,13 42-12 0,-6-20 18 0,5 0-12 15,-1 0 11-15,-2-2-8 0,-1 3 8 16,0 1-5-16,6-2-6 0,-4-1 6 0,7 1 8 15,-9 3-17-15,2-4 3 0,5 0 11 16,-5-1-11-16,-2 1 0 0,7-3 9 16,-3 1-1-16,-4 1-2 0,6-4-9 0,-2 3 3 15,1 0 3-15,-5 2 2 0,7-2 1 16,-1 3 8-16,1-1-11 0,-2-1-6 16,-1-1 8-16,3 8-5 0,-2-7-2 0,-1 2 7 15,1-1-8-15,4 2 6 0,-2-2 6 16,-3-3-4-16,-2 1-10 0,5-2 10 0,-2 2-2 15,-13-19-6-15,24 31 6 0,-11-15 0 16,-13-16 2-16,29 27 1 0,-18-15-6 16,-11-12 5-16,29 24-2 0,-16-12-1 0,-13-12 4 15,30 23 2-15,-11-14-11 0,-3 4 1 16,4-4 4-16,-20-9 1 0,41 23 2 16,-20-15-2-16,4-3-3 0,2 6 3 15,0-3 2-15,5-1 1 0,0 2 10 0,1-2-13 16,0-2 5-16,-1 2-14 0,2-5 12 15,-1 1-6-15,6 4 2 0,-6-5-4 0,4-2 4 16,-4 3-4-16,-1 0 2 0,-2-3 2 16,-3 5-15-16,-27-5 16 0,65 3-6 15,-35 0 3-15,0-3 3 0,6 0-1 0,-3 0-4 16,7 1 10-16,-6-1-8 0,6 0 5 16,-2 0-2-16,9 0 2 0,2 0 0 15,-1 0-7-15,-1 0 7 0,7 0-5 0,-6 0 0 16,2 0 5-16,-1 0-7 0,-1 0 2 15,-11-1 2-15,3 1-2 0,-1 0 3 16,-4 1-3-16,-5-1 0 0,5 0 5 0,-5 0-2 16,2 0-6-16,-2 5 0 0,-2-5 1 15,9 3-3-15,-8 0 2 0,8-2 6 0,-9 7-9 16,9-5-10-16,0 1 14 0,-4 1 4 16,4 2 1-16,3-4-8 0,-5 2 13 15,0-2-3-15,2 1 8 0,0-1-8 16,-4-1 1-16,2-2-4 0,-1 0-2 0,3 0 3 15,-4 0 0-15,7 0 5 0,-3 0-6 16,0 0 6-16,5-2-8 0,-2 2-3 0,0-3 11 16,2 3-3-16,0 0 3 0,-6 0-5 15,13 0-1-15,-1 3-2 0,-1-3 8 16,0 2-5-16,2-2-3 0,-3 0-3 0,3 0 1 16,-1 5-1-16,-9-5 6 0,6-5-6 15,-5 5 3-15,2-2 5 0,7 2-5 16,-13-3 5-16,8 3 1 0,-9-4-6 0,12 1 7 15,-4 0 19-15,1 1-31 0,4-1 5 16,-4-1 25-16,3 4-25 0,1-6-2 16,-1 4 4-16,-3-2-9 0,9 1 4 0,-8 3 3 15,9-3-8-15,-6-2 6 0,-1 4-3 16,2 1 5-16,-6-3 0 0,4 3 0 0,1 0-5 16,-7-3 15-16,-3 3-5 0,11 0 0 15,-3-5-2-15,-10 4 14 0,12-2-19 16,-3 0 4-16,-8-2-2 0,8-1 0 15,0 4 8-15,-1-5-8 0,3 2 0 0,1 1 0 16,1-2-8-16,1 0-4 0,2 0-4 16,1 0 4-16,-1-1-9 0,-5 0 6 0,2-1-4 15,-6 4 9-15,-3-5 2 0,-8 6 11 16,0-1 10-16,-7-1 15 0,3 0 1 16,-28 5-4-16,45-10-2 0,-45 10-3 0,41-9-10 15,-20-1 0-15,3 5 0 0,1-5-10 16,-3-2 5-16,4 3-3 0,-4-3 3 15,7-2-2-15,-3-1-1 0,-2 3-9 16,-1 0 9-16,6-1 18 0,-4-2-13 0,-4-1-4 16,1 4 9-16,3-2-5 0,-8-3 10 15,3 2-3-15,0 0-2 0,2-2 5 0,-2 2-3 16,-3 0-16-16,3 2 9 0,0-4-5 16,5 0-6-16,-5 0-6 0,7-3 1 15,3 3-3-15,-8-5-3 0,6-1 15 0,-5 7 5 16,3-7 17-16,-8-1-8 0,4 3-12 15,-9-5 13-15,4 7 6 0,-4-10 14 16,2 4-19-16,0-5 0 0,-6 1-3 16,-1-1 1-16,0-8 4 0,2 2 5 0,-3-1-8 15,-2-6 5-15,-10 6-2 0,5-5 15 16,-7-2 1-16,-6-8-6 0,-7-5 2 0,-13-3 1 16,-28-24-10-16,-17 3-7 0,-21 5-1 15,-23-4-7-15,-17 3 2 0,-22 2 0 0,-8 6-2 16,-26 6-12-16,-18 5 8 0,-24 12-10 15,-54-1-2-15,33 22-9 0,-8 14-18 16,-10 11-31-16,-62 21-51 0,-6 9-81 0,-3 17-225 16,-1 3-234-16,17-2 119 0</inkml:trace>
  <inkml:trace contextRef="#ctx0" brushRef="#br0" timeOffset="37499.4424">26307 8012 1465 0</inkml:trace>
  <inkml:trace contextRef="#ctx0" brushRef="#br0" timeOffset="40573.3891">32383 6163 1675 0,'-2'-21'-38'0,"2"21"5"0,-11-26-22 16,11 26-47-16,0 0-3 0,0 0-30 0,0 0-205 15,0 0 84-15</inkml:trace>
  <inkml:trace contextRef="#ctx0" brushRef="#br0" timeOffset="43088.365">22151 11857 2031 0</inkml:trace>
  <inkml:trace contextRef="#ctx0" brushRef="#br0" timeOffset="45726.3201">25531 10045 1861 0,'0'0'-482'0,"0"0"104"16</inkml:trace>
  <inkml:trace contextRef="#ctx0" brushRef="#br0" timeOffset="60920.2799">1505 14401 53 0</inkml:trace>
  <inkml:trace contextRef="#ctx0" brushRef="#br0" timeOffset="61362.1834">1530 14388 471 0,'0'0'140'0,"0"0"-20"0,20-9-7 0,-20 9-22 15,0 0-31-15,0 0-1 0,25-13 14 16,-25 13-17-16,0 0 13 0,32-15-7 16,-32 15-11-16,23-12 4 0,-23 12-28 0,40-20-18 15,-19 12 14-15,4 0 3 0,-2-4-8 16,10-2-5-16,-4 2 12 0,4-3 1 15,3 0 4-15,-3-3-10 0,2 6 14 0,-1-8-6 16,2 1 4-16,-7 4 8 0,-2-5-20 16,-1 8 7-16,-4 0 8 0,-2 1-16 15,-20 11 19-15,35-16-12 0,-16 7 18 0,-19 9-4 16,30-15-1-16,-30 15 4 0,27-14 2 16,-27 14-11-16,20-13 3 0,-20 13-10 15,28-20 29-15,-3 13 2 0,4-13-5 16,2-2 16-16,11-2-27 0,3-4 3 0,-1 0 11 15,3 1-27-15,5 0-12 0,1 1 0 16,1-2 6-16,-4 7 10 0,-2-5-13 0,1 9-1 16,-7 1-5-16,-7-2 5 0,-10 9 8 15,2-5 16-15,-1 5-6 0,-6 1 15 16,-20 8 2-16,34-20-2 0,-34 20-5 16,28-12-3-16,-16 4 9 0,-12 8 10 0,0 0-12 15,37-12 6-15,-37 12-11 0,17-10 3 16,-17 10-8-16,0 0-12 0,21-8 1 0,-21 8-3 15,0 0-2-15,22-13 2 0,-22 13-3 16,0 0-1-16,0 0 7 0,0 0-18 16,27-11-4-16,-27 11-2 0,0 0-6 15,0 0-18-15,0 0-22 0,0 0-32 0,0 0-20 16,0 0-12-16,25-4-34 0,-25 4-35 16,0 0-45-16,0 0-461 0,0 0 124 0</inkml:trace>
  <inkml:trace contextRef="#ctx0" brushRef="#br0" timeOffset="62448.1545">2455 13760 2597 0,'-3'-28'-113'0,"3"28"29"16,0 0 24-16,0 0 21 0,0 0 22 0,0 0 14 16,0 0 23-16,0 0 19 0,0 0-1 15,0 0 15-15,0 0-7 0,0 0 0 16,0 0-16-16,0 0 0 0,0 0 11 0,0 0-18 16,0 0-3-16,0 0-6 0,0 0 3 15,15-34-3-15,-15 34-2 0,0 0 2 0,18-15-3 16,-18 15 8-16,22-9-5 0,-22 9-14 15,30-15 6-15,-30 15 5 0,40-17-14 16,-18 9 8-16,6-2 3 0,4 0-2 16,3 2-3-16,12-4-1 0,2 0 6 0,-3 2 1 15,15-2 1-15,1 0 1 0,-1 1-14 16,5-1 1-16,-3 4-6 0,-6 1 5 0,-2-2 0 16,-6 3 14-16,-1 0-6 0,-9 0-2 15,1 3-3-15,-12-4 0 0,9 5-8 16,-12-1 8-16,-25 3-5 0,49-5 2 0,-49 5-5 15,37-1-3-15,-37 1 8 0,31-8 1 16,-31 8-7-16,30 0 1 0,-30 0 6 16,0 0-4-16,32-3 6 0,-32 3-11 15,0 0 8-15,0 0-2 0,34-5 8 0,-34 5-6 16,0 0 0-16,0 0-5 0,30 0 13 16,-30 0-2-16,0 0 3 0,0 0-12 0,32 5-2 15,-32-5 2-15,0 0 1 0,25 11 7 16,-25-11-4-16,0 0-4 0,23 9 12 0,-23-9-12 15,0 0 6-15,25 9 0 0,-25-9 0 16,0 0 0-16,0 0 6 0,20 15-12 16,-20-15 14-16,0 0-8 0,0 0-2 15,19 9 4-15,-19-9 1 0,0 0-8 0,0 0 2 16,18 16 3-16,-18-16 11 0,0 0-3 16,0 0-2-16,0 0 2 0,12 17-2 0,-12-17-4 15,0 0 7-15,0 0-9 0,0 0 5 16,0 0 3-16,0 0-2 0,0 0-9 15,0 0-3-15,0 0 6 0,-9 38 0 0,9-38 14 16,-26 27-14-16,4-8 3 0,-2 6 10 16,-4 0-2-16,3-1-8 0,-5 1 5 15,3-6 5-15,5-1 3 0,-3-3-8 0,7-2 3 16,-1 2-9-16,3 0 17 0,16-15-19 16,-30 22-3-16,16-10 6 0,14-12 7 15,-22 22 6-15,22-22-8 0,-25 15-1 0,25-15-7 16,-18 12 6-16,18-12-6 0,0 0 0 15,-20 18 10-15,20-18-2 0,0 0-1 0,-18 15-7 16,18-15 13-16,0 0 2 0,0 0 8 16,-24 10 4-16,24-10 35 0,0 0-11 15,0 0 6-15,0 0-10 0,0 0-11 16,-42-2-4-16,42 2-7 0,0 0-7 0,-43-11-2 16,43 11 6-16,-34-9-9 0,34 9 2 15,-31-8 5-15,31 8-14 0,-37-22 10 16,17 10-4-16,-5 0-3 0,5 0 8 0,-4-4-6 15,-1-6-3-15,-2 4 7 0,4 3 2 16,6-4-9-16,0 4-16 0,-4 3-17 0,21 12-37 16,-27-28-64-16,27 28-83 0,-25-22-512 15,20 10 563-15</inkml:trace>
  <inkml:trace contextRef="#ctx0" brushRef="#br0" timeOffset="130796.3977">13987 9378 1290 0,'0'0'144'0,"0"0"-47"0,0 0-41 0,0 0-39 15,0 0-21-15,0 0-1 0,0 0-24 16,0 0 3-16,0 0 22 0,0 0-9 15,0 0-1-15,0 0 1 0,0 0 9 0,0 0 8 16,0 0 23-16,0 0 37 0,0 0 7 16,0 0 26-16,0 0 5 0,0 0 14 15,0 0-30-15,0 0 5 0,0 0-9 16,0 0 0-16,0 0-6 0,0 0-1 0,0 0-5 16,0 0 7-16,0 0-5 0,0 0 4 15,0 0-2-15,0 0-7 0,0 0-12 0,0 0 14 16,0 0-16-16,0 0-6 0,0 0-1 15,0 0-12-15,0 0-13 0,0 0-2 16,0 0 0-16,0 0-5 0,0 0-7 0,0 0-2 16,0 0 4-16,0 0 2 0,0 0-8 15,0 0 8-15,0 0 3 0,0 0 2 16,47-25-9-16,-20 20 6 0,3-1-6 0,2 2-2 16,1-3 4-16,4-2-5 0,3-2 5 15,2 3 0-15,3-5-2 0,4 1 8 16,-6 0-6-16,9-5 4 0,-3 2 0 0,2 2-2 15,-9-1 13-15,3-3-2 0,-1 9-14 16,-9-4 9-16,3 0 0 0,-11 2-6 0,5 1 12 16,0 0 10-16,-5-1-8 0,3 1 1 15,0 0 3-15,2-3 1 0,1 3-10 16,7-3 1-16,-5-1-1 0,4-3-10 0,3 4 5 16,-2-3-5-16,2 3 2 0,3-3-10 15,-5 1-2-15,3 1 3 0,-1-1 1 16,-3 1 2-16,-3 1-10 0,-2 4 8 0,-2-2 4 15,-4 1-5-15,1-1-3 0,-8 5 6 16,-21 5 0-16,44-12 1 0,-27 4-7 16,-17 8 0-16,36-12 2 0,-36 12 8 15,32-6-3-15,-32 6-9 0,30-9 2 0,-30 9 2 16,27-6 0-16,-27 6-2 0,27-6-2 16,-27 6 4-16,28-6-6 0,-28 6 8 0,0 0 0 15,37-7 5-15,-37 7-10 0,28-8 4 16,-28 8-3-16,27-14-26 0,-27 14-18 0,39-15-22 15,-21 5-40-15,0-2-52 0,-18 12-66 16,37-23-517-16,-23 8 471 0</inkml:trace>
  <inkml:trace contextRef="#ctx0" brushRef="#br0" timeOffset="131921.9681">15837 8584 3166 0,'0'0'-19'16,"0"0"7"-16,0 0-8 0,0 0-2 0,0 0 12 15,0 0-5-15,0 0 15 0,0 0 10 0,0 0 30 16,-20 17-23-16,20-17 2 0,0 0-11 16,0 0 6-16,0 0-4 0,0 0-1 15,0 0 3-15,0 0-2 0,0 0-5 16,0 0-1-16,0 0 1 0,0 0-3 0,0 0 3 15,0 0 7-15,0 0 4 0,0 0 3 16,0 0 0-16,0 0 6 0,51 17 14 16,-51-17-8-16,35 0-6 0,-35 0-5 0,46-3 10 15,-14-4 1-15,-2 1 1 0,14-1-6 16,-7-4-5-16,8 3 12 0,-7-2-8 0,6-2-2 16,-4 2 3-16,-3 2-1 0,3-2-13 15,-15 1 2-15,12 0-2 0,-9 3 2 16,2-3 0-16,2 3 1 0,-5-4-19 0,5 3 14 15,-9 3-4-15,-23 4 0 0,45-11-2 16,-45 11 6-16,35-6-10 0,-35 6 11 16,34-9-5-16,-34 9-4 0,28-3 2 15,-28 3 7-15,22-7-13 0,-22 7 1 0,0 0 10 16,37-10-9-16,-37 10 4 0,0 0 4 0,22-6-8 16,-22 6 0-16,0 0 5 0,0 0-8 15,30-1 4-15,-30 1-4 0,0 0-1 16,0 0 0-16,0 0 2 0,0 0-2 0,0 0 4 15,33 6-2-15,-33-6-3 0,0 0-3 16,0 0 4-16,0 0 8 0,17 11 2 16,-17-11-8-16,0 0 4 0,0 0 21 0,0 0-23 15,-3 36 7-15,3-36 3 0,0 0-6 16,-26 42 3-16,20-24 8 0,-9 4-15 16,-4-1 0-16,3 0 12 0,-1-3-3 0,-5 8-11 15,-1-2 8-15,-2 0-4 0,-2-1 5 16,-2 1 0-16,3 1-8 0,2-3 2 15,-8 3 7-15,9-5-16 0,-4 2 12 0,-1 1 5 16,6-2-7-16,-5 0-2 0,0 1 6 16,2-5-4-16,2 7 1 0,-2-5 8 15,-2 0-18-15,2 6 11 0,0-3-2 0,0 3 3 16,-2-1-7-16,5-2-7 0,-4 1 15 16,7-3-12-16,2-1 2 0,1-4 2 15,-3 3-1-15,6-3 3 0,13-15-6 0,-25 24 8 16,25-24 0-16,-22 22-4 0,22-22 6 15,-17 16-4-15,17-16 5 0,-16 12 6 0,16-12 2 16,0 0 27-16,0 0 23 0,-15 15 5 16,15-15-12-16,0 0-9 0,0 0-2 0,0 0-7 15,-27-45-9-15,23 21-10 0,4 24 6 16,-8-67-4-16,8 25-4 0,-3-4-6 16,-4-11 3-16,4-6-5 0,-6-2-1 15,6 1-6-15,-2-5-10 0,-3 5-4 0,4 2-10 16,-2 6-18-16,-3 8-19 0,4 5-26 15,-1 7-39-15,-1 4-84 0,-5 9-179 16,-1 11-394-16,13 12 284 0</inkml:trace>
  <inkml:trace contextRef="#ctx0" brushRef="#br0" timeOffset="133889.3688">14648 10612 3266 0,'0'0'-126'16,"0"0"26"-16,0 0 16 0,0 0 18 0,0 0 15 16,0 0 24-16,-48-24 14 0,48 24 23 15,0 0 20-15,0 0 13 0,0 0 10 0,0 0 1 16,0 0-3-16,0 0-3 0,0 0 4 15,0 0-9-15,0 0 10 0,0 0-13 16,0 0-12-16,0 0-5 0,0 0 2 0,0 0 4 16,0 0-11-16,0 0 2 0,0 0-11 15,0 0-2-15,0 0-5 0,0 0-4 16,0 0 6-16,0 0 1 0,0 0-3 0,0 0 0 16,46-47 0-16,-46 47 3 0,37-18 1 15,-8 6-12-15,-8-1 19 0,14-4-9 0,-1 2 3 16,6-2-5-16,4-5-4 0,9 1 10 15,7-5-3-15,9 2-3 0,-2-7 4 16,5 4-6-16,-2-2-2 0,-5 2 2 16,-8 3-2-16,-7 1 0 0,4 5 4 0,-16 0-4 15,-3 3-5-15,1 0 12 0,-10 3 3 16,3 0-3-16,-9 5 6 0,0-2-1 0,-20 9 10 16,37-16 3-16,-17 9 4 0,-20 7 5 15,25-8 5-15,-25 8-17 0,23-13-8 16,-23 13 11-16,0 0 1 0,29-9-16 0,-29 9 10 15,0 0-10-15,25-9 0 0,-25 9-7 16,0 0 11-16,0 0-12 0,22-12 4 16,-22 12 2-16,0 0-10 0,0 0 6 0,26-7-4 15,-26 7 6-15,0 0-2 0,0 0-2 16,0 0-4-16,27-9 2 0,-27 9-23 16,0 0 1-16,0 0-20 0,0 0-18 0,30-4-15 15,-30 4-41-15,0 0-43 0,0 0-88 16,0 0-450-16,35 0 657 0</inkml:trace>
  <inkml:trace contextRef="#ctx0" brushRef="#br0" timeOffset="134674.4039">15720 9974 2850 0,'0'0'-71'0,"-26"-10"4"0,26 10 13 16,0 0 8-16,-27-12 8 0,27 12 8 0,-22-8 24 16,22 8 15-16,0 0 21 0,-23-12 5 15,23 12 6-15,0 0-4 0,-25-10-1 16,25 10 9-16,0 0 2 0,0 0-4 0,-24-8 7 16,24 8-10-16,0 0 4 0,0 0-14 15,0 0-10-15,0 0 0 0,-22-12-2 16,22 12-3-16,0 0 5 0,0 0-13 0,0 0-2 15,0 0 10-15,0 0-3 0,0 0-7 16,0 0-3-16,0 0 10 0,0 0-12 16,0 0 0-16,0 0-2 0,0 0 6 0,0 0-1 15,94 0 6-15,-94 0-9 0,42-4 10 16,-19-4 2-16,7 3 0 0,-1-2 9 0,3-1 7 16,8-2-9-16,-7-2 11 0,4 6-12 15,-4-3-11-15,-6 3 5 0,3 0-6 16,-3-2 6-16,0-1-3 0,-27 9-5 0,37-4 5 15,-37 4 7-15,35-11-16 0,-35 11 4 16,27-9 3-16,-27 9 8 0,26-4-1 0,-26 4 1 16,0 0-6-16,0 0 17 0,39-2-7 15,-39 2-2-15,0 0 2 0,0 0-2 16,0 0 4-16,35 2 9 0,-35-2-5 16,0 0-1-16,18 19-1 0,-18-19 5 0,17 18-4 15,-17-18-8-15,12 23 0 0,-12-23-1 16,8 27 1-16,-8-27 1 0,12 27-5 0,-5-12 4 15,-7-15-11-15,10 29 5 0,-10-29-1 16,6 34-7-16,-6-34 10 0,0 40-3 16,0-21-3-16,0-19 1 0,-6 43 9 0,6-43-15 15,-5 35 7-15,-4-15 1 0,9-20 2 16,-12 34-5-16,6-16-2 0,6-18 3 0,-12 38 2 16,5-20-7-16,-4 3 0 0,-3 2 7 15,-1-2-1-15,7-1-3 0,-7 0 15 16,1 1-5-16,14-21 1 0,-20 36 3 15,4-19-4-15,1 1-1 0,1-2 7 0,14-16-9 16,-25 31-1-16,13-15 3 0,12-16 6 16,-25 20 6-16,25-20 22 0,-20 15 15 0,20-15 23 15,-22 10-9-15,22-10 9 0,0 0-11 16,0 0-4-16,-53-18-7 0,53 18-1 16,-27-27-8-16,12 3-16 0,2-3-29 15,-4-8-12-15,7 2-2 0,-3-6 2 0,-1 2-12 16,1-3-16-16,-2 0-27 0,10 2-35 15,-4 2-24-15,4 2-44 0,5-1-71 0,-3 5-201 16,3 0-380-16,3 3 111 0</inkml:trace>
  <inkml:trace contextRef="#ctx0" brushRef="#br0" timeOffset="135675.3522">12634 11827 3401 0,'0'0'-196'0,"0"0"19"16,0 0 15-16,0 0 11 0,0 0 19 0,0 0 23 15,0 0 22-15,0 0 20 0,0 0 38 16,0 0 52-16,0 0 9 0,0 0 3 0,0 0 15 16,0 0 18-16,82 3 4 0,-39-10 4 15,9-9 1-15,12-3 6 0,14-8-2 16,31-13-11-16,12 0-3 0,4-1-4 0,16 1-14 15,6 1-5-15,-3 4 1 0,-2 2-5 16,-10 3-9-16,-1 4-4 0,-29 5 1 16,-10 2 3-16,-10 7-15 0,-2-3 0 15,-12 3-5-15,-2 3 9 0,-4-2-5 0,1 2-8 16,-11 0-1-16,-4 3 12 0,1 0-18 16,-4 0 11-16,0 2-3 0,-11-1-8 15,1 2 13-15,-5-4-4 0,2 4-7 0,-4 1-9 16,4-1-8-16,-2-1-15 0,-1 1-25 15,-29 3-26-15,50 0-30 0,-30-3-52 0,-20 3-63 16,0 0-440-16,48 0 118 0</inkml:trace>
  <inkml:trace contextRef="#ctx0" brushRef="#br0" timeOffset="136195.3715">15021 11102 2712 0,'0'0'40'0,"-27"-12"9"15,27 12-13-15,0 0-4 0,0 0-19 16,-25-10-5-16,25 10-8 0,0 0 11 16,0 0-6-16,0 0 0 0,0 0 1 0,0 0-6 15,0 0-3-15,55-32 8 0,-14 28-2 16,-3-10-8-16,6 5 7 0,-1-3-10 0,-1 3 3 15,3 3 5-15,-3 0-5 0,1-3 0 16,-6 4-1-16,2 0 4 0,-1 3-12 0,-8 2 20 16,5-5-17-16,-3 5-3 0,-32 0 6 15,49 0-5-15,-49 0 2 0,40 0 11 16,-40 0-3-16,37 5 11 0,-37-5 9 0,25 2-7 16,-25-2 7-16,16 13 7 0,-16-13 5 15,12 21-1-15,-12-21 3 0,7 25-8 16,-7-25-10-16,0 0 5 0,-7 45-3 0,7-45-8 15,-12 41 1-15,4-17 7 0,-4 0 2 16,-1 5-9-16,-4 4-3 0,-6 2 7 16,-1 4 3-16,-12 1-10 0,5 4-1 0,-4-2 9 15,-12 8-9-15,2-1-4 0,-5 1 10 16,2-4 4-16,-4-3 1 0,5 0 11 16,2-8 0-16,1-2-12 0,2-3 5 15,2-3 1-15,7-3-10 0,1-3 13 0,4-3 11 16,3-6-7-16,4-3 2 0,3 1-16 15,18-10 0-15,-33 4-17 0,33-4-7 0,-24-27-20 16,17 1-19-16,2-5 2 0,0-2-74 16,2-8-41-16,3-3-160 0,3-1-317 0,2-1 117 15</inkml:trace>
  <inkml:trace contextRef="#ctx0" brushRef="#br0" timeOffset="146572.3396">1834 12300 2387 0,'-18'4'-103'16,"18"-4"34"-16,-49 0 25 0,49 0 20 0,-41 0 27 16,41 0-6-16,-39 0-1 0,39 0 8 15,-40 1-11-15,40-1 7 0,-30 0 10 0,30 0-27 16,-30 0 14-16,30 0-11 0,0 0 10 15,-44 0-6-15,44 0-4 0,0 0-7 16,0 0-1-16,-35 0 4 0,35 0 18 16,0 0-14-16,0 0-8 0,0 0-3 0,0 0 14 15,-35-1-8-15,35 1 4 0,0 0 4 16,0 0-4-16,0 0 0 0,0 0-1 16,0 0 9-16,0 0 7 0,0 0 0 0,0 0 0 15,0 0 0-15,0 0 11 0,0 0-15 16,0 0 27-16,0 0-4 0,0 0-8 0,0 0-3 15,0 0 10-15,0 0-3 0,77-23 0 16,-77 23-8-16,0 0 15 0,37-13 0 16,-37 13 17-16,30-8 7 0,-30 8-5 15,35-12-3-15,-17 5-11 0,4-3 9 0,-22 10-9 16,47-13 6-16,-22 1-1 0,-5 8-10 16,-20 4 13-16,34-12-4 0,-34 12 3 0,31-11 18 15,-31 11-22-15,24-6 3 0,-24 6-7 16,25-9-6-16,-25 9 12 0,0 0 11 0,37-12 2 15,-21 6 29-15,-16 6-22 0,36-12-10 16,-10 0 5-16,6 2 10 0,-5-2-20 16,8-4-4-16,2 1-8 0,0-1-1 15,3 1 1-15,-7 0-9 0,7-2 6 0,-6 6 2 16,6-1-12-16,-5 2-3 0,9 1 8 16,-8 3-8-16,-2 0-9 0,-1 0 12 15,-1 0-5-15,2 3 2 0,-3-5 0 0,-2 7 7 16,1-5-7-16,-30 6-2 0,52-8 7 15,-34 6-14-15,-18 2 32 0,39-7 19 0,-39 7-14 16,30-3 13-16,-30 3-14 0,28-6-4 16,-28 6 8-16,0 0-15 0,34 0-7 15,-34 0-4-15,0 0-3 0,35 0-3 16,-35 0 8-16,0 0-4 0,42 0-8 0,-42 0 16 16,35 5-12-16,-35-5-10 0,35 0 14 15,-35 0 9-15,47 1-17 0,-47-1 12 0,40 3-10 16,-40-3-6-16,43 0 11 0,-21 0-3 15,-22 0-2-15,44 3 4 0,-44-3-7 0,45 4-5 16,-25-4 10-16,-20 0-6 0,43 2-8 16,-43-2 14-16,35 3-8 0,-35-3-2 15,36 0 10-15,-36 0-3 0,33 7 9 16,-33-7-9-16,35 4-12 0,-13-3 9 16,-22-1 2-16,33 8-3 0,-33-8-4 0,32 4 6 15,-32-4-4-15,29 8 1 0,-29-8 9 16,28 6-3-16,-28-6-10 0,25 6 2 0,-25-6 6 15,0 0-6-15,0 0 6 0,35 7-2 16,-35-7-8-16,0 0 23 0,22 5-19 0,-22-5-2 16,0 0-3-16,0 0 1 0,30 6-2 15,-30-6 5-15,0 0 5 0,27 12-12 16,-27-12 10-16,22 11 4 0,-22-11 0 16,28 9-6-16,-28-9 4 0,28 12 1 0,-28-12 3 15,29 12-8-15,-29-12-2 0,30 13 1 16,-15-4-1-16,-15-9 4 0,30 12 4 0,-30-12-6 15,32 15-2-15,-20-6 6 0,-12-9-2 16,25 12 0-16,-25-12 2 0,28 17 3 16,-28-17-8-16,24 15 3 0,-24-15-4 0,25 12 2 15,-25-12 8-15,28 12-10 0,-28-12 8 16,22 12-8-16,-7-2 4 0,-15-10 2 16,27 11-2-16,-27-11 7 0,26 17 1 15,-9-9-6-15,-17-8 0 0,30 19-2 0,-30-19-2 16,32 15 0-16,-19-8 8 0,-13-7-8 15,24 15 2-15,-24-15-4 0,25 12 4 0,-25-12 0 16,20 13 2-16,-20-13 0 0,20 13 0 16,-20-13-4-16,24 12 5 0,-24-12 3 0,21 12 0 15,-21-12 1-15,25 15-14 0,-25-15 11 16,24 12-6-16,-24-12 4 0,28 15-12 16,-14-4 10-16,-14-11 2 0,26 16-6 15,-26-16 8-15,31 13-4 0,-18-3 8 0,-13-10-8 16,32 15-6-16,-12-5 12 0,2-1-14 15,-1 0 4-15,1 0 16 0,3 1-7 16,-1 2-1-16,1-2 7 0,0-1-18 0,3 0 7 16,2 0 5-16,2 0-10 0,0-3 12 15,1 3 1-15,1-3-10 0,-1 2-4 0,2-4 6 16,-1 4-2-16,-2-3 6 0,1 2 2 16,2-4-3-16,0 4-10 0,0-5-4 15,-4 1 3-15,4-3 4 0,-2 4 8 16,1-4-4-16,-1 0 2 0,5 0-6 0,-4 0 14 15,3 0-7-15,0 0-8 0,-1-4 7 16,-2 4-2-16,6-3 3 0,-7 3-3 0,4-2-9 16,-3 2 5-16,1 0 4 0,-2 0 8 15,4 0-16-15,-4 2 8 0,3-2 8 16,-3 0-10-16,1 3 6 0,-1 1-1 0,5-4 1 16,1 0-11-16,-4 0 7 0,-1 3-6 15,2-3 12-15,-6 0 5 0,4 0-9 0,-2 0 0 16,-32 0-1-16,60 0 3 0,-38 0-2 15,6 3 5-15,4-3-7 0,-32 0 0 16,50 0 4-16,-27 0-4 0,8 0-2 16,0 0-1-16,-1 0 1 0,6-3-2 0,2 3 2 15,1-3 0-15,4-1 13 0,1-1-7 16,9 2 9-16,-8-4-17 0,9 2-3 0,-2 2 12 16,-2-1-5-16,0-1 2 0,2 2-2 15,0-1 19-15,-5 4-19 0,6-4 2 0,-4 0 5 16,-8 1 4-16,8 0-13 15,-4 1 11-15,0 2-16 0,-8-4 18 0,5 1-4 16,-4 0-3-16,-3 3-12 0,6-3 12 16,-1 3-8-16,-3-2 8 0,4 2 3 15,5-7-10-15,-3 4 3 0,2 0-4 0,0 0-3 16,1-3 3-16,-8 3 9 0,0-1-3 16,1 2 4-16,-7-1-4 0,1-2-6 0,-6 5 4 15,-27 0 2-15,52-5-2 0,-32 5 2 16,-20 0-8-16,40-2 10 0,-40 2-4 15,42-5 2-15,-42 5-1 0,37 0-4 0,-37 0 1 16,43 0-2-16,-43 0 1 0,45 0-1 16,-45 0 8-16,45 0 3 0,-16-3-7 0,1 3 0 15,-30 0 7-15,60 0-18 0,-26 0 0 16,-6 0-5-16,-28 0-15 16,60 0-4-16,-33 3 10 0,5 2-11 0,-4-3 2 0,1 2 5 15,-29-4-3-15,58 6-3 16,-26-3 11-16,2-1-8 0,1-2 5 0,2 4 15 15,-1-4-19-15,-1 0 6 0,1 0 4 16,0-4 6-16,5 4-2 0,-6 0-2 0,3-2 6 16,1-1 0-16,-3-2 7 0,-2 4-14 0,1-3 14 15,-2 2-5-15,3-3 6 0,2 2 3 16,-3-3-9-16,0 3 5 0,9 0 3 16,-2-3-5-16,6 3 5 0,1-3 8 15,1 0-10-15,3 0 8 0,1 3-8 0,1-4 1 16,-3 2 6-16,0-1 0 0,-4 2 7 15,-1 1-13-15,-3 1-5 0,-4-3 2 0,-5 3 5 16,0-1 6-16,-5 0-6 0,-30 3 2 16,55-4 2-16,-30 3-2 0,-25 1 2 15,46-4 1-15,-46 4-8 0,38 0 1 16,-38 0 4-16,39-5 0 0,-39 5 2 0,35 0 5 16,-35 0-7-16,30-3 4 0,-30 3 7 15,0 0-9-15,38-1 3 0,-38 1-10 16,0 0 1-16,40 0 13 0,-40 0 6 0,27 0-15 15,-27 0 7-15,35-3-7 0,-35 3 0 16,34 0 6-16,-34 0-6 0,40 0 3 0,-40 0-1 16,42 0 0-16,-42 0 4 0,48 0-1 15,-23 0-10-15,-25 0 5 0,54 0 7 16,-27 0-1-16,-27 0 7 0,55 0-2 0,-25 0 2 16,-30 0-4-16,53-4 10 0,-27 4-11 15,-26 0 3-15,48 0-9 0,-23-4 2 0,-25 4 17 16,42 0-19-16,-14-3 2 0,-28 3-4 15,49-1 4-15,-24 1 5 0,-25 0-3 16,60-4-6-16,-30 0 2 0,5 1-10 0,-1 0 16 16,3-2 2-16,5 1-5 0,-2-2-3 15,2 0 0-15,3 0 2 0,-5 3-6 16,2-3-2-16,-7 0 6 0,0-1 2 16,0 0-4-16,-5 4 2 0,2 2-10 0,0-7 10 15,0 4 2-15,1-4-4 0,-3 2 0 16,4 0 4-16,2-3-4 0,8-1 4 0,-6 2 8 15,7-1-16-15,2-8 6 0,-5 9 8 16,3-9-4-16,0 6-4 0,1-1-2 16,-3-4 5-16,-3 4-5 0,4-2 10 0,-4 1-4 15,-7 2-2-15,-3 2-2 0,2-3-2 16,-3 3 4-16,-3-1 6 0,1 2-8 16,2-1 0-16,-6-1 0 0,-3-2 8 0,-20 12-2 15,45-20 16-15,-25 9 1 0,4-1 2 16,-2-3-7-16,3 2 6 0,-7-2-1 0,7-1-12 15,-1 0 32-15,-4-2-10 0,10 0-7 16,-9 0-3-16,6-6 4 0,3 5-10 16,-5-1-4-16,2 5 13 0,0-3-13 15,-7 6 6-15,-2-5 0 0,4 5-7 0,-5 0-4 16,-17 12-2-16,38-27-1 0,-19 18 13 16,-19 9-11-16,30-25 1 0,-12 16 2 0,1-3-9 15,-19 12-5-15,33-23 12 0,-13 15-11 16,4-5 9-16,-3 1-6 0,-1 0-2 15,-1-2 6-15,3-1 6 0,-4 3 1 0,2-1 0 16,4 2-2-16,-4-5 17 0,-2 5-17 16,4-5 7-16,0 0 2 0,-2 4-9 0,-2-3-3 15,4 2 0-15,-6-2 0 0,-16 15-10 16,41-21 9-16,-28 8 4 0,-13 13 26 16,25-22 22-16,-12 13 10 0,-13 9 2 0,22-21-6 15,-12 2-6-15,-10 19-2 0,17-38-13 16,-5 17-4-16,-4-3-5 0,0-2 4 15,1 5-5-15,2-6-6 0,-4 0-3 0,3-4-4 16,2-7 1-16,-7 2-8 0,3-5 4 16,-3 2-2-16,2-3-2 0,1-3-4 15,-1 0-2-15,1 1 0 0,-3 0 0 0,-1 1 0 16,1-1-1-16,-2 4-3 0,-1-2 1 16,5 2 2-16,-7 3-5 0,5-4 2 15,-2 2-1-15,-3-4-1 0,2-4-2 0,-2 5 1 16,-2-5 2-16,2 5 1 0,-3-4-3 15,3-1-2-15,-5 0 2 0,-2-1 1 16,5 2-4-16,-1 2-3 0,-2 0 3 0,-2 5 2 16,7 4-5-16,-2 2 3 0,-3 2 1 0,5 31-2 15,-3-51 1-15,3 28-3 0,0 23 3 16,-3-36-3-16,3 36 7 0,0-39-5 16,0 39-1-16,0-27 2 0,0 27-1 0,0 0 1 15,0-39-2-15,0 39 4 0,3-24-2 16,-3 24 2-16,3-29 1 0,-3 29-5 0,0 0 3 15,7-37-1-15,-7 37-1 0,12-24 6 16,-12 24-4-16,8-28-1 0,-8 28 2 16,12-30 0-16,-12 30 0 0,8-28 4 15,-8 28-5-15,10-28 1 0,-10 28 1 0,14-28-2 16,-14 28 2-16,8-34-3 0,-8 34 2 16,10-35-4-16,-10 35 3 0,7-33 2 0,-2 12 0 15,-5 21 0-15,3-53 4 0,-1 26-7 16,-2-3 3-16,-2-6-2 0,-1-4 1 15,-6 2-5-15,4-6 3 0,2 0-4 0,-5-1-4 16,-1 2 1-16,-1-4 0 0,5 1 1 16,-3-4 0-16,5 5-2 0,-2-5 11 0,-7 0-7 15,7 5 1-15,-4-1 0 0,4-4-1 16,-3 6 6-16,-2 1-5 0,-2 1 2 16,2 2 0-16,2 6-4 0,-5-3 6 0,-3 2-4 15,1 5 0-15,-1 3-4 0,-1-5 3 16,0 5-4-16,-3-2 3 0,3 1-2 15,-4 5 0-15,1 1-1 0,-4 0 0 0,2 0 0 16,-3 0 1-16,2 5-4 0,-2-3-3 16,0 7 8-16,1-4 1 0,-1 2-3 15,0 3 5-15,-5-4-7 0,0 1-2 0,-2-1-6 16,-3 0 0-16,0 3 7 0,-7 1 0 16,-3-7-8-16,1 12 8 0,-2-5-2 15,-11-1 1-15,-4 3 6 0,1 2 1 0,-2-2-2 16,2 1 7-16,5 1-8 0,1 6-2 15,-2-3 6-15,2 0-2 0,4 4-2 0,-2-3 5 16,3 1 3-16,3-1 1 0,-3 4 1 16,1 0 0-16,1-1 4 0,-5 1-4 0,3 0-1 15,-6 1-5-15,3-1 3 0,-5 4 0 16,-3-1-7-16,-7 1 3 0,-1-3-4 16,-8 4-6-16,3 0-3 0,1 2-2 0,2-4 1 15,-4 0 8-15,0-3-3 0,-2 4-2 16,-3-4 11-16,0 0-4 0,1 0 1 0,-8-4 5 15,-11 4 1-15,-3-3 2 0,-9 0 1 16,2-2-2-16,-40 3-8 0,-2 0 16 16,2-1-5-16,25-3-2 0,10 6 4 15,3-4 1-15,7-3 0 0,0 6 6 0,0 1 0 16,8-7-3-16,12 7-11 0,-1-4 13 16,6 1-7-16,-2 2-4 0,2-3 3 0,-3 4-4 15,6-3 2-15,-5 3 1 0,-2 3-5 16,-10 1 9-16,1 4-6 0,-7 0 6 15,3 4-8-15,6 0-4 0,-10 3 9 0,13-1 3 16,-2-1-6-16,2 6 8 0,1-4-7 16,1 5 2-16,1-4 8 0,8 1-8 0,0-2 3 15,6-3-2-15,-2-2-8 0,4 2 7 16,1 0-5-16,-5-3 7 0,5 3-5 16,6-2 0-16,-6-1-3 0,-5 2 1 0,4 1 2 15,-2-1 1-15,-3 2 7 0,1-5-17 16,-2 4 19-16,-6 3-11 0,-4-2-2 0,-2 3 4 15,2-3-42-15,2-1 9 0,6-4 6 16,1 4 5-16,-4-9-10 0,3 6 16 16,0-8-9-16,4 3 8 0,-7 2 0 15,2-6 5-15,3 2 8 0,2-2-14 0,-4 5 13 16,4-5 2-16,-4 0-10 0,6 1 11 16,-3 3-11-16,1 0 3 0,2-1 2 0,14-2-3 15,-6 4 0-15,8-3 9 0,0 3-3 16,-1 0 2-16,1-2 15 0,5 1-4 15,3 1-15-15,1-2-2 0,4 0 8 0,-6 3-6 16,9 0 0-16,-5 1-12 0,3-5-9 16,-9 6 0-16,2-4-10 0,-2 4-8 0,-1 0 1 15,-6 1 7-15,-6 1-10 0,-4 0 12 16,-1 2-1-16,-4-6 5 0,4 3 7 16,0-1-1-16,-2 0 3 0,3 0 4 0,3-2 4 15,7 0-6-15,4-2 15 0,-2-2-9 16,7 4-2-16,0-1 1 0,-1 1 1 0,8 0 4 15,-6 0-2-15,8-5-3 0,-6 7-4 16,2-4-2-16,6 4 12 0,-9 2-8 16,6-2 4-16,-5-2-4 0,5 5 8 15,-3-2-6-15,-5 1-10 0,0 5 0 16,-4-3-5-16,-4 8 2 0,-7-4 4 0,4 5 5 16,0-3 7-16,2 2-2 0,-3 1-3 15,7-3 13-15,-2 2-8 0,12-2 5 0,-2 1 7 16,-6-1 3-16,12-3-2 0,-4 4 2 15,7-5 0-15,1 2 0 0,7-3 0 0,-2-1-8 16,5-1 3-16,-3-2-5 0,4-2 8 16,2 4 7-16,3-5-8 0,-1 3 8 15,-2-3-7-15,3 3 4 0,-6 0-7 0,5 0-5 16,-1-1 10-16,1 7 0 0,0-3-5 16,1 0-5-16,-3 1 10 0,6-1-13 15,-4 3 13-15,4 0-3 0,-4 4-2 0,2 0 13 16,-2-1-3-16,4 0-5 0,1 4-3 15,-1-2 9-15,-2-1-4 0,0 4-4 16,5-5 2-16,1 0-8 0,-2 2-2 0,2-7 2 16,1 4 3-16,1-2 7 0,-5 0 3 15,7 3-12-15,-5 1 7 0,7 4 7 0,-5 1-9 16,1 3 2-16,2 1 0 0,0 6-3 16,-2 3 8-16,6-4-7 0,-6 14 10 0,3-5-14 15,4 4 6-15,0 1 3 0,4-4-3 16,3 4-5-16,-6-1 0 0,3-2 12 15,4-1-14-15,-5-4 7 0,2-1 2 0,4-5-7 16,-4-6 5-16,-4 5-10 0,4-5 17 16,4-2-9-16,-8 0-3 0,6 0 5 15,-2-1-6-15,-2 1 1 0,1 0 0 16,4-1 5-16,-5-2-5 0,-1 2 2 0,2 4 3 16,-1 0 0-16,5-1-2 0,-6 0 4 15,1 5-4-15,6-2-1 0,-9 5 6 0,3-1 2 16,-1-1 0-16,4 6-5 0,-6 3 16 15,9-3-19-15,-8 2-2 0,3-2 2 0,6 1 14 16,-9 4-6-16,6-7-3 0,-2 3 1 16,-2-10 5-16,-1 2-8 0,1-1 2 15,1-4 6-15,1-3-5 0,-5 5-3 16,3-7 5-16,-3-2 3 0,0-2-8 0,0 6 2 16,0-4 3-16,0 2-5 0,0 2 0 15,0 0 8-15,2 5-13 0,-2-2 2 16,0 3 6-16,3 5 4 0,-3-1-1 0,4 10 4 15,-4 1-3-15,0 8-9 0,5-1 12 16,-5 16-10-16,3 5 5 0,-1 16 7 0,1 10-42 16,-3 37-120-16,-3 10-324 0,-11 7-114 15,-6 2 112-15</inkml:trace>
  <inkml:trace contextRef="#ctx0" brushRef="#br0" timeOffset="184086.3068">16383 14284 3294 0,'-14'-25'-118'15,"14"25"20"-15,0 0 15 0,-13-21 5 0,13 21 0 16,0 0 21-16,-15-21 4 0,15 21 17 16,0 0 16-16,0 0 14 0,-8-23 23 15,8 23 0-15,0 0 6 0,0 0-1 16,-21-18 9-16,21 18 4 0,0 0 0 16,0 0-2-16,0 0-2 0,0 0-2 0,-8-22 0 15,8 22 25-15,0 0-4 0,0 0-3 0,0 0 2 16,0 0 4-16,0 0-18 0,0 0-5 0,0 0-4 15,-28-8-3-15,28 8 2 0,0 0-9 16,0 0-3-16,0 0-4 0,0 0-13 16,0 0-35-16,-37-3-23 0,37 3-39 0,0 0-69 15,0 0-209-15,-20 0-252 0,20 0 119 16</inkml:trace>
  <inkml:trace contextRef="#ctx0" brushRef="#br0" timeOffset="730829.8567">15653 1711 3754 0,'0'0'-85'0,"0"0"17"0,0 0 27 0,5-24 18 16,-5 24 12-16,0 0-12 0,0 0 5 15,0 0 7-15,0 0-4 0,0 0 0 16,0 0 10-16,0 0-10 0,12-21 6 0,-12 21 4 16,0 0-1-16,0 0-3 0,0 0 0 15,0 0 9-15,0 0 4 0,0 0 10 16,0 0 23-16,0 0-4 0,0 0 6 0,0 0-15 15,0 0 6-15,0 0-7 0,0 0-6 16,0 0 6-16,0 0 8 0,0 0-3 0,0 0 11 16,0 0-15-16,40 3 8 0,-40-3 3 15,0 0-6-15,39 27 2 0,-24-15 9 16,2 6-10-16,-1 5-8 0,4 1 20 0,0 6-13 16,5 7-5-16,-3 7 1 0,5 9-7 15,3 8 1-15,-3 4-14 0,0 0 8 0,1 1 4 16,-5 0-13-16,3 2 1 0,-1-4 9 15,-2-8-6-15,-3-4 6 0,-1 1-12 16,-3-4-2-16,3 0-7 0,-6-8-22 0,2-2-22 16,-1-2-20-16,-3 0-38 0,-2-6-62 15,-3-7-155-15,4 0-433 0,-6-4 376 0</inkml:trace>
  <inkml:trace contextRef="#ctx0" brushRef="#br0" timeOffset="731510.2793">15707 1733 3120 0,'0'0'-108'0,"0"0"10"16,-25 4 15-16,25-4 40 0,0 0 9 0,0 0 26 15,0 0 22-15,0 0 8 0,0 0 11 16,-44-4 10-16,44 4 8 0,0 0 6 0,0 0 7 16,0 0-21-16,0 0 4 0,0 0-8 15,0 0-12-15,0 0-1 0,0 0 0 16,-31-4-5-16,31 4-11 0,0 0 1 0,0 0-13 16,0 0-7-16,0 0 2 0,0 0 2 15,0 0 7-15,0 0-6 0,0 0 8 0,0 0-1 16,0 0-3-16,15-45 7 0,-15 45-5 15,0 0-2-15,23-29 0 0,-23 29 7 16,27-20-7-16,-12 7 2 0,5 1-11 16,-20 12 14-16,37-25-5 0,-17 17-3 0,-20 8 1 15,37-16 2-15,-37 16-14 0,31-8 7 16,-31 8 7-16,34 5-2 0,-34-5-6 16,32 19 16-16,-16-4-1 0,-2 3 2 0,2 3-4 15,1 0 6-15,2 8-8 0,-4 1 13 16,1 0-9-16,-1 5 7 0,-5-4-19 0,0-3 19 15,-1 3 13-15,-2 2 0 0,-6 0 29 16,3 3-5-16,-8-3 2 0,3 2 13 0,-6 4 10 16,-5-2-3-16,0 0-4 0,-1 0-23 15,1-4 18-15,-1-1 0 0,-4-2-8 16,2-7-13-16,0-2-17 0,7 1 1 0,-2-4-40 16,10-18-27-16,-22 27-39 0,15-13-39 15,7-14-55-15,-11 11-118 0,11-11-467 16,0 0 381-16</inkml:trace>
  <inkml:trace contextRef="#ctx0" brushRef="#br0" timeOffset="732498.6251">16624 2090 3386 0,'0'0'55'0,"0"0"2"0,0 0 1 16,0 0-3-16,0 0-13 0,0 0 0 15,0 0-5-15,0 0 1 0,0 0-9 16,0 0-13-16,0 0 5 0,0 0-5 16,3 42-5-16,-3-42 3 0,8 35-12 0,2-10 9 15,2-3 16-15,0 5-12 0,-1 1-2 16,3 3 6-16,1 1-19 0,2-2 9 0,-4 3 28 15,5-1-41-15,-4-5 8 0,3 3-1 16,-6-6-3-16,9 6 11 0,-8-10-5 0,1 5-6 16,1-3 3-16,-2-5-3 0,-2 3 4 15,-10-20-4-15,16 27 0 0,-7-12 15 16,-9-15-26-16,1 25 16 0,-1-25 4 0,0 0 2 16,0 0 1-16,0 0-1 0,-26 25-4 15,26-25-1-15,0 0-1 0,0 0-7 16,-56-30 11-16,40 10-14 0,-1-4-11 0,-3-6 5 15,-2-2-12-15,4 4 5 0,3-4-2 16,-7-2-2-16,8-4 7 0,-1 5-9 0,7-5 7 16,1 8-6-16,2-3-9 0,5-3-4 15,0 0-5-15,12-5-8 0,-4 1 1 16,11 1 5-16,-2 4 10 0,-1-1 2 16,-2 5-3-16,4 3-2 0,-5 4 6 0,3-1 0 15,-1 6 5-15,0 5 1 0,0-2 6 16,-15 16 5-16,25-25-7 0,-12 16 6 0,-13 9 3 15,32-9 2-15,-32 9-3 0,33-3 5 16,-33 3 3-16,0 0-1 0,49 9-6 0,-49-9 15 16,32 12 17-16,-21-3-5 0,4 7 11 15,1 1 5-15,-8 10 5 0,0-4-8 16,1 2 6-16,1 7-7 0,1 1 2 0,4-2-11 16,-3 6-7-16,3-3 13 0,-3 2-12 15,5-2-3-15,1-3-6 0,-1 1 9 0,3-4 5 16,3-5-10-16,-1 2-2 0,-2-7 7 15,5-2-3-15,-5-3-12 0,5-4-2 16,0 0 10-16,2-6 8 0,-27-3-18 16,49-6-4-16,-16-7 0 0,-6-2-11 0,10-4 7 15,-14-2-4-15,6 2 10 0,-4-3-7 16,-5 5 3-16,-2-6 33 0,-3 2 7 0,-3-3-7 16,-7-2 17-16,-5 26 37 0,3-43-18 15,-3 43 4-15,-13-47 0 0,3 27 0 16,-7 1-6-16,-5 1-3 0,2 3-4 0,-1-2-15 15,-6 2-1-15,3 2 0 0,-9 2-11 16,4-2-5-16,-4 5-2 0,0 1-9 0,-3-1-7 16,1 4-4-16,0 1-21 0,5 1-5 15,30 2-13-15,-57 2 5 0,32-2-17 16,25 0-9-16,-38 7-3 0,38-7-6 0,-29 11-26 16,19-1-30-16,10-10-42 0,-13 15-133 15,13-15-433-15,-9 18 479 0</inkml:trace>
  <inkml:trace contextRef="#ctx0" brushRef="#br0" timeOffset="733266.2786">17574 1224 3110 0,'0'0'20'0,"0"-27"9"16,0 27 0-16,0 0 14 0,0 0-1 15,0 0 5-15,0 0 5 0,0 0 11 0,0 0-2 16,8-23 8-16,-8 23 0 0,0 0-3 16,0 0-4-16,0 0-7 0,0 0-9 15,0 0 0-15,0 0-6 0,0 0-1 0,0 0-6 16,0 0-6-16,0 0-11 0,0 0 6 16,0 0 11-16,0 0-22 0,0 0 3 15,57 57-2-15,-39-24 0 0,6 2-5 0,-4-2 2 16,7 12-4-16,1-6-5 0,4 4 9 15,1 0-6-15,1 0 8 0,3-5-3 0,-1 1-3 16,3-6-3-16,-7 2 0 0,9-4-2 16,-12-3 5-16,-4-4-10 0,3-2-7 15,-4-4-4-15,1 0-11 0,-8-1 9 0,4-2-3 16,-6-3 18-16,-15-12-6 0,29 19 2 16,-29-19 23-16,20 15-15 0,-20-15 8 0,0 0-11 15,17 5 9-15,-17-5-1 0,0 0 1 16,0 0 14-16,0 0 1 0,0 0-1 15,0 0-13-15,0 0 12 0,0 0-11 0,0 0 1 16,0 0-10-16,0 0-2 0,0 0 6 16,-99-12 1-16,99 12-9 0,-35 3 11 15,35-3-9-15,-34 4 1 0,34-4 6 16,-36 8-10-16,36-8 5 0,-30 11 8 0,30-11-13 16,-32 13 5-16,32-13-7 0,-29 15 2 15,29-15 4-15,-20 18 4 0,20-18-1 0,-18 24 1 16,18-24-5-16,-14 28 9 0,14-28 1 15,-6 29 7-15,6-29 17 0,5 32-18 0,-5-32 14 16,6 33-21-16,5-16 9 0,-11-17 8 16,20 34-7-16,-7-22 2 0,5 3-2 15,1-6 12-15,3 2-19 0,-22-11 3 0,40 4 4 16,-40-4-10-16,53-3 1 0,-26-2-16 16,6-5-15-16,-4-5-30 0,8-3-13 0,-6-4-35 15,5 1-50-15,-3-14-62 0,0 2-129 16,-1-1-443-16,-2-1 269 0</inkml:trace>
  <inkml:trace contextRef="#ctx0" brushRef="#br0" timeOffset="733671.9125">18683 1588 3430 0,'0'0'-13'15,"0"0"24"-15,-19-35 2 0,19 35 20 16,-18-15 4-16,18 15 21 0,0 0 7 0,-18-18-24 16,18 18 0-16,0 0-3 0,0 0-20 15,-20-15-1-15,20 15 3 0,0 0-2 0,0 0-5 16,0 0-1-16,0 0 1 0,0 0 1 15,0 0-5-15,0 0-1 0,0 0 5 0,0 0-7 16,51 61 13-16,-36-47-16 0,-15-14 5 16,29 18 3-16,-12-6-11 0,-17-12 11 15,36 15 0-15,-36-15-11 0,31 15 2 0,-16-12-11 16,-15-3 13-16,26 8-2 0,-26-8 3 16,32 1 1-16,-32-1 3 0,0 0-5 0,42-13-3 15,-42 13 7-15,23-29-12 0,-16 14 15 16,-7 15-4-16,17-34-3 0,-7 14 7 15,-10 20-2-15,10-30 5 0,-10 30 2 16,13-30 11-16,-13 30 5 0,5-22-15 0,-5 22 1 16,10-19-4-16,-10 19 6 0,0 0-14 15,0 0 9-15,14-18-3 0,-14 18 10 0,0 0 3 16,0 0 13-16,0 0 11 0,38 50-21 16,-28-32-1-16,2 0 0 0,6 4 0 15,2-1-6-15,-5-2-10 0,7-1-1 0,-2 1-35 16,7-4-18-16,0-2 5 0,0-5-21 15,4 0-26-15,-1-7-47 0,2-2-50 0,-7-10-146 16,10 2-459-16,-8-7 246 0</inkml:trace>
  <inkml:trace contextRef="#ctx0" brushRef="#br0" timeOffset="734161.779">19748 1087 3503 0,'0'0'-7'15,"-18"-15"5"-15,18 15-9 0,0 0-4 0,0 0 4 16,0 0 6-16,-30-8 8 0,30 8-3 16,0 0 2-16,0 0-4 0,0 0 2 0,0 0 4 15,-32 38 5-15,32-38 0 0,-3 30 1 16,3-30 6-16,3 42 12 0,-3-42-3 0,12 48-4 16,-5-21-2-16,4 0-4 0,1 5 8 15,6-2-7-15,2 2 23 0,-1-5-12 0,8-2 11 16,-4 0-10-16,4-3-3 0,1-4-3 15,-3-6 1-15,2 0-8 0,1-5-1 0,1-2-9 16,-4-2-10-16,-25-3-7 0,54-6-5 16,-29-3-10-16,-5-6-14 0,0-5 27 15,0-7-28-15,-3-3 3 0,-6-4 7 16,-2-2 13-16,-6-2-4 0,-3 2 13 0,-8-5 10 16,-2-2 16-16,-2-4-7 0,-7-1-7 15,4-5-4-15,-1 4-7 0,-1 9 12 0,0 0-22 16,2 3 12-16,2 3 22 0,-6 4 2 15,8 3-3-15,2 7 5 0,-4 1-9 16,13 19-6-16,-20-15 4 0,20 15 2 0,0 0-20 16,0 0 6-16,0 0 2 0,-24 51 0 15,24-51-2-15,12 48 6 0,0-21 2 16,3 3-2-16,-3 2-4 0,8 2 2 0,1-1 2 16,0-1 2-16,4 1-8 0,1-2 4 15,-1 3 4-15,1-4-6 0,0 2 2 16,4-2-6-16,-1 1-18 0,-4-2-45 0,2-5-58 15,-4-2-125-15,2 1-472 0,-3 1 547 16</inkml:trace>
  <inkml:trace contextRef="#ctx0" brushRef="#br0" timeOffset="734384.5896">20121 1284 3248 0,'0'0'81'0,"-25"3"-2"0,25-3-8 0,0 0 0 15,0 0-8-15,0 0-17 0,0 0 7 16,0 0 3-16,39-59-7 0,-12 40 3 16,-1-3-33-16,6-3-30 0,-2 5-26 0,5-2-53 15,-5-2-87-15,1 4-201 0,-11 5-343 16,1 3 551-16</inkml:trace>
  <inkml:trace contextRef="#ctx0" brushRef="#br0" timeOffset="735128.7704">17818 3263 3035 0,'0'0'-23'0,"-18"44"13"15,13-16 23-15,-2-1 2 0,4 5 8 16,-2 1 14-16,-2 6 8 0,14 5-4 0,-7-1 9 16,8 7-14-16,-1-7 12 0,4 7 5 15,13-2-17-15,-3 2 13 0,8-6 10 0,3-5 5 16,-2-2-22-16,7-7 2 0,-2-4-16 15,2-8 11-15,3 0 1 0,5-6 1 0,-7-1 2 16,-1-7-10-16,3 1 3 0,-5-5 25 16,2-5-18-16,-5 2 4 0,-2-5 6 15,2-2-9-15,-2-7 1 0,0-2-3 0,-7-9 2 16,-4 0-3-16,-1 0 10 0,-4-5 8 16,-3-4 27-16,-7 3 15 0,-8-2 4 15,-1-5 21-15,-10 1-2 0,-3 3-8 0,-6-9-6 16,-7 8-7-16,2-2-8 0,1 8-16 15,-4 4-8-15,2-1-9 0,3 8-9 16,-3-2-7-16,3 8-6 0,1 3-15 0,2 0-16 16,-1 3-9-16,2 0-10 0,23 9-11 15,-39-3-13-15,39 3-8 0,-35 3-14 16,35-3-14-16,-25 12-24 0,25-12-12 0,-22 18-17 16,22-18-16-16,-5 22-25 0,5-22-43 15,0 17-75-15,0-17-610 0,0 0-362 0</inkml:trace>
  <inkml:trace contextRef="#ctx0" brushRef="#br0" timeOffset="735654.7666">18771 3177 4278 0,'0'0'-17'16,"0"0"10"-16,21-12 7 0,-21 12-8 15,0 0-1-15,0 0 1 0,0 0-4 0,0 0 8 16,18 44 9-16,-18-44-6 0,15 34 4 16,-3-14-10-16,-1 3 0 0,3-2 21 15,3 4-24-15,3-4 6 0,-2 2 8 16,0-5-11-16,2 0 0 0,-1 1 2 0,-1-7 1 16,1-1 6-16,2-2-2 0,-21-9 0 15,32 15 26-15,-32-15 11 0,34-7 9 0,-34 7-3 16,38-20 5-16,-19 8 12 0,-4 0-1 15,5-3-4-15,-20 15-8 0,30-24-5 0,-22 12-13 16,-8 12-1-16,27-23-5 0,-27 23-6 16,23-15-15-16,-23 15 8 0,22-16-8 15,-22 16-3-15,35-12 0 0,-35 12-4 0,30-5-3 16,-30 5-5-16,40-7-16 0,-40 7 3 16,46-10-7-16,-25 8 8 0,6-6 12 0,-3 1-5 15,2-4-2-15,1 2 2 0,-2 1 1 16,-1-5 11-16,-4 1-13 0,0 0 25 15,-2-5-3-15,-3 1 4 0,-15 16 10 0,17-39 1 16,-14 22 6-16,-3 17 11 0,-3-45 8 16,3 45 16-16,-15-48 3 0,-5 20 1 15,-4 0 5-15,6-2 6 0,-10 3-11 0,2-5-6 16,6 7-6-16,-6 4-8 0,6-2-9 16,1 6-17-16,-4 1-18 0,8 4-37 0,15 12-25 15,-39-12-31-15,39 12-9 0,-27 5-26 16,27-5-27-16,-23 19-60 0,23-19-164 15,-23 28-466-15,14-15-79 0</inkml:trace>
  <inkml:trace contextRef="#ctx0" brushRef="#br0" timeOffset="736122.5841">19671 2695 3848 0,'0'0'-35'0,"0"0"13"15,0 0-3-15,0 0 9 0,0 0-2 0,0 0 0 16,0 0 8-16,34 33-5 0,-34-33 1 16,17 30 2-16,-6-7 2 0,4-6 5 15,2 6-1-15,-2-2-8 0,12 8 7 16,-5-5-1-16,-2 0 0 0,3 1 1 0,-4-4 3 16,1 0 4-16,-2-1 4 0,-3-2-8 15,0-2 13-15,0-1 1 0,-15-15 13 0,20 17 32 16,-20-17 20-16,15 15-12 0,-15-15-15 15,0 0 11-15,0 0 6 0,0 0-7 0,0 0-14 16,0 0-19-16,0 0 3 0,0 0-10 16,0 0 8-16,14-66-6 0,-14 66-5 15,-5-40 1-15,5 40-3 0,0-43 2 0,0 21 0 16,0 22-11-16,0-44 2 0,0 44-4 16,5-39 0-16,-5 39-4 0,5-36 12 15,-2 20-5-15,-3 16 15 0,12-28-20 16,-12 28 1-16,13-25 6 0,-13 25 1 0,19-19-3 15,-19 19-2-15,30-10 28 0,-30 10-30 16,30-4 6-16,-30 4-4 0,32 0 5 0,-32 0-6 16,0 0 7-16,53 4-7 0,-38 4 4 15,-15-8-3-15,32 12 9 0,-32-12-12 0,33 15-7 16,-18-3-23-16,-15-12-32 0,31 22-22 16,-21-7-33-16,3-1-61 0,-13-14-112 15,23 21-503-15,-16-12 209 0</inkml:trace>
  <inkml:trace contextRef="#ctx0" brushRef="#br0" timeOffset="736836.5155">20607 2595 3716 0,'0'0'75'0,"3"-21"3"0,-3 21-21 16,0 0 3-16,3-27-9 0,-3 27-4 15,0 0-15-15,9-31 12 0,-9 31-15 0,1-28-5 16,-1 28 2-16,5-31-13 0,-5 31-4 16,9-30-14-16,-9 30 11 0,5-32 3 0,-5 32 4 15,3-33-16-15,-3 33 13 0,-3-34 10 16,3 34-2-16,0-28 2 0,0 28-1 16,0 0 4-16,-14-37-17 0,14 37 11 0,-18-12 2 15,18 12-3-15,0 0-4 0,0 0 5 16,-52 27-9-16,35-9-1 0,2 6 11 0,-1 3-15 15,0 0 2-15,3 0-4 0,5 1 1 16,-4-3 9-16,4 2-5 0,4 0-8 0,4-27 5 16,-5 50-1-16,5-25 3 0,2 1 1 15,-2-26-3-15,7 45 0 0,1-27-5 16,4 5 1-16,-7-7 18 0,8 4-22 0,6-8 8 16,1 3 9-16,1-5-4 0,8-4 1 15,4-3-30-15,6 1 13 0,6-4 2 16,2-7 3-16,6 1 0 0,-3 0 7 0,1-6-13 15,-5 0 5-15,3 0 1 0,-11-3-4 16,4 3 17-16,-5-3 11 0,-9-3 21 0,-1-3 13 16,0-3 13-16,-12 1 20 0,2-5 11 15,-5 1-3-15,-6-5-7 0,-6-1-6 16,0 3-14-16,0-4-4 0,-6 0-8 0,-6 1-5 16,2-2-6-16,0 4-9 0,-5 1-3 15,1 1-5-15,-1 5-4 0,2 3-3 16,13 21-11-16,-15-37-10 0,10 22-15 0,5 15-9 15,-15-28-2-15,15 28 3 0,-12-25 5 16,12 25-2-16,0 0 2 0,10-36 5 0,-10 36 0 16,18-32-2-16,-2 17 8 0,2 0-6 15,4 0 4-15,-2-2-3 0,3 3 3 16,4 0 2-16,-2 9-1 0,2-5 3 0,5 7-1 16,-32 3-1-16,53 6 2 0,-21 1-2 15,-2 1 2-15,8 4-1 0,-1 3 4 0,-2 5-6 16,4-5 5-16,-2 4-3 15,4-2 3-15,-4-4-2 0,-3 2 3 0,3-3-6 16,-9-1 0-16,0 1-17 0,1-6-10 0,-1 0-11 16,-3-3-23-16,7-3-22 0,-2-6-32 15,9-9-45-15,-1-6-88 0,4-4-646 16,0-6-425-16</inkml:trace>
  <inkml:trace contextRef="#ctx0" brushRef="#br0" timeOffset="737774.7413">21334 2985 4225 0,'0'0'-67'0,"0"0"5"0,-55 4 8 0,55-4-2 15,0 0 7-15,0 0 6 0,0 0 10 16,0 0 12-16,0 0 4 0,0 0 26 15,0 0 13-15,8 41 5 0,-8-41 1 0,17 41 6 16,-7-17 1-16,5 7 19 0,0 4-18 16,2-2 12-16,5 1-4 0,1-2-1 15,4 10 15-15,0-3-20 0,6-3 4 0,6 3-7 16,-6-4-9-16,12 0 3 0,-3-4-2 16,3-4 6-16,2-3-14 0,2-1 2 15,-1-5-2-15,-6-3 5 0,1-5-1 0,3-2 14 16,-6-4 3-16,2-4 2 0,6 0-2 15,-4-7 1-15,6-5-7 0,3 0-1 0,1-9-12 16,4-1-6-16,-2-6-24 0,2-3-21 16,6 1-27-16,-14-2-1 0,-2-1-21 15,1 3-3-15,-7-5-4 0,-1 2 4 0,-4 1 6 16,-8 4 9-16,-3 4 34 0,0 3 9 16,-10 0-12-16,-2 1-3 0,-1 2-5 0,-13 18-2 15,17-30-20-15,-17 30-20 0,10-27-27 16,-10 15-55-16,0 12-61 0,0 0-523 15,0 0 418-15</inkml:trace>
  <inkml:trace contextRef="#ctx0" brushRef="#br0" timeOffset="738370.7107">22880 3012 3078 0,'0'0'-91'0,"-32"-9"55"0,32 9 41 15,-28-7 10-15,28 7 11 0,-25-10-3 16,25 10 10-16,0 0 2 0,-41-5 9 0,41 5 2 16,0 0-2-16,-21-7-14 0,21 7 3 0,0 0 4 15,0 0-16-15,0 0 4 0,0 0 2 16,0 0-14-16,0 0 7 0,0 0-2 15,0 0 8-15,0 0 18 0,0 0-27 0,0 0 15 16,57-36 1-16,-34 29 7 0,-1-2-3 16,3-1 2-16,2 2-3 0,3-1 9 15,5-3-11-15,0 0-3 0,3-2 9 16,-2 2-10-16,2 0-6 0,0 0 0 0,-1 1 0 16,0-1-5-16,3 0-7 0,-11 7 7 0,2-5-5 15,-4 4-5-15,2-1-6 0,-6 2-6 16,-23 5 10-16,34-10 9 0,-34 10-12 15,36-2 6-15,-36 2-3 0,29 0-12 0,-29 0 7 16,0 0-6-16,42 5 15 0,-42-5-1 16,23 7-11-16,-23-7-12 0,23 12 6 0,-23-12-7 15,22 9 11-15,-22-9-15 0,0 0 7 16,25 15 15-16,-25-15-13 0,0 0-2 0,15 16 9 16,-15-16-5-16,0 0 7 0,7 22-13 15,-7-22 11-15,0 0-2 0,0 0-8 16,3 30-7-16,-3-30 3 0,0 0 1 0,0 0-4 15,0 0 6-15,-13 47-6 0,13-47 6 16,-12 25-10-16,12-25-14 0,-16 39 4 16,4-18-18-16,-3 2-16 0,-2 7-5 15,0 0 0-15,1 5 1 0,-1-1 0 0,-3 2 10 16,3 2-1-16,-5-2 0 0,1 11 0 16,4-10 13-16,0 4-1 0,4 1-11 0,-6-1-1 15,6-2-2-15,-4-2 10 0,7-4 7 16,-2 2-23-16,-1-7-7 0,8-8 0 15,-7 3 7-15,12-23 11 0,-10 31 3 0,10-31 40 16,0 0 22-16,0 0 23 0,0 0 8 16,0 0-9-16,0 0 22 0,0 0-8 0,-20-105 23 15,15 65 2-15,-8 0 4 0,3-2 9 16,-4 0-7-16,3 3-21 0,-3-2-21 0,1 5-49 16,0 2-61-16,-1-1-140 0,-3 5-412 15,6 6 116-15</inkml:trace>
  <inkml:trace contextRef="#ctx0" brushRef="#br0" timeOffset="739998.3487">23738 1827 2574 0,'0'0'12'0,"0"0"-4"16,0 0 16-16,0 0-1 0,0 0-6 16,-32-5-14-16,32 5 6 0,0 0-4 15,0 0 1-15,0 0-3 0,0 0 6 0,0 0-7 16,0 0-2-16,0 0 6 0,0 0-3 16,0 0 3-16,0 0 16 0,0 0 14 15,0 0 5-15,0 0 0 0,0 0-1 0,0 0 0 16,0 0 1-16,0 0 16 0,0 0-5 15,0 0 3-15,0 0 0 0,0 0 10 0,0 0-16 16,44 90 12-16,-23-58-18 0,1 10 4 16,8 3-2-16,-3 5-14 0,-2 13 5 15,10-3-13-15,-5 5 0 0,2-1-2 0,2 1 2 16,-6 3-7-16,4-3-36 0,-4-2-32 16,-6-9-53-16,-2-6-58 0,5-1-145 15,-5-4-387-15,-3-8 669 0</inkml:trace>
  <inkml:trace contextRef="#ctx0" brushRef="#br0" timeOffset="740634.7139">23837 1909 2818 0,'-17'-15'-41'16,"17"15"32"-16,0 0 18 0,0 0 7 0,0 0 3 16,-15-19 3-16,15 19-3 0,0 0-11 15,0 0 8-15,0 0-8 0,0-35-5 16,0 35 2-16,0 0 3 0,18-30 10 0,-18 30 14 15,17-22 12-15,-17 22-4 0,15-17-5 16,-15 17 0-16,15-18 0 0,-15 18 1 0,20-20 5 16,-20 20-15-16,17-12 16 0,-17 12 0 15,28-10-10-15,-28 10-1 0,32 0-6 16,-32 0 4-16,39 14 1 0,-13-10-10 0,0 8 2 16,4 1-7-16,1 6 4 0,6-4-4 15,3 7-3-15,-4-1 5 0,2 2-2 16,2 4-5-16,-5 4-5 0,0 1 5 0,-5 10 6 15,-1-6-7-15,-9 2 1 0,0-1 0 16,-3 3 0-16,-4 0 1 0,2-3 13 16,-6 3 2-16,-6-1 2 0,-1 5 5 0,-4-4-12 15,-1 0 3-15,-9 3-9 0,-3-3 2 16,1-2-11-16,-7 6 3 0,-6-4-20 0,-3 2-8 16,5-7-16-16,-5-3-16 0,6-7-30 15,1 0-54-15,4-8-93 0,1 0-518 16,5-8 453-16</inkml:trace>
  <inkml:trace contextRef="#ctx0" brushRef="#br0" timeOffset="742684.3995">24685 1843 3002 0,'0'0'-112'0,"0"0"26"0,0 0 34 0,0 0 18 15,0 0 20-15,0 0 8 0,0 0 18 16,0 0-7-16,0 0 4 0,0 0 5 0,0 0 0 15,0 0-1-15,0 0 10 0,0 0-10 16,28-30 6-16,-28 30-16 0,0 0 8 16,20-25 8-16,-20 25-11 0,20-17-3 0,-6 4 1 15,-14 13 2-15,23-25 0 0,-8 9 5 16,-15 16-11-16,27-30 1 0,-15 18 2 0,-12 12 1 16,18-24-1-16,-18 24-2 0,22-26-3 15,-22 26 2-15,17-21-2 0,-17 21 11 16,13-21-1-16,-13 21 24 0,12-17-6 15,-12 17 5-15,0 0-8 0,8-21-8 0,-8 21 1 16,0 0-3-16,0 0 2 0,0 0 5 16,0 0-8-16,0 0-4 0,0 0 14 15,-28-27-53-15,28 27 2 0,0 0 13 0,0 0-13 16,0 0 4-16,-67 23 11 0,67-23-6 16,-25 12 1-16,25-12-1 0,-27 17 5 15,27-17 6-15,-20 18 12 0,20-18-5 0,-17 19 0 16,17-19 5-16,-17 21 10 0,17-21-5 15,-11 24 8-15,6-4-8 0,5-20 0 16,-4 30 2-16,4-30 8 0,0 37-7 0,0-37 9 16,5 37-5-16,-1-18 7 0,-4-19-3 15,8 36 1-15,-1-17 2 0,1 3 18 0,-8-22-3 16,20 40-7-16,-12-23-1 0,6 6 7 16,-4-4-18-16,8-1 9 0,-3-1-3 15,0 3-15-15,5-4 19 0,2-5-7 0,-3 2-19 16,1-4 15-16,-20-9 2 0,40 6-8 15,-40-6-13-15,47-3-21 0,-19-6-15 0,-4 0-41 16,4-9-56-16,2-8-81 0,-6 1-500 16,4-2 587-16</inkml:trace>
  <inkml:trace contextRef="#ctx0" brushRef="#br0" timeOffset="743185.7212">25372 1255 3068 0,'-20'-7'0'0,"20"7"-5"0,0 0 10 16,-30-11 5-16,30 11-5 0,0 0-5 0,-27-3 5 15,27 3 0-15,0 0-8 0,0 0 11 16,0 0-8-16,0 0 0 0,-43 6 2 0,43-6 1 16,0 0-8-16,0 0 10 0,-17 15 0 15,17-15-5-15,0 0 2 0,0 0 3 16,-13 21 17-16,13-21 7 0,0 0 5 15,0 0 6-15,0 44 14 0,0-44 4 0,0 30 0 16,0-30 2-16,15 47-4 0,-8-25-5 0,1-1-2 16,-3 3-14-16,3-1-1 15,-8-23 3-15,20 36-13 0,-10-21-4 0,0 0 5 16,-10-15 3-16,26 24-15 0,-15-16-1 16,-11-8 3-16,24 15-7 0,-24-15-4 0,25 10-1 15,-25-10 3-15,30 5 0 0,-30-5 0 16,35-2 3-16,-35 2-3 0,0 0 1 0,55-6 3 15,-35 3-14-15,-20 3 8 0,37-6-6 16,-37 6-6-16,37-3 10 0,-37 3-2 16,28 0-6-16,-28 0 12 0,0 0 5 0,40 3 12 15,-40-3 23-15,17 15 9 0,-17-15 0 16,9 26 6-16,-9-26 4 0,5 30 4 0,-5-30-13 16,-5 33 3-16,5-33-7 0,-12 39 0 15,3-16-13-15,-4 1 5 0,-2 4-14 16,3-6-2-16,-4 6-6 0,-6-4-3 15,3-2-19-15,3-2-13 0,-1 4-46 0,4-9-18 16,1 0-37-16,12-15-51 0,-24 12-109 16,24-12-565-16,0 0-28 0</inkml:trace>
  <inkml:trace contextRef="#ctx0" brushRef="#br0" timeOffset="743423.6869">25806 1296 3909 0,'16'-20'23'0,"-16"20"29"0,0 0 1 0,0 0-8 16,0 0 6-16,0 0 0 0,0 0 14 16,0 0-5-16,30 39-9 0,-30-39-2 0,7 38 0 15,2-12-7-15,1-1-3 0,-2 7-2 16,0-5-3-16,2 0-10 0,2 1 6 16,-4-5-7-16,6 6-3 0,-1-4-2 15,-4-5-7-15,1 4-12 0,3-3-18 0,-6-3-29 16,-7-18-20-16,16 28-29 0,-16-28-12 15,15 23-33-15,-6-15-58 0,-9-8-148 0,0 0-450 16,0 0 196-16</inkml:trace>
  <inkml:trace contextRef="#ctx0" brushRef="#br0" timeOffset="743614.6045">25578 1034 3669 0,'-22'-28'49'15,"22"28"17"-15,-16-20 6 0,16 20 4 16,-17-24-17-16,17 24-11 0,-15-15 4 16,15 15-29-16,0 0-2 0,-14-27-7 0,14 27-3 15,0 0-24-15,0-32-9 0,0 32-23 0,0 0-11 16,17-27-17-16,-17 27-40 0,15-15-50 16,-15 15-102-16,14-9-490 0,-14 9 404 15</inkml:trace>
  <inkml:trace contextRef="#ctx0" brushRef="#br0" timeOffset="744302.2072">26261 970 3322 0,'0'0'14'0,"0"0"27"16,0 0 6-16,0 0 12 0,0 0 14 15,0 0 5-15,0 0-6 0,0 0 6 16,0 0-18-16,0 0-10 0,0 0-5 0,0 0-6 16,-66 33-5-16,66-33-13 0,-18 22-6 15,18-22 1-15,-15 27-3 0,3-7 3 16,12-20 3-16,-8 42-10 0,-1-21 0 15,4 2-2-15,2 4-4 0,3-27 13 0,-8 49-9 16,8-28-5-16,0-21 0 0,8 41-6 16,-8-41 1-16,8 30-10 0,-8-30 6 0,17 23-14 15,-17-23-3-15,27 9 2 0,-27-9 2 16,0 0 9-16,38-13-1 0,-38 13-3 16,32-22 10-16,-18 7-6 0,1 0 7 0,-15 15 15 15,21-34 22-15,-11 18 15 0,-10 16 0 16,17-31-1-16,-17 31 10 0,9-25 13 0,-9 25-1 15,8-25 6-15,-8 25-9 0,5-20-3 16,-5 20-1-16,0 0 3 0,0 0-12 16,8-34-5-16,-8 34-10 0,0 0-10 0,0 0-13 15,5-21-15-15,-5 21 0 0,0 0-2 16,0 0 3-16,22-11 0 0,-22 11 1 16,0 0 5-16,0 0-6 0,40-3-2 0,-40 3-2 15,0 0 8-15,39 8-5 0,-39-8 0 16,26 6-2-16,-26-6 4 0,29 15-6 0,-11 0 6 15,-1-3 3-15,0 3 0 16,-1 1-1-16,0 3 1 0,0-1-1 0,1 4 20 16,0-4-30-16,-2 4 9 0,-2 0-2 15,-4-1 5-15,2 3-1 0,-2 0 4 0,-1 3 12 16,-6 0 4-16,-2 0 3 0,0-27-4 16,-10 65 2-16,1-28 4 0,-8 0-5 0,1 0-2 15,-8-1-2-15,4 8-4 0,-5-5 2 16,-3 1-11-16,-4 4-20 0,0-6-27 0,2 1-36 15,-2-5-29-15,11-3-45 0,-5-9-76 16,6-1-146-16,5-10-498 0,5-2-215 16</inkml:trace>
  <inkml:trace contextRef="#ctx0" brushRef="#br0" timeOffset="744822.688">26813 848 3982 0,'0'0'-99'0,"0"0"15"0,0 0 21 16,20-15 14-16,-20 15 27 0,0 0 18 0,0 0 20 15,25-5 19-15,-25 5 11 0,0 0 15 16,0 0-13-16,27 30 0 0,-27-30-7 15,16 27 2-15,-6-7-18 0,2-2 10 16,-12-18-5-16,18 35-7 0,-4-21-5 0,-14-14 1 16,13 27-8-16,-13-27 22 0,12 29 8 15,-4-14-1-15,-8-15 23 0,9 21-1 0,-9-21 11 16,0 0 14-16,13 23 6 0,-13-23-3 16,0 0-4-16,0 0-12 0,0 0-13 15,0 0-10-15,0 0-16 0,0 0-11 0,0 0-17 16,0 0-14-16,0 0 0 0,0 0-2 15,12-89 0-15,-1 50 5 0,-6 3-4 0,11-3 3 16,-8 1-2-16,9 2 5 0,-2 0-1 16,1 3-2-16,6 1-3 0,-5 5 12 15,3 0-7-15,-5 5-6 0,3 4 8 16,-1-1 1-16,5 3 3 0,-22 16-3 0,33-17 9 16,-16 10-4-16,-17 7 11 0,37-3-1 15,-37 3-1-15,0 0-2 0,48 15 0 0,-31-8 8 16,-17-7-8-16,25 20 1 0,-8-7 0 15,-17-13-4-15,28 25-4 0,-11-13 5 16,-4 1-5-16,-13-13-17 0,32 27-50 0,-17-15-51 16,-15-12-90-16,19 26-210 0,-8-13-469 15,-7-5-299-15</inkml:trace>
  <inkml:trace contextRef="#ctx0" brushRef="#br0" timeOffset="746234.3467">24737 3224 4033 0,'0'0'-99'0,"0"0"9"0,0 0 4 16,8-24 3-16,-8 24 15 0,0 0 4 15,0 0 13-15,0 0 3 0,0 0 3 16,12 63 14-16,-7-38 6 0,0 4 9 0,1-2 13 16,5 6 3-16,0 2-4 0,-1 3 8 15,0-5 17-15,5 1 2 0,-6-1-1 0,1-1 12 16,-2-5-3-16,0 2-1 0,1-1 9 15,1-5-7-15,-2-1 0 0,-8-22-3 16,9 30-4-16,-9-30 4 0,10 27-7 0,-10-27 5 16,11 23 13-16,-11-23-13 0,0 0-3 15,0 0 13-15,0 0-18 0,0 0-2 0,0 0 14 16,12-65-14-16,-12 65 0 0,-7-72-2 16,6 27-12-16,1 0 7 0,-4-6-9 15,4 1 14-15,0 3 4 0,0 0-10 0,4 3 0 16,-4 7 3-16,1 8-2 15,3-2 2-15,-1 3-5 0,5 2 15 0,-8 26 4 16,10-33 15-16,-10 33 12 0,19-9 13 16,-19 9 7-16,0 0-16 0,0 0-5 0,45 33-8 15,-30-10-5-15,-2-2-6 0,1 3 2 16,1-2-3-16,-2 1-5 0,2 1 1 0,-3-4-8 16,-2 2-3-16,2-4 2 0,-12-18-2 15,20 27-7-15,-13-10 5 0,-7-17 1 0,13 18-2 16,-13-18-7-16,0 0-2 0,0 0-8 15,0 0 6-15,0 0-3 0,42-47 4 16,-37 19-4-16,-2-4-7 0,7-10-11 0,-5 0 4 16,4 3-2-16,-4 1 1 0,1 1 3 15,-1 5 2-15,-1 5-3 0,-3 0-7 0,-1 27 2 16,7-40 5-16,-7 40-4 0,5-31 5 16,-5 31 7-16,8-21-1 0,-8 21-1 15,0 0 6-15,24-15-7 0,-24 15 8 0,0 0 0 16,0 0 8-16,47 20 8 0,-47-20 3 15,30 28 0-15,-12-9 4 0,-1 3-4 16,3 5 8-16,-3 3-7 0,3 2 1 0,-4 5-4 16,-2-4 2-16,4 5-8 0,-1 1 0 15,-4-4-24-15,4 1-21 0,2-2-31 16,-3-2-35-16,4-4-38 0,-3-11-42 0,3 0-103 16,2-4-560-16,-5-10-58 0</inkml:trace>
  <inkml:trace contextRef="#ctx0" brushRef="#br0" timeOffset="748530.6405">26077 2911 3848 0,'0'0'-21'0,"-14"-27"19"0,14 27 6 0,-20-20 13 16,20 20 0-16,-22-19 22 0,22 19-9 15,-23-12-4-15,23 12 11 0,-25-6 0 16,25 6-3-16,0 0-7 0,0 0 1 0,-49 12 14 15,49-12-24-15,-21 21-8 0,6-6 5 16,1 2 11-16,14-17-16 0,-22 39 7 16,12-17-2-16,5 2-3 0,2 2 1 0,3-26-8 15,-8 49 0-15,4-29 5 0,4-20-5 16,4 45 15-16,-4-45-22 0,8 36 6 0,-3-21-6 16,-5-15 12-16,17 21-12 0,-17-21 0 15,22 20-1-15,-22-20-2 0,25 6 4 0,-25-6-6 16,0 0 2-16,0 0 5 0,53-26-8 15,-53 26 24-15,22-21-12 0,-17 6 10 16,-5 15-2-16,12-27 2 0,-12 27-4 0,5-39 0 16,-5 39 4-16,0-32 8 0,0 32-7 15,-2-34 13-15,2 34 6 0,0 0 2 16,-8-40 2-16,8 40-5 0,0 0-1 0,-4-32-4 16,4 32-10-16,0 0 3 0,0 0 1 15,0 0-13-15,0 0-15 0,0 0 2 16,0 0-2-16,0 0-3 0,0 0 3 0,0 0-7 15,60 22-7-15,-60-22 7 0,0 0 7 16,49 6-1-16,-49-6-7 0,30-3 3 16,-30 3 0-16,29-3 2 0,-29 3 9 0,31-12-15 15,-31 12 17-15,27-18 17 0,-15 3 2 16,3-4 7-16,-3-4-6 0,1-1 0 0,-1-3-1 16,1 3 4-16,-8-4 0 0,8 0 5 15,-4 3 2-15,-1 1 2 0,-3 1 7 0,-5 23 1 16,17-33 4-16,-17 33 2 0,8-26-4 15,-8 26-3-15,9-20-9 0,-9 20-7 16,0 0-5-16,15-19 1 0,-15 19-4 0,0 0 0 16,0 0-1-16,0 0-2 0,0 0-1 15,50 15-6-15,-50-15 1 0,27 11 0 16,-27-11-2-16,0 0-3 0,30 12-1 0,-30-12-2 16,0 0 0-16,18 6-3 0,-18-6 3 15,0 0-2-15,0 0 0 0,0 0-4 16,0 0-1-16,35-17-3 0,-35 17 2 15,14-40-5-15,-8 17 0 0,3-8 2 0,-4-7-6 16,6 2 5-16,-4-5-2 0,3 7 1 16,-3 0 3-16,1 6-5 0,-3 4-6 0,4 3-4 15,-4 0-1-15,-5 21 5 0,15-21-6 16,-15 21 7-16,0 0 3 0,0 0 4 0,0 0-3 16,37 42-1-16,-29-21 3 0,0 2 9 15,1 1-14-15,-1 0-1 0,4-2-3 16,-1 2-16-16,-2-3-15 0,4-1-4 0,-13-20-10 15,20 27 4-15,-20-27-13 0,19 18-1 0,-19-18-3 16,25 4-4-16,-25-4-7 0,0 0 5 16,31-28 9-16,-14 10 1 0,-12-5 13 15,9-1 1-15,-8-1 16 0,4-2 8 16,-1 0-1-16,-4-4 9 0,6 3 1 16,-6 2 5-16,-5 26-2 0,14-42 4 0,-11 27 6 15,-3 15 8-15,10-30-3 0,-10 30 5 16,9-19 1-16,-9 19 10 0,0 0 13 0,0 0-17 15,0 0 4-15,0 0 11 0,0 0-4 16,0 0-3-16,0 0-1 0,43 49-1 0,-43-49-6 16,17 20 2-16,-17-20-6 0,22 20-7 15,-22-20-6-15,28 8-4 0,-28-8-2 16,28 4 8-16,-28-4 6 0,0 0-13 0,49-12 7 16,-49 12 6-16,25-20 12 0,-12 12 3 15,-13 8 14-15,20-24 12 0,-20 24-4 0,16-30 10 16,-16 30-11-16,11-27-2 0,-11 27 2 15,2-30-3-15,-2 30-1 0,0-27 9 16,0 27-12-16,0 0-10 0,-13-32 15 16,13 32-13-16,0 0-2 0,-32-10-8 0,32 10-4 15,0 0 2-15,0 0-18 0,0 0 6 16,-52 22-7-16,52-22-11 0,-13 15 6 0,13-15 6 16,-9 23-7-16,9-23 5 15,0 0 3-15,0 36-1 0,0-36-5 0,0 0-9 16,17 28 9-16,-17-28-3 0,20 14 6 15,-20-14-6-15,32 3 0 0,-32-3 15 0,33-3-5 16,-33 3 1-16,37-14 4 0,-17 4 2 0,-20 10 9 16,40-20 4-16,-23 4 12 0,-2-2-3 15,2 0 7-15,-1-2 2 0,-2-2 13 16,-6 2 6-16,2-2-1 0,-3-1 19 0,3-4-14 16,-10 27 16-16,0-42 29 0,0 42 10 15,-5-41-2-15,5 41 2 0,-8-33-12 16,8 33-18-16,-9-27-9 0,9 27-3 0,-13-18-9 15,13 18-5-15,0 0-7 0,0 0-8 16,-25-12-3-16,25 12-5 0,0 0-7 16,0 0-10-16,0 0 2 0,0 0 3 0,0 0-8 15,0 0-1-15,0 0 6 0,33 78-3 16,-33-78 0-16,27 21 0 0,-9-7-3 16,-1-2 3-16,3 3-6 0,4-2 9 0,-6 2-3 15,5 1-4-15,2 0 8 0,4 2-13 16,-4 6 13-16,3-1 2 0,1 7-6 0,-7-3-6 15,-1 7 6-15,1-3-6 0,-5 5 12 16,-5-2 0-16,3-1 4 0,-2 2 7 16,-5-8 13-16,1 5 14 0,-6-5 10 0,5 3 4 15,-8-5-5-15,5 4-7 0,-5-29-5 16,5 52-3-16,-1-29-4 0,-3 4-6 0,-1-27-1 16,0 44-3-16,6-24-4 0,-6-20 0 15,-6 46-1-15,6-22-5 0,-1 0 0 16,1-24 0-16,-12 45-2 0,7-24-4 0,-7 3 0 15,12-24 2-15,-16 41-3 0,6-23-18 16,-5 1-1-16,15-19 3 0,-17 23 1 16,5-11-10-16,12-12-7 0,-22 17 4 0,22-17-6 15,0 0 2-15,-35 0-3 0,35 0 5 16,0 0-1-16,-25-41-4 0,20 18 3 0,2-11 1 16,3-7-2-16,3-8 5 0,2-3 3 15,0-9-7-15,2-1 0 0,3 1-1 16,5 2 3-16,0 0 5 0,-2 4 6 15,-1-1-5-15,1 3-1 0,1 10 3 0,1 4-2 16,0-2 6-16,-7 7 3 0,2 0 1 0,2 6-4 16,-4 1 1-16,1 4 2 0,-2-4 1 15,1 7 0-15,-8 20 5 0,8-40 6 16,-4 17-2-16,-4 23 2 0,8-30 6 0,-8 30-6 16,0-30 1-16,0 30-4 0,0 0 3 15,-12-42-5-15,12 42 6 0,-5-23-8 0,5 23 8 16,-11-25-6-16,11 25-2 0,-16-19 1 15,16 19 0-15,-13-19-2 0,13 19-3 16,-20-15 3-16,20 15-1 0,0 0 1 0,-28-18-2 16,28 18-2-16,0 0 1 0,-26-3 3 15,26 3 1-15,0 0-6 0,-28 24 9 16,28-24-10-16,-13 31 5 0,8-9 2 16,0 2-3-16,5-24 2 0,-9 53-3 0,6-26 2 15,3-2 0-15,3 2-2 0,1-1 1 16,6-2-2-16,3-2 1 0,-5-2-3 0,9-3-3 15,0-5 5-15,-17-12-5 0,42 10 6 16,-19-10-3-16,-23 0 2 0,59-12 4 0,-26-3-4 16,2 0 0-16,-5-5 6 0,-1-5 1 15,3-4-4-15,-4 1 9 0,-6-8-5 16,-2-1 2-16,0 8 16 0,-5-9 9 0,-5-2-4 16,2 0 13-16,-4 3 0 0,0-3 15 15,-8 9 3-15,0-4 8 0,0 7 18 0,0 28 5 16,-11-57-2-16,6 31-7 0,-7 5-10 15,2 0-9-15,-5 3-6 0,15 18-13 16,-29-24 0-16,16 14-10 0,13 10-5 0,-35-11-9 16,35 11-4-16,-30-11-4 0,30 11-8 15,-25-6-10-15,25 6-3 16,0 0-4-16,-32-9-3 0,32 9 2 0,0 0-6 0,0 0 0 16,-30-10-3-16,30 10 1 0,0 0 1 15,0 0 4-15,0 0 2 0,0 0 0 0,0 0-3 16,0 0 1-16,0 0-1 0,0 0-1 15,43-62-3-15,-16 47-1 0,-2-3-6 16,2 3-3-16,5-4 3 0,0 0-1 0,-4 7 0 16,-6 0 2-16,1 3 3 0,2 3 6 15,-25 6-1-15,45-6 11 0,-45 6 3 16,41 12 7-16,-16-3 6 0,-5 0 4 0,0 6-1 16,0 2 4-16,3-2-1 0,2-3-1 15,2 3-2-15,8-3 3 0,-1-5-13 0,2-7-34 16,10 0-70-16,-5-15-109 0,11-7-319 15,-5-7-341-15,2-13-269 0</inkml:trace>
  <inkml:trace contextRef="#ctx0" brushRef="#br0" timeOffset="769048.6626">11680 1326 532 0,'0'0'149'15,"0"0"2"-15,0 0 28 0,-13-27 12 0,13 27 9 16,0 0-49-16,-20-18-1 0,20 18-19 15,-17-12 19-15,17 12-25 0,-20-17-19 16,20 17-17-16,0 0 16 0,-28-15-9 0,28 15-4 16,0 0-22-16,-20-15 15 0,20 15 2 15,0 0-17-15,-20-10 3 0,20 10-2 0,0 0-11 16,0 0-7-16,0 0 0 0,-22-11 1 16,22 11-12-16,0 0-10 0,0 0 7 15,0 0-28-15,0 0 0 0,0 0-15 0,0 0 15 16,0 0 7-16,0 0-12 0,0 0-1 15,0 0-5-15,42 54 6 0,-22-33-1 16,5 8-5-16,-2 1 0 0,7 14 8 0,2-1-8 16,0 4 0-16,8 7 3 0,2 3 1 15,-2 2 9-15,4-5-17 0,-1 2 8 16,6-4 5-16,-11 2-9 0,2-4 13 0,-6-6-5 16,1-4-8-16,-10-1-2 0,0-7 0 15,-2-2 4-15,-1-3 3 0,-2 0 7 0,-3-4-12 16,-2-4-10-16,-2-1-18 0,-1 0-25 15,-4-4-10-15,2-2-35 0,-10-12-48 16,14 9-86-16,-14-9-441 0,0 0 119 0</inkml:trace>
  <inkml:trace contextRef="#ctx0" brushRef="#br0" timeOffset="769544.6911">11634 1281 2729 0,'0'0'-62'0,"-24"-26"21"0,24 26 24 15,-20-18 17-15,20 18 6 0,-13-18-15 16,13 18 18-16,-17-18 5 0,17 18 21 0,-18-16 8 15,18 16 2-15,0 0-12 0,-17-25 10 16,17 25-13-16,0 0 2 0,-17-22-5 16,17 22 7-16,0 0-11 0,-13-24-2 0,13 24-6 15,0 0 0-15,-4-27-10 0,4 27 5 16,0 0-2-16,12-41-1 0,-12 41-2 16,17-33 0-16,-7 14-5 0,8 4 0 0,-4-5 3 15,2 2-6-15,5 0 6 0,2 0-3 16,-1 1-5-16,1 2 5 0,2 3-8 15,-1 3-4-15,1 0-1 0,3-1 3 0,-28 10 10 16,39-2-18-16,-39 2-2 0,46 9 20 16,-27 3-5-16,1 0-1 0,-2 8-7 0,1 4 8 15,-3 3 0-15,-7 4 0 0,3 2 2 16,-2 4 11-16,-4 0-3 0,-2 7 3 16,4-3-3-16,-8 2 11 0,3-1 4 0,-3-4-12 15,-3 1-6-15,3-1 4 0,-5-4 1 16,5-1-2-16,-3-3-10 0,3 2-20 15,-4-1-37-15,4-4-61 0,0-27-106 0,0 40-391 16,0-40 115-16</inkml:trace>
  <inkml:trace contextRef="#ctx0" brushRef="#br0" timeOffset="770240.1259">12485 779 2583 0,'0'0'46'0,"0"0"9"0,0 0-18 15,2-28 2-15,-2 28-6 0,0 0-3 16,0 0-8-16,0 0 2 0,0 0-5 0,28 70 2 16,-19-43-3-16,4 9 0 0,2 0-2 15,2 3-3-15,-1 8 5 0,1-7 10 0,2 1-5 16,1 7-6-16,-4-9 1 0,1-4-1 15,3 4-2-15,-3-11 7 0,0 4-14 16,-9-8 4-16,5 2-5 0,1-5 20 0,-6-3 9 16,-8-18 22-16,14 28 16 0,-14-28 22 15,11 22-22-15,-11-22 3 0,0 0-15 16,0 0-17-16,0 0 5 0,0 0-21 0,0 0 5 16,-28-74 8-16,23 39-28 0,-9-4 3 15,4-1-2-15,4-3-9 0,1 1 3 16,-7 0 3-16,7 6-5 0,-3 4-5 0,4 4 2 15,3 1-4-15,1 27 2 0,-14-43-6 16,14 43 0-16,0-34 0 0,0 34 2 0,5-30-3 16,-5 30-3-16,14-25-5 0,-14 25 11 15,20-22 6-15,-20 22-15 0,26-18 1 16,-26 18 18-16,27-19-16 0,-10 14 4 0,-17 5 0 16,25-15 4-16,-25 15 4 0,32-19 4 15,-19 6-10-15,-13 13 6 0,25-19-2 16,-11 8-2-16,-14 11 7 0,21-39-12 0,-12 18 12 15,1-3-5-15,-4-1-10 0,3-4-1 16,-4 2 11-16,-2-3-6 0,2-2 8 16,0 4-14-16,-5-4 5 0,0 32 3 0,0-54 0 15,0 34 13-15,0 20-3 16,2-37-4-16,-2 37 1 0,0-32-7 0,0 32 2 16,3-24-7-16,-3 24 3 0,0 0-5 0,0 0 9 15,0 0-2-15,0 0-2 0,0 0 2 16,0 0 0-16,0 0-8 0,59 63 14 0,-44-40 8 15,3 4-14-15,-1 5 4 0,0-4 5 16,4 2 3-16,1 5-1 0,-2-5 22 16,0 3-7-16,0 2-6 0,2-4-1 0,0 2 1 15,0 2-7-15,-1-5-5 0,1 6 1 16,0-4-20-16,3 5-33 0,-7-5-40 16,9 1-86-16,-8-3-244 0,4-5-323 0,0 1 478 15</inkml:trace>
  <inkml:trace contextRef="#ctx0" brushRef="#br0" timeOffset="771178.3352">12970 1878 3147 0,'0'0'-25'0,"0"0"11"0,0 0-6 16,0 0-5-16,0 0 10 0,0 0 7 0,0 0 21 15,0 0 2-15,0 0 0 0,0 0 0 16,0 0 0-16,60 47 7 0,-39-31 5 16,-5-1-3-16,4 0 7 0,-1 3 2 0,7-6 2 15,-4 3 9-15,7 0-1 0,-3-4 2 16,13 0-7-16,-4-1 10 0,-3-4-18 15,3-6 10-15,7 0-2 0,6-3-15 16,1-3 6-16,11-6-1 0,-1 0-3 0,2-8-1 16,0-1-2-16,9-3 2 0,-5-10-1 15,0-4-7-15,-3 2-9 0,-8-5 5 16,-1 5 9-16,-1-6-19 0,-10 4 4 0,-2-2-6 16,-3-1 2-16,-4 1 7 0,3 6-1 15,-15 3-12-15,6 1 16 0,-5 3-14 0,3 0-2 16,-8 3 10-16,-1 4-6 0,-1 1 7 15,-1-1-7-15,-2 2 10 0,4-2 1 0,-1-2-9 16,-1 4 9-16,2-2-11 0,1 2-2 16,-3 0 8-16,7 0 0 0,1-1-16 0,-2 3 12 15,9-6-2-15,-1 5-7 0,9-2 12 16,-4-1-9-16,1 5 10 0,2 3-2 16,3 0-19-16,-1-1 3 0,-6 8 12 15,-2-1-17-15,-1 2 10 0,3 2 11 0,-32 2-18 16,58 2 1-16,-29 2-4 0,-4-1 9 15,3 3 0-15,0 0-3 0,-4 0 13 16,-24-6-8-16,45 18-6 0,-23-9 14 0,1 5-2 16,-3-2 0-16,-1 0 6 0,-1 4 2 15,-1-5-5-15,0 5 1 0,-1-4-4 0,3 7 6 16,-3-3 0-16,6 2-4 0,-5 0 0 16,1 4 6-16,1-5-14 0,-3 6 4 15,1-5 6-15,-3 0-6 0,4 0 0 0,0-1 10 16,-3 2-12-16,-1-4-8 0,4 0-17 15,-3 2-24-15,-15-17-28 0,22 23-25 16,-9-13-41-16,-13-10-67 0,24 12-510 0,-16-9 538 16</inkml:trace>
  <inkml:trace contextRef="#ctx0" brushRef="#br0" timeOffset="771584.3586">15520 1469 3030 0,'-36'0'-53'15,"36"0"-2"-15,0 0 5 0,0 0 9 16,0 0-2-16,-35 0 1 0,35 0 6 16,0 0 1-16,0 0 18 0,0 0 9 0,0 0 11 15,0 0 8-15,0 0-5 0,0 0 11 16,0 0 14-16,0 0-3 0,0 0 3 0,0 0 12 15,0 0-5-15,0 0 0 0,0 0 6 16,0 0-20-16,0 0 4 0,97 30-2 0,-72-21-6 16,1 6 10-16,-1-5-13 0,3 2-2 15,-3-4-2-15,7 5-1 0,-2-6 3 16,2-3-1-16,0-1-4 0,-32-3 2 0,56-7 2 16,-25 0 1-16,-3-6-6 0,2-3 3 15,0-3-7-15,-6-12 0 0,-6-1 14 16,5-1-12-16,-6 0 7 0,-3-6-10 15,-6 0-4-15,-5 3-16 0,-3-2 18 0,0 2-11 16,-3 1 9-16,-2 4 7 0,-3 1-5 16,-1 1 3-16,1 5-14 0,8 24-34 0,-14-36-68 15,14 36-158-15,-8-29-396 0,3 21 120 16</inkml:trace>
  <inkml:trace contextRef="#ctx0" brushRef="#br0" timeOffset="772992.1356">13121 1776 2541 0,'0'0'-119'0,"0"0"8"0,0 0 15 16,33 7 21-16,-33-7 23 0,0 0-5 16,29 12 24-16,-29-12 23 0,20 12 28 15,-20-12 11-15,20 21 10 0,-7-1 10 16,-1-2-5-16,-2 3 14 0,0 6-2 0,5 11 9 15,-2 1-5-15,-4 1 15 0,8 13-18 16,-6 0 2-16,1 2 11 0,-4 1 1 0,-4 0-5 16,1 5 12-16,-5-4-17 0,-5 5-4 15,-2 1-4-15,2-5-8 0,-8-3-3 16,-1-4-8-16,-3 3 4 0,-1-4-14 16,1-5 2-16,-13-6-8 0,8-4 8 0,-3-4-3 15,-6-7-9-15,-3-4 4 0,-3-5 0 16,-5 1 2-16,2-11 0 0,-6-2-2 0,2 1 0 15,1-4 6-15,-3-4 13 0,1 4-3 16,-3-3 0-16,13 3 8 0,-6 0-3 16,8-3 14-16,-2 3-19 0,35 0 1 15,-57 0-5-15,29 0-1 0,28 0-15 0,-49 10 5 16,27-2 4-16,-3 4-12 0,5 3 8 0,-2-2-6 16,6 6-6-16,-1-4 1 0,-2 4 9 15,11 1-16-15,-5-4-1 0,13-16 8 16,-15 39-8-16,13-22 9 0,2-17 0 15,-8 47-7-15,13-22 5 0,-5-25 2 0,5 45-3 16,6-19-1-16,-2 2-8 0,7-5 5 16,3 4-1-16,-2 5 3 0,6-5-2 0,-3 1 11 15,9 7-10-15,-1-2 1 0,7 5-6 16,-5-1-7-16,5-4-27 0,-1 1-40 16,-9-3-59-16,3-7-110 0,1 0-532 0,-13-7 302 15</inkml:trace>
  <inkml:trace contextRef="#ctx0" brushRef="#br0" timeOffset="773400.259">12319 3767 3193 0,'0'0'-163'15,"-38"1"13"-15,38-1 30 0,0 0 21 0,-28 5 15 16,28-5 6-16,0 0-2 0,0 0 4 16,0 0 4-16,-29 3 9 0,29-3-2 15,0 0 13-15,0 0 17 0,0 0 31 0,0 0 8 16,0 0 17-16,0 0 11 0,0 0 50 16,0 0 2-16,0 0-7 0,52 54 2 15,-30-42-5-15,-1 5-5 0,3-5-2 0,6 6-15 16,3-3-5-16,3 1 6 0,-1-4-7 15,7-3 0-15,-2-2-6 0,-2-4-7 16,-1 1 4-16,3-4-12 0,0-4-5 0,5-3 8 16,-11 2-8-16,-1-2 2 0,-1 4 0 15,-7-3 10-15,4 0 4 0,-9-7 2 0,1 1 4 16,1-6-7-16,-8-2-12 0,-1-7 11 16,-5 3-11-16,1-3-3 0,-4-5-16 15,-5-1-15-15,0-1-25 0,-2-5-30 16,-6-5-42-16,-1 3-50 0,1 1-100 0,0 5-398 15,-6 3 121-15</inkml:trace>
  <inkml:trace contextRef="#ctx0" brushRef="#br0" timeOffset="774256.3337">12371 4260 2456 0,'0'0'-116'16,"0"0"27"-16,0 0 26 0,0 0 12 0,49 45 5 16,-36-27 14-16,4 8 22 0,0 1 28 15,1 6 3-15,1-1 7 0,1 2-7 16,3 2 16-16,-3-2 14 0,-3-3 2 15,0 2 9-15,-1-1-5 0,1-2 17 0,0 1 8 16,-6-2-14-16,1-8-8 0,-4 0-1 16,4-2 16-16,-12-19-8 0,9 32-14 0,-9-32-6 15,3 23-11 1,-3-23-6-16,0 0 5 0,0 0-20 0,0 0 7 0,0 0-12 16,0 0-10-16,0 0 2 0,-89-51-9 15,64 19 0-15,2-1 2 0,-6-8-10 0,8-1 10 16,-8-5 0-16,9-2-5 0,-5 4 10 15,5-6-15-15,1 4 10 0,1-1 0 0,3 6 0 16,2 0 0-16,3 6 7 0,1 5-9 16,1 3-6-16,0 0 13 0,8 28 3 15,-14-43-1-15,12 24 3 0,2 19-10 0,-3-33 5 16,3 33-5-16,0 0-2 0,8-41 14 16,-8 41 6-16,24-15-3 0,-24 15 10 0,33-6 0 15,-33 6-3-15,49 3 5 0,-24 7-2 16,3-5-5-16,9 9-1 0,0-1 3 15,0 4-3-15,0-2 17 0,-1 3 0 0,5 6-17 16,-8-8 2-16,4 4 2 0,-4 1-6 16,-1-3-3-16,2 4 5 0,-4-2-5 0,1 0 9 15,-2 4-9-15,-1-2-2 0,-6-2 4 16,1-4 2-16,1 4-13 0,-6-2-22 16,-1-3-19-16,-2 2-7 0,2-5-41 15,-17-12-60-15,20 24-125 0,-12-19-382 0,-8-5 116 16</inkml:trace>
  <inkml:trace contextRef="#ctx0" brushRef="#br0" timeOffset="775020.3129">12764 4684 2568 0,'0'0'-66'0,"-33"-21"14"0,33 21 24 15,0 0 0-15,0 0-1 0,0 0 4 16,40-74 18-16,-23 55-6 0,0-8 0 0,8 2 10 16,-5-3 0-16,2 3-7 0,-1 1 10 15,-2 0-13-15,1 1 13 0,-4 5-10 16,1-3 0-16,3 1 10 0,-3 0-7 16,0 4 7-16,3-3 4 0,-3 4-8 0,-1 0-9 15,1-2 20-15,0 5-7 0,-17 12-10 16,31-27 10-16,-10 15 0 0,-21 12 3 0,28-18 1 15,-28 18-8-15,20-15 11 16,-20 15-14-16,20-10 11 0,-20 10-8 0,0 0 1 16,0 0 16-16,0 0-3 0,0 0-7 0,27 34 1 15,-27-34 2-15,13 18-6 0,-13-18 7 16,14 15 6-16,-14-15-13 0,0 0 3 0,25 19 1 16,-25-19-4-16,28 0 0 0,-28 0-4 15,34-15 11-15,-34 15-10 0,38-25 6 16,-16 13 3-16,-5-5-6 0,-4 4 4 15,0-7-11-15,1 2-6 0,-14 18 0 0,22-36 0 16,-17 12 9-16,-5 24 1 0,0-35-4 16,0 35 11-16,-5-34-1 0,5 34 20 0,-17-28 29 15,3 12 24-15,14 16 32 0,-30-18-4 16,30 18-32-16,-30-10-8 0,30 10-1 16,-28-3-17-16,28 3-1 0,0 0 0 0,-34 22-14 15,34-22-11-15,-16 21-25 16,16-21-8-16,-5 22 6 0,5-22-4 0,0 0-2 15,0 0 0-15,16 44 11 0,-16-44-9 0,19 19 4 16,-19-19 4-16,30 13 8 0,-12-10-15 16,-18-3 7-16,37 12 0 0,-14-10-5 15,-23-2 6-15,39 3 2 0,-11 4 8 0,1-4-6 16,-4-1 4-16,7 1-6 0,-4 7-6 16,4-5 9-16,-2 8 0 0,-5-2-1 0,10 4 6 15,-5-3-8-15,2 6 11 16,-12-3 7-16,2 3 13 0,-4 5-3 0,-1 1 15 15,-12 3 2-15,5 0 9 0,-7 5 6 0,1-1 13 16,-4-3-9-16,-4 6-8 0,1-8 2 16,-4 6-8-16,-1-3-16 0,0-2 0 15,-1 0-3-15,-7-6 0 0,6 2-31 16,-4-6 13-16,14-17-32 0,-25 22-27 0,25-22-11 16,0 0-21-16,0 0-4 0,-52-36-10 15,35 4-19-15,6-9-22 0,-4-1-20 0,5-13-25 16,3-4-17-16,2 3-412 0,0 8 113 15</inkml:trace>
  <inkml:trace contextRef="#ctx0" brushRef="#br0" timeOffset="775174.2575">13726 3976 2228 0,'4'-35'-116'0,"6"14"39"0,-4 2 69 16,-6 19 23-16,15-17 24 0,-15 17 17 15,0 0 29-15,27-7-9 0,-27 7 1 0,0 0 4 16,0 0-2-16,55 12-8 0,-55-12-7 16,31 12-2-16,-10-5-1 0,-21-7-15 15,40 12 0-15,-20-3-14 0,-20-9 2 16,42 15-8-16,-25-4 15 0,-17-11-24 15,30 18-14-15,-30-18-29 0,17 22-30 0,-17-22-140 16,5 20-455-16,-5-20 116 0</inkml:trace>
  <inkml:trace contextRef="#ctx0" brushRef="#br0" timeOffset="775347.4114">13527 3288 2588 0,'-30'-29'24'16,"3"0"51"-16,2 8 26 0,7 6 28 0,-4-2 24 15,22 17 17-15,-25-21-22 0,25 21-31 0,-18-19-1 16,18 19-29-16,-17-15-41 0,17 15-5 16,0 0-13-16,0 0-20 0,0 0-20 0,0 0-20 15,0 0-17-15,0 0-47 0,22-30-65 16,-22 30-134-16,0 0-426 0,28-5 560 0</inkml:trace>
  <inkml:trace contextRef="#ctx0" brushRef="#br0" timeOffset="775570.3103">13800 2871 3205 0,'0'0'85'16,"0"0"-10"-16,0 0-7 0,0 0-16 16,35 24 9-16,-27-7-11 0,9 5 0 0,2 6-1 0,2-4 0 15,4 11-2-15,5-1-2 16,11 6-18-16,-8-3 6 0,4-1-7 0,0 2-5 0,3-1-12 15,-5-5-20-15,0-2-6 0,-5-3-23 16,2-6-37-16,-4 2-26 0,-4-11-28 16,-7-6-86-16,-17-6-530 0,33 3 442 0</inkml:trace>
  <inkml:trace contextRef="#ctx0" brushRef="#br0" timeOffset="775899.3207">14521 3042 3205 0,'-3'-33'-31'0,"3"33"-1"0,0 0 0 16,0 0 0-16,0 0 7 0,0 0-10 16,-2-28-9-16,2 28 10 15,0 0 3-15,0 0-6 0,0 0 2 0,17-22 2 0,-17 22 3 16,0 0-4-16,0 0 18 0,16-18 2 16,-16 18 16-16,0 0-7 0,0 0-1 15,0 0 17-15,0 0 17 0,0 0 9 0,-16-37 12 16,16 37 13-16,0 0-10 0,0 0-10 15,-46 3-9-15,46-3-5 0,0 0-1 16,-40 27-9-16,27-8 7 0,0-1-1 0,-3 7 1 16,1 0-11-16,7 2 5 0,0 8-2 15,4 4 2-15,3 1 5 0,2 1-10 0,-1-1 0 16,7 3-3-16,1-4 3 0,1 5-2 16,6-4 6-16,-2-3-11 0,4-5-14 0,8 0-27 15,-5-4-60-15,4-6-98 0,1-7-267 16,-5-2-157-16,5-7 116 0</inkml:trace>
  <inkml:trace contextRef="#ctx0" brushRef="#br0" timeOffset="777014.3237">13746 4911 2400 0,'0'0'3'16,"5"-24"0"-16,-5 24 3 0,0 0 22 15,0 0 13-15,0 0 7 0,0 0 26 16,0 0 13-16,0 0-12 0,0 0-14 0,0 0 9 16,0 0-5-16,0 0 9 0,0 0-9 15,-28 71 6-15,23-44-6 0,0 5-9 16,5 1 4-16,-3 3-13 0,3 0 9 0,0 6-11 15,3 2-6-15,5-2-3 0,-3-2-6 16,7-2-7-16,1-3-3 0,6-9-7 0,-1-1 1 16,6-9-4-16,4-4-6 0,-3-9-8 15,5-6-4-15,-30 3 4 0,60-21 0 16,-28 5 2-16,-5-8 0 0,5-1-4 0,-9-6 4 16,2 1-7-16,-8-2 7 15,3-1-2-15,-3 4 4 0,-4 4 2 0,2 2-4 16,-3 1 13-16,0 4 5 0,-12 18 0 15,16-31 5-15,-16 31 15 0,14-25 0 0,-14 25 13 16,13-18-20-16,-13 18-4 0,0 0 3 16,19-19 2-16,-19 19-13 0,0 0 15 0,28-3-19 15,-28 3-12-15,0 0 12 0,45-5-7 16,-45 5-14-16,39-12 5 0,-9 4-5 0,-5-4 5 16,10-3-10-16,0-1 5 0,-5 1-1 15,2 0 4-15,-7-2-7 0,2 5-3 16,-9 4 10-16,2-5 14 0,-20 13 17 0,29-22 2 15,-29 22-2-15,15-21-3 0,-15 21 33 16,0 0 16-16,0 0-5 0,0 0-7 0,-44-44 1 16,24 39-9-16,20 5-3 0,-50-4 0 15,22 4-6-15,28 0-8 0,-54 4-1 16,26-2-16-16,4 7-18 0,24-9-28 16,-43 20-5-16,21-8-46 0,22-12-20 0,-22 19-23 15,22-19-38-15,-5 20-50 0,5-20-119 16,0 15-452-16,0-15 286 0</inkml:trace>
  <inkml:trace contextRef="#ctx0" brushRef="#br0" timeOffset="777427.2941">14728 4450 3368 0,'0'0'-3'0,"0"0"10"15,0 0-2-15,0 0-1 0,0 0 1 0,0 0 6 16,0 0-2-16,0 0 0 0,-25 90 2 16,25-63-9-16,-3 3 7 0,6 2-5 0,-3-2-6 15,5 1-2-15,0-5-10 0,-1-2-3 16,7 0-1-16,-6-6 0 0,-5-18 4 16,14 30-2-16,-14-30 2 0,18 14 5 15,-18-14-2-15,0 0 1 0,0 0 15 0,0 0 4 16,37-44-2-16,-29 20 2 0,1-1 5 15,-4-6-5-15,1 4 0 0,-2 3 21 16,-4 24 5-16,5-46-8 0,-5 46 21 0,0-38-9 16,0 38 22-16,3-32 24 0,-3 32-14 15,0 0 2-15,-3-33-17 0,3 33-13 0,0 0-7 16,0 0 3-16,0 0-3 0,0 0-5 16,16-19 6-16,-16 19-19 0,0 0-4 0,0 0 2 15,0 0-7-15,44 13-4 0,-44-13 11 16,0 0-27-16,47 2 11 0,-47-2-26 15,35 0-16-15,-35 0-19 0,40-8-41 16,-18 1-67-16,-22 7-127 0,42-15-468 0,-34 10 358 16</inkml:trace>
  <inkml:trace contextRef="#ctx0" brushRef="#br0" timeOffset="777655.0722">15147 3982 3120 0,'-12'21'-143'0,"2"5"30"15,3-2 14-15,2 3 27 0,-2 4 3 16,4 1 13-16,1-2-1 16,2 0 14-16,2-3-6 0,1 5 11 0,7-7-3 0,-1-1 8 15,4-3 1-15,4-1 2 0,3-8-27 16,5-6-43-16,-25-6-89 0,55-3-303 0,-25-3 107 15</inkml:trace>
  <inkml:trace contextRef="#ctx0" brushRef="#br0" timeOffset="778091.2375">14973 3245 2330 0,'-31'-9'193'0,"10"1"-12"15,21 8-32-15,-32-13-7 0,32 13-44 0,0 0-20 16,-25-6-4-16,25 6 8 0,0 0-28 16,0 0-2-16,0 0-2 0,0 0-15 0,0 0 3 15,75 66-4-15,-41-43 4 0,4 8-9 16,2 2-3-16,-1 5 7 0,6 12-3 16,0-5-18-16,-2 4 8 0,-1 4 27 15,3 0-40-15,-8 2-3 0,0-4 12 0,-8-4-20 16,1-8 12-16,-10 0 3 0,6-9-9 15,-7-2 2-15,1-3-2 0,-2-4-4 16,-4-3-10-16,-1-3 9 0,2-3-3 0,-15-12 2 16,0 0 0-16,0 0 2 0,0 0-4 15,50-42-9-15,-35 9 11 0,-1-5 0 0,1-2-6 16,-3-3 6-16,1 3-4 0,0 2 3 16,-1 5 3-16,0 3 9 0,-1 3-11 0,-2 3 8 15,-1 3-4-15,-8 21 4 0,20-30 6 16,-6 21 14-16,-14 9-1 0,28-7 6 15,-28 7-10-15,0 0-2 0,47 16-2 16,-22-7 2-16,-3 0 5 0,-4 3 2 0,7 5-20 16,-3-5-15-16,-4 4-57 0,2-3-114 15,-1 1-313-15,-6 1-234 0,-13-15 519 0</inkml:trace>
  <inkml:trace contextRef="#ctx0" brushRef="#br0" timeOffset="783094.2948">16930 1182 3043 0,'0'0'-61'0,"0"0"6"0,-27-7 13 15,27 7 7-15,0 0 3 0,-39-1 10 16,39 1 35-16,0 0 31 0,-33-8-1 0,33 8-12 15,0 0 13-15,-27-4 10 0,27 4-11 16,0 0-6-16,0 0 5 0,-33-12 1 0,33 12-14 16,-27-8 4-16,27 8 2 0,-28-13-9 15,28 13 13-15,-32-15-8 0,32 15-4 16,-34-12 7-16,16 3 3 0,18 9-7 0,-40-17-6 16,15 9 10-16,5 0-5 0,20 8 21 15,-49-20 2-15,26 11 4 0,-2-1 20 16,1 2 7-16,1-2-7 0,-2 1 24 0,3 1-17 15,-1-4-8-15,23 12-8 0,-49-15 2 16,21 10-17-16,6-2-1 0,22 7-6 16,-49-12-4-16,23 6-5 0,26 6-6 0,-39-6 11 15,39 6-19-15,-43-9 0 0,24 6 1 16,19 3-2-16,-43-3-4 0,43 3 1 0,-44-11-1 16,44 11-3-16,-43-2 0 0,18 0-3 15,25 2-3-15,-52-5-1 0,25 5 0 16,27 0-4-16,-52 0 6 0,24 0-9 0,28 0 8 15,-45 0-1-15,45 0 0 0,-49 0 5 16,24 0-7-16,25 0 1 0,-49 5-4 0,29-3 2 16,20-2 2-16,-50 2-5 15,25 3-1-15,25-5-1 0,-40 3-2 0,40-3-6 0,-39 6-2 16,39-6 0-16,-35 9 0 0,35-9-1 16,-33 6 8-16,33-6-7 0,-29 13 3 15,13-8-4-15,16-5 5 0,-24 14 3 16,24-14-5-16,-25 14 1 0,25-14 4 0,-23 15 4 15,23-15-2-15,-19 26-2 0,8-14 4 16,11-12-4-16,-19 27 0 0,9-11-7 16,10-16 2-16,-16 28-1 0,16-28 5 0,-12 31-1 15,12-31 3-15,-14 23-11 0,14-23 15 16,-15 25-12-16,15-25 7 0,-11 26-1 0,11-26 5 16,-9 23-4-16,9-23 3 0,-11 28 3 15,11-28 0-15,-5 35-2 0,5-35-3 16,-9 43 0-16,6-23 5 0,1 7-4 0,2-27 4 15,-3 45-7-15,3-24 2 0,0-21 3 16,3 41-3-16,-3-41 2 0,-3 39 0 0,6-21-1 16,-3-18 4-16,0 39-4 0,0-39 2 15,2 33-3-15,-2-33 3 0,0 34 2 16,0-34 1-16,3 40-3 0,-3-19 2 0,4 4-3 16,1 3 0-16,0-1 2 0,-2 1-2 15,5-1-1-15,1 5-1 0,2-2-4 0,1 2 13 16,-4-8-11-16,4 1 11 0,-3-1-6 15,-1-3-10-15,0 1 6 0,-8-22-2 16,14 34 2-16,-3-16 1 0,-11-18 0 16,12 32-3-16,-7-17 9 0,-5-15-2 0,12 27-2 15,-12-27-11-15,8 28 12 0,-8-28 3 16,17 29 1-16,-5-14-1 0,-1 3-6 16,1-2-2-16,-12-16 0 0,27 31-1 0,-12-15 0 15,-15-16 6-15,20 23 0 0,-7-11 0 16,-13-12-1-16,20 25-5 0,-6-16 4 0,-14-9 0 15,21 26 16-15,-7-17-11 0,-14-9-7 16,27 27 5-16,-11-12 11 0,6 0-15 0,-5 0-6 16,0 2 12-16,4 1-6 0,-1 1-1 15,0 1-4-15,-3 0 7 0,10-1 5 16,-9 2 5-16,2-3-12 0,7 6 6 0,-7-4-9 16,-1-5 6-16,-3 4-4 0,8-4 4 15,-4 3 3-15,-3-3 0 0,1 2 1 0,0-2-4 16,-1 0 0-16,-3-3 2 0,2 3-1 15,-16-15 2-15,30 32-4 0,-13-17 8 16,-4 4-7-16,1-1 4 0,-1 0-8 16,1 5 4-16,1 1-3 0,0 0 8 0,-2 2 3 15,9 2-5-15,-5-5 2 0,4 8-1 16,-1-4-7-16,0 2 6 0,6-2 16 0,-5 0-6 16,6-3-3-16,-5-1 1 0,1 1-3 15,1-2-3-15,-6-4 7 0,2 5-1 16,-1-8-7-16,2 3 3 0,-4 0 0 15,1 5 0-15,1-4-4 0,4 8 3 0,-4-4-2 16,4 2 7-16,-6 4-7 0,3-5 3 16,3 1-3-16,-4-2 1 0,-4 0-1 0,1-2-7 15,1-3 3-15,0 6 4 0,0-8-9 16,-1 7 10-16,4-2-1 0,4-3 2 0,-1 5-2 16,-1-2-1-16,6-2 1 0,-2 1-2 15,-5-1 0-15,8 0 2 0,-9 3-8 0,7-7 9 16,-7 0-6-16,-4 0 2 0,4 4-3 15,-1-2 6-15,-1 0 0 0,1-2-2 16,-3 0-3-16,-4 1 2 0,6-1 4 0,-18-15 1 16,26 24-3-16,-16-12 0 0,-10-12-11 15,21 26 13-15,-21-26-5 0,27 21 0 0,-17-7 0 16,-10-14 3-16,27 28-6 0,-12-17 0 16,0 8 1-16,0-4 4 0,2 3-3 0,1-3-2 15,1 4 5-15,-3 0-2 0,6-1 1 16,2-3 6-16,-9 4-10 0,1 1 4 15,4-7-2-15,-3 4 2 0,0-2-1 16,1 0-1-16,-3-1 6 0,4-3 2 0,-3 1-7 16,-16-12 8-16,27 22-4 0,-12-13 0 15,-15-9 11-15,30 15 1 0,-30-15-3 0,24 18 6 16,-11-11-4-16,-13-7 10 0,32 20-3 16,-32-20 1-16,35 15-4 0,-20-7-1 0,-15-8-2 15,39 15-2-15,-19-8 1 0,-20-7-2 16,33 15 2-16,-14-12-5 0,-19-3 3 15,35 12 2-15,-19-6 0 0,-16-6 3 0,41 8-2 16,-18-2 1-16,-23-6 2 0,42 2-3 16,-17 2 0-16,3-3-5 0,-1 4-2 15,0-2 2-15,5-1-2 0,-2 0-1 0,5 3 1 16,-5-2-1-16,5 0-5 0,-1 0-1 16,-1 0 9-16,7-3-7 0,2 3 2 0,0-3-3 15,1-3 0-15,9 0-3 0,2-6 3 16,-8 0-1-16,11 0-4 0,2-7 5 15,1 0 0-15,-6-3-3 0,-1 4 5 0,-1 0-6 16,-5 0-2-16,-5-2 5 0,-7 9-7 16,3-4 3-16,-3-1 3 0,-8 1-1 0,0 3-1 15,6 3-1-15,-9-3 0 0,9-3 4 16,4 2-1-16,7-6 0 0,7-3 2 16,1 1-2-16,4-1 2 0,12-7-3 0,-4-3 1 15,6 2-1-15,-5-5-1 0,-10 8 4 16,9-7-2-16,-14 7 2 0,4 0 2 0,-6 1-6 15,-4 2 2-15,1-3 1 0,-7 7-1 16,-4-4 0-16,6 5-1 0,-7-2 0 16,1 3-1-16,-2-2 2 0,1 2-3 0,-1-2 1 15,1 2 4-15,1 0-5 0,-1-1 3 16,4-2-2-16,3 1 3 0,0 2-1 16,-5-3 1-16,9-1 0 0,3 1-1 0,-4-6-1 15,-1 1 2-15,5-1-2 0,-5-3-1 16,-4-1 3-16,6 0-1 0,-11 4 1 0,2-6-2 15,2-2 0-15,-5 7-2 16,1-2 1-16,-4 1 3 0,1 5-3 0,0-1 0 0,-3 2 1 16,0-2 0-16,-6 1 0 0,3 4 1 15,-4 0-1-15,7 1 0 0,-11-2-1 16,4 1 2-16,0 2 1 0,0-3-3 0,2 3 6 16,-2-4-2-16,2-4 0 0,6-1 2 15,3 3-2-15,-1-3-2 0,1 2 2 0,-2 0-4 16,6 4 4-16,-8 0-5 0,1-1 1 15,4 7 3-15,-10-4-1 0,3 0 3 16,-2 5-3-16,-4-1-3 0,4-1 3 16,-3 1 0-16,-1 3 0 0,4-1 1 0,-3 0-4 15,-20 10 3-15,37-18-2 0,-17 6 3 16,5 2 0-16,-5-2-2 0,0 4 0 0,5-6 3 16,-1 1-2-16,-4 1 2 0,3 4-3 15,-1-4 0-15,-2 2 0 0,0-2 1 16,2-3-1-16,-4 6 0 0,6-3 0 0,-6 0 1 15,0-2-3-15,-1 5 2 0,0 0-3 16,-2 0 5-16,0-1-5 0,-15 10 4 16,30-18-2-16,-16 9 1 0,-3-1 4 0,-11 10-4 15,25-14-1-15,-25 14 3 0,24-23-1 16,-11 11 4-16,-13 12 0 0,24-21-1 0,-16 4 2 16,5 0 1-16,-13 17-3 0,20-35-1 15,-8 15-1-15,-4-2 3 0,4-2-3 0,0-2-1 16,-5 2 2-16,8-1-1 0,-7 2 6 15,0-3 3-15,1 1 2 0,-3-2 4 0,3-1 0 16,-6 0 12-16,0-3 1 0,1 0-4 16,-4 4-1-16,0-7-3 0,6 2-4 15,-6 2-1-15,0-4-3 0,-6 3-1 0,6-2-3 16,-4 3 3-16,3-4-5 0,1 3 2 16,-5-3-2-16,0 1 0 0,-4 1 1 0,3-5 3 15,-3 0 4-15,-2 3-6 16,-4-2 1-16,4 4-3 0,-2 1 1 0,-5 1 1 15,6 2-1-15,-1 3-1 0,-1 4-4 16,3-4-1-16,-1 3 3 0,-3-3 0 0,1 8-3 16,1-5 2-16,1-1-2 0,-3 3 1 15,0-2-1-15,0 1 3 0,-2-2 1 0,-6 2-1 16,0 0-2-16,-6-4-1 0,-1 3 0 16,-3-3 2-16,1 7-2 0,-2-3 3 0,4 3-3 15,-2 1 1-15,9 2-2 0,-2 0 0 16,1 3 0-16,6-1-1 0,-5 1-1 15,6 2 0-15,0 2 1 0,-1-1 0 0,18 9-1 16,-25-16 0-16,11 9 3 0,14 7-2 16,-28-12 1-16,11 9 2 0,17 3-3 15,-35-12 3-15,18 9-3 0,-1 0 0 0,18 3-1 16,-40-6 2-16,20 3-1 0,20 3-2 16,-39-3 2-16,28 0 1 0,11 3-2 15,-34-3-1-15,34 3 0 0,-23-3 1 0,23 3 0 16,-20-3 2-16,20 3-2 0,0 0 0 15,-26 0 0-15,26 0 2 0,0 0-3 0,-36-5 2 16,36 5 2-16,0 0-2 0,-29-2-2 16,29 2 2-16,0 0 1 0,-32-2 1 0,32 2-2 15,-23 2 0-15,23-2-1 0,0 0-1 16,-23-2 1-16,23 2 0 0,0 0 0 16,0 0 0-16,-44 0 0 0,44 0 0 0,0 0 1 15,0 0 0-15,-50-5-3 0,50 5 6 16,-29 0-5-16,29 0 0 0,-38-3-1 0,38 3 2 15,-52-5-2-15,20 2 1 0,2-1-2 16,-10-1 1-16,7 1 0 0,-7-2 1 16,8 3 0-16,-3-4-1 0,4 5 2 0,-2-4-3 15,5-1 2-15,28 7 1 0,-52-8-1 16,32 1-1-16,20 7 0 0,-39-8 2 16,22 4-1-16,-1-3 0 0,18 7 0 0,-30-5 0 15,30 5 0-15,-32-10 2 0,22 5-1 16,-8-3 0-16,18 8-1 0,-32-15-1 0,17 10 4 15,0-5-3-15,-2 1 1 0,-1 0-1 16,-2 0-1-16,1-3 2 0,-3 2-1 0,6-2 2 16,-8 2 0-16,6-2 0 0,-5 3 0 15,-1-3 2-15,6 2 1 0,-4-2 0 16,2 3-4-16,1-2 3 0,-7-4-4 0,6 3 0 16,-4 3 0-16,1-2-1 0,-6-2-1 15,1 1 0-15,-1-5-3 0,-11 4 0 16,2-7 1-16,-4 8 1 0,-10-7 0 0,-5 4-4 15,2 0 2-15,3-2 4 0,4 5 2 16,3 1 4-16,1 1-3 0,4 1 4 16,5 1-2-16,0-2 2 0,5 4-1 0,3 0-2 15,3-1 1-15,-2 0-2 0,4 3 2 16,-5-3 0-16,9 3-1 0,18 4-1 0,-37-9-1 16,17 6 3-16,20 3-3 0,-40-6-1 15,15 3 1-15,1-1 0 0,-1 2-1 16,0 2 3-16,0-3 0 0,25 3 1 15,-47 0 0-15,22 0-1 0,2 0 2 0,23 0 0 16,0 0-3-16,-66 0 1 0,41 3-1 16,25-3 1-16,-48 6 1 0,19 0-1 0,-6 0-3 15,2 0 2-15,-1 1 1 0,2 1 0 16,-8 2-2-16,0-3 0 0,2 2-1 0,-6 4 0 16,-4-2-3-16,1-2 0 0,-12 6 1 15,4 0 0-15,-3-2 1 0,4-1-1 0,-3 2-1 16,-3-2 1-16,1-1 1 0,1 5 2 15,-14-1-1-15,3-1-1 0,-11 1 1 0,-5 0 2 16,-11 1-4-16,-19 7 1 0,-14 1-8 16,-13-1-9-16,-5 2-33 0,-14 8-26 15,-4 5-27-15,-13 7-39 0,-18 6-45 0,-26 9-114 16,-56 24-662-16,-4 5-958 0</inkml:trace>
  <inkml:trace contextRef="#ctx0" brushRef="#br0" timeOffset="788467.9834">24857 756 1771 0,'0'0'180'0,"0"0"-57"0,0 0-60 16,0 0-22-16,0 0 6 0,0 0-14 0,0 0-3 16,0 0 9-16,0 0 18 0,0 0 12 15,0 0 13-15,0 0 1 0,0 0 0 16,0 0 4-16,0 0-9 0,0 0-9 0,0 0 1 15,0 0-12-15,0 0-11 0,0 0-15 16,0 0 14-16,0 0-12 0,0 0-8 16,0 0 2-16,0 0-5 0,-47-24 0 0,47 24-5 15,0 0-6-15,0 0-3 0,-40 0 2 16,40 0-6-16,0 0-5 0,0 0 0 16,-57 9 9-16,41-3-12 0,16-6 10 0,-41 9-2 15,41-9-14-15,-36 10 15 0,17-6 10 16,19-4 0-16,-40 4-1 0,40-4 3 0,-37 10-3 15,17-3-4-15,20-7-2 0,-42 7 8 16,21-2-15-16,21-5 3 0,-41 10-8 16,16-2 8-16,25-8-10 0,-43 12-8 15,23-5-2-15,-5 1 0 0,25-8-9 16,-42 20 19-16,18-11-3 0,4-1-1 0,20-8 4 16,-33 17-6-16,18-8 0 0,15-9 0 15,-34 12 8-15,34-12 3 0,-25 16 0 0,25-16 9 16,-28 8-20-16,28-8 0 0,-29 15 13 15,16-5-18-15,13-10 0 0,-27 19 9 0,27-19 3 16,-25 15-10-16,25-15 3 0,-23 15-8 16,23-15 5-16,-25 15 12 0,25-15-5 0,-20 16 4 15,20-16 6-15,-19 12-8 0,19-12-7 16,-30 19 5-16,17-9 5 0,13-10-3 16,-22 18 5-16,22-18-9 0,-27 16-1 15,27-16 5-15,-16 15 8 0,16-15-1 0,-17 16-2 16,17-16 10-16,-17 12-13 0,17-12 1 15,0 0-3-15,-20 21-2 0,20-21 7 0,-13 16-5 16,13-16 7-16,0 0-4 0,-17 27 14 16,17-27-12-16,-12 18-5 0,12-18 20 15,-13 23-15-15,13-23 0 0,-15 21-3 0,15-21-4 16,-14 21 9-16,14-21-6 0,-15 25 4 16,15-25-3-16,-13 28 1 0,13-28 4 15,-15 25-2-15,15-25-7 0,-12 24 7 16,12-24-7-16,-13 24 4 0,13-24-6 0,-12 21 14 15,12-21-5-15,-17 26 4 0,17-26-6 16,-13 28 4-16,0-16-2 0,13-12 10 0,-17 23-5 16,17-23-3-16,-19 27 3 0,9-12-3 15,10-15-6-15,-18 33 11 0,6-10-7 0,4-2 7 16,0 0-9-16,-1 0 4 0,-3 4-4 16,7 0 2-16,5-25 0 0,-13 43 0 15,3-22-3-15,10-21 6 0,-12 38-6 16,7-17 10-16,5-21-7 0,-15 34 0 15,10-18 3-15,5-16-3 0,-5 31 2 0,5-31-7 16,-11 27 1-16,11-27 6 0,-11 24 0 16,11-24-2-16,-8 23 0 0,8-23 0 0,-10 21 0 15,10-21 14-15,0 0-9 16,-13 34-10-16,13-34 10 0,-12 20-5 0,12-20 3 0,-13 23 1 16,13-23 1-16,-12 24-7 0,12-24-3 15,-12 22 7-15,12-22-6 0,-3 24 13 16,3-24-14-16,-7 29 3 0,7-29-3 15,0 0 5-15,10 42-5 0,-5-23 1 0,-5-19 4 16,10 37-5-16,-1-15 3 0,-4-1 4 16,-5-21-4-16,16 47-3 0,-6-26 10 0,-3 4-8 15,3-5-6-15,-2 3 11 0,1 1 24 16,-9-24-26-16,8 46-7 0,1-27 7 16,-4 3-2-16,3 2 4 0,-3-3-4 0,3 2-3 15,1-2 7-15,1 4 1 0,1-1-6 16,-1 0 3-16,7 8-2 0,-3-1 2 15,4-4 2-15,-1 5 5 0,-6-9-11 0,6 8 6 16,-3 0 0-16,1 0 8 0,-4 1 2 16,3-4-1-16,-1-1-8 0,0 6 4 15,-3-3-3-15,6 5 3 0,-3-2 5 0,4-3 6 16,-1 2-9-16,-1-4-9 0,2-1 3 16,3 0-1-16,-6 0-2 0,2-7 0 0,8 7 7 15,-13-4-5-15,3-4 3 0,-4-1 2 16,2 0 2-16,-12-18-5 0,21 34 1 15,-16-18-1-15,-5-16 1 0,17 36-1 16,-9-21 1-16,-8-15 10 0,14 35-6 0,-6-16-2 16,-8-19-5-16,19 33 0 0,-9-18 14 15,-10-15-16-15,20 29 4 0,-9-17-8 16,3 3 4-16,-14-15 4 0,23 27-13 0,-11-13 12 16,-12-14 3-16,22 24-6 0,-7-12 2 15,-15-12 5-15,30 27-7 0,-13-14 2 0,3 5 3 16,6-5-10-16,-4 3 7 0,10-1 5 15,-2 1 2-15,4-1-5 0,1 0-4 16,-2-2-4-16,-1-1-9 0,-2-3 10 16,2 1 3-16,-4-2-2 0,4-1 0 0,-7-2-5 15,2 5-1-15,3-4 16 0,-5 0-10 16,0 0 0-16,-1 0 0 0,-24-6-3 0,43 9 5 16,-16-2 0-16,-27-7-4 0,38 10 4 15,-16-7-2-15,-22-3 4 0,44 9-11 16,-28-3 11-16,-16-6-4 0,39 9-5 0,-39-9 7 15,30 9 0-15,-30-9-6 0,32 6 6 16,-32-6 0-16,26 9-2 0,-26-9-3 16,32 6 3-16,-32-6 2 0,29 7-2 0,-29-7 4 15,28 8-4-15,-28-8-3 0,37 8 5 16,-15-7 7-16,-22-1-7 0,46 8 4 16,-24-1 3-16,7-6-7 0,-29-1 0 0,50 4 4 15,-18-4 8-15,-9 3-8 0,-23-3 5 16,59 0-11-16,-29 0 6 0,3-3-6 0,-1-1 2 15,3 3 0-15,-2-6 2 0,11-1-4 16,-9 3 2-16,12-2 0 0,-7-1 4 16,2 1 1-16,-2 2-5 0,-1-5-5 0,-3 4 7 15,1-3-4-15,-2 0 4 0,0 1 7 16,-4 4-4-16,4-4-3 0,-4 3 4 16,-2-2-6-16,1 2 0 0,2-2 7 0,1 3-9 15,-1-5-5-15,1 4-2 0,3-1 7 16,-3-1 4-16,4 5-10 0,-4-8 8 15,2 5 0-15,-3-2 0 0,3-1 0 0,-5 1 0 16,2-1 6-16,2-1-6 0,-3 1 5 16,1-2 1-16,-7-2 1 0,7 4-3 0,-2-2-4 15,2-2 0-15,-2 0 2 0,9-5 3 16,-1 2 1-16,-3 0-2 0,0 0 1 16,0-3-3-16,-1 4 13 0,6 1-17 0,-6 1 10 15,-1 0-3-15,-1-3-5 0,1 0-2 16,-1 0 4-16,1-2-2 0,-1 2 6 15,-2-3-8-15,5-1 2 0,-4-1 15 0,5-2-2 16,-2-1 2-16,9-4 3 0,-4-3 1 16,6 1-10-16,-5 2 3 0,2-1-8 15,5 4 2-15,-9-3 5 0,6 1-9 16,-9 5 4-16,0-2 0 0,3 3 4 0,-2 0-12 16,-3-4 4-16,2 1 2 0,-3-1 0 15,3 5-10-15,-5-7 10 0,2 2-6 0,-4 3 4 16,1-2-2-16,3-1 6 0,-6 0-8 15,6-1 2-15,0 0 17 0,1-2-21 0,-1 2 4 16,2-1 2-16,6-1-6 0,2-1 4 16,3 1 8-16,-5-1-8 0,2 3 8 15,-5 1-12-15,-4 3 4 0,2-2 16 16,-5 2-18-16,2-1-2 0,-2 2 4 0,0 1-2 16,-5-1 22-16,-1 0 4 0,6-2-14 15,-5-3-1-15,3 3-1 0,1-3 8 0,-7-2-8 16,8 4-2-16,-4-5 5 0,-4 2-1 15,8-1-6-15,-8-2 6 0,3 5-7 16,-1 0-1-16,-4-5 10 0,1 4-5 0,0 5-3 16,-6-2 6-16,1 4 9 0,-2-4-2 15,-3 0 7-15,9 1-11 0,-8-3-2 0,2-3-4 16,-1 4-3-16,0 1 2 0,6-2 7 16,-4 3-12-16,-2-5 5 0,1 5 5 15,-3 0-13-15,4 3 2 0,-3-6 13 16,-12 24-8-16,18-33 15 0,-9 18 26 0,-9 15 2 15,16-24 9-15,-16 24 0 0,11-29 1 16,-11 29-4-16,11-28-7 0,-11 28-11 0,5-32-2 16,4 14-10-16,-9 18-7 0,13-45-1 15,-8 21-5-15,-2 2 3 0,6-1-8 16,-4-6-2-16,8 2 8 0,-8-3-9 0,4 3-1 16,-4-3 2-16,1-2 2 0,3 5 8 15,-8 0 3-15,6-1-2 0,-2 4 1 0,-5 24 5 16,0-53 0-16,3 29-2 15,-3 24-5-15,0-44 0 0,0 19-5 0,0 25-1 0,-3-38 6 16,3 38-5-16,0-45 1 0,-5 24-6 16,5 21 14-16,0-48-18 0,-3 19 11 15,3 29 1-15,-5-52 3 0,1 20 0 16,-4 5-3-16,0-5-6 0,-4 5 1 0,0-3-5 16,-1-2 0-16,-4 3 6 0,5 6-2 15,-1-1 6-15,-2 3-5 0,3-1 0 16,-1 0-2-16,-4 4-2 0,17 18 5 0,-22-34 1 15,4 19 0-15,4-1 4 0,14 16 0 16,-28-31-4-16,10 19 4 0,-1-3-5 0,-1 2 3 16,20 13 1-16,-48-22-2 0,19 13-4 15,1 0 4-15,3 0-1 0,-4 3 0 16,1-1-5-16,28 7 7 0,-50-12-6 0,21 6 6 16,6 1-2-16,23 5 3 0,-50-12 3 15,21 4 4-15,6 1-5 0,-7 2-1 0,1-2 1 16,1 2-4-16,-2-5-2 0,3 5 1 15,-7-5-5-15,3 5 2 0,-8-2-1 16,-1-2 1-16,3-2-4 0,0 2 3 16,9 5-2-16,-9-3 0 0,9 0 3 0,1 1-3 15,-6 3 6-15,33 3-3 0,-59-13 1 16,34 11-2-16,-4-4-2 0,29 6 3 16,-50-10-4-16,22 5 0 0,-4 1 0 0,2-2-2 15,-2 2-4-15,4 3 4 0,-12 1-1 16,3-4 2-16,-5 1 2 0,0-1-2 0,-6 1 2 15,2 3 0-15,-2-2-2 0,3-1 3 16,-4 3-2-16,11-5-1 0,-6 5 2 0,-4 5-4 16,9-10 3-16,-9 10 2 0,1-5-5 15,-2 0 2-15,1 0 1 0,-2 0-2 0,3 0 2 16,-3 3-1-16,1-3 0 0,-1 0 4 16,-2 2-7-16,-5 1-1 0,4-3 1 15,-6 4-8-15,2-1 1 0,0 1-2 16,4-4 2-16,-1 1 5 0,1 3-3 0,1-4 4 15,0 3-1-15,4-3 2 0,-4 3 1 16,-2-3 0-16,2 0 1 0,2 4-2 16,-2-4 3-16,-1 3-1 0,3-3-1 0,-7 2 0 15,0-2-4-15,-3 7-4 0,-6-4-16 16,3 3 8-16,-2 0-1 0,6-3 2 0,-1 6 5 16,3-6 8-16,3 3 13 0,3-2 1 15,-1-1 14-15,3 1 14 0,6-3 10 16,4 2-6-16,-1 2-4 0,3-3-5 0,-3 0-2 15,2-2-7-15,-6 11-2 0,6-5-4 16,-9 0-1-16,-2 6-13 0,1 3-7 0,-16 8-13 16,-6 5-15-16,-32 14-33 0,-3 6-26 15,-6 8-38-15,-11 4-69 0,-3 0-143 16,-9-1-584-16,3-5-582 0</inkml:trace>
  <inkml:trace contextRef="#ctx0" brushRef="#br0" timeOffset="808568.9702">19247 4327 4268 0,'-52'-28'-207'0,"8"4"11"0,6 5 8 0,3 1 16 16,4-2 3-16,5 5 4 0,-6-3-6 16,10 0-3-16,-5-5-11 0,6 6-447 15,-8-11 119-15</inkml:trace>
  <inkml:trace contextRef="#ctx0" brushRef="#br0" timeOffset="816267.8893">3962 3955 694 0,'-45'-41'109'0,"8"8"17"0,7-3-33 15,-2 9-125-15,7-3 21 0,-7-5-6 16,-3-2-16-16,0-8-52 0,-2-7-167 0</inkml:trace>
  <inkml:trace contextRef="#ctx0" brushRef="#br0" timeOffset="816373.8265">3522 3451 731 0,'-52'-57'-43'0,"6"4"-8"16,-3 4 12-16,-3 0 13 0,-5-5-27 0</inkml:trace>
  <inkml:trace contextRef="#ctx0" brushRef="#br0" timeOffset="816455.7742">3101 3036 443 0,'-57'-51'-147'0,"15"7"46"15</inkml:trace>
  <inkml:trace contextRef="#ctx0" brushRef="#br0" timeOffset="817325.7844">831 1452 400 0,'0'0'7'0,"0"0"-14"15,0 0 14-15,0 0-28 0,-4-25 35 0,4 25-28 16,0 0 6-16,0 0 1 0,0 0-15 16,0 0 7-16,0 0 0 0,0 0 0 15,0 0-23-15</inkml:trace>
  <inkml:trace contextRef="#ctx0" brushRef="#br0" timeOffset="817431.5612">827 1427 266 0,'0'0'-31'0</inkml:trace>
  <inkml:trace contextRef="#ctx0" brushRef="#br0" timeOffset="817691.8471">866 1425 203 0,'0'0'-16'16,"47"34"0"-16,-22-17 16 0,7 6-9 15,-4 4 18-15,12 5-1 0,0 5-25 0,12 8 34 16,2 2 15-16,1 3-24 0,-2-1 8 15,1 0-9-15,-4-3 9 0,2 1-32 16,-7-4 47-16,-5-8-31 0,0-3 31 0,-4-1-23 16,-5-7 14-16,-1-1-22 0,-1-7 22 15,-2 1 8-15,-2-7 13 0,0-5-1 16,-25-5 12-16,43 0-7 0,-43 0-1 16,51-12-8-16,-26-3 18 0,-5-2 29 15,0 2 25-15,-4-3 32 0,1 0-18 0,-3-8 7 16,-3 5-1-16,-1-3-33 0,0 0-7 0,-3-6-16 15,1 3-6-15,-3 0-9 16,-1 0-1-16,1-5-17 0,-5 2 0 0,0 0 3 16,-5-4-15-16,1-1-1 0,-1-1-3 0,-6 1-11 15,2-1 14-15,-2-6-15 0,-4 7 5 16,-2-2-1-16,0-1 0 0,-1 2-17 16,-6-1 10-16,4 2-4 0,-2 2-2 15,-1 0 6-15,0 1 10 0,-4 4 13 0,3 1 12 16,-1 3-16-16,9 1-3 0,-3 5-1 15,3 0-6-15,2 2-10 0,14 16-28 0,-20-23-12 16,20 23-23-16,-17-17-41 0,17 17-35 16,0 0-62-16,0 0-302 0,0 0 106 15</inkml:trace>
  <inkml:trace contextRef="#ctx0" brushRef="#br0" timeOffset="819024.1761">2458 966 1658 0,'0'0'-101'16,"0"0"0"-16,0 0 47 0,0 0 27 0,-48-15 36 16,48 15 23-16,0 0 35 0,0 0-10 15,0 0 15-15,0 0-30 0,0 0 3 16,0 0-13-16,0 0 4 0,0 0-4 0,-9-22 3 15,9 22-8-15,0 0-1 0,0 0-11 16,0 0 8-16,0-32-12 0,0 32-4 16,0 0 8-16,2-39-4 0,-2 39-7 15,7-27-4-15,-7 27 0 0,8-25 0 0,-8 25 7 16,0 0-7-16,7-32 0 0,-7 32 8 16,0 0 10-16,8-23-7 0,-8 23-1 0,0 0-6 15,0 0 10-15,0 0 4 0,2-31 3 16,-2 31 7-16,0 0-3 0,0 0 2 15,0 0-10-15,0 0-3 0,0 0-4 0,7-23 0 16,-7 23-3-16,0 0 3 0,0 0-14 16,0 0 8-16,0 0-14 0,0 0 3 15,0 0 0-15,0 0-6 0,0 0 16 0,0 0 0 16,0 0 1-16,0 0 6 0,0 0-3 16,0 0-7-16,25 74 6 0,-24-47-2 15,6 0 9-15,-2 3-7 0,0 8 1 16,8 1 3-16,-7 3-13 0,5 3 3 0,-6 4 16 15,7 10-13-15,-4-1 7 0,2-3 3 16,2 1-3-16,-5-7 6 0,1 10 7 16,-3-4-4-16,7 0-13 0,-4 1 10 0,4-1-1 15,-7 1-5-15,3 0 2 0,2-7 10 16,-5-4-7-16,0 5-2 0,2-3-1 0,-2-1 0 16,-2-1 3-16,2-1-3 0,-5-2-12 15,4 2 0-15,1-10-36 0,-4 5-60 16,3-4-62-16,-1-4-85 0,-3-3-267 0,9-4 104 15</inkml:trace>
  <inkml:trace contextRef="#ctx0" brushRef="#br0" timeOffset="819386.4834">2216 1237 1731 0</inkml:trace>
  <inkml:trace contextRef="#ctx0" brushRef="#br0" timeOffset="819491.4219">2216 1237 1474 0,'-19'-15'-399'0</inkml:trace>
  <inkml:trace contextRef="#ctx0" brushRef="#br0" timeOffset="819581.3631">2197 1222 1290 0,'0'0'-83'0,"0"0"28"0,0 0-1 0,0 0 46 0,49-35 61 16,-24 30 14-16,3-2 4 0,6 2 35 15,9 1 52-15,14 4-16 0,5 0-32 16,12 4-4-16,16 5-14 0,0 3 11 16,38 13-25-16,2 2-4 0,4 5-16 0,0 4-69 15,1-2-189-15,-4 6-321 0,-1-9 105 16</inkml:trace>
  <inkml:trace contextRef="#ctx0" brushRef="#br0" timeOffset="830591.7665">3261 461 364 0,'0'0'155'0,"0"0"-5"16,-63-27-58-16,63 27 8 0,0 0-15 16,-24-10-20-16,24 10 15 0,0 0 2 15,-28-16-3-15,28 16 6 0,-30-13-11 0,30 13-6 16,-32-8-7-16,15-2-14 0,17 10 3 16,-40-9-4-16,20 3-10 0,20 6-12 15,-48-9 8-15,22 3-8 0,26 6-1 16,-48-2-11-16,23-2 18 0,25 4-14 0,-49-3-1 15,23 0-4-15,26 3-3 0,-47-3 3 16,22 0 0-16,25 3-11 0,-46-6 15 0,46 6 0 16,-38-5-4-16,38 5 0 0,-35-4-11 15,35 4 3-15,-37 0 4 0,37 0-7 16,-28-5 15-16,28 5-26 0,-41 7 4 0,41-7 0 16,-36 10-1-16,14-4-6 0,22-6 3 15,-45 18-4-15,20-8 11 0,1-5-11 16,-4 2 15-16,6 1 8 0,-5 3-5 0,27-11 1 15,-47 16 3-15,24-8-14 0,-5 1 22 16,6 1-23-16,-5-2 20 0,0 2-9 0,2-1-3 16,-2 3 0-16,2 0 8 15,-3 0-8-15,-6 5-4 0,3-2 4 0,-3 0 4 16,-1 4-4-16,5-4 0 0,-2 2 3 16,0-4 5-16,2 4-16 0,0-2 12 0,8 0-4 15,-4-1 0-15,-6-1-7 0,7 2 7 16,-5 2 7-16,-2-2 0 0,0 3-7 0,0 1 0 15,2-1-7-15,-3 1 7 0,4-1-7 16,-4 1 7-16,6-1 14 0,-8 1-28 16,10-3 14-16,3-1 0 0,-5 0 3 15,9-3-6-15,1 4-8 0,17-16 7 0,-40 21 4 16,22-7 0-16,3-2-8 0,-5-1 23 16,3 5-22-16,-3-5-1 0,-5 8 12 15,1-2 4-15,-1-1-1 0,-5 4-11 0,3-1 4 16,-6-2 8-16,4 1-1 15,-4 2 0-15,-2-1 1 0,1-1 2 0,-2-3 9 16,2 0 9-16,-1 5 1 0,5-2-1 16,0-3-14-16,6 0 0 0,-6-2 3 0,12 2 3 15,-7 2-6-15,3-2-7 0,7 3-7 16,-3-3 7-16,1 2 6 0,2 3-20 0,3 2 7 16,0-4 4-16,-3 3 2 0,4-3 5 15,2 7-8-15,9-25-6 0,-10 44 13 16,2-24-4-16,8-20-6 0,-4 40 7 15,4-40-7-15,0 41-7 0,4-20-6 0,-4-21 6 16,10 41 4-16,-5-19-11 0,5-4-6 16,-10-18 13-16,13 37-6 0,-6-17 6 0,1 3 10 15,-8-23-13-15,12 36 0 0,-4-18 6 16,6 2-6-16,-6 2 3 0,4-5 7 16,0 7 3-16,4-1-10 0,-9-1 4 15,8-1-1-15,2 3 4 0,5 3-7 0,3 0 4 16,-2 0-1-16,7-3-3 0,0 2 4 15,2-2 3-15,-2 1 0 0,5-5 0 16,-5 7 3-16,4-7-10 0,-2 2 11 0,-1-4-8 16,0 0 1-16,0 1 10 0,1-3-14 15,-7-1-4-15,5-2 4 0,0-5 3 0,4-1 4 16,-1-2 11-16,9-5-11 0,2-1 0 16,9-7-4-16,4-3 15 0,2-2-7 15,-4-5-8-15,3 3 8 0,-1-5-4 16,-7 5 0-16,-1 3-4 0,-7-1 8 0,3 1-15 15,-5 0 4-15,-3 2 7 0,5 5-7 16,1-4 7-16,-4-2 0 0,4 7 7 0,-4-4-11 16,7 4 11-16,-2-7-3 0,4 5-4 15,-4-3 11-15,4 0-11 0,-1 0 0 16,2-3 14-16,11-2 3 0,-10 2-10 0,-1 0-7 16,-1 0 4-16,-1 0-8 0,-3-3 8 15,1 3 6-15,10-7-10 0,-3 0 4 16,1 0 6-16,4-2-7 0,-3 3 4 0,-1-5-3 15,-1 1 3-15,2 2-7 0,-4-2 6 16,-2 0 1-16,-4 1-7 0,-4 2 4 16,-2 4-1-16,1 0-3 0,-2-2 3 15,0 2-6-15,-2 3 10 0,3-3-7 0,-1 3 7 16,-4-6-4-16,6 1 4 0,3 4-4 16,-6-3-6-16,8-4 9 0,-9 5 8 0,5-6-14 15,-3 2 7-15,0-3-7 0,0 4 0 16,3 0 6-16,-10-3 7 0,5 3-13 15,-5-6 0-15,2 6 4 0,-7 0 2 0,-5 0-9 16,5 3 13-16,-5-5-13 0,-3 4-1 16,5-4 8-16,-9-1-4 0,0-4 6 15,1 0-9-15,-2 0 10 0,-7-2-4 0,-2-2 17 16,2-1-4-16,-10 0 3 0,-2 0 13 16,-3-6-16-16,-7 3 15 0,-3-4 1 15,-11 0-11-15,-4 0-2 0,-17-3 2 0,-10 6 3 16,-12-1 0-16,-3 5-15 15,-45 0 9-15,0 4 2 0,-12 10 4 0,-5 3-1 16,22 6-3-16,8 3-9 0,4 8 4 16,0-1-13-16,3 2 1 0,1 7 0 0,6-9 0 15,5 9-26-15,8 0-61 0,11-1-119 16,-6 11-384-16,2 5 113 0</inkml:trace>
  <inkml:trace contextRef="#ctx0" brushRef="#br0" timeOffset="838277.6124">3867 1600 2095 0,'0'0'-115'0,"60"-51"22"0,-38 39 16 16,6-5 18-16,6-1 15 0,11-10 12 15,-2 3 15-15,6-2 5 0,3-3 3 16,1 1 9-16,11-2-8 0,1 1 0 15,5 3 8-15,32-17 16 0,17-2 46 0,3 3-6 16,9-6 3-16,4-1-9 0,2 1-12 16,6-4 7-16,4-4-4 0,-2 1-20 0,-1-1 15 15,-10 3-7-15,0 1-5 0,-7-3 1 16,0 7-5-16,-1 4 4 0,-11 4-3 16,4-2-8-16,1 5 8 0,-3 6 2 0,-3-2-17 15,1 2 8-15,-18 7-4 0,-6 5 3 16,33-5 3-16,1-4-13 0,-6 8 10 15,5-3 0-15,-21 9-3 0,-7-3-1 0,-6 4 4 16,2-1-3-16,3 0-4 0,-3 0 0 16,2 3 7-16,3-5-1 0,39-4-5 15,-3 2 5-15,16-5 1 0,2 6-7 0,18-7 3 16,0 5 6-16,6-7-2 0,-2 7-13 16,-8-4 18-16,-9 6-6 0,-4 3-9 15,-16 3 0-15,-26 3 3 0,-21 6 3 16,-11 3 18-16,-1 0-27 0,-10 0 6 0,2 7-3 15,-4 1-3-15,5-1 0 0,-8 5 9 16,8-4-6-16,1 7 8 0,12-1 10 16,9 1-4-16,5-2-5 0,34 5 2 0,-18-6 6 15,16 3-14-15,-15-3 2 0,-12-4 9 16,-3 1-5-16,-4 3 10 0,0-6-8 0,-8 0 5 16,4 3-5-16,-18-3 8 0,1 4-9 15,-4-5 4-15,4 2 2 0,-1 1 7 16,1 3-13-16,-4-2 6 0,7 3 2 0,5 1-8 15,0-1-3-15,4 0 1 0,-5 4-1 16,6-4 3-16,-5 4 2 0,-5-1 0 0,4 0-10 16,-13-2 0-16,1 2 3 0,-4-3-3 15,0 4 5-15,2 1-3 0,-3 0 1 16,9 3 2-16,3 5-5 0,1-3 5 0,-4 3 0 16,6-1-1-16,1 3-1 0,2 1-3 15,0-2-5-15,0-2 5 0,-7 0-3 16,2 2 3-16,-16-8-10 0,-5 0 10 0,-2-3-7 15,-9-3 6-15,-8 1-6 16,5-1 4-16,-7 2 6 0,-5-9-8 0,2 5 5 16,-2-2-5-16,-2 2 2 0,1-4 3 15,1 3-8-15,0 1-4 0,-5-5 10 0,2 6-8 16,3-2 5-16,-5-5 5 0,0 7-5 16,4-5 0-16,-4 4 2 0,1-2-17 0,-1 1 15 15,2 1 3-15,0-2 7 0,0 4-10 16,-2-1-5-16,0-2 14 0,2 3-6 15,1 1-6-15,6-1-6 0,1 3 11 0,-2-2-12 16,-3 3 10-16,5-3 3 0,-1 4 2 16,-6-5-8-16,1 1 6 0,-2 2-8 0,-2-3 19 15,0 1-18-15,0 2 8 0,-2-3-8 16,1 1 1-16,-3-1 3 0,1 0-2 16,-5 0 16-16,3 1-14 0,-20-13 0 15,28 19 3-15,-16-10 4 0,-12-9-7 16,27 18 7-16,-12-5 5 0,-15-13-7 0,23 20-3 15,-8-9 5-15,-3 5-11 0,6-3 11 16,-18-13-12-16,32 29 7 0,-18-14 6 0,2 2 1 16,-1-6-4-16,2 5-5 0,-17-16 7 15,25 24-7-15,-15-12 5 0,-10-12 2 16,29 19-12-16,-29-19 0 0,15 15 8 0,-15-15-6 16,17 18-6-16,-17-18 18 0,16 16-23 15,-16-16-3-15,19 16-21 0,-19-16-25 16,16 15-38-16,-16-15-53 0,14 15-69 0,-14-15-406 15,13 15 115-15</inkml:trace>
  <inkml:trace contextRef="#ctx0" brushRef="#br0" timeOffset="838905.6681">16481 1350 2368 0,'0'0'-84'0,"0"0"28"0,-36-5 6 16,36 5 26-16,0 0-4 0,-27-7 4 0,27 7-4 15,0 0 10-15,0 0-3 0,0 0-5 16,-34-3 8-16,34 3 7 0,0 0-7 0,0 0 7 16,0 0-4-16,0 0 4 0,0 0 7 15,0 0 12-15,-26-5-8 0,26 5-8 16,0 0 12-16,0 0 0 0,0 0-4 0,0 0 7 16,0 0-7-16,0 0 7 0,0 0-7 15,0 0 12-15,0 0-9 0,0 0 1 0,0 0-15 16,78 33 15-16,-58-31-4 0,-20-2-4 15,57 12 8-15,-30-10-4 0,3 1 3 16,4-3-3-16,6 3 8 0,-7-3 6 16,6-3-17-16,-11 3 10 0,7 0-3 0,-35 0-4 15,60-3 54-15,-41 3 58 0,-19 0 35 16,45-2 8-16,-45 2-5 0,27-4 12 16,-27 4-40-16,0 0 3 0,40-10-30 0,-40 10-19 15,17-13-14-15,-17 13-4 0,0 0-8 16,16-30 15-16,-16 30-3 0,7-27-10 0,-7 27 3 15,3-32-15-15,-3 32-5 0,5-37 10 16,-5 37 3-16,0-39-20 0,0 39-7 0,4-41-3 16,-4 20 9-16,0 21 2 0,-4-40 18 15,4 40 22-15,-1-34 0 0,-6 13-14 16,7 21-4-16,-22-41-13 0,9 24 1 16,-2-2-7-16,0 0-14 0,-4 4 9 0,-1-5-4 15,2 7 1-15,18 13-30 0,-27-23-55 16,19 10-56-16,-6 8-94 0,14 5-160 0,0 0-413 15,0 0 265-15</inkml:trace>
  <inkml:trace contextRef="#ctx0" brushRef="#br0" timeOffset="840153.8071">16880 1009 3229 0,'0'0'-164'0,"0"0"16"16,0 0 8-16,0 0 4 0,0 0 12 16,0 0-9-16,0 0 14 0,0 0-6 15,0 0 16-15,0 0-1 0,0 0 7 0,0 0 8 16,-22-11 47-16,22 11 27 0,0 0 17 16,0 0-4-16,0 0 3 0,-34 38 5 0,9-14 13 15,0 3-5-15,-7 3 9 0,-4 11-9 16,-10 5-25-16,10-2-58 0,-3-5-141 15,1-3-164-15,4-1 91 0</inkml:trace>
  <inkml:trace contextRef="#ctx0" brushRef="#br0" timeOffset="843273.5725">600 3686 1183 0,'0'0'-82'0,"0"0"24"15,-37-12 32-15,37 12 4 0,0 0 11 16,-23-8 6-16,23 8-1 0,0 0-5 0,0 0 0 16,0 0 33-16,-24-15-27 0,24 15-1 15,0 0 17-15,0 0-5 0,0 0-6 16,0 0 5-16,0 0 6 0,-28-5 0 0,28 5 0 16,0 0 15-16,0 0 27 0,0 0 3 15,0 0 34-15,0 0 43 0,0 0-3 16,0 0-31-16,0 0-12 0,0 0 9 0,0 0-15 15,0 0 9-15,0 0-31 0,0 0 12 16,0 0-19-16,0 0 3 0,0 0-8 0,0 0-8 16,0 0-13-16,0 0 0 0,0 0-16 15,0 0-13-15,0 0 6 0,0 0-6 16,0 0-4-16,0 0 14 0,0 0-14 0,93 43 10 16,-54-19 4-16,11 11-17 0,9 5 13 15,1 2 1-15,22 24 12 0,-5-1-10 16,5-4 7-16,0-3-1 0,-10-7-24 0,-7-12 15 15,0-3-10-15,-1-1 11 0,1-8-11 16,-12-2 7-16,-2-7-6 0,-6-6 0 0,0 0-1 16,-5-1 4-16,-5-2-3 0,-5-6 12 15,-3 6 16-15,3-9-15 0,-30 0 8 16,39-3-11-16,-39 3 11 0,35-22-5 16,-22 0 2-16,1-3-3 0,-3-2-2 0,-6-11 2 15,5-1-12-15,-6 0 0 0,-4-8 3 16,-4 4 0-16,-2-4-3 0,1 2 18 0,-7 3-6 15,4-2-3-15,-4-2 13 0,-7-1-10 16,1-3-9-16,-4 5 3 0,-3 0-3 16,-2 3 15-16,2-2-6 0,-6 4-12 0,2 1 0 15,2 3 12-15,-3 4 3 0,7 2-3 16,-2-2-6-16,0 8 9 0,1-3-6 0,1 0 0 16,3 8-1-16,-2-1 7 0,5 2-15 15,1 3 0-15,16 15-5 0,-27-25-43 16,27 25-78-16,-22-20-62 0,22 20-362 15,-12-17 113-15</inkml:trace>
  <inkml:trace contextRef="#ctx0" brushRef="#br0" timeOffset="844124.0183">2124 2934 1932 0,'27'40'-125'16,"-4"-2"13"-16,-6-5 12 0,4 1 19 15,1 1-4-15,-2-2-2 0,2 14 21 0,5-2 7 16,-5 2 4-16,6 5 15 15,-5-2 4-15,4-2 4 0,3 2-5 0,-5-4 15 16,15-1 0-16,-9-1 28 0,5-3-1 16,1-5-5-16,7-2 11 0,-9-3 5 0,3 0-21 15,-8-7 27-15,-3-1-1 0,5-5-16 16,-15-3 11-16,3 0 0 0,-2 0 30 16,-1-2 15-16,-17-13 7 0,27 18 4 0,-12-9-7 15,-15-9 2-15,20 20-23 0,-20-20 26 16,17 15-20-16,-17-15 0 0,11 21-14 0,-11-21 8 15,0 30-16-15,0-30-5 0,-11 35-7 16,11-35 22-16,-17 37-11 0,8-22 18 16,9-15 14-16,-26 35-5 0,9-20-8 0,4 0-4 15,-4-3 9-15,17-12 6 0,-24 24 5 16,24-24-10-16,-25 20-5 0,25-20 0 16,-20 12-10-16,20-12-10 0,0 0-9 15,0 0 0-15,0 0 12 0,-16-52-4 0,26-3-3 16,11-14 9-16,-2-5-15 0,-3-6 9 15,6-2-9-15,0 4-1 0,-2 1 9 16,0 9-16-16,-3 6 2 0,0 7 3 0,-4 7-4 16,2 4 1-16,-3 7 3 0,-1 3-9 15,-2 4 1-15,-1 3-12 0,0 4 17 16,-3-2-14-16,-5 25 1 0,14-36-25 16,-7 19-37-16,-7 17-32 0,15-24-33 0,-15 24-109 15,13-21-330-15,-13 21 111 0</inkml:trace>
  <inkml:trace contextRef="#ctx0" brushRef="#br0" timeOffset="844465.4801">1886 3067 2002 0,'0'0'-115'15,"0"0"3"-15,0 0 36 0,0 0 6 16,0 0 45-16,0 0-5 0,44-81 5 0,-14 44-1 16,-3-1 8-16,16-16 5 0,4 0 4 15,-4 1 5-15,4-1-96 0,-2 6-220 16,6-2 16-16,-20 10 74 0</inkml:trace>
  <inkml:trace contextRef="#ctx0" brushRef="#br0" timeOffset="857154.6421">26714 2493 235 0,'0'0'38'0,"0"0"8"16,0 0-1-16,-17-20-38 0,17 20 8 0,0 0-1 15,-11-22-7-15,11 22 7 0,0 0 15 16,-14-18 5-16,14 18 1 0,0 0 11 0,0 0-13 16,-18-23-7-16,18 23-13 0,0 0-13 15,0 0-13-15,0 0 39 0,0 0-14 16,-9-21 32-16,9 21-7 0,0 0 35 16,0 0 14-16,0 0 3 0,0 0-4 0,0 0 2 15,0 0-7-15,-13-22 1 0,13 22-2 16,0 0-11-16,0 0-15 0,0 0-6 0,0 0-13 15,0 0-9-15,0 0 0 0,0 0-4 16,0 0-13-16,0 0 0 0,0 0 0 16,0 0-8-16,0 0 4 0,0 0 4 0,0 0-12 15,0 0 8-15,0 0 4 0,0 0 0 16,0 0 4-16,0 0-4 0,0 0-12 16,0 0 20-16,0 0-16 0,28 72 8 15,-19-51 0-15,-1 3 8 0,1 0-4 0,2 6 11 16,-2 2-8-16,1-4-3 0,1 4-1 15,-1 2 1-15,-1-6 14 0,-1 3 1 0,0-8-1 16,-3 5 25-16,4-4-22 0,-6 2-1 16,2-5-3-16,-5-21 3 0,12 38-11 15,-10-22 4-15,-2-16-4 0,13 35 0 0,-8-16-10 16,3 2 13-16,1-2-7 0,-9-19 4 16,13 37-4-16,-1-22-10 0,-12-15 17 0,13 30-7 15,-6-13-6-15,-7-17 6 0,15 30 0 16,-15-30 0-16,8 31-7 0,-1-16 0 15,-7-15 10-15,15 32 10 0,-10-14-14 16,-5-18-9-16,12 37 7 0,-6-21-7 0,3 5 0 16,-4 0 6-16,3 4-3 0,-3-3-2 15,2 0-1-15,3 2 6 0,-3 1-6 16,3 3 9-16,-2-1-6 0,-1 0-12 0,4 4 9 16,-6 2-6-16,7 2 6 0,-3 3 7 15,-1-2-17-15,-3 1 11 0,7-4-1 16,-6-1 3-16,3-2-12 0,-4-3 15 0,1 2-12 15,3-2 15-15,-4 0-9 0,-2-7 6 16,-3-20 0-16,10 49-3 0,-3-28-6 16,-2 3 0-16,0-1 6 0,-5-23 3 0,13 51 0 15,-8-28-3-15,4 5 0 0,-4-4 3 16,1 2 11-16,3-2-11 0,-4 0-9 16,3-2 0-16,-8-22 3 0,5 33 6 0,2-13 8 15,-7-20 9-15,8 33-9 0,-4-15-5 16,-4-18-4-16,11 35 7 0,-9-17-1 15,-2-18-14-15,12 31 5 0,-12-31 6 0,5 33-8 16,-5-33 11-16,11 32-6 0,-7-14-2 16,-4-18 0-16,13 36-6 0,-6-21 5 0,1 8 6 15,-8-23-8-15,12 34 0 0,-7-16-1 16,-5-18 4-16,12 32-4 0,-12-32 1 16,10 27-3-16,-10-27 22 0,11 27-22 15,-11-27 3-15,10 26 2 0,-10-26 3 16,10 28-13-16,-3-13-31 0,-7-15-80 0,8 27-152 15,-8-27-323-15,2 24 113 0</inkml:trace>
  <inkml:trace contextRef="#ctx0" brushRef="#br0" timeOffset="858581.9123">26719 4761 2126 0,'-20'-18'-135'0,"20"18"31"15,0 0 16-15,-19-25-4 0,19 25 2 0,0 0 0 16,-16-19 10-16,16 19 21 0,0 0 4 15,-10-24 36-15,10 24 19 0,0 0 0 16,6-37 9-16,-6 37 1 0,0 0 8 0,0 0 19 16,5-37 13-16,-5 37 4 0,0 0 15 15,0 0-1-15,4-27-10 0,-4 27 10 16,0 0-24-16,0 0-5 0,0 0-9 0,0 0-3 16,11-29 3-16,-11 29 3 0,0 0-11 15,0 0 11-15,0 0-4 0,0 0 3 16,19-11-1-16,-19 11 7 0,0 0-7 0,0 0 10 15,0 0-5-15,0 0 1 0,0 0-14 16,0 0 9-16,0 0 12 0,63 27-19 16,-63-27 10-16,22 18-5 0,-8-3-5 0,4-1 11 15,-1 0 0-15,-1 5-4 0,6-4-3 16,-3 4-11-16,-1 1 2 0,2 1 8 0,2-2-5 16,-4 4-1-16,4 1-3 15,-2 2 1-15,3-2-1 0,-2 3 0 0,-3-2 11 16,4 0-3-16,-1 0-9 0,-4-1 1 15,3 2-6-15,-3-5 5 0,3 3-2 0,-3 4-3 16,3-3 5-16,0-5-11 0,-8 6 6 16,4-5-5-16,1-1 2 0,-2-2 2 15,2 3 13-15,-4-1-22 0,1-6 2 0,-1 6 2 16,4-7-7-16,-4 2 8 0,-13-15-3 16,22 22-5-16,-10-9 0 0,-12-13 2 15,20 18 6-15,-20-18-3 0,20 20-5 16,-20-20-3-16,21 12 8 0,-21-12 0 0,17 12-5 15,-17-12 5-15,0 0 7 0,24 12-4 16,-24-12 1-16,0 0 6 0,16 12 2 0,-16-12 2 16,0 0 2-16,0 0 3 0,20 12-1 15,-20-12-4-15,0 0 11 0,0 0-9 0,0 0-12 16,0 0 7-16,0 0-1 0,0 0-3 16,46-20 1-16,-46 20 0 0,0 0-1 15,16-22-4-15,-16 22-3 0,14-18 6 16,-14 18-2-16,18-20-7 0,-18 20 0 0,20-21 7 15,-20 21-14-15,14-15 3 0,-14 15 9 16,13-18-12-16,-13 18 10 0,17-20 3 16,-17 20-8-16,0 0-4 0,18-19 8 0,-18 19-1 15,0 0-1-15,13-17 6 0,-13 17 3 16,0 0-11-16,0 0 5 0,0 0 1 0,15-22-4 16,-15 22 7-16,0 0-16 0,0 0 9 15,14-15-4-15,-14 15 0 0,0 0 4 16,0 0-4-16,12-23 13 0,-12 23 0 15,0 0 8-15,8-30-15 0,-8 30 4 0,3-27 5 16,-3 27 0-16,-3-30 14 0,3 30 16 16,0-36-4-16,0 36-5 0,-2-33 4 0,2 33-15 15,-6-41 2-15,6 41-7 0,-9-36-5 16,6 15-5-16,3 21 5 0,-9-47 3 0,4 22-14 16,2 2 13-16,3 23-10 0,-12-45 18 15,11 21-16-15,1 24-7 0,-12-39 10 16,9 19-3-16,3 20 2 0,-5-37-1 15,5 37 3-15,-10-30-9 0,10 30 1 0,-5-28 5 16,5 28-6-16,-9-25 5 0,9 25-2 16,0 0 1-16,-8-31-8 0,8 31 9 15,0 0-12-15,-8-27-8 0,8 27 9 0,0 0-8 16,-9-25-9-16,9 25-14 0,0 0-20 16,0 0-6-16,0 0 0 0,9-40-10 0,-9 40 4 15,25-27-13-15,-7 10 11 0,-5 2-24 16,4 3-1-16,-17 12 24 0,20-27 0 15,-20 27 21-15,20-23 22 0,-20 23 12 16,14-21-3-16,-14 21 16 0,11-18 12 0,-11 18 0 16,0 0 2-16,4-28 3 0,-4 28 0 15,0 0-5-15,0 0 10 0,0 0-3 0,0 0-3 16,-17-44 3-16,17 44-7 0,-27-8 2 16,27 8 2-16,-33 0-14 0,33 0 14 0,-52 4 3 15,22-3-12-15,-5 10-5 0,-4-7 11 16,-4 8-6-16,-1-7-5 0,-4 1 5 15,-4 3-5-15,-5 1-7 0,-10 2 14 16,2 3-12-16,-17 3 3 0,0 4-5 0,-7 0-15 16,-21 11-23-16,1 4-52 0,0 0-79 15,-1 3-211-15,0-2-223 0,14-8 114 0</inkml:trace>
  <inkml:trace contextRef="#ctx0" brushRef="#br0" timeOffset="861086.2194">27639 4290 2218 0</inkml:trace>
  <inkml:trace contextRef="#ctx0" brushRef="#br0" timeOffset="861282.5249">27607 4388 1943 0,'-5'25'-105'16,"-3"0"2"-16,-4 2 10 0,4 6 12 15,-1 3 3-15,1 0 11 0,-4-1 7 0,4-2 4 16,0 0 22-16,3-2 10 0,-4 0 9 15,-6 0 10-15,7 2 5 0,-1-1 0 0,-2 2 10 16,-3 1 0-16,3-8 14 0,-4 0-19 16,6-3 9-16,1-1 1 0,-2-2-15 15,10-21 4-15,-17 40 6 0,14-25-29 0,3-15-44 16,-9 27-68-16,9-27-185 0,0 0 77 16</inkml:trace>
  <inkml:trace contextRef="#ctx0" brushRef="#br0" timeOffset="861516.3808">27701 4465 1038 0,'0'0'-32'0,"0"0"21"16,0 0-11-16,0 0 0 0,0 0 11 15,0 0 11-15,-57 50-22 0,57-50 22 16,-5 28 0-16,5-28 6 0,-3 31-12 15,3-31 12-15,-5 34 10 0,5-34 17 0,-7 45 11 16,5-17 45-16,-6 1-17 0,1 1-3 16,2 0-2-16,-7 8-6 0,1-2 2 0,-6 2 8 15,4-1-10-15,-4-1-10 0,0 1-6 16,-5-2-12-16,6-8-9 0,1 5 12 16,0-11-8-16,0 0-1 0,6-6-38 0,9-15-21 15,-22 26-36-15,22-26-48 0,0 0-15 16,0 0-266-16,0 0 93 0</inkml:trace>
  <inkml:trace contextRef="#ctx0" brushRef="#br0" timeOffset="861736.2429">27549 4315 1356 0,'0'0'19'16,"0"0"31"-16,0 0 12 0,0 0 30 0,0 0-5 15,-20 79-10-15,10-52-6 0,-9 5-5 16,2 5-14-16,-3 7 7 0,-3 1-12 0,-2 5 3 16,-5-1-8-16,3 1-11 0,-12 4-8 15,8-4-53-15,1-8-68 0,5-5-144 16,-2-8-230-16,7-11 98 0</inkml:trace>
  <inkml:trace contextRef="#ctx0" brushRef="#br0" timeOffset="861966.1064">27263 4253 2258 0,'-25'12'173'0,"-4"-2"-18"16,1 8-37-16,-4-6-4 0,3 2-23 15,8-1-5-15,-3 4-46 0,3 7-22 0,0 0-56 16,-2 8-71-16,6-1-168 0,4-1-350 0,1-5 117 15</inkml:trace>
  <inkml:trace contextRef="#ctx0" brushRef="#br0" timeOffset="899307.818">20376 10848 694 0,'0'0'49'0,"0"0"17"0,0 0-54 0,0 0 45 16,0 0-17-16,0 0-7 0,0 0 0 15,0 0 11-15,0 0-18 0,0 0-15 0,-10-36 4 16,10 36-4-16,0 0 20 0,0 0 9 16,0 0-29-16,0 0-6 0,0 0 10 0,0 0-6 15,0 0 11-15,-5-29-5 0,5 29-10 16,0 0 5-16,0 0-1 0,0 0-4 15,0 0 5-15,-7-24-1 0,7 24 10 16,0 0 5-16,0 0 23 0,0 0-20 0,0 0 0 16,0 0-4-16,-7-27-5 0,7 27 17 15,0 0-17-15,0 0 20 0,0 0 5 16,0 0 7-16,0 0 7 0,0 0-1 0,0 0-16 16,-10-24 2-16,10 24 4 0,0 0-12 15,0 0 3-15,0 0-8 0,0 0-7 16,0 0-4-16,0 0 3 0,0 0-18 0,0 0-6 15,0 0 10-15,0 0 18 0,0 0-15 16,0 0 29-16,0 0 19 0,0 0-2 0,24 74 26 16,-19-46 10-16,8-1-21 0,-5 9 10 15,4 5-3-15,0-1-18 0,-4 0-4 16,4 2-12-16,3-1-4 0,0-1 3 0,0 4-11 16,-5-8 4-16,5 3-7 0,-1 0-4 15,1-3 5-15,-2 2-12 0,0-5-3 16,-3-6 0-16,0 3-3 0,2-3 8 15,-5-3-15-15,6 0-40 0,-3-1-20 0,0-10-45 16,-10-13-80-16,24 20-195 0,-16-17-208 16,-8-3 109-16</inkml:trace>
  <inkml:trace contextRef="#ctx0" brushRef="#br0" timeOffset="899710.9552">20453 11770 2181 0,'0'0'-51'16,"0"0"19"-16,-9 18 18 0,9-18-21 15,0 0 6-15,0 0 7 0,0 0-10 16,0 0 17-16,0 0 22 0,0 0-3 16,0 0 7-16,42-54 4 0,-18 28-15 0,-4-1 3 15,1-2 15-15,4 2-14 0,2 2 7 0,-2-2 0 16,2 0 3-16,1 1-4 0,3-1 19 15,-1 2-22-15,2 1 10 0,-2 3-3 0,1-2-3 16,-2 2-11-16,3 3 10 0,-11 2 7 16,4 0-14-16,-3 1-6 0,0 3-59 15,0-4-71-15,-6 5-133 0,4-5-185 16,-20 16 100-16</inkml:trace>
  <inkml:trace contextRef="#ctx0" brushRef="#br0" timeOffset="900021.3573">19991 10735 1461 0,'0'0'-396'0,"0"0"86"15</inkml:trace>
  <inkml:trace contextRef="#ctx0" brushRef="#br0" timeOffset="900128.2923">20046 10689 1252 0,'14'-20'-351'16,"1"0"87"-16</inkml:trace>
  <inkml:trace contextRef="#ctx0" brushRef="#br0" timeOffset="900250.2156">20461 10183 1070 0,'20'-24'-309'0,"0"5"80"0</inkml:trace>
  <inkml:trace contextRef="#ctx0" brushRef="#br0" timeOffset="900312.1772">20533 10105 901 0,'15'-15'-264'0,"-15"15"70"16</inkml:trace>
  <inkml:trace contextRef="#ctx0" brushRef="#br0" timeOffset="900523.062">21194 9565 815 0,'0'0'58'15,"-29"-9"-2"-15,29 9 32 0,0 0 1 0,0 0-33 16,-27-10-1-16,27 10 4 0,0 0-16 15,0 0-15-15,0 0 0 0,0 0-10 16,0 0-4-16,-23-12-1 0,23 12-4 16,0 0 9-16,0 0-9 0,0 0 9 0,0 0-13 15,0 0 12-15,0 0-12 0,0 0 8 16,0 0 0-16,0 0 0 0,0 0-4 0,0 0 3 16,0 0-3-16,0 0 4 0,0 0-56 15,0 0-68-15,0 0-135 0,0 0-87 16,0 0 81-16</inkml:trace>
  <inkml:trace contextRef="#ctx0" brushRef="#br0" timeOffset="901331.9422">20018 10812 1137 0,'0'0'70'15,"-24"18"23"-15,24-18-18 0,-20 15-12 16,20-15 4-16,0 0-19 0,-22 15-22 0,22-15-18 16,0 0 9-16,0 0 4 0,-13 13-4 15,13-13 3-15,0 0-11 0,0 0 11 16,0 0-4-16,0 0 8 0,0 0 12 15,0 0-4-15,0 0 3 0,0 0-1 0,79-36 8 16,-61 17-9-16,6-5 8 0,1-4 13 16,1-3-22-16,3-5-7 0,4 1 3 15,-4-5-14-15,3-1-4 0,-1 5 17 0,-1-3-10 16,2 4 3-16,2-2-9 0,-11 7-1 16,12-5 6-16,-8 4 1 0,3 4-4 0,-5-1-3 15,4 4 0-15,-3-1-1 0,-2 1 4 16,3 3 7-16,-6 1-20 0,-1 1 12 15,2 4-5-15,-5 3 12 0,1-3 40 0,-18 15 30 16,20-20 29-16,-20 20 26 0,19-17 6 16,-19 17-5-16,0 0-16 0,23-19-14 15,-23 19-18-15,0 0-16 0,0 0 17 0,0 0 23 16,0 0-13-16,0 0-16 0,0 0-15 16,0 0-1-16,0 0-23 0,-57 68-2 15,37-38-3-15,0 1-6 0,-2 7-10 0,-3-8 6 16,5 4-7-16,-3-6-2 0,6-1-8 15,2-5-4-15,5-1 0 0,-5-1-4 16,2-2-4-16,13-18-9 0,-19 25-17 0,19-25-32 16,-13 20-3-16,13-20-47 0,0 11-41 15,0-11-112-15,0 0-567 0,0 0 73 16</inkml:trace>
  <inkml:trace contextRef="#ctx0" brushRef="#br0" timeOffset="901870.0329">21388 9801 3470 0,'0'0'-185'0,"-34"-9"30"0,34 9 12 0,0 0 11 15,-30-6 6-15,30 6 9 0,0 0 13 16,-28-3 8-16,28 3-15 0,0 0-16 16,0 0-20-16,0 0-8 0,-39-7-329 0,39 7 102 15</inkml:trace>
  <inkml:trace contextRef="#ctx0" brushRef="#br0" timeOffset="902578.409">21227 9771 1646 0,'-30'-10'-97'0,"30"10"35"15,0 0 22-15,-22-8 22 0,22 8 45 16,0 0 31-16,-28-9 19 0,28 9 15 16,0 0 8-16,0 0 4 0,-29-17-11 15,29 17 15-15,0 0-5 0,-21-9 0 0,21 9 3 16,0 0-19-16,0 0 0 0,-20-16-6 16,20 16-10-16,0 0 10 0,0 0-8 0,0 0-15 15,-24-12 16 1,24 12-13-16,0 0-4 0,0 0 3 0,0 0-5 0,0 0-13 15,0 0 0-15,0 0-6 0,0 0-6 0,0 0-10 16,0 0-7-16,0 0 3 0,0 0-5 16,0 0 0-16,0 0 4 0,0 0-9 15,0 0 3-15,0 0 11 0,42 90-8 0,-14-49 1 16,1 8 6-16,13 10 3 0,3 1-6 16,17 26 5-16,3 1-6 0,2-3 6 15,-2-7-5-15,2 0-6 0,-12-20 4 0,0-6-3 16,-9-3-7-16,7-1 10 0,-14-11 0 15,2 2-6-15,-4-7 0 0,-8-4 0 0,2-3-6 16,-5 0 10-16,2-4-2 0,-6-2-7 16,-7 1 1-16,8-7-2 0,-6 4 2 15,-5-4 4-15,-12-12-6 0,25 19 4 0,-25-19 6 16,23 15-1-16,-23-15-3 0,14 12 2 16,-14-12-14-16,0 0 8 0,0 0 0 15,0 0-8-15,0 0 8 0,0 0 1 0,0 0-1 16,0 0-6-16,0 0 16 0,0 0-14 15,0 0-2-15,0 0 6 0,-52-62-1 16,33 50-12-16,3-3 20 0,-8-1-15 16,-1 1-1-16,0 0-3 0,-3-2 0 0,-9 2 3 15,3 3-3-15,-1 3 6 0,2 0 2 16,-2 6-6-16,-2 0 2 0,2-1 12 0,0 8-6 16,4-1-6-16,1 0 8 0,-5 6-4 15,0 3 0-15,2 8 0 0,2-2 0 0,0 6 2 16,2-3-8-16,-3 3 10 0,6 3-6 15,6 0 0-15,-4 0 0 0,9-6 2 16,-3 2-6-16,9-5 2 0,-2 0 1 16,11-18 1-16,-12 34-6 0,12-34 14 0,5 31-8 15,-5-31 2-15,15 22 8 0,-15-22-18 16,23 18 20-16,-23-18-7 0,37 11-3 0,-13-10 0 16,2-1 10-16,11 0-6 0,0-6 2 15,8 0-4-15,0-3 9 0,11 0-7 16,0-4 8-16,1-2-11 0,-1 1 7 0,0-1-12 15,-12 0 6-15,-4 3 10 0,7-3-14 16,-9 0-19-16,-1-5-24 0,0 0-21 16,-5-2-29-16,-4-5-37 0,2-11-37 15,2 1-56-15,-12 1-491 0,0 1 589 0</inkml:trace>
  <inkml:trace contextRef="#ctx0" brushRef="#br0" timeOffset="903350.8953">22248 10152 2864 0,'0'0'-104'0,"0"0"14"16,0 0 29-16,-19-15 20 0,19 15 29 16,0 0 12-16,0 0 18 0,0 0 11 0,-25-8-8 15,25 8-7-15,0 0 1 0,0 0-13 16,0 0 1-16,0 0 3 0,0 0 0 15,0 0-6-15,0 0 8 0,0 0 1 16,0 0-3-16,0 0-4 0,0 0-13 0,0 0 11 16,0 0 3-16,0 0-3 0,0 0 0 15,0 0 0-15,0 0-3 0,0 0-6 16,0 0 12-16,0 0-6 0,0 0 9 0,0 0 11 16,62 51-8-16,-47-36 8 0,-2 5-9 15,1 1 12-15,-1 4-7 0,1-1-4 0,2 1 13 16,-2 3-9-16,4-1-2 0,-5 3-5 15,1-4 5-15,1-1 7 0,-7-5 7 16,2 3 4-16,4-4 7 0,-8-1 14 16,-6-18 3-16,15 30-1 0,-15-30 12 0,14 24-2 15,-14-24-3-15,12 20 5 0,-12-20-3 16,3 18 8-16,-3-18-9 0,0 0 12 0,17 19-10 16,-17-19-3-16,0 0-5 0,0 0-8 15,0 0-3-15,0 0-7 0,0 0 2 16,0 0-10-16,0 0-4 0,0 0 8 15,0 0-17-15,0 0-1 0,0 0 13 0,0 0-23 16,0 0 3-16,0 0 5 0,-37-69-8 16,37 69-1-16,-17-30 11 0,5 12-7 0,-1-4-12 15,6 1 24-15,-1-5-24 0,0-1-2 16,3-2 11-16,-2-1-11 0,5 0 1 16,-5-4 3-16,4 2 3 0,3 5-9 0,0 27 16 15,-2-59-12-15,-1 32-2 0,3 27 5 16,0-53-7-16,0 32 4 0,0 21 5 15,0-43-2-15,0 43-5 0,3-40 5 0,-1 21-9 16,-2 19-1-16,10-33 8 0,-10 33 4 16,9-25-10-16,-9 25 4 0,10-24-7 15,-10 24 10-15,18-20 1 0,-18 20-11 0,30-6 8 16,-30 6 5-16,32 3-13 0,-32-3 9 16,40 12 6-16,-17-1-6 0,-3 5-7 0,7-1 15 15,-5 5-10-15,1 2 6 0,3 2 0 16,-3 2 0-16,-1 1 4 0,-1 0-8 15,1 1-5-15,-3 1 13 0,2-2-2 16,-4 1 3-16,-2 3-7 0,-2-3 13 0,3-8-18 16,-3 3-8-16,0-2-18 0,-3-3-22 15,2 1-21-15,-12-19-23 0,17 32-49 16,-7-24-59-16,-10-8-117 0,8 13-371 0,-8-13 669 16</inkml:trace>
  <inkml:trace contextRef="#ctx0" brushRef="#br0" timeOffset="903567.624">23121 9624 2922 0,'0'0'18'0,"3"-26"-5"15,-3 26 5-15,0 0 21 0,0 0-1 16,0 0 22-16,0 0-4 0,0 0-1 0,0 0-12 16,25 81 10-16,-15-54-3 0,5 1-7 15,0 6-5-15,2-2-3 0,-2 1-5 16,2 1-2-16,1-3 2 0,-1 3-5 15,0-7-16-15,1 3-18 0,-6-4-25 0,1-2-32 16,-4-3-24-16,1-3-27 0,1 2-23 16,-6-8-54-16,-5-12-488 0,14 15 118 15</inkml:trace>
  <inkml:trace contextRef="#ctx0" brushRef="#br0" timeOffset="903752.5426">22790 9395 2898 0,'-36'-33'11'0,"10"6"20"0,1 0 39 0,4 9 28 16,1 3-8-16,4 0 27 0,16 15 5 16,-24-23-22-16,24 23-7 0,-18-21-28 15,18 21-10-15,-19-15 2 0,19 15-12 0,0 0-1 16,0 0-14-16,0 0-47 0,0 0-23 16,24-43-59-16,-11 35-81 0,-13 8-210 0,32-11-333 15,-32 11 550-15</inkml:trace>
  <inkml:trace contextRef="#ctx0" brushRef="#br0" timeOffset="909138.9384">23311 9436 2823 0,'0'0'-662'0</inkml:trace>
  <inkml:trace contextRef="#ctx0" brushRef="#br0" timeOffset="909414.8467">23311 9436 2511 0,'0'0'-130'0,"0"0"30"0,0 0 41 16,-10-29 4-16,10 29 4 0,0 0 26 0,0 0 1 16,0 0 27-16,0 0 25 0,0 0 28 15,0 0 12-15,0 0-2 0,-21-12 14 16,21 12 5-16,0 0-9 0,0 0 4 0,0 0 6 16,0 0-4-16,0 0-9 0,0 0-12 15,0 0-1-15,-44 42 4 0,29-7-16 16,0 15 4-16,-5 5-1 0,-3 19 3 0,3 2-11 15,-2 8-6-15,-7 27-3 0,-2 0-5 0,9 0 7 16,-5-16-14-16,9-16-2 0,1 3-2 16,-3-5 1-16,0-7-6 0,8-10 2 15,-5-3 0-15,4-5-2 0,0-9 0 0,-1-2 2 16,7-4-3-16,-6-2 1 0,6-8-7 16,-1 0 2-16,0-2-1 0,1-5-26 15,-5 3 2-15,12-23-10 0,-11 34-12 0,11-34-13 16,-14 28-23-16,14-28-25 0,-12 17-33 15,12-17-41-15,-15 10-55 0,15-10-422 0,0 0 118 16</inkml:trace>
  <inkml:trace contextRef="#ctx0" brushRef="#br0" timeOffset="909840.8953">22786 9346 2484 0,'0'0'-78'0,"0"0"24"0,0 0 22 0,0 0 0 16,0 0 22-16,0 0-13 0,0 0 16 15,0 0 4-15,-53 67 26 0,39-33 3 0,-7 6 13 16,-3 11-1-16,-4 12 13 0,-1 8-11 16,-21 31 3-16,3 6-4 0,-10 5-3 15,2 2 5-15,-8 2-4 0,-1-4 3 16,0-2-9-16,-2-6 3 0,4-7-4 0,5-2-19 15,2-6 16-15,13-23-8 0,8-7-8 16,3-12 0-16,5-2-6 0,8 1-16 0,-4-9-10 16,6-5-25-16,6 0-13 0,-2-5-20 15,7-3-23-15,-5-4-51 0,10-21-65 0,-7 31-328 16,7-31 106-16</inkml:trace>
  <inkml:trace contextRef="#ctx0" brushRef="#br0" timeOffset="910210.8893">22191 9416 1940 0,'0'0'-106'16,"0"0"7"-16,0 0 22 0,0 0 19 16,-57 47 19-16,37-23 39 0,-9 7 30 15,-2 7 8-15,-3 4 32 0,-6 17 30 0,-2 2 15 16,-13 28-23-16,-2 9-3 0,-7 12-3 16,-2 7 11-16,-5-1-7 0,1 7-5 15,3-5-3-15,-1-4-2 0,6-6 3 16,-4-4-4-16,5-5-1 0,5-7-22 0,-1-8 4 15,12-19-1-15,10-11-21 0,8-7 14 16,1-5-27-16,4 2-23 0,-2-1-14 0,4-5-18 16,0-2-30-16,7-5-14 0,-5-1-47 15,2-2-42-15,3-6-74 0,1 0-360 16,4-3 114-16</inkml:trace>
  <inkml:trace contextRef="#ctx0" brushRef="#br0" timeOffset="910630.8318">21097 9546 2195 0,'0'0'-52'16,"0"0"-3"-16,0 0 2 0,0 0 2 16,0 0 18-16,-20 10-16 0,20-10 15 15,0 0-12-15,0 0-1 0,0 0 3 0,0 0 28 16,0 0 8-16,0 0 32 0,-19 10 28 16,19-10-21-16,0 0 12 0,-20 35 14 0,12-11 17 15,-9 11 5-15,-3 7-3 0,-3 12 13 16,-8 6 6-16,0 11-16 0,-9 34-1 15,-1 6-18-15,-4 4 5 0,0 2 1 0,2-3-12 16,1-4-4-16,-2 0-1 0,2-8-11 16,2 0 2-16,8-17-1 0,6-13-18 15,-1-3 2-15,-1 2 0 0,-1-1-5 0,1-2-15 16,6 0-11-16,2-13-40 0,0-2 3 16,1-4-18-16,1-9-24 0,8-6-31 15,-3-1-29-15,2-4-43 0,3-5-386 0,0-3 115 16</inkml:trace>
  <inkml:trace contextRef="#ctx0" brushRef="#br0" timeOffset="910867.1761">20202 10944 2074 0,'0'27'-108'0,"0"5"14"0,5 1 9 16,-2 4 5-16,2 4 10 0,0 0 3 0,3 1-7 16,-2-3-38-16,7 0-271 0,-10-9 94 15</inkml:trace>
  <inkml:trace contextRef="#ctx0" brushRef="#br0" timeOffset="911278.7336">19924 11404 1212 0,'0'0'-65'0,"34"-25"9"16,-14 13 19-16,1 0 26 0,4-1 22 0,6 4-11 16,-8-1 83-16,7-2-23 0,2 6 43 15,1-3-15-15,4 6 16 0,0-4-9 16,5 1-7-16,6 4-4 0,2-5-9 0,9 4-14 15,13 0 17-15,1-3-27 0,8 3 2 16,14-5-7-16,-5 0-5 0,1 4 3 16,4-1 23-16,-3 2-48 0,-13-1 7 0,3-2-6 15,-5 6-8-15,3-2 11 0,-1-2-14 16,-6 1 1-16,1 3 2 0,-2-3 1 16,0 0 8-16,-4 1-8 0,-1-5-7 0,-5 4 3 15,-5-3 0-15,0 3-9 0,-9-6-24 16,-6 6-48-16,-2 0-51 0,-10-3-122 15,-6 0-267-15,-7-3 107 0</inkml:trace>
  <inkml:trace contextRef="#ctx0" brushRef="#br0" timeOffset="911607.3652">20613 11028 1803 0,'-23'-22'-76'0,"23"22"7"0,-14-21 2 16,14 21 7-16,-5-26-1 0,5 26 20 15,0 0-18-15,-5-37 12 0,5 37-10 0,0 0 13 16,5-30 5-16,-5 30 18 0,0 0 42 16,19-24 43-16,-19 24 3 0,23-11 39 15,-23 11-12-15,44-13 0 0,-7 6 5 0,1 3 4 16,12 1-3-16,5 0 7 0,16 1-22 15,6-2 1-15,11-2-16 0,11 3 2 16,-7-3-12-16,2 3 3 0,-14 0-14 0,0 0-4 16,1 0-12-16,-16 0-4 0,3 3-3 15,-11-3-20-15,-5 3-44 0,-10 0-12 16,-2 0-29-16,-5-5-30 0,-5 5-61 16,-6-4-379-16,-24 4 110 0</inkml:trace>
  <inkml:trace contextRef="#ctx0" brushRef="#br0" timeOffset="911844.7053">20791 9999 1991 0,'36'-11'-51'0,"5"0"47"0,10 2 56 16,11 0 9-16,7 2-1 0,8 2 2 15,13 5 18-15,12-6 2 0,2 6-9 0,6 3 11 16,39 0-15-16,-3 2-10 0,-23-1-2 16,-14-4-11-16,-2 3 4 0,-3-3-12 15,1 3-57-15,-21-3-59 0,-5 2-81 0,-14 2-123 16,-15 2-282-16,-11 0 113 0</inkml:trace>
  <inkml:trace contextRef="#ctx0" brushRef="#br0" timeOffset="912026.8124">21701 9813 2523 0,'0'0'112'0,"0"0"-12"16,3-37-15-16,-3 37-15 0,57-30 1 0,-9 10-7 16,26-4-6-16,5 1-11 0,11-2-8 15,30-4-3-15,11 5 2 0,4 6-26 0,1 6-118 16,1 2-342-16,-23 0-194 0,-19 5 119 15</inkml:trace>
  <inkml:trace contextRef="#ctx0" brushRef="#br0" timeOffset="935674.557">18261 1120 319 0,'0'0'37'0,"-10"-24"14"0,10 24 26 0,0 0-9 16,0 0-9-16,0 0 18 0,0 0-16 15,-11-23 5-15,11 23-8 0,0 0-2 0,0 0-1 16,-21-21 15-16,21 21-23 0,0 0 4 15,-15-21 4-15,15 21 14 0,-16-15-31 0,16 15 13 16,-25-17-14-16,25 17 40 0,-19-13 5 16,19 13 3-16,-23-24-32 0,23 24-1 15,-30-15-8-15,15 7 2 0,15 8 0 16,-32-19-4-16,12 10-9 0,20 9-7 0,-34-16 3 16,34 16-8-16,-33-15 4 0,13 8-4 15,20 7-10-15,-40-9 6 0,15 3-3 0,25 6-10 16,-51-12-1-16,28 9-3 0,-6-3 7 15,29 6 7-15,-53-9-11 0,21 6-6 16,5-1 6-16,-4-2-3 0,1 4 17 16,-6-1 20-16,6-1-16 0,-7 1-5 0,1-2 1 15,4 1 2-15,-7 1-12 0,1-2 9 16,3 2 10-16,-9-1 9 0,1-1 9 16,-4 1-19-16,0-3-3 0,-6 0 3 0,-1 2 5 15,-1 1-3-15,-10-2-9 0,4 3 9 16,8-3-4-16,-7 3-6 0,6 0 4 0,1 3-15 15,-4-3 11-15,8 0-3 0,2 3-3 16,2-3-5-16,3 3-3 0,7-3 8 16,-2 3-11-16,37 0 9 0,-58 0-4 15,26 3-5-15,0 0 6 0,1 0-6 0,0 3-3 16,0 1 6-16,1-5 2 0,-6 7-2 16,6-3-11-16,0 4 11 0,0-2-6 0,0 0 3 15,-2-3-3-15,2 5 31 0,0-5-36 16,3 2 5-16,2 0 3 0,-2-2 3 15,2 2-9-15,25-7 9 0,-53 12-9 16,28-6 6-16,-5 3-3 0,-1-3 6 0,1 4-6 16,-1-1 9-16,0-1-12 0,1 2 9 15,-5 3 0-15,5 2-9 0,-8-3 6 16,2 4-11-16,1-5 11 0,4 1 11 0,-3 5-11 16,6-5 0-16,-7 4-2 0,4-1 2 15,0-3-9-15,1 3 9 0,3-3-8 16,-2 3 13-16,3-1-7 0,2-2-10 15,-1 1 7-15,5-2 2 0,0 5 3 0,-5 4-3 16,8-9 0-16,-3 8 0 0,3-1 1 0,2 3-7 16,-1 0 0-16,5 3 4 0,0-1-1 15,-1 4 3-15,4 5-3 0,1-2 12 16,5 1-6-16,-1 2-6 0,-2-1-2 0,5 2-1 16,0 2 3-16,5 2 18 0,-2 1-18 15,-1 5 6-15,5-2 3 0,1 5-6 16,4 5 9-16,-1 4-3 0,0 1 0 15,0 0 2-15,-2 0-7 0,4 4 4 0,-1-3 1 16,-2-1 0-16,0 0 0 0,1-2 0 16,-2 0-6-16,1 1 6 0,2-3-9 15,-2-10 3-15,3 1 0 0,-1-2 6 0,4 1-8 16,-2 1 7-16,4-5-4 0,-1-3-1 16,1 8-6-16,2-7 9 0,4 0 0 15,1 3 3-15,-5-7-6 0,5-1 0 0,-5-1-6 16,-3-4 15-16,3 1-6 0,0-1 0 15,-8 0 0-15,1-7 0 0,1 5-9 0,4 5 18 16,-5 5-9-16,2-4 6 0,-1 8-6 16,2-3 6-16,5 11-6 0,-1 0 6 15,6-1-12-15,4 2 9 0,1-1-3 16,7-5 11-16,-3 2-14 0,10 2 3 0,1-8 0 16,5-2 9-16,-2 0-9 0,1-6 0 15,4-3 11-15,-3 1-8 0,8-1-3 0,-4-2 6 16,0-4 14-16,-1 5-20 0,6-5 3 15,-6 4 5-15,-1-4-8 0,6 1 11 16,-4-5-11-16,5 6 0 0,0-2 6 0,-4-3-3 16,2 5-3-16,4-6 2 0,-2 5 4 15,6-3-3-15,7 2 0 0,1 3 10 16,-1-1-15-16,-2-2 4 0,2 0-2 0,-8-1 0 16,1-4 0-16,7 1 9 0,4 1 5 15,-12 1-14-15,2-4-6 0,9 1 12 16,4 1-9-16,-1 3 0 0,-6-1-16 0,7-4-1 15,1 1-2-15,2-4 2 0,9 3-6 16,-6-6 1-16,4 1-4 0,2-5-1 16,2-2 10-16,-11-6 2 0,16 0 3 0,-5-2-9 15,-1-5-6-15,4-2-1 0,-1-2 9 16,-1-1 3-16,-3 0 1 0,2 0 8 16,23-12-9-16,-13 5 6 0,-19 0 1 0,30-11 5 15,-21 4-3-15,13-11-6 0,-2 1 7 16,-6-5 2-16,8 5 7 0,-8-8 0 15,1 4-10-15,-1-7 7 0,-7-2-10 0,3 1 6 16,-6-2 0-16,-17 6 1 0,-10 2 3 16,20-17-1-16,-7-8 1 0,2-5-10 15,-7-8 6-15,2-3 10 0,-10-10-13 0,0-3 0 16,-7-8 0-16,-11-7-4 0,-2-10 1 16,-7 1 2-16,-14 4-2 0,-6 15 13 15,-11 22 0-15,-1 5 13 0,-11 0-6 0,-9-1 0 16,-6 9-4-16,-16 4-3 0,-24-16-24 15,-24 10-21-15,-19 17-33 0,-13 7-43 16,-11 13-67-16,-21 16-262 0,-23 15 96 0</inkml:trace>
  <inkml:trace contextRef="#ctx0" brushRef="#br0" timeOffset="936745.1653">14680 2454 1487 0,'0'0'-103'0,"0"0"-5"15</inkml:trace>
  <inkml:trace contextRef="#ctx0" brushRef="#br0" timeOffset="937952.8496">14646 2398 1101 0,'0'0'-79'16,"-20"-12"14"-16,20 12 3 0,0 0 17 15,0 0-2-15,0 0-7 0,-31-9 5 0,31 9 18 16,0 0-7-16,0 0 12 0,0 0 0 16,0 0-7-16,-34-7 19 0,34 7 28 15,0 0-1-15,-32 0 46 0,32 0 23 0,0 0-15 16,-38-3-13-16,38 3-2 0,-35 0-18 16,35 0 10-16,-34 3 11 0,34-3-18 15,-52 7-10-15,22-2-11 0,-2 2-6 0,-3 5 5 16,-5 1-9-16,0 0 9 0,3 2-5 15,-1-3 5-15,3 3-5 0,-2-3-10 0,3 3 6 16,-4-3-6-16,11 0 5 0,-3-1 5 16,0-2-1-16,3 1 6 0,4-2 20 15,-2-1-21-15,1 2 1 0,24-9 4 16,-50 12-5-16,30-4-4 0,-5 0 4 0,25-8-5 16,-49 13-9-16,24-6 0 0,-3 7-9 15,-1-5 9-15,-6 6-19 0,2 1 19 0,-1 0 0 16,-4 1-5-16,-4 0 5 0,7-2-14 15,-9 0 14-15,6 0 5 0,-6 0-10 16,3 2 0-16,-1-2 10 0,2-3 0 16,0 3 14-16,3-3-19 0,-2 2 14 0,4-2-10 15,5-3 1-15,-5 3 18 16,5 0-23-16,-5 3-14 0,1 0 0 0,-3 1 0 0,-1 7 24 16,-1-5-10-16,4 3-5 0,-12 3-4 15,2 0 13-15,3 3-18 0,-3-4 19 16,4 2-15-16,2-4 6 0,4 0-6 15,-5 2 20-15,6-2-20 0,3 1 10 16,-3 1-24-16,-3 9 34 0,4-1-30 0,1-3 16 16,4 3-1-16,-4 5 0 0,2 6 0 0,5 3 0 15,-11 9-15-15,6 11 20 0,-5 4 10 16,5 2-10-16,-2 1-5 0,4 3 10 16,1-1 0-16,4 3-10 0,-2-1-5 15,1-2 0-15,4-2 10 0,7-10-5 0,-2-5-9 16,1 0 9-16,6-5 10 0,-2-8-10 15,8-6-6-15,-6 3-4 0,1-4 15 16,6-5-5-16,-8 1-5 0,9-6 10 0,-3 3-10 16,-1-1 10-16,3 2-16 0,1-31 11 15,-4 56-5-15,4-29-11 0,4 2 16 16,-3-1-11-16,3 2 11 0,4 2 10 16,-3 3-16-16,7 2 11 0,6-2-5 0,-4 4 5 15,11 4 5-15,7 1 6 0,1 1-6 16,2-1 11-16,7 8-11 0,3-5 21 0,-10-8-21 15,9 2-5-15,-6-5 16 0,9-2-6 16,-2-1 5-16,0-1 6 0,9-8-27 16,3-1 17-16,8-5 4 0,14-3-1 15,-2-8-4-15,13-2 5 0,7-8-5 0,2-2 19 16,-4-5-10-16,10-2-5 0,23-17-4 16,-8 8 13-16,-11 2-18 0,-19 4 9 0,0 0-14 15,4 7 19-15,-9-3-6 0,-14 2 1 16,2 4 4-16,-4 1-9 0,-2 1-9 15,-5-1 9-15,-6 4 5 0,3 0-14 16,-4-5 13-16,4 2-8 0,-4 0-5 0,2-1 13 16,6-1 9-16,3-2-18 0,-1 1-4 15,2 1-4-15,5-8 8 0,3 4 1 0,10-3-5 16,-1-1 9-16,3-3-1 0,-5 1 5 16,-3 0-17-16,-11 2-5 0,-3-3 9 15,-3 8-4-15,-2-8 8 0,-3 7 1 16,-8-4-5-16,-1 1 4 0,1 4-13 0,-1-6 5 15,1 0 13-15,-7 2-5 0,3-5-4 16,0 2-9-16,0 0 14 0,-5-4 3 0,9 0-3 16,-7-2 7-16,-2-1-3 0,2-5 12 15,-2 0-21-15,-2-8 21 0,-1-2-8 16,0 2-9-16,-2-4 13 0,-5 0 8 0,-1-2-9 16,-6 7 4-16,-6 0-8 15,3 1 12-15,-9 5-8 0,1-1 0 0,-2 5 0 16,-5 0-4-16,7 3-1 0,-4-1-3 15,-8 22 0-15,12-47 3 0,-9 29 31 0,-3 18 26 16,10-44-13-16,-8 23-12 0,0-3-4 16,-2 24-18-16,3-56 13 0,-6 25 31 0,3-1-8 15,-2-15-21-15,-6 1 9 16,-1-10-4-16,-12-3-9 0,-6-2-20 0,-7-4 1 16,-1 4-4-16,-8-1-9 0,-4 6 12 15,-5 1-12-15,-27-10-3 0,-3 6-6 0,-3 4 12 16,-14 8 0-16,-8 8-6 0,-10 3 3 15,2 4 3-15,8 13-22 0,6 4 13 0,-31 3 0 16,14 9-35-16,4-2-26 0,-27 17-82 16,2-4-79-16,32 4-272 0,-10 19 106 15</inkml:trace>
  <inkml:trace contextRef="#ctx0" brushRef="#br0" timeOffset="1.10801E6">25518 9395 1075 0,'0'0'220'16,"0"0"-99"-16,0 0-50 0,-32 12-27 0,32-12-14 15,0 0-4-15,0 0 8 0,0 0-18 16,0 0 13-16,0 0 12 0,0 0 3 16,0 0 15-16,0 0 7 0,0 0-13 0,0 0 6 15,0 0-9-15,0 0-18 0,0 0-14 16,0 0-4-16,0 0-4 0,0 0-3 16,0 0 4-16,0 0-8 0,0 0 7 0,0 0-3 15,0 0 0-15,0 0 7 0,0 0-11 16,0 0-3-16,0 0 7 0,0 0 0 0,0 0 0 15,0 0-4-15,0 0 0 0,0 0 11 16,0 0-4-16,74 6-7 0,-74-6 14 0,0 0 6 16,33-3-3-16,-33 3 6 0,0 0-4 15,49 0-2-15,-49 0 8 0,36-3 4 16,-10 0-1-16,-26 3-1 0,51-6 16 0,-25 3-10 16,2-2-4-16,2 0 18 0,-1 3-7 15,-29 2-3-15,53-6-4 0,-33 2 0 16,-20 4 18-16,42-8-8 0,-42 8-7 0,35-3-5 15,-35 3 9-15,34-9-2 0,-34 9-6 16,30-2-1-16,-30 2-7 0,31-5-5 0,-31 5-3 16,34-4 3-16,-34 4 2 0,38-6-3 15,-16 1 2-15,-22 5-6 0,54-8-4 16,-26 7 1-16,7-3 0 0,-5-3-7 0,7 7-5 16,-3-3 7-16,4 1-6 0,2-1 6 15,-1 3-3-15,-1 0-3 0,2-4 1 16,0 4 3-16,-6 0 9 0,3-4 4 0,-1 4-3 15,0 0 8-15,-3-2-10 0,2 2 2 16,-5-3 5-16,5 3-5 0,-3-2 2 0,2 2 7 16,-34 0-10-16,60-5 3 0,-23 3-8 15,-4-1-1-15,2 0 2 0,-1 0-1 16,3 0 5-16,-1 0 7 0,1-2-15 0,2 4-6 16,-1-2-2-16,1 3 6 0,1-3-2 15,2-2-2-15,-6 5 0 0,8 0 12 0,-2 0-20 16,-1 0 12-16,8 0-6 0,-1 0 4 15,1 0 2-15,5 0-2 0,4 0-10 16,-1 5 6-16,13-10 8 0,0 5-8 16,11 0-12-16,-3 0 12 0,1-1-2 0,5-3-6 15,-2 4 0-15,0-3 8 0,0 3-8 0,-9-4 0 16,2 4 0-16,-1-3-7 0,-4 3 13 16,-4-2-8-16,-3 2 4 0,-9-4 8 15,6 4-8-15,-8-3 2 0,8 3-7 16,-7-3 7-16,3 2-2 0,-1-4 2 0,-2 2 4 15,8 0 4-15,-8 0-4 0,12-3 4 16,1 0-12-16,-6 1 4 0,5 1 10 0,0-5-10 16,-9 6-2-16,0-1 1 0,-2-1 5 15,-1 0-4-15,-4-1-2 0,4 2 2 16,-7 2 14-16,-1 1-12 0,3-4 4 0,-1 5-14 16,2-3 1-16,-1 3-23 0,-1-4-23 15,5 4-31-15,-4 0-49 0,4 0-118 16,-5 0-441-16,2-2 673 0</inkml:trace>
  <inkml:trace contextRef="#ctx0" brushRef="#br0" timeOffset="1.11016E6">25496 9613 2818 0,'0'0'-41'0,"0"0"16"0,0 0 2 16,0 0 6-16,0 0 0 0,0 0 3 16,0 0-3-16,0 0-3 0,0 0-9 15,0 0 11-15,0 0 7 0,0 0 19 0,0 0 19 16,0 0 7-16,0 0 9 0,0 0-12 16,0 0 5-16,0 0-11 0,0 0 3 0,0 0-7 15,0 0 1-15,0 0 5 0,-17 29 2 16,17-29-1-16,0 0-2 0,4 37 8 0,-4-19-14 15,3 3 3-15,-3 7-3 0,5 6-10 16,-2-1 0-16,-1 14-8 0,1-2 8 16,1 6 3-16,4 9-4 0,-1-1-1 0,-2 3 2 15,3-4-3-15,-4 1 8 0,4 0-15 16,-6-7 28-16,1 1-4 0,-3-5 14 16,0 6 0-16,0-6 1 0,0 6 0 0,-5-7 1 15,2 7-2-15,-6 2 10 0,4 2-3 16,-8-3-7-16,3 0 6 0,-2 4 2 0,0-4-5 15,-1 1-9-15,3 0 6 0,-3-5-9 16,1 5 0-16,2 2 0 0,-2 1-13 16,2 3 5-16,-2-4-3 0,7 4-2 0,-5-1-1 15,4 4-10-15,4 0 3 0,-1-7-1 16,-2 7 2-16,1-3 6 0,1-1-11 0,1 3 9 16,2-1-3-16,-8-2-10 0,8 1-1 15,-3-3 4-15,1-6 6 0,-1-5-5 0,-6 6-8 16,6-6 6-16,1-2 5 0,-6-3 1 15,4-1-10-15,-1-5 2 0,0 4 2 16,0-8 10-16,2 2-8 0,1-1 5 0,-1-2 14 16,-2-2 5-16,-2 9 7 0,2-1-12 15,0 2 10-15,-3 2-8 0,0 5-13 0,1-1 8 16,-5 9-6-16,7 5 6 0,-7 4-5 16,7-2-9-16,-6 2 2 0,6 3-9 15,5 2-6-15,0-2-23 0,0-3-12 0,5 1-9 16,6-2-23-16,3-1-34 0,-3-7-49 15,10 0-190-15,0-9-424 0,4-2 326 16</inkml:trace>
  <inkml:trace contextRef="#ctx0" brushRef="#br0" timeOffset="1.11241E6">30893 9186 3266 0,'0'0'-76'0,"0"0"26"16,0 0 3-16,0 0 22 0,0 0-5 0,0 0 2 16,0 0-3-16,0 0-8 0,0 0 2 15,0 0 0-15,0 0-1 0,0 0 14 0,0 0-6 16,0 0 2-16,0 0 6 0,0 0-1 16,0 0 3-16,0 0 6 0,0 0 2 15,0 0 7-15,0 0 2 0,0 0 9 0,0 0-6 16,0 0 22-16,0 0-10 0,0 0-6 15,0 0 11-15,41 36-6 0,-41-36-11 0,7 22 8 16,-7-22-5-16,8 28 0 0,-8-28-6 16,9 34 3-16,-1-9 0 0,-3-3-6 15,4 8-8-15,-4-6 9 0,1 6-9 16,3-1 2-16,1 1 1 0,-2-2-1 0,-6-1 1 16,4 5 2-16,-1-8-3 0,-3 4 7 15,1-3 2-15,6-1 6 0,-9 4-6 16,0-28 6-16,5 52 2 0,-2-27-2 0,-3 2 9 15,0 2 0-15,0 1-1 0,0-30-5 16,0 54 19-16,-3-27-8 0,3-3 14 0,0-24-6 16,-5 53-11-16,5-26-3 0,-5 2 5 15,1 0-10-15,1 5 7 0,1-3 12 0,-6 10-12 16,5-2-5-16,-2 3 3 0,0-4-6 16,-4 2 14-16,8-2-3 0,-8 2 4 15,6-7-1-15,0 4 12 0,-2 0-1 0,-4-2 20 16,8-1-5-16,-3-2-8 0,-4-2 8 15,4 3-7-15,-1-2-9 0,0 0 3 16,-1 2-11-16,2-3 4 0,1 2-2 16,-2-1-14-16,2 0 4 0,-1 3-1 0,4-4-6 15,0-1 8-15,-1 0-1 0,1 3-6 16,0-32 1-16,0 57 10 0,0-28-5 0,0-2-11 16,-5 3 0-16,5-30 1 0,0 54 3 15,0-30-10-15,0 5 10 0,0-29 3 16,0 51-7-16,5-21 2 0,-5-3 3 0,1-4-7 15,3 5 0-15,-4-1 6 0,3-1 1 16,-3-26-9-16,0 48-1 0,5-24 6 0,-5-24-1 16,7 35 11-16,-7-35-11 0,3 39 6 15,-3-23-18-15,0-16 12 0,3 38 13 16,-3-38-18-16,5 40-3 0,-5-19 10 0,4 8 3 16,-3-5-5-16,3 3-13 0,-1 5 9 15,6-4-2-15,-8 2-3 0,3-2 10 16,1-1-1-16,-2 0 4 0,-1-2-6 0,1-1 2 15,0 2 0-15,-3-26 7 0,5 43 18 16,-5-23-4-16,0-20-2 0,0 39 12 16,0-39 22-16,-5 43-23 0,5-18 1 0,-3 2-5 15,3-27 5-15,-3 55 1 0,1-26-13 16,-1 1 8-16,3 0-14 0,0 2 1 0,0-2 1 16,0 2-4-16,0 2-4 0,-5-1-7 15,5 1 11-15,0 3-4 0,-4-3 2 16,3 9-6-16,-3-3 15 0,-4 2-15 0,3 2 4 15,-4-2 11-15,3 0-4 0,-1 2-6 16,-1-2 6-16,3 1-21 0,-4 4 3 16,6-3 6-16,-2 4 1 0,0-2 4 0,2 1-9 15,-1 1 3-15,3 1 11 0,-3 2-14 16,-1-6 2-16,5 0 3 0,0 6-7 0,-3-6 9 16,3-2 0-16,0 4-14 0,0-6 23 15,0 1-14-15,0-1-6 0,3 1-15 16,6-2-19-16,-4-4-31 0,6 6-62 0,-9-10-195 15,5-2-459-15,-2-3 261 0</inkml:trace>
  <inkml:trace contextRef="#ctx0" brushRef="#br0" timeOffset="1.11457E6">25678 14021 3347 0,'0'0'-104'0,"0"0"10"0,0 0 8 0,21-18 5 16,-21 18 10-16,0 0-1 0,0 0 4 16,0 0 4-16,0 0 4 0,0 0 4 0,0 0 18 15,0 0 32-15,0 0 3 0,0 0 18 16,0 0 6-16,0 0 2 0,0 0-5 16,0 0 2-16,0 0-6 0,-29-43-2 0,29 43-9 15,0 0 5-15,0 0-2 0,0 0-3 16,0 0 5-16,0 0 1 0,0 0 11 0,0 0 5 15,0 0-3-15,0 0 14 0,-20-15-6 16,20 15-12-16,0 0 4 0,0 0-3 0,0 0-1 16,0 0-5-16,0 0 3 0,0 0-6 15,0 0 1-15,0 0-9 0,0 0 11 16,0 0-3-16,0 0-7 0,0 0 5 16,0 0-1-16,0 0-4 0,0 0 2 0,0 0 5 15,0 0 13-15,0 0-3 0,0 0 5 0,0 0 4 16,0 0 1-16,0 0 4 0,0 0-8 15,0 0-5-15,0 0-4 0,0 0-3 16,0 0-2-16,0 0 2 0,0 0-5 16,0 0 12-16,0 0-3 0,0 0-16 0,0 0 5 15,0 0 2-15,0 0 0 0,0 0-4 16,0 0 2-16,0 0 6 0,0 0 12 0,0 0-12 16,85 28 5-16,-85-28-12 0,37 0 10 15,-37 0-3-15,50 0-9 0,-20-3 16 16,4-1-3-16,-4 1 2 0,2 0 0 15,-2-2-10-15,-2 1 4 0,4 1 3 0,-2 3 12 16,-30 0-1-16,52-9 20 0,-30 9-15 16,-22 0 6-16,40-3-7 0,-40 3 8 0,48-9-12 15,-22 6 6-15,-1-2-3 0,10 2-4 16,-5 2-4-16,5-3 2 0,4 1-9 0,-3-1-2 16,11 1 9-16,2 0-10 0,-1 3 8 15,2-2-11-15,2 2-7 0,0 0 3 16,2 0 14-16,-4-4-19 0,-2 4 4 0,4 0-8 15,-5-3 11-15,2 3 2 0,-13 3-11 16,6-3 4-16,-2 4-4 0,-3-4 2 0,8 0 0 16,-8 0 4-16,12 2-4 0,-8-2 3 15,1-2-4-15,2 4 8 0,4-2-7 0,-1 3 5 16,2-6 0-16,-1 6-7 0,2-3 4 16,-1 0 0-16,-6 0-7 0,4 3 10 15,-10-3-5-15,5 0 2 0,-4 4 1 16,-6-4 13-16,0 0 1 0,1 3-1 0,-1-3 1 15,0 4-5-15,0-3-4 0,1-1 4 16,-3 3-2-16,2 2-3 0,1-5 3 0,4 3-2 16,0 1-6-16,3-4-2 0,-5 8 1 15,12-6 3-15,-2 5-1 0,-8-4 0 16,0 1 7-16,0-1-6 0,3 2-9 16,-5-2 6-16,0 4 1 0,2-5 0 0,0 5-1 15,-4-4 4-15,-1 2-7 0,-2-1 9 0,0 4-9 16,0-4 4-16,-3-1-4 0,5 3 11 15,-4 0-9-15,-28-6 3 0,54 9 0 16,-26-4 5-16,-1 0-11 0,0 2 1 0,5-1-1 16,-4-3 18-16,-3 3-22 0,-25-6 7 15,52 9-5-15,-29-6 14 0,7 0-18 0,-8 4 6 16,-22-7 8-16,52 2-3 0,-25 1-4 16,3 0-3-16,-30-3 4 0,50 4-1 15,-18-4 10-15,-7 3-13 0,-25-3 0 0,59 0 10 16,-28 4-2-16,1-4-11 0,2 1 2 15,-3-1 11-15,-1 3-9 0,7-3 8 16,-3 4 1-16,1 0-14 0,3-3 9 0,1-1 4 16,-4 3-1-16,5 2-6 0,-7-2 1 15,3 1 0-15,-3-4 9 0,1 5-2 16,-3-2 3-16,3 1 13 0,-2-1-3 0,-7-1 11 16,-25-2-17-16,57 3 1 0,-29 0 4 15,-3 1 1-15,5-1 4 0,2-3-10 0,-2 5 2 16,2-1-5-16,5 2 3 0,6-4 2 15,-1 5-5-15,6-1 5 0,1 4-8 16,-2-5-5-16,5 6-14 0,-4-7-44 0,1 10-34 16,-2-2-80-16,-6 3-241 0,-9 3-407 15,-12-3 88-15</inkml:trace>
  <inkml:trace contextRef="#ctx0" brushRef="#br0" timeOffset="1.11636E6">25421 9373 3485 0,'-12'10'-165'0,"12"-10"14"0,0 0 2 15,0 0 3-15,0 0 7 0,0 0 16 0,-13 7 4 16,13-7 7-16,0 0 2 0,0 0 0 16,0 0-2-16,0 0 14 0,0 0-4 0,0 0 4 15,0 0 9-15,0 0 14 0,0 0 19 16,0 0 4-16,0 0 38 0,0 0 28 0,0 0 30 16,0 0 24-16,0 0 16 0,0 0 8 15,0 0 13-15,0 0 11 0,0 0-13 16,0 0 1-16,0 0 18 0,0 0-30 0,0 0 10 15,0 0-16-15,0 0-2 0,0 0-13 16,0 0-14-16,0 0-8 0,0 0 4 16,0 0-8-16,0 0-14 0,0 0-3 0,70-48 2 15,-53 37-2-15,-1 2-8 0,8-5 5 16,-7 1-8-16,3 1 5 0,-2-2-5 0,4 2-1 16,0-1-1-16,-1 1-3 0,9-4 4 15,1 1-11-15,0 3-5 16,-2-3 7-16,6-1-2 0,-5 5-5 0,0-3 5 0,-1 1-1 15,-1 4 3-15,-3-2-2 0,7-6 18 16,1 3 7-16,9-6 9 0,2 4-7 0,6-8 3 16,2 5-10-16,1-5 12 0,4 3-1 15,-2 0 7-15,6-1-5 0,-8 3-9 16,4 2-2-16,0 1 5 0,-7-3-13 0,-1 7 5 16,-4-1-2-16,-5 1-14 0,2 1 6 15,-6-3-1-15,5 4 9 0,-11 2 26 16,-4-1-29-16,1 3 6 0,2-4-6 0,-3 1-6 15,1-3 15-15,2 2-17 0,2 2 2 16,-5-1-6-16,14-7 3 0,-4 3-1 0,-2 1-17 16,3-3 5-16,3 1-1 0,-7 7-9 15,-1-4 2-15,2 2-15 0,-3-1-6 0,3 3-15 16,-2-1-11-16,-2 6-27 0,-5-3-44 16,7 0-122-16,-2 5-497 0,-4-3 446 15</inkml:trace>
  <inkml:trace contextRef="#ctx0" brushRef="#br0" timeOffset="1.11765E6">30970 9127 3088 0,'0'0'-78'15,"0"0"19"-15,0 0 17 0,0 0 2 0,0 0 16 16,0 0 2-16,0 0 3 0,-26-69 8 0,26 69 0 16,0 0 0-16,0 0-3 0,0 0 22 15,0 0 9-15,0 0-9 0,0 0-8 16,0 0-8-16,0 0-14 0,0 0 5 0,0 0 3 15,-6-25 3-15,6 25-3 0,0 0 14 16,0 0-3-16,0 0 9 0,0 0 2 16,0 0 23-16,0 0 0 0,0 0-4 15,0 0-8-15,0 0 0 0,0 0-6 0,-15-26 6 16,15 26-3-16,0 0-5 0,0 0-3 16,0 0 0-16,0 0-6 0,0 0 1 0,0 0-8 15,0 0 2-15,0 0-10 0,0 0 2 16,0 0 3-16,15-30 6 0,-15 30 12 0,0 0 1 15,15-23 5-15,-15 23 12 0,13-19 1 16,-13 19 9-16,19-21 10 0,-8 6 0 16,-11 15 10-16,24-31-12 0,-8 13 4 0,-2 2-13 15,3-2 9-15,-1 0-10 0,-2-2 2 16,2 1-2-16,-2 2 1 0,-14 17-5 16,23-31 9-16,-11 19-22 0,-12 12 0 15,17-21-5-15,-17 21-26 0,16-20-30 0,-16 20-31 16,14-15-36-16,-14 15-67 0,0 0-149 15,18-21-347-15,-13 12 122 0</inkml:trace>
  <inkml:trace contextRef="#ctx0" brushRef="#br0" timeOffset="1.11927E6">27453 8477 2635 0,'30'2'-73'0,"-30"-2"16"16,0 0 11-16,0 0 6 0,36 0 15 16,-36 0-10-16,0 0 22 0,35 0-6 15,-35 0-1-15,0 0-6 0,36 3 10 16,-36-3 9-16,29 0 14 0,-29 0 6 0,0 0 0 15,43 5 10-15,-43-5 3 0,34 0-4 16,-34 0 6-16,42 6-15 0,-19-5 0 0,7 4 8 16,2-2 1-16,1 0-10 0,8 0 7 15,7 0-4-15,-1-3-9 0,1 3 6 16,4 0 18-16,-5-3-6 0,2 0 2 0,-1 0 24 16,-3 0-8-16,4 4 1 0,-1-4 4 15,4-4-9-15,0 4 5 0,-2 0-13 0,2 4 1 16,2-4-7-16,3 0 2 0,-4 0-3 15,4 2-5-15,-2 1-3 0,2 0 2 16,0-3-4-16,3 0 7 0,-3 3-10 16,5-3 2-16,-4 0-7 0,-1 4 7 0,0-4-9 15,-3 0 2-15,-4 2-3 0,7-2-4 16,-9 3 4-16,-1-3-4 0,0 3 4 0,-2-3-9 16,2 4 7-16,-4-4 2 0,6 1 1 15,-11 4 2-15,1-5 0 0,1 2-10 16,-1 2 5-16,4-4 2 0,-8 4 1 15,4-2 2-15,1-2-1 0,7 3 1 0,-1-1-14 16,3-2 4-16,-1 5 5 0,-2-5 2 16,2 0-4-16,6 2 4 0,-6-2 1 0,-6 3 1 15,0-3-4-15,-2 0 0 0,0 0 13 16,-5 3-13-16,4-3 0 0,3 4 2 0,-9-4-7 16,4 0 8-16,-2 2-3 0,0-2 0 15,-5 0-3-15,0 0 8 0,-30 0-7 16,49 5-6-16,-49-5 11 0,45-5-3 0,-45 5 7 15,33 0 0-15,-33 0 3 0,36 0-8 16,-36 0 3-16,30 0 0 0,-30 0-3 16,0 0-7-16,45-2-2 0,-45 2 14 15,33-4 1-15,-33 4-11 0,35 0 8 0,-35 0-5 16,37-3 0-16,-37 3 5 0,37-3 4 16,-37 3-11-16,28 0 2 0,-28 0 14 0,0 0 10 15,37-2 9-15,-37 2 4 0,0 0 20 16,0 0-24-16,37 0 9 0,-37 0-11 0,0 0-5 15,0 0-13-15,0 0 4 0,30 0 7 16,-30 0-10-16,0 0 1 0,0 0-6 16,0 0 1-16,0 0 5 0,0 0-7 0,32-5-4 15,-32 5 6-15,0 0-1 0,0 0 1 16,0 0 0-16,0 0 2 0,0 0-1 16,0 0-3-16,0 0-12 0,0 0-17 0,0 0-1 15,0 0-13-15,25 7-41 0,-25-7-28 16,0 0-78-16,0 0-270 0,13 12-206 15,-13-12 116-15</inkml:trace>
  <inkml:trace contextRef="#ctx0" brushRef="#br0" timeOffset="1.12086E6">31001 14127 2541 0,'0'0'-107'16,"0"0"9"-16,0 0 7 0,0 0 13 0,0 0 37 15,0 0 24-15,0 0 38 0,0 0 23 16,0 0 27-16,0 0-5 0,0 0 17 16,0 0-12-16,0 0 5 0,0 0-14 0,0 0-7 15,0 0-6-15,0 0-2 0,0 0-2 16,0 0-10-16,0 0-14 0,0 0-15 15,0 0 5-15,0 0-11 0,0 0 0 0,0 0-6 16,0 0 14-16,0 0-2 0,0 0-1 16,0 0 0-16,0 0-2 0,0 0 0 15,0 0-11-15,0 0 16 0,0 0-6 16,0 0 1-16,0 0-8 0,0 0 2 0,0 0 0 16,0 0 3-16,0 0-8 0,0 0 14 15,0 0-4-15,0 0-12 0,0 0 10 0,0 0 2 16,0 0 1-16,0 0 13 0,0 0 5 15,0 0 0-15,0 0 13 0,-60 12 22 0,60-12 1 16,0 0 5-16,0 0 8 0,0 0-12 16,0 0 0-16,0 0-15 0,0 0 4 0,0 0 8 15,0 0-27-15,0 0-2 0,0 0 0 16,0 0-14-16,0 0 1 0,-15 19 8 16,15-19-11-16,0 0 1 0,0 0 16 15,0 0-19-15,0 0 0 0,0 0-2 0,0 0-4 16,0 0 6-16,0 0-8 0,0 0 2 15,0 0 7-15,0 0-1 0,0 0 0 16,0 0 14-16,0 0 10 0,0 0-11 0,0 0 20 16,0 0-17-16,0 0 16 0,0 0 0 15,0 0-3-15,0 0 2 0,0 0-14 0,0 0 4 16,0 0-8-16,0 0-3 0,0 0-4 16,0 0 9-16,49-59-2 0,-39 40-3 15,5-5-8-15,3-3-7 0,-3 1 9 0,2-7-8 16,3-1-4-16,3-6 0 0,-1-7 3 15,1 4 1-15,6 0 3 0,-4 0-6 0,0-3 1 16,4-4 0-16,-1 8-4 0,-1-8 0 16,0 4-10-16,1-1 9 0,-1 2-1 15,3 0-6-15,-3 0 10 0,3-1 2 16,-9 3-9-16,1 6 3 0,0 3 4 0,-5-3 0 16,-4 5 0-16,5-1-5 0,-4 3 12 15,-2 4 4-15,-2 1 2 0,1 2-13 0,-2 1 11 16,2 4-11-16,-11 18 0 0,15-35 5 15,-15 35-9-15,14-27 8 0,-14 27-1 16,8-21-1-16,-8 21 3 0,9-22-5 0,-9 22 5 16,0 0 5-16,11-28-8 0,-11 28 1 15,0 0 12-15,9-22-28 0,-9 22-16 0,0 0-35 16,0 0-13-16,11-18-30 0,-11 18-50 16,0 0-159-16,0 0-455 0,9-12 335 15</inkml:trace>
  <inkml:trace contextRef="#ctx0" brushRef="#br0" timeOffset="1.12345E6">31359 8622 3252 0,'0'0'-105'0,"0"0"6"0,0 0-6 16,0 0-4-16,0 0-13 0,0 0-4 15,0 0 8-15,0 0 6 0,0 0 14 16,0 0 21-16,0 0 39 0,0 0 25 0,0 0 26 16,0 0-2-16,0 0-8 0,0 0 7 15,0 0-13-15,0 0 10 0,0 0-4 0,0 0 4 16,0 0-4-16,0 0 14 0,0 0-17 16,0 0 4-16,0 0 6 0,0 0 0 15,32 27-7-15,-32-27-6 0,0 0 3 0,8 29 10 16,-8-29-10-16,9 17 0 0,-9-17 3 15,8 22 4-15,-8-22 19 0,7 27-6 0,-7-27 0 16,7 28-4-16,-7-28-7 0,11 34 11 16,-7-12 5-16,-4-22-9 0,8 47-4 15,-5-20 10-15,-1 1-9 0,1 1-1 16,1 1 3-16,-4 0 19 0,5 0 8 0,-5 2 5 16,-5 2 6-16,5-1-2 0,-4-3-6 15,1 2 2-15,1 2 2 0,-1 3-6 0,-2-3 10 16,2-3-11-16,-1 1-9 0,4 3 7 15,-5-3 10-15,5 1-10 0,-6-5-4 16,2 4 5-16,1-4-13 0,3 7 17 0,0-3-8 16,0 1 1-16,0-2 3 0,0 3-10 15,0-4-2-15,0 1 3 0,3 4 20 16,-3-5-4-16,0 0 11 0,0 0-16 0,0 2 7 16,0-1-13-16,0 4 5 0,0-5-6 15,0 0-1-15,0 5-11 0,0-5 12 16,0-2-12-16,4 3-9 0,-4 0 5 0,0-3 0 15,0-1-7-15,6 1-3 0,-6-28 6 16,0 40-5-16,0-40 5 0,4 34 5 0,-4-34-17 16,0 34 8-16,0-34 2 0,0 36-7 15,0-36 9-15,0 41-6 0,0-23-3 16,0-18 3-16,1 43-8 0,-1-43 2 0,0 41-3 16,0-19 3-16,0-22-1 0,0 42-3 15,4-17 14-15,-4-25-11 0,-4 55-1 16,4-25 1-16,0 2-10 0,0 2 7 0,0 3-6 15,0-3 6-15,0 2-2 0,4-1-1 16,-4-2-4-16,0 4-2 0,0-6 4 16,-4 3 8-16,4-1-4 0,0-1-3 15,-1-5-1-15,1-27 10 0,-4 59-6 0,-2-31-1 16,2-1 5-16,1-1 2 0,3-26-10 16,-2 55-2-16,-3-23 11 0,5-5-2 0,0 3 4 15,0 0-16-15,0 2 0 0,5-2-6 16,-3-3-3-16,1 1 12 0,1-2-11 0,-4-26 4 15,11 48 2-15,-7-28-6 0,-4-20 11 16,8 30-13-16,-8-30 20 0,3 31-11 16,-3-31 8-16,5 28-1 0,-5-28 0 0,4 24-5 15,-4-24 7-15,0 0 4 0,8 34-7 16,-8-34 7-16,2 21 1 0,-2-21-1 16,3 26-4-16,-3-26 10 0,5 24-14 0,-5-24 13 15,3 24-14-15,-3-24 2 0,5 27 5 16,-5-27-2-16,4 28-4 0,-4-28-1 0,5 26-4 15,-5-26 2-15,7 27 9 0,-7-27-8 16,6 24 14-16,-6-24-8 0,9 26-2 16,-9-26 1-16,5 27-1 0,-5-27 0 0,10 29-1 15,-10-29-1-15,6 24-1 0,-6-24 1 16,9 22 6-16,-9-22-2 0,0 0 10 16,5 27-10-16,-5-27 11 0,0 0-1 15,8 24-5-15,-8-24-1 0,0 0 0 0,8 21 0 16,-8-21 2-16,0 0-10 0,10 23 10 15,-10-23-4-15,0 0-11 0,5 21 1 0,-5-21 16 16,0 0-12-16,9 22 12 0,-9-22-6 16,0 0-2-16,5 20 8 0,-5-20 1 15,0 0-3-15,0 0 3 0,7 25-1 0,-7-25-12 16,0 0 6-16,0 0-4 0,5 25 8 16,-5-25-4-16,0 0 0 0,0 0 4 0,3 31 5 15,-3-31-9-15,0 0 4 0,0 28 7 16,0-28-20-16,0 0 3 0,0 34 2 15,0-34-1-15,0 0-4 0,2 30 1 16,-2-30 3-16,0 0 3 0,3 28 15 0,-3-28 13 16,0 0 14-16,0 0-10 0,0 0 13 15,0 29-20-15,0-29 5 0,0 0 3 16,0 0-15-16,0 27 1 0,0-27 0 0,0 0-7 16,0 0 2-16,-3 32 1 0,3-32 0 15,0 0-1-15,0 0-4 0,0 0-3 0,0 30 7 16,0-30-9-16,0 0 0 0,0 0-1 15,-2 27 14-15,2-27-21 0,0 0 9 0,-3 33 5 16,3-33-20-16,0 35-20 0,0-35-39 16,5 39-35-16,-2-14-85 0,9-3-285 0,-11 3-291 15,-1-25 355-15</inkml:trace>
  <inkml:trace contextRef="#ctx0" brushRef="#br0" timeOffset="1.12644E6">26563 9190 429 0,'0'0'55'0,"0"0"-20"0,0 0-2 15,0 0 46-15,0 0-16 0,0 0 4 16,0 0 22-16,0 0 23 0,0 0 12 0,0 0 2 15,0 0 4-15,0 0-2 0,0 0-28 16,0 0-8-16,0 0 5 0,0 0-11 0,0 0-25 16,0 0 6-16,0 0-16 0,0 0-1 15,0 0-1-15,0 0 2 0,0 0-10 16,0 0-5-16,0 0-3 0,0 0 0 16,0 0-1-16,0 0-13 0,0 0 0 0,0 0 10 15,0 0 2-15,44-43 6 0,-44 43 11 16,27-20 0-16,-12 8 10 0,-15 12-9 0,28-20 13 15,-16 8-21-15,-12 12-3 16,30-22 3-16,-7 15-12 0,-1-7-5 0,2 2-11 16,4 0 0-16,5-2 0 0,-4 2-3 0,4 0-10 15,-3 5 6-15,2-5-17 0,-3 0 22 16,-3 4-4-16,1-1 4 0,-3 3-1 0,-24 6 8 16,40-16-6-16,-22 10 1 0,-18 6-1 15,32-12-2-15,-32 12-5 0,32-7-2 16,-32 7 2-16,32-8 5 0,-32 8-10 15,33-9 10-15,-33 9-8 0,37-8-7 0,-17 3-2 16,-20 5 7-16,40-10-5 0,-40 10 0 16,35-9 0-16,-35 9 5 0,34-6 0 0,-34 6 7 15,31-9-9-15,-31 9 2 0,29-6 0 16,-29 6 2-16,0 0-9 0,32-10 7 16,-32 10-5-16,0 0 7 0,33-9-7 0,-33 9 8 15,22-5 2-15,-22 5-5 0,35-11 0 16,-35 11-5-16,33-12 5 0,-8 5-8 0,-25 7 6 15,46-8 7-15,-23 1-5 0,2-1-3 16,-25 8-4-16,44-12 12 0,-19 5-10 16,-7-1-3-16,-18 8 6 0,44-19 4 0,-26 10 8 15,5-2-5-15,4 3 3 0,-8-5 7 16,-19 13-13-16,45-21 11 0,-22 11-6 16,2-1 1-16,4 2-1 0,-1-5 0 15,4 6 1-15,1-4-1 0,8-3-2 0,-6 7 2 16,8-1-4-16,-6 0 1 0,3 0 4 15,-1 3-4-15,-3 0-20 0,1 3 11 0,3-2-22 16,-3 5-13-16,0 0-30 0,3 0-62 16,-5 0-291-16,0 5-178 0,-5-5 116 15</inkml:trace>
  <inkml:trace contextRef="#ctx0" brushRef="#br0" timeOffset="1.12731E6">27836 8998 2258 0,'0'0'-91'0,"0"0"12"0,0 0 0 16,0 0 13-16,0 0 25 0,0 0 49 0,0 0 22 15,0 0 32-15,0 0 13 0,0 0 26 16,0 0 2-16,0 0-9 0,0 0-10 0,0 0-2 16,0 0-14-16,0 0-7 0,0 0-7 15,0 0-4-15,0 0-6 0,0 0-7 0,0 0-2 16,0 0-11-16,0 0 2 0,0 0-5 16,0 0-5-16,82-20 2 0,-82 20-11 15,32-12 19-15,-12 5-16 0,2-7 5 0,1 1-10 16,2 1 7-16,1-6 3 0,5 3-10 15,-1-6-2-15,6-2 19 0,0-1-19 16,6-1 1-16,3-3 4 0,4 4-11 16,-1-4 1-16,-1 1 7 0,5-5-5 0,-3 8-3 15,-3 0 6-15,-2-2-8 16,1 1 5-16,0 1 12 0,-5 0-14 0,6-2 4 0,-10 10 10 16,6-4-16-16,-5 2 4 0,6-2 4 15,-4 8-6-15,1-3 4 0,-1 0-4 0,4 2 0 16,-9 5-3-16,2-4-15 0,-2 4 8 15,1 3 7-15,-2 3-20 0,4-2-18 16,-8 4-36-16,2 0-59 0,-31 0-249 0,57 4-206 16,-35-4 116-16</inkml:trace>
  <inkml:trace contextRef="#ctx0" brushRef="#br0" timeOffset="1.12816E6">28957 8951 2330 0,'0'0'-42'0,"0"0"-8"15,0 0-7-15,0 0-22 0,-28 8-3 0,28-8 13 16,0 0-2-16,0 0 9 0,0 0 7 15,0 0 15-15,-17 13 36 0,17-13 12 0,0 0 32 16,0 0 11-16,0 0 11 0,0 0-25 16,0 0 19-16,0 0-2 0,0 0-7 15,-17 17-9-15,17-17-7 0,0 0-10 16,0 0-4-16,0 0-24 0,0 0-3 0,0 0 13 16,0 0-13-16,0 0 7 0,0 0-4 15,0 0-3-15,0 0 10 0,0 0-11 16,-8 20 8-16,8-20-4 0,0 0 7 0,0 0-4 15,0 0 1-15,0 0 3 0,0 0 0 16,-12 25 0-16,12-25 7 0,0 0-7 0,0 0 7 16,0 0-7-16,0 0-4 0,0 0 1 15,0 0 3-15,0 0 3 0,0 0 1 16,0 0 10-16,0 0 10 0,0 0-4 0,29 27 14 16,-29-27-4-16,33-3-7 0,-33 3 10 15,49-9 22-15,-28 0 20 0,11 2-7 16,2-7-8-16,1-3 7 0,-2 4 17 0,4-5-1 15,-4 1-10-15,3-5 6 16,-6 4-4-16,5-3-7 0,-2-2 3 0,-1 3-13 16,12-5-4-16,-4-2-19 0,-4-2-3 0,10 4 4 15,-3 1-11-15,7-1 9 0,-5 5-15 16,7-6-1-16,-1 8-1 0,-3 0 1 0,1 3-7 16,-6 1-1-16,4 1-14 0,6 6-7 15,-2-3-15-15,2 4-18 0,-1-1-14 16,7 2-17-16,-4-2-23 0,0 1-44 0,2 4-71 15,0-5-454-15,-4 4 121 0</inkml:trace>
  <inkml:trace contextRef="#ctx0" brushRef="#br0" timeOffset="1.12884E6">30228 9102 2765 0,'0'0'6'16,"0"0"24"-16,0 0-3 0,0 0 25 0,0 0-2 16,0 0-11-16,0 0-1 0,0 0 5 15,0 0-3-15,0 0 12 0,0 0 13 16,0 0 22-16,0 0 14 0,0 0 2 0,42-62-9 15,-23 44-15-15,-1-3-20 0,7-3-9 16,0 1-17-16,7-1-15 0,-2-1-20 0,2 3-20 16,1-3-17-16,6 4-23 0,4-3-56 15,3 1-62-15,-3 9-233 0,-4-5-278 0,4 4 122 16</inkml:trace>
  <inkml:trace contextRef="#ctx0" brushRef="#br0" timeOffset="1.12971E6">31026 9601 2850 0,'0'0'-32'0,"0"0"18"0,-11-18 19 0,11 18 9 16,0 0 2-16,0 0-2 0,0 0-1 16,0 0-7-16,0 0 2 0,-14-22 8 0,14 22-16 15,0 0 7-15,0 0 4 0,0 0-11 16,19-35 16-16,-19 35-6 0,13-20-10 0,-13 20 5 16,20-22 3-16,-20 22 0 0,17-24 10 15,-2 11 3-15,-15 13-11 0,17-25 15 16,-17 25 0-16,16-32 3 0,-4 20 4 15,-12 12-17-15,20-32-5 0,-11 17-13 0,-9 15-24 16,25-32-5-16,-12 16-18 0,2 2-22 16,2-1-25-16,0 2-7 0,-1 0-18 0,4 1-39 15,4 0-173-15,-4 3-205 0,2 0 108 16</inkml:trace>
  <inkml:trace contextRef="#ctx0" brushRef="#br0" timeOffset="1.13039E6">30901 10251 2140 0,'0'0'58'0,"0"0"19"0,0 0 0 15,0 0 30-15,0 0 5 0,0 0-8 16,0 0 0-16,0 0-17 0,0 0 3 0,0 0 19 15,0 0 9-15,0 0-9 0,0 0 7 16,0 0 2-16,0 0-6 0,-33-36-2 0,33 36-18 16,0 0 0-16,0 0-3 0,0 0-12 15,0 0-5-15,0 0-7 0,0 0 3 0,0 0-27 16,0 0 0-16,8-41-8 0,-8 41-7 16,0 0 10-16,0 0-28 0,13-30-2 15,-13 30-7-15,15-26-1 0,-15 26-7 16,15-25-13-16,0 7-1 0,4 3 0 0,-1-3-16 15,7-3-2-15,2-1 0 0,7 0-13 16,-3 1 4-16,3-1 8 0,-2 2-2 0,-2 0-6 16,-2 1 5-16,1 4 6 0,-9 0 9 15,-2 3-4-15,4 0-2 0,-6-2 7 16,-16 14 8-16,27-18-7 0,-27 18-1 0,30-15-17 16,-30 15-17-16,22-15-25 0,-22 15-18 15,27-13-33-15,-27 13-41 0,30-9-110 16,-30 9-376-16,25-6 119 0</inkml:trace>
  <inkml:trace contextRef="#ctx0" brushRef="#br0" timeOffset="1.13104E6">31065 11161 2718 0,'0'0'3'0,"0"0"16"15,0 0 12-15,0 0-14 0,0 0 13 16,0 0-14-16,0 0-11 0,0 0-10 0,0 0-3 16,0 0 0-16,0 0 2 0,0 0 6 15,0 0-3-15,0 0-2 0,0 0 10 16,0 0-5-16,0 0-5 0,0 0-3 15,0 0 11-15,0 0-3 0,0 0 2 16,0 0 17-16,0 0 11 0,0 0 10 0,0 0 26 16,0 0-12-16,45-66-16 0,-45 66 9 15,20-27 0-15,-6 7-30 0,6 0-5 0,0-2-2 16,8 1-8-16,4-5-4 0,1 5-17 16,1-3-3-16,11-1 2 0,-2-4-7 0,6 9-3 15,-11-2-8-15,3 4 2 0,-3 0-2 16,-3 2-7-16,-5 0-6 0,-6 4-14 0,1 3-50 15,-5-1-107-15,0-1-374 0,-7 2 114 16</inkml:trace>
  <inkml:trace contextRef="#ctx0" brushRef="#br0" timeOffset="1.13163E6">31015 11998 2304 0,'0'0'10'0,"-24"8"6"0,24-8-13 15,0 0-3-15,-20 12 7 0,20-12-7 16,0 0-17-16,0 0 1 0,0 0 16 0,-18 17 13 16,18-17 42-16,0 0 14 0,0 0 22 0,0 0 24 15,0 0-25-15,0 0-7 0,0 0-5 16,0 0-13-16,0 0-1 0,0 0-11 0,0 0-1 15,0 0-11-15,0 0-3 0,0 0-30 16,0 0-18-16,0 0-9 0,27-71-17 16,8 47-18-16,7-8 4 0,14-4-6 0,1-1-3 15,9-1-2-15,4 2 7 0,-2 0-12 16,-2 0 10-16,-18 9-4 0,1 4 16 16,-3-1-3-16,-10 6-13 0,-5 0-49 0,-2 3-64 15,-7-1-377-15,-1 5 109 0</inkml:trace>
  <inkml:trace contextRef="#ctx0" brushRef="#br0" timeOffset="1.13216E6">31113 12892 2268 0,'0'0'46'0,"0"0"21"16,0 0 5-16,0 0 4 0,0 0 13 0,0 0 0 15,0 0 5-15,-46-8-13 0,46 8-7 16,0 0 13-16,0 0-20 0,0 0-3 16,0 0-12-16,0 0-23 0,-31-21-4 0,31 21-15 15,0 0-8-15,0 0-11 0,0 0 2 16,0 0 2-16,0 0 3 0,0 0-1 16,31-58 8-16,-31 58 0 0,21-24 4 15,-11 12-4-15,-10 12-12 0,32-32-5 0,-15 17-11 16,6-3-25-16,2 1-37 0,4-1-20 15,-1 0-71-15,2-1-168 0,11 4-259 0,-13-5 114 16</inkml:trace>
  <inkml:trace contextRef="#ctx0" brushRef="#br0" timeOffset="1.13269E6">31115 13565 2365 0,'0'0'41'0,"0"0"21"0,-18 17 20 16,18-17 29-16,0 0 13 0,0 0-29 16,0 0 12-16,0 0 6 0,0 0-11 15,0 0 18-15,-32-42 19 0,32 42 1 0,-3-30 7 16,3 30-39-16,5-47-4 0,8 18-27 15,0-6 2-15,4-4-28 0,8-8-50 16,7 2-34-16,10-8-61 0,1-2-91 0,28-16-310 16,2-3-254-16,6-1 441 0</inkml:trace>
  <inkml:trace contextRef="#ctx0" brushRef="#br0" timeOffset="1.15105E6">25449 9510 104 0,'0'0'50'15,"0"0"31"-15,0 0-58 0,0 0 0 16,0 0-23-16,0 0 8 0,0 0 7 0,0 0-23 16,-11-38 31-16,11 38-15 0,0 0 6 15,0 0 1-15,0 0 15 0,0 0-16 16,0 0 0-16,0 0 1 0,0 0-8 0,0 0 14 16,0 0 13-16,0 0 21 0,0 0 10 15,0 0 18-15,0 0 8 0,0 0-21 0,0 0-7 16,0 0-2-16,0 0-12 0,0 0-18 15,0 0 1-15,0 0-6 0,0 0 4 0,0 0-25 16,0 0 10-16,0 0 1 0,0 0-6 16,0 0 19-16,0 0-24 0,0 0 5 15,0 0 14-15,0 0 10 0,0 0 22 0,0 0 9 16,0 0-2-16,0 0-11 0,0 0-4 16,0 0-10-16,0 0 11 0,0 0-24 0,0 0-1 15,0 0-4-15,0 0-4 0,0 0 4 16,0 0 4-16,0 0 22 0,0 0 27 15,0 0-7-15,0 0 3 0,0 0-6 0,0 0 6 16,-20 74-15-16,20-74-11 0,-4 37-1 16,3-16-10-16,1-21 10 0,-9 41-24 0,6-20 10 15,3-21-6-15,0 40-7 16,0-40 4-16,0 40-4 0,0-40-3 0,0 43 0 16,8-19-6-16,-4-1 0 0,-4-23-9 15,5 49 0-15,3-32-9 0,-3 6-6 0,2-1 3 16,1-7-10-16,-8-15 7 0,3 27 5 15,4-15 4-15,-7-12 9 0,0 0 25 16,10 32 3-16,-10-32 5 0,0 0 6 0,8 21 2 16,-8-21-9-16,0 0-3 0,5 21-9 15,-5-21 9-15,0 0-15 0,0 0 5 0,12 18-13 16,-12-18 0-16,0 0 7 0,0 0-4 16,0 0-12-16,0 0 9 0,8 24-18 0,-8-24-10 15,0 0-17-15,0 0 2 0,0 0-15 16,0 0 11-16,0 0 8 0,9 8-9 15,-9-8 2-15,0 0 6 0,0 0 3 0,0 0 5 16,0 0-22-16,0 0 12 0,0 0 0 16,23-47 16-16,-23 47 24 0,12-30 2 0,-12 30 40 15,5-33 10-15,-5 33 10 0,3-38-7 16,-3 38-1-16,5-36-10 0,-5 36-4 16,0-39-1-16,0 39-8 0,4-35-4 0,-4 35-6 15,1-34 0-15,-1 34-6 0,4-33-8 16,-4 33 3-16,3-32-4 0,-3 32-20 15,5-34-1-15,-5 34-28 0,3-32-42 0,-1 17-68 16,-2 15-198-16,15-27-202 0,-8 12 109 16</inkml:trace>
  <inkml:trace contextRef="#ctx0" brushRef="#br0" timeOffset="1.15262E6">25924 14084 2140 0,'0'0'21'0,"-41"-16"6"0,41 16 20 16,0 0-4-16,0 0 22 0,0 0-8 15,0 0-7-15,0 0-10 0,0 0-13 0,0 0-3 16,0 0 6-16,0 0-10 0,0 0 7 16,0 0-19-16,0 0-10 0,0 0 4 15,0 0-7-15,0 0-13 0,0 0 1 0,0 0 11 16,0 0 0-16,0 0 12 0,0 0 11 16,0 0 4-16,0 0 19 0,0 0 6 0,0 0 10 15,0 0 2-15,0 0-15 0,0 0 5 16,0 0-4-16,0 0-2 0,0 0-7 0,0 0-7 15,0 0 14-15,0 0-12 0,0 0 2 16,0 0 1-16,0 0-2 0,0 0-14 16,0 0 6-16,0 0 10 0,0 0-12 0,0 0-3 15,0 0 16-15,0 0-11 0,0 0 12 16,-31-6 1-16,31 6-21 0,0 0 9 16,0 0-5-16,0 0-6 0,0 0 4 0,0 0-6 15,-23-15-3-15,23 15 5 0,0 0-5 16,0 0 11-16,0 0-4 0,-27-12-9 15,27 12 6-15,0 0 3 0,0 0-7 0,-21-14 10 16,21 14-12-16,0 0 3 16,-26-6 5-16,26 6-4 0,0 0-8 0,-26-9 14 0,26 9 4 15,0 0-14-15,-30-9-6 0,30 9 0 16,0 0 6-16,-41-3-2 0,41 3 21 16,-31-6-21-16,31 6-14 0,-34-3 18 0,34 3 6 15,-32-3-12-15,32 3 0 0,-30-7-6 16,30 7 2-16,-35-2 4 0,35 2-10 0,-30-10 6 15,30 10 16-15,-28-5-12 0,28 5-4 16,-29-10 0-16,29 10-2 0,-30-9 4 16,30 9 0-16,-37-11 0 0,37 11 8 15,-33-9-12-15,33 9 6 0,-39-8 4 0,39 8-3 16,-30-10-6-16,30 10-44 16,-23 0-40-16,23 0-56 0,0 0-259 0,-25 15-313 0,25-15 582 15</inkml:trace>
  <inkml:trace contextRef="#ctx0" brushRef="#br0" timeOffset="1.16019E6">30852 9377 1106 0,'0'0'213'0,"0"0"-76"0,0 0-88 16,0 0-5-16,0 0-36 0,0 0-29 16,0 0-36-16,0 0-11 0,0 0 4 0,0 0 7 15,0 0 19-15,0 0 28 0,0 0 20 16,0 0 9-16,0 0-5 0,0 0 20 0,0 0-11 15,0 0 0-15,0 0 10 0,0 0 3 16,0 0 9-16,0 0 3 0,0 0 20 0,0 0 8 16,0 0-16-16,0 0 16 0,0 0-15 15,0 0 0-15,0 0-17 0,0 0 14 0,0 0-15 16,0 0-1-16,0 0-4 0,0 0-11 16,0 0-7-16,0 0 4 0,0 0 2 15,0 0-6-15,0 0-7 0,0 0 4 16,0 0-4-16,0 0 3 0,0 0-3 0,0 0 0 15,0 0-7-15,0 0 7 0,0 0-4 16,0 0 1-16,0 0-1 0,0 0 0 16,0 0-5-16,0 0-4 0,0 0 9 0,-11-46 0 15,11 46-12-15,0 0 6 0,0 0 0 16,0 0 0-16,0 0-6 0,0 0 3 0,0 0-3 16,0 0-6-16,0 0-13 0,27-16 6 15,-27 16-9-15,0 0 6 0,16-12-4 0,-16 12 4 16,0 0 2-16,0 0 14 0,0 0 0 15,20-13 0-15,-20 13-1 0,0 0-6 16,0 0 7-16,0 0 3 0,0 0 0 16,0 0 17-16,15-15-1 0,-15 15-9 0,0 0-4 15,0 0 13-15,0 0 0 0,0 0 10 16,0 0-14-16,0 0 7 0,0 0 3 16,0 0-9-16,0 0-4 0,0 0 1 0,0 0-1 15,19-15-3-15,-19 15 6 0,0 0 1 16,0 0 8-16,0 0 9 0,0 0-9 0,0 0 3 15,0 0-1-15,0 0 6 0,0 0 0 16,0 0-6-16,0 0 5 0,0 0 0 16,0 0-11-16,0 0 3 0,0 0-12 15,0 0 3-15,15-19-6 0,-15 19 6 0,0 0-8 16,0 0 10-16,0 0-7 0,0 0-6 16,0 0 11-16,22-13 10 0,-22 13 6 15,0 0 2-15,0 0 0 0,0 0-3 0,0 0-8 16,0 0 7-16,21-12 0 0,-21 12 5 15,0 0-7-15,0 0-8 0,0 0 7 0,0 0-8 16,0 0 1-16,0 0-1 0,22-15 3 16,-22 15-7-16,0 0-3 0,0 0 10 0,0 0-10 15,0 0 12-15,18-15 4 0,-18 15-7 16,0 0 10-16,0 0-10 0,0 0-9 16,17-20 9-16,-17 20-3 0,0 0-2 0,0 0-2 15,0 0 3-15,17-16-1 0,-17 16-2 16,0 0-5-16,0 0 5 0,0 0 2 15,18-15-7-15,-18 15-6 0,0 0 2 16,0 0 0-16,17-15 2 0,-17 15 1 0,0 0-3 16,0 0 2-16,17-12 2 0,-17 12-8 15,0 0-1-15,0 0 3 0,0 0 2 16,22-15 0-16,-22 15-6 0,0 0 8 0,0 0 2 16,23-15-6-16,-23 15 0 0,0 0 6 15,17-12-4-15,-17 12 5 0,0 0 1 0,0 0-8 16,20-12 0-16,-20 12 6 0,0 0-10 15,0 0 17-15,23-14-14 0,-23 14 10 0,0 0-11 16,0 0 4-16,19-12 0 0,-19 12 11 16,0 0-11-16,0 0 2 0,20-12-4 15,-20 12-3-15,0 0 7 0,0 0-2 0,0 0 5 16,0 0-3-16,20-15 9 0,-20 15-11 16,0 0 8-16,0 0-8 0,0 0-4 15,0 0 17-15,0 0 0 0,0 0-19 0,23-12 10 16,-23 12-4-16,0 0 0 0,0 0 2 15,22-18-8-15,-22 18 10 0,17-11 4 16,-17 11-8-16,18-15 0 0,-18 15 3 0,0 0-10 16,22-13 16-16,-22 13 8 0,0 0-11 15,0 0 3-15,21-15-5 0,-21 15 9 16,0 0-1-16,0 0 7 0,0 0-19 0,21-12 6 16,-21 12 3-16,0 0-1 0,0 0-6 15,0 0 0-15,0 0 0 0,18-12 0 16,-18 12 7-16,0 0-1 0,0 0-2 0,0 0 4 15,0 0-12-15,0 0 8 0,0 0-8 16,0 0 4-16,0 0 6 0,0 0-8 0,0 0 0 16,0 0 8-16,22-12-10 0,-22 12 11 15,0 0-7-15,0 0 4 0,0 0-6 16,0 0 0-16,18-20-6 0,-18 20 12 0,0 0 0 16,19-11-6-16,-19 11 2 0,0 0-10 15,20-16 4-15,-20 16-2 0,0 0-5 16,25-13 5-16,-25 13 6 0,0 0-10 0,16-15 8 15,-16 15 6-15,0 0-6 0,0 0 4 16,20-16 4-16,-20 16-4 0,0 0 0 16,0 0 4-16,0 0 7 0,0 0 5 0,0 0 0 15,21-12-6-15,-21 12 4 0,0 0-14 16,0 0 13-16,0 0-1 0,0 0-12 16,0 0 10-16,0 0-10 0,0 0 4 0,0 0 2 15,0 0-3-15,0 0-1 0,0 0 2 16,0 0-4-16,0 0-2 0,21-12 12 0,-21 12-16 15,0 0 13-15,0 0-13 0,0 0-9 16,0 0-28-16,0 0-54 0,0 0-101 16,0 0-419-16,0 0-61 0,0 0 122 0</inkml:trace>
  <inkml:trace contextRef="#ctx0" brushRef="#br0" timeOffset="1.16504E6">27749 8368 565 0,'20'10'104'0,"-20"-10"-42"15,0 0-44-15,0 0 6 0,32 5-18 16,-32-5 0-16,0 0 18 0,34 10-1 0,-34-10-17 15,30 7 17-15,-30-7-6 16,35 7-17-16,-35-7 23 0,32 6 11 0,-7-5-7 16,-25-1-5-16,47 11-5 0,-24-6 31 15,2-3-43-15,0 6 21 0,-25-8-10 0,49 6 25 16,-27-3 5-16,6 3-17 0,-28-6 11 16,55 6 17-16,-28-1-24 0,1-4 9 0,4-1-6 15,-3 3 5-15,2-3-6 0,3 5 0 16,3-3-5-16,-7-2 4 0,8 0-12 15,-6 0 7-15,6 0 0 0,-4 0-9 0,6 0-8 16,-6 0 16-16,2 0-16 0,-6 0 0 16,6 0 4-16,-6 2-8 0,-30-2 16 15,60-2-9-15,-38 2 4 0,-22 0 12 0,52 2-8 16,-52-2 14-16,43 0-3 0,-16 0 2 16,-27 0-7-16,38 0-4 0,-38 0-4 15,44 0 0-15,-44 0 0 0,43 0-3 0,-21 0-1 16,-22 0 0-16,37 3-4 0,-37-3 11 15,40 0 3-15,-15 0-4 0,-25 0 0 16,40 5 3-16,-40-5-6 0,44-5 2 0,-18 10 4 16,-26-5 15-16,57 0 2 0,-27-5-6 15,2 5-1-15,-32 0-6 0,54 0 5 0,-23 5-6 16,0-5-2-16,0 0-7 0,0 0 2 16,0 3-2-16,1 0-11 0,2-3 7 15,-3 1-10-15,3 4 8 0,-2-5-3 16,-2 3-5-16,1 0 2 0,-2-3 0 0,1 3-8 15,-2 0 3-15,-28-3 0 0,52 6 2 16,-27-2 6-16,-25-4-8 0,42 2-1 0,-18-2 6 16,-24 0 3-16,46 6-11 0,-22-6 16 15,-24 0-2-15,45 3-3 0,-17-3-1 0,-2 4-4 16,-26-4 4-16,51 2-5 0,-25-2-2 16,-26 0 5-16,45 6-5 0,-24-6-1 15,-21 0 3-15,46 5 3 0,-26 0-3 16,-20-5-5-16,45 6 8 0,-22-2-10 0,-23-4 17 15,54 7-7-15,-29-2-3 0,3 0 3 16,4-2-8-16,-7 3-3 0,7 2 6 16,-5-5-3-16,3 3 8 0,-30-6-11 0,48 6 6 15,-23-4 2-15,-25-2-5 0,41 10-3 16,-25-7 1-16,-16-3 2 0,39 6 0 0,-39-6-3 16,30 3 3-16,-30-3 0 0,32 6 5 15,-32-6-5-15,25 6 5 0,-25-6-7 0,0 0-1 16,32 4 1-16,-32-4 7 0,0 0-5 15,28 5 2-15,-28-5-4 0,25 7 4 16,-25-7 6-16,0 0 2 0,40 5-2 16,-40-5-6-16,30 8 1 0,-30-8-1 0,41 4 3 15,-21 1 3-15,-20-5-1 0,36 6-4 16,-36-6 2-16,37 9 2 0,-12-6-17 16,-25-3 15-16,37 6-12 0,-37-6 12 15,40 6-10-15,-40-6 5 0,34 7-3 0,-34-7 11 16,35 5-8-16,-35-5 5 0,27 3 0 0,-27-3-3 15,0 0 1-15,33 7 9 0,-33-7-7 16,0 0 3-16,27 5-13 0,-27-5 5 16,0 0 5-16,0 0-3 0,30 3-7 15,-30-3 5-15,0 0 3 0,0 0-8 0,0 0 12 16,28 7-7-16,-28-7-7 0,0 0 7 16,0 0-3-16,0 0-2 0,29 5 8 0,-29-5-8 15,0 0-3-15,0 0 6 0,0 0-1 16,0 0 11-16,0 0-8 0,25 5 5 15,-25-5 5-15,0 0-3 0,0 0-7 0,0 0 3 16,0 0 4-16,0 0-2 0,0 0-5 16,0 0-7-16,0 0-1 0,0 0 13 15,0 0 0-15,0 0-5 0,0 0 10 0,0 0-10 16,0 0-3-16,27 5 6 0,-27-5 7 16,0 0 4-16,0 0-6 0,0 0 1 15,0 0 1-15,0 0 7 0,0 0 2 0,0 0-7 16,0 0-3-16,0 0 13 0,0 0-11 15,0 0-1-15,0 0 6 0,0 0-11 0,0 0-3 16,0 0 12-16,0 0 0 0,0 0 4 16,0 0 0-16,0 0-4 0,0 0-5 15,0 0 0-15,0 0-3 0,0 0 8 0,0 0-1 16,0 0-17-16,0 0 6 0,0 0 9 16,0 0-13-16,0 0 11 0,0 0-1 15,0 0-8-15,0 0 3 0,0 0-1 16,0 0 2-16,0 0-2 0,0 0-4 0,0 0 7 15,0 0-3-15,0 0-2 0,0 0 6 16,0 0-3-16,0 0-6 0,-17 50 8 0,17-50-5 16,0 0-5-16,-3 31 5 0,3-31 0 15,0 0-4-15,-7 33 4 0,7-33 0 16,-3 29 0-16,3-29 9 0,-5 30-5 0,5-30-8 16,-12 35 8-16,12-35-4 0,-10 32 0 15,6-8-4-15,4-24 12 0,-13 42-12 16,6-17 8-16,2-5-4 0,-6 8 5 0,7-2-5 15,-4 1 4-15,5 0-2 0,-2 2 0 16,0 4-6-16,1-1 2 0,-1-3 6 16,2-2-2-16,3 5-2 0,-5 0 5 0,1-5-5 15,4 3 0-15,0-30 4 0,-3 59-6 16,1-31 0-16,2-1 10 0,2 2-14 0,-2 1 10 16,0 0 7-16,0-1-13 0,0 4-2 15,0-2 4-15,3 2 2 0,-3 6-4 16,4-5 4-16,-4 2-2 0,5 7 4 0,-5 1-4 15,3-2 0-15,-1 2-4 0,1-2 2 16,1 1 8-16,1-2-8 0,3 0-7 16,0-2 1-16,-1 1 5 0,5-6-12 0,-4 3 9 15,0-10 1-15,-3 0-8 0,4 0 7 16,-4-4-8-16,1 1 8 0,-6-24-3 16,9 33 7-16,-9-33-14 0,5 30 18 0,-5-30-13 15,10 24 4-15,-10-24 3 0,5 27-7 16,-5-27 6-16,3 23 1 0,-3-23-1 0,0 0 1 15,9 37-1-15,-9-37 3 16,1 25-3-16,-1-25 10 0,7 28-10 0,-7-28 3 0,10 33 2 16,-3-18 2-16,-7-15-2 0,13 34 0 15,-5-18-2-15,-8-16 0 0,16 31-5 16,-16-31 9-16,8 27 0 0,0-11-11 16,-8-16 14-16,9 25-8 0,-9-25 1 0,0 0 9 15,8 30-12-15,-8-30 1 0,3 24 6 16,-3-24 14-16,0 0-14 0,-3 35 5 15,3-35-4-15,0 0-1 0,-8 34 2 0,8-34 3 16,-4 24-14-16,4-24 12 0,0 0-5 16,-1 31-2-16,1-31-1 0,0 0 1 0,-9 37 0 15,9-37-3-15,0 0-2 0,-3 34 5 16,3-34 2-16,0 23 0 0,0-23-2 16,0 0 6-16,-3 35-6 0,3-35 0 0,0 28 0 15,0-28 2-15,-2 28 0 0,2-28 9 16,-3 31-7-16,3-31 0 0,-9 27-6 15,9-27 4-15,-3 31 7 0,3-31-14 16,-9 28 11-16,9-28-4 0,-3 25 0 0,3-25-2 16,0 0 2-16,-5 33-2 0,5-33-1 15,-8 24 1-15,8-24 9 0,0 0-5 0,-4 38-6 16,4-38-1-16,0 25 1 0,0-25 13 16,0 0-7-16,-3 40-9 0,3-40 3 0,3 30 8 15,-3-30 1-15,0 31-5 0,0-31 2 16,-3 31 3-16,3-31-8 0,0 37 6 15,0-37 1-15,0 38-6 0,0-38 2 0,0 39 2 16,0-39-6-16,0 40 8 0,-2-22 7 16,2-18-17-16,0 33 1 0,0-33 10 15,-3 38 1-15,3-38-8 0,0 32 2 16,0-32-2-16,-5 27 0 0,5-27-1 0,0 0 3 16,0 37 7-16,0-37-11 0,0 0 4 15,-7 33 0-15,7-33 4 0,-1 21 1 0,1-21-3 16,0 0-2-16,-9 32-2 0,9-32 2 15,0 0 2-15,-6 33 5 0,6-33-10 0,-2 24 1 16,2-24 9-16,0 0-9 0,-13 30-3 16,13-30 5-16,-2 20 0 0,2-20 5 15,0 0-3-15,-9 28 7 0,9-28-11 0,0 0 2 16,-6 29-3-16,6-29 6 0,0 0-1 16,-10 24 0-16,10-24-2 0,0 0 2 15,-7 30 1-15,7-30-1 0,-5 23 2 0,5-23 3 16,0 0-5-16,-12 31-6 0,12-31-3 15,-5 18 12-15,5-18-10 0,0 0 7 16,-11 24-6-16,11-24 8 0,0 0-4 0,-15 28 0 16,15-28-2-16,-10 19 2 0,10-19 0 15,0 0-4-15,-12 27 4 0,12-27 6 0,-9 18-8 16,9-18 2-16,0 0 0 0,-13 27 5 16,13-27-8-16,0 0 6 0,-10 23-1 15,10-23-2-15,0 0 6 0,-8 22-3 16,8-22 1-16,0 0-8 0,0 0 4 0,-5 24 2 15,5-24 5-15,0 0-12 0,0 0 5 16,-12 21 0-16,12-21 5 0,0 0-1 16,0 0-4-16,0 0 2 0,-5 29-4 0,5-29 4 15,0 0 0-15,0 0-8 0,-8 24 6 16,8-24 2-16,0 0 2 0,0 0 1 0,0 0-5 16,-7 21 4-16,7-21-4 0,0 0 0 15,0 0 0-15,0 0 0 0,0 0 0 0,-2 27-2 16,2-27 2-16,0 0-2 0,0 0 2 15,0 0 0-15,0 0 4 0,0 0-10 16,0 0 8-16,0 32 0 0,0-32-9 16,0 0 3-16,0 0 8 0,0 0-6 0,0 0 0 15,0 0 6-15,0 0-4 0,0 0 9 16,0 0-2-16,0 0 4 0,0 0-9 16,-3 28-2-16,3-28 2 0,0 0-2 15,0 0-2-15,0 0 2 0,0 0 0 0,0 0-2 16,0 0 4-16,0 0 0 0,0 0-4 15,0 0 2-15,0 0-2 0,0 0 0 0,0 0 2 16,0 0-5-16,0 0 10 0,0 0-5 16,0 0-3-16,0 0 1 0,0 0 0 0,0 0 6 15,0 0-10-15,0 0 4 0,-9 26 6 16,9-26 0-16,0 0 7 0,0 0-8 16,0 0 5-16,-5 27-10 0,5-27 6 0,0 0-4 15,0 0 0-15,-10 24 0 0,10-24-2 16,0 0 4-16,0 0-10 0,-5 24 8 15,5-24-5-15,0 0 1 0,0 0 2 0,0 0-5 16,0 0 1-16,-8 26 10 0,8-26 7 16,0 0-11-16,0 0 0 0,0 0-11 0,0 0 7 15,0 0-5-15,0 0 2 0,0 0 9 16,0 0 1-16,0 0-6 0,0 0-1 16,0 0 4-16,0 0-7 0,0 0 1 0,0 0 1 15,0 0 1-15,0 0-14 0,0 0 7 16,0 0-19-16,0 0-2 0,0 0-33 15,62-41-18-15,-49 32-55 0,-13 9-96 16,32-21-423-16,-15 4 118 0</inkml:trace>
  <inkml:trace contextRef="#ctx0" brushRef="#br0" timeOffset="1.16584E6">31634 11741 2710 0,'0'0'-26'16,"0"0"23"-16,-15-20-8 0,15 20 2 15,0 0 3-15,0 0-14 0,-14-25-6 0,14 25 3 16,-5-9 11-16,5 9 0 0,0 0 9 16,0 0 3-16,0 0 21 0,0 0-1 0,0 0 6 15,0 0 1-15,-13-28 1 0,13 28 3 16,0 0-11-16,0 0 2 0,0 0 12 15,0 0-2-15,0 0 3 0,0 0 3 0,0 0 9 16,0 0-10-16,-4-28-9 0,4 28-3 16,0 0 8-16,0 0-18 0,14-37 5 0,-14 37-5 15,12-30 2-15,-2 14-2 0,-10 16-6 16,15-40 13-16,-7 22 14 16,0-1-10-16,-8 19 0 0,17-40 0 0,-5 21-10 0,-4 1-9 15,-8 18 4-15,20-33-6 0,-5 14 2 16,-5 3-5-16,-10 16 12 0,24-30-10 15,-14 17 3-15,-10 13-2 0,17-24-3 16,-17 24-4-16,18-19 2 0,-18 19-16 0,17-19-7 16,-9 14-14-16,-8 5-12 0,17-15-18 15,-17 15-16-15,20-10-33 0,-20 10-49 0,17-6-145 16,-17 6-297-16,0 0 119 0</inkml:trace>
  <inkml:trace contextRef="#ctx0" brushRef="#br0" timeOffset="1.16618E6">31732 11639 2684 0,'-36'-27'81'0,"36"27"26"16,-14-20-2-16,14 20-7 0,-17-22-16 15,17 22-27-15,-15-22-8 0,15 22-16 0,0 0-22 16,-11-25-4-16,11 25-15 0,0 0 1 16,0-33-7-16,0 33-13 0,15-24 13 0,-15 24-10 15,20-27 4-15,-20 27 5 0,25-30 3 16,-12 18 9-16,2-3-5 0,-6 3-10 15,2-3-2-15,-2 2-11 0,4 0-38 16,-1 1-12-16,5 0-44 0,-6 0-73 0,-2-1-419 16,-9 13 116-16</inkml:trace>
  <inkml:trace contextRef="#ctx0" brushRef="#br0" timeOffset="1.16645E6">31766 11155 2505 0,'-27'-8'9'16,"27"8"12"-16,-23-9 27 0,23 9-2 0,-29-12 12 16,29 12-5-16,-22-18 0 0,22 18-18 15,-26-18 19-15,26 18-14 0,-22-22-9 16,10 10 11-16,12 12 11 0,-18-28-31 0,18 28 8 16,-17-28-15-16,17 28-3 0,-10-31-19 15,10 31-3-15,-7-37-7 0,7 37 7 0,-5-40 5 16,5 20 0-16,0 20 7 0,-5-42-9 15,5 42-11-15,0-39-4 0,0 39-6 16,-3-37-14-16,3 21-28 0,3-3-25 0,-3 19-48 16,5-34-60-16,-5 34-395 0,5-33 119 15</inkml:trace>
  <inkml:trace contextRef="#ctx0" brushRef="#br0" timeOffset="1.16666E6">31614 10301 2553 0,'-9'-28'68'0,"-4"-6"40"0,-6-6 16 0,-1-9 10 16,2 0-1-16,-4-1-22 0,-3-2-13 0,7-3-14 15,1 1-1-15,0 3-42 0,4 1-11 16,3 5-24-16,6-2-27 0,3 1-7 0,1 2-9 16,1 3-9-16,6 1 6 0,-2 8 0 15,0 1-20-15,5 4-1 0,-1-2-22 16,-1 0-21-16,0 9-43 0,4-2-72 15,1 4-419-15,1-1 116 0</inkml:trace>
  <inkml:trace contextRef="#ctx0" brushRef="#br0" timeOffset="1.16689E6">31568 9189 2693 0,'-38'-7'89'0,"38"7"-5"0,-30-8 14 0,30 8-9 16,-30-14-17-16,30 14-4 0,-29-12-16 15,29 12-17-15,0 0-16 0,-32-13-3 0,32 13 5 16,0 0-10-16,-18-12-4 0,18 12-2 16,0 0-1-16,0 0-15 0,0 0-19 0,0 0-28 15,0 0-35-15,0 0-60 0,0 0-178 16,0 0-307-16,0 0 116 0</inkml:trace>
  <inkml:trace contextRef="#ctx0" brushRef="#br0" timeOffset="1.16951E6">29308 8736 2400 0,'0'0'-93'0,"0"0"18"0,0 0 24 15,0 0 0-15,0 0 19 0,0 0-7 16,0 0 11-16,0 0 3 0,0 0-8 0,0 0 11 16,-43-46 11-16,43 46-15 0,0 0 22 15,0 0 8-15,0 0-4 0,0 0 15 0,0 0-1 16,0 0 5-16,0 0 21 0,0 0-4 15,0 0-4-15,0 0 0 0,0 0 33 16,-13-20 0-16,13 20-3 0,0 0-4 16,0 0-10-16,0 0-8 0,0 0 4 0,0 0-11 15,-14-21-9-15,14 21-12 0,0 0-6 16,0 0 9-16,0 0-12 0,0 0 0 0,0 0 8 16,0 0-8-16,0 0-6 0,0 0 3 15,0 0 0-15,0 0-5 0,-6-27 13 16,6 27-5-16,0 0 0 0,0 0 0 0,0 0 6 15,0 0-6-15,0 0 6 0,0 0-15 16,0 0 3-16,0 0-3 0,0 0 6 16,0 0-3-16,0 0 6 0,0 0 6 0,3-34-12 15,-3 34 9-15,0 0 2 0,0 0 16 16,0 0-7-16,0 0 0 0,0 0 0 16,0 0 3-16,-5-28 2 0,5 28-14 0,0 0 12 15,0 0-4-15,0 0-2 0,0 0 0 16,0 0 2-16,0 0-3 0,0 0 12 15,0 0-12-15,0 0 0 0,0 0-2 0,0 0 2 16,0 0-3-16,-52 42-2 0,27-16 5 16,5-1-5-16,-9 3-3 0,1-4 6 15,3 3-6-15,0-2-3 0,-7 1 1 0,9-3-3 16,4-4 5-16,-4-4-2 0,3 2-1 16,3-4-4-16,0 4-1 0,17-17-25 0,-32 25-48 15,22-17-52-15,10-8-103 0,-20 19-381 16,15-11 115-16</inkml:trace>
  <inkml:trace contextRef="#ctx0" brushRef="#br0" timeOffset="1.16999E6">29288 8640 2594 0,'0'0'73'0,"0"0"12"16,0 0-11-16,0 0-20 0,24 18-2 15,-24-18-10-15,0 0-6 0,0 0 2 16,0 0 2-16,0 0-20 0,0 0 9 0,-40 35-4 16,40-35-4-16,-34 27 1 0,7-8-10 15,-3 1 11-15,-5 5-8 0,-10 7 1 16,3-5-9-16,0 0 5 0,-1 5 6 0,3-4-9 15,-2-4 1-15,7 0 1 0,3-1-6 16,-3-5 1-16,5 3 4 0,1-3-6 0,-2 2 1 16,9-8-3-16,2 3 0 0,-4-2-15 15,3 2-17-15,0-1-14 0,1-3-12 16,20-11-31-16,-28 20-30 0,28-20-39 16,-27 17-63-16,27-17-414 0,-17 12 117 0</inkml:trace>
  <inkml:trace contextRef="#ctx0" brushRef="#br0" timeOffset="1.17034E6">29007 8772 2588 0,'0'0'12'0,"0"0"14"16,0 0 12-16,0 0 22 0,-70 31-24 16,50-21 5-16,-7 2 8 0,-8 0-9 0,2 4 0 15,-4 1-19-15,3 0-1 0,-1 1 11 16,-2-3-15-16,4 0-1 0,0 4 0 0,-3-2 5 15,3 1-8-15,-4-5 6 0,4 1-1 16,8-2 0-16,-5 0-4 0,6 2-11 16,4-7 0-16,20-7-4 0,-37 20-27 15,21-14-29-15,16-6-44 0,-27 13-68 0,27-13-131 16,0 0-303-16,-25 5 119 0</inkml:trace>
  <inkml:trace contextRef="#ctx0" brushRef="#br0" timeOffset="1.17067E6">28569 8532 2400 0,'0'0'59'0,"0"0"-13"16,0 0-1-16,0 0 2 0,0 0-3 15,0 0-10-15,0 0-2 0,0 0 1 16,0 0 6-16,0 0 16 0,0 0 17 0,0 0-4 16,0 0-2-16,0 0-6 0,0 0-18 15,0 0 14-15,0 0-11 0,-95 39-1 0,61-20 7 16,-1 6-6-16,2 0-4 0,-12 4-6 16,-1 1-2-16,1-3-5 0,-3 6 10 15,3-2-14-15,-4 0 1 0,0-2-4 0,4 2 1 16,2 0-11-16,1-1-3 0,-1-1-33 15,2-2-21-15,5-6-32 0,7 5-52 16,1-10-84-16,-1 4-506 0,9-6 568 0</inkml:trace>
  <inkml:trace contextRef="#ctx0" brushRef="#br0" timeOffset="1.17104E6">28126 8549 3122 0,'0'0'44'15,"0"0"-5"-15,0 0 11 0,0 0-15 16,0 0-3-16,0 0 2 0,0 0-22 0,0 0 1 15,0 0-8-15,0 0 6 0,0 0-4 16,0 0 2-16,-107 27 4 0,72-5 0 16,-1-2-11-16,-10 8 20 0,-3 4-6 0,-9 4 1 15,1 4-13-15,-5 0-4 0,0-3-2 16,7 2 9-16,-4 3-14 0,6-3 5 0,11-4-4 16,0-5-23-16,10-1 1 0,4-5-15 15,-1-3 2-15,6 4-9 0,5-10-13 16,-1 2-16-16,2-4-20 0,4 1-8 0,-2-6-62 15,15-8-169-15,-32 8-257 0,32-8 116 16</inkml:trace>
  <inkml:trace contextRef="#ctx0" brushRef="#br0" timeOffset="1.17135E6">27296 8655 2456 0,'0'0'106'16,"0"0"-15"-16,0 0-1 0,0 0-10 15,0 0-18-15,0 0-12 0,0 0-8 0,0 0-12 16,0 0-2-16,0 0 2 0,0 0-5 16,0 0 3-16,0 0-6 0,-63 35 4 0,63-35-2 15,-36 15 3-15,11-3-18 0,-6 3 5 16,-3 0-2-16,-6 7-2 0,-5-1 6 0,-4 2-7 15,-1-2 3-15,3 3 2 0,0-1-7 16,6-5 0-16,4 0 13 0,2 0-18 16,1-2-13-16,6-3-5 0,8 1-5 0,1-2-14 15,-1 5-26-15,0-5-31 0,8-3-63 16,12-9-139-16,0 0-339 0,-25 18 116 16</inkml:trace>
  <inkml:trace contextRef="#ctx0" brushRef="#br0" timeOffset="1.17167E6">27167 8640 2626 0,'0'0'78'0,"0"0"-5"16,0 0 5-16,0 0-16 0,0 0-15 15,0 0 4-15,0 0-6 0,0 0-7 0,0 0-4 16,0 0 3-16,0 0-1 0,-88 35 9 16,59-17-10-16,-11 6-5 0,2 3-2 15,-9 5 1-15,-7 5-2 0,-1 3-13 16,-2 0-1-16,0 2 2 0,4-5-1 0,-1 4 5 16,9-8-6-16,2-1-13 0,4-2 11 0,7-5-2 15,2 0-16-15,5-5-10 0,0 6 6 16,7-8-15-16,1 1-1 0,3-3-27 15,14-16-33-15,-26 26-39 0,17-14-44 16,9-12-72-16,0 0-407 0,-11 23 119 0</inkml:trace>
  <inkml:trace contextRef="#ctx0" brushRef="#br0" timeOffset="1.17207E6">27254 8789 2681 0,'0'0'-8'0,"0"0"10"0,0 0 27 16,0 0-4-16,-65 32-2 0,65-32-1 15,-40 10-3-15,15-4 0 0,3 0-5 0,-5 4-1 16,2-5-2-16,25-5 0 0,-48 17-8 16,26-11 5-16,0 3-3 0,22-9-5 0,-43 18-5 15,23-6 2-15,1-2-5 0,-8-1-3 0,6 3 6 16,-9 1 5-16,3 0-6 0,-7-1 9 16,-4 0-6-16,3 0 6 0,-5 0 10 15,-1 0-10-15,5 0 11 0,-1 0-6 0,8-2 2 16,-1-3-4-16,0 2 7 0,7-3-3 15,23-6-10-15,-42 12 0 0,27-6-18 16,15-6-6-16,-29 7-25 0,14-2-19 16,15-5-51-16,0 0-78 0,0 0-398 0,-25 0 116 15</inkml:trace>
  <inkml:trace contextRef="#ctx0" brushRef="#br0" timeOffset="1.17245E6">26682 8840 2553 0,'0'0'94'0,"0"0"2"0,0 0 46 16,0 0-20-16,0 0-49 0,0 0-35 16,0 0-9-16,-87-3-5 0,87 3 7 0,-40 9-9 15,40-9-1-15,-37 12-4 0,37-12-1 16,-37 10 3-16,16-3 4 0,21-7-16 0,-44 15 4 15,17-6-2-15,-3-3-4 0,-5 6-5 16,-5-2 16-16,3 2-12 0,-8 0 14 16,5-3 0-16,3 2 0 0,-6-4 0 0,13 4-14 15,-1-2 0-15,0 0-1 0,7-3 8 16,-4 3-14-16,6 2-8 0,-3 1-4 16,3-3 2-16,22-9-30 0,-35 17-9 0,22-7-6 15,13-10-11-15,-27 19-3 0,27-19-13 16,-17 15-2-16,17-15-16 0,0 0 0 15,-17 18 4-15,17-18 14 0,0 0-12 16,0 0 26-16,0 0 1 0,0 0-12 0,0 0 5 16,49 15-10-16,-49-15-57 0,50-6-358 15,-18 3 107-15</inkml:trace>
  <inkml:trace contextRef="#ctx0" brushRef="#br0" timeOffset="1.17274E6">26901 8939 1962 0,'0'0'115'0,"0"0"-11"16,0 0-7-16,0 0-16 0,0 0 0 16,0 0-13-16,-68 33-2 0,43-19-19 15,-4-2 7-15,1-1-3 0,-7 5 0 0,1 4-16 16,2-7 17-16,2 4-20 0,0 1-3 15,-2-3 10-15,9 0-19 0,-2 1 6 16,1-5-8-16,6 5 2 0,1-4-15 16,17-12-8-16,-31 23-2 0,17-14-5 0,14-9 8 15,-20 18-6-15,20-18-12 0,-15 20-11 0,15-20-11 16,0 0-18-16,-12 24 0 0,12-24-17 16,0 0-49-16,0 0-102 0,47 16-354 15,-20-16 111-15</inkml:trace>
  <inkml:trace contextRef="#ctx0" brushRef="#br0" timeOffset="1.17304E6">28191 8843 2440 0,'25'0'163'16,"-25"0"-20"-16,0 0 28 0,0 0-25 0,42 0-23 15,-42 0-38-15,0 0-18 0,0 0-10 0,0 0-2 16,0 0-5-16,0 0 2 0,0 0-8 16,-49 52-6-16,28-39 3 0,-8 6-12 0,-3 1 1 15,-1 4-14-15,-9-1 2 0,2 5 3 16,7-4-1-16,-8 1-4 0,8-1-1 16,0 4-3-16,1-4-12 0,2-1 2 0,6-3-22 15,4 3-11-15,3-2-4 0,4-1-36 16,0-2-13-16,13-18-44 0,0 31-72 0,0-31-230 15,21 12-237-15,-4-9 121 0</inkml:trace>
  <inkml:trace contextRef="#ctx0" brushRef="#br0" timeOffset="1.17342E6">29620 8858 2629 0,'0'0'-5'16,"0"0"-7"-16,0 0 0 0,0 0 9 0,30 0-3 16,-30 0-14-16,0 0 8 0,0 0 6 0,0 0-3 15,0 0 6-15,0 0 21 0,0 0 20 16,0 0 18-16,0 0-8 0,0 0 16 0,0 0 2 15,0 0-12-15,0 0 4 0,0 0-6 16,0 0-9-16,0 0-8 0,0 0 17 16,0 0-11-16,0 0-2 0,0 0 13 15,-82 29-15-15,57-11 0 0,6-3-12 0,-11 7 7 16,8 0-3-16,-6 0-9 0,5-7-2 16,1 3 19-16,2 0-37 0,1-6 15 15,4 5-6-15,15-17-5 0,-32 24-17 0,22-14-4 16,10-10-10-16,-18 18-21 0,18-18-15 15,0 0-23-15,-8 21-33 0,8-21-77 0,0 0-487 16,0 0 118-16</inkml:trace>
  <inkml:trace contextRef="#ctx0" brushRef="#br0" timeOffset="1.17376E6">30369 8437 3020 0,'-12'50'95'0,"12"-50"-10"15,0 0-2-15,-20 21-28 16,20-21-5-16,-17 21-37 0,17-21-6 0,-21 27-5 0,6-14 1 16,15-13 8-16,-22 21-5 15,22-21-8-15,-23 23 9 0,9-14-1 0,14-9-1 0,-35 31 1 16,17-14-1-16,-9 6 1 0,2 1 1 15,-5 1 6-15,-10 5-4 0,9-4-5 0,-7 4 0 16,8-5 5-16,-5-3-5 0,5 2-6 16,1-3 7-16,9-2-1 0,0 1-8 15,2-7 1-15,-1 5-5 0,2 1-14 0,4-3-6 16,13-16-12-16,-20 29-23 0,20-29-30 16,-15 21-4-16,15-21-20 0,0 0-56 15,-5 25-152-15,5-25-290 0,0 0 117 0</inkml:trace>
  <inkml:trace contextRef="#ctx0" brushRef="#br0" timeOffset="1.17407E6">30341 8717 2624 0,'0'0'60'0,"0"0"-9"0,0 0-15 15,0 0-8-15,0 0-1 0,0 0-19 0,0 0-14 16,0 0 9-16,0 0-3 0,0 0 6 16,0 0 10-16,0 0 16 0,0 0 10 0,0 0-3 15,0 0 5-15,-66 34 11 0,45-21-10 0,-8 7-3 16,-6 2 1-16,0 9-12 0,-9-2-2 16,-1 0-8-16,7 0 4 0,-1 1-2 15,1 2-14-15,6-9 10 0,2 2-6 0,3-3-4 16,2 3-6-16,5-6-6 0,3 1-10 15,1-1-19-15,4-4-12 0,12-15-10 0,-5 32-20 16,5-32-30-16,0 0-56 0,0 0-171 16,32 30-284-16,-14-25 115 0</inkml:trace>
  <inkml:trace contextRef="#ctx0" brushRef="#br0" timeOffset="1.17439E6">31102 8857 2462 0,'28'-4'-9'0,"-28"4"12"0,0 0-3 16,0 0-6-16,34-3-7 0,-34 3 7 16,0 0 6-16,0 0 6 0,0 0 22 0,0 0 24 15,0 0 28-15,33 0 21 0,-33 0-6 16,0 0 0-16,0 0-17 0,0 0-9 0,0 0-11 15,0 0-6-15,0 0-2 0,0 0-5 16,0 0 2-16,0 0 9 0,-62 58-4 0,40-39-10 16,2-4-2-16,-8 7-8 0,3 0-4 15,0-1-5-15,-5-3 3 0,6 6 5 16,1-2-10-16,3-3-6 0,3-1-7 16,5 4-12-16,12-22-17 0,-16 30-21 15,16-30-21-15,3 26-31 0,-3-26-37 0,20 18-70 16,-20-18-507-16,30 6 615 0</inkml:trace>
  <inkml:trace contextRef="#ctx0" brushRef="#br0" timeOffset="1.17474E6">31548 8670 3012 0,'0'0'-12'0,"17"-15"7"16,-17 15-1-16,0 0 6 0,0 0-7 15,0 0 2-15,18-15 7 0,-18 15-7 0,0 0 2 16,0 0 37-16,0 0-4 0,0 0 18 16,0 0 18-16,0 0 4 0,0 0-30 15,0 0 5-15,0 0-16 0,0 0 6 0,0 0-2 16,0 0 1-16,0 0-8 0,-65 55 9 16,42-36-7-16,3-1-2 0,3 1-1 15,-1-1-6-15,-6 2 8 0,7-6-14 16,-3 4 10-16,4 1-13 0,-4-2 4 0,0 1-6 15,-2 0 3-15,0-3-1 0,0 4 8 16,1-4-14-16,-1 2 10 0,5-4-2 0,0 1-24 16,17-14-12-16,-26 21-13 0,26-21 0 15,-22 18-17-15,22-18-20 0,-10 21-2 0,10-21-16 16,0 0-24-16,-7 29-32 0,7-29-42 16,0 0-483-16,0 0 119 0</inkml:trace>
  <inkml:trace contextRef="#ctx0" brushRef="#br0" timeOffset="1.17496E6">31772 8702 2667 0,'0'0'-236'15,"0"0"-357"-15,-65-32 116 0</inkml:trace>
  <inkml:trace contextRef="#ctx0" brushRef="#br0" timeOffset="1.17517E6">31560 8690 2284 0,'0'0'-39'0,"0"0"12"16,-25 12 41-16,25-12 25 0,-25 18 1 16,10-9 1-16,15-9 13 0,-30 28 5 0,13-13 32 15,-5-3-3-15,4 2 0 0,-2 4 3 16,-2-3-8-16,-1 4-7 0,-6-1-8 0,1 1-13 15,3 2-1-15,-4 1-11 16,1-5-7-16,3 2-1 0,-4 4-9 0,9-10-5 16,0 4-5-16,3-2 0 0,-3 0-5 15,9 2-18-15,11-17-9 0,-26 27-20 16,26-27-20-16,-10 25-21 0,10-25-41 0,0 0-50 16,7 30-149-16,-7-30-300 0,24 12 113 15</inkml:trace>
  <inkml:trace contextRef="#ctx0" brushRef="#br0" timeOffset="1.17544E6">31543 9295 2701 0,'-20'36'81'0,"20"-36"9"0,0 0-17 16,-20 11-3-16,20-11-12 0,0 0-11 0,-33 20-5 15,16-9-9-15,0 1 8 16,-6 1-11-16,1 11 8 0,-6-1-4 0,-1 1 0 0,4 1-7 16,-5 5-7-16,3-3 0 0,-1 10-4 15,-9-1 3-15,14-6 1 0,-6 0-3 0,7 0-17 16,2 0 9-16,-3-3-9 15,10-3-13-15,-4-3 0 0,8 2-24 0,-2-2-23 16,11-21-22-16,-10 34-14 0,10-18-45 0,0-16-87 16,0 0-438-16,13 31 119 0</inkml:trace>
  <inkml:trace contextRef="#ctx0" brushRef="#br0" timeOffset="1.17566E6">31614 9447 2644 0,'0'0'-58'0,"0"0"-11"0,0 0-8 16,0 0-30-16,0 0-52 0,-26-40-75 16,26 40-268-16,0 0 107 0</inkml:trace>
  <inkml:trace contextRef="#ctx0" brushRef="#br0" timeOffset="1.17587E6">31588 9407 1861 0,'0'0'30'0,"0"0"-4"15,0 0 19-15,0 0 10 0,0 0 2 0,0 0 23 16,0 0-16-16,0 0 2 0,0 0-4 16,-53 50 1-16,40-32-1 0,-2 3-13 0,-1 5 11 15,0-5-14-15,2 2-8 0,1-1-4 16,1 3 3-16,-3 1-12 0,2-2-8 16,-2 0 24-16,1 1-25 0,6-3 0 0,-7 0-2 15,3-2 2-15,2-1-6 0,10-19 6 16,-17 28 0-16,17-28-8 0,-11 28-16 0,11-28-18 15,-9 21-20-15,9-21-41 16,-3 18-64-16,3-18-138 0,0 0-283 0,0 0 111 16</inkml:trace>
  <inkml:trace contextRef="#ctx0" brushRef="#br0" timeOffset="1.17608E6">31647 9534 2477 0,'0'0'126'0,"0"0"-11"0,0 0 1 0,0 0-23 16,0 0-25-16,0 0-28 0,0 0 5 16,0 0-10-16,0 0-10 0,-82 31 6 0,74-18 8 15,-6 7-25-15,6 2 2 0,-5 0 10 16,-2 8-2-16,-4 0-8 0,1 7 11 16,-7 7-8-16,-4 1-3 0,4 5-12 15,-10 13 7-15,2-3-2 0,1 5 0 0,2 4 3 16,-2-5-4-16,3 3-5 0,4 2-3 15,4-14-3-15,2 4-23 0,2-4-26 0,9 0-27 16,3-7-50-16,-2-3-140 0,11-8-399 16,4-3 120-16</inkml:trace>
  <inkml:trace contextRef="#ctx0" brushRef="#br0" timeOffset="1.17628E6">31436 10723 2603 0,'0'0'-104'0,"0"0"-1"0,0 0 2 16,0 0-14-16,0 0-30 0,29 24-85 16,-29-24-240-16,0 0 106 0</inkml:trace>
  <inkml:trace contextRef="#ctx0" brushRef="#br0" timeOffset="1.17646E6">31486 10759 1799 0,'0'0'58'0,"14"15"32"0,-14-15-17 15,0 0 5-15,0 0 22 0,0 0 3 16,0 0-7-16,0 0-3 0,-30 56-9 16,18-41 0-16,-1 4-7 0,-2 1-13 0,1-2-2 15,-3 0 7-15,6 6-17 16,-6-1-9-16,2 1 0 0,2 0-6 0,-2 1-7 16,1-2-6-16,1 6-24 0,3-7-14 0,-2 2-26 15,2-5-17-15,10-19-17 0,-8 34-7 16,8-34-22-16,-9 27-14 0,9-27-27 0,0 0-137 15,0 0-276-15,0 26 108 0</inkml:trace>
  <inkml:trace contextRef="#ctx0" brushRef="#br0" timeOffset="1.1766E6">31609 10783 2356 0,'0'0'50'16,"0"0"-9"-16,0 0-17 0,16-13-33 16,-16 13-47-16,0 0-66 0,0 0-60 15,0 0-350-15,0 0 109 0</inkml:trace>
  <inkml:trace contextRef="#ctx0" brushRef="#br0" timeOffset="1.17684E6">31625 10770 1980 0,'0'0'44'0,"0"0"9"0,0 0 13 15,0 0 36-15,0 0 15 0,-47 75-5 0,26-43-12 16,-1 2-10-16,-10 2-14 0,2 5 2 15,-3 1-22-15,1 0-13 0,-2 0 4 0,4-1-6 16,3-5 2-16,4-3-3 0,3 2-8 16,-2-8-12-16,6-2 2 0,4-3 2 15,-3 0-10-15,1-7 5 0,3 4-2 0,11-19-22 16,-14 23-4-16,14-23-37 0,-8 25-10 16,8-25-36-16,0 0-91 0,0 0-237 15,0 0-171-15,0 0 113 0</inkml:trace>
  <inkml:trace contextRef="#ctx0" brushRef="#br0" timeOffset="1.17713E6">31634 10469 2365 0,'-12'-23'63'0,"12"23"32"0,0 0-9 0,0 0-8 15,-17-16-8-15,17 16 1 0,0 0-14 16,0 0-15-16,0 0-3 0,-22-9 5 16,22 9-14-16,0 0-2 0,0 0-1 0,0 0-7 15,0 0 0-15,-40 40 2 0,40-40-8 16,-20 33 10-16,7-11 19 0,-2 0-15 15,-2 7 12-15,-3-1 3 0,2 7-11 0,-9-1 2 16,-3 3-5-16,3 0-3 16,-1-1-4-16,6 0 4 0,-2-2-13 0,3-6-7 0,4 2-2 15,0-3-2-15,2-2-10 0,3-5-22 16,4 3-3-16,8-23-20 0,-17 33-10 16,17-33-6-16,-8 26-18 0,8-26-33 15,0 0-80-15,0 0-472 0,30 4 122 0</inkml:trace>
  <inkml:trace contextRef="#ctx0" brushRef="#br0" timeOffset="1.17745E6">31747 10147 2866 0,'-16'18'6'15,"-8"9"28"-15,-1 2 8 0,-7 13 12 0,-4 11 2 16,-10 2-4-16,1 8-5 0,-13 16 1 16,6-12-17-16,13-8 13 0,-1-2-9 15,3-3-1-15,6-10-6 0,1-5-1 16,3 1-5-16,2-6-7 0,5-3 16 0,3-2-20 15,0 1 2-15,2-9-9 0,2 5-12 16,8-7-34-16,5-19-11 0,-9 36-31 0,9-36-41 16,0 0-81-16,14 36-482 0,2-30 121 15</inkml:trace>
  <inkml:trace contextRef="#ctx0" brushRef="#br0" timeOffset="1.17778E6">31684 11141 3053 0,'0'0'37'15,"0"0"54"-15,0 0-3 0,0 0-19 16,0 0-1-16,0 0-11 0,-62 29-15 16,62-29 1-16,-25 9 7 0,25-9-14 0,-27 9 1 15,27-9-11-15,-27 9-1 0,27-9 5 16,-25 19-8-16,7-7 11 0,-4 9 18 15,0 5-11-15,-11 4 7 0,1 3 9 0,-3 8-5 16,-10 7 6-16,3 6-8 0,0 2-7 16,-5-1-8-16,5 0-4 0,6-3 2 0,-1 4-5 15,5-11-6-15,5 2-5 0,4-4 5 16,1-4-17-16,5-4 4 0,4-1-21 16,0-1-28-16,1-4-17 0,10-5-5 0,-1 0-27 15,3-5-19-15,5 0-27 0,2-4-62 16,6-5-115-16,2-2-435 0,-15-8 428 0</inkml:trace>
  <inkml:trace contextRef="#ctx0" brushRef="#br0" timeOffset="1.17809E6">31903 11444 3324 0,'0'0'-2'0,"0"0"0"15,0 0-1-15,0 0-4 0,0 0 3 0,0 0-3 16,0 0 2-16,0 0 8 0,0 0-3 16,0 0-3-16,0 0 6 0,0 0 4 15,0 0 18-15,0 0 2 0,-74 37 5 0,54-13 21 16,-8 4 9-16,-4 9 8 0,-1 4-5 16,1 0-1-16,-10 12 8 0,5 3-2 15,-3-2-11-15,2 3 9 0,-1-1 3 0,4-1-27 16,3-8-11-16,2-2-3 0,2 5 3 15,-1-8-9-15,6 2 5 0,-2-2-2 16,8-3-18-16,-3-3-4 0,7-3-25 0,1 0-11 16,0-3-24-16,4-3-8 0,4 2-29 15,1-2-27-15,6-6-41 0,1-6-91 0,-4-15-516 16,10 27 353-16</inkml:trace>
  <inkml:trace contextRef="#ctx0" brushRef="#br0" timeOffset="1.17848E6">31960 11699 3214 0,'0'0'-82'0,"0"0"8"15,-12 27 0-15,12-27 25 0,-8 26 20 16,8-26 3-16,-20 33 12 0,11-11 9 16,-6 9 10-16,-1 3 14 0,-10-1 13 0,3 14 4 15,-4-4 0-15,1 4-7 0,-8 11 3 0,-3 0 1 16,0 2-3-16,-3 0-1 0,2 2-5 15,-2-5 5-15,-2 6 0 0,5-5-8 16,4-2-2-16,1-6 2 0,0-5-12 0,7-1 5 16,2-5-7-16,6-1-7 0,0-8-16 15,5-3-28-15,4 1-11 0,0-2-18 0,4-2-52 16,3-6-76-16,1-18-457 0,1 30 119 16</inkml:trace>
  <inkml:trace contextRef="#ctx0" brushRef="#br0" timeOffset="1.17879E6">31553 12719 2670 0,'0'0'0'16,"0"0"5"-16,0 0 38 0,0 0 27 0,0 0 16 0,-31 54 11 16,12-22-8-16,-6-1 0 0,0 8 12 0,-7 2-6 15,-1 1-16-15,-4 5-7 16,0 7-10-16,-3-3-7 0,-2 0-9 0,5 6 1 16,-4-7-11-16,9-5-2 0,3-1-9 0,1-2-9 15,3-2-14-15,5-8-14 0,1-2-17 16,6-6-27-16,0 2-24 0,8-5-16 15,1-6-46-15,4-15-96 0,0 0-478 0,0 0 570 16</inkml:trace>
  <inkml:trace contextRef="#ctx0" brushRef="#br0" timeOffset="1.17904E6">31522 12857 3240 0,'0'0'59'16,"0"0"1"-16,-61 41 5 0,61-41-15 0,-35 18-4 16,17-6-16-16,-2 6 6 0,-9 5-5 0,1-2 0 15,6 4-8-15,-5-5-9 0,6 5 3 16,-4 4-3-16,6-8-2 0,-1-3 0 16,7 3-2-16,-4 3-26 0,4-6 2 15,3-1-21-15,10-17-16 0,-14 28-14 16,14-28-12-16,-12 26-25 0,12-26-48 0,0 0-103 15,0 0-436-15,9 27 118 0</inkml:trace>
  <inkml:trace contextRef="#ctx0" brushRef="#br0" timeOffset="1.17936E6">31500 13054 2793 0,'0'0'-30'0,"0"0"13"15,0 0-5-15,0 0 10 0,0 0 7 16,0 0 10-16,0 0 1 0,0 0 5 0,-39 65-8 16,39-65 11-16,-13 27-3 0,13-27-3 15,-8 27 1-15,8-27 2 0,-14 27-8 16,14-27 2-16,-10 23 17 0,10-23 0 15,-7 19 7-15,7-19 11 0,0 0-11 0,-13 26-3 16,13-26 0-16,0 0-13 0,-8 21-13 16,8-21-3-16,0 0-10 0,-9 24 6 0,9-24-6 15,0 0 7-15,-8 35-9 0,8-35-11 16,-8 21-17-16,8-21-30 0,0 0-44 0,-7 27-90 16,7-27-394-16,0 15 113 0</inkml:trace>
  <inkml:trace contextRef="#ctx0" brushRef="#br0" timeOffset="1.17959E6">31409 13334 2544 0,'0'0'53'0,"0"0"11"16,0 0 18-16,0 0-7 0,0 0-8 15,-61 47-1-15,47-25 6 0,-6 5 13 0,0 1-5 16,0 6-2-16,-5-2-20 15,5 1 8-15,0 1-6 0,-2-1-14 0,5-3-5 0,1 5-9 16,6-8-51-16,-2-3-72 0,7-1-202 16,5-23-423-16,0 0 570 0</inkml:trace>
  <inkml:trace contextRef="#ctx0" brushRef="#br0" timeOffset="1.1806E6">31249 13409 2961 0,'0'0'-68'0,"0"0"12"15,0 0 7-15,0 0 13 0,0 0 13 0,0 0 15 16,0 0-12-16,0 0 3 0,0 0 8 16,0 0-13-16,0 0 4 0,0 0 7 0,0 0-19 15,0 0 16-15,0 0-7 0,0 0-3 16,0 0 0-16,0 0 21 0,0 0-9 16,0 0 21-16,0 0 3 0,0 0 9 15,0 0 3-15,0 0 23 0,0 0-6 16,0 0-4-16,0 0-3 0,0 0 10 0,0 0-5 15,0 0-4-15,0 0-5 0,0 0 2 0,0 0-6 16,0 0 3-16,-32 21-8 0,32-21 7 16,-20 28-15-16,10-13 9 0,-7 7-14 15,9 3 2-15,-7 6 0 0,3 2 0 0,4 4-30 16,3 3-54-16,-2 0-117 0,7-1-465 16,-2-4 119-16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36C00-BD70-4D95-AD9F-FAB21D293F69}" type="datetimeFigureOut">
              <a:rPr lang="en-US" smtClean="0"/>
              <a:t>04-Apr-22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753EB-3111-4158-8CAC-CD2E18EACE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278003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2965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80016-F6CF-474F-B219-FC9B85A0E4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79D928-6CE4-4979-829B-864D9303F7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4ECAF-7F2B-429F-AC2F-070674A60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EE017-2E88-43CA-A48A-D1C6BEA15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Eng. Dr. </a:t>
            </a:r>
            <a:r>
              <a:rPr lang="en-US" dirty="0" err="1" smtClean="0"/>
              <a:t>Akram</a:t>
            </a:r>
            <a:r>
              <a:rPr lang="en-US" dirty="0" smtClean="0"/>
              <a:t>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5734C-BB6C-4998-A8BB-7F5B6160B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59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476EB-1355-4B6B-BAB4-D8D74FBDE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0380F-D3AE-4874-AF6D-0BB766207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3B2AD-86AA-4164-A176-B9A306099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890EF-4AFE-4C01-838E-56677ECFF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FB7BC-0A82-4370-8381-56BFF26CE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06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C2C4E-6914-486D-ACE5-A6D095E6F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F9D91E-F449-482E-8418-0487EF4ED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57F48-A08D-4E7C-A9B7-EE1C619E0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9FD46-3234-443A-9D01-89520031F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6282A-1DC9-4DC6-9B19-06ABE74E9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32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1BE38-3C19-4899-9557-93CAE0AB7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77C09-3EE9-467D-9521-761974FA6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E6601-614C-400B-8516-2365794B0D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C1119B-A48F-4299-A3C1-E7350591D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A60ADF-F158-4F0D-B23A-04FB36F84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B2FBB4-6760-43E0-8730-437537041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00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89FE3-AB87-4E18-A63A-CC600D6C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BE197A-E923-4C03-84D1-C776937604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551361-1C30-482D-836B-BBECA0416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811D56-82EF-44D3-A89D-C767318ED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EB94B3-752C-4DA8-AE4B-DD61B69287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BF96B1-45EE-46B0-A45A-BF153294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0C9D8E-8E32-4DBF-B89B-EA0448AE5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DD667C-E9EE-47F4-A14F-7C031C6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146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88EF1-8A8C-43FB-AFD1-38AD30F48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C5A830-4BE7-443E-BA7F-CBE5EF10D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0EA6A3-7C31-423F-993A-E4AAD2018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D5ADD4-0B37-4742-8665-FBD31993F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67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5A76EC-6DA5-4F0D-9BB4-2B8EECCD3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949424-003F-48B4-8FEA-8A6BFEAAA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D007D9-E50F-485A-A330-2874D323E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91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B9D5E-76B9-448A-8E91-3A12816DA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223B2-C352-4F0E-A0CF-6BB2DAFCA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736218-9046-4904-A478-29AD620CBC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291F3D-DB4C-4C43-8A00-782C7E74C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E78FD-C676-42DB-85CA-3EA9A8BB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A2F6C6-381A-443D-A3D6-4A06C0D2E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137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569E6-5C29-47A0-B5D7-A52D2748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B99370-6D33-4C13-A03A-AC0842D0C6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0FE90C-F565-40EB-84A9-9127B9EA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89353-6A66-4B72-8D54-0E604356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0BF95-2765-4D16-8D1C-C8D081A06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34A4CB-EFA1-4370-824F-54B992B05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1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42D3D-38A2-46E1-8364-4B994B46F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B587A4-C5B9-4EDE-9449-6042C0B7A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47B2D-FAA4-4441-9C2A-F5A113867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039E6-9E52-428D-B425-93B9656E4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16C17-C040-4B3A-A7D0-49CD88078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066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EE0452-43F5-49EA-A2E5-7454497442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293091-1BE4-4E9E-9C9C-79BE85DCF9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8EE1C-8BD0-42FD-A7AA-E4BFBF835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4D64A-328B-4942-8C01-AB57D08EA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35525-3115-4CE9-905D-65BFEDB56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968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4647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3846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5950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2182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845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5973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6234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4366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1088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1720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783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3433E4-C324-4DDE-A6BF-B2826CF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A25399-0F28-4FA1-871B-C6AEB6FF1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058E9-D024-4C07-BCD3-EE75CC86B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F40AE-35D1-45E1-9964-F10B8EE48F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FCE6D-87E2-464B-9727-7C3A2E0223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86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348994" y="255084"/>
            <a:ext cx="1627773" cy="14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894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customXml" Target="../ink/ink5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customXml" Target="../ink/ink6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customXml" Target="../ink/ink7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customXml" Target="../ink/ink8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customXml" Target="../ink/ink9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customXml" Target="../ink/ink10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customXml" Target="../ink/ink11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customXml" Target="../ink/ink12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718458"/>
            <a:ext cx="8567738" cy="3402782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Zoom 08 &amp; 08</a:t>
            </a: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: </a:t>
            </a:r>
            <a:r>
              <a:rPr lang="en-US" sz="4900" b="1" dirty="0" smtClean="0">
                <a:solidFill>
                  <a:srgbClr val="FF0000"/>
                </a:solidFill>
                <a:latin typeface="+mn-lt"/>
              </a:rPr>
              <a:t>04-April-2022</a:t>
            </a:r>
            <a:endParaRPr lang="en-US" sz="54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718458"/>
            <a:ext cx="3373283" cy="563789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7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897923" y="5991225"/>
            <a:ext cx="4114800" cy="365125"/>
          </a:xfrm>
        </p:spPr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49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8" t="5861" r="6780" b="4352"/>
          <a:stretch/>
        </p:blipFill>
        <p:spPr>
          <a:xfrm>
            <a:off x="838200" y="0"/>
            <a:ext cx="10403887" cy="67522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561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6585" y="62205"/>
            <a:ext cx="5022166" cy="6382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141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Which of the following is a list of capabilities, features, and stories that the Product Owner has identified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</a:t>
            </a:r>
            <a:r>
              <a:rPr lang="en-US" dirty="0" err="1">
                <a:latin typeface="Arial" panose="020B0604020202020204" pitchFamily="34" charset="0"/>
              </a:rPr>
              <a:t>Burndown</a:t>
            </a:r>
            <a:r>
              <a:rPr lang="en-US" dirty="0">
                <a:latin typeface="Arial" panose="020B0604020202020204" pitchFamily="34" charset="0"/>
              </a:rPr>
              <a:t> chart</a:t>
            </a:r>
          </a:p>
          <a:p>
            <a:r>
              <a:rPr lang="en-US" dirty="0">
                <a:latin typeface="Arial" panose="020B0604020202020204" pitchFamily="34" charset="0"/>
              </a:rPr>
              <a:t>B. Story card</a:t>
            </a:r>
          </a:p>
          <a:p>
            <a:r>
              <a:rPr lang="en-US" dirty="0">
                <a:latin typeface="Arial" panose="020B0604020202020204" pitchFamily="34" charset="0"/>
              </a:rPr>
              <a:t>C. Vision document</a:t>
            </a:r>
          </a:p>
          <a:p>
            <a:r>
              <a:rPr lang="en-US" dirty="0">
                <a:latin typeface="Arial" panose="020B0604020202020204" pitchFamily="34" charset="0"/>
              </a:rPr>
              <a:t>D. </a:t>
            </a:r>
            <a:r>
              <a:rPr lang="en-US" dirty="0" smtClean="0">
                <a:latin typeface="Arial" panose="020B0604020202020204" pitchFamily="34" charset="0"/>
              </a:rPr>
              <a:t>Backlog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D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035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>
                <a:latin typeface="Arial" panose="020B0604020202020204" pitchFamily="34" charset="0"/>
              </a:rPr>
              <a:t>Collaboration can be defined as working together to jointly produce a deliverable or make a decision, whereas coordination is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Agreeing on a due date.</a:t>
            </a:r>
          </a:p>
          <a:p>
            <a:r>
              <a:rPr lang="en-US" dirty="0">
                <a:latin typeface="Arial" panose="020B0604020202020204" pitchFamily="34" charset="0"/>
              </a:rPr>
              <a:t>B. Sharing information.</a:t>
            </a:r>
          </a:p>
          <a:p>
            <a:r>
              <a:rPr lang="en-US" dirty="0">
                <a:latin typeface="Arial" panose="020B0604020202020204" pitchFamily="34" charset="0"/>
              </a:rPr>
              <a:t>C. Agreeing on the design.</a:t>
            </a:r>
          </a:p>
          <a:p>
            <a:r>
              <a:rPr lang="en-US" dirty="0">
                <a:latin typeface="Arial" panose="020B0604020202020204" pitchFamily="34" charset="0"/>
              </a:rPr>
              <a:t>D. Pair programming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B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8" name="Ink 7"/>
              <p14:cNvContentPartPr/>
              <p14:nvPr/>
            </p14:nvContentPartPr>
            <p14:xfrm>
              <a:off x="571320" y="1995840"/>
              <a:ext cx="8553960" cy="3074760"/>
            </p14:xfrm>
          </p:contentPart>
        </mc:Choice>
        <mc:Fallback>
          <p:pic>
            <p:nvPicPr>
              <p:cNvPr id="8" name="Ink 7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65200" y="1988640"/>
                <a:ext cx="8568360" cy="3087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62907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>
                <a:latin typeface="Arial" panose="020B0604020202020204" pitchFamily="34" charset="0"/>
              </a:rPr>
              <a:t>Refactoring, as it applies to the practice of extreme Programming (XP), refers to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Restructuring the estimate by applying a higher cost performance index during </a:t>
            </a:r>
            <a:r>
              <a:rPr lang="en-US" dirty="0" smtClean="0">
                <a:latin typeface="Arial" panose="020B0604020202020204" pitchFamily="34" charset="0"/>
              </a:rPr>
              <a:t>“what if” analysis</a:t>
            </a:r>
            <a:r>
              <a:rPr lang="en-US" dirty="0">
                <a:latin typeface="Arial" panose="020B0604020202020204" pitchFamily="34" charset="0"/>
              </a:rPr>
              <a:t>.</a:t>
            </a:r>
          </a:p>
          <a:p>
            <a:r>
              <a:rPr lang="en-US" dirty="0">
                <a:latin typeface="Arial" panose="020B0604020202020204" pitchFamily="34" charset="0"/>
              </a:rPr>
              <a:t>B. Modifying the project due to scope changes, resource availability, and cost and schedule variances.</a:t>
            </a:r>
          </a:p>
          <a:p>
            <a:r>
              <a:rPr lang="en-US" dirty="0">
                <a:latin typeface="Arial" panose="020B0604020202020204" pitchFamily="34" charset="0"/>
              </a:rPr>
              <a:t>C. Modifying the cost baseline due to an increased estimate at completion and a negative cost variance.</a:t>
            </a:r>
          </a:p>
          <a:p>
            <a:r>
              <a:rPr lang="en-US" dirty="0">
                <a:latin typeface="Arial" panose="020B0604020202020204" pitchFamily="34" charset="0"/>
              </a:rPr>
              <a:t>D. Restructuring of code so as to improve the code without changing its external behavior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D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185760" y="1666440"/>
              <a:ext cx="10887840" cy="474912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76040" y="1654560"/>
                <a:ext cx="10908720" cy="4770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46361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4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>
                <a:latin typeface="Arial" panose="020B0604020202020204" pitchFamily="34" charset="0"/>
              </a:rPr>
              <a:t>Which of the following would be most likely to assist when a customer has difficulty prioritizing stories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Split the stories into smaller ones to allow the customer to choose the pieces that they want.</a:t>
            </a:r>
          </a:p>
          <a:p>
            <a:r>
              <a:rPr lang="en-US" dirty="0">
                <a:latin typeface="Arial" panose="020B0604020202020204" pitchFamily="34" charset="0"/>
              </a:rPr>
              <a:t>B. Have the team provide guidance into where their priorities lie to the customer.</a:t>
            </a:r>
          </a:p>
          <a:p>
            <a:r>
              <a:rPr lang="en-US" dirty="0">
                <a:latin typeface="Arial" panose="020B0604020202020204" pitchFamily="34" charset="0"/>
              </a:rPr>
              <a:t>C. Provide additional technical details to give the customer insight into technical challenges.</a:t>
            </a:r>
          </a:p>
          <a:p>
            <a:r>
              <a:rPr lang="en-US" dirty="0">
                <a:latin typeface="Arial" panose="020B0604020202020204" pitchFamily="34" charset="0"/>
              </a:rPr>
              <a:t>D. Have the team rewrite the stories with additional details to clarify requirements.</a:t>
            </a:r>
          </a:p>
          <a:p>
            <a:endParaRPr lang="en-US" b="1" dirty="0" smtClean="0">
              <a:latin typeface="Arial" panose="020B0604020202020204" pitchFamily="34" charset="0"/>
            </a:endParaRPr>
          </a:p>
          <a:p>
            <a:r>
              <a:rPr lang="en-US" b="1" dirty="0" smtClean="0">
                <a:latin typeface="Arial" panose="020B0604020202020204" pitchFamily="34" charset="0"/>
              </a:rPr>
              <a:t>Correct </a:t>
            </a:r>
            <a:r>
              <a:rPr lang="en-US" b="1" dirty="0">
                <a:latin typeface="Arial" panose="020B0604020202020204" pitchFamily="34" charset="0"/>
              </a:rPr>
              <a:t>Answer: </a:t>
            </a:r>
            <a:r>
              <a:rPr lang="en-US" dirty="0"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7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8" name="Ink 7"/>
              <p14:cNvContentPartPr/>
              <p14:nvPr/>
            </p14:nvContentPartPr>
            <p14:xfrm>
              <a:off x="496440" y="209880"/>
              <a:ext cx="9219600" cy="3782880"/>
            </p14:xfrm>
          </p:contentPart>
        </mc:Choice>
        <mc:Fallback>
          <p:pic>
            <p:nvPicPr>
              <p:cNvPr id="8" name="Ink 7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86360" y="203400"/>
                <a:ext cx="9241920" cy="3799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819351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A user story says that a product must be very fast. During the demo, the Product Owner is dissatisfied with the speed of the product. The most likely reason that </a:t>
            </a:r>
            <a:r>
              <a:rPr lang="en-US" dirty="0" smtClean="0">
                <a:latin typeface="Arial" panose="020B0604020202020204" pitchFamily="34" charset="0"/>
              </a:rPr>
              <a:t>this occurred </a:t>
            </a:r>
            <a:r>
              <a:rPr lang="en-US" dirty="0">
                <a:latin typeface="Arial" panose="020B0604020202020204" pitchFamily="34" charset="0"/>
              </a:rPr>
              <a:t>is because the user story was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Too large.</a:t>
            </a:r>
          </a:p>
          <a:p>
            <a:r>
              <a:rPr lang="en-US" dirty="0">
                <a:latin typeface="Arial" panose="020B0604020202020204" pitchFamily="34" charset="0"/>
              </a:rPr>
              <a:t>B. Not estimated correctly.</a:t>
            </a:r>
          </a:p>
          <a:p>
            <a:r>
              <a:rPr lang="en-US" dirty="0">
                <a:latin typeface="Arial" panose="020B0604020202020204" pitchFamily="34" charset="0"/>
              </a:rPr>
              <a:t>C. Not testable.</a:t>
            </a:r>
          </a:p>
          <a:p>
            <a:r>
              <a:rPr lang="en-US" dirty="0">
                <a:latin typeface="Arial" panose="020B0604020202020204" pitchFamily="34" charset="0"/>
              </a:rPr>
              <a:t>D. Not descriptive of the value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D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8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8" name="Ink 7"/>
              <p14:cNvContentPartPr/>
              <p14:nvPr/>
            </p14:nvContentPartPr>
            <p14:xfrm>
              <a:off x="779040" y="386280"/>
              <a:ext cx="11349000" cy="6285600"/>
            </p14:xfrm>
          </p:contentPart>
        </mc:Choice>
        <mc:Fallback>
          <p:pic>
            <p:nvPicPr>
              <p:cNvPr id="8" name="Ink 7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68240" y="374760"/>
                <a:ext cx="11370240" cy="63079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11529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6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9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>
                <a:latin typeface="Arial" panose="020B0604020202020204" pitchFamily="34" charset="0"/>
              </a:rPr>
              <a:t>Team A is producing 61 points per iteration and Team B is producing 20 points per iteration. Team A has more senior engineers. A manager demands that Team </a:t>
            </a:r>
            <a:r>
              <a:rPr lang="en-US" dirty="0" smtClean="0">
                <a:latin typeface="Arial" panose="020B0604020202020204" pitchFamily="34" charset="0"/>
              </a:rPr>
              <a:t>B match </a:t>
            </a:r>
            <a:r>
              <a:rPr lang="en-US" dirty="0">
                <a:latin typeface="Arial" panose="020B0604020202020204" pitchFamily="34" charset="0"/>
              </a:rPr>
              <a:t>Team A’s points in the next iteration. Based on this information, it is reasonable to tell the manager that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it is impossible to compare two separate teams on points alone.</a:t>
            </a:r>
          </a:p>
          <a:p>
            <a:r>
              <a:rPr lang="en-US" dirty="0">
                <a:latin typeface="Arial" panose="020B0604020202020204" pitchFamily="34" charset="0"/>
              </a:rPr>
              <a:t>B. Team B’s points will match Team A if Team B gets more senior engineers.</a:t>
            </a:r>
          </a:p>
          <a:p>
            <a:r>
              <a:rPr lang="en-US" dirty="0">
                <a:latin typeface="Arial" panose="020B0604020202020204" pitchFamily="34" charset="0"/>
              </a:rPr>
              <a:t>C. Team B must have help self-organizing so their points match Team A.</a:t>
            </a:r>
          </a:p>
          <a:p>
            <a:r>
              <a:rPr lang="en-US" dirty="0">
                <a:latin typeface="Arial" panose="020B0604020202020204" pitchFamily="34" charset="0"/>
              </a:rPr>
              <a:t>D. Team B’s points will increase if the Product Owner becomes more involved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8" name="Ink 7"/>
              <p14:cNvContentPartPr/>
              <p14:nvPr/>
            </p14:nvContentPartPr>
            <p14:xfrm>
              <a:off x="282240" y="102600"/>
              <a:ext cx="11544120" cy="5349240"/>
            </p14:xfrm>
          </p:contentPart>
        </mc:Choice>
        <mc:Fallback>
          <p:pic>
            <p:nvPicPr>
              <p:cNvPr id="8" name="Ink 7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72160" y="91800"/>
                <a:ext cx="11565720" cy="5366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96034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7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10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Which of the following is a list of valid Agile project planning practices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Release planning, Iteration planning, and Estimation</a:t>
            </a:r>
          </a:p>
          <a:p>
            <a:r>
              <a:rPr lang="en-US" dirty="0">
                <a:latin typeface="Arial" panose="020B0604020202020204" pitchFamily="34" charset="0"/>
              </a:rPr>
              <a:t>B. Estimation, Spike Solutions, and Iteration planning</a:t>
            </a:r>
          </a:p>
          <a:p>
            <a:r>
              <a:rPr lang="en-US" dirty="0">
                <a:latin typeface="Arial" panose="020B0604020202020204" pitchFamily="34" charset="0"/>
              </a:rPr>
              <a:t>C. Iteration planning, Continuous Integration, and Estimation</a:t>
            </a:r>
          </a:p>
          <a:p>
            <a:r>
              <a:rPr lang="en-US" dirty="0">
                <a:latin typeface="Arial" panose="020B0604020202020204" pitchFamily="34" charset="0"/>
              </a:rPr>
              <a:t>D. Vision, Release planning, and Performance </a:t>
            </a:r>
            <a:r>
              <a:rPr lang="en-US" dirty="0" smtClean="0">
                <a:latin typeface="Arial" panose="020B0604020202020204" pitchFamily="34" charset="0"/>
              </a:rPr>
              <a:t>Optimization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8" name="Ink 7"/>
              <p14:cNvContentPartPr/>
              <p14:nvPr/>
            </p14:nvContentPartPr>
            <p14:xfrm>
              <a:off x="93240" y="1576440"/>
              <a:ext cx="10448640" cy="4036320"/>
            </p14:xfrm>
          </p:contentPart>
        </mc:Choice>
        <mc:Fallback>
          <p:pic>
            <p:nvPicPr>
              <p:cNvPr id="8" name="Ink 7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8920" y="1569240"/>
                <a:ext cx="10459440" cy="4056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35464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8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11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</a:rPr>
              <a:t>Acceptance tests of user stories are specified by the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Customer at the start of the iteration.</a:t>
            </a:r>
          </a:p>
          <a:p>
            <a:r>
              <a:rPr lang="en-US" dirty="0">
                <a:latin typeface="Arial" panose="020B0604020202020204" pitchFamily="34" charset="0"/>
              </a:rPr>
              <a:t>B. Customer as late as possible during the iteration.</a:t>
            </a:r>
          </a:p>
          <a:p>
            <a:r>
              <a:rPr lang="en-US" dirty="0">
                <a:latin typeface="Arial" panose="020B0604020202020204" pitchFamily="34" charset="0"/>
              </a:rPr>
              <a:t>C. Tester after the team has finished the coding.</a:t>
            </a:r>
          </a:p>
          <a:p>
            <a:r>
              <a:rPr lang="en-US" dirty="0">
                <a:latin typeface="Arial" panose="020B0604020202020204" pitchFamily="34" charset="0"/>
              </a:rPr>
              <a:t>D. Development team at the start of the iteration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8" name="Ink 7"/>
              <p14:cNvContentPartPr/>
              <p14:nvPr/>
            </p14:nvContentPartPr>
            <p14:xfrm>
              <a:off x="483480" y="412920"/>
              <a:ext cx="11480760" cy="6289920"/>
            </p14:xfrm>
          </p:contentPart>
        </mc:Choice>
        <mc:Fallback>
          <p:pic>
            <p:nvPicPr>
              <p:cNvPr id="8" name="Ink 7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74840" y="404280"/>
                <a:ext cx="11502360" cy="6310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18798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9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12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When an Agile project team receives an “emergency request” during an iteration, which is the best first step that the Agile project manager should take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Stop work on unfinished user stories and work on the urgent request.</a:t>
            </a:r>
          </a:p>
          <a:p>
            <a:r>
              <a:rPr lang="en-US" dirty="0">
                <a:latin typeface="Arial" panose="020B0604020202020204" pitchFamily="34" charset="0"/>
              </a:rPr>
              <a:t>B. Call a team meeting and change the iteration scope to include the request.</a:t>
            </a:r>
          </a:p>
          <a:p>
            <a:r>
              <a:rPr lang="en-US" dirty="0">
                <a:latin typeface="Arial" panose="020B0604020202020204" pitchFamily="34" charset="0"/>
              </a:rPr>
              <a:t>C. Provide the customer with options provided by the project team.</a:t>
            </a:r>
          </a:p>
          <a:p>
            <a:r>
              <a:rPr lang="en-US" dirty="0">
                <a:latin typeface="Arial" panose="020B0604020202020204" pitchFamily="34" charset="0"/>
              </a:rPr>
              <a:t>D. Explain that the team cannot do the added work until the next iteration.</a:t>
            </a:r>
          </a:p>
          <a:p>
            <a:endParaRPr lang="en-US" b="1" dirty="0" smtClean="0">
              <a:latin typeface="Arial" panose="020B0604020202020204" pitchFamily="34" charset="0"/>
            </a:endParaRPr>
          </a:p>
          <a:p>
            <a:r>
              <a:rPr lang="en-US" b="1" dirty="0" smtClean="0">
                <a:latin typeface="Arial" panose="020B0604020202020204" pitchFamily="34" charset="0"/>
              </a:rPr>
              <a:t>Correct </a:t>
            </a:r>
            <a:r>
              <a:rPr lang="en-US" b="1" dirty="0">
                <a:latin typeface="Arial" panose="020B0604020202020204" pitchFamily="34" charset="0"/>
              </a:rPr>
              <a:t>Answer: </a:t>
            </a:r>
            <a:r>
              <a:rPr lang="en-US" dirty="0">
                <a:latin typeface="Arial" panose="020B0604020202020204" pitchFamily="34" charset="0"/>
              </a:rPr>
              <a:t>C</a:t>
            </a:r>
            <a:endParaRPr lang="en-US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8" name="Ink 7"/>
              <p14:cNvContentPartPr/>
              <p14:nvPr/>
            </p14:nvContentPartPr>
            <p14:xfrm>
              <a:off x="455040" y="-41400"/>
              <a:ext cx="11014560" cy="6856920"/>
            </p14:xfrm>
          </p:contentPart>
        </mc:Choice>
        <mc:Fallback>
          <p:pic>
            <p:nvPicPr>
              <p:cNvPr id="8" name="Ink 7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46400" y="-47520"/>
                <a:ext cx="11027880" cy="6871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53120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10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13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latin typeface="Arial" panose="020B0604020202020204" pitchFamily="34" charset="0"/>
              </a:rPr>
              <a:t>The team estimation game method mainly consists of a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Pile of cards with user, capability, and value to be prioritized by the project team.</a:t>
            </a:r>
          </a:p>
          <a:p>
            <a:r>
              <a:rPr lang="en-US" dirty="0">
                <a:latin typeface="Arial" panose="020B0604020202020204" pitchFamily="34" charset="0"/>
              </a:rPr>
              <a:t>B. Spreadsheet with backlog issues to be prioritized and each to be given a prioritization number.</a:t>
            </a:r>
          </a:p>
          <a:p>
            <a:r>
              <a:rPr lang="en-US" dirty="0">
                <a:latin typeface="Arial" panose="020B0604020202020204" pitchFamily="34" charset="0"/>
              </a:rPr>
              <a:t>C. White board session where iterations are estimated and related to the project road map.</a:t>
            </a:r>
          </a:p>
          <a:p>
            <a:r>
              <a:rPr lang="en-US" dirty="0">
                <a:latin typeface="Arial" panose="020B0604020202020204" pitchFamily="34" charset="0"/>
              </a:rPr>
              <a:t>D. Brainstorm session where resources are related to prioritized work packages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8" name="Ink 7"/>
              <p14:cNvContentPartPr/>
              <p14:nvPr/>
            </p14:nvContentPartPr>
            <p14:xfrm>
              <a:off x="2571840" y="254880"/>
              <a:ext cx="7574400" cy="6462360"/>
            </p14:xfrm>
          </p:contentPart>
        </mc:Choice>
        <mc:Fallback>
          <p:pic>
            <p:nvPicPr>
              <p:cNvPr id="8" name="Ink 7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561760" y="249840"/>
                <a:ext cx="7589520" cy="6474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51033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11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14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latin typeface="Arial" panose="020B0604020202020204" pitchFamily="34" charset="0"/>
              </a:rPr>
              <a:t>What is one of the benefits of incremental delivery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Value is delivered more quickly, as software can be released after every iteration.</a:t>
            </a:r>
          </a:p>
          <a:p>
            <a:r>
              <a:rPr lang="en-US" dirty="0">
                <a:latin typeface="Arial" panose="020B0604020202020204" pitchFamily="34" charset="0"/>
              </a:rPr>
              <a:t>B. More customers can be handled simultaneously, as each regularly receives a delivery.</a:t>
            </a:r>
          </a:p>
          <a:p>
            <a:r>
              <a:rPr lang="en-US" dirty="0">
                <a:latin typeface="Arial" panose="020B0604020202020204" pitchFamily="34" charset="0"/>
              </a:rPr>
              <a:t>C. Fewer bugs are introduced, as code is delivered to users more frequently.</a:t>
            </a:r>
          </a:p>
          <a:p>
            <a:r>
              <a:rPr lang="en-US" dirty="0">
                <a:latin typeface="Arial" panose="020B0604020202020204" pitchFamily="34" charset="0"/>
              </a:rPr>
              <a:t>D. Costs are reduced, as less verification is required to regression test each iteration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8" name="Ink 7"/>
              <p14:cNvContentPartPr/>
              <p14:nvPr/>
            </p14:nvContentPartPr>
            <p14:xfrm>
              <a:off x="1216800" y="6840"/>
              <a:ext cx="10853280" cy="6417360"/>
            </p14:xfrm>
          </p:contentPart>
        </mc:Choice>
        <mc:Fallback>
          <p:pic>
            <p:nvPicPr>
              <p:cNvPr id="8" name="Ink 7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209960" y="-3960"/>
                <a:ext cx="10866240" cy="6436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80081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12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15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Which of the following drivers is the most important factor in determining the order in which stories will be developed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Relative cost</a:t>
            </a:r>
          </a:p>
          <a:p>
            <a:r>
              <a:rPr lang="en-US" dirty="0">
                <a:latin typeface="Arial" panose="020B0604020202020204" pitchFamily="34" charset="0"/>
              </a:rPr>
              <a:t>B. Customer value</a:t>
            </a:r>
          </a:p>
          <a:p>
            <a:r>
              <a:rPr lang="en-US" dirty="0">
                <a:latin typeface="Arial" panose="020B0604020202020204" pitchFamily="34" charset="0"/>
              </a:rPr>
              <a:t>C. Development effort</a:t>
            </a:r>
          </a:p>
          <a:p>
            <a:r>
              <a:rPr lang="en-US" dirty="0">
                <a:latin typeface="Arial" panose="020B0604020202020204" pitchFamily="34" charset="0"/>
              </a:rPr>
              <a:t>D. </a:t>
            </a:r>
            <a:r>
              <a:rPr lang="en-US" dirty="0" smtClean="0">
                <a:latin typeface="Arial" panose="020B0604020202020204" pitchFamily="34" charset="0"/>
              </a:rPr>
              <a:t>Dependencies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B</a:t>
            </a:r>
            <a:endParaRPr lang="en-US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8" name="Ink 7"/>
              <p14:cNvContentPartPr/>
              <p14:nvPr/>
            </p14:nvContentPartPr>
            <p14:xfrm>
              <a:off x="525960" y="2961360"/>
              <a:ext cx="6269400" cy="2367720"/>
            </p14:xfrm>
          </p:contentPart>
        </mc:Choice>
        <mc:Fallback>
          <p:pic>
            <p:nvPicPr>
              <p:cNvPr id="8" name="Ink 7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17320" y="2952360"/>
                <a:ext cx="6284520" cy="2385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27976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13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Spring 2022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16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In Agile projects, the technique in which planning is done at three distinct horizons is known as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</a:rPr>
              <a:t>. Monte Carlo Analysis.</a:t>
            </a:r>
          </a:p>
          <a:p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</a:rPr>
              <a:t>B. Portfolio Management.</a:t>
            </a:r>
          </a:p>
          <a:p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</a:rPr>
              <a:t>C. </a:t>
            </a:r>
            <a:r>
              <a:rPr lang="en-US" dirty="0" err="1">
                <a:solidFill>
                  <a:srgbClr val="FF0000"/>
                </a:solidFill>
                <a:latin typeface="Arial" panose="020B0604020202020204" pitchFamily="34" charset="0"/>
              </a:rPr>
              <a:t>DelphiTechnique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</a:rPr>
              <a:t>.</a:t>
            </a:r>
          </a:p>
          <a:p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</a:rPr>
              <a:t>D. Progressive Elaboration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D</a:t>
            </a:r>
            <a:endParaRPr lang="en-US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8" name="Ink 7"/>
              <p14:cNvContentPartPr/>
              <p14:nvPr/>
            </p14:nvContentPartPr>
            <p14:xfrm>
              <a:off x="111600" y="-81360"/>
              <a:ext cx="11546640" cy="5266080"/>
            </p14:xfrm>
          </p:contentPart>
        </mc:Choice>
        <mc:Fallback>
          <p:pic>
            <p:nvPicPr>
              <p:cNvPr id="8" name="Ink 7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05480" y="-88200"/>
                <a:ext cx="11558160" cy="5275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57848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7359</TotalTime>
  <Words>1138</Words>
  <Application>Microsoft Office PowerPoint</Application>
  <PresentationFormat>Widescreen</PresentationFormat>
  <Paragraphs>177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Wingdings</vt:lpstr>
      <vt:lpstr>1_Office Theme</vt:lpstr>
      <vt:lpstr>Office Theme</vt:lpstr>
      <vt:lpstr> PMG 622 Agile Project Management Zoom 08 &amp; 08: 04-April-2022</vt:lpstr>
      <vt:lpstr>PowerPoint Presentation</vt:lpstr>
      <vt:lpstr>PowerPoint Presentation</vt:lpstr>
      <vt:lpstr>QUESTION 1</vt:lpstr>
      <vt:lpstr>Question 2</vt:lpstr>
      <vt:lpstr>Question 3</vt:lpstr>
      <vt:lpstr>QUESTION 4</vt:lpstr>
      <vt:lpstr>Question 5</vt:lpstr>
      <vt:lpstr>Question 6</vt:lpstr>
      <vt:lpstr>Question 7</vt:lpstr>
      <vt:lpstr>Question 8</vt:lpstr>
      <vt:lpstr>Question 9</vt:lpstr>
      <vt:lpstr>Question 10</vt:lpstr>
      <vt:lpstr>Question 11</vt:lpstr>
      <vt:lpstr>Question 12</vt:lpstr>
      <vt:lpstr>Question 13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Windows User</cp:lastModifiedBy>
  <cp:revision>871</cp:revision>
  <dcterms:created xsi:type="dcterms:W3CDTF">2020-10-15T07:04:09Z</dcterms:created>
  <dcterms:modified xsi:type="dcterms:W3CDTF">2022-04-04T21:37:29Z</dcterms:modified>
</cp:coreProperties>
</file>