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25"/>
  </p:notesMasterIdLst>
  <p:handoutMasterIdLst>
    <p:handoutMasterId r:id="rId26"/>
  </p:handoutMasterIdLst>
  <p:sldIdLst>
    <p:sldId id="502" r:id="rId5"/>
    <p:sldId id="303" r:id="rId6"/>
    <p:sldId id="482" r:id="rId7"/>
    <p:sldId id="313" r:id="rId8"/>
    <p:sldId id="276" r:id="rId9"/>
    <p:sldId id="514" r:id="rId10"/>
    <p:sldId id="513" r:id="rId11"/>
    <p:sldId id="500" r:id="rId12"/>
    <p:sldId id="501" r:id="rId13"/>
    <p:sldId id="504" r:id="rId14"/>
    <p:sldId id="505" r:id="rId15"/>
    <p:sldId id="506" r:id="rId16"/>
    <p:sldId id="507" r:id="rId17"/>
    <p:sldId id="508" r:id="rId18"/>
    <p:sldId id="509" r:id="rId19"/>
    <p:sldId id="510" r:id="rId20"/>
    <p:sldId id="511" r:id="rId21"/>
    <p:sldId id="503" r:id="rId22"/>
    <p:sldId id="484" r:id="rId23"/>
    <p:sldId id="349"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303"/>
            <p14:sldId id="482"/>
            <p14:sldId id="313"/>
            <p14:sldId id="276"/>
            <p14:sldId id="514"/>
            <p14:sldId id="513"/>
            <p14:sldId id="500"/>
            <p14:sldId id="501"/>
            <p14:sldId id="504"/>
            <p14:sldId id="505"/>
            <p14:sldId id="506"/>
            <p14:sldId id="507"/>
            <p14:sldId id="508"/>
            <p14:sldId id="509"/>
            <p14:sldId id="510"/>
            <p14:sldId id="511"/>
            <p14:sldId id="503"/>
            <p14:sldId id="484"/>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2BC94F-6017-5BE2-DE57-CA7774A02DF4}" v="2" dt="2025-01-22T08:34:31.9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524" autoAdjust="0"/>
  </p:normalViewPr>
  <p:slideViewPr>
    <p:cSldViewPr snapToGrid="0">
      <p:cViewPr>
        <p:scale>
          <a:sx n="75" d="100"/>
          <a:sy n="75" d="100"/>
        </p:scale>
        <p:origin x="-946" y="-2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reen Ghallab" userId="S::sabreenghallab@midocean.edu.km::3ea1c218-1f8f-4c86-b0a7-f5cd94cc1f1e" providerId="AD" clId="Web-{112BC94F-6017-5BE2-DE57-CA7774A02DF4}"/>
    <pc:docChg chg="modSld">
      <pc:chgData name="Sabreen Ghallab" userId="S::sabreenghallab@midocean.edu.km::3ea1c218-1f8f-4c86-b0a7-f5cd94cc1f1e" providerId="AD" clId="Web-{112BC94F-6017-5BE2-DE57-CA7774A02DF4}" dt="2025-01-22T08:34:28.663" v="0" actId="20577"/>
      <pc:docMkLst>
        <pc:docMk/>
      </pc:docMkLst>
      <pc:sldChg chg="modSp">
        <pc:chgData name="Sabreen Ghallab" userId="S::sabreenghallab@midocean.edu.km::3ea1c218-1f8f-4c86-b0a7-f5cd94cc1f1e" providerId="AD" clId="Web-{112BC94F-6017-5BE2-DE57-CA7774A02DF4}" dt="2025-01-22T08:34:28.663" v="0" actId="20577"/>
        <pc:sldMkLst>
          <pc:docMk/>
          <pc:sldMk cId="1697350756" sldId="499"/>
        </pc:sldMkLst>
        <pc:spChg chg="mod">
          <ac:chgData name="Sabreen Ghallab" userId="S::sabreenghallab@midocean.edu.km::3ea1c218-1f8f-4c86-b0a7-f5cd94cc1f1e" providerId="AD" clId="Web-{112BC94F-6017-5BE2-DE57-CA7774A02DF4}" dt="2025-01-22T08:34:28.663" v="0" actId="20577"/>
          <ac:spMkLst>
            <pc:docMk/>
            <pc:sldMk cId="1697350756" sldId="499"/>
            <ac:spMk id="4" creationId="{8BCBFB35-849A-A846-920B-05F167933D5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5/14/2025</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5/14/2025</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22499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83389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a:extLst>
              <a:ext uri="{FF2B5EF4-FFF2-40B4-BE49-F238E27FC236}">
                <a16:creationId xmlns="" xmlns:a16="http://schemas.microsoft.com/office/drawing/2014/main" id="{FD3C8314-E76E-FC6B-F8A1-6A36545DC4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47624546-7B07-7EAE-1274-73DDC2E0A19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 xmlns:a16="http://schemas.microsoft.com/office/drawing/2014/main" id="{C0EAA3EA-4D46-4D35-83A7-8F56F351013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84C84AB6-6FA9-0B7B-CD10-45A38206F4D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 xmlns:a16="http://schemas.microsoft.com/office/drawing/2014/main" id="{7CAA6941-4C8D-8075-B237-ACF64561714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C37B6608-F1D4-5FEC-9B2D-70E7C77E7883}"/>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 xmlns:a16="http://schemas.microsoft.com/office/drawing/2014/main" id="{F082975F-D7DE-7365-5C31-51C84BC33C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80C20DF6-C553-4660-F60A-A8B92BEC80A6}"/>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 xmlns:a16="http://schemas.microsoft.com/office/drawing/2014/main" id="{1D44D07E-7201-DDF9-807E-E17BD71A843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3A594A36-03C4-C7DA-D3FB-43BFDC2DFEB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a:extLst>
              <a:ext uri="{FF2B5EF4-FFF2-40B4-BE49-F238E27FC236}">
                <a16:creationId xmlns="" xmlns:a16="http://schemas.microsoft.com/office/drawing/2014/main" id="{5D70692E-BA40-183B-69E4-D74BD29C540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7DD4230A-469B-3BA3-EA1E-E624F1AC0C5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 xmlns:a16="http://schemas.microsoft.com/office/drawing/2014/main" id="{B07B1825-B44B-C50D-3E85-7458D708E0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2B5FACED-EA1B-6E1E-FA2B-89FE97DE465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 xmlns:a16="http://schemas.microsoft.com/office/drawing/2014/main" id="{93DB09C1-DF0E-ADC7-975E-CF0BBF9D34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 xmlns:a16="http://schemas.microsoft.com/office/drawing/2014/main" id="{0B846BC8-356A-614E-4B33-0D1E95B52829}"/>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9177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40120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90737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85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81703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057768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5922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826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8752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37869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58258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62679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7414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362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9299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7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642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524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5/14/2025</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61993957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0.jp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3" y="3620808"/>
            <a:ext cx="3754008" cy="369332"/>
          </a:xfrm>
          <a:prstGeom prst="rect">
            <a:avLst/>
          </a:prstGeom>
          <a:noFill/>
        </p:spPr>
        <p:txBody>
          <a:bodyPr wrap="square" rtlCol="0">
            <a:spAutoFit/>
          </a:bodyPr>
          <a:lstStyle/>
          <a:p>
            <a:r>
              <a:rPr lang="en-US" b="1" dirty="0">
                <a:solidFill>
                  <a:schemeClr val="bg2">
                    <a:lumMod val="25000"/>
                  </a:schemeClr>
                </a:solidFill>
                <a:latin typeface="Alexandria" charset="0"/>
                <a:cs typeface="Alexandria" charset="0"/>
              </a:rPr>
              <a:t>Prepared by Dr. </a:t>
            </a:r>
            <a:r>
              <a:rPr lang="en-US" b="1" dirty="0" err="1" smtClean="0">
                <a:solidFill>
                  <a:schemeClr val="bg2">
                    <a:lumMod val="25000"/>
                  </a:schemeClr>
                </a:solidFill>
                <a:latin typeface="Alexandria" charset="0"/>
                <a:cs typeface="Alexandria" charset="0"/>
              </a:rPr>
              <a:t>Ranya</a:t>
            </a:r>
            <a:r>
              <a:rPr lang="en-US" b="1" dirty="0" smtClean="0">
                <a:solidFill>
                  <a:schemeClr val="bg2">
                    <a:lumMod val="25000"/>
                  </a:schemeClr>
                </a:solidFill>
                <a:latin typeface="Alexandria" charset="0"/>
                <a:cs typeface="Alexandria" charset="0"/>
              </a:rPr>
              <a:t> Mahfouz </a:t>
            </a:r>
            <a:endParaRPr lang="en-US"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0" y="5835154"/>
            <a:ext cx="411658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charset="0"/>
                <a:cs typeface="Alexandria" charset="0"/>
              </a:rPr>
              <a:t>Orientation Lecture</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2006" y="3433710"/>
            <a:ext cx="1261114" cy="1057010"/>
          </a:xfrm>
          <a:prstGeom prst="rect">
            <a:avLst/>
          </a:prstGeom>
        </p:spPr>
      </p:pic>
    </p:spTree>
    <p:extLst>
      <p:ext uri="{BB962C8B-B14F-4D97-AF65-F5344CB8AC3E}">
        <p14:creationId xmlns:p14="http://schemas.microsoft.com/office/powerpoint/2010/main" val="566093633"/>
      </p:ext>
    </p:extLst>
  </p:cSld>
  <p:clrMapOvr>
    <a:masterClrMapping/>
  </p:clrMapOvr>
  <mc:AlternateContent xmlns:mc="http://schemas.openxmlformats.org/markup-compatibility/2006" xmlns:p14="http://schemas.microsoft.com/office/powerpoint/2010/main">
    <mc:Choice Requires="p14">
      <p:transition spd="slow" p14:dur="2000" advTm="10223"/>
    </mc:Choice>
    <mc:Fallback xmlns="">
      <p:transition spd="slow" advTm="1022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000000"/>
                </a:solidFill>
                <a:latin typeface="Times New Roman" panose="02020603050405020304" pitchFamily="18" charset="0"/>
                <a:cs typeface="Times New Roman" panose="02020603050405020304" pitchFamily="18" charset="0"/>
              </a:rPr>
              <a:t>Orientation</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000" b="1" dirty="0" smtClean="0">
                <a:solidFill>
                  <a:srgbClr val="000000"/>
                </a:solidFill>
                <a:latin typeface="Times New Roman" panose="02020603050405020304" pitchFamily="18" charset="0"/>
                <a:cs typeface="Times New Roman" panose="02020603050405020304" pitchFamily="18" charset="0"/>
              </a:rPr>
              <a:t>Lecture</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230585" y="6270217"/>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Ranya</a:t>
            </a:r>
            <a:r>
              <a:rPr lang="en-US" sz="2800" b="1" dirty="0" smtClean="0">
                <a:solidFill>
                  <a:srgbClr val="00B0F0"/>
                </a:solidFill>
                <a:latin typeface="Times New Roman" panose="02020603050405020304" pitchFamily="18" charset="0"/>
                <a:cs typeface="Times New Roman" panose="02020603050405020304" pitchFamily="18" charset="0"/>
              </a:rPr>
              <a:t> Mahfouz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7417" y="0"/>
            <a:ext cx="2954655" cy="137962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060"/>
    </mc:Choice>
    <mc:Fallback xmlns="">
      <p:transition spd="slow" advTm="20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3016" y="1168809"/>
            <a:ext cx="9826388" cy="3600986"/>
          </a:xfrm>
          <a:prstGeom prst="rect">
            <a:avLst/>
          </a:prstGeom>
        </p:spPr>
        <p:txBody>
          <a:bodyPr wrap="square">
            <a:spAutoFit/>
          </a:bodyPr>
          <a:lstStyle/>
          <a:p>
            <a:pPr marL="0" lvl="2" algn="r" defTabSz="900073" rtl="1">
              <a:spcAft>
                <a:spcPts val="600"/>
              </a:spcAft>
              <a:defRPr/>
            </a:pP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الخبــــرات</a:t>
            </a:r>
            <a:r>
              <a:rPr lang="en-US"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 </a:t>
            </a: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a:t>
            </a:r>
          </a:p>
          <a:p>
            <a:pPr marL="0" lvl="2" algn="r" defTabSz="900073" rtl="1">
              <a:spcAft>
                <a:spcPts val="600"/>
              </a:spcAft>
              <a:defRPr/>
            </a:pPr>
            <a:endPar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342900" lvl="2" indent="-342900" algn="r" defTabSz="900073" rtl="1">
              <a:spcAft>
                <a:spcPts val="600"/>
              </a:spcAft>
              <a:buFont typeface="Arial" pitchFamily="34" charset="0"/>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حاصلة  على درجة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الدكتوراة في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الأقتصاد والمالية العامة – جامع</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ة</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 طنطا</a:t>
            </a:r>
            <a:endPar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342900" lvl="2" indent="-342900" algn="r" defTabSz="900073" rtl="1">
              <a:spcAft>
                <a:spcPts val="600"/>
              </a:spcAft>
              <a:buFont typeface="Arial" pitchFamily="34" charset="0"/>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مديرة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ادارة الجودة,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و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مدربة معتمدة.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10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سنوات من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الخبرة في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التدريس الإكاديمي /  و التقييم المالى</a:t>
            </a:r>
          </a:p>
          <a:p>
            <a:pPr marL="285750" lvl="2" indent="-285750" algn="r" defTabSz="900073" rtl="1">
              <a:spcAft>
                <a:spcPts val="600"/>
              </a:spcAft>
              <a:buFont typeface="Wingdings" panose="05000000000000000000" pitchFamily="2" charset="2"/>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خبيرة في التفكير الإبداعي وحل المشكلات المعقدة </a:t>
            </a:r>
            <a:endPar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استشاري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تحليلات اقتصادية وساسية –المجلس المصري للشئون الخارجية و وزارة الخارجية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المصرية</a:t>
            </a:r>
          </a:p>
          <a:p>
            <a:pPr marL="285750" lvl="2" indent="-285750" algn="r" defTabSz="900073" rtl="1">
              <a:spcAft>
                <a:spcPts val="600"/>
              </a:spcAft>
              <a:buFont typeface="Wingdings" panose="05000000000000000000" pitchFamily="2" charset="2"/>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عضو الجمعية الملكية للاقتصاد السياسي والإحصاء والتشريع - بالقاهرة</a:t>
            </a:r>
            <a:endPar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شاركت </a:t>
            </a: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بالعديد من المؤتمرات الدوليه </a:t>
            </a:r>
            <a:r>
              <a:rPr lang="ar-EG" sz="2000" b="1" dirty="0" smtClean="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 والمحلية</a:t>
            </a:r>
            <a:endParaRPr lang="ar"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598140490"/>
      </p:ext>
    </p:extLst>
  </p:cSld>
  <p:clrMapOvr>
    <a:masterClrMapping/>
  </p:clrMapOvr>
  <mc:AlternateContent xmlns:mc="http://schemas.openxmlformats.org/markup-compatibility/2006" xmlns:p14="http://schemas.microsoft.com/office/powerpoint/2010/main">
    <mc:Choice Requires="p14">
      <p:transition spd="slow" p14:dur="2000" advTm="1372"/>
    </mc:Choice>
    <mc:Fallback xmlns="">
      <p:transition spd="slow" advTm="1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976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860800" y="807134"/>
            <a:ext cx="5740400" cy="941796"/>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 A Beginner's Guide to a Changing World</a:t>
            </a:r>
            <a:endParaRPr lang="en-US" sz="2400" dirty="0">
              <a:ea typeface="Calibri"/>
              <a:cs typeface="Arial"/>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Rounded Corners 24">
            <a:extLst>
              <a:ext uri="{FF2B5EF4-FFF2-40B4-BE49-F238E27FC236}">
                <a16:creationId xmlns="" xmlns:a16="http://schemas.microsoft.com/office/drawing/2014/main" id="{2BC869EB-5623-4AA1-9123-4AF9DF916049}"/>
              </a:ext>
            </a:extLst>
          </p:cNvPr>
          <p:cNvSpPr/>
          <p:nvPr/>
        </p:nvSpPr>
        <p:spPr>
          <a:xfrm>
            <a:off x="3327673" y="2035167"/>
            <a:ext cx="8380349" cy="4322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spcAft>
                <a:spcPts val="1000"/>
              </a:spcAft>
            </a:pPr>
            <a:r>
              <a:rPr lang="en-US" b="1" dirty="0">
                <a:solidFill>
                  <a:schemeClr val="tx1"/>
                </a:solidFill>
                <a:ea typeface="Calibri"/>
                <a:cs typeface="Arial"/>
              </a:rPr>
              <a:t> What is Change Management? It's how we understand and deal with changes around us, at work or in daily life. </a:t>
            </a:r>
          </a:p>
          <a:p>
            <a:pPr algn="just">
              <a:lnSpc>
                <a:spcPct val="115000"/>
              </a:lnSpc>
              <a:spcAft>
                <a:spcPts val="1000"/>
              </a:spcAft>
            </a:pPr>
            <a:r>
              <a:rPr lang="en-US" b="1" dirty="0">
                <a:solidFill>
                  <a:schemeClr val="tx1"/>
                </a:solidFill>
                <a:ea typeface="Calibri"/>
                <a:cs typeface="Arial"/>
              </a:rPr>
              <a:t>Why does it matter now?</a:t>
            </a:r>
          </a:p>
          <a:p>
            <a:pPr algn="just">
              <a:lnSpc>
                <a:spcPct val="115000"/>
              </a:lnSpc>
              <a:spcAft>
                <a:spcPts val="1000"/>
              </a:spcAft>
            </a:pPr>
            <a:r>
              <a:rPr lang="en-US" b="1" dirty="0">
                <a:solidFill>
                  <a:schemeClr val="tx1"/>
                </a:solidFill>
                <a:ea typeface="Calibri"/>
                <a:cs typeface="Arial"/>
              </a:rPr>
              <a:t> Because change is happening faster than ever! </a:t>
            </a:r>
          </a:p>
          <a:p>
            <a:pPr algn="just">
              <a:lnSpc>
                <a:spcPct val="115000"/>
              </a:lnSpc>
              <a:spcAft>
                <a:spcPts val="1000"/>
              </a:spcAft>
            </a:pPr>
            <a:r>
              <a:rPr lang="en-US" b="1" dirty="0">
                <a:solidFill>
                  <a:schemeClr val="tx1"/>
                </a:solidFill>
                <a:ea typeface="Calibri"/>
                <a:cs typeface="Arial"/>
              </a:rPr>
              <a:t>Examples of daily changes:</a:t>
            </a:r>
          </a:p>
          <a:p>
            <a:pPr algn="just">
              <a:lnSpc>
                <a:spcPct val="115000"/>
              </a:lnSpc>
              <a:spcAft>
                <a:spcPts val="1000"/>
              </a:spcAft>
            </a:pPr>
            <a:r>
              <a:rPr lang="en-US" b="1" dirty="0">
                <a:solidFill>
                  <a:schemeClr val="tx1"/>
                </a:solidFill>
                <a:ea typeface="Calibri"/>
                <a:cs typeface="Arial"/>
              </a:rPr>
              <a:t>   </a:t>
            </a:r>
            <a:r>
              <a:rPr lang="en-US" b="1" dirty="0" smtClean="0">
                <a:solidFill>
                  <a:schemeClr val="tx1"/>
                </a:solidFill>
                <a:ea typeface="Calibri"/>
                <a:cs typeface="Arial"/>
              </a:rPr>
              <a:t>Science, Technology And  Economy.</a:t>
            </a:r>
          </a:p>
          <a:p>
            <a:pPr algn="just">
              <a:lnSpc>
                <a:spcPct val="115000"/>
              </a:lnSpc>
              <a:spcAft>
                <a:spcPts val="1000"/>
              </a:spcAft>
            </a:pPr>
            <a:r>
              <a:rPr lang="en-US" b="1" dirty="0">
                <a:solidFill>
                  <a:schemeClr val="tx1"/>
                </a:solidFill>
                <a:ea typeface="Calibri"/>
                <a:cs typeface="Arial"/>
              </a:rPr>
              <a:t> But there are challenges too:  </a:t>
            </a:r>
          </a:p>
          <a:p>
            <a:pPr algn="just">
              <a:lnSpc>
                <a:spcPct val="115000"/>
              </a:lnSpc>
              <a:spcAft>
                <a:spcPts val="1000"/>
              </a:spcAft>
            </a:pPr>
            <a:r>
              <a:rPr lang="en-US" b="1" dirty="0">
                <a:solidFill>
                  <a:schemeClr val="tx1"/>
                </a:solidFill>
                <a:ea typeface="Calibri"/>
                <a:cs typeface="Arial"/>
              </a:rPr>
              <a:t> --Growing gaps between countries  </a:t>
            </a:r>
            <a:r>
              <a:rPr lang="en-US" b="1" dirty="0" smtClean="0">
                <a:solidFill>
                  <a:schemeClr val="tx1"/>
                </a:solidFill>
                <a:ea typeface="Calibri"/>
                <a:cs typeface="Arial"/>
              </a:rPr>
              <a:t>- Negative </a:t>
            </a:r>
            <a:r>
              <a:rPr lang="en-US" b="1" dirty="0">
                <a:solidFill>
                  <a:schemeClr val="tx1"/>
                </a:solidFill>
                <a:ea typeface="Calibri"/>
                <a:cs typeface="Arial"/>
              </a:rPr>
              <a:t>impacts on some social groups </a:t>
            </a:r>
          </a:p>
          <a:p>
            <a:pPr algn="just">
              <a:lnSpc>
                <a:spcPct val="115000"/>
              </a:lnSpc>
              <a:spcAft>
                <a:spcPts val="1000"/>
              </a:spcAft>
            </a:pPr>
            <a:r>
              <a:rPr lang="en-US" b="1" dirty="0">
                <a:solidFill>
                  <a:schemeClr val="tx1"/>
                </a:solidFill>
                <a:ea typeface="Calibri"/>
                <a:cs typeface="Arial"/>
              </a:rPr>
              <a:t>  --New problems like </a:t>
            </a:r>
            <a:r>
              <a:rPr lang="en-US" b="1" dirty="0" smtClean="0">
                <a:solidFill>
                  <a:schemeClr val="tx1"/>
                </a:solidFill>
                <a:ea typeface="Calibri"/>
                <a:cs typeface="Arial"/>
              </a:rPr>
              <a:t>cyber security </a:t>
            </a:r>
            <a:r>
              <a:rPr lang="en-US" b="1" dirty="0">
                <a:solidFill>
                  <a:schemeClr val="tx1"/>
                </a:solidFill>
                <a:ea typeface="Calibri"/>
                <a:cs typeface="Arial"/>
              </a:rPr>
              <a:t>and climate change</a:t>
            </a:r>
          </a:p>
          <a:p>
            <a:pPr algn="just">
              <a:lnSpc>
                <a:spcPct val="115000"/>
              </a:lnSpc>
              <a:spcAft>
                <a:spcPts val="1000"/>
              </a:spcAft>
            </a:pPr>
            <a:endParaRPr lang="ar-EG" b="1" dirty="0">
              <a:solidFill>
                <a:schemeClr val="tx1"/>
              </a:solidFill>
              <a:ea typeface="Calibri"/>
              <a:cs typeface="Aria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6937"/>
    </mc:Choice>
    <mc:Fallback xmlns="">
      <p:transition spd="slow" advTm="6693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79" y="1701751"/>
            <a:ext cx="11124777"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a:t>
            </a:r>
            <a:r>
              <a:rPr lang="en-US" sz="2400" b="1" dirty="0" smtClean="0">
                <a:ea typeface="Calibri"/>
                <a:cs typeface="Arial"/>
              </a:rPr>
              <a:t>Management</a:t>
            </a:r>
            <a:endParaRPr lang="en-US" sz="2400" dirty="0">
              <a:ea typeface="Calibri"/>
              <a:cs typeface="Arial"/>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137920" y="2109688"/>
            <a:ext cx="4815840" cy="3785652"/>
          </a:xfrm>
          <a:prstGeom prst="rect">
            <a:avLst/>
          </a:prstGeom>
          <a:noFill/>
        </p:spPr>
        <p:txBody>
          <a:bodyPr wrap="square" rtlCol="0">
            <a:spAutoFit/>
          </a:bodyPr>
          <a:lstStyle/>
          <a:p>
            <a:r>
              <a:rPr lang="en-US" sz="2000" b="1" dirty="0">
                <a:solidFill>
                  <a:srgbClr val="262626"/>
                </a:solidFill>
                <a:latin typeface="DeepSeek-CJK-patch"/>
                <a:cs typeface="+mj-cs"/>
              </a:rPr>
              <a:t> How to handle this? </a:t>
            </a:r>
            <a:endParaRPr lang="en-US" sz="2000" b="1" dirty="0" smtClean="0">
              <a:solidFill>
                <a:srgbClr val="262626"/>
              </a:solidFill>
              <a:latin typeface="DeepSeek-CJK-patch"/>
              <a:cs typeface="+mj-cs"/>
            </a:endParaRPr>
          </a:p>
          <a:p>
            <a:endParaRPr lang="en-US" sz="2000" dirty="0">
              <a:solidFill>
                <a:srgbClr val="262626"/>
              </a:solidFill>
              <a:latin typeface="DeepSeek-CJK-patch"/>
              <a:cs typeface="+mj-cs"/>
            </a:endParaRPr>
          </a:p>
          <a:p>
            <a:r>
              <a:rPr lang="en-US" sz="2000" dirty="0" smtClean="0">
                <a:solidFill>
                  <a:srgbClr val="262626"/>
                </a:solidFill>
                <a:latin typeface="DeepSeek-CJK-patch"/>
                <a:cs typeface="+mj-cs"/>
              </a:rPr>
              <a:t>1</a:t>
            </a:r>
            <a:r>
              <a:rPr lang="ar-EG" sz="2000" dirty="0" smtClean="0">
                <a:solidFill>
                  <a:srgbClr val="262626"/>
                </a:solidFill>
                <a:latin typeface="DeepSeek-CJK-patch"/>
                <a:cs typeface="+mj-cs"/>
              </a:rPr>
              <a:t>-</a:t>
            </a:r>
            <a:r>
              <a:rPr lang="en-US" sz="2000" dirty="0" smtClean="0">
                <a:solidFill>
                  <a:srgbClr val="262626"/>
                </a:solidFill>
                <a:latin typeface="DeepSeek-CJK-patch"/>
                <a:cs typeface="+mj-cs"/>
              </a:rPr>
              <a:t>Understand </a:t>
            </a:r>
            <a:r>
              <a:rPr lang="en-US" sz="2000" dirty="0">
                <a:solidFill>
                  <a:srgbClr val="262626"/>
                </a:solidFill>
                <a:latin typeface="DeepSeek-CJK-patch"/>
                <a:cs typeface="+mj-cs"/>
              </a:rPr>
              <a:t>change: Stay curious and informed</a:t>
            </a:r>
          </a:p>
          <a:p>
            <a:r>
              <a:rPr lang="en-US" sz="2000" dirty="0" smtClean="0">
                <a:solidFill>
                  <a:srgbClr val="262626"/>
                </a:solidFill>
                <a:latin typeface="DeepSeek-CJK-patch"/>
                <a:cs typeface="+mj-cs"/>
              </a:rPr>
              <a:t>2</a:t>
            </a:r>
            <a:r>
              <a:rPr lang="ar-EG" sz="2000" dirty="0" smtClean="0">
                <a:solidFill>
                  <a:srgbClr val="262626"/>
                </a:solidFill>
                <a:latin typeface="DeepSeek-CJK-patch"/>
                <a:cs typeface="+mj-cs"/>
              </a:rPr>
              <a:t>-</a:t>
            </a:r>
            <a:r>
              <a:rPr lang="en-US" sz="2000" dirty="0" smtClean="0">
                <a:solidFill>
                  <a:srgbClr val="262626"/>
                </a:solidFill>
                <a:latin typeface="DeepSeek-CJK-patch"/>
                <a:cs typeface="+mj-cs"/>
              </a:rPr>
              <a:t> </a:t>
            </a:r>
            <a:r>
              <a:rPr lang="en-US" sz="2000" dirty="0">
                <a:solidFill>
                  <a:srgbClr val="262626"/>
                </a:solidFill>
                <a:latin typeface="DeepSeek-CJK-patch"/>
                <a:cs typeface="+mj-cs"/>
              </a:rPr>
              <a:t>Adapt: Keep learning </a:t>
            </a:r>
            <a:r>
              <a:rPr lang="en-US" sz="2000" dirty="0">
                <a:solidFill>
                  <a:srgbClr val="262626"/>
                </a:solidFill>
                <a:latin typeface="Times New Roman" pitchFamily="18" charset="0"/>
                <a:cs typeface="+mj-cs"/>
              </a:rPr>
              <a:t>new</a:t>
            </a:r>
            <a:r>
              <a:rPr lang="en-US" sz="2000" dirty="0">
                <a:solidFill>
                  <a:srgbClr val="262626"/>
                </a:solidFill>
                <a:latin typeface="DeepSeek-CJK-patch"/>
                <a:cs typeface="+mj-cs"/>
              </a:rPr>
              <a:t> skills</a:t>
            </a:r>
          </a:p>
          <a:p>
            <a:r>
              <a:rPr lang="en-US" sz="2000" dirty="0" smtClean="0">
                <a:solidFill>
                  <a:srgbClr val="262626"/>
                </a:solidFill>
                <a:latin typeface="DeepSeek-CJK-patch"/>
                <a:cs typeface="+mj-cs"/>
              </a:rPr>
              <a:t>3</a:t>
            </a:r>
            <a:r>
              <a:rPr lang="ar-EG" sz="2000" dirty="0" smtClean="0">
                <a:solidFill>
                  <a:srgbClr val="262626"/>
                </a:solidFill>
                <a:latin typeface="DeepSeek-CJK-patch"/>
                <a:cs typeface="+mj-cs"/>
              </a:rPr>
              <a:t>-</a:t>
            </a:r>
            <a:r>
              <a:rPr lang="en-US" sz="2000" dirty="0" smtClean="0">
                <a:solidFill>
                  <a:srgbClr val="262626"/>
                </a:solidFill>
                <a:latin typeface="DeepSeek-CJK-patch"/>
                <a:cs typeface="+mj-cs"/>
              </a:rPr>
              <a:t>Benefit</a:t>
            </a:r>
            <a:r>
              <a:rPr lang="en-US" sz="2000" dirty="0">
                <a:solidFill>
                  <a:srgbClr val="262626"/>
                </a:solidFill>
                <a:latin typeface="DeepSeek-CJK-patch"/>
                <a:cs typeface="+mj-cs"/>
              </a:rPr>
              <a:t>: Turn challenges into opportunities </a:t>
            </a:r>
            <a:endParaRPr lang="ar-EG" sz="2000" dirty="0" smtClean="0">
              <a:solidFill>
                <a:srgbClr val="262626"/>
              </a:solidFill>
              <a:latin typeface="DeepSeek-CJK-patch"/>
              <a:cs typeface="+mj-cs"/>
            </a:endParaRPr>
          </a:p>
          <a:p>
            <a:endParaRPr lang="ar-EG" sz="2000" dirty="0">
              <a:solidFill>
                <a:srgbClr val="262626"/>
              </a:solidFill>
              <a:latin typeface="DeepSeek-CJK-patch"/>
              <a:cs typeface="+mj-cs"/>
            </a:endParaRPr>
          </a:p>
          <a:p>
            <a:endParaRPr lang="ar-EG" sz="2000" dirty="0" smtClean="0">
              <a:solidFill>
                <a:srgbClr val="262626"/>
              </a:solidFill>
              <a:latin typeface="DeepSeek-CJK-patch"/>
              <a:cs typeface="+mj-cs"/>
            </a:endParaRPr>
          </a:p>
          <a:p>
            <a:r>
              <a:rPr lang="en-US" sz="2000" b="1" dirty="0" smtClean="0">
                <a:solidFill>
                  <a:srgbClr val="262626"/>
                </a:solidFill>
                <a:latin typeface="DeepSeek-CJK-patch"/>
                <a:cs typeface="+mj-cs"/>
              </a:rPr>
              <a:t>Remember</a:t>
            </a:r>
            <a:r>
              <a:rPr lang="en-US" sz="2000" dirty="0">
                <a:solidFill>
                  <a:srgbClr val="262626"/>
                </a:solidFill>
                <a:latin typeface="DeepSeek-CJK-patch"/>
                <a:cs typeface="+mj-cs"/>
              </a:rPr>
              <a:t>: "Change isn't good or bad by itself - what matters is how we handle it!" </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7986" y="2342865"/>
            <a:ext cx="3279140" cy="327914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229360" y="1701751"/>
            <a:ext cx="10164352"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a:t>
            </a:r>
            <a:r>
              <a:rPr lang="en-US" sz="2400" b="1" dirty="0" smtClean="0">
                <a:ea typeface="Calibri"/>
                <a:cs typeface="Arial"/>
              </a:rPr>
              <a:t>Management</a:t>
            </a:r>
            <a:endParaRPr lang="en-US" sz="2400" dirty="0">
              <a:ea typeface="Calibri"/>
              <a:cs typeface="Arial"/>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229360" y="1920240"/>
            <a:ext cx="10164352" cy="4093428"/>
          </a:xfrm>
          <a:prstGeom prst="rect">
            <a:avLst/>
          </a:prstGeom>
          <a:noFill/>
        </p:spPr>
        <p:txBody>
          <a:bodyPr wrap="square" rtlCol="0">
            <a:spAutoFit/>
          </a:bodyPr>
          <a:lstStyle/>
          <a:p>
            <a:r>
              <a:rPr lang="en-US" sz="2000" dirty="0">
                <a:solidFill>
                  <a:srgbClr val="262626"/>
                </a:solidFill>
                <a:latin typeface="DeepSeek-CJK-patch"/>
              </a:rPr>
              <a:t>Understanding Change Management is designed for anyone eager to grasp the reasons behind change, the process of change, and the actions necessary to create a more positive view of change. Specifically, we aspire for leaders and organizational managers to recognize a change that may not provide a singular solution but instead offers valuable perspectives on various frameworks and methods for tackling change on individual, team, and</a:t>
            </a:r>
            <a:r>
              <a:rPr lang="ar-EG" sz="2000" dirty="0">
                <a:solidFill>
                  <a:srgbClr val="262626"/>
                </a:solidFill>
                <a:latin typeface="DeepSeek-CJK-patch"/>
              </a:rPr>
              <a:t> </a:t>
            </a:r>
            <a:r>
              <a:rPr lang="en-US" sz="2000" dirty="0">
                <a:solidFill>
                  <a:srgbClr val="262626"/>
                </a:solidFill>
                <a:latin typeface="DeepSeek-CJK-patch"/>
              </a:rPr>
              <a:t>organizational levels.</a:t>
            </a:r>
            <a:br>
              <a:rPr lang="en-US" sz="2000" dirty="0">
                <a:solidFill>
                  <a:srgbClr val="262626"/>
                </a:solidFill>
                <a:latin typeface="DeepSeek-CJK-patch"/>
              </a:rPr>
            </a:br>
            <a:r>
              <a:rPr lang="en-US" sz="2000" dirty="0">
                <a:solidFill>
                  <a:srgbClr val="262626"/>
                </a:solidFill>
                <a:latin typeface="DeepSeek-CJK-patch"/>
              </a:rPr>
              <a:t/>
            </a:r>
            <a:br>
              <a:rPr lang="en-US" sz="2000" dirty="0">
                <a:solidFill>
                  <a:srgbClr val="262626"/>
                </a:solidFill>
                <a:latin typeface="DeepSeek-CJK-patch"/>
              </a:rPr>
            </a:br>
            <a:r>
              <a:rPr lang="en-US" sz="2000" dirty="0">
                <a:solidFill>
                  <a:srgbClr val="262626"/>
                </a:solidFill>
                <a:latin typeface="DeepSeek-CJK-patch"/>
              </a:rPr>
              <a:t>We are aware of the significant demands and priorities that managers face in both the public and private sectors, and Understanding Change Management seeks to simplify their experiences a bit. It also aims to persuade them that confronting the underlying issues that lead to poor management of change in organizations will result not only in more gratifying experiences for themselves but also in richer lives for their employees.</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778388"/>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475937" y="4033959"/>
            <a:ext cx="6071139" cy="1850199"/>
            <a:chOff x="2441194" y="3501690"/>
            <a:chExt cx="4553354" cy="1850199"/>
          </a:xfrm>
        </p:grpSpPr>
        <p:sp>
          <p:nvSpPr>
            <p:cNvPr id="2" name="Rounded Rectangle 1"/>
            <p:cNvSpPr/>
            <p:nvPr/>
          </p:nvSpPr>
          <p:spPr>
            <a:xfrm>
              <a:off x="2441194" y="3501690"/>
              <a:ext cx="4099935" cy="1850199"/>
            </a:xfrm>
            <a:custGeom>
              <a:avLst/>
              <a:gdLst/>
              <a:ahLst/>
              <a:cxnLst/>
              <a:rect l="0" t="0" r="0" b="0"/>
              <a:pathLst>
                <a:path w="4099935" h="1850199">
                  <a:moveTo>
                    <a:pt x="3983660" y="1300606"/>
                  </a:moveTo>
                  <a:lnTo>
                    <a:pt x="3983607" y="1300721"/>
                  </a:lnTo>
                  <a:lnTo>
                    <a:pt x="3983545" y="1300844"/>
                  </a:lnTo>
                  <a:cubicBezTo>
                    <a:pt x="3956503" y="1360845"/>
                    <a:pt x="3943980" y="1430217"/>
                    <a:pt x="3943980" y="1507387"/>
                  </a:cubicBezTo>
                  <a:lnTo>
                    <a:pt x="3943980" y="1508305"/>
                  </a:lnTo>
                  <a:cubicBezTo>
                    <a:pt x="3943980" y="1566028"/>
                    <a:pt x="3951080" y="1619388"/>
                    <a:pt x="3966103" y="1667775"/>
                  </a:cubicBezTo>
                  <a:lnTo>
                    <a:pt x="3966173" y="1667996"/>
                  </a:lnTo>
                  <a:lnTo>
                    <a:pt x="3966244" y="1668217"/>
                  </a:lnTo>
                  <a:cubicBezTo>
                    <a:pt x="3981540" y="1716040"/>
                    <a:pt x="4003963" y="1758245"/>
                    <a:pt x="4034194" y="1793766"/>
                  </a:cubicBezTo>
                  <a:cubicBezTo>
                    <a:pt x="4052872" y="1815721"/>
                    <a:pt x="4074033" y="1834558"/>
                    <a:pt x="4097542" y="1850199"/>
                  </a:cubicBezTo>
                  <a:lnTo>
                    <a:pt x="1583346" y="1850199"/>
                  </a:lnTo>
                  <a:lnTo>
                    <a:pt x="541224" y="105978"/>
                  </a:lnTo>
                  <a:lnTo>
                    <a:pt x="0" y="105978"/>
                  </a:lnTo>
                  <a:cubicBezTo>
                    <a:pt x="16344" y="71630"/>
                    <a:pt x="30896" y="36263"/>
                    <a:pt x="43532" y="0"/>
                  </a:cubicBezTo>
                  <a:lnTo>
                    <a:pt x="566973" y="0"/>
                  </a:lnTo>
                  <a:lnTo>
                    <a:pt x="1556083" y="1156908"/>
                  </a:lnTo>
                  <a:lnTo>
                    <a:pt x="4099935" y="1160891"/>
                  </a:lnTo>
                  <a:cubicBezTo>
                    <a:pt x="4049022" y="1194760"/>
                    <a:pt x="4010410" y="1242018"/>
                    <a:pt x="3983660" y="1300606"/>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3" name="Rounded Rectangle 2"/>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3"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2"/>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4" name="Rounded Rectangle 3"/>
            <p:cNvSpPr/>
            <p:nvPr/>
          </p:nvSpPr>
          <p:spPr>
            <a:xfrm>
              <a:off x="2441194" y="3501690"/>
              <a:ext cx="4099933" cy="1850199"/>
            </a:xfrm>
            <a:custGeom>
              <a:avLst/>
              <a:gdLst/>
              <a:ahLst/>
              <a:cxnLst/>
              <a:rect l="0" t="0" r="0" b="0"/>
              <a:pathLst>
                <a:path w="4099933" h="1850199">
                  <a:moveTo>
                    <a:pt x="3983656" y="1300602"/>
                  </a:moveTo>
                  <a:lnTo>
                    <a:pt x="3983602" y="1300721"/>
                  </a:lnTo>
                  <a:lnTo>
                    <a:pt x="3983549" y="1300840"/>
                  </a:lnTo>
                  <a:cubicBezTo>
                    <a:pt x="3956504" y="1360847"/>
                    <a:pt x="3943981" y="1430221"/>
                    <a:pt x="3943981" y="1507383"/>
                  </a:cubicBezTo>
                  <a:lnTo>
                    <a:pt x="3943981" y="1508305"/>
                  </a:lnTo>
                  <a:cubicBezTo>
                    <a:pt x="3943981" y="1566031"/>
                    <a:pt x="3951080" y="1619384"/>
                    <a:pt x="3966102" y="1667776"/>
                  </a:cubicBezTo>
                  <a:lnTo>
                    <a:pt x="3966171" y="1667996"/>
                  </a:lnTo>
                  <a:lnTo>
                    <a:pt x="3966241" y="1668214"/>
                  </a:lnTo>
                  <a:cubicBezTo>
                    <a:pt x="3981543" y="1716037"/>
                    <a:pt x="4003964" y="1758242"/>
                    <a:pt x="4034196" y="1793768"/>
                  </a:cubicBezTo>
                  <a:cubicBezTo>
                    <a:pt x="4052875" y="1815717"/>
                    <a:pt x="4074028" y="1834554"/>
                    <a:pt x="4097539" y="1850199"/>
                  </a:cubicBezTo>
                  <a:lnTo>
                    <a:pt x="1583344" y="1850199"/>
                  </a:lnTo>
                  <a:lnTo>
                    <a:pt x="541224" y="105978"/>
                  </a:lnTo>
                  <a:lnTo>
                    <a:pt x="0" y="105978"/>
                  </a:lnTo>
                  <a:cubicBezTo>
                    <a:pt x="16344" y="71629"/>
                    <a:pt x="30896" y="36263"/>
                    <a:pt x="43532" y="0"/>
                  </a:cubicBezTo>
                  <a:lnTo>
                    <a:pt x="566973" y="0"/>
                  </a:lnTo>
                  <a:lnTo>
                    <a:pt x="1556087" y="1156906"/>
                  </a:lnTo>
                  <a:lnTo>
                    <a:pt x="4099933" y="1160894"/>
                  </a:lnTo>
                  <a:cubicBezTo>
                    <a:pt x="4049026" y="1194760"/>
                    <a:pt x="4010409" y="1242016"/>
                    <a:pt x="3983656" y="1300602"/>
                  </a:cubicBezTo>
                  <a:close/>
                </a:path>
              </a:pathLst>
            </a:custGeom>
            <a:noFill/>
            <a:ln w="13247">
              <a:solidFill>
                <a:srgbClr val="484848"/>
              </a:solidFill>
            </a:ln>
          </p:spPr>
          <p:txBody>
            <a:bodyPr rtlCol="0" anchor="ctr"/>
            <a:lstStyle/>
            <a:p>
              <a:pPr algn="ctr"/>
              <a:endParaRPr/>
            </a:p>
          </p:txBody>
        </p:sp>
        <p:sp>
          <p:nvSpPr>
            <p:cNvPr id="5" name="Rounded Rectangle 4"/>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4"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3"/>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moveTo>
                    <a:pt x="160672" y="345119"/>
                  </a:moveTo>
                  <a:cubicBezTo>
                    <a:pt x="160672" y="340050"/>
                    <a:pt x="160672" y="334982"/>
                    <a:pt x="160672" y="329913"/>
                  </a:cubicBezTo>
                </a:path>
              </a:pathLst>
            </a:custGeom>
            <a:noFill/>
            <a:ln w="13247">
              <a:solidFill>
                <a:srgbClr val="484848"/>
              </a:solidFill>
            </a:ln>
          </p:spPr>
          <p:txBody>
            <a:bodyPr rtlCol="0" anchor="ctr"/>
            <a:lstStyle/>
            <a:p>
              <a:pPr algn="ctr"/>
              <a:endParaRPr/>
            </a:p>
          </p:txBody>
        </p:sp>
      </p:grpSp>
      <p:grpSp>
        <p:nvGrpSpPr>
          <p:cNvPr id="11" name="Group 10"/>
          <p:cNvGrpSpPr/>
          <p:nvPr/>
        </p:nvGrpSpPr>
        <p:grpSpPr>
          <a:xfrm>
            <a:off x="4556516" y="3870575"/>
            <a:ext cx="5978787" cy="1271736"/>
            <a:chOff x="2501628" y="3338307"/>
            <a:chExt cx="4484090" cy="1271736"/>
          </a:xfrm>
        </p:grpSpPr>
        <p:sp>
          <p:nvSpPr>
            <p:cNvPr id="7" name="Rounded Rectangle 6"/>
            <p:cNvSpPr/>
            <p:nvPr/>
          </p:nvSpPr>
          <p:spPr>
            <a:xfrm>
              <a:off x="2501628" y="3338307"/>
              <a:ext cx="4012663" cy="1271250"/>
            </a:xfrm>
            <a:custGeom>
              <a:avLst/>
              <a:gdLst/>
              <a:ahLst/>
              <a:cxnLst/>
              <a:rect l="0" t="0" r="0" b="0"/>
              <a:pathLst>
                <a:path w="4012663" h="1271250">
                  <a:moveTo>
                    <a:pt x="3901986" y="1007727"/>
                  </a:moveTo>
                  <a:lnTo>
                    <a:pt x="3896793" y="1071596"/>
                  </a:lnTo>
                  <a:cubicBezTo>
                    <a:pt x="3899937" y="1119843"/>
                    <a:pt x="3911824" y="1164088"/>
                    <a:pt x="3940050" y="1202974"/>
                  </a:cubicBezTo>
                  <a:cubicBezTo>
                    <a:pt x="3959691" y="1230051"/>
                    <a:pt x="3984119" y="1252730"/>
                    <a:pt x="4012663" y="1271250"/>
                  </a:cubicBezTo>
                  <a:lnTo>
                    <a:pt x="1520095" y="1267338"/>
                  </a:lnTo>
                  <a:lnTo>
                    <a:pt x="530947" y="110393"/>
                  </a:lnTo>
                  <a:lnTo>
                    <a:pt x="0" y="110393"/>
                  </a:lnTo>
                  <a:cubicBezTo>
                    <a:pt x="10457" y="74350"/>
                    <a:pt x="19053" y="37516"/>
                    <a:pt x="25674" y="0"/>
                  </a:cubicBezTo>
                  <a:lnTo>
                    <a:pt x="564167" y="0"/>
                  </a:lnTo>
                  <a:lnTo>
                    <a:pt x="1500313" y="582879"/>
                  </a:lnTo>
                  <a:lnTo>
                    <a:pt x="3932623" y="582879"/>
                  </a:ln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8" name="Rounded Rectangle 7"/>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5"/>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9" name="Rounded Rectangle 8"/>
            <p:cNvSpPr/>
            <p:nvPr/>
          </p:nvSpPr>
          <p:spPr>
            <a:xfrm>
              <a:off x="2501628" y="3338307"/>
              <a:ext cx="4012661" cy="1271245"/>
            </a:xfrm>
            <a:custGeom>
              <a:avLst/>
              <a:gdLst/>
              <a:ahLst/>
              <a:cxnLst/>
              <a:rect l="0" t="0" r="0" b="0"/>
              <a:pathLst>
                <a:path w="4012661" h="1271245">
                  <a:moveTo>
                    <a:pt x="3901983" y="1007728"/>
                  </a:moveTo>
                  <a:lnTo>
                    <a:pt x="3896791" y="1071598"/>
                  </a:lnTo>
                  <a:cubicBezTo>
                    <a:pt x="3899934" y="1119844"/>
                    <a:pt x="3911829" y="1164088"/>
                    <a:pt x="3940047" y="1202974"/>
                  </a:cubicBezTo>
                  <a:cubicBezTo>
                    <a:pt x="3959695" y="1230051"/>
                    <a:pt x="3984118" y="1252731"/>
                    <a:pt x="4012661" y="1271245"/>
                  </a:cubicBezTo>
                  <a:lnTo>
                    <a:pt x="1520094" y="1267340"/>
                  </a:lnTo>
                  <a:lnTo>
                    <a:pt x="530947" y="110393"/>
                  </a:lnTo>
                  <a:lnTo>
                    <a:pt x="0" y="110393"/>
                  </a:lnTo>
                  <a:cubicBezTo>
                    <a:pt x="10457" y="74350"/>
                    <a:pt x="19053" y="37516"/>
                    <a:pt x="25674" y="0"/>
                  </a:cubicBezTo>
                  <a:lnTo>
                    <a:pt x="564167" y="0"/>
                  </a:lnTo>
                  <a:lnTo>
                    <a:pt x="1500308" y="582879"/>
                  </a:lnTo>
                  <a:lnTo>
                    <a:pt x="3932625" y="582879"/>
                  </a:lnTo>
                  <a:close/>
                </a:path>
              </a:pathLst>
            </a:custGeom>
            <a:noFill/>
            <a:ln w="13247">
              <a:solidFill>
                <a:srgbClr val="484848"/>
              </a:solidFill>
            </a:ln>
          </p:spPr>
          <p:txBody>
            <a:bodyPr rtlCol="0" anchor="ctr"/>
            <a:lstStyle/>
            <a:p>
              <a:pPr algn="ctr"/>
              <a:endParaRPr/>
            </a:p>
          </p:txBody>
        </p:sp>
        <p:sp>
          <p:nvSpPr>
            <p:cNvPr id="10" name="Rounded Rectangle 9"/>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6"/>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noFill/>
            <a:ln w="13247">
              <a:solidFill>
                <a:srgbClr val="484848"/>
              </a:solidFill>
            </a:ln>
          </p:spPr>
          <p:txBody>
            <a:bodyPr rtlCol="0" anchor="ctr"/>
            <a:lstStyle/>
            <a:p>
              <a:pPr algn="ctr"/>
              <a:endParaRPr/>
            </a:p>
          </p:txBody>
        </p:sp>
      </p:grpSp>
      <p:grpSp>
        <p:nvGrpSpPr>
          <p:cNvPr id="16" name="Group 15"/>
          <p:cNvGrpSpPr/>
          <p:nvPr/>
        </p:nvGrpSpPr>
        <p:grpSpPr>
          <a:xfrm>
            <a:off x="4601381" y="3711609"/>
            <a:ext cx="5945692" cy="688857"/>
            <a:chOff x="2535276" y="3179340"/>
            <a:chExt cx="4459269" cy="688857"/>
          </a:xfrm>
        </p:grpSpPr>
        <p:sp>
          <p:nvSpPr>
            <p:cNvPr id="12" name="Rounded Rectangle 11"/>
            <p:cNvSpPr/>
            <p:nvPr/>
          </p:nvSpPr>
          <p:spPr>
            <a:xfrm>
              <a:off x="2535276" y="3179340"/>
              <a:ext cx="4171373" cy="688857"/>
            </a:xfrm>
            <a:custGeom>
              <a:avLst/>
              <a:gdLst/>
              <a:ahLst/>
              <a:cxnLst/>
              <a:rect l="0" t="0" r="0" b="0"/>
              <a:pathLst>
                <a:path w="4171373" h="688857">
                  <a:moveTo>
                    <a:pt x="4049313" y="58257"/>
                  </a:moveTo>
                  <a:cubicBezTo>
                    <a:pt x="4031853" y="86620"/>
                    <a:pt x="4014385" y="115141"/>
                    <a:pt x="3996925" y="143820"/>
                  </a:cubicBezTo>
                  <a:lnTo>
                    <a:pt x="3944607" y="229748"/>
                  </a:lnTo>
                  <a:cubicBezTo>
                    <a:pt x="3927235" y="258269"/>
                    <a:pt x="3909714" y="286791"/>
                    <a:pt x="3892033" y="315313"/>
                  </a:cubicBezTo>
                  <a:lnTo>
                    <a:pt x="3891989" y="315382"/>
                  </a:lnTo>
                  <a:lnTo>
                    <a:pt x="3891945" y="315452"/>
                  </a:lnTo>
                  <a:cubicBezTo>
                    <a:pt x="3874379" y="343973"/>
                    <a:pt x="3856981" y="372654"/>
                    <a:pt x="3839742" y="401495"/>
                  </a:cubicBezTo>
                  <a:lnTo>
                    <a:pt x="3832235" y="414054"/>
                  </a:lnTo>
                  <a:lnTo>
                    <a:pt x="3832235" y="624410"/>
                  </a:lnTo>
                  <a:lnTo>
                    <a:pt x="4171373" y="624410"/>
                  </a:lnTo>
                  <a:lnTo>
                    <a:pt x="4171373" y="688857"/>
                  </a:lnTo>
                  <a:lnTo>
                    <a:pt x="1481811" y="688857"/>
                  </a:lnTo>
                  <a:lnTo>
                    <a:pt x="545667" y="105978"/>
                  </a:lnTo>
                  <a:lnTo>
                    <a:pt x="0" y="105978"/>
                  </a:lnTo>
                  <a:cubicBezTo>
                    <a:pt x="4343" y="71148"/>
                    <a:pt x="6996" y="35794"/>
                    <a:pt x="7874" y="0"/>
                  </a:cubicBezTo>
                  <a:lnTo>
                    <a:pt x="4084569" y="0"/>
                  </a:lnTo>
                  <a:cubicBezTo>
                    <a:pt x="4072893" y="19418"/>
                    <a:pt x="4061139" y="38838"/>
                    <a:pt x="4049313" y="58257"/>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3" name="Rounded Rectangle 12"/>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4" name="Rounded Rectangle 13"/>
            <p:cNvSpPr/>
            <p:nvPr/>
          </p:nvSpPr>
          <p:spPr>
            <a:xfrm>
              <a:off x="2535276" y="3179340"/>
              <a:ext cx="4171371" cy="688857"/>
            </a:xfrm>
            <a:custGeom>
              <a:avLst/>
              <a:gdLst/>
              <a:ahLst/>
              <a:cxnLst/>
              <a:rect l="0" t="0" r="0" b="0"/>
              <a:pathLst>
                <a:path w="4171371" h="688857">
                  <a:moveTo>
                    <a:pt x="4049317" y="58257"/>
                  </a:moveTo>
                  <a:cubicBezTo>
                    <a:pt x="4031852" y="86620"/>
                    <a:pt x="4014388" y="115141"/>
                    <a:pt x="3996926" y="143820"/>
                  </a:cubicBezTo>
                  <a:lnTo>
                    <a:pt x="3944604" y="229748"/>
                  </a:lnTo>
                  <a:cubicBezTo>
                    <a:pt x="3927238" y="258269"/>
                    <a:pt x="3909714" y="286791"/>
                    <a:pt x="3892030" y="315313"/>
                  </a:cubicBezTo>
                  <a:lnTo>
                    <a:pt x="3891987" y="315382"/>
                  </a:lnTo>
                  <a:lnTo>
                    <a:pt x="3891945" y="315452"/>
                  </a:lnTo>
                  <a:cubicBezTo>
                    <a:pt x="3874382" y="343973"/>
                    <a:pt x="3856980" y="372654"/>
                    <a:pt x="3839738" y="401495"/>
                  </a:cubicBezTo>
                  <a:lnTo>
                    <a:pt x="3832231" y="414054"/>
                  </a:lnTo>
                  <a:lnTo>
                    <a:pt x="3832231" y="624410"/>
                  </a:lnTo>
                  <a:lnTo>
                    <a:pt x="4171371" y="624410"/>
                  </a:lnTo>
                  <a:lnTo>
                    <a:pt x="4171371" y="688857"/>
                  </a:lnTo>
                  <a:lnTo>
                    <a:pt x="1481808" y="688857"/>
                  </a:lnTo>
                  <a:lnTo>
                    <a:pt x="545667" y="105978"/>
                  </a:lnTo>
                  <a:lnTo>
                    <a:pt x="0" y="105978"/>
                  </a:lnTo>
                  <a:cubicBezTo>
                    <a:pt x="4343" y="71148"/>
                    <a:pt x="6996" y="35794"/>
                    <a:pt x="7874" y="0"/>
                  </a:cubicBezTo>
                  <a:lnTo>
                    <a:pt x="4084569" y="0"/>
                  </a:lnTo>
                  <a:cubicBezTo>
                    <a:pt x="4072892" y="19418"/>
                    <a:pt x="4061140" y="38838"/>
                    <a:pt x="4049317" y="58257"/>
                  </a:cubicBezTo>
                  <a:close/>
                </a:path>
              </a:pathLst>
            </a:custGeom>
            <a:noFill/>
            <a:ln w="13247">
              <a:solidFill>
                <a:srgbClr val="484848"/>
              </a:solidFill>
            </a:ln>
          </p:spPr>
          <p:txBody>
            <a:bodyPr rtlCol="0" anchor="ctr"/>
            <a:lstStyle/>
            <a:p>
              <a:pPr algn="ctr"/>
              <a:endParaRPr/>
            </a:p>
          </p:txBody>
        </p:sp>
        <p:sp>
          <p:nvSpPr>
            <p:cNvPr id="15" name="Rounded Rectangle 14"/>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noFill/>
            <a:ln w="13247">
              <a:solidFill>
                <a:srgbClr val="484848"/>
              </a:solidFill>
            </a:ln>
          </p:spPr>
          <p:txBody>
            <a:bodyPr rtlCol="0" anchor="ctr"/>
            <a:lstStyle/>
            <a:p>
              <a:pPr algn="ctr"/>
              <a:endParaRPr/>
            </a:p>
          </p:txBody>
        </p:sp>
      </p:grpSp>
      <p:grpSp>
        <p:nvGrpSpPr>
          <p:cNvPr id="21" name="Group 20"/>
          <p:cNvGrpSpPr/>
          <p:nvPr/>
        </p:nvGrpSpPr>
        <p:grpSpPr>
          <a:xfrm>
            <a:off x="4601380" y="2969763"/>
            <a:ext cx="5933917" cy="688857"/>
            <a:chOff x="2535276" y="2437494"/>
            <a:chExt cx="4450438" cy="688857"/>
          </a:xfrm>
        </p:grpSpPr>
        <p:sp>
          <p:nvSpPr>
            <p:cNvPr id="17" name="Rounded Rectangle 16"/>
            <p:cNvSpPr/>
            <p:nvPr/>
          </p:nvSpPr>
          <p:spPr>
            <a:xfrm>
              <a:off x="2535276" y="2437494"/>
              <a:ext cx="4036887" cy="688857"/>
            </a:xfrm>
            <a:custGeom>
              <a:avLst/>
              <a:gdLst/>
              <a:ahLst/>
              <a:cxnLst/>
              <a:rect l="0" t="0" r="0" b="0"/>
              <a:pathLst>
                <a:path w="4036887" h="688857">
                  <a:moveTo>
                    <a:pt x="3978396" y="0"/>
                  </a:moveTo>
                  <a:cubicBezTo>
                    <a:pt x="3953156" y="16745"/>
                    <a:pt x="3931342" y="37251"/>
                    <a:pt x="3913441" y="61658"/>
                  </a:cubicBezTo>
                  <a:cubicBezTo>
                    <a:pt x="3885418" y="99561"/>
                    <a:pt x="3870034" y="143651"/>
                    <a:pt x="3866254" y="192176"/>
                  </a:cubicBezTo>
                  <a:lnTo>
                    <a:pt x="3866245" y="192336"/>
                  </a:lnTo>
                  <a:lnTo>
                    <a:pt x="3861697" y="255729"/>
                  </a:lnTo>
                  <a:lnTo>
                    <a:pt x="4036887" y="255729"/>
                  </a:lnTo>
                  <a:lnTo>
                    <a:pt x="4036887" y="428980"/>
                  </a:lnTo>
                  <a:lnTo>
                    <a:pt x="3845641" y="428980"/>
                  </a:lnTo>
                  <a:lnTo>
                    <a:pt x="3850534" y="492244"/>
                  </a:lnTo>
                  <a:lnTo>
                    <a:pt x="3850551" y="492447"/>
                  </a:lnTo>
                  <a:cubicBezTo>
                    <a:pt x="3854755" y="541903"/>
                    <a:pt x="3871464" y="586706"/>
                    <a:pt x="3901138" y="625311"/>
                  </a:cubicBezTo>
                  <a:cubicBezTo>
                    <a:pt x="3920550" y="650561"/>
                    <a:pt x="3944183" y="671672"/>
                    <a:pt x="3971472" y="688857"/>
                  </a:cubicBezTo>
                  <a:lnTo>
                    <a:pt x="7874" y="688857"/>
                  </a:lnTo>
                  <a:cubicBezTo>
                    <a:pt x="6996" y="653062"/>
                    <a:pt x="4343" y="617708"/>
                    <a:pt x="0" y="582879"/>
                  </a:cubicBezTo>
                  <a:lnTo>
                    <a:pt x="545637" y="582879"/>
                  </a:lnTo>
                  <a:lnTo>
                    <a:pt x="1486191" y="0"/>
                  </a:ln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8" name="Rounded Rectangle 17"/>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7"/>
                  </a:cubicBezTo>
                  <a:cubicBezTo>
                    <a:pt x="441251" y="36554"/>
                    <a:pt x="470257"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9" name="Rounded Rectangle 18"/>
            <p:cNvSpPr/>
            <p:nvPr/>
          </p:nvSpPr>
          <p:spPr>
            <a:xfrm>
              <a:off x="2535276" y="2437494"/>
              <a:ext cx="4036886" cy="688857"/>
            </a:xfrm>
            <a:custGeom>
              <a:avLst/>
              <a:gdLst/>
              <a:ahLst/>
              <a:cxnLst/>
              <a:rect l="0" t="0" r="0" b="0"/>
              <a:pathLst>
                <a:path w="4036886" h="688857">
                  <a:moveTo>
                    <a:pt x="3978396" y="0"/>
                  </a:moveTo>
                  <a:cubicBezTo>
                    <a:pt x="3953154" y="16745"/>
                    <a:pt x="3931339" y="37251"/>
                    <a:pt x="3913441" y="61658"/>
                  </a:cubicBezTo>
                  <a:cubicBezTo>
                    <a:pt x="3885418" y="99561"/>
                    <a:pt x="3870033" y="143651"/>
                    <a:pt x="3866254" y="192176"/>
                  </a:cubicBezTo>
                  <a:lnTo>
                    <a:pt x="3866242" y="192336"/>
                  </a:lnTo>
                  <a:lnTo>
                    <a:pt x="3861693" y="255729"/>
                  </a:lnTo>
                  <a:lnTo>
                    <a:pt x="4036886" y="255729"/>
                  </a:lnTo>
                  <a:lnTo>
                    <a:pt x="4036886" y="428980"/>
                  </a:lnTo>
                  <a:lnTo>
                    <a:pt x="3845642" y="428980"/>
                  </a:lnTo>
                  <a:lnTo>
                    <a:pt x="3850530" y="492244"/>
                  </a:lnTo>
                  <a:lnTo>
                    <a:pt x="3850548" y="492447"/>
                  </a:lnTo>
                  <a:cubicBezTo>
                    <a:pt x="3854752" y="541903"/>
                    <a:pt x="3871464" y="586706"/>
                    <a:pt x="3901142" y="625311"/>
                  </a:cubicBezTo>
                  <a:cubicBezTo>
                    <a:pt x="3920553" y="650561"/>
                    <a:pt x="3944184" y="671672"/>
                    <a:pt x="3971468" y="688857"/>
                  </a:cubicBezTo>
                  <a:lnTo>
                    <a:pt x="7874" y="688857"/>
                  </a:lnTo>
                  <a:cubicBezTo>
                    <a:pt x="6996" y="653062"/>
                    <a:pt x="4343" y="617708"/>
                    <a:pt x="0" y="582879"/>
                  </a:cubicBezTo>
                  <a:lnTo>
                    <a:pt x="545637" y="582879"/>
                  </a:lnTo>
                  <a:lnTo>
                    <a:pt x="1486190" y="0"/>
                  </a:lnTo>
                  <a:close/>
                </a:path>
              </a:pathLst>
            </a:custGeom>
            <a:noFill/>
            <a:ln w="13247">
              <a:solidFill>
                <a:srgbClr val="484848"/>
              </a:solidFill>
            </a:ln>
          </p:spPr>
          <p:txBody>
            <a:bodyPr rtlCol="0" anchor="ctr"/>
            <a:lstStyle/>
            <a:p>
              <a:pPr algn="ctr"/>
              <a:endParaRPr/>
            </a:p>
          </p:txBody>
        </p:sp>
        <p:sp>
          <p:nvSpPr>
            <p:cNvPr id="20" name="Rounded Rectangle 19"/>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6"/>
                  </a:cubicBezTo>
                  <a:cubicBezTo>
                    <a:pt x="441251" y="36554"/>
                    <a:pt x="470256"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noFill/>
            <a:ln w="13247">
              <a:solidFill>
                <a:srgbClr val="484848"/>
              </a:solidFill>
            </a:ln>
          </p:spPr>
          <p:txBody>
            <a:bodyPr rtlCol="0" anchor="ctr"/>
            <a:lstStyle/>
            <a:p>
              <a:pPr algn="ctr"/>
              <a:endParaRPr/>
            </a:p>
          </p:txBody>
        </p:sp>
      </p:grpSp>
      <p:grpSp>
        <p:nvGrpSpPr>
          <p:cNvPr id="26" name="Group 25"/>
          <p:cNvGrpSpPr/>
          <p:nvPr/>
        </p:nvGrpSpPr>
        <p:grpSpPr>
          <a:xfrm>
            <a:off x="4558212" y="2227916"/>
            <a:ext cx="5988861" cy="1271736"/>
            <a:chOff x="2502900" y="1695648"/>
            <a:chExt cx="4491646" cy="1271736"/>
          </a:xfrm>
        </p:grpSpPr>
        <p:sp>
          <p:nvSpPr>
            <p:cNvPr id="22" name="Rounded Rectangle 21"/>
            <p:cNvSpPr/>
            <p:nvPr/>
          </p:nvSpPr>
          <p:spPr>
            <a:xfrm>
              <a:off x="2502900" y="1695648"/>
              <a:ext cx="4161464" cy="1271736"/>
            </a:xfrm>
            <a:custGeom>
              <a:avLst/>
              <a:gdLst/>
              <a:ahLst/>
              <a:cxnLst/>
              <a:rect l="0" t="0" r="0" b="0"/>
              <a:pathLst>
                <a:path w="4161464" h="1271736">
                  <a:moveTo>
                    <a:pt x="3935007" y="77464"/>
                  </a:moveTo>
                  <a:cubicBezTo>
                    <a:pt x="3905404" y="120731"/>
                    <a:pt x="3891106" y="170259"/>
                    <a:pt x="3891106" y="224147"/>
                  </a:cubicBezTo>
                  <a:lnTo>
                    <a:pt x="3891106" y="281357"/>
                  </a:lnTo>
                  <a:lnTo>
                    <a:pt x="4161464" y="281357"/>
                  </a:lnTo>
                  <a:lnTo>
                    <a:pt x="4161464" y="327397"/>
                  </a:lnTo>
                  <a:lnTo>
                    <a:pt x="3901350" y="547013"/>
                  </a:lnTo>
                  <a:lnTo>
                    <a:pt x="3901350" y="688857"/>
                  </a:lnTo>
                  <a:lnTo>
                    <a:pt x="1503483" y="688857"/>
                  </a:lnTo>
                  <a:lnTo>
                    <a:pt x="562926" y="1271736"/>
                  </a:lnTo>
                  <a:lnTo>
                    <a:pt x="24404" y="1271736"/>
                  </a:lnTo>
                  <a:cubicBezTo>
                    <a:pt x="18052" y="1235747"/>
                    <a:pt x="9885" y="1200395"/>
                    <a:pt x="0" y="1165758"/>
                  </a:cubicBezTo>
                  <a:lnTo>
                    <a:pt x="529608" y="1165758"/>
                  </a:lnTo>
                  <a:lnTo>
                    <a:pt x="1536398" y="0"/>
                  </a:lnTo>
                  <a:lnTo>
                    <a:pt x="4016089" y="0"/>
                  </a:lnTo>
                  <a:cubicBezTo>
                    <a:pt x="3983722" y="20347"/>
                    <a:pt x="3956450" y="46118"/>
                    <a:pt x="3935007" y="77464"/>
                  </a:cubicBez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3" name="Rounded Rectangle 22"/>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5"/>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4" name="Rounded Rectangle 23"/>
            <p:cNvSpPr/>
            <p:nvPr/>
          </p:nvSpPr>
          <p:spPr>
            <a:xfrm>
              <a:off x="2502900" y="1695648"/>
              <a:ext cx="4161465" cy="1271736"/>
            </a:xfrm>
            <a:custGeom>
              <a:avLst/>
              <a:gdLst/>
              <a:ahLst/>
              <a:cxnLst/>
              <a:rect l="0" t="0" r="0" b="0"/>
              <a:pathLst>
                <a:path w="4161465" h="1271736">
                  <a:moveTo>
                    <a:pt x="3935008" y="77463"/>
                  </a:moveTo>
                  <a:cubicBezTo>
                    <a:pt x="3905407" y="120731"/>
                    <a:pt x="3891103" y="170259"/>
                    <a:pt x="3891103" y="224147"/>
                  </a:cubicBezTo>
                  <a:lnTo>
                    <a:pt x="3891103" y="281357"/>
                  </a:lnTo>
                  <a:lnTo>
                    <a:pt x="4161465" y="281357"/>
                  </a:lnTo>
                  <a:lnTo>
                    <a:pt x="4161465" y="327397"/>
                  </a:lnTo>
                  <a:lnTo>
                    <a:pt x="3901351" y="547013"/>
                  </a:lnTo>
                  <a:lnTo>
                    <a:pt x="3901351" y="688857"/>
                  </a:lnTo>
                  <a:lnTo>
                    <a:pt x="1503480" y="688857"/>
                  </a:lnTo>
                  <a:lnTo>
                    <a:pt x="562926" y="1271736"/>
                  </a:lnTo>
                  <a:lnTo>
                    <a:pt x="24404" y="1271736"/>
                  </a:lnTo>
                  <a:cubicBezTo>
                    <a:pt x="18052" y="1235751"/>
                    <a:pt x="9885" y="1200392"/>
                    <a:pt x="0" y="1165758"/>
                  </a:cubicBezTo>
                  <a:lnTo>
                    <a:pt x="529608" y="1165758"/>
                  </a:lnTo>
                  <a:lnTo>
                    <a:pt x="1536401" y="0"/>
                  </a:lnTo>
                  <a:lnTo>
                    <a:pt x="4016087" y="0"/>
                  </a:lnTo>
                  <a:cubicBezTo>
                    <a:pt x="3983725" y="20347"/>
                    <a:pt x="3956454" y="46118"/>
                    <a:pt x="3935008" y="77463"/>
                  </a:cubicBezTo>
                  <a:close/>
                </a:path>
              </a:pathLst>
            </a:custGeom>
            <a:noFill/>
            <a:ln w="13247">
              <a:solidFill>
                <a:srgbClr val="484848"/>
              </a:solidFill>
            </a:ln>
          </p:spPr>
          <p:txBody>
            <a:bodyPr rtlCol="0" anchor="ctr"/>
            <a:lstStyle/>
            <a:p>
              <a:pPr algn="ctr"/>
              <a:endParaRPr/>
            </a:p>
          </p:txBody>
        </p:sp>
        <p:sp>
          <p:nvSpPr>
            <p:cNvPr id="25" name="Rounded Rectangle 24"/>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4"/>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noFill/>
            <a:ln w="13247">
              <a:solidFill>
                <a:srgbClr val="484848"/>
              </a:solidFill>
            </a:ln>
          </p:spPr>
          <p:txBody>
            <a:bodyPr rtlCol="0" anchor="ctr"/>
            <a:lstStyle/>
            <a:p>
              <a:pPr algn="ctr"/>
              <a:endParaRPr/>
            </a:p>
          </p:txBody>
        </p:sp>
      </p:grpSp>
      <p:grpSp>
        <p:nvGrpSpPr>
          <p:cNvPr id="31" name="Group 30"/>
          <p:cNvGrpSpPr/>
          <p:nvPr/>
        </p:nvGrpSpPr>
        <p:grpSpPr>
          <a:xfrm>
            <a:off x="4478716" y="1486071"/>
            <a:ext cx="5915277" cy="1854615"/>
            <a:chOff x="2443278" y="953802"/>
            <a:chExt cx="4436458" cy="1854615"/>
          </a:xfrm>
        </p:grpSpPr>
        <p:sp>
          <p:nvSpPr>
            <p:cNvPr id="27" name="Rounded Rectangle 26"/>
            <p:cNvSpPr/>
            <p:nvPr/>
          </p:nvSpPr>
          <p:spPr>
            <a:xfrm>
              <a:off x="2443278" y="953802"/>
              <a:ext cx="4220786" cy="1854615"/>
            </a:xfrm>
            <a:custGeom>
              <a:avLst/>
              <a:gdLst/>
              <a:ahLst/>
              <a:cxnLst/>
              <a:rect l="0" t="0" r="0" b="0"/>
              <a:pathLst>
                <a:path w="4220786" h="1854615">
                  <a:moveTo>
                    <a:pt x="4047874" y="91574"/>
                  </a:moveTo>
                  <a:lnTo>
                    <a:pt x="4047874" y="369362"/>
                  </a:lnTo>
                  <a:lnTo>
                    <a:pt x="4220786" y="251757"/>
                  </a:lnTo>
                  <a:lnTo>
                    <a:pt x="4220786" y="688857"/>
                  </a:lnTo>
                  <a:lnTo>
                    <a:pt x="1571768" y="688857"/>
                  </a:lnTo>
                  <a:lnTo>
                    <a:pt x="564976" y="1854615"/>
                  </a:lnTo>
                  <a:lnTo>
                    <a:pt x="42970" y="1854615"/>
                  </a:lnTo>
                  <a:cubicBezTo>
                    <a:pt x="30518" y="1818361"/>
                    <a:pt x="16154" y="1782991"/>
                    <a:pt x="0" y="1748637"/>
                  </a:cubicBezTo>
                  <a:lnTo>
                    <a:pt x="539036" y="1748637"/>
                  </a:lnTo>
                  <a:lnTo>
                    <a:pt x="1598819" y="0"/>
                  </a:lnTo>
                  <a:lnTo>
                    <a:pt x="4180196" y="0"/>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8" name="Rounded Rectangle 27"/>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9" name="Rounded Rectangle 28"/>
            <p:cNvSpPr/>
            <p:nvPr/>
          </p:nvSpPr>
          <p:spPr>
            <a:xfrm>
              <a:off x="2443278" y="953802"/>
              <a:ext cx="4220789" cy="1854615"/>
            </a:xfrm>
            <a:custGeom>
              <a:avLst/>
              <a:gdLst/>
              <a:ahLst/>
              <a:cxnLst/>
              <a:rect l="0" t="0" r="0" b="0"/>
              <a:pathLst>
                <a:path w="4220789" h="1854615">
                  <a:moveTo>
                    <a:pt x="4047869" y="91574"/>
                  </a:moveTo>
                  <a:lnTo>
                    <a:pt x="4047869" y="369362"/>
                  </a:lnTo>
                  <a:lnTo>
                    <a:pt x="4220789" y="251757"/>
                  </a:lnTo>
                  <a:lnTo>
                    <a:pt x="4220789" y="688857"/>
                  </a:lnTo>
                  <a:lnTo>
                    <a:pt x="1571769" y="688857"/>
                  </a:lnTo>
                  <a:lnTo>
                    <a:pt x="564976" y="1854615"/>
                  </a:lnTo>
                  <a:lnTo>
                    <a:pt x="42970" y="1854615"/>
                  </a:lnTo>
                  <a:cubicBezTo>
                    <a:pt x="30518" y="1818360"/>
                    <a:pt x="16154" y="1782994"/>
                    <a:pt x="0" y="1748637"/>
                  </a:cubicBezTo>
                  <a:lnTo>
                    <a:pt x="539036" y="1748637"/>
                  </a:lnTo>
                  <a:lnTo>
                    <a:pt x="1598818" y="0"/>
                  </a:lnTo>
                  <a:lnTo>
                    <a:pt x="4180193" y="0"/>
                  </a:lnTo>
                  <a:close/>
                </a:path>
              </a:pathLst>
            </a:custGeom>
            <a:noFill/>
            <a:ln w="13247">
              <a:solidFill>
                <a:srgbClr val="484848"/>
              </a:solidFill>
            </a:ln>
          </p:spPr>
          <p:txBody>
            <a:bodyPr rtlCol="0" anchor="ctr"/>
            <a:lstStyle/>
            <a:p>
              <a:pPr algn="ctr"/>
              <a:endParaRPr/>
            </a:p>
          </p:txBody>
        </p:sp>
        <p:sp>
          <p:nvSpPr>
            <p:cNvPr id="30" name="Rounded Rectangle 29"/>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noFill/>
            <a:ln w="13247">
              <a:solidFill>
                <a:srgbClr val="484848"/>
              </a:solidFill>
            </a:ln>
          </p:spPr>
          <p:txBody>
            <a:bodyPr rtlCol="0" anchor="ctr"/>
            <a:lstStyle/>
            <a:p>
              <a:pPr algn="ctr"/>
              <a:endParaRPr/>
            </a:p>
          </p:txBody>
        </p:sp>
      </p:grpSp>
      <p:grpSp>
        <p:nvGrpSpPr>
          <p:cNvPr id="34" name="Group 33"/>
          <p:cNvGrpSpPr/>
          <p:nvPr/>
        </p:nvGrpSpPr>
        <p:grpSpPr>
          <a:xfrm>
            <a:off x="1644924" y="2519355"/>
            <a:ext cx="2955608" cy="2331516"/>
            <a:chOff x="317934" y="1987087"/>
            <a:chExt cx="2216706" cy="2331516"/>
          </a:xfrm>
        </p:grpSpPr>
        <p:sp>
          <p:nvSpPr>
            <p:cNvPr id="32" name="Rounded Rectangle 31"/>
            <p:cNvSpPr/>
            <p:nvPr/>
          </p:nvSpPr>
          <p:spPr>
            <a:xfrm>
              <a:off x="317934" y="1987087"/>
              <a:ext cx="2216706" cy="2331516"/>
            </a:xfrm>
            <a:custGeom>
              <a:avLst/>
              <a:gdLst/>
              <a:ahLst/>
              <a:cxnLst/>
              <a:rect l="0" t="0" r="0" b="0"/>
              <a:pathLst>
                <a:path w="2216706" h="2331516">
                  <a:moveTo>
                    <a:pt x="2216706" y="1669153"/>
                  </a:moveTo>
                  <a:cubicBezTo>
                    <a:pt x="2028904" y="2060963"/>
                    <a:pt x="1628705" y="2331516"/>
                    <a:pt x="1165325" y="2331516"/>
                  </a:cubicBezTo>
                  <a:cubicBezTo>
                    <a:pt x="521735" y="2331516"/>
                    <a:pt x="0" y="1809592"/>
                    <a:pt x="0" y="1165758"/>
                  </a:cubicBezTo>
                  <a:cubicBezTo>
                    <a:pt x="0" y="521927"/>
                    <a:pt x="521735" y="0"/>
                    <a:pt x="1165325" y="0"/>
                  </a:cubicBezTo>
                  <a:cubicBezTo>
                    <a:pt x="1628705" y="0"/>
                    <a:pt x="2028904" y="270553"/>
                    <a:pt x="2216706" y="662362"/>
                  </a:cubicBezTo>
                  <a:lnTo>
                    <a:pt x="2097808" y="662362"/>
                  </a:lnTo>
                  <a:cubicBezTo>
                    <a:pt x="1918696" y="331039"/>
                    <a:pt x="1568289" y="105978"/>
                    <a:pt x="1165325" y="105978"/>
                  </a:cubicBezTo>
                  <a:cubicBezTo>
                    <a:pt x="580243" y="105978"/>
                    <a:pt x="105939" y="580457"/>
                    <a:pt x="105939" y="1165758"/>
                  </a:cubicBezTo>
                  <a:cubicBezTo>
                    <a:pt x="105939" y="1751056"/>
                    <a:pt x="580243" y="2225538"/>
                    <a:pt x="1165325" y="2225538"/>
                  </a:cubicBezTo>
                  <a:cubicBezTo>
                    <a:pt x="1568289" y="2225538"/>
                    <a:pt x="1918696" y="2000476"/>
                    <a:pt x="2097808" y="1669153"/>
                  </a:cubicBezTo>
                  <a:close/>
                </a:path>
              </a:pathLst>
            </a:custGeom>
            <a:gradFill rotWithShape="1">
              <a:gsLst>
                <a:gs pos="0">
                  <a:srgbClr val="D9D9D9"/>
                </a:gs>
                <a:gs pos="100000">
                  <a:srgbClr val="BCBCBC"/>
                </a:gs>
              </a:gsLst>
              <a:lin ang="5400000" scaled="1"/>
            </a:gradFill>
            <a:ln>
              <a:noFill/>
            </a:ln>
          </p:spPr>
          <p:txBody>
            <a:bodyPr rtlCol="0" anchor="ctr"/>
            <a:lstStyle/>
            <a:p>
              <a:pPr algn="ctr"/>
              <a:endParaRPr/>
            </a:p>
          </p:txBody>
        </p:sp>
        <p:sp>
          <p:nvSpPr>
            <p:cNvPr id="33" name="Rounded Rectangle 32"/>
            <p:cNvSpPr/>
            <p:nvPr/>
          </p:nvSpPr>
          <p:spPr>
            <a:xfrm>
              <a:off x="317934" y="1987087"/>
              <a:ext cx="2216706" cy="2331516"/>
            </a:xfrm>
            <a:custGeom>
              <a:avLst/>
              <a:gdLst/>
              <a:ahLst/>
              <a:cxnLst/>
              <a:rect l="0" t="0" r="0" b="0"/>
              <a:pathLst>
                <a:path w="2216706" h="2331516">
                  <a:moveTo>
                    <a:pt x="2216706" y="1669153"/>
                  </a:moveTo>
                  <a:cubicBezTo>
                    <a:pt x="2028909" y="2060963"/>
                    <a:pt x="1628701" y="2331516"/>
                    <a:pt x="1165328" y="2331516"/>
                  </a:cubicBezTo>
                  <a:cubicBezTo>
                    <a:pt x="521735" y="2331516"/>
                    <a:pt x="0" y="1809588"/>
                    <a:pt x="0" y="1165758"/>
                  </a:cubicBezTo>
                  <a:cubicBezTo>
                    <a:pt x="0" y="521927"/>
                    <a:pt x="521735" y="0"/>
                    <a:pt x="1165328" y="0"/>
                  </a:cubicBezTo>
                  <a:cubicBezTo>
                    <a:pt x="1628701" y="0"/>
                    <a:pt x="2028909" y="270553"/>
                    <a:pt x="2216706" y="662362"/>
                  </a:cubicBezTo>
                  <a:lnTo>
                    <a:pt x="2097806" y="662362"/>
                  </a:lnTo>
                  <a:cubicBezTo>
                    <a:pt x="1918698" y="331039"/>
                    <a:pt x="1568286" y="105978"/>
                    <a:pt x="1165328" y="105978"/>
                  </a:cubicBezTo>
                  <a:cubicBezTo>
                    <a:pt x="580243" y="105978"/>
                    <a:pt x="105939" y="580457"/>
                    <a:pt x="105939" y="1165758"/>
                  </a:cubicBezTo>
                  <a:cubicBezTo>
                    <a:pt x="105939" y="1751058"/>
                    <a:pt x="580243" y="2225538"/>
                    <a:pt x="1165328" y="2225538"/>
                  </a:cubicBezTo>
                  <a:cubicBezTo>
                    <a:pt x="1568286" y="2225538"/>
                    <a:pt x="1918698" y="2000476"/>
                    <a:pt x="2097806" y="1669153"/>
                  </a:cubicBezTo>
                  <a:close/>
                </a:path>
              </a:pathLst>
            </a:custGeom>
            <a:noFill/>
            <a:ln w="13247">
              <a:solidFill>
                <a:srgbClr val="484848"/>
              </a:solidFill>
            </a:ln>
          </p:spPr>
          <p:txBody>
            <a:bodyPr rtlCol="0" anchor="ctr"/>
            <a:lstStyle/>
            <a:p>
              <a:pPr algn="ctr"/>
              <a:endParaRPr/>
            </a:p>
          </p:txBody>
        </p:sp>
      </p:grpSp>
      <p:sp>
        <p:nvSpPr>
          <p:cNvPr id="35" name="TextBox 34"/>
          <p:cNvSpPr txBox="1"/>
          <p:nvPr/>
        </p:nvSpPr>
        <p:spPr>
          <a:xfrm>
            <a:off x="3405108" y="756882"/>
            <a:ext cx="5538376" cy="430887"/>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Dimensions of Change Management</a:t>
            </a:r>
          </a:p>
        </p:txBody>
      </p:sp>
      <p:sp>
        <p:nvSpPr>
          <p:cNvPr id="36" name="TextBox 35"/>
          <p:cNvSpPr txBox="1"/>
          <p:nvPr/>
        </p:nvSpPr>
        <p:spPr>
          <a:xfrm>
            <a:off x="7603243" y="1760730"/>
            <a:ext cx="2218556"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Why Change Happens</a:t>
            </a:r>
          </a:p>
        </p:txBody>
      </p:sp>
      <p:sp>
        <p:nvSpPr>
          <p:cNvPr id="37" name="TextBox 36"/>
          <p:cNvSpPr txBox="1"/>
          <p:nvPr/>
        </p:nvSpPr>
        <p:spPr>
          <a:xfrm>
            <a:off x="7603243" y="2502576"/>
            <a:ext cx="2205732"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How Change Happens</a:t>
            </a:r>
          </a:p>
        </p:txBody>
      </p:sp>
      <p:sp>
        <p:nvSpPr>
          <p:cNvPr id="38" name="TextBox 37"/>
          <p:cNvSpPr txBox="1"/>
          <p:nvPr/>
        </p:nvSpPr>
        <p:spPr>
          <a:xfrm>
            <a:off x="7612861" y="3217575"/>
            <a:ext cx="2074286" cy="246221"/>
          </a:xfrm>
          <a:prstGeom prst="rect">
            <a:avLst/>
          </a:prstGeom>
          <a:noFill/>
          <a:ln>
            <a:noFill/>
          </a:ln>
        </p:spPr>
        <p:txBody>
          <a:bodyPr wrap="none" lIns="0" tIns="0" rIns="0" bIns="0" anchor="t">
            <a:spAutoFit/>
          </a:bodyPr>
          <a:lstStyle/>
          <a:p>
            <a:pPr algn="l"/>
            <a:r>
              <a:rPr sz="1600" b="1" dirty="0">
                <a:latin typeface="Times New Roman" panose="02020603050405020304" pitchFamily="18" charset="0"/>
                <a:cs typeface="Times New Roman" panose="02020603050405020304" pitchFamily="18" charset="0"/>
              </a:rPr>
              <a:t>What Needs to Be Done</a:t>
            </a:r>
          </a:p>
        </p:txBody>
      </p:sp>
      <p:sp>
        <p:nvSpPr>
          <p:cNvPr id="39" name="TextBox 38"/>
          <p:cNvSpPr txBox="1"/>
          <p:nvPr/>
        </p:nvSpPr>
        <p:spPr>
          <a:xfrm>
            <a:off x="2115240" y="3142996"/>
            <a:ext cx="2014975" cy="861774"/>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40" name="TextBox 39"/>
          <p:cNvSpPr txBox="1"/>
          <p:nvPr/>
        </p:nvSpPr>
        <p:spPr>
          <a:xfrm>
            <a:off x="7603244" y="3986268"/>
            <a:ext cx="1622239"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Individual Level</a:t>
            </a:r>
          </a:p>
        </p:txBody>
      </p:sp>
      <p:sp>
        <p:nvSpPr>
          <p:cNvPr id="41" name="TextBox 40"/>
          <p:cNvSpPr txBox="1"/>
          <p:nvPr/>
        </p:nvSpPr>
        <p:spPr>
          <a:xfrm>
            <a:off x="7603243" y="4728115"/>
            <a:ext cx="1265283" cy="307777"/>
          </a:xfrm>
          <a:prstGeom prst="rect">
            <a:avLst/>
          </a:prstGeom>
          <a:noFill/>
          <a:ln>
            <a:noFill/>
          </a:ln>
        </p:spPr>
        <p:txBody>
          <a:bodyPr wrap="none" lIns="0" tIns="0" rIns="0" bIns="0" anchor="t">
            <a:spAutoFit/>
          </a:bodyPr>
          <a:lstStyle/>
          <a:p>
            <a:pPr algn="l"/>
            <a:r>
              <a:rPr sz="2000" b="1" dirty="0">
                <a:latin typeface="Times New Roman" panose="02020603050405020304" pitchFamily="18" charset="0"/>
                <a:cs typeface="Times New Roman" panose="02020603050405020304" pitchFamily="18" charset="0"/>
              </a:rPr>
              <a:t>Team Level</a:t>
            </a:r>
          </a:p>
        </p:txBody>
      </p:sp>
      <p:sp>
        <p:nvSpPr>
          <p:cNvPr id="42" name="TextBox 41"/>
          <p:cNvSpPr txBox="1"/>
          <p:nvPr/>
        </p:nvSpPr>
        <p:spPr>
          <a:xfrm>
            <a:off x="7603243" y="5469961"/>
            <a:ext cx="2083904"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Organizational Level</a:t>
            </a:r>
          </a:p>
        </p:txBody>
      </p:sp>
      <p:sp>
        <p:nvSpPr>
          <p:cNvPr id="43" name="Rounded Rectangle 42"/>
          <p:cNvSpPr/>
          <p:nvPr/>
        </p:nvSpPr>
        <p:spPr>
          <a:xfrm>
            <a:off x="6873173" y="1618543"/>
            <a:ext cx="536260" cy="397633"/>
          </a:xfrm>
          <a:custGeom>
            <a:avLst/>
            <a:gdLst/>
            <a:ahLst/>
            <a:cxnLst/>
            <a:rect l="0" t="0" r="0" b="0"/>
            <a:pathLst>
              <a:path w="402195" h="397633">
                <a:moveTo>
                  <a:pt x="0" y="0"/>
                </a:moveTo>
                <a:moveTo>
                  <a:pt x="67633" y="160760"/>
                </a:moveTo>
                <a:lnTo>
                  <a:pt x="67633" y="43942"/>
                </a:lnTo>
                <a:cubicBezTo>
                  <a:pt x="67633" y="34187"/>
                  <a:pt x="75541" y="26279"/>
                  <a:pt x="85296" y="26279"/>
                </a:cubicBezTo>
                <a:lnTo>
                  <a:pt x="196082" y="26279"/>
                </a:lnTo>
                <a:moveTo>
                  <a:pt x="0" y="0"/>
                </a:moveTo>
                <a:moveTo>
                  <a:pt x="356278" y="263150"/>
                </a:moveTo>
                <a:lnTo>
                  <a:pt x="356278" y="379970"/>
                </a:lnTo>
                <a:cubicBezTo>
                  <a:pt x="356278" y="389725"/>
                  <a:pt x="348370" y="397633"/>
                  <a:pt x="338615" y="397633"/>
                </a:cubicBezTo>
                <a:lnTo>
                  <a:pt x="227829" y="397633"/>
                </a:lnTo>
                <a:moveTo>
                  <a:pt x="0" y="0"/>
                </a:moveTo>
                <a:moveTo>
                  <a:pt x="21716" y="114809"/>
                </a:moveTo>
                <a:lnTo>
                  <a:pt x="67654" y="160747"/>
                </a:lnTo>
                <a:lnTo>
                  <a:pt x="113592" y="114809"/>
                </a:lnTo>
                <a:moveTo>
                  <a:pt x="0" y="0"/>
                </a:moveTo>
                <a:moveTo>
                  <a:pt x="402195" y="309102"/>
                </a:moveTo>
                <a:lnTo>
                  <a:pt x="356257" y="263164"/>
                </a:lnTo>
                <a:lnTo>
                  <a:pt x="310319" y="309102"/>
                </a:lnTo>
                <a:moveTo>
                  <a:pt x="52165" y="282514"/>
                </a:moveTo>
                <a:cubicBezTo>
                  <a:pt x="52165" y="257625"/>
                  <a:pt x="72341" y="237450"/>
                  <a:pt x="97230" y="237450"/>
                </a:cubicBezTo>
                <a:cubicBezTo>
                  <a:pt x="122118" y="237450"/>
                  <a:pt x="142295" y="257625"/>
                  <a:pt x="142295" y="282514"/>
                </a:cubicBezTo>
                <a:cubicBezTo>
                  <a:pt x="142295" y="307403"/>
                  <a:pt x="122118" y="327579"/>
                  <a:pt x="97230" y="327579"/>
                </a:cubicBezTo>
                <a:cubicBezTo>
                  <a:pt x="72341" y="327579"/>
                  <a:pt x="52165" y="307403"/>
                  <a:pt x="52165" y="282514"/>
                </a:cubicBezTo>
                <a:close/>
                <a:moveTo>
                  <a:pt x="21716" y="397617"/>
                </a:moveTo>
                <a:cubicBezTo>
                  <a:pt x="31583" y="365288"/>
                  <a:pt x="62141" y="341051"/>
                  <a:pt x="97244" y="341051"/>
                </a:cubicBezTo>
                <a:cubicBezTo>
                  <a:pt x="132346" y="341051"/>
                  <a:pt x="162904" y="365288"/>
                  <a:pt x="172771" y="397617"/>
                </a:cubicBezTo>
                <a:moveTo>
                  <a:pt x="281578" y="71352"/>
                </a:moveTo>
                <a:cubicBezTo>
                  <a:pt x="281578" y="46463"/>
                  <a:pt x="301752" y="26287"/>
                  <a:pt x="326641" y="26287"/>
                </a:cubicBezTo>
                <a:cubicBezTo>
                  <a:pt x="351530" y="26287"/>
                  <a:pt x="371707" y="46463"/>
                  <a:pt x="371707" y="71352"/>
                </a:cubicBezTo>
                <a:cubicBezTo>
                  <a:pt x="371707" y="96241"/>
                  <a:pt x="351530" y="116417"/>
                  <a:pt x="326641" y="116417"/>
                </a:cubicBezTo>
                <a:cubicBezTo>
                  <a:pt x="301752" y="116417"/>
                  <a:pt x="281578" y="96241"/>
                  <a:pt x="281578" y="71352"/>
                </a:cubicBezTo>
                <a:close/>
                <a:moveTo>
                  <a:pt x="251129" y="186454"/>
                </a:moveTo>
                <a:cubicBezTo>
                  <a:pt x="260995" y="154126"/>
                  <a:pt x="291554" y="129889"/>
                  <a:pt x="326656" y="129889"/>
                </a:cubicBezTo>
                <a:cubicBezTo>
                  <a:pt x="361759" y="129889"/>
                  <a:pt x="392316" y="154126"/>
                  <a:pt x="402183" y="186454"/>
                </a:cubicBezTo>
              </a:path>
            </a:pathLst>
          </a:custGeom>
          <a:noFill/>
          <a:ln w="13247">
            <a:solidFill>
              <a:srgbClr val="484848"/>
            </a:solidFill>
          </a:ln>
        </p:spPr>
        <p:txBody>
          <a:bodyPr rtlCol="0" anchor="ctr"/>
          <a:lstStyle/>
          <a:p>
            <a:pPr algn="ctr"/>
            <a:endParaRPr/>
          </a:p>
        </p:txBody>
      </p:sp>
      <p:sp>
        <p:nvSpPr>
          <p:cNvPr id="44" name="Rounded Rectangle 43"/>
          <p:cNvSpPr/>
          <p:nvPr/>
        </p:nvSpPr>
        <p:spPr>
          <a:xfrm>
            <a:off x="6873172" y="2360388"/>
            <a:ext cx="547552" cy="410664"/>
          </a:xfrm>
          <a:custGeom>
            <a:avLst/>
            <a:gdLst/>
            <a:ahLst/>
            <a:cxnLst/>
            <a:rect l="0" t="0" r="0" b="0"/>
            <a:pathLst>
              <a:path w="410664" h="410664">
                <a:moveTo>
                  <a:pt x="207540" y="393001"/>
                </a:moveTo>
                <a:cubicBezTo>
                  <a:pt x="207540" y="403599"/>
                  <a:pt x="200475" y="410664"/>
                  <a:pt x="189877" y="410664"/>
                </a:cubicBezTo>
                <a:lnTo>
                  <a:pt x="30910" y="410664"/>
                </a:lnTo>
                <a:cubicBezTo>
                  <a:pt x="20312" y="410664"/>
                  <a:pt x="13247" y="403599"/>
                  <a:pt x="13247" y="393001"/>
                </a:cubicBezTo>
                <a:lnTo>
                  <a:pt x="13247" y="287023"/>
                </a:lnTo>
                <a:cubicBezTo>
                  <a:pt x="13247" y="276425"/>
                  <a:pt x="20312" y="269360"/>
                  <a:pt x="30910" y="269360"/>
                </a:cubicBezTo>
                <a:lnTo>
                  <a:pt x="189877" y="269360"/>
                </a:lnTo>
                <a:cubicBezTo>
                  <a:pt x="200475" y="269360"/>
                  <a:pt x="207540" y="276425"/>
                  <a:pt x="207540" y="287023"/>
                </a:cubicBezTo>
                <a:close/>
                <a:moveTo>
                  <a:pt x="110393" y="331181"/>
                </a:moveTo>
                <a:cubicBezTo>
                  <a:pt x="105516" y="331181"/>
                  <a:pt x="101562" y="335136"/>
                  <a:pt x="101562" y="340012"/>
                </a:cubicBezTo>
                <a:cubicBezTo>
                  <a:pt x="101562" y="344889"/>
                  <a:pt x="105516" y="348844"/>
                  <a:pt x="110393" y="348844"/>
                </a:cubicBezTo>
                <a:moveTo>
                  <a:pt x="110394" y="348844"/>
                </a:moveTo>
                <a:cubicBezTo>
                  <a:pt x="115271" y="348844"/>
                  <a:pt x="119225" y="344889"/>
                  <a:pt x="119225" y="340012"/>
                </a:cubicBezTo>
                <a:cubicBezTo>
                  <a:pt x="119225" y="335136"/>
                  <a:pt x="115271" y="331181"/>
                  <a:pt x="110394" y="331181"/>
                </a:cubicBezTo>
                <a:moveTo>
                  <a:pt x="0" y="0"/>
                </a:moveTo>
                <a:moveTo>
                  <a:pt x="318817" y="314401"/>
                </a:moveTo>
                <a:lnTo>
                  <a:pt x="278192" y="353260"/>
                </a:lnTo>
                <a:lnTo>
                  <a:pt x="318817" y="392118"/>
                </a:lnTo>
                <a:moveTo>
                  <a:pt x="384170" y="300271"/>
                </a:moveTo>
                <a:cubicBezTo>
                  <a:pt x="384170" y="330298"/>
                  <a:pt x="361208" y="353260"/>
                  <a:pt x="331181" y="353260"/>
                </a:cubicBezTo>
                <a:lnTo>
                  <a:pt x="278192" y="353260"/>
                </a:lnTo>
                <a:moveTo>
                  <a:pt x="0" y="0"/>
                </a:moveTo>
                <a:moveTo>
                  <a:pt x="110393" y="31793"/>
                </a:moveTo>
                <a:lnTo>
                  <a:pt x="151018" y="70651"/>
                </a:lnTo>
                <a:lnTo>
                  <a:pt x="110393" y="109510"/>
                </a:lnTo>
                <a:moveTo>
                  <a:pt x="45040" y="123641"/>
                </a:moveTo>
                <a:cubicBezTo>
                  <a:pt x="45040" y="93613"/>
                  <a:pt x="68002" y="70652"/>
                  <a:pt x="98029" y="70652"/>
                </a:cubicBezTo>
                <a:lnTo>
                  <a:pt x="151018" y="70652"/>
                </a:lnTo>
                <a:moveTo>
                  <a:pt x="410664" y="154551"/>
                </a:moveTo>
                <a:cubicBezTo>
                  <a:pt x="410664" y="165149"/>
                  <a:pt x="403599" y="172214"/>
                  <a:pt x="393001" y="172214"/>
                </a:cubicBezTo>
                <a:lnTo>
                  <a:pt x="234034" y="172214"/>
                </a:lnTo>
                <a:cubicBezTo>
                  <a:pt x="223436" y="172214"/>
                  <a:pt x="216371" y="165149"/>
                  <a:pt x="216371" y="154551"/>
                </a:cubicBezTo>
                <a:lnTo>
                  <a:pt x="216371" y="30910"/>
                </a:lnTo>
                <a:cubicBezTo>
                  <a:pt x="216371" y="20312"/>
                  <a:pt x="223436" y="13247"/>
                  <a:pt x="234034" y="13247"/>
                </a:cubicBezTo>
                <a:lnTo>
                  <a:pt x="393001" y="13247"/>
                </a:lnTo>
                <a:cubicBezTo>
                  <a:pt x="403599" y="13247"/>
                  <a:pt x="410664" y="20312"/>
                  <a:pt x="410664" y="30910"/>
                </a:cubicBezTo>
                <a:close/>
                <a:moveTo>
                  <a:pt x="313518" y="225203"/>
                </a:moveTo>
                <a:lnTo>
                  <a:pt x="313518" y="172214"/>
                </a:lnTo>
                <a:moveTo>
                  <a:pt x="278192" y="225203"/>
                </a:moveTo>
                <a:lnTo>
                  <a:pt x="348844" y="225203"/>
                </a:lnTo>
                <a:moveTo>
                  <a:pt x="0" y="0"/>
                </a:moveTo>
                <a:moveTo>
                  <a:pt x="266711" y="119225"/>
                </a:moveTo>
                <a:lnTo>
                  <a:pt x="289673" y="78600"/>
                </a:lnTo>
                <a:lnTo>
                  <a:pt x="333830" y="113926"/>
                </a:lnTo>
                <a:lnTo>
                  <a:pt x="360325" y="66236"/>
                </a:lnTo>
              </a:path>
            </a:pathLst>
          </a:custGeom>
          <a:noFill/>
          <a:ln w="13247">
            <a:solidFill>
              <a:srgbClr val="484848"/>
            </a:solidFill>
          </a:ln>
        </p:spPr>
        <p:txBody>
          <a:bodyPr rtlCol="0" anchor="ctr"/>
          <a:lstStyle/>
          <a:p>
            <a:pPr algn="ctr"/>
            <a:endParaRPr/>
          </a:p>
        </p:txBody>
      </p:sp>
      <p:sp>
        <p:nvSpPr>
          <p:cNvPr id="45" name="Rounded Rectangle 44"/>
          <p:cNvSpPr/>
          <p:nvPr/>
        </p:nvSpPr>
        <p:spPr>
          <a:xfrm>
            <a:off x="6896723" y="3142996"/>
            <a:ext cx="522623" cy="338992"/>
          </a:xfrm>
          <a:custGeom>
            <a:avLst/>
            <a:gdLst/>
            <a:ahLst/>
            <a:cxnLst/>
            <a:rect l="0" t="0" r="0" b="0"/>
            <a:pathLst>
              <a:path w="391967" h="338992">
                <a:moveTo>
                  <a:pt x="0" y="118205"/>
                </a:moveTo>
                <a:lnTo>
                  <a:pt x="52989" y="197688"/>
                </a:lnTo>
                <a:lnTo>
                  <a:pt x="114809" y="127036"/>
                </a:lnTo>
                <a:moveTo>
                  <a:pt x="52989" y="197688"/>
                </a:moveTo>
                <a:cubicBezTo>
                  <a:pt x="47043" y="150172"/>
                  <a:pt x="61047" y="102315"/>
                  <a:pt x="91670" y="65500"/>
                </a:cubicBezTo>
                <a:cubicBezTo>
                  <a:pt x="122294" y="28685"/>
                  <a:pt x="166800" y="6201"/>
                  <a:pt x="214605" y="3395"/>
                </a:cubicBezTo>
                <a:cubicBezTo>
                  <a:pt x="307265" y="0"/>
                  <a:pt x="385139" y="72353"/>
                  <a:pt x="388553" y="165013"/>
                </a:cubicBezTo>
                <a:cubicBezTo>
                  <a:pt x="391967" y="257673"/>
                  <a:pt x="319628" y="335560"/>
                  <a:pt x="226969" y="338992"/>
                </a:cubicBezTo>
                <a:moveTo>
                  <a:pt x="285080" y="106194"/>
                </a:moveTo>
                <a:cubicBezTo>
                  <a:pt x="273133" y="111305"/>
                  <a:pt x="260276" y="113948"/>
                  <a:pt x="247282" y="113966"/>
                </a:cubicBezTo>
                <a:cubicBezTo>
                  <a:pt x="221559" y="113824"/>
                  <a:pt x="196980" y="103317"/>
                  <a:pt x="179102" y="84822"/>
                </a:cubicBezTo>
                <a:moveTo>
                  <a:pt x="171154" y="113966"/>
                </a:moveTo>
                <a:cubicBezTo>
                  <a:pt x="171154" y="145669"/>
                  <a:pt x="196855" y="171370"/>
                  <a:pt x="228559" y="171370"/>
                </a:cubicBezTo>
                <a:cubicBezTo>
                  <a:pt x="260263" y="171370"/>
                  <a:pt x="285963" y="145669"/>
                  <a:pt x="285963" y="113966"/>
                </a:cubicBezTo>
                <a:cubicBezTo>
                  <a:pt x="285963" y="82262"/>
                  <a:pt x="260263" y="56561"/>
                  <a:pt x="228559" y="56561"/>
                </a:cubicBezTo>
                <a:cubicBezTo>
                  <a:pt x="196855" y="56561"/>
                  <a:pt x="171154" y="82262"/>
                  <a:pt x="171154" y="113966"/>
                </a:cubicBezTo>
                <a:moveTo>
                  <a:pt x="317934" y="259509"/>
                </a:moveTo>
                <a:cubicBezTo>
                  <a:pt x="304434" y="222366"/>
                  <a:pt x="269138" y="197640"/>
                  <a:pt x="229619" y="197640"/>
                </a:cubicBezTo>
                <a:cubicBezTo>
                  <a:pt x="190099" y="197640"/>
                  <a:pt x="154803" y="222366"/>
                  <a:pt x="141304" y="259509"/>
                </a:cubicBezTo>
                <a:moveTo>
                  <a:pt x="229442" y="233014"/>
                </a:moveTo>
                <a:lnTo>
                  <a:pt x="229442" y="259509"/>
                </a:lnTo>
              </a:path>
            </a:pathLst>
          </a:custGeom>
          <a:noFill/>
          <a:ln w="13247">
            <a:solidFill>
              <a:srgbClr val="484848"/>
            </a:solidFill>
          </a:ln>
        </p:spPr>
        <p:txBody>
          <a:bodyPr rtlCol="0" anchor="ctr"/>
          <a:lstStyle/>
          <a:p>
            <a:pPr algn="ctr"/>
            <a:endParaRPr/>
          </a:p>
        </p:txBody>
      </p:sp>
      <p:sp>
        <p:nvSpPr>
          <p:cNvPr id="46" name="Rounded Rectangle 45"/>
          <p:cNvSpPr/>
          <p:nvPr/>
        </p:nvSpPr>
        <p:spPr>
          <a:xfrm>
            <a:off x="6885230" y="3852913"/>
            <a:ext cx="541100" cy="406249"/>
          </a:xfrm>
          <a:custGeom>
            <a:avLst/>
            <a:gdLst/>
            <a:ahLst/>
            <a:cxnLst/>
            <a:rect l="0" t="0" r="0" b="0"/>
            <a:pathLst>
              <a:path w="405825" h="406249">
                <a:moveTo>
                  <a:pt x="28773" y="278156"/>
                </a:moveTo>
                <a:cubicBezTo>
                  <a:pt x="28773" y="251330"/>
                  <a:pt x="50519" y="229583"/>
                  <a:pt x="77346" y="229583"/>
                </a:cubicBezTo>
                <a:cubicBezTo>
                  <a:pt x="104172" y="229583"/>
                  <a:pt x="125919" y="251330"/>
                  <a:pt x="125919" y="278156"/>
                </a:cubicBezTo>
                <a:cubicBezTo>
                  <a:pt x="125919" y="304983"/>
                  <a:pt x="104172" y="326730"/>
                  <a:pt x="77346" y="326730"/>
                </a:cubicBezTo>
                <a:cubicBezTo>
                  <a:pt x="50519" y="326730"/>
                  <a:pt x="28773" y="304983"/>
                  <a:pt x="28773" y="278156"/>
                </a:cubicBezTo>
                <a:moveTo>
                  <a:pt x="0" y="406249"/>
                </a:moveTo>
                <a:cubicBezTo>
                  <a:pt x="8171" y="370098"/>
                  <a:pt x="40292" y="344428"/>
                  <a:pt x="77355" y="344428"/>
                </a:cubicBezTo>
                <a:cubicBezTo>
                  <a:pt x="114417" y="344428"/>
                  <a:pt x="146538" y="370098"/>
                  <a:pt x="154710" y="406249"/>
                </a:cubicBezTo>
                <a:close/>
                <a:moveTo>
                  <a:pt x="198708" y="247282"/>
                </a:moveTo>
                <a:cubicBezTo>
                  <a:pt x="208902" y="202201"/>
                  <a:pt x="248116" y="169595"/>
                  <a:pt x="294300" y="167798"/>
                </a:cubicBezTo>
                <a:cubicBezTo>
                  <a:pt x="296968" y="167692"/>
                  <a:pt x="299599" y="167692"/>
                  <a:pt x="302266" y="167798"/>
                </a:cubicBezTo>
                <a:cubicBezTo>
                  <a:pt x="351428" y="165878"/>
                  <a:pt x="394967" y="199295"/>
                  <a:pt x="405825" y="247282"/>
                </a:cubicBezTo>
                <a:close/>
                <a:moveTo>
                  <a:pt x="231614" y="70652"/>
                </a:moveTo>
                <a:cubicBezTo>
                  <a:pt x="231614" y="31631"/>
                  <a:pt x="263246" y="0"/>
                  <a:pt x="302266" y="0"/>
                </a:cubicBezTo>
                <a:cubicBezTo>
                  <a:pt x="341286" y="0"/>
                  <a:pt x="372918" y="31631"/>
                  <a:pt x="372918" y="70652"/>
                </a:cubicBezTo>
                <a:cubicBezTo>
                  <a:pt x="372918" y="109672"/>
                  <a:pt x="341286" y="141304"/>
                  <a:pt x="302266" y="141304"/>
                </a:cubicBezTo>
                <a:cubicBezTo>
                  <a:pt x="263246" y="141304"/>
                  <a:pt x="231614" y="109672"/>
                  <a:pt x="231614" y="70652"/>
                </a:cubicBezTo>
                <a:moveTo>
                  <a:pt x="253004" y="22961"/>
                </a:moveTo>
                <a:cubicBezTo>
                  <a:pt x="267814" y="52270"/>
                  <a:pt x="297884" y="70722"/>
                  <a:pt x="330722" y="70652"/>
                </a:cubicBezTo>
                <a:cubicBezTo>
                  <a:pt x="343782" y="70779"/>
                  <a:pt x="356655" y="67537"/>
                  <a:pt x="368096" y="61237"/>
                </a:cubicBezTo>
                <a:moveTo>
                  <a:pt x="302266" y="229619"/>
                </a:moveTo>
                <a:lnTo>
                  <a:pt x="302266" y="203124"/>
                </a:lnTo>
                <a:moveTo>
                  <a:pt x="326765" y="291439"/>
                </a:moveTo>
                <a:lnTo>
                  <a:pt x="326765" y="335597"/>
                </a:lnTo>
                <a:cubicBezTo>
                  <a:pt x="326765" y="374617"/>
                  <a:pt x="295133" y="406249"/>
                  <a:pt x="256113" y="406249"/>
                </a:cubicBezTo>
                <a:lnTo>
                  <a:pt x="220787" y="406249"/>
                </a:lnTo>
                <a:moveTo>
                  <a:pt x="370923" y="335597"/>
                </a:moveTo>
                <a:lnTo>
                  <a:pt x="326765" y="291439"/>
                </a:lnTo>
                <a:lnTo>
                  <a:pt x="282608" y="335597"/>
                </a:lnTo>
                <a:moveTo>
                  <a:pt x="35326" y="176630"/>
                </a:moveTo>
                <a:lnTo>
                  <a:pt x="35326" y="141304"/>
                </a:lnTo>
                <a:cubicBezTo>
                  <a:pt x="35326" y="102283"/>
                  <a:pt x="66957" y="70652"/>
                  <a:pt x="105978" y="70652"/>
                </a:cubicBezTo>
                <a:lnTo>
                  <a:pt x="158967" y="70652"/>
                </a:lnTo>
                <a:moveTo>
                  <a:pt x="114809" y="114809"/>
                </a:moveTo>
                <a:lnTo>
                  <a:pt x="158967" y="70652"/>
                </a:lnTo>
                <a:lnTo>
                  <a:pt x="114809" y="26494"/>
                </a:lnTo>
              </a:path>
            </a:pathLst>
          </a:custGeom>
          <a:noFill/>
          <a:ln w="13247">
            <a:solidFill>
              <a:srgbClr val="484848"/>
            </a:solidFill>
          </a:ln>
        </p:spPr>
        <p:txBody>
          <a:bodyPr rtlCol="0" anchor="ctr"/>
          <a:lstStyle/>
          <a:p>
            <a:pPr algn="ctr"/>
            <a:endParaRPr/>
          </a:p>
        </p:txBody>
      </p:sp>
      <p:sp>
        <p:nvSpPr>
          <p:cNvPr id="47" name="Rounded Rectangle 46"/>
          <p:cNvSpPr/>
          <p:nvPr/>
        </p:nvSpPr>
        <p:spPr>
          <a:xfrm>
            <a:off x="6873172" y="4585926"/>
            <a:ext cx="540739" cy="402780"/>
          </a:xfrm>
          <a:custGeom>
            <a:avLst/>
            <a:gdLst/>
            <a:ahLst/>
            <a:cxnLst/>
            <a:rect l="0" t="0" r="0" b="0"/>
            <a:pathLst>
              <a:path w="405554" h="402780">
                <a:moveTo>
                  <a:pt x="51781" y="266746"/>
                </a:moveTo>
                <a:cubicBezTo>
                  <a:pt x="51781" y="242126"/>
                  <a:pt x="71740" y="222166"/>
                  <a:pt x="96361" y="222166"/>
                </a:cubicBezTo>
                <a:cubicBezTo>
                  <a:pt x="120982" y="222166"/>
                  <a:pt x="140941" y="242126"/>
                  <a:pt x="140941" y="266746"/>
                </a:cubicBezTo>
                <a:cubicBezTo>
                  <a:pt x="140941" y="291368"/>
                  <a:pt x="120982" y="311328"/>
                  <a:pt x="96361" y="311328"/>
                </a:cubicBezTo>
                <a:cubicBezTo>
                  <a:pt x="71740" y="311328"/>
                  <a:pt x="51781" y="291368"/>
                  <a:pt x="51781" y="266746"/>
                </a:cubicBezTo>
                <a:close/>
                <a:moveTo>
                  <a:pt x="18352" y="402780"/>
                </a:moveTo>
                <a:cubicBezTo>
                  <a:pt x="18352" y="360427"/>
                  <a:pt x="54016" y="324764"/>
                  <a:pt x="96367" y="324764"/>
                </a:cubicBezTo>
                <a:cubicBezTo>
                  <a:pt x="138718" y="324764"/>
                  <a:pt x="174382" y="360427"/>
                  <a:pt x="174382" y="402780"/>
                </a:cubicBezTo>
                <a:moveTo>
                  <a:pt x="282952" y="266746"/>
                </a:moveTo>
                <a:cubicBezTo>
                  <a:pt x="282952" y="242126"/>
                  <a:pt x="302911" y="222166"/>
                  <a:pt x="327532" y="222166"/>
                </a:cubicBezTo>
                <a:cubicBezTo>
                  <a:pt x="352154" y="222166"/>
                  <a:pt x="372113" y="242126"/>
                  <a:pt x="372113" y="266746"/>
                </a:cubicBezTo>
                <a:cubicBezTo>
                  <a:pt x="372113" y="291368"/>
                  <a:pt x="352154" y="311328"/>
                  <a:pt x="327532" y="311328"/>
                </a:cubicBezTo>
                <a:cubicBezTo>
                  <a:pt x="302911" y="311328"/>
                  <a:pt x="282952" y="291368"/>
                  <a:pt x="282952" y="266746"/>
                </a:cubicBezTo>
                <a:close/>
                <a:moveTo>
                  <a:pt x="249525" y="402780"/>
                </a:moveTo>
                <a:cubicBezTo>
                  <a:pt x="249525" y="360427"/>
                  <a:pt x="285188" y="324764"/>
                  <a:pt x="327539" y="324764"/>
                </a:cubicBezTo>
                <a:cubicBezTo>
                  <a:pt x="369889" y="324764"/>
                  <a:pt x="405554" y="360427"/>
                  <a:pt x="405554" y="402780"/>
                </a:cubicBezTo>
                <a:moveTo>
                  <a:pt x="98146" y="163447"/>
                </a:moveTo>
                <a:lnTo>
                  <a:pt x="98146" y="128036"/>
                </a:lnTo>
                <a:cubicBezTo>
                  <a:pt x="98146" y="70067"/>
                  <a:pt x="146963" y="21250"/>
                  <a:pt x="204933" y="21250"/>
                </a:cubicBezTo>
                <a:cubicBezTo>
                  <a:pt x="262903" y="21250"/>
                  <a:pt x="311720" y="70067"/>
                  <a:pt x="311720" y="128036"/>
                </a:cubicBezTo>
                <a:lnTo>
                  <a:pt x="311720" y="153638"/>
                </a:lnTo>
                <a:moveTo>
                  <a:pt x="0" y="0"/>
                </a:moveTo>
                <a:moveTo>
                  <a:pt x="353669" y="128056"/>
                </a:moveTo>
                <a:lnTo>
                  <a:pt x="311720" y="170006"/>
                </a:lnTo>
                <a:lnTo>
                  <a:pt x="269791" y="128056"/>
                </a:lnTo>
              </a:path>
            </a:pathLst>
          </a:custGeom>
          <a:noFill/>
          <a:ln w="13247">
            <a:solidFill>
              <a:srgbClr val="484848"/>
            </a:solidFill>
          </a:ln>
        </p:spPr>
        <p:txBody>
          <a:bodyPr rtlCol="0" anchor="ctr"/>
          <a:lstStyle/>
          <a:p>
            <a:pPr algn="ctr"/>
            <a:endParaRPr/>
          </a:p>
        </p:txBody>
      </p:sp>
      <p:sp>
        <p:nvSpPr>
          <p:cNvPr id="48" name="Rounded Rectangle 47"/>
          <p:cNvSpPr/>
          <p:nvPr/>
        </p:nvSpPr>
        <p:spPr>
          <a:xfrm>
            <a:off x="6873172" y="5327772"/>
            <a:ext cx="553440" cy="418794"/>
          </a:xfrm>
          <a:custGeom>
            <a:avLst/>
            <a:gdLst/>
            <a:ahLst/>
            <a:cxnLst/>
            <a:rect l="0" t="0" r="0" b="0"/>
            <a:pathLst>
              <a:path w="415080" h="418794">
                <a:moveTo>
                  <a:pt x="0" y="0"/>
                </a:moveTo>
                <a:moveTo>
                  <a:pt x="61820" y="415080"/>
                </a:moveTo>
                <a:lnTo>
                  <a:pt x="52989" y="309102"/>
                </a:lnTo>
                <a:lnTo>
                  <a:pt x="8831" y="309102"/>
                </a:lnTo>
                <a:lnTo>
                  <a:pt x="8831" y="247282"/>
                </a:lnTo>
                <a:cubicBezTo>
                  <a:pt x="8831" y="198506"/>
                  <a:pt x="48371" y="158967"/>
                  <a:pt x="97146" y="158967"/>
                </a:cubicBezTo>
                <a:cubicBezTo>
                  <a:pt x="145921" y="158967"/>
                  <a:pt x="185461" y="198506"/>
                  <a:pt x="185461" y="247282"/>
                </a:cubicBezTo>
                <a:lnTo>
                  <a:pt x="185461" y="309102"/>
                </a:lnTo>
                <a:lnTo>
                  <a:pt x="141304" y="309102"/>
                </a:lnTo>
                <a:lnTo>
                  <a:pt x="132472" y="415080"/>
                </a:lnTo>
                <a:close/>
                <a:moveTo>
                  <a:pt x="35326" y="70652"/>
                </a:moveTo>
                <a:cubicBezTo>
                  <a:pt x="35326" y="36509"/>
                  <a:pt x="63004" y="8831"/>
                  <a:pt x="97146" y="8831"/>
                </a:cubicBezTo>
                <a:cubicBezTo>
                  <a:pt x="131289" y="8831"/>
                  <a:pt x="158967" y="36509"/>
                  <a:pt x="158967" y="70652"/>
                </a:cubicBezTo>
                <a:cubicBezTo>
                  <a:pt x="158967" y="104794"/>
                  <a:pt x="131289" y="132472"/>
                  <a:pt x="97146" y="132472"/>
                </a:cubicBezTo>
                <a:cubicBezTo>
                  <a:pt x="63004" y="132472"/>
                  <a:pt x="35326" y="104794"/>
                  <a:pt x="35326" y="70652"/>
                </a:cubicBezTo>
                <a:moveTo>
                  <a:pt x="209836" y="167268"/>
                </a:moveTo>
                <a:cubicBezTo>
                  <a:pt x="242726" y="151872"/>
                  <a:pt x="281689" y="158178"/>
                  <a:pt x="308042" y="183165"/>
                </a:cubicBezTo>
                <a:moveTo>
                  <a:pt x="194293" y="79483"/>
                </a:moveTo>
                <a:cubicBezTo>
                  <a:pt x="194293" y="50218"/>
                  <a:pt x="218017" y="26494"/>
                  <a:pt x="247282" y="26494"/>
                </a:cubicBezTo>
                <a:cubicBezTo>
                  <a:pt x="276547" y="26494"/>
                  <a:pt x="300271" y="50218"/>
                  <a:pt x="300271" y="79483"/>
                </a:cubicBezTo>
                <a:cubicBezTo>
                  <a:pt x="300271" y="108748"/>
                  <a:pt x="276547" y="132472"/>
                  <a:pt x="247282" y="132472"/>
                </a:cubicBezTo>
                <a:cubicBezTo>
                  <a:pt x="218017" y="132472"/>
                  <a:pt x="194293" y="108748"/>
                  <a:pt x="194293" y="79483"/>
                </a:cubicBezTo>
                <a:moveTo>
                  <a:pt x="0" y="0"/>
                </a:moveTo>
                <a:moveTo>
                  <a:pt x="351670" y="294972"/>
                </a:moveTo>
                <a:lnTo>
                  <a:pt x="395474" y="314578"/>
                </a:lnTo>
                <a:lnTo>
                  <a:pt x="415080" y="270420"/>
                </a:lnTo>
                <a:moveTo>
                  <a:pt x="240216" y="296738"/>
                </a:moveTo>
                <a:cubicBezTo>
                  <a:pt x="252406" y="261232"/>
                  <a:pt x="287640" y="238975"/>
                  <a:pt x="324939" y="243218"/>
                </a:cubicBezTo>
                <a:cubicBezTo>
                  <a:pt x="362238" y="247462"/>
                  <a:pt x="391572" y="277065"/>
                  <a:pt x="395474" y="314401"/>
                </a:cubicBezTo>
                <a:moveTo>
                  <a:pt x="0" y="0"/>
                </a:moveTo>
                <a:moveTo>
                  <a:pt x="284197" y="362798"/>
                </a:moveTo>
                <a:lnTo>
                  <a:pt x="240393" y="343192"/>
                </a:lnTo>
                <a:lnTo>
                  <a:pt x="220787" y="387349"/>
                </a:lnTo>
                <a:moveTo>
                  <a:pt x="395651" y="361031"/>
                </a:moveTo>
                <a:cubicBezTo>
                  <a:pt x="383461" y="396537"/>
                  <a:pt x="348227" y="418794"/>
                  <a:pt x="310928" y="414551"/>
                </a:cubicBezTo>
                <a:cubicBezTo>
                  <a:pt x="273630" y="410308"/>
                  <a:pt x="244295" y="380704"/>
                  <a:pt x="240393" y="343368"/>
                </a:cubicBezTo>
              </a:path>
            </a:pathLst>
          </a:custGeom>
          <a:noFill/>
          <a:ln w="13247">
            <a:solidFill>
              <a:srgbClr val="484848"/>
            </a:solidFill>
          </a:ln>
        </p:spPr>
        <p:txBody>
          <a:bodyPr rtlCol="0" anchor="ctr"/>
          <a:lstStyle/>
          <a:p>
            <a:pPr algn="ctr"/>
            <a:endParaRP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86743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 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endParaRPr lang="en-US" sz="3200" b="1" i="1" u="sng" dirty="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45267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a:extLst>
              <a:ext uri="{FF2B5EF4-FFF2-40B4-BE49-F238E27FC236}">
                <a16:creationId xmlns="" xmlns:a16="http://schemas.microsoft.com/office/drawing/2014/main" id="{5D63F684-3106-A1D0-A209-0038649DBB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 Box 20">
            <a:extLst>
              <a:ext uri="{FF2B5EF4-FFF2-40B4-BE49-F238E27FC236}">
                <a16:creationId xmlns="" xmlns:a16="http://schemas.microsoft.com/office/drawing/2014/main" id="{3F00EB0B-D7D0-96EC-0BE8-E468C2DDC888}"/>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5A71D3D0-2177-7E12-45AB-3B32753F2C0C}"/>
              </a:ext>
            </a:extLst>
          </p:cNvPr>
          <p:cNvSpPr txBox="1"/>
          <p:nvPr/>
        </p:nvSpPr>
        <p:spPr>
          <a:xfrm>
            <a:off x="350838" y="1020763"/>
            <a:ext cx="11512550" cy="5405437"/>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457200" indent="-457200" algn="r" rtl="1">
              <a:buClr>
                <a:srgbClr val="212950"/>
              </a:buClr>
              <a:buSzPts val="2600"/>
              <a:buFont typeface="Arial" panose="020B0604020202020204" pitchFamily="34" charset="0"/>
              <a:buChar char="•"/>
              <a:defRPr/>
            </a:pPr>
            <a:r>
              <a:rPr lang="ar-SA" altLang="x-none" sz="2400" b="1" dirty="0">
                <a:solidFill>
                  <a:srgbClr val="F27A1C"/>
                </a:solidFill>
                <a:latin typeface="Tahoma" panose="020B0604030504040204" pitchFamily="34" charset="0"/>
                <a:cs typeface="Tahoma" panose="020B0604030504040204" pitchFamily="34" charset="0"/>
              </a:rPr>
              <a:t>الفترة الزمنية التعليمية في الفصل الدراسي الصيف تكون </a:t>
            </a:r>
            <a:r>
              <a:rPr lang="ar-SA" altLang="x-none" sz="2400" b="1" dirty="0">
                <a:solidFill>
                  <a:srgbClr val="24A9E1"/>
                </a:solidFill>
                <a:latin typeface="Tahoma" panose="020B0604030504040204" pitchFamily="34" charset="0"/>
                <a:cs typeface="Tahoma" panose="020B0604030504040204" pitchFamily="34" charset="0"/>
              </a:rPr>
              <a:t>مدة ١٣أسبوع</a:t>
            </a:r>
            <a:r>
              <a:rPr lang="ar-SA" altLang="x-none" sz="2400" b="1" dirty="0">
                <a:solidFill>
                  <a:srgbClr val="F27A1C"/>
                </a:solidFill>
                <a:latin typeface="Tahoma" panose="020B0604030504040204" pitchFamily="34" charset="0"/>
                <a:cs typeface="Tahoma" panose="020B0604030504040204" pitchFamily="34" charset="0"/>
              </a:rPr>
              <a:t> </a:t>
            </a:r>
          </a:p>
          <a:p>
            <a:pPr algn="r" rtl="1">
              <a:buClr>
                <a:srgbClr val="212950"/>
              </a:buClr>
              <a:buSzPts val="2600"/>
              <a:defRPr/>
            </a:pPr>
            <a:r>
              <a:rPr lang="ar-SA" altLang="x-none" sz="2400" b="1" dirty="0">
                <a:solidFill>
                  <a:srgbClr val="F27A1C"/>
                </a:solidFill>
                <a:latin typeface="Tahoma" panose="020B0604030504040204" pitchFamily="34" charset="0"/>
                <a:cs typeface="Tahoma" panose="020B0604030504040204" pitchFamily="34" charset="0"/>
              </a:rPr>
              <a:t> ( منهم أسبوعين للاختبار النهائي)</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تعتمد أوقات المحاضرات وحلقات النقاش علي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مدة المحاضرة المسجلة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على منصة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المحاضرة الأسبوعية على المنصة التعليمية </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a:t>
            </a:r>
            <a:r>
              <a:rPr lang="en-US" sz="2400" b="1" dirty="0">
                <a:latin typeface="Tahoma" panose="020B0604030504040204" pitchFamily="34" charset="0"/>
                <a:ea typeface="Tahoma" panose="020B0604030504040204" pitchFamily="34" charset="0"/>
                <a:cs typeface="Tahoma" panose="020B0604030504040204" pitchFamily="34" charset="0"/>
              </a:rPr>
              <a:t>. </a:t>
            </a:r>
            <a:endParaRPr lang="ar-SA" sz="2400" b="1" dirty="0">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وهي حلقات أسبوعية اختيارية للطالب وغرضها مناقشة ما تم طرحه في المحاضرة المسجلة لهذا الاسبوع.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 النقاش اختيارية.</a:t>
            </a: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312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a:extLst>
              <a:ext uri="{FF2B5EF4-FFF2-40B4-BE49-F238E27FC236}">
                <a16:creationId xmlns="" xmlns:a16="http://schemas.microsoft.com/office/drawing/2014/main" id="{DA5A12DE-0303-1AFD-7703-691CABF91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Text Box 20">
            <a:extLst>
              <a:ext uri="{FF2B5EF4-FFF2-40B4-BE49-F238E27FC236}">
                <a16:creationId xmlns="" xmlns:a16="http://schemas.microsoft.com/office/drawing/2014/main" id="{00A3812F-AD0E-BEAD-204F-BFD23DC727D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D188837D-941A-DE3C-BA72-C0D4FDE02D24}"/>
              </a:ext>
            </a:extLst>
          </p:cNvPr>
          <p:cNvSpPr txBox="1"/>
          <p:nvPr/>
        </p:nvSpPr>
        <p:spPr>
          <a:xfrm>
            <a:off x="350838" y="1020763"/>
            <a:ext cx="11512550" cy="24511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هو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رفع كل ما يخص الفصل الدراسي على صفحة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اختبار قصير به أسئلة عامة للطلاب من السهل حلها ويكون هذا الاختبار القصير بمثابة تدريب للطلاب على التوقيت وعدد الأسئلة.</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1185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a:extLst>
              <a:ext uri="{FF2B5EF4-FFF2-40B4-BE49-F238E27FC236}">
                <a16:creationId xmlns="" xmlns:a16="http://schemas.microsoft.com/office/drawing/2014/main" id="{F860A6A4-E866-5D19-2522-B6565D0B49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Text Box 20">
            <a:extLst>
              <a:ext uri="{FF2B5EF4-FFF2-40B4-BE49-F238E27FC236}">
                <a16:creationId xmlns="" xmlns:a16="http://schemas.microsoft.com/office/drawing/2014/main" id="{E7647038-E2D7-FEDD-ADFF-3CF04522026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435AF76E-A5F1-B6D7-D56E-3B778CF030C7}"/>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39940" name="Picture 3">
            <a:extLst>
              <a:ext uri="{FF2B5EF4-FFF2-40B4-BE49-F238E27FC236}">
                <a16:creationId xmlns="" xmlns:a16="http://schemas.microsoft.com/office/drawing/2014/main" id="{0C9939CC-3A17-0F70-DD29-D578BB9AF1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2388" y="1846263"/>
            <a:ext cx="9883775" cy="383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39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a:extLst>
              <a:ext uri="{FF2B5EF4-FFF2-40B4-BE49-F238E27FC236}">
                <a16:creationId xmlns="" xmlns:a16="http://schemas.microsoft.com/office/drawing/2014/main" id="{D696B8DE-AD6A-FAC3-ADCF-15D2D0AB5D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6" name="Text Box 20">
            <a:extLst>
              <a:ext uri="{FF2B5EF4-FFF2-40B4-BE49-F238E27FC236}">
                <a16:creationId xmlns="" xmlns:a16="http://schemas.microsoft.com/office/drawing/2014/main" id="{C4DC7F41-BB7A-E513-69FF-8F7733BEA973}"/>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A0A7270E-3EFC-A77C-2AB5-6CD4F8BF518F}"/>
              </a:ext>
            </a:extLst>
          </p:cNvPr>
          <p:cNvSpPr txBox="1"/>
          <p:nvPr/>
        </p:nvSpPr>
        <p:spPr>
          <a:xfrm>
            <a:off x="350838" y="1020763"/>
            <a:ext cx="11512550" cy="20828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في المحاضرات هي</a:t>
            </a:r>
            <a:r>
              <a:rPr lang="ar-SA" sz="2400" b="1" dirty="0">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واللغة</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اللغة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اللغة الإنجليزية </a:t>
            </a:r>
            <a:endPar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4120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a:extLst>
              <a:ext uri="{FF2B5EF4-FFF2-40B4-BE49-F238E27FC236}">
                <a16:creationId xmlns="" xmlns:a16="http://schemas.microsoft.com/office/drawing/2014/main" id="{F970A324-D060-5DB3-898C-44AE663C9B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ext Box 20">
            <a:extLst>
              <a:ext uri="{FF2B5EF4-FFF2-40B4-BE49-F238E27FC236}">
                <a16:creationId xmlns="" xmlns:a16="http://schemas.microsoft.com/office/drawing/2014/main" id="{C5FD0E5D-4964-F42D-177A-C49476DF8C79}"/>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69C2A710-18D4-DD60-5C2F-D53F13A1ADAC}"/>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44036" name="Picture 3">
            <a:extLst>
              <a:ext uri="{FF2B5EF4-FFF2-40B4-BE49-F238E27FC236}">
                <a16:creationId xmlns="" xmlns:a16="http://schemas.microsoft.com/office/drawing/2014/main" id="{6D098FA4-782C-AC35-B3D5-5BFFB6CFF7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1025" y="1930400"/>
            <a:ext cx="8718550" cy="38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537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a:extLst>
              <a:ext uri="{FF2B5EF4-FFF2-40B4-BE49-F238E27FC236}">
                <a16:creationId xmlns="" xmlns:a16="http://schemas.microsoft.com/office/drawing/2014/main" id="{F9F0D659-BA95-A1BA-64DF-2628F495D0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20">
            <a:extLst>
              <a:ext uri="{FF2B5EF4-FFF2-40B4-BE49-F238E27FC236}">
                <a16:creationId xmlns="" xmlns:a16="http://schemas.microsoft.com/office/drawing/2014/main" id="{39B10822-8CB5-C6E3-906E-77C3E9F3B31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335E5406-09E0-F8C0-14BA-8FF678AC6ACE}"/>
              </a:ext>
            </a:extLst>
          </p:cNvPr>
          <p:cNvSpPr txBox="1"/>
          <p:nvPr/>
        </p:nvSpPr>
        <p:spPr>
          <a:xfrm>
            <a:off x="350838" y="1020763"/>
            <a:ext cx="11512550" cy="392825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a:t>
            </a:r>
            <a:r>
              <a:rPr lang="ar-SA"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صوتية</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تعد الإجابة على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a:t>
            </a:r>
            <a:r>
              <a:rPr lang="ar-EG" sz="2400" b="1" dirty="0">
                <a:solidFill>
                  <a:srgbClr val="FF9518"/>
                </a:solidFill>
                <a:latin typeface="Tahoma" panose="020B0604030504040204" pitchFamily="34" charset="0"/>
                <a:ea typeface="Tahoma" panose="020B0604030504040204" pitchFamily="34" charset="0"/>
                <a:cs typeface="Tahoma" panose="020B0604030504040204" pitchFamily="34" charset="0"/>
              </a:rPr>
              <a:t>كل سؤال بدرجة</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فترة السماحية للاختبار القصير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30دقيقة</a:t>
            </a: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41663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a:extLst>
              <a:ext uri="{FF2B5EF4-FFF2-40B4-BE49-F238E27FC236}">
                <a16:creationId xmlns="" xmlns:a16="http://schemas.microsoft.com/office/drawing/2014/main" id="{F4948DC3-3AED-A478-E6B3-F28F9F631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0">
            <a:extLst>
              <a:ext uri="{FF2B5EF4-FFF2-40B4-BE49-F238E27FC236}">
                <a16:creationId xmlns="" xmlns:a16="http://schemas.microsoft.com/office/drawing/2014/main" id="{B7ADC6D5-9C7F-1085-38BE-5F5A10BB04D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02050F6E-446D-4C78-31FE-9744E218BFC2}"/>
              </a:ext>
            </a:extLst>
          </p:cNvPr>
          <p:cNvSpPr txBox="1"/>
          <p:nvPr/>
        </p:nvSpPr>
        <p:spPr>
          <a:xfrm>
            <a:off x="350838" y="1020763"/>
            <a:ext cx="11512550" cy="3929062"/>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 النهائي</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سيكون من خلال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النهائي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مسائل </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a:p>
            <a:pPr marL="342900" indent="-342900" algn="r" rtl="1">
              <a:buFont typeface="Arial" panose="020B0604020202020204" pitchFamily="34" charset="0"/>
              <a:buChar char="•"/>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88623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a:extLst>
              <a:ext uri="{FF2B5EF4-FFF2-40B4-BE49-F238E27FC236}">
                <a16:creationId xmlns="" xmlns:a16="http://schemas.microsoft.com/office/drawing/2014/main" id="{699239C5-8189-1579-D4AD-FE25B06F8F3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Text Box 20">
            <a:extLst>
              <a:ext uri="{FF2B5EF4-FFF2-40B4-BE49-F238E27FC236}">
                <a16:creationId xmlns="" xmlns:a16="http://schemas.microsoft.com/office/drawing/2014/main" id="{C5F4237F-5080-5008-8069-283C105F857B}"/>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 xmlns:a16="http://schemas.microsoft.com/office/drawing/2014/main" id="{32C8B51A-9212-1A41-B12D-3EDACB6C7AC3}"/>
              </a:ext>
            </a:extLst>
          </p:cNvPr>
          <p:cNvSpPr txBox="1"/>
          <p:nvPr/>
        </p:nvSpPr>
        <p:spPr>
          <a:xfrm>
            <a:off x="2843213" y="576263"/>
            <a:ext cx="5538787" cy="8255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p:txBody>
      </p:sp>
      <p:pic>
        <p:nvPicPr>
          <p:cNvPr id="3" name="Picture 2">
            <a:extLst>
              <a:ext uri="{FF2B5EF4-FFF2-40B4-BE49-F238E27FC236}">
                <a16:creationId xmlns="" xmlns:a16="http://schemas.microsoft.com/office/drawing/2014/main" id="{31D25127-CB16-10F6-A8E5-DC236524C48E}"/>
              </a:ext>
            </a:extLst>
          </p:cNvPr>
          <p:cNvPicPr>
            <a:picLocks noChangeAspect="1"/>
          </p:cNvPicPr>
          <p:nvPr/>
        </p:nvPicPr>
        <p:blipFill>
          <a:blip r:embed="rId4"/>
          <a:stretch>
            <a:fillRect/>
          </a:stretch>
        </p:blipFill>
        <p:spPr>
          <a:xfrm>
            <a:off x="1162756" y="1557866"/>
            <a:ext cx="9979377" cy="5300134"/>
          </a:xfrm>
          <a:prstGeom prst="rect">
            <a:avLst/>
          </a:prstGeom>
        </p:spPr>
      </p:pic>
    </p:spTree>
    <p:extLst>
      <p:ext uri="{BB962C8B-B14F-4D97-AF65-F5344CB8AC3E}">
        <p14:creationId xmlns:p14="http://schemas.microsoft.com/office/powerpoint/2010/main" val="2866789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5652" y="1404770"/>
            <a:ext cx="6968427" cy="1846659"/>
          </a:xfrm>
          <a:prstGeom prst="rect">
            <a:avLst/>
          </a:prstGeom>
        </p:spPr>
        <p:txBody>
          <a:bodyPr wrap="square">
            <a:spAutoFit/>
          </a:bodyPr>
          <a:lstStyle/>
          <a:p>
            <a:pPr fontAlgn="base"/>
            <a:r>
              <a:rPr lang="en-US" b="1" dirty="0">
                <a:solidFill>
                  <a:srgbClr val="1F497D"/>
                </a:solidFill>
              </a:rPr>
              <a:t>Required Textbook: </a:t>
            </a:r>
            <a:r>
              <a:rPr lang="en-US" dirty="0">
                <a:solidFill>
                  <a:srgbClr val="1F497D"/>
                </a:solidFill>
              </a:rPr>
              <a:t> </a:t>
            </a:r>
            <a:endParaRPr lang="en-US" dirty="0">
              <a:solidFill>
                <a:srgbClr val="000000"/>
              </a:solidFill>
              <a:latin typeface="Segoe UI"/>
            </a:endParaRPr>
          </a:p>
          <a:p>
            <a:pPr algn="ctr" fontAlgn="base"/>
            <a:r>
              <a:rPr lang="en-US" sz="2400" b="1" dirty="0">
                <a:latin typeface="Cambria"/>
              </a:rPr>
              <a:t>MAKING SENSE OF CHANGE MANAGEMENT: A complete guide to the models, tools and techniques of organizational change, 3rd edition, by Esther Cameron and Mike Green. </a:t>
            </a:r>
            <a:r>
              <a:rPr lang="en-US" dirty="0">
                <a:solidFill>
                  <a:srgbClr val="FF0000"/>
                </a:solidFill>
                <a:latin typeface="Cambria"/>
              </a:rPr>
              <a:t> </a:t>
            </a:r>
            <a:endParaRPr lang="en-US" b="0" i="0" dirty="0">
              <a:solidFill>
                <a:srgbClr val="000000"/>
              </a:solidFill>
              <a:effectLst/>
              <a:latin typeface="Segoe UI"/>
            </a:endParaRPr>
          </a:p>
        </p:txBody>
      </p:sp>
    </p:spTree>
    <p:extLst>
      <p:ext uri="{BB962C8B-B14F-4D97-AF65-F5344CB8AC3E}">
        <p14:creationId xmlns:p14="http://schemas.microsoft.com/office/powerpoint/2010/main" val="3777196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527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9FFBF0-59D8-424F-84A9-D868DBFF0F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7B2967-28D9-4F9D-96FF-C109916D360B}">
  <ds:schemaRefs>
    <ds:schemaRef ds:uri="http://schemas.openxmlformats.org/package/2006/metadata/core-properties"/>
    <ds:schemaRef ds:uri="http://schemas.microsoft.com/office/infopath/2007/PartnerControls"/>
    <ds:schemaRef ds:uri="http://purl.org/dc/elements/1.1/"/>
    <ds:schemaRef ds:uri="http://purl.org/dc/terms/"/>
    <ds:schemaRef ds:uri="d13aca44-ef33-4cf4-9980-7f0b00e6eeb9"/>
    <ds:schemaRef ds:uri="http://purl.org/dc/dcmitype/"/>
    <ds:schemaRef ds:uri="http://schemas.microsoft.com/office/2006/metadata/properties"/>
    <ds:schemaRef ds:uri="http://schemas.microsoft.com/office/2006/documentManagement/types"/>
    <ds:schemaRef ds:uri="49100919-8a76-4266-be0c-7dc583902cb4"/>
    <ds:schemaRef ds:uri="http://www.w3.org/XML/1998/namespace"/>
  </ds:schemaRefs>
</ds:datastoreItem>
</file>

<file path=customXml/itemProps3.xml><?xml version="1.0" encoding="utf-8"?>
<ds:datastoreItem xmlns:ds="http://schemas.openxmlformats.org/officeDocument/2006/customXml" ds:itemID="{90DFB468-A8F5-491B-A201-A3D2BBDC9F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2621</TotalTime>
  <Words>1301</Words>
  <Application>Microsoft Office PowerPoint</Application>
  <PresentationFormat>Custom</PresentationFormat>
  <Paragraphs>146</Paragraphs>
  <Slides>20</Slides>
  <Notes>19</Notes>
  <HiddenSlides>0</HiddenSlides>
  <MMClips>1</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62</cp:revision>
  <cp:lastPrinted>2023-09-25T16:49:35Z</cp:lastPrinted>
  <dcterms:created xsi:type="dcterms:W3CDTF">2023-04-29T09:08:23Z</dcterms:created>
  <dcterms:modified xsi:type="dcterms:W3CDTF">2025-05-14T20:25:56Z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