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1"/>
  </p:sldMasterIdLst>
  <p:notesMasterIdLst>
    <p:notesMasterId r:id="rId32"/>
  </p:notesMasterIdLst>
  <p:handoutMasterIdLst>
    <p:handoutMasterId r:id="rId33"/>
  </p:handoutMasterIdLst>
  <p:sldIdLst>
    <p:sldId id="380" r:id="rId2"/>
    <p:sldId id="381" r:id="rId3"/>
    <p:sldId id="437" r:id="rId4"/>
    <p:sldId id="511" r:id="rId5"/>
    <p:sldId id="515" r:id="rId6"/>
    <p:sldId id="516" r:id="rId7"/>
    <p:sldId id="513" r:id="rId8"/>
    <p:sldId id="517" r:id="rId9"/>
    <p:sldId id="519" r:id="rId10"/>
    <p:sldId id="518" r:id="rId11"/>
    <p:sldId id="512" r:id="rId12"/>
    <p:sldId id="514" r:id="rId13"/>
    <p:sldId id="532" r:id="rId14"/>
    <p:sldId id="533" r:id="rId15"/>
    <p:sldId id="520" r:id="rId16"/>
    <p:sldId id="535" r:id="rId17"/>
    <p:sldId id="536" r:id="rId18"/>
    <p:sldId id="544" r:id="rId19"/>
    <p:sldId id="545" r:id="rId20"/>
    <p:sldId id="546" r:id="rId21"/>
    <p:sldId id="522" r:id="rId22"/>
    <p:sldId id="531" r:id="rId23"/>
    <p:sldId id="539" r:id="rId24"/>
    <p:sldId id="540" r:id="rId25"/>
    <p:sldId id="541" r:id="rId26"/>
    <p:sldId id="538" r:id="rId27"/>
    <p:sldId id="543" r:id="rId28"/>
    <p:sldId id="547" r:id="rId29"/>
    <p:sldId id="510" r:id="rId30"/>
    <p:sldId id="391" r:id="rId3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a:srgbClr val="FCEE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5A23E4-20B9-4BF0-89CD-7BDF42D18BCE}" v="91" dt="2023-10-12T04:33:32.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68" autoAdjust="0"/>
    <p:restoredTop sz="94118" autoAdjust="0"/>
  </p:normalViewPr>
  <p:slideViewPr>
    <p:cSldViewPr>
      <p:cViewPr varScale="1">
        <p:scale>
          <a:sx n="104" d="100"/>
          <a:sy n="104" d="100"/>
        </p:scale>
        <p:origin x="798" y="8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ma kasasbeh" userId="7131769d280f5f69" providerId="LiveId" clId="{BB5A23E4-20B9-4BF0-89CD-7BDF42D18BCE}"/>
    <pc:docChg chg="undo custSel addSld delSld modSld sldOrd">
      <pc:chgData name="dima kasasbeh" userId="7131769d280f5f69" providerId="LiveId" clId="{BB5A23E4-20B9-4BF0-89CD-7BDF42D18BCE}" dt="2023-10-12T05:00:18.432" v="1810"/>
      <pc:docMkLst>
        <pc:docMk/>
      </pc:docMkLst>
      <pc:sldChg chg="modSp mod">
        <pc:chgData name="dima kasasbeh" userId="7131769d280f5f69" providerId="LiveId" clId="{BB5A23E4-20B9-4BF0-89CD-7BDF42D18BCE}" dt="2023-10-09T18:29:09.900" v="3"/>
        <pc:sldMkLst>
          <pc:docMk/>
          <pc:sldMk cId="3547415304" sldId="380"/>
        </pc:sldMkLst>
        <pc:spChg chg="mod">
          <ac:chgData name="dima kasasbeh" userId="7131769d280f5f69" providerId="LiveId" clId="{BB5A23E4-20B9-4BF0-89CD-7BDF42D18BCE}" dt="2023-10-09T18:28:53.140" v="1" actId="20577"/>
          <ac:spMkLst>
            <pc:docMk/>
            <pc:sldMk cId="3547415304" sldId="380"/>
            <ac:spMk id="6" creationId="{4D09A1F6-A678-C50D-4DB4-49B36CBD9984}"/>
          </ac:spMkLst>
        </pc:spChg>
        <pc:spChg chg="mod">
          <ac:chgData name="dima kasasbeh" userId="7131769d280f5f69" providerId="LiveId" clId="{BB5A23E4-20B9-4BF0-89CD-7BDF42D18BCE}" dt="2023-10-09T18:29:09.900" v="3"/>
          <ac:spMkLst>
            <pc:docMk/>
            <pc:sldMk cId="3547415304" sldId="380"/>
            <ac:spMk id="9" creationId="{E8A0A7E3-A716-4B1D-8CB0-89449DD8BF8E}"/>
          </ac:spMkLst>
        </pc:spChg>
      </pc:sldChg>
      <pc:sldChg chg="modSp mod">
        <pc:chgData name="dima kasasbeh" userId="7131769d280f5f69" providerId="LiveId" clId="{BB5A23E4-20B9-4BF0-89CD-7BDF42D18BCE}" dt="2023-10-12T04:56:20.142" v="1804"/>
        <pc:sldMkLst>
          <pc:docMk/>
          <pc:sldMk cId="2695239430" sldId="381"/>
        </pc:sldMkLst>
        <pc:spChg chg="mod">
          <ac:chgData name="dima kasasbeh" userId="7131769d280f5f69" providerId="LiveId" clId="{BB5A23E4-20B9-4BF0-89CD-7BDF42D18BCE}" dt="2023-10-12T04:55:44.837" v="1800" actId="1076"/>
          <ac:spMkLst>
            <pc:docMk/>
            <pc:sldMk cId="2695239430" sldId="381"/>
            <ac:spMk id="4" creationId="{EE5EDBA7-A1DB-1F71-7B6C-0AF7FE2D7B7F}"/>
          </ac:spMkLst>
        </pc:spChg>
        <pc:spChg chg="mod">
          <ac:chgData name="dima kasasbeh" userId="7131769d280f5f69" providerId="LiveId" clId="{BB5A23E4-20B9-4BF0-89CD-7BDF42D18BCE}" dt="2023-10-12T04:56:20.142" v="1804"/>
          <ac:spMkLst>
            <pc:docMk/>
            <pc:sldMk cId="2695239430" sldId="381"/>
            <ac:spMk id="5" creationId="{C22E8F66-F1DC-EB17-6601-86B9595309AD}"/>
          </ac:spMkLst>
        </pc:spChg>
        <pc:spChg chg="mod">
          <ac:chgData name="dima kasasbeh" userId="7131769d280f5f69" providerId="LiveId" clId="{BB5A23E4-20B9-4BF0-89CD-7BDF42D18BCE}" dt="2023-10-12T04:53:21.238" v="1786" actId="1076"/>
          <ac:spMkLst>
            <pc:docMk/>
            <pc:sldMk cId="2695239430" sldId="381"/>
            <ac:spMk id="25" creationId="{2BC869EB-5623-4AA1-9123-4AF9DF916049}"/>
          </ac:spMkLst>
        </pc:spChg>
      </pc:sldChg>
      <pc:sldChg chg="modSp mod">
        <pc:chgData name="dima kasasbeh" userId="7131769d280f5f69" providerId="LiveId" clId="{BB5A23E4-20B9-4BF0-89CD-7BDF42D18BCE}" dt="2023-10-12T05:00:18.432" v="1810"/>
        <pc:sldMkLst>
          <pc:docMk/>
          <pc:sldMk cId="376975803" sldId="437"/>
        </pc:sldMkLst>
        <pc:spChg chg="mod">
          <ac:chgData name="dima kasasbeh" userId="7131769d280f5f69" providerId="LiveId" clId="{BB5A23E4-20B9-4BF0-89CD-7BDF42D18BCE}" dt="2023-10-12T05:00:18.432" v="1810"/>
          <ac:spMkLst>
            <pc:docMk/>
            <pc:sldMk cId="376975803" sldId="437"/>
            <ac:spMk id="4" creationId="{EE5EDBA7-A1DB-1F71-7B6C-0AF7FE2D7B7F}"/>
          </ac:spMkLst>
        </pc:spChg>
      </pc:sldChg>
      <pc:sldChg chg="addSp modSp mod">
        <pc:chgData name="dima kasasbeh" userId="7131769d280f5f69" providerId="LiveId" clId="{BB5A23E4-20B9-4BF0-89CD-7BDF42D18BCE}" dt="2023-10-12T04:52:44.838" v="1784" actId="1076"/>
        <pc:sldMkLst>
          <pc:docMk/>
          <pc:sldMk cId="1404808097" sldId="510"/>
        </pc:sldMkLst>
        <pc:spChg chg="mod">
          <ac:chgData name="dima kasasbeh" userId="7131769d280f5f69" providerId="LiveId" clId="{BB5A23E4-20B9-4BF0-89CD-7BDF42D18BCE}" dt="2023-10-11T13:28:29.706" v="1435" actId="20577"/>
          <ac:spMkLst>
            <pc:docMk/>
            <pc:sldMk cId="1404808097" sldId="510"/>
            <ac:spMk id="6" creationId="{2FBEBDC4-CEE6-F3AE-3F79-102E5867110B}"/>
          </ac:spMkLst>
        </pc:spChg>
        <pc:spChg chg="add mod">
          <ac:chgData name="dima kasasbeh" userId="7131769d280f5f69" providerId="LiveId" clId="{BB5A23E4-20B9-4BF0-89CD-7BDF42D18BCE}" dt="2023-10-12T04:52:44.163" v="1783" actId="14100"/>
          <ac:spMkLst>
            <pc:docMk/>
            <pc:sldMk cId="1404808097" sldId="510"/>
            <ac:spMk id="7" creationId="{D94F083B-2A38-83D8-1B41-A73E32B6ADB9}"/>
          </ac:spMkLst>
        </pc:spChg>
        <pc:spChg chg="mod">
          <ac:chgData name="dima kasasbeh" userId="7131769d280f5f69" providerId="LiveId" clId="{BB5A23E4-20B9-4BF0-89CD-7BDF42D18BCE}" dt="2023-10-12T04:52:44.838" v="1784" actId="1076"/>
          <ac:spMkLst>
            <pc:docMk/>
            <pc:sldMk cId="1404808097" sldId="510"/>
            <ac:spMk id="25" creationId="{2BC869EB-5623-4AA1-9123-4AF9DF916049}"/>
          </ac:spMkLst>
        </pc:spChg>
      </pc:sldChg>
      <pc:sldChg chg="addSp delSp modSp add mod">
        <pc:chgData name="dima kasasbeh" userId="7131769d280f5f69" providerId="LiveId" clId="{BB5A23E4-20B9-4BF0-89CD-7BDF42D18BCE}" dt="2023-10-10T05:51:35.262" v="375" actId="21"/>
        <pc:sldMkLst>
          <pc:docMk/>
          <pc:sldMk cId="4151711393" sldId="511"/>
        </pc:sldMkLst>
        <pc:spChg chg="mod">
          <ac:chgData name="dima kasasbeh" userId="7131769d280f5f69" providerId="LiveId" clId="{BB5A23E4-20B9-4BF0-89CD-7BDF42D18BCE}" dt="2023-10-09T19:08:05.682" v="28" actId="20577"/>
          <ac:spMkLst>
            <pc:docMk/>
            <pc:sldMk cId="4151711393" sldId="511"/>
            <ac:spMk id="3" creationId="{F9A80F9F-74DB-1D57-04E8-E20E92A09B0A}"/>
          </ac:spMkLst>
        </pc:spChg>
        <pc:spChg chg="del mod">
          <ac:chgData name="dima kasasbeh" userId="7131769d280f5f69" providerId="LiveId" clId="{BB5A23E4-20B9-4BF0-89CD-7BDF42D18BCE}" dt="2023-10-10T05:02:35.459" v="184" actId="478"/>
          <ac:spMkLst>
            <pc:docMk/>
            <pc:sldMk cId="4151711393" sldId="511"/>
            <ac:spMk id="4" creationId="{EE5EDBA7-A1DB-1F71-7B6C-0AF7FE2D7B7F}"/>
          </ac:spMkLst>
        </pc:spChg>
        <pc:spChg chg="add mod ord">
          <ac:chgData name="dima kasasbeh" userId="7131769d280f5f69" providerId="LiveId" clId="{BB5A23E4-20B9-4BF0-89CD-7BDF42D18BCE}" dt="2023-10-10T05:28:42.635" v="316" actId="207"/>
          <ac:spMkLst>
            <pc:docMk/>
            <pc:sldMk cId="4151711393" sldId="511"/>
            <ac:spMk id="7" creationId="{A85DA2D3-0449-D4B9-9429-3E84EFC095E4}"/>
          </ac:spMkLst>
        </pc:spChg>
        <pc:spChg chg="mod">
          <ac:chgData name="dima kasasbeh" userId="7131769d280f5f69" providerId="LiveId" clId="{BB5A23E4-20B9-4BF0-89CD-7BDF42D18BCE}" dt="2023-10-10T05:28:51.050" v="318" actId="1076"/>
          <ac:spMkLst>
            <pc:docMk/>
            <pc:sldMk cId="4151711393" sldId="511"/>
            <ac:spMk id="25" creationId="{2BC869EB-5623-4AA1-9123-4AF9DF916049}"/>
          </ac:spMkLst>
        </pc:spChg>
        <pc:grpChg chg="add del mod">
          <ac:chgData name="dima kasasbeh" userId="7131769d280f5f69" providerId="LiveId" clId="{BB5A23E4-20B9-4BF0-89CD-7BDF42D18BCE}" dt="2023-10-10T05:30:29.416" v="325" actId="478"/>
          <ac:grpSpMkLst>
            <pc:docMk/>
            <pc:sldMk cId="4151711393" sldId="511"/>
            <ac:grpSpMk id="10" creationId="{75B5D8AB-E8F3-575B-C443-9289F323AA5B}"/>
          </ac:grpSpMkLst>
        </pc:grpChg>
        <pc:picChg chg="add mod">
          <ac:chgData name="dima kasasbeh" userId="7131769d280f5f69" providerId="LiveId" clId="{BB5A23E4-20B9-4BF0-89CD-7BDF42D18BCE}" dt="2023-10-10T05:31:33.990" v="336" actId="1076"/>
          <ac:picMkLst>
            <pc:docMk/>
            <pc:sldMk cId="4151711393" sldId="511"/>
            <ac:picMk id="6" creationId="{F8FB029E-5FBC-CD33-E14C-AA64078686D3}"/>
          </ac:picMkLst>
        </pc:picChg>
        <pc:picChg chg="add mod">
          <ac:chgData name="dima kasasbeh" userId="7131769d280f5f69" providerId="LiveId" clId="{BB5A23E4-20B9-4BF0-89CD-7BDF42D18BCE}" dt="2023-10-10T05:23:57.496" v="279" actId="14100"/>
          <ac:picMkLst>
            <pc:docMk/>
            <pc:sldMk cId="4151711393" sldId="511"/>
            <ac:picMk id="9" creationId="{1362DB4A-A6C9-6939-6316-FA43D111C889}"/>
          </ac:picMkLst>
        </pc:picChg>
        <pc:picChg chg="add mod">
          <ac:chgData name="dima kasasbeh" userId="7131769d280f5f69" providerId="LiveId" clId="{BB5A23E4-20B9-4BF0-89CD-7BDF42D18BCE}" dt="2023-10-10T05:31:06.853" v="330" actId="1076"/>
          <ac:picMkLst>
            <pc:docMk/>
            <pc:sldMk cId="4151711393" sldId="511"/>
            <ac:picMk id="12" creationId="{307F56B0-9C6C-8A76-0516-BF572475A685}"/>
          </ac:picMkLst>
        </pc:picChg>
        <pc:picChg chg="add mod">
          <ac:chgData name="dima kasasbeh" userId="7131769d280f5f69" providerId="LiveId" clId="{BB5A23E4-20B9-4BF0-89CD-7BDF42D18BCE}" dt="2023-10-10T05:31:44.962" v="339" actId="688"/>
          <ac:picMkLst>
            <pc:docMk/>
            <pc:sldMk cId="4151711393" sldId="511"/>
            <ac:picMk id="14" creationId="{EAFBD280-F07A-ABDC-FED9-EF60F2FE92D4}"/>
          </ac:picMkLst>
        </pc:picChg>
        <pc:picChg chg="add del mod">
          <ac:chgData name="dima kasasbeh" userId="7131769d280f5f69" providerId="LiveId" clId="{BB5A23E4-20B9-4BF0-89CD-7BDF42D18BCE}" dt="2023-10-10T05:51:35.262" v="375" actId="21"/>
          <ac:picMkLst>
            <pc:docMk/>
            <pc:sldMk cId="4151711393" sldId="511"/>
            <ac:picMk id="16" creationId="{C971990B-8FA9-80EA-56A6-98F8C9DAAD60}"/>
          </ac:picMkLst>
        </pc:picChg>
      </pc:sldChg>
      <pc:sldChg chg="addSp delSp modSp add mod">
        <pc:chgData name="dima kasasbeh" userId="7131769d280f5f69" providerId="LiveId" clId="{BB5A23E4-20B9-4BF0-89CD-7BDF42D18BCE}" dt="2023-10-10T09:37:27.211" v="704" actId="20577"/>
        <pc:sldMkLst>
          <pc:docMk/>
          <pc:sldMk cId="2918228210" sldId="512"/>
        </pc:sldMkLst>
        <pc:spChg chg="mod">
          <ac:chgData name="dima kasasbeh" userId="7131769d280f5f69" providerId="LiveId" clId="{BB5A23E4-20B9-4BF0-89CD-7BDF42D18BCE}" dt="2023-10-10T09:37:27.211" v="704" actId="20577"/>
          <ac:spMkLst>
            <pc:docMk/>
            <pc:sldMk cId="2918228210" sldId="512"/>
            <ac:spMk id="3" creationId="{F9A80F9F-74DB-1D57-04E8-E20E92A09B0A}"/>
          </ac:spMkLst>
        </pc:spChg>
        <pc:spChg chg="mod">
          <ac:chgData name="dima kasasbeh" userId="7131769d280f5f69" providerId="LiveId" clId="{BB5A23E4-20B9-4BF0-89CD-7BDF42D18BCE}" dt="2023-10-10T09:36:36.539" v="693" actId="114"/>
          <ac:spMkLst>
            <pc:docMk/>
            <pc:sldMk cId="2918228210" sldId="512"/>
            <ac:spMk id="4" creationId="{EE5EDBA7-A1DB-1F71-7B6C-0AF7FE2D7B7F}"/>
          </ac:spMkLst>
        </pc:spChg>
        <pc:spChg chg="add del mod ord">
          <ac:chgData name="dima kasasbeh" userId="7131769d280f5f69" providerId="LiveId" clId="{BB5A23E4-20B9-4BF0-89CD-7BDF42D18BCE}" dt="2023-10-10T05:32:25.460" v="343" actId="478"/>
          <ac:spMkLst>
            <pc:docMk/>
            <pc:sldMk cId="2918228210" sldId="512"/>
            <ac:spMk id="6" creationId="{87635C60-7B76-391A-5754-9AA9DC566995}"/>
          </ac:spMkLst>
        </pc:spChg>
        <pc:spChg chg="add del mod">
          <ac:chgData name="dima kasasbeh" userId="7131769d280f5f69" providerId="LiveId" clId="{BB5A23E4-20B9-4BF0-89CD-7BDF42D18BCE}" dt="2023-10-10T05:12:50.204" v="203" actId="478"/>
          <ac:spMkLst>
            <pc:docMk/>
            <pc:sldMk cId="2918228210" sldId="512"/>
            <ac:spMk id="7" creationId="{08F2C345-FB2B-1B2E-4278-5142BC59C225}"/>
          </ac:spMkLst>
        </pc:spChg>
        <pc:spChg chg="add del mod">
          <ac:chgData name="dima kasasbeh" userId="7131769d280f5f69" providerId="LiveId" clId="{BB5A23E4-20B9-4BF0-89CD-7BDF42D18BCE}" dt="2023-10-10T05:25:17.782" v="286" actId="478"/>
          <ac:spMkLst>
            <pc:docMk/>
            <pc:sldMk cId="2918228210" sldId="512"/>
            <ac:spMk id="9" creationId="{C4AD4ED0-D78D-1F89-3CDD-1CCDCE37C708}"/>
          </ac:spMkLst>
        </pc:spChg>
        <pc:spChg chg="add del mod">
          <ac:chgData name="dima kasasbeh" userId="7131769d280f5f69" providerId="LiveId" clId="{BB5A23E4-20B9-4BF0-89CD-7BDF42D18BCE}" dt="2023-10-10T05:32:35.590" v="345" actId="207"/>
          <ac:spMkLst>
            <pc:docMk/>
            <pc:sldMk cId="2918228210" sldId="512"/>
            <ac:spMk id="25" creationId="{2BC869EB-5623-4AA1-9123-4AF9DF916049}"/>
          </ac:spMkLst>
        </pc:spChg>
        <pc:picChg chg="add del mod">
          <ac:chgData name="dima kasasbeh" userId="7131769d280f5f69" providerId="LiveId" clId="{BB5A23E4-20B9-4BF0-89CD-7BDF42D18BCE}" dt="2023-10-10T05:06:37.890" v="195" actId="478"/>
          <ac:picMkLst>
            <pc:docMk/>
            <pc:sldMk cId="2918228210" sldId="512"/>
            <ac:picMk id="1026" creationId="{37870F2D-E46C-1398-1851-1392001C6E1D}"/>
          </ac:picMkLst>
        </pc:picChg>
        <pc:picChg chg="add del mod">
          <ac:chgData name="dima kasasbeh" userId="7131769d280f5f69" providerId="LiveId" clId="{BB5A23E4-20B9-4BF0-89CD-7BDF42D18BCE}" dt="2023-10-10T05:25:14.050" v="285" actId="478"/>
          <ac:picMkLst>
            <pc:docMk/>
            <pc:sldMk cId="2918228210" sldId="512"/>
            <ac:picMk id="1028" creationId="{CE11D877-8681-4983-6257-6DEE60892D15}"/>
          </ac:picMkLst>
        </pc:picChg>
        <pc:picChg chg="add del mod">
          <ac:chgData name="dima kasasbeh" userId="7131769d280f5f69" providerId="LiveId" clId="{BB5A23E4-20B9-4BF0-89CD-7BDF42D18BCE}" dt="2023-10-10T05:32:21.951" v="342" actId="478"/>
          <ac:picMkLst>
            <pc:docMk/>
            <pc:sldMk cId="2918228210" sldId="512"/>
            <ac:picMk id="1030" creationId="{4EC368AF-2B2A-B9CF-706E-DF7BE40CA230}"/>
          </ac:picMkLst>
        </pc:picChg>
      </pc:sldChg>
      <pc:sldChg chg="modSp add mod ord">
        <pc:chgData name="dima kasasbeh" userId="7131769d280f5f69" providerId="LiveId" clId="{BB5A23E4-20B9-4BF0-89CD-7BDF42D18BCE}" dt="2023-10-10T09:01:38.527" v="477"/>
        <pc:sldMkLst>
          <pc:docMk/>
          <pc:sldMk cId="3396905192" sldId="513"/>
        </pc:sldMkLst>
        <pc:spChg chg="mod">
          <ac:chgData name="dima kasasbeh" userId="7131769d280f5f69" providerId="LiveId" clId="{BB5A23E4-20B9-4BF0-89CD-7BDF42D18BCE}" dt="2023-10-10T08:58:27.211" v="470" actId="20577"/>
          <ac:spMkLst>
            <pc:docMk/>
            <pc:sldMk cId="3396905192" sldId="513"/>
            <ac:spMk id="3" creationId="{F9A80F9F-74DB-1D57-04E8-E20E92A09B0A}"/>
          </ac:spMkLst>
        </pc:spChg>
        <pc:spChg chg="mod">
          <ac:chgData name="dima kasasbeh" userId="7131769d280f5f69" providerId="LiveId" clId="{BB5A23E4-20B9-4BF0-89CD-7BDF42D18BCE}" dt="2023-10-10T09:01:38.527" v="477"/>
          <ac:spMkLst>
            <pc:docMk/>
            <pc:sldMk cId="3396905192" sldId="513"/>
            <ac:spMk id="4" creationId="{EE5EDBA7-A1DB-1F71-7B6C-0AF7FE2D7B7F}"/>
          </ac:spMkLst>
        </pc:spChg>
        <pc:spChg chg="mod">
          <ac:chgData name="dima kasasbeh" userId="7131769d280f5f69" providerId="LiveId" clId="{BB5A23E4-20B9-4BF0-89CD-7BDF42D18BCE}" dt="2023-10-10T04:44:13.830" v="37" actId="1076"/>
          <ac:spMkLst>
            <pc:docMk/>
            <pc:sldMk cId="3396905192" sldId="513"/>
            <ac:spMk id="25" creationId="{2BC869EB-5623-4AA1-9123-4AF9DF916049}"/>
          </ac:spMkLst>
        </pc:spChg>
      </pc:sldChg>
      <pc:sldChg chg="modSp add mod">
        <pc:chgData name="dima kasasbeh" userId="7131769d280f5f69" providerId="LiveId" clId="{BB5A23E4-20B9-4BF0-89CD-7BDF42D18BCE}" dt="2023-10-11T11:43:49.164" v="817" actId="108"/>
        <pc:sldMkLst>
          <pc:docMk/>
          <pc:sldMk cId="29802254" sldId="514"/>
        </pc:sldMkLst>
        <pc:spChg chg="mod">
          <ac:chgData name="dima kasasbeh" userId="7131769d280f5f69" providerId="LiveId" clId="{BB5A23E4-20B9-4BF0-89CD-7BDF42D18BCE}" dt="2023-10-11T11:28:17.029" v="753" actId="20577"/>
          <ac:spMkLst>
            <pc:docMk/>
            <pc:sldMk cId="29802254" sldId="514"/>
            <ac:spMk id="3" creationId="{F9A80F9F-74DB-1D57-04E8-E20E92A09B0A}"/>
          </ac:spMkLst>
        </pc:spChg>
        <pc:spChg chg="mod">
          <ac:chgData name="dima kasasbeh" userId="7131769d280f5f69" providerId="LiveId" clId="{BB5A23E4-20B9-4BF0-89CD-7BDF42D18BCE}" dt="2023-10-11T11:43:49.164" v="817" actId="108"/>
          <ac:spMkLst>
            <pc:docMk/>
            <pc:sldMk cId="29802254" sldId="514"/>
            <ac:spMk id="4" creationId="{EE5EDBA7-A1DB-1F71-7B6C-0AF7FE2D7B7F}"/>
          </ac:spMkLst>
        </pc:spChg>
      </pc:sldChg>
      <pc:sldChg chg="addSp delSp modSp add mod">
        <pc:chgData name="dima kasasbeh" userId="7131769d280f5f69" providerId="LiveId" clId="{BB5A23E4-20B9-4BF0-89CD-7BDF42D18BCE}" dt="2023-10-10T08:44:43.635" v="454" actId="15"/>
        <pc:sldMkLst>
          <pc:docMk/>
          <pc:sldMk cId="3820425405" sldId="515"/>
        </pc:sldMkLst>
        <pc:spChg chg="mod">
          <ac:chgData name="dima kasasbeh" userId="7131769d280f5f69" providerId="LiveId" clId="{BB5A23E4-20B9-4BF0-89CD-7BDF42D18BCE}" dt="2023-10-10T08:44:43.635" v="454" actId="15"/>
          <ac:spMkLst>
            <pc:docMk/>
            <pc:sldMk cId="3820425405" sldId="515"/>
            <ac:spMk id="4" creationId="{EE5EDBA7-A1DB-1F71-7B6C-0AF7FE2D7B7F}"/>
          </ac:spMkLst>
        </pc:spChg>
        <pc:picChg chg="add del mod">
          <ac:chgData name="dima kasasbeh" userId="7131769d280f5f69" providerId="LiveId" clId="{BB5A23E4-20B9-4BF0-89CD-7BDF42D18BCE}" dt="2023-10-10T05:45:00.059" v="354"/>
          <ac:picMkLst>
            <pc:docMk/>
            <pc:sldMk cId="3820425405" sldId="515"/>
            <ac:picMk id="5" creationId="{ADD43C8B-B060-2296-13AB-FE49D44E4DB0}"/>
          </ac:picMkLst>
        </pc:picChg>
        <pc:picChg chg="add mod">
          <ac:chgData name="dima kasasbeh" userId="7131769d280f5f69" providerId="LiveId" clId="{BB5A23E4-20B9-4BF0-89CD-7BDF42D18BCE}" dt="2023-10-10T05:54:58.072" v="392" actId="1076"/>
          <ac:picMkLst>
            <pc:docMk/>
            <pc:sldMk cId="3820425405" sldId="515"/>
            <ac:picMk id="6" creationId="{8AC8E8AC-BCD8-3368-3367-539DC29160EE}"/>
          </ac:picMkLst>
        </pc:picChg>
        <pc:picChg chg="add mod">
          <ac:chgData name="dima kasasbeh" userId="7131769d280f5f69" providerId="LiveId" clId="{BB5A23E4-20B9-4BF0-89CD-7BDF42D18BCE}" dt="2023-10-10T08:44:34.277" v="453" actId="1076"/>
          <ac:picMkLst>
            <pc:docMk/>
            <pc:sldMk cId="3820425405" sldId="515"/>
            <ac:picMk id="2050" creationId="{234E9124-5A4A-19B6-7584-5C844151F146}"/>
          </ac:picMkLst>
        </pc:picChg>
      </pc:sldChg>
      <pc:sldChg chg="add">
        <pc:chgData name="dima kasasbeh" userId="7131769d280f5f69" providerId="LiveId" clId="{BB5A23E4-20B9-4BF0-89CD-7BDF42D18BCE}" dt="2023-10-10T05:51:14.790" v="370" actId="2890"/>
        <pc:sldMkLst>
          <pc:docMk/>
          <pc:sldMk cId="2319436751" sldId="516"/>
        </pc:sldMkLst>
      </pc:sldChg>
      <pc:sldChg chg="modSp add mod">
        <pc:chgData name="dima kasasbeh" userId="7131769d280f5f69" providerId="LiveId" clId="{BB5A23E4-20B9-4BF0-89CD-7BDF42D18BCE}" dt="2023-10-10T09:14:20.071" v="557" actId="114"/>
        <pc:sldMkLst>
          <pc:docMk/>
          <pc:sldMk cId="1751803957" sldId="517"/>
        </pc:sldMkLst>
        <pc:spChg chg="mod">
          <ac:chgData name="dima kasasbeh" userId="7131769d280f5f69" providerId="LiveId" clId="{BB5A23E4-20B9-4BF0-89CD-7BDF42D18BCE}" dt="2023-10-10T09:04:00.666" v="483" actId="20577"/>
          <ac:spMkLst>
            <pc:docMk/>
            <pc:sldMk cId="1751803957" sldId="517"/>
            <ac:spMk id="3" creationId="{F9A80F9F-74DB-1D57-04E8-E20E92A09B0A}"/>
          </ac:spMkLst>
        </pc:spChg>
        <pc:spChg chg="mod">
          <ac:chgData name="dima kasasbeh" userId="7131769d280f5f69" providerId="LiveId" clId="{BB5A23E4-20B9-4BF0-89CD-7BDF42D18BCE}" dt="2023-10-10T09:14:20.071" v="557" actId="114"/>
          <ac:spMkLst>
            <pc:docMk/>
            <pc:sldMk cId="1751803957" sldId="517"/>
            <ac:spMk id="4" creationId="{EE5EDBA7-A1DB-1F71-7B6C-0AF7FE2D7B7F}"/>
          </ac:spMkLst>
        </pc:spChg>
      </pc:sldChg>
      <pc:sldChg chg="modSp add mod">
        <pc:chgData name="dima kasasbeh" userId="7131769d280f5f69" providerId="LiveId" clId="{BB5A23E4-20B9-4BF0-89CD-7BDF42D18BCE}" dt="2023-10-10T09:39:56.591" v="724" actId="108"/>
        <pc:sldMkLst>
          <pc:docMk/>
          <pc:sldMk cId="2993226725" sldId="518"/>
        </pc:sldMkLst>
        <pc:spChg chg="mod">
          <ac:chgData name="dima kasasbeh" userId="7131769d280f5f69" providerId="LiveId" clId="{BB5A23E4-20B9-4BF0-89CD-7BDF42D18BCE}" dt="2023-10-10T09:06:18.296" v="507" actId="20577"/>
          <ac:spMkLst>
            <pc:docMk/>
            <pc:sldMk cId="2993226725" sldId="518"/>
            <ac:spMk id="3" creationId="{F9A80F9F-74DB-1D57-04E8-E20E92A09B0A}"/>
          </ac:spMkLst>
        </pc:spChg>
        <pc:spChg chg="mod">
          <ac:chgData name="dima kasasbeh" userId="7131769d280f5f69" providerId="LiveId" clId="{BB5A23E4-20B9-4BF0-89CD-7BDF42D18BCE}" dt="2023-10-10T09:39:56.591" v="724" actId="108"/>
          <ac:spMkLst>
            <pc:docMk/>
            <pc:sldMk cId="2993226725" sldId="518"/>
            <ac:spMk id="4" creationId="{EE5EDBA7-A1DB-1F71-7B6C-0AF7FE2D7B7F}"/>
          </ac:spMkLst>
        </pc:spChg>
        <pc:spChg chg="mod">
          <ac:chgData name="dima kasasbeh" userId="7131769d280f5f69" providerId="LiveId" clId="{BB5A23E4-20B9-4BF0-89CD-7BDF42D18BCE}" dt="2023-10-10T09:06:48.087" v="511" actId="1076"/>
          <ac:spMkLst>
            <pc:docMk/>
            <pc:sldMk cId="2993226725" sldId="518"/>
            <ac:spMk id="25" creationId="{2BC869EB-5623-4AA1-9123-4AF9DF916049}"/>
          </ac:spMkLst>
        </pc:spChg>
      </pc:sldChg>
      <pc:sldChg chg="modSp add mod">
        <pc:chgData name="dima kasasbeh" userId="7131769d280f5f69" providerId="LiveId" clId="{BB5A23E4-20B9-4BF0-89CD-7BDF42D18BCE}" dt="2023-10-10T09:25:55.530" v="627" actId="108"/>
        <pc:sldMkLst>
          <pc:docMk/>
          <pc:sldMk cId="1869282828" sldId="519"/>
        </pc:sldMkLst>
        <pc:spChg chg="mod">
          <ac:chgData name="dima kasasbeh" userId="7131769d280f5f69" providerId="LiveId" clId="{BB5A23E4-20B9-4BF0-89CD-7BDF42D18BCE}" dt="2023-10-10T09:04:49.093" v="494" actId="20577"/>
          <ac:spMkLst>
            <pc:docMk/>
            <pc:sldMk cId="1869282828" sldId="519"/>
            <ac:spMk id="3" creationId="{F9A80F9F-74DB-1D57-04E8-E20E92A09B0A}"/>
          </ac:spMkLst>
        </pc:spChg>
        <pc:spChg chg="mod">
          <ac:chgData name="dima kasasbeh" userId="7131769d280f5f69" providerId="LiveId" clId="{BB5A23E4-20B9-4BF0-89CD-7BDF42D18BCE}" dt="2023-10-10T09:25:55.530" v="627" actId="108"/>
          <ac:spMkLst>
            <pc:docMk/>
            <pc:sldMk cId="1869282828" sldId="519"/>
            <ac:spMk id="4" creationId="{EE5EDBA7-A1DB-1F71-7B6C-0AF7FE2D7B7F}"/>
          </ac:spMkLst>
        </pc:spChg>
      </pc:sldChg>
      <pc:sldChg chg="modSp add mod">
        <pc:chgData name="dima kasasbeh" userId="7131769d280f5f69" providerId="LiveId" clId="{BB5A23E4-20B9-4BF0-89CD-7BDF42D18BCE}" dt="2023-10-11T11:49:52.267" v="869" actId="108"/>
        <pc:sldMkLst>
          <pc:docMk/>
          <pc:sldMk cId="1790476688" sldId="520"/>
        </pc:sldMkLst>
        <pc:spChg chg="mod">
          <ac:chgData name="dima kasasbeh" userId="7131769d280f5f69" providerId="LiveId" clId="{BB5A23E4-20B9-4BF0-89CD-7BDF42D18BCE}" dt="2023-10-11T11:45:24.966" v="840" actId="313"/>
          <ac:spMkLst>
            <pc:docMk/>
            <pc:sldMk cId="1790476688" sldId="520"/>
            <ac:spMk id="3" creationId="{F9A80F9F-74DB-1D57-04E8-E20E92A09B0A}"/>
          </ac:spMkLst>
        </pc:spChg>
        <pc:spChg chg="mod">
          <ac:chgData name="dima kasasbeh" userId="7131769d280f5f69" providerId="LiveId" clId="{BB5A23E4-20B9-4BF0-89CD-7BDF42D18BCE}" dt="2023-10-11T11:49:52.267" v="869" actId="108"/>
          <ac:spMkLst>
            <pc:docMk/>
            <pc:sldMk cId="1790476688" sldId="520"/>
            <ac:spMk id="4" creationId="{EE5EDBA7-A1DB-1F71-7B6C-0AF7FE2D7B7F}"/>
          </ac:spMkLst>
        </pc:spChg>
      </pc:sldChg>
      <pc:sldChg chg="addSp delSp modSp add mod">
        <pc:chgData name="dima kasasbeh" userId="7131769d280f5f69" providerId="LiveId" clId="{BB5A23E4-20B9-4BF0-89CD-7BDF42D18BCE}" dt="2023-10-11T12:51:12.673" v="1143" actId="20577"/>
        <pc:sldMkLst>
          <pc:docMk/>
          <pc:sldMk cId="1774823349" sldId="521"/>
        </pc:sldMkLst>
        <pc:spChg chg="mod">
          <ac:chgData name="dima kasasbeh" userId="7131769d280f5f69" providerId="LiveId" clId="{BB5A23E4-20B9-4BF0-89CD-7BDF42D18BCE}" dt="2023-10-11T12:51:12.673" v="1143" actId="20577"/>
          <ac:spMkLst>
            <pc:docMk/>
            <pc:sldMk cId="1774823349" sldId="521"/>
            <ac:spMk id="4" creationId="{EE5EDBA7-A1DB-1F71-7B6C-0AF7FE2D7B7F}"/>
          </ac:spMkLst>
        </pc:spChg>
        <pc:picChg chg="add mod">
          <ac:chgData name="dima kasasbeh" userId="7131769d280f5f69" providerId="LiveId" clId="{BB5A23E4-20B9-4BF0-89CD-7BDF42D18BCE}" dt="2023-10-11T12:14:49.830" v="934" actId="1076"/>
          <ac:picMkLst>
            <pc:docMk/>
            <pc:sldMk cId="1774823349" sldId="521"/>
            <ac:picMk id="6" creationId="{BFB9B6D2-6310-33E9-62E0-028B3FFE069C}"/>
          </ac:picMkLst>
        </pc:picChg>
        <pc:picChg chg="add del mod">
          <ac:chgData name="dima kasasbeh" userId="7131769d280f5f69" providerId="LiveId" clId="{BB5A23E4-20B9-4BF0-89CD-7BDF42D18BCE}" dt="2023-10-11T12:09:09.516" v="908" actId="478"/>
          <ac:picMkLst>
            <pc:docMk/>
            <pc:sldMk cId="1774823349" sldId="521"/>
            <ac:picMk id="5122" creationId="{E7141780-2CAD-EB3C-A9EA-697BA27C43BE}"/>
          </ac:picMkLst>
        </pc:picChg>
      </pc:sldChg>
      <pc:sldChg chg="addSp delSp modSp add mod ord">
        <pc:chgData name="dima kasasbeh" userId="7131769d280f5f69" providerId="LiveId" clId="{BB5A23E4-20B9-4BF0-89CD-7BDF42D18BCE}" dt="2023-10-11T12:02:13.133" v="902"/>
        <pc:sldMkLst>
          <pc:docMk/>
          <pc:sldMk cId="2418716005" sldId="522"/>
        </pc:sldMkLst>
        <pc:spChg chg="mod">
          <ac:chgData name="dima kasasbeh" userId="7131769d280f5f69" providerId="LiveId" clId="{BB5A23E4-20B9-4BF0-89CD-7BDF42D18BCE}" dt="2023-10-11T12:02:08.703" v="900" actId="20577"/>
          <ac:spMkLst>
            <pc:docMk/>
            <pc:sldMk cId="2418716005" sldId="522"/>
            <ac:spMk id="3" creationId="{F9A80F9F-74DB-1D57-04E8-E20E92A09B0A}"/>
          </ac:spMkLst>
        </pc:spChg>
        <pc:spChg chg="mod">
          <ac:chgData name="dima kasasbeh" userId="7131769d280f5f69" providerId="LiveId" clId="{BB5A23E4-20B9-4BF0-89CD-7BDF42D18BCE}" dt="2023-10-11T11:57:06.595" v="880" actId="1076"/>
          <ac:spMkLst>
            <pc:docMk/>
            <pc:sldMk cId="2418716005" sldId="522"/>
            <ac:spMk id="4" creationId="{EE5EDBA7-A1DB-1F71-7B6C-0AF7FE2D7B7F}"/>
          </ac:spMkLst>
        </pc:spChg>
        <pc:spChg chg="add del mod">
          <ac:chgData name="dima kasasbeh" userId="7131769d280f5f69" providerId="LiveId" clId="{BB5A23E4-20B9-4BF0-89CD-7BDF42D18BCE}" dt="2023-10-11T11:59:46.869" v="886" actId="1076"/>
          <ac:spMkLst>
            <pc:docMk/>
            <pc:sldMk cId="2418716005" sldId="522"/>
            <ac:spMk id="25" creationId="{2BC869EB-5623-4AA1-9123-4AF9DF916049}"/>
          </ac:spMkLst>
        </pc:spChg>
        <pc:picChg chg="add mod">
          <ac:chgData name="dima kasasbeh" userId="7131769d280f5f69" providerId="LiveId" clId="{BB5A23E4-20B9-4BF0-89CD-7BDF42D18BCE}" dt="2023-10-11T12:02:04.723" v="899" actId="1440"/>
          <ac:picMkLst>
            <pc:docMk/>
            <pc:sldMk cId="2418716005" sldId="522"/>
            <ac:picMk id="6" creationId="{C23017F8-FA54-D520-C8DF-93ED389B48DC}"/>
          </ac:picMkLst>
        </pc:picChg>
        <pc:picChg chg="add del mod">
          <ac:chgData name="dima kasasbeh" userId="7131769d280f5f69" providerId="LiveId" clId="{BB5A23E4-20B9-4BF0-89CD-7BDF42D18BCE}" dt="2023-10-11T12:00:00.286" v="889" actId="478"/>
          <ac:picMkLst>
            <pc:docMk/>
            <pc:sldMk cId="2418716005" sldId="522"/>
            <ac:picMk id="4098" creationId="{1D684BAB-CD3F-EC60-4A5D-A3D33F22893A}"/>
          </ac:picMkLst>
        </pc:picChg>
        <pc:picChg chg="add del">
          <ac:chgData name="dima kasasbeh" userId="7131769d280f5f69" providerId="LiveId" clId="{BB5A23E4-20B9-4BF0-89CD-7BDF42D18BCE}" dt="2023-10-11T12:01:41.673" v="891" actId="478"/>
          <ac:picMkLst>
            <pc:docMk/>
            <pc:sldMk cId="2418716005" sldId="522"/>
            <ac:picMk id="4100" creationId="{D2F6D893-293E-BD20-0956-4F7F4D25696D}"/>
          </ac:picMkLst>
        </pc:picChg>
      </pc:sldChg>
      <pc:sldChg chg="modSp add mod ord">
        <pc:chgData name="dima kasasbeh" userId="7131769d280f5f69" providerId="LiveId" clId="{BB5A23E4-20B9-4BF0-89CD-7BDF42D18BCE}" dt="2023-10-11T13:25:07.812" v="1407" actId="207"/>
        <pc:sldMkLst>
          <pc:docMk/>
          <pc:sldMk cId="1297744515" sldId="523"/>
        </pc:sldMkLst>
        <pc:spChg chg="mod">
          <ac:chgData name="dima kasasbeh" userId="7131769d280f5f69" providerId="LiveId" clId="{BB5A23E4-20B9-4BF0-89CD-7BDF42D18BCE}" dt="2023-10-11T12:16:50.469" v="941"/>
          <ac:spMkLst>
            <pc:docMk/>
            <pc:sldMk cId="1297744515" sldId="523"/>
            <ac:spMk id="3" creationId="{F9A80F9F-74DB-1D57-04E8-E20E92A09B0A}"/>
          </ac:spMkLst>
        </pc:spChg>
        <pc:spChg chg="mod">
          <ac:chgData name="dima kasasbeh" userId="7131769d280f5f69" providerId="LiveId" clId="{BB5A23E4-20B9-4BF0-89CD-7BDF42D18BCE}" dt="2023-10-11T13:25:07.812" v="1407" actId="207"/>
          <ac:spMkLst>
            <pc:docMk/>
            <pc:sldMk cId="1297744515" sldId="523"/>
            <ac:spMk id="4" creationId="{EE5EDBA7-A1DB-1F71-7B6C-0AF7FE2D7B7F}"/>
          </ac:spMkLst>
        </pc:spChg>
        <pc:spChg chg="mod">
          <ac:chgData name="dima kasasbeh" userId="7131769d280f5f69" providerId="LiveId" clId="{BB5A23E4-20B9-4BF0-89CD-7BDF42D18BCE}" dt="2023-10-11T12:16:41.435" v="939" actId="1076"/>
          <ac:spMkLst>
            <pc:docMk/>
            <pc:sldMk cId="1297744515" sldId="523"/>
            <ac:spMk id="25" creationId="{2BC869EB-5623-4AA1-9123-4AF9DF916049}"/>
          </ac:spMkLst>
        </pc:spChg>
      </pc:sldChg>
      <pc:sldChg chg="modSp add mod">
        <pc:chgData name="dima kasasbeh" userId="7131769d280f5f69" providerId="LiveId" clId="{BB5A23E4-20B9-4BF0-89CD-7BDF42D18BCE}" dt="2023-10-11T12:25:41.883" v="986" actId="20577"/>
        <pc:sldMkLst>
          <pc:docMk/>
          <pc:sldMk cId="1662140514" sldId="524"/>
        </pc:sldMkLst>
        <pc:spChg chg="mod">
          <ac:chgData name="dima kasasbeh" userId="7131769d280f5f69" providerId="LiveId" clId="{BB5A23E4-20B9-4BF0-89CD-7BDF42D18BCE}" dt="2023-10-11T12:17:50.630" v="948"/>
          <ac:spMkLst>
            <pc:docMk/>
            <pc:sldMk cId="1662140514" sldId="524"/>
            <ac:spMk id="3" creationId="{F9A80F9F-74DB-1D57-04E8-E20E92A09B0A}"/>
          </ac:spMkLst>
        </pc:spChg>
        <pc:spChg chg="mod">
          <ac:chgData name="dima kasasbeh" userId="7131769d280f5f69" providerId="LiveId" clId="{BB5A23E4-20B9-4BF0-89CD-7BDF42D18BCE}" dt="2023-10-11T12:25:41.883" v="986" actId="20577"/>
          <ac:spMkLst>
            <pc:docMk/>
            <pc:sldMk cId="1662140514" sldId="524"/>
            <ac:spMk id="4" creationId="{EE5EDBA7-A1DB-1F71-7B6C-0AF7FE2D7B7F}"/>
          </ac:spMkLst>
        </pc:spChg>
      </pc:sldChg>
      <pc:sldChg chg="modSp add mod">
        <pc:chgData name="dima kasasbeh" userId="7131769d280f5f69" providerId="LiveId" clId="{BB5A23E4-20B9-4BF0-89CD-7BDF42D18BCE}" dt="2023-10-11T12:32:40.158" v="1029" actId="1076"/>
        <pc:sldMkLst>
          <pc:docMk/>
          <pc:sldMk cId="2495800340" sldId="525"/>
        </pc:sldMkLst>
        <pc:spChg chg="mod">
          <ac:chgData name="dima kasasbeh" userId="7131769d280f5f69" providerId="LiveId" clId="{BB5A23E4-20B9-4BF0-89CD-7BDF42D18BCE}" dt="2023-10-11T12:26:56.161" v="988"/>
          <ac:spMkLst>
            <pc:docMk/>
            <pc:sldMk cId="2495800340" sldId="525"/>
            <ac:spMk id="3" creationId="{F9A80F9F-74DB-1D57-04E8-E20E92A09B0A}"/>
          </ac:spMkLst>
        </pc:spChg>
        <pc:spChg chg="mod">
          <ac:chgData name="dima kasasbeh" userId="7131769d280f5f69" providerId="LiveId" clId="{BB5A23E4-20B9-4BF0-89CD-7BDF42D18BCE}" dt="2023-10-11T12:32:40.158" v="1029" actId="1076"/>
          <ac:spMkLst>
            <pc:docMk/>
            <pc:sldMk cId="2495800340" sldId="525"/>
            <ac:spMk id="4" creationId="{EE5EDBA7-A1DB-1F71-7B6C-0AF7FE2D7B7F}"/>
          </ac:spMkLst>
        </pc:spChg>
      </pc:sldChg>
      <pc:sldChg chg="modSp add mod">
        <pc:chgData name="dima kasasbeh" userId="7131769d280f5f69" providerId="LiveId" clId="{BB5A23E4-20B9-4BF0-89CD-7BDF42D18BCE}" dt="2023-10-11T13:26:14.573" v="1415" actId="108"/>
        <pc:sldMkLst>
          <pc:docMk/>
          <pc:sldMk cId="711802421" sldId="526"/>
        </pc:sldMkLst>
        <pc:spChg chg="mod">
          <ac:chgData name="dima kasasbeh" userId="7131769d280f5f69" providerId="LiveId" clId="{BB5A23E4-20B9-4BF0-89CD-7BDF42D18BCE}" dt="2023-10-11T12:32:55.625" v="1030"/>
          <ac:spMkLst>
            <pc:docMk/>
            <pc:sldMk cId="711802421" sldId="526"/>
            <ac:spMk id="3" creationId="{F9A80F9F-74DB-1D57-04E8-E20E92A09B0A}"/>
          </ac:spMkLst>
        </pc:spChg>
        <pc:spChg chg="mod">
          <ac:chgData name="dima kasasbeh" userId="7131769d280f5f69" providerId="LiveId" clId="{BB5A23E4-20B9-4BF0-89CD-7BDF42D18BCE}" dt="2023-10-11T13:26:14.573" v="1415" actId="108"/>
          <ac:spMkLst>
            <pc:docMk/>
            <pc:sldMk cId="711802421" sldId="526"/>
            <ac:spMk id="4" creationId="{EE5EDBA7-A1DB-1F71-7B6C-0AF7FE2D7B7F}"/>
          </ac:spMkLst>
        </pc:spChg>
      </pc:sldChg>
      <pc:sldChg chg="modSp add mod">
        <pc:chgData name="dima kasasbeh" userId="7131769d280f5f69" providerId="LiveId" clId="{BB5A23E4-20B9-4BF0-89CD-7BDF42D18BCE}" dt="2023-10-11T13:27:37.894" v="1433" actId="255"/>
        <pc:sldMkLst>
          <pc:docMk/>
          <pc:sldMk cId="565059670" sldId="527"/>
        </pc:sldMkLst>
        <pc:spChg chg="mod">
          <ac:chgData name="dima kasasbeh" userId="7131769d280f5f69" providerId="LiveId" clId="{BB5A23E4-20B9-4BF0-89CD-7BDF42D18BCE}" dt="2023-10-11T12:38:47.124" v="1045"/>
          <ac:spMkLst>
            <pc:docMk/>
            <pc:sldMk cId="565059670" sldId="527"/>
            <ac:spMk id="3" creationId="{F9A80F9F-74DB-1D57-04E8-E20E92A09B0A}"/>
          </ac:spMkLst>
        </pc:spChg>
        <pc:spChg chg="mod">
          <ac:chgData name="dima kasasbeh" userId="7131769d280f5f69" providerId="LiveId" clId="{BB5A23E4-20B9-4BF0-89CD-7BDF42D18BCE}" dt="2023-10-11T13:27:37.894" v="1433" actId="255"/>
          <ac:spMkLst>
            <pc:docMk/>
            <pc:sldMk cId="565059670" sldId="527"/>
            <ac:spMk id="4" creationId="{EE5EDBA7-A1DB-1F71-7B6C-0AF7FE2D7B7F}"/>
          </ac:spMkLst>
        </pc:spChg>
      </pc:sldChg>
      <pc:sldChg chg="modSp add mod">
        <pc:chgData name="dima kasasbeh" userId="7131769d280f5f69" providerId="LiveId" clId="{BB5A23E4-20B9-4BF0-89CD-7BDF42D18BCE}" dt="2023-10-11T12:41:21.175" v="1078" actId="1035"/>
        <pc:sldMkLst>
          <pc:docMk/>
          <pc:sldMk cId="3965579722" sldId="528"/>
        </pc:sldMkLst>
        <pc:spChg chg="mod">
          <ac:chgData name="dima kasasbeh" userId="7131769d280f5f69" providerId="LiveId" clId="{BB5A23E4-20B9-4BF0-89CD-7BDF42D18BCE}" dt="2023-10-11T12:40:57.301" v="1066"/>
          <ac:spMkLst>
            <pc:docMk/>
            <pc:sldMk cId="3965579722" sldId="528"/>
            <ac:spMk id="3" creationId="{F9A80F9F-74DB-1D57-04E8-E20E92A09B0A}"/>
          </ac:spMkLst>
        </pc:spChg>
        <pc:spChg chg="mod">
          <ac:chgData name="dima kasasbeh" userId="7131769d280f5f69" providerId="LiveId" clId="{BB5A23E4-20B9-4BF0-89CD-7BDF42D18BCE}" dt="2023-10-11T12:41:21.175" v="1078" actId="1035"/>
          <ac:spMkLst>
            <pc:docMk/>
            <pc:sldMk cId="3965579722" sldId="528"/>
            <ac:spMk id="4" creationId="{EE5EDBA7-A1DB-1F71-7B6C-0AF7FE2D7B7F}"/>
          </ac:spMkLst>
        </pc:spChg>
      </pc:sldChg>
      <pc:sldChg chg="modSp add mod">
        <pc:chgData name="dima kasasbeh" userId="7131769d280f5f69" providerId="LiveId" clId="{BB5A23E4-20B9-4BF0-89CD-7BDF42D18BCE}" dt="2023-10-11T12:44:27.605" v="1106" actId="12"/>
        <pc:sldMkLst>
          <pc:docMk/>
          <pc:sldMk cId="450146878" sldId="529"/>
        </pc:sldMkLst>
        <pc:spChg chg="mod">
          <ac:chgData name="dima kasasbeh" userId="7131769d280f5f69" providerId="LiveId" clId="{BB5A23E4-20B9-4BF0-89CD-7BDF42D18BCE}" dt="2023-10-11T12:41:44.611" v="1080"/>
          <ac:spMkLst>
            <pc:docMk/>
            <pc:sldMk cId="450146878" sldId="529"/>
            <ac:spMk id="3" creationId="{F9A80F9F-74DB-1D57-04E8-E20E92A09B0A}"/>
          </ac:spMkLst>
        </pc:spChg>
        <pc:spChg chg="mod">
          <ac:chgData name="dima kasasbeh" userId="7131769d280f5f69" providerId="LiveId" clId="{BB5A23E4-20B9-4BF0-89CD-7BDF42D18BCE}" dt="2023-10-11T12:44:27.605" v="1106" actId="12"/>
          <ac:spMkLst>
            <pc:docMk/>
            <pc:sldMk cId="450146878" sldId="529"/>
            <ac:spMk id="4" creationId="{EE5EDBA7-A1DB-1F71-7B6C-0AF7FE2D7B7F}"/>
          </ac:spMkLst>
        </pc:spChg>
      </pc:sldChg>
      <pc:sldChg chg="modSp add mod">
        <pc:chgData name="dima kasasbeh" userId="7131769d280f5f69" providerId="LiveId" clId="{BB5A23E4-20B9-4BF0-89CD-7BDF42D18BCE}" dt="2023-10-11T12:48:42.036" v="1123" actId="404"/>
        <pc:sldMkLst>
          <pc:docMk/>
          <pc:sldMk cId="4061114852" sldId="530"/>
        </pc:sldMkLst>
        <pc:spChg chg="mod">
          <ac:chgData name="dima kasasbeh" userId="7131769d280f5f69" providerId="LiveId" clId="{BB5A23E4-20B9-4BF0-89CD-7BDF42D18BCE}" dt="2023-10-11T12:45:11.436" v="1108"/>
          <ac:spMkLst>
            <pc:docMk/>
            <pc:sldMk cId="4061114852" sldId="530"/>
            <ac:spMk id="3" creationId="{F9A80F9F-74DB-1D57-04E8-E20E92A09B0A}"/>
          </ac:spMkLst>
        </pc:spChg>
        <pc:spChg chg="mod">
          <ac:chgData name="dima kasasbeh" userId="7131769d280f5f69" providerId="LiveId" clId="{BB5A23E4-20B9-4BF0-89CD-7BDF42D18BCE}" dt="2023-10-11T12:48:42.036" v="1123" actId="404"/>
          <ac:spMkLst>
            <pc:docMk/>
            <pc:sldMk cId="4061114852" sldId="530"/>
            <ac:spMk id="4" creationId="{EE5EDBA7-A1DB-1F71-7B6C-0AF7FE2D7B7F}"/>
          </ac:spMkLst>
        </pc:spChg>
      </pc:sldChg>
      <pc:sldChg chg="modSp add mod">
        <pc:chgData name="dima kasasbeh" userId="7131769d280f5f69" providerId="LiveId" clId="{BB5A23E4-20B9-4BF0-89CD-7BDF42D18BCE}" dt="2023-10-12T04:17:09.797" v="1482" actId="108"/>
        <pc:sldMkLst>
          <pc:docMk/>
          <pc:sldMk cId="1631701939" sldId="531"/>
        </pc:sldMkLst>
        <pc:spChg chg="mod">
          <ac:chgData name="dima kasasbeh" userId="7131769d280f5f69" providerId="LiveId" clId="{BB5A23E4-20B9-4BF0-89CD-7BDF42D18BCE}" dt="2023-10-12T04:09:12.802" v="1446" actId="20577"/>
          <ac:spMkLst>
            <pc:docMk/>
            <pc:sldMk cId="1631701939" sldId="531"/>
            <ac:spMk id="3" creationId="{F9A80F9F-74DB-1D57-04E8-E20E92A09B0A}"/>
          </ac:spMkLst>
        </pc:spChg>
        <pc:spChg chg="mod">
          <ac:chgData name="dima kasasbeh" userId="7131769d280f5f69" providerId="LiveId" clId="{BB5A23E4-20B9-4BF0-89CD-7BDF42D18BCE}" dt="2023-10-12T04:17:09.797" v="1482" actId="108"/>
          <ac:spMkLst>
            <pc:docMk/>
            <pc:sldMk cId="1631701939" sldId="531"/>
            <ac:spMk id="4" creationId="{EE5EDBA7-A1DB-1F71-7B6C-0AF7FE2D7B7F}"/>
          </ac:spMkLst>
        </pc:spChg>
      </pc:sldChg>
      <pc:sldChg chg="modSp add mod">
        <pc:chgData name="dima kasasbeh" userId="7131769d280f5f69" providerId="LiveId" clId="{BB5A23E4-20B9-4BF0-89CD-7BDF42D18BCE}" dt="2023-10-11T13:20:03.831" v="1350" actId="108"/>
        <pc:sldMkLst>
          <pc:docMk/>
          <pc:sldMk cId="255946371" sldId="532"/>
        </pc:sldMkLst>
        <pc:spChg chg="mod">
          <ac:chgData name="dima kasasbeh" userId="7131769d280f5f69" providerId="LiveId" clId="{BB5A23E4-20B9-4BF0-89CD-7BDF42D18BCE}" dt="2023-10-11T12:57:10.738" v="1198" actId="20577"/>
          <ac:spMkLst>
            <pc:docMk/>
            <pc:sldMk cId="255946371" sldId="532"/>
            <ac:spMk id="3" creationId="{F9A80F9F-74DB-1D57-04E8-E20E92A09B0A}"/>
          </ac:spMkLst>
        </pc:spChg>
        <pc:spChg chg="mod">
          <ac:chgData name="dima kasasbeh" userId="7131769d280f5f69" providerId="LiveId" clId="{BB5A23E4-20B9-4BF0-89CD-7BDF42D18BCE}" dt="2023-10-11T13:20:03.831" v="1350" actId="108"/>
          <ac:spMkLst>
            <pc:docMk/>
            <pc:sldMk cId="255946371" sldId="532"/>
            <ac:spMk id="4" creationId="{EE5EDBA7-A1DB-1F71-7B6C-0AF7FE2D7B7F}"/>
          </ac:spMkLst>
        </pc:spChg>
      </pc:sldChg>
      <pc:sldChg chg="modSp add mod">
        <pc:chgData name="dima kasasbeh" userId="7131769d280f5f69" providerId="LiveId" clId="{BB5A23E4-20B9-4BF0-89CD-7BDF42D18BCE}" dt="2023-10-11T13:21:48.046" v="1372" actId="108"/>
        <pc:sldMkLst>
          <pc:docMk/>
          <pc:sldMk cId="705210454" sldId="533"/>
        </pc:sldMkLst>
        <pc:spChg chg="mod">
          <ac:chgData name="dima kasasbeh" userId="7131769d280f5f69" providerId="LiveId" clId="{BB5A23E4-20B9-4BF0-89CD-7BDF42D18BCE}" dt="2023-10-11T13:08:14.349" v="1266" actId="20577"/>
          <ac:spMkLst>
            <pc:docMk/>
            <pc:sldMk cId="705210454" sldId="533"/>
            <ac:spMk id="3" creationId="{F9A80F9F-74DB-1D57-04E8-E20E92A09B0A}"/>
          </ac:spMkLst>
        </pc:spChg>
        <pc:spChg chg="mod">
          <ac:chgData name="dima kasasbeh" userId="7131769d280f5f69" providerId="LiveId" clId="{BB5A23E4-20B9-4BF0-89CD-7BDF42D18BCE}" dt="2023-10-11T13:21:48.046" v="1372" actId="108"/>
          <ac:spMkLst>
            <pc:docMk/>
            <pc:sldMk cId="705210454" sldId="533"/>
            <ac:spMk id="4" creationId="{EE5EDBA7-A1DB-1F71-7B6C-0AF7FE2D7B7F}"/>
          </ac:spMkLst>
        </pc:spChg>
      </pc:sldChg>
      <pc:sldChg chg="modSp add mod">
        <pc:chgData name="dima kasasbeh" userId="7131769d280f5f69" providerId="LiveId" clId="{BB5A23E4-20B9-4BF0-89CD-7BDF42D18BCE}" dt="2023-10-11T13:16:34.612" v="1317" actId="108"/>
        <pc:sldMkLst>
          <pc:docMk/>
          <pc:sldMk cId="792146107" sldId="534"/>
        </pc:sldMkLst>
        <pc:spChg chg="mod">
          <ac:chgData name="dima kasasbeh" userId="7131769d280f5f69" providerId="LiveId" clId="{BB5A23E4-20B9-4BF0-89CD-7BDF42D18BCE}" dt="2023-10-11T13:10:51.321" v="1279" actId="20577"/>
          <ac:spMkLst>
            <pc:docMk/>
            <pc:sldMk cId="792146107" sldId="534"/>
            <ac:spMk id="3" creationId="{F9A80F9F-74DB-1D57-04E8-E20E92A09B0A}"/>
          </ac:spMkLst>
        </pc:spChg>
        <pc:spChg chg="mod">
          <ac:chgData name="dima kasasbeh" userId="7131769d280f5f69" providerId="LiveId" clId="{BB5A23E4-20B9-4BF0-89CD-7BDF42D18BCE}" dt="2023-10-11T13:16:34.612" v="1317" actId="108"/>
          <ac:spMkLst>
            <pc:docMk/>
            <pc:sldMk cId="792146107" sldId="534"/>
            <ac:spMk id="4" creationId="{EE5EDBA7-A1DB-1F71-7B6C-0AF7FE2D7B7F}"/>
          </ac:spMkLst>
        </pc:spChg>
        <pc:spChg chg="mod">
          <ac:chgData name="dima kasasbeh" userId="7131769d280f5f69" providerId="LiveId" clId="{BB5A23E4-20B9-4BF0-89CD-7BDF42D18BCE}" dt="2023-10-11T13:13:29.645" v="1306" actId="1076"/>
          <ac:spMkLst>
            <pc:docMk/>
            <pc:sldMk cId="792146107" sldId="534"/>
            <ac:spMk id="25" creationId="{2BC869EB-5623-4AA1-9123-4AF9DF916049}"/>
          </ac:spMkLst>
        </pc:spChg>
      </pc:sldChg>
      <pc:sldChg chg="modSp add mod">
        <pc:chgData name="dima kasasbeh" userId="7131769d280f5f69" providerId="LiveId" clId="{BB5A23E4-20B9-4BF0-89CD-7BDF42D18BCE}" dt="2023-10-11T13:16:56.687" v="1320" actId="108"/>
        <pc:sldMkLst>
          <pc:docMk/>
          <pc:sldMk cId="3589826201" sldId="535"/>
        </pc:sldMkLst>
        <pc:spChg chg="mod">
          <ac:chgData name="dima kasasbeh" userId="7131769d280f5f69" providerId="LiveId" clId="{BB5A23E4-20B9-4BF0-89CD-7BDF42D18BCE}" dt="2023-10-11T13:16:56.687" v="1320" actId="108"/>
          <ac:spMkLst>
            <pc:docMk/>
            <pc:sldMk cId="3589826201" sldId="535"/>
            <ac:spMk id="4" creationId="{EE5EDBA7-A1DB-1F71-7B6C-0AF7FE2D7B7F}"/>
          </ac:spMkLst>
        </pc:spChg>
      </pc:sldChg>
      <pc:sldChg chg="modSp add mod">
        <pc:chgData name="dima kasasbeh" userId="7131769d280f5f69" providerId="LiveId" clId="{BB5A23E4-20B9-4BF0-89CD-7BDF42D18BCE}" dt="2023-10-11T13:17:25.431" v="1324" actId="108"/>
        <pc:sldMkLst>
          <pc:docMk/>
          <pc:sldMk cId="2951723030" sldId="536"/>
        </pc:sldMkLst>
        <pc:spChg chg="mod">
          <ac:chgData name="dima kasasbeh" userId="7131769d280f5f69" providerId="LiveId" clId="{BB5A23E4-20B9-4BF0-89CD-7BDF42D18BCE}" dt="2023-10-11T13:17:25.431" v="1324" actId="108"/>
          <ac:spMkLst>
            <pc:docMk/>
            <pc:sldMk cId="2951723030" sldId="536"/>
            <ac:spMk id="4" creationId="{EE5EDBA7-A1DB-1F71-7B6C-0AF7FE2D7B7F}"/>
          </ac:spMkLst>
        </pc:spChg>
      </pc:sldChg>
      <pc:sldChg chg="modSp add mod">
        <pc:chgData name="dima kasasbeh" userId="7131769d280f5f69" providerId="LiveId" clId="{BB5A23E4-20B9-4BF0-89CD-7BDF42D18BCE}" dt="2023-10-11T13:18:07.320" v="1340" actId="404"/>
        <pc:sldMkLst>
          <pc:docMk/>
          <pc:sldMk cId="2197308603" sldId="537"/>
        </pc:sldMkLst>
        <pc:spChg chg="mod">
          <ac:chgData name="dima kasasbeh" userId="7131769d280f5f69" providerId="LiveId" clId="{BB5A23E4-20B9-4BF0-89CD-7BDF42D18BCE}" dt="2023-10-11T13:18:07.320" v="1340" actId="404"/>
          <ac:spMkLst>
            <pc:docMk/>
            <pc:sldMk cId="2197308603" sldId="537"/>
            <ac:spMk id="4" creationId="{EE5EDBA7-A1DB-1F71-7B6C-0AF7FE2D7B7F}"/>
          </ac:spMkLst>
        </pc:spChg>
      </pc:sldChg>
      <pc:sldChg chg="modSp add del mod">
        <pc:chgData name="dima kasasbeh" userId="7131769d280f5f69" providerId="LiveId" clId="{BB5A23E4-20B9-4BF0-89CD-7BDF42D18BCE}" dt="2023-10-12T04:50:43.118" v="1779" actId="255"/>
        <pc:sldMkLst>
          <pc:docMk/>
          <pc:sldMk cId="3293450443" sldId="538"/>
        </pc:sldMkLst>
        <pc:spChg chg="mod">
          <ac:chgData name="dima kasasbeh" userId="7131769d280f5f69" providerId="LiveId" clId="{BB5A23E4-20B9-4BF0-89CD-7BDF42D18BCE}" dt="2023-10-12T04:50:43.118" v="1779" actId="255"/>
          <ac:spMkLst>
            <pc:docMk/>
            <pc:sldMk cId="3293450443" sldId="538"/>
            <ac:spMk id="4" creationId="{EE5EDBA7-A1DB-1F71-7B6C-0AF7FE2D7B7F}"/>
          </ac:spMkLst>
        </pc:spChg>
      </pc:sldChg>
      <pc:sldChg chg="addSp delSp modSp add mod">
        <pc:chgData name="dima kasasbeh" userId="7131769d280f5f69" providerId="LiveId" clId="{BB5A23E4-20B9-4BF0-89CD-7BDF42D18BCE}" dt="2023-10-12T04:33:51.427" v="1592" actId="404"/>
        <pc:sldMkLst>
          <pc:docMk/>
          <pc:sldMk cId="3229357710" sldId="539"/>
        </pc:sldMkLst>
        <pc:spChg chg="mod">
          <ac:chgData name="dima kasasbeh" userId="7131769d280f5f69" providerId="LiveId" clId="{BB5A23E4-20B9-4BF0-89CD-7BDF42D18BCE}" dt="2023-10-12T04:33:51.427" v="1592" actId="404"/>
          <ac:spMkLst>
            <pc:docMk/>
            <pc:sldMk cId="3229357710" sldId="539"/>
            <ac:spMk id="4" creationId="{EE5EDBA7-A1DB-1F71-7B6C-0AF7FE2D7B7F}"/>
          </ac:spMkLst>
        </pc:spChg>
        <pc:picChg chg="add del mod">
          <ac:chgData name="dima kasasbeh" userId="7131769d280f5f69" providerId="LiveId" clId="{BB5A23E4-20B9-4BF0-89CD-7BDF42D18BCE}" dt="2023-10-12T04:33:32.365" v="1580" actId="478"/>
          <ac:picMkLst>
            <pc:docMk/>
            <pc:sldMk cId="3229357710" sldId="539"/>
            <ac:picMk id="5" creationId="{996D8721-A6CE-E158-5DE2-CD820C35B0CC}"/>
          </ac:picMkLst>
        </pc:picChg>
      </pc:sldChg>
      <pc:sldChg chg="delSp modSp add mod">
        <pc:chgData name="dima kasasbeh" userId="7131769d280f5f69" providerId="LiveId" clId="{BB5A23E4-20B9-4BF0-89CD-7BDF42D18BCE}" dt="2023-10-12T04:36:42.694" v="1624" actId="108"/>
        <pc:sldMkLst>
          <pc:docMk/>
          <pc:sldMk cId="2370498151" sldId="540"/>
        </pc:sldMkLst>
        <pc:spChg chg="mod">
          <ac:chgData name="dima kasasbeh" userId="7131769d280f5f69" providerId="LiveId" clId="{BB5A23E4-20B9-4BF0-89CD-7BDF42D18BCE}" dt="2023-10-12T04:33:18.805" v="1577"/>
          <ac:spMkLst>
            <pc:docMk/>
            <pc:sldMk cId="2370498151" sldId="540"/>
            <ac:spMk id="3" creationId="{F9A80F9F-74DB-1D57-04E8-E20E92A09B0A}"/>
          </ac:spMkLst>
        </pc:spChg>
        <pc:spChg chg="mod">
          <ac:chgData name="dima kasasbeh" userId="7131769d280f5f69" providerId="LiveId" clId="{BB5A23E4-20B9-4BF0-89CD-7BDF42D18BCE}" dt="2023-10-12T04:36:42.694" v="1624" actId="108"/>
          <ac:spMkLst>
            <pc:docMk/>
            <pc:sldMk cId="2370498151" sldId="540"/>
            <ac:spMk id="4" creationId="{EE5EDBA7-A1DB-1F71-7B6C-0AF7FE2D7B7F}"/>
          </ac:spMkLst>
        </pc:spChg>
        <pc:picChg chg="del">
          <ac:chgData name="dima kasasbeh" userId="7131769d280f5f69" providerId="LiveId" clId="{BB5A23E4-20B9-4BF0-89CD-7BDF42D18BCE}" dt="2023-10-12T04:25:34.241" v="1552" actId="478"/>
          <ac:picMkLst>
            <pc:docMk/>
            <pc:sldMk cId="2370498151" sldId="540"/>
            <ac:picMk id="5" creationId="{996D8721-A6CE-E158-5DE2-CD820C35B0CC}"/>
          </ac:picMkLst>
        </pc:picChg>
      </pc:sldChg>
      <pc:sldChg chg="modSp add mod">
        <pc:chgData name="dima kasasbeh" userId="7131769d280f5f69" providerId="LiveId" clId="{BB5A23E4-20B9-4BF0-89CD-7BDF42D18BCE}" dt="2023-10-12T04:43:41.012" v="1688" actId="404"/>
        <pc:sldMkLst>
          <pc:docMk/>
          <pc:sldMk cId="1003762953" sldId="541"/>
        </pc:sldMkLst>
        <pc:spChg chg="mod">
          <ac:chgData name="dima kasasbeh" userId="7131769d280f5f69" providerId="LiveId" clId="{BB5A23E4-20B9-4BF0-89CD-7BDF42D18BCE}" dt="2023-10-12T04:43:41.012" v="1688" actId="404"/>
          <ac:spMkLst>
            <pc:docMk/>
            <pc:sldMk cId="1003762953" sldId="541"/>
            <ac:spMk id="4" creationId="{EE5EDBA7-A1DB-1F71-7B6C-0AF7FE2D7B7F}"/>
          </ac:spMkLst>
        </pc:spChg>
      </pc:sldChg>
      <pc:sldChg chg="add">
        <pc:chgData name="dima kasasbeh" userId="7131769d280f5f69" providerId="LiveId" clId="{BB5A23E4-20B9-4BF0-89CD-7BDF42D18BCE}" dt="2023-10-12T04:44:59.508" v="1689" actId="2890"/>
        <pc:sldMkLst>
          <pc:docMk/>
          <pc:sldMk cId="1676279359" sldId="542"/>
        </pc:sldMkLst>
      </pc:sldChg>
      <pc:sldChg chg="modSp add mod">
        <pc:chgData name="dima kasasbeh" userId="7131769d280f5f69" providerId="LiveId" clId="{BB5A23E4-20B9-4BF0-89CD-7BDF42D18BCE}" dt="2023-10-12T04:49:37.297" v="1750" actId="404"/>
        <pc:sldMkLst>
          <pc:docMk/>
          <pc:sldMk cId="2050690488" sldId="543"/>
        </pc:sldMkLst>
        <pc:spChg chg="mod">
          <ac:chgData name="dima kasasbeh" userId="7131769d280f5f69" providerId="LiveId" clId="{BB5A23E4-20B9-4BF0-89CD-7BDF42D18BCE}" dt="2023-10-12T04:49:37.297" v="1750" actId="404"/>
          <ac:spMkLst>
            <pc:docMk/>
            <pc:sldMk cId="2050690488" sldId="543"/>
            <ac:spMk id="4" creationId="{EE5EDBA7-A1DB-1F71-7B6C-0AF7FE2D7B7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10/24/2023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10/24/2023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4142876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4092492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70155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853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67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340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1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795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3246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0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48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1266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193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10/24/2023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58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9671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29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9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785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152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47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29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10/24/2023</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545033337"/>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 id="2147483973" r:id="rId17"/>
    <p:sldLayoutId id="21474839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12.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6.jpeg"/><Relationship Id="rId5" Type="http://schemas.openxmlformats.org/officeDocument/2006/relationships/image" Target="../media/image7.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1668"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dirty="0">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09A1F6-A678-C50D-4DB4-49B36CBD9984}"/>
              </a:ext>
            </a:extLst>
          </p:cNvPr>
          <p:cNvSpPr txBox="1">
            <a:spLocks/>
          </p:cNvSpPr>
          <p:nvPr/>
        </p:nvSpPr>
        <p:spPr>
          <a:xfrm>
            <a:off x="6207366" y="4310796"/>
            <a:ext cx="3048000" cy="544471"/>
          </a:xfrm>
          <a:prstGeom prst="rect">
            <a:avLst/>
          </a:prstGeom>
        </p:spPr>
        <p:style>
          <a:lnRef idx="2">
            <a:schemeClr val="accent1"/>
          </a:lnRef>
          <a:fillRef idx="1">
            <a:schemeClr val="lt1"/>
          </a:fillRef>
          <a:effectRef idx="0">
            <a:schemeClr val="accent1"/>
          </a:effectRef>
          <a:fontRef idx="minor">
            <a:schemeClr val="dk1"/>
          </a:fontRef>
        </p:style>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MY" sz="2800" b="1" dirty="0">
                <a:latin typeface="Times New Roman" panose="02020603050405020304" pitchFamily="18" charset="0"/>
                <a:cs typeface="Times New Roman" panose="02020603050405020304" pitchFamily="18" charset="0"/>
              </a:rPr>
              <a:t>Lecture 4</a:t>
            </a:r>
          </a:p>
        </p:txBody>
      </p:sp>
      <p:sp>
        <p:nvSpPr>
          <p:cNvPr id="7" name="Title 1">
            <a:extLst>
              <a:ext uri="{FF2B5EF4-FFF2-40B4-BE49-F238E27FC236}">
                <a16:creationId xmlns:a16="http://schemas.microsoft.com/office/drawing/2014/main" id="{71909E7E-4D5A-531E-DD30-3FC406F47CEE}"/>
              </a:ext>
            </a:extLst>
          </p:cNvPr>
          <p:cNvSpPr txBox="1">
            <a:spLocks/>
          </p:cNvSpPr>
          <p:nvPr/>
        </p:nvSpPr>
        <p:spPr>
          <a:xfrm>
            <a:off x="1120833" y="5863868"/>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accent5">
                    <a:lumMod val="40000"/>
                    <a:lumOff val="60000"/>
                  </a:schemeClr>
                </a:solidFill>
                <a:latin typeface="Times New Roman" panose="02020603050405020304" pitchFamily="18" charset="0"/>
                <a:cs typeface="Times New Roman" panose="02020603050405020304" pitchFamily="18" charset="0"/>
              </a:rPr>
              <a:t>Prepared by</a:t>
            </a:r>
          </a:p>
          <a:p>
            <a:pPr>
              <a:lnSpc>
                <a:spcPct val="100000"/>
              </a:lnSpc>
            </a:pPr>
            <a:r>
              <a:rPr lang="en-US" sz="2800" b="1" dirty="0">
                <a:solidFill>
                  <a:schemeClr val="accent5">
                    <a:lumMod val="40000"/>
                    <a:lumOff val="60000"/>
                  </a:schemeClr>
                </a:solidFill>
                <a:latin typeface="Times New Roman" panose="02020603050405020304" pitchFamily="18" charset="0"/>
                <a:cs typeface="Times New Roman" panose="02020603050405020304" pitchFamily="18" charset="0"/>
              </a:rPr>
              <a:t>Dr. Mohammed Anbar</a:t>
            </a:r>
          </a:p>
        </p:txBody>
      </p:sp>
      <p:sp>
        <p:nvSpPr>
          <p:cNvPr id="8" name="TextBox 7">
            <a:extLst>
              <a:ext uri="{FF2B5EF4-FFF2-40B4-BE49-F238E27FC236}">
                <a16:creationId xmlns:a16="http://schemas.microsoft.com/office/drawing/2014/main" id="{C3C2BE14-39F3-CAAA-FF18-6549B7A438E2}"/>
              </a:ext>
            </a:extLst>
          </p:cNvPr>
          <p:cNvSpPr txBox="1"/>
          <p:nvPr/>
        </p:nvSpPr>
        <p:spPr>
          <a:xfrm>
            <a:off x="4468662" y="2190944"/>
            <a:ext cx="7293180" cy="1631216"/>
          </a:xfrm>
          <a:prstGeom prst="rect">
            <a:avLst/>
          </a:prstGeom>
          <a:noFill/>
        </p:spPr>
        <p:txBody>
          <a:bodyPr wrap="square">
            <a:spAutoFit/>
          </a:bodyPr>
          <a:lstStyle/>
          <a:p>
            <a:r>
              <a:rPr lang="en-MY" sz="5000" dirty="0">
                <a:ln w="0"/>
                <a:solidFill>
                  <a:srgbClr val="609ED6"/>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Research Methodology in Computer Science (AI800)</a:t>
            </a:r>
            <a:endParaRPr lang="en-US" sz="5000" dirty="0">
              <a:ln w="0"/>
              <a:solidFill>
                <a:srgbClr val="609ED6"/>
              </a:solidFill>
              <a:effectLst>
                <a:outerShdw blurRad="38100" dist="25400" dir="5400000" algn="ctr" rotWithShape="0">
                  <a:srgbClr val="6E747A">
                    <a:alpha val="43000"/>
                  </a:srgbClr>
                </a:outerShdw>
              </a:effectLst>
            </a:endParaRPr>
          </a:p>
        </p:txBody>
      </p:sp>
      <p:sp>
        <p:nvSpPr>
          <p:cNvPr id="9" name="TextBox 8">
            <a:extLst>
              <a:ext uri="{FF2B5EF4-FFF2-40B4-BE49-F238E27FC236}">
                <a16:creationId xmlns:a16="http://schemas.microsoft.com/office/drawing/2014/main" id="{E8A0A7E3-A716-4B1D-8CB0-89449DD8BF8E}"/>
              </a:ext>
            </a:extLst>
          </p:cNvPr>
          <p:cNvSpPr txBox="1"/>
          <p:nvPr/>
        </p:nvSpPr>
        <p:spPr>
          <a:xfrm>
            <a:off x="4446058" y="5003842"/>
            <a:ext cx="6570616" cy="400110"/>
          </a:xfrm>
          <a:prstGeom prst="rect">
            <a:avLst/>
          </a:prstGeom>
          <a:noFill/>
        </p:spPr>
        <p:txBody>
          <a:bodyPr wrap="square">
            <a:spAutoFit/>
          </a:bodyPr>
          <a:lstStyle/>
          <a:p>
            <a:pPr algn="ctr"/>
            <a:r>
              <a:rPr lang="en-US" sz="2000" dirty="0">
                <a:latin typeface="Times New Roman" panose="02020603050405020304" pitchFamily="18" charset="0"/>
                <a:cs typeface="Times New Roman" panose="02020603050405020304" pitchFamily="18" charset="0"/>
              </a:rPr>
              <a:t>Research Problem and objective Formulation</a:t>
            </a:r>
            <a:endParaRPr lang="en-MY"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415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0940" y="1538899"/>
            <a:ext cx="10816560" cy="4209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Outlines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941785" y="1791924"/>
            <a:ext cx="5310621" cy="6370975"/>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Learning Outcomes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What is Research Problem</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Types of Research Problems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Problem Justifications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Problem Selection</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Problem Sources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Criteria For Research Problem Statements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Formulating a research problem</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
        <p:nvSpPr>
          <p:cNvPr id="5" name="Rectangle 4">
            <a:extLst>
              <a:ext uri="{FF2B5EF4-FFF2-40B4-BE49-F238E27FC236}">
                <a16:creationId xmlns:a16="http://schemas.microsoft.com/office/drawing/2014/main" id="{C22E8F66-F1DC-EB17-6601-86B9595309AD}"/>
              </a:ext>
            </a:extLst>
          </p:cNvPr>
          <p:cNvSpPr/>
          <p:nvPr/>
        </p:nvSpPr>
        <p:spPr>
          <a:xfrm>
            <a:off x="6096000" y="2074329"/>
            <a:ext cx="5405458" cy="193899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objectives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Characteristics of research objectives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Formulate objectives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695239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Learning Outcomes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10812720" cy="304698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understand the importance of research problem formulation and objective formulation in conducting research.</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identify and define a clear research problem, as well as develop specific and measurable research objectives.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align their research objectives with their research problem, ensuring that their study is focused and purposeful. </a:t>
            </a:r>
          </a:p>
        </p:txBody>
      </p:sp>
    </p:spTree>
    <p:extLst>
      <p:ext uri="{BB962C8B-B14F-4D97-AF65-F5344CB8AC3E}">
        <p14:creationId xmlns:p14="http://schemas.microsoft.com/office/powerpoint/2010/main" val="37697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Research Problem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8FB029E-5FBC-CD33-E14C-AA64078686D3}"/>
              </a:ext>
            </a:extLst>
          </p:cNvPr>
          <p:cNvPicPr>
            <a:picLocks noChangeAspect="1"/>
          </p:cNvPicPr>
          <p:nvPr/>
        </p:nvPicPr>
        <p:blipFill>
          <a:blip r:embed="rId4"/>
          <a:stretch>
            <a:fillRect/>
          </a:stretch>
        </p:blipFill>
        <p:spPr>
          <a:xfrm>
            <a:off x="2807467" y="1905000"/>
            <a:ext cx="6879770" cy="2667000"/>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307F56B0-9C6C-8A76-0516-BF572475A685}"/>
              </a:ext>
            </a:extLst>
          </p:cNvPr>
          <p:cNvPicPr>
            <a:picLocks noChangeAspect="1"/>
          </p:cNvPicPr>
          <p:nvPr/>
        </p:nvPicPr>
        <p:blipFill>
          <a:blip r:embed="rId5"/>
          <a:stretch>
            <a:fillRect/>
          </a:stretch>
        </p:blipFill>
        <p:spPr>
          <a:xfrm rot="755839">
            <a:off x="926111" y="4203563"/>
            <a:ext cx="2430542" cy="1512569"/>
          </a:xfrm>
          <a:prstGeom prst="rect">
            <a:avLst/>
          </a:prstGeom>
        </p:spPr>
      </p:pic>
      <p:pic>
        <p:nvPicPr>
          <p:cNvPr id="14" name="Picture 13">
            <a:extLst>
              <a:ext uri="{FF2B5EF4-FFF2-40B4-BE49-F238E27FC236}">
                <a16:creationId xmlns:a16="http://schemas.microsoft.com/office/drawing/2014/main" id="{EAFBD280-F07A-ABDC-FED9-EF60F2FE92D4}"/>
              </a:ext>
            </a:extLst>
          </p:cNvPr>
          <p:cNvPicPr>
            <a:picLocks noChangeAspect="1"/>
          </p:cNvPicPr>
          <p:nvPr/>
        </p:nvPicPr>
        <p:blipFill>
          <a:blip r:embed="rId6"/>
          <a:stretch>
            <a:fillRect/>
          </a:stretch>
        </p:blipFill>
        <p:spPr>
          <a:xfrm rot="20956313">
            <a:off x="9018131" y="4300089"/>
            <a:ext cx="2423854" cy="14191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5171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Research Problem ? (cont.)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689640" y="2836579"/>
            <a:ext cx="10812720" cy="2246769"/>
          </a:xfrm>
          <a:prstGeom prst="rect">
            <a:avLst/>
          </a:prstGeom>
        </p:spPr>
        <p:txBody>
          <a:bodyPr wrap="square">
            <a:spAutoFit/>
          </a:bodyPr>
          <a:lstStyle/>
          <a:p>
            <a:pPr lvl="1"/>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lvl="1"/>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Problem defines:</a:t>
            </a:r>
            <a:b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b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1257300" lvl="2"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How will you act, and what will you do?</a:t>
            </a:r>
          </a:p>
          <a:p>
            <a:pPr marL="1257300" lvl="2"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Will it stand up to a scientific investigation ?</a:t>
            </a:r>
          </a:p>
          <a:p>
            <a:pPr marL="1257300" lvl="2"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How you'll carry it out ?</a:t>
            </a:r>
          </a:p>
          <a:p>
            <a:pPr marL="1257300" lvl="2"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What might you accomplish ?</a:t>
            </a:r>
          </a:p>
        </p:txBody>
      </p:sp>
      <p:pic>
        <p:nvPicPr>
          <p:cNvPr id="6" name="Picture 5">
            <a:extLst>
              <a:ext uri="{FF2B5EF4-FFF2-40B4-BE49-F238E27FC236}">
                <a16:creationId xmlns:a16="http://schemas.microsoft.com/office/drawing/2014/main" id="{8AC8E8AC-BCD8-3368-3367-539DC29160EE}"/>
              </a:ext>
            </a:extLst>
          </p:cNvPr>
          <p:cNvPicPr>
            <a:picLocks noChangeAspect="1"/>
          </p:cNvPicPr>
          <p:nvPr/>
        </p:nvPicPr>
        <p:blipFill>
          <a:blip r:embed="rId4"/>
          <a:stretch>
            <a:fillRect/>
          </a:stretch>
        </p:blipFill>
        <p:spPr>
          <a:xfrm>
            <a:off x="4191000" y="1636266"/>
            <a:ext cx="3691822" cy="1234348"/>
          </a:xfrm>
          <a:prstGeom prst="rect">
            <a:avLst/>
          </a:prstGeom>
          <a:ln>
            <a:noFill/>
          </a:ln>
          <a:effectLst>
            <a:outerShdw blurRad="292100" dist="139700" dir="2700000" algn="tl" rotWithShape="0">
              <a:srgbClr val="333333">
                <a:alpha val="65000"/>
              </a:srgbClr>
            </a:outerShdw>
          </a:effectLst>
        </p:spPr>
      </p:pic>
      <p:pic>
        <p:nvPicPr>
          <p:cNvPr id="2050" name="Picture 2">
            <a:extLst>
              <a:ext uri="{FF2B5EF4-FFF2-40B4-BE49-F238E27FC236}">
                <a16:creationId xmlns:a16="http://schemas.microsoft.com/office/drawing/2014/main" id="{234E9124-5A4A-19B6-7584-5C844151F1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8768" y="3276178"/>
            <a:ext cx="2730500" cy="27305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425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Research Problem ? (cont.)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31660"/>
            <a:ext cx="10812720" cy="3785652"/>
          </a:xfrm>
          <a:prstGeom prst="rect">
            <a:avLst/>
          </a:prstGeom>
        </p:spPr>
        <p:txBody>
          <a:bodyPr wrap="square">
            <a:spAutoFit/>
          </a:bodyPr>
          <a:lstStyle/>
          <a:p>
            <a:pPr algn="ctr"/>
            <a:r>
              <a:rPr lang="en-US" sz="2000" i="1" dirty="0">
                <a:ln w="0"/>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The word "</a:t>
            </a:r>
            <a:r>
              <a:rPr lang="en-US" sz="2000" i="1" dirty="0">
                <a:ln w="0"/>
                <a:solidFill>
                  <a:schemeClr val="accent1">
                    <a:lumMod val="75000"/>
                  </a:schemeClr>
                </a:solidFill>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problem</a:t>
            </a:r>
            <a:r>
              <a:rPr lang="en-US" sz="2000" i="1" dirty="0">
                <a:ln w="0"/>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 is derived from the Greek word "</a:t>
            </a:r>
            <a:r>
              <a:rPr lang="en-US" sz="2000" i="1" dirty="0" err="1">
                <a:ln w="0"/>
                <a:solidFill>
                  <a:schemeClr val="accent1">
                    <a:lumMod val="75000"/>
                  </a:schemeClr>
                </a:solidFill>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proballein</a:t>
            </a:r>
            <a:r>
              <a:rPr lang="en-US" sz="2000" i="1" dirty="0">
                <a:ln w="0"/>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 which means "</a:t>
            </a:r>
            <a:r>
              <a:rPr lang="en-US" sz="2000" i="1" dirty="0">
                <a:ln w="0"/>
                <a:solidFill>
                  <a:schemeClr val="accent1">
                    <a:lumMod val="75000"/>
                  </a:schemeClr>
                </a:solidFill>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concern</a:t>
            </a:r>
            <a:r>
              <a:rPr lang="en-US" sz="2000" i="1" dirty="0">
                <a:ln w="0"/>
                <a:effectLst>
                  <a:outerShdw blurRad="38100" dist="19050" dir="2700000" algn="tl" rotWithShape="0">
                    <a:schemeClr val="dk1">
                      <a:alpha val="40000"/>
                    </a:schemeClr>
                  </a:outerShdw>
                </a:effectLst>
                <a:latin typeface="BatangChe" panose="02030609000101010101" pitchFamily="49" charset="-127"/>
                <a:ea typeface="BatangChe" panose="02030609000101010101" pitchFamily="49" charset="-127"/>
                <a:cs typeface="TH SarabunPSK" panose="020B0500040200020003" pitchFamily="34" charset="-34"/>
              </a:rPr>
              <a:t>."</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a:t>
            </a:r>
            <a:r>
              <a:rPr lang="en-US" sz="24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research problem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refers to a specific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issue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question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needs to be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investigated</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explored</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through a systematic and scientific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approach</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16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a:t>
            </a:r>
            <a:r>
              <a:rPr lang="en-US" sz="24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research problem</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serves as the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foundation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any research study and guides the researcher in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formulating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objectives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designing methods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analyzing data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find meaningful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answers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solutions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16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Identifying a clear and well-defined research problem is crucial for ensuring the relevance, validity, and significance of the study. </a:t>
            </a:r>
          </a:p>
        </p:txBody>
      </p:sp>
    </p:spTree>
    <p:extLst>
      <p:ext uri="{BB962C8B-B14F-4D97-AF65-F5344CB8AC3E}">
        <p14:creationId xmlns:p14="http://schemas.microsoft.com/office/powerpoint/2010/main" val="231943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Types of Research Problems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10812720" cy="193899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Descriptive Research Problem</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Relational Research Problem</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Comparative Research Problem</a:t>
            </a:r>
          </a:p>
        </p:txBody>
      </p:sp>
    </p:spTree>
    <p:extLst>
      <p:ext uri="{BB962C8B-B14F-4D97-AF65-F5344CB8AC3E}">
        <p14:creationId xmlns:p14="http://schemas.microsoft.com/office/powerpoint/2010/main" val="3396905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Descriptive Research Problems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6970" y="1691685"/>
            <a:ext cx="10515600" cy="3785652"/>
          </a:xfrm>
          <a:prstGeom prst="rect">
            <a:avLst/>
          </a:prstGeom>
        </p:spPr>
        <p:txBody>
          <a:bodyPr wrap="square">
            <a:spAutoFit/>
          </a:bodyPr>
          <a:lstStyle/>
          <a:p>
            <a:pPr marL="342900" indent="-342900">
              <a:buFont typeface="Wingdings" panose="05000000000000000000" pitchFamily="2" charset="2"/>
              <a:buChar char="Ø"/>
            </a:pP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Descriptive Research Problem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refers to the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investigation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topic with the aim of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providing</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 detailed and accurate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description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Descriptive research problems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are those that ask,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What is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to describe the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situation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state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presence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a given phenomenon.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Descriptive Research Problem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involves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gathering data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analyzing it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understand the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characteristics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behaviors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relationships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within a specific population or sample.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This type of research is particularly useful when there is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limited existing knowledge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on the subject and when researchers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aim to establish a foundation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for further studies or explore new areas of inquiry. </a:t>
            </a:r>
          </a:p>
        </p:txBody>
      </p:sp>
    </p:spTree>
    <p:extLst>
      <p:ext uri="{BB962C8B-B14F-4D97-AF65-F5344CB8AC3E}">
        <p14:creationId xmlns:p14="http://schemas.microsoft.com/office/powerpoint/2010/main" val="1751803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Relational Research Problems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58760"/>
            <a:ext cx="10812720" cy="4093428"/>
          </a:xfrm>
          <a:prstGeom prst="rect">
            <a:avLst/>
          </a:prstGeom>
        </p:spPr>
        <p:txBody>
          <a:bodyPr wrap="square">
            <a:spAutoFit/>
          </a:bodyPr>
          <a:lstStyle/>
          <a:p>
            <a:pPr marL="342900" indent="-342900">
              <a:buFont typeface="Wingdings" panose="05000000000000000000" pitchFamily="2" charset="2"/>
              <a:buChar char="Ø"/>
            </a:pP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Relational Research Problem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refers to the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identification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examination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the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connections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associations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correlations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between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variables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factors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Relational Research Problem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seeks to understand how different variables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interact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influence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each other, allowing researchers to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explore causal relationships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patterns within a specific context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According to this research challenge,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a link</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between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two variables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must be studied. The goal is to look at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qualities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characteristics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are linked together in some way.</a:t>
            </a:r>
          </a:p>
          <a:p>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This type of research is valuable in fields such as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psychology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economics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as it helps in understanding the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complex dynamics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0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interdependencies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among various elements of a system or phenomenon. </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1869282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388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a:solidFill>
                  <a:prstClr val="white"/>
                </a:solidFill>
              </a:rPr>
              <a:t>involves comparing two or more variables, factors, or phenomena across different contexts or groups. It aims to identify similarities and differences between these variables, providing insights into the underlying mechanisms or processes that may contribute to these variations. This type of research allows researchers to gain a deeper understanding of the factors that influence outcomes in different settings and can inform policy decisions or interventions that are tailored to specific contexts. </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Comparative Research Problems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10812720" cy="3785652"/>
          </a:xfrm>
          <a:prstGeom prst="rect">
            <a:avLst/>
          </a:prstGeom>
        </p:spPr>
        <p:txBody>
          <a:bodyPr wrap="square">
            <a:spAutoFit/>
          </a:bodyPr>
          <a:lstStyle/>
          <a:p>
            <a:pPr marL="342900" indent="-342900">
              <a:buFont typeface="Wingdings" panose="05000000000000000000" pitchFamily="2" charset="2"/>
              <a:buChar char="Ø"/>
            </a:pP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Comparative Research Problem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involves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comparing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two or more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variables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factors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phenomena</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across different contexts or groups.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Comparative Research Problem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aims to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identify similarities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differences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between these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variables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providing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insights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into the underlying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mechanisms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processes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may contribute to these variations.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This type of research allows researchers to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gain a deeper understanding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of the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factors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influence outcomes in different settings and can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inform policy decisions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interventions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are tailored to specific contexts. </a:t>
            </a:r>
          </a:p>
        </p:txBody>
      </p:sp>
    </p:spTree>
    <p:extLst>
      <p:ext uri="{BB962C8B-B14F-4D97-AF65-F5344CB8AC3E}">
        <p14:creationId xmlns:p14="http://schemas.microsoft.com/office/powerpoint/2010/main" val="2993226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90800" y="456256"/>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Problem Justifications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92708"/>
            <a:ext cx="10444419" cy="3724096"/>
          </a:xfrm>
          <a:prstGeom prst="rect">
            <a:avLst/>
          </a:prstGeom>
        </p:spPr>
        <p:txBody>
          <a:bodyPr wrap="square">
            <a:spAutoFit/>
          </a:bodyPr>
          <a:lstStyle/>
          <a:p>
            <a:pPr algn="ctr"/>
            <a:r>
              <a:rPr lang="en-US" sz="20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Research problems should have, in general, </a:t>
            </a:r>
            <a:r>
              <a:rPr lang="en-US" sz="2000" i="1" dirty="0">
                <a:ln w="0"/>
                <a:solidFill>
                  <a:schemeClr val="tx1">
                    <a:lumMod val="95000"/>
                    <a:lumOff val="5000"/>
                  </a:schemeClr>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theoretical</a:t>
            </a:r>
            <a:r>
              <a:rPr lang="en-US" sz="20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 </a:t>
            </a:r>
            <a:r>
              <a:rPr lang="en-US" sz="2000" i="1" dirty="0">
                <a:ln w="0"/>
                <a:solidFill>
                  <a:schemeClr val="tx1">
                    <a:lumMod val="95000"/>
                    <a:lumOff val="5000"/>
                  </a:schemeClr>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conceptual</a:t>
            </a:r>
            <a:r>
              <a:rPr lang="en-US" sz="20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 and </a:t>
            </a:r>
            <a:r>
              <a:rPr lang="en-US" sz="2000" i="1" dirty="0">
                <a:ln w="0"/>
                <a:solidFill>
                  <a:schemeClr val="tx1">
                    <a:lumMod val="95000"/>
                    <a:lumOff val="5000"/>
                  </a:schemeClr>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contextual</a:t>
            </a:r>
            <a:r>
              <a:rPr lang="en-US" sz="20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 justifications. </a:t>
            </a:r>
          </a:p>
          <a:p>
            <a:pPr algn="ctr"/>
            <a:endParaRPr lang="en-US" sz="14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endParaRPr>
          </a:p>
          <a:p>
            <a:pPr marL="342900" indent="-342900">
              <a:buFont typeface="Wingdings" panose="05000000000000000000" pitchFamily="2" charset="2"/>
              <a:buChar char="Ø"/>
            </a:pP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Theoretical justifications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involve establishing a strong foundation in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existing literature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theories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support the need for the research. </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Conceptual justifications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focus on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identifying gaps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limitations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in current knowledge.</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Contextual justifications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consider the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relevance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significance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the research within a specific social, cultural, or practical context, highlighting its potential impact or benefits. </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These three types of justifications collectively provide a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comprehensive rationale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for conducting the research and help ensure its validity and value. </a:t>
            </a:r>
          </a:p>
        </p:txBody>
      </p:sp>
    </p:spTree>
    <p:extLst>
      <p:ext uri="{BB962C8B-B14F-4D97-AF65-F5344CB8AC3E}">
        <p14:creationId xmlns:p14="http://schemas.microsoft.com/office/powerpoint/2010/main" val="2918228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Problem Selection</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50077"/>
            <a:ext cx="10812720" cy="3477875"/>
          </a:xfrm>
          <a:prstGeom prst="rect">
            <a:avLst/>
          </a:prstGeom>
        </p:spPr>
        <p:txBody>
          <a:bodyPr wrap="square">
            <a:spAutoFit/>
          </a:bodyPr>
          <a:lstStyle/>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Identifying the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gap</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in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existing knowledge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user can explore how researchers select a research problem by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identifying</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areas where there is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a lack of understanding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unresolved questions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within their field of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interest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Importance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relevance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user could discuss the criteria researchers use to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determine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significance of a research problem, such as its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potential</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impact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on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society</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scientific advancement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0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practical applications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Feasibility assessment</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Writing about how researchers evaluate the feasibility of a research problem would involve discussing factors like </a:t>
            </a:r>
            <a:r>
              <a:rPr lang="en-US" sz="2000"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available resources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000"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time constraints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000"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technical limitations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p:txBody>
      </p:sp>
    </p:spTree>
    <p:extLst>
      <p:ext uri="{BB962C8B-B14F-4D97-AF65-F5344CB8AC3E}">
        <p14:creationId xmlns:p14="http://schemas.microsoft.com/office/powerpoint/2010/main" val="2980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Problem Sources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50077"/>
            <a:ext cx="10669179" cy="4893647"/>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Existing literature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800100" lvl="1" indent="-342900">
              <a:buFont typeface="Wingdings" panose="05000000000000000000" pitchFamily="2" charset="2"/>
              <a:buChar char="q"/>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One source of research problem can be the </a:t>
            </a: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identification of gaps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unanswered questions in the existing body of literature. </a:t>
            </a:r>
          </a:p>
          <a:p>
            <a:pPr marL="800100" lvl="1" indent="-342900">
              <a:buFont typeface="Wingdings" panose="05000000000000000000" pitchFamily="2" charset="2"/>
              <a:buChar char="q"/>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Reviewing previous </a:t>
            </a: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studies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identifying areas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that have not been explored or require further investigation can help in formulating a research problem such as: </a:t>
            </a:r>
          </a:p>
          <a:p>
            <a:pPr marL="1371600" lvl="2" indent="-457200">
              <a:buFont typeface="+mj-lt"/>
              <a:buAutoNum type="arabicPeriod"/>
            </a:pP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Published works </a:t>
            </a:r>
          </a:p>
          <a:p>
            <a:pPr marL="1371600" lvl="2" indent="-457200">
              <a:buFont typeface="+mj-lt"/>
              <a:buAutoNum type="arabicPeriod"/>
            </a:pP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Record of previous research</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1371600" lvl="2" indent="-457200">
              <a:buFont typeface="+mj-lt"/>
              <a:buAutoNum type="arabicPeriod"/>
            </a:pP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Research abstracts, Research Bulletins, Research reports and Dissertation abstracts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1371600" lvl="2" indent="-457200">
              <a:buFont typeface="+mj-lt"/>
              <a:buAutoNum type="arabicPeriod"/>
            </a:pPr>
            <a:r>
              <a:rPr lang="en-US" sz="2400" i="1"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mn-cs"/>
              </a:rPr>
              <a:t>Conference proceedings and papers presented in technical sessions.</a:t>
            </a:r>
          </a:p>
          <a:p>
            <a:pPr marL="1371600" lvl="2" indent="-457200">
              <a:buFont typeface="+mj-lt"/>
              <a:buAutoNum type="arabicPeriod"/>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q"/>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55946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Problem Sources (cont..)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50077"/>
            <a:ext cx="10812720" cy="3693319"/>
          </a:xfrm>
          <a:prstGeom prst="rect">
            <a:avLst/>
          </a:prstGeom>
        </p:spPr>
        <p:txBody>
          <a:bodyPr wrap="square">
            <a:spAutoFit/>
          </a:bodyPr>
          <a:lstStyle/>
          <a:p>
            <a:pPr marL="457200" indent="-457200">
              <a:buFont typeface="Wingdings" panose="05000000000000000000" pitchFamily="2" charset="2"/>
              <a:buChar char="Ø"/>
            </a:pPr>
            <a:r>
              <a:rPr lang="en-US" sz="28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Practical </a:t>
            </a:r>
            <a:r>
              <a:rPr lang="en-US" sz="28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observations</a:t>
            </a:r>
            <a:r>
              <a:rPr lang="en-US" sz="28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8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experiences</a:t>
            </a:r>
            <a:r>
              <a:rPr lang="en-US" sz="28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457200" indent="-4572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914400" lvl="1" indent="-457200">
              <a:buFont typeface="Wingdings" panose="05000000000000000000" pitchFamily="2" charset="2"/>
              <a:buChar char="q"/>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Another source of research problem can arise from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practical observations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experiences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in a particular field or industry. </a:t>
            </a:r>
          </a:p>
          <a:p>
            <a:pPr marL="914400" lvl="1" indent="-457200">
              <a:buFont typeface="Wingdings" panose="05000000000000000000" pitchFamily="2" charset="2"/>
              <a:buChar char="q"/>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914400" lvl="1" indent="-457200">
              <a:buFont typeface="Wingdings" panose="05000000000000000000" pitchFamily="2" charset="2"/>
              <a:buChar char="q"/>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Discussion with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learned person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914400" lvl="1" indent="-457200">
              <a:buFont typeface="Wingdings" panose="05000000000000000000" pitchFamily="2" charset="2"/>
              <a:buChar char="q"/>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914400" lvl="1" indent="-457200">
              <a:buFont typeface="Wingdings" panose="05000000000000000000" pitchFamily="2" charset="2"/>
              <a:buChar char="q"/>
            </a:pP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Identifying issues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challenges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trends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through firsthand experience can lead to the </a:t>
            </a:r>
            <a:r>
              <a:rPr lang="en-US" sz="2400"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mn-cs"/>
              </a:rPr>
              <a:t>formulation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a research problem that aims to solve.</a:t>
            </a:r>
          </a:p>
          <a:p>
            <a:pPr marL="342900" indent="-342900">
              <a:buFont typeface="Wingdings" panose="05000000000000000000" pitchFamily="2" charset="2"/>
              <a:buChar char="q"/>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705210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Criteria For Research Problem Statements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4154984"/>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problem statement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should be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clear</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concise.</a:t>
            </a: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Furthermore, it is crucial for 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problem statement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be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feasible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achievable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within the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available resources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time constraints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problem statement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should be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specific</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focused</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narrowing down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mn-cs"/>
              </a:rPr>
              <a:t>scope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the research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Importance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It should be significant enough and involves an important principle or practice.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1790476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52766" y="459723"/>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Criteria For Research Problem Statements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7314" y="61080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4893647"/>
          </a:xfrm>
          <a:prstGeom prst="rect">
            <a:avLst/>
          </a:prstGeom>
        </p:spPr>
        <p:txBody>
          <a:bodyPr wrap="square">
            <a:spAutoFit/>
          </a:bodyPr>
          <a:lstStyle/>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Interest</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problem should be interesting for the investigator himself. If he/she  is not interested in it, he /she will not be able to take and overcome the obstacle which comes at every step of research.</a:t>
            </a:r>
          </a:p>
          <a:p>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Empirical  verification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MY"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problem should allow for the potential of empirical testing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Availability</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of Guidance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Every research activity needs the support of guide and approval of a competence authority.</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3589826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Criteria For Research Problem Statements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3785652"/>
          </a:xfrm>
          <a:prstGeom prst="rect">
            <a:avLst/>
          </a:prstGeom>
        </p:spPr>
        <p:txBody>
          <a:bodyPr wrap="square">
            <a:spAutoFit/>
          </a:bodyPr>
          <a:lstStyle/>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Experience and creativity</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Good research problem stem form a clear understanding of the theoretical empirical and practical aspects of the subject derived from personal experience and from a thorough review of the literature.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Level of Research</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nature and scope of a study will be determined.</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951723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652644" y="482677"/>
            <a:ext cx="8047045"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Steps for formulating research problem with examples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640" y="50403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4154984"/>
          </a:xfrm>
          <a:prstGeom prst="rect">
            <a:avLst/>
          </a:prstGeom>
        </p:spPr>
        <p:txBody>
          <a:bodyPr wrap="square">
            <a:spAutoFit/>
          </a:bodyPr>
          <a:lstStyle/>
          <a:p>
            <a:pPr algn="l"/>
            <a:r>
              <a:rPr lang="en-MY"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 Identify the Problem Domain:</a:t>
            </a:r>
          </a:p>
          <a:p>
            <a:pPr algn="l"/>
            <a:r>
              <a:rPr lang="en-MY" sz="2400" b="0" i="0" dirty="0">
                <a:solidFill>
                  <a:srgbClr val="374151"/>
                </a:solidFill>
                <a:effectLst/>
                <a:latin typeface="Times New Roman" panose="02020603050405020304" pitchFamily="18" charset="0"/>
                <a:cs typeface="Times New Roman" panose="02020603050405020304" pitchFamily="18" charset="0"/>
              </a:rPr>
              <a:t>Define the area or domain within computer science where the problem exists.</a:t>
            </a:r>
          </a:p>
          <a:p>
            <a:pPr algn="l"/>
            <a:r>
              <a:rPr lang="en-MY" sz="2400" b="0" i="0" dirty="0">
                <a:solidFill>
                  <a:srgbClr val="FF0000"/>
                </a:solidFill>
                <a:effectLst/>
                <a:latin typeface="Times New Roman" panose="02020603050405020304" pitchFamily="18" charset="0"/>
                <a:cs typeface="Times New Roman" panose="02020603050405020304" pitchFamily="18" charset="0"/>
              </a:rPr>
              <a:t>Example: </a:t>
            </a:r>
            <a:r>
              <a:rPr lang="en-MY" sz="2400" b="0" i="0" dirty="0">
                <a:solidFill>
                  <a:srgbClr val="374151"/>
                </a:solidFill>
                <a:effectLst/>
                <a:latin typeface="Times New Roman" panose="02020603050405020304" pitchFamily="18" charset="0"/>
                <a:cs typeface="Times New Roman" panose="02020603050405020304" pitchFamily="18" charset="0"/>
              </a:rPr>
              <a:t>"In the field of natural language processing (NLP), there is a need to improve the accuracy of sentiment analysis in social media data.“</a:t>
            </a:r>
            <a:br>
              <a:rPr lang="en-MY" sz="2400" b="0" i="0" dirty="0">
                <a:solidFill>
                  <a:srgbClr val="374151"/>
                </a:solidFill>
                <a:effectLst/>
                <a:latin typeface="Times New Roman" panose="02020603050405020304" pitchFamily="18" charset="0"/>
                <a:cs typeface="Times New Roman" panose="02020603050405020304" pitchFamily="18" charset="0"/>
              </a:rPr>
            </a:br>
            <a:endParaRPr lang="en-MY" sz="2400" b="0" i="0" dirty="0">
              <a:solidFill>
                <a:srgbClr val="374151"/>
              </a:solidFill>
              <a:effectLst/>
              <a:latin typeface="Times New Roman" panose="02020603050405020304" pitchFamily="18" charset="0"/>
              <a:cs typeface="Times New Roman" panose="02020603050405020304" pitchFamily="18" charset="0"/>
            </a:endParaRPr>
          </a:p>
          <a:p>
            <a:pPr algn="l"/>
            <a:r>
              <a:rPr lang="en-MY" sz="2400" b="1" i="0" dirty="0">
                <a:solidFill>
                  <a:srgbClr val="374151"/>
                </a:solidFill>
                <a:effectLst/>
                <a:latin typeface="Times New Roman" panose="02020603050405020304" pitchFamily="18" charset="0"/>
                <a:cs typeface="Times New Roman" panose="02020603050405020304" pitchFamily="18" charset="0"/>
              </a:rPr>
              <a:t>2. Describe the Problem</a:t>
            </a:r>
            <a:r>
              <a:rPr lang="en-MY" sz="2400" b="0" i="0" dirty="0">
                <a:solidFill>
                  <a:srgbClr val="374151"/>
                </a:solidFill>
                <a:effectLst/>
                <a:latin typeface="Times New Roman" panose="02020603050405020304" pitchFamily="18" charset="0"/>
                <a:cs typeface="Times New Roman" panose="02020603050405020304" pitchFamily="18" charset="0"/>
              </a:rPr>
              <a:t>:</a:t>
            </a:r>
          </a:p>
          <a:p>
            <a:pPr algn="l"/>
            <a:r>
              <a:rPr lang="en-MY" sz="2400" b="0" i="0" dirty="0">
                <a:solidFill>
                  <a:srgbClr val="374151"/>
                </a:solidFill>
                <a:effectLst/>
                <a:latin typeface="Times New Roman" panose="02020603050405020304" pitchFamily="18" charset="0"/>
                <a:cs typeface="Times New Roman" panose="02020603050405020304" pitchFamily="18" charset="0"/>
              </a:rPr>
              <a:t>Clearly state the problem you want to address, specifying what makes it a challenge.</a:t>
            </a:r>
          </a:p>
          <a:p>
            <a:pPr algn="l"/>
            <a:r>
              <a:rPr lang="en-MY" sz="2400" b="0" i="0" dirty="0">
                <a:solidFill>
                  <a:srgbClr val="FF0000"/>
                </a:solidFill>
                <a:effectLst/>
                <a:latin typeface="Times New Roman" panose="02020603050405020304" pitchFamily="18" charset="0"/>
                <a:cs typeface="Times New Roman" panose="02020603050405020304" pitchFamily="18" charset="0"/>
              </a:rPr>
              <a:t>Example: </a:t>
            </a:r>
            <a:r>
              <a:rPr lang="en-MY" sz="2400" b="0" i="0" dirty="0">
                <a:solidFill>
                  <a:srgbClr val="374151"/>
                </a:solidFill>
                <a:effectLst/>
                <a:latin typeface="Times New Roman" panose="02020603050405020304" pitchFamily="18" charset="0"/>
                <a:cs typeface="Times New Roman" panose="02020603050405020304" pitchFamily="18" charset="0"/>
              </a:rPr>
              <a:t>"The challenge is that existing sentiment analysis algorithms often struggle to accurately interpret informal language and sarcasm found in social media posts."</a:t>
            </a:r>
          </a:p>
          <a:p>
            <a:pPr algn="l"/>
            <a:r>
              <a:rPr lang="en-MY" sz="2400" b="0" i="0" dirty="0">
                <a:solidFill>
                  <a:srgbClr val="374151"/>
                </a:solidFill>
                <a:effectLst/>
                <a:latin typeface="Times New Roman" panose="02020603050405020304" pitchFamily="18" charset="0"/>
                <a:cs typeface="Times New Roman" panose="02020603050405020304" pitchFamily="18" charset="0"/>
              </a:rPr>
              <a:t>capture the nuances of sentiment in social media conversations."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570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70288" y="462139"/>
            <a:ext cx="9445312" cy="584775"/>
          </a:xfrm>
          <a:prstGeom prst="rect">
            <a:avLst/>
          </a:prstGeom>
          <a:noFill/>
        </p:spPr>
        <p:txBody>
          <a:bodyPr wrap="square" rtlCol="0">
            <a:spAutoFit/>
          </a:bodyPr>
          <a:lstStyle/>
          <a:p>
            <a:pPr eaLnBrk="1" fontAlgn="auto" hangingPunct="1">
              <a:spcBef>
                <a:spcPts val="0"/>
              </a:spcBef>
              <a:spcAft>
                <a:spcPts val="0"/>
              </a:spcAft>
            </a:pPr>
            <a:r>
              <a:rPr lang="en-US" sz="3200" b="1" dirty="0">
                <a:solidFill>
                  <a:prstClr val="white"/>
                </a:solidFill>
                <a:latin typeface="Agency FB" panose="020B0503020202020204" pitchFamily="34" charset="0"/>
              </a:rPr>
              <a:t>Steps for formulating research problem with examples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905" y="392024"/>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4154984"/>
          </a:xfrm>
          <a:prstGeom prst="rect">
            <a:avLst/>
          </a:prstGeom>
        </p:spPr>
        <p:txBody>
          <a:bodyPr wrap="square">
            <a:spAutoFit/>
          </a:bodyPr>
          <a:lstStyle/>
          <a:p>
            <a:pPr algn="l"/>
            <a:r>
              <a:rPr lang="en-MY" sz="2400" b="1" i="0" dirty="0">
                <a:solidFill>
                  <a:srgbClr val="374151"/>
                </a:solidFill>
                <a:effectLst/>
                <a:latin typeface="Times New Roman" panose="02020603050405020304" pitchFamily="18" charset="0"/>
                <a:cs typeface="Times New Roman" panose="02020603050405020304" pitchFamily="18" charset="0"/>
              </a:rPr>
              <a:t>3. Highlight the Significance</a:t>
            </a:r>
            <a:r>
              <a:rPr lang="en-MY" sz="2400" b="0" i="0" dirty="0">
                <a:solidFill>
                  <a:srgbClr val="374151"/>
                </a:solidFill>
                <a:effectLst/>
                <a:latin typeface="Times New Roman" panose="02020603050405020304" pitchFamily="18" charset="0"/>
                <a:cs typeface="Times New Roman" panose="02020603050405020304" pitchFamily="18" charset="0"/>
              </a:rPr>
              <a:t>:</a:t>
            </a:r>
          </a:p>
          <a:p>
            <a:pPr algn="l"/>
            <a:r>
              <a:rPr lang="en-MY" sz="2400" b="0" i="0" dirty="0">
                <a:solidFill>
                  <a:srgbClr val="374151"/>
                </a:solidFill>
                <a:effectLst/>
                <a:latin typeface="Times New Roman" panose="02020603050405020304" pitchFamily="18" charset="0"/>
                <a:cs typeface="Times New Roman" panose="02020603050405020304" pitchFamily="18" charset="0"/>
              </a:rPr>
              <a:t>Explain why solving this problem is important and what potential impact it may have.</a:t>
            </a:r>
          </a:p>
          <a:p>
            <a:pPr algn="l"/>
            <a:r>
              <a:rPr lang="en-MY" sz="2400" b="0" i="0" dirty="0">
                <a:solidFill>
                  <a:srgbClr val="FF0000"/>
                </a:solidFill>
                <a:effectLst/>
                <a:latin typeface="Times New Roman" panose="02020603050405020304" pitchFamily="18" charset="0"/>
                <a:cs typeface="Times New Roman" panose="02020603050405020304" pitchFamily="18" charset="0"/>
              </a:rPr>
              <a:t>Example: </a:t>
            </a:r>
            <a:r>
              <a:rPr lang="en-MY" sz="2400" b="0" i="0" dirty="0">
                <a:solidFill>
                  <a:srgbClr val="374151"/>
                </a:solidFill>
                <a:effectLst/>
                <a:latin typeface="Times New Roman" panose="02020603050405020304" pitchFamily="18" charset="0"/>
                <a:cs typeface="Times New Roman" panose="02020603050405020304" pitchFamily="18" charset="0"/>
              </a:rPr>
              <a:t>"Accurate sentiment analysis is crucial for businesses to gauge customer opinions and make informed decisions regarding their products and services.“</a:t>
            </a:r>
            <a:br>
              <a:rPr lang="en-MY" sz="2400" b="0" i="0" dirty="0">
                <a:solidFill>
                  <a:srgbClr val="374151"/>
                </a:solidFill>
                <a:effectLst/>
                <a:latin typeface="Times New Roman" panose="02020603050405020304" pitchFamily="18" charset="0"/>
                <a:cs typeface="Times New Roman" panose="02020603050405020304" pitchFamily="18" charset="0"/>
              </a:rPr>
            </a:br>
            <a:endParaRPr lang="en-MY" sz="2400" b="0" i="0" dirty="0">
              <a:solidFill>
                <a:srgbClr val="374151"/>
              </a:solidFill>
              <a:effectLst/>
              <a:latin typeface="Times New Roman" panose="02020603050405020304" pitchFamily="18" charset="0"/>
              <a:cs typeface="Times New Roman" panose="02020603050405020304" pitchFamily="18" charset="0"/>
            </a:endParaRPr>
          </a:p>
          <a:p>
            <a:pPr algn="l"/>
            <a:r>
              <a:rPr lang="en-MY" sz="2400" b="1" i="0" dirty="0">
                <a:solidFill>
                  <a:srgbClr val="374151"/>
                </a:solidFill>
                <a:effectLst/>
                <a:latin typeface="Times New Roman" panose="02020603050405020304" pitchFamily="18" charset="0"/>
                <a:cs typeface="Times New Roman" panose="02020603050405020304" pitchFamily="18" charset="0"/>
              </a:rPr>
              <a:t>4. Mention Existing Solutions</a:t>
            </a:r>
            <a:r>
              <a:rPr lang="en-MY" sz="2400" b="0" i="0" dirty="0">
                <a:solidFill>
                  <a:srgbClr val="374151"/>
                </a:solidFill>
                <a:effectLst/>
                <a:latin typeface="Times New Roman" panose="02020603050405020304" pitchFamily="18" charset="0"/>
                <a:cs typeface="Times New Roman" panose="02020603050405020304" pitchFamily="18" charset="0"/>
              </a:rPr>
              <a:t>:</a:t>
            </a:r>
          </a:p>
          <a:p>
            <a:pPr algn="l"/>
            <a:r>
              <a:rPr lang="en-MY" sz="2400" b="0" i="0" dirty="0">
                <a:solidFill>
                  <a:srgbClr val="374151"/>
                </a:solidFill>
                <a:effectLst/>
                <a:latin typeface="Times New Roman" panose="02020603050405020304" pitchFamily="18" charset="0"/>
                <a:cs typeface="Times New Roman" panose="02020603050405020304" pitchFamily="18" charset="0"/>
              </a:rPr>
              <a:t>Briefly touch on existing approaches or technologies and their limitations.</a:t>
            </a:r>
          </a:p>
          <a:p>
            <a:pPr algn="l"/>
            <a:r>
              <a:rPr lang="en-MY" sz="2400" b="0" i="0" dirty="0">
                <a:solidFill>
                  <a:srgbClr val="FF0000"/>
                </a:solidFill>
                <a:effectLst/>
                <a:latin typeface="Times New Roman" panose="02020603050405020304" pitchFamily="18" charset="0"/>
                <a:cs typeface="Times New Roman" panose="02020603050405020304" pitchFamily="18" charset="0"/>
              </a:rPr>
              <a:t>Example: </a:t>
            </a:r>
            <a:r>
              <a:rPr lang="en-MY" sz="2400" b="0" i="0" dirty="0">
                <a:solidFill>
                  <a:srgbClr val="374151"/>
                </a:solidFill>
                <a:effectLst/>
                <a:latin typeface="Times New Roman" panose="02020603050405020304" pitchFamily="18" charset="0"/>
                <a:cs typeface="Times New Roman" panose="02020603050405020304" pitchFamily="18" charset="0"/>
              </a:rPr>
              <a:t>"Current sentiment analysis models often rely on basic keyword matching and do not effectively capture the nuances of sentiment in social media conversations.“</a:t>
            </a:r>
          </a:p>
          <a:p>
            <a:pPr algn="l">
              <a:buFont typeface="+mj-lt"/>
              <a:buAutoNum type="arabicPeriod"/>
            </a:pPr>
            <a:endParaRPr lang="en-MY" sz="2400" dirty="0">
              <a:solidFill>
                <a:srgbClr val="374151"/>
              </a:solidFill>
              <a:latin typeface="Times New Roman" panose="02020603050405020304" pitchFamily="18" charset="0"/>
              <a:cs typeface="Times New Roman" panose="02020603050405020304" pitchFamily="18" charset="0"/>
            </a:endParaRPr>
          </a:p>
          <a:p>
            <a:pPr algn="l"/>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28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219200" y="462139"/>
            <a:ext cx="9220200" cy="584775"/>
          </a:xfrm>
          <a:prstGeom prst="rect">
            <a:avLst/>
          </a:prstGeom>
          <a:noFill/>
        </p:spPr>
        <p:txBody>
          <a:bodyPr wrap="square" rtlCol="0">
            <a:spAutoFit/>
          </a:bodyPr>
          <a:lstStyle/>
          <a:p>
            <a:pPr eaLnBrk="1" fontAlgn="auto" hangingPunct="1">
              <a:spcBef>
                <a:spcPts val="0"/>
              </a:spcBef>
              <a:spcAft>
                <a:spcPts val="0"/>
              </a:spcAft>
            </a:pPr>
            <a:r>
              <a:rPr lang="en-US" sz="3200" b="1" dirty="0">
                <a:solidFill>
                  <a:prstClr val="white"/>
                </a:solidFill>
                <a:latin typeface="Agency FB" panose="020B0503020202020204" pitchFamily="34" charset="0"/>
              </a:rPr>
              <a:t>Steps for formulating research problem with examples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74341" y="5997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948" y="44487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43536"/>
            <a:ext cx="10812720" cy="3416320"/>
          </a:xfrm>
          <a:prstGeom prst="rect">
            <a:avLst/>
          </a:prstGeom>
        </p:spPr>
        <p:txBody>
          <a:bodyPr wrap="square">
            <a:spAutoFit/>
          </a:bodyPr>
          <a:lstStyle/>
          <a:p>
            <a:pPr algn="l"/>
            <a:endParaRPr lang="en-MY" sz="2400" dirty="0">
              <a:solidFill>
                <a:srgbClr val="374151"/>
              </a:solidFill>
              <a:latin typeface="Times New Roman" panose="02020603050405020304" pitchFamily="18" charset="0"/>
              <a:cs typeface="Times New Roman" panose="02020603050405020304" pitchFamily="18" charset="0"/>
            </a:endParaRPr>
          </a:p>
          <a:p>
            <a:pPr algn="l"/>
            <a:r>
              <a:rPr lang="en-MY" sz="2400" b="0" i="0" dirty="0">
                <a:solidFill>
                  <a:srgbClr val="374151"/>
                </a:solidFill>
                <a:effectLst/>
                <a:latin typeface="Times New Roman" panose="02020603050405020304" pitchFamily="18" charset="0"/>
                <a:cs typeface="Times New Roman" panose="02020603050405020304" pitchFamily="18" charset="0"/>
              </a:rPr>
              <a:t>5. Justify the Need for Research:</a:t>
            </a:r>
          </a:p>
          <a:p>
            <a:pPr algn="l">
              <a:buFont typeface="+mj-lt"/>
              <a:buAutoNum type="arabicPeriod"/>
            </a:pPr>
            <a:endParaRPr lang="en-MY" sz="2400" b="0" i="0" dirty="0">
              <a:solidFill>
                <a:srgbClr val="374151"/>
              </a:solidFill>
              <a:effectLst/>
              <a:latin typeface="Times New Roman" panose="02020603050405020304" pitchFamily="18" charset="0"/>
              <a:cs typeface="Times New Roman" panose="02020603050405020304" pitchFamily="18" charset="0"/>
            </a:endParaRPr>
          </a:p>
          <a:p>
            <a:pPr algn="l"/>
            <a:r>
              <a:rPr lang="en-MY" sz="2400" b="0" i="0" dirty="0">
                <a:solidFill>
                  <a:srgbClr val="374151"/>
                </a:solidFill>
                <a:effectLst/>
                <a:latin typeface="Times New Roman" panose="02020603050405020304" pitchFamily="18" charset="0"/>
                <a:cs typeface="Times New Roman" panose="02020603050405020304" pitchFamily="18" charset="0"/>
              </a:rPr>
              <a:t>Explain why this problem requires further investigation and how it contributes to the field.</a:t>
            </a:r>
          </a:p>
          <a:p>
            <a:pPr algn="l"/>
            <a:r>
              <a:rPr lang="en-MY" sz="2400" b="0" i="0" dirty="0">
                <a:solidFill>
                  <a:srgbClr val="FF0000"/>
                </a:solidFill>
                <a:effectLst/>
                <a:latin typeface="Times New Roman" panose="02020603050405020304" pitchFamily="18" charset="0"/>
                <a:cs typeface="Times New Roman" panose="02020603050405020304" pitchFamily="18" charset="0"/>
              </a:rPr>
              <a:t>Example:</a:t>
            </a:r>
            <a:r>
              <a:rPr lang="en-MY" sz="2400" b="0" i="0" dirty="0">
                <a:solidFill>
                  <a:srgbClr val="374151"/>
                </a:solidFill>
                <a:effectLst/>
                <a:latin typeface="Times New Roman" panose="02020603050405020304" pitchFamily="18" charset="0"/>
                <a:cs typeface="Times New Roman" panose="02020603050405020304" pitchFamily="18" charset="0"/>
              </a:rPr>
              <a:t> "The limitations of current sentiment analysis models hinder businesses' ability to make data-driven decisions based on social media feedback. Therefore, there is a clear need for improved sentiment analysis techniques."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610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488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MY" dirty="0">
                <a:solidFill>
                  <a:prstClr val="white"/>
                </a:solidFill>
              </a:rPr>
              <a:t>When you have a clearly defined research problem, you know exactly what you need to investigate and what </a:t>
            </a:r>
          </a:p>
          <a:p>
            <a:pPr marL="285750" indent="-285750" eaLnBrk="1" fontAlgn="auto" hangingPunct="1">
              <a:spcBef>
                <a:spcPts val="0"/>
              </a:spcBef>
              <a:spcAft>
                <a:spcPts val="0"/>
              </a:spcAft>
              <a:buFont typeface="Arial" panose="020B0604020202020204" pitchFamily="34" charset="0"/>
              <a:buChar char="•"/>
            </a:pPr>
            <a:r>
              <a:rPr lang="en-MY" b="0" i="0" dirty="0">
                <a:solidFill>
                  <a:srgbClr val="374151"/>
                </a:solidFill>
                <a:effectLst/>
                <a:latin typeface="Söhne"/>
              </a:rPr>
              <a:t>A well-defined research problem helps you optimize the use of resources like time, funding, and manpower. This ensures that you make the most of what's available and achieve your research goals efficiently.</a:t>
            </a:r>
            <a:endParaRPr lang="en-MY" b="0" i="0" dirty="0">
              <a:solidFill>
                <a:prstClr val="white"/>
              </a:solidFill>
              <a:effectLst/>
              <a:latin typeface="Söhne"/>
            </a:endParaRPr>
          </a:p>
          <a:p>
            <a:pPr marL="285750" indent="-285750" eaLnBrk="1" fontAlgn="auto" hangingPunct="1">
              <a:spcBef>
                <a:spcPts val="0"/>
              </a:spcBef>
              <a:spcAft>
                <a:spcPts val="0"/>
              </a:spcAft>
              <a:buFont typeface="Arial" panose="020B0604020202020204" pitchFamily="34" charset="0"/>
              <a:buChar char="•"/>
            </a:pPr>
            <a:endParaRPr lang="en-MY" dirty="0">
              <a:solidFill>
                <a:prstClr val="white"/>
              </a:solidFill>
              <a:latin typeface="Söhne"/>
            </a:endParaRPr>
          </a:p>
          <a:p>
            <a:pPr marL="285750" indent="-285750" eaLnBrk="1" fontAlgn="auto" hangingPunct="1">
              <a:spcBef>
                <a:spcPts val="0"/>
              </a:spcBef>
              <a:spcAft>
                <a:spcPts val="0"/>
              </a:spcAft>
              <a:buFont typeface="Arial" panose="020B0604020202020204" pitchFamily="34" charset="0"/>
              <a:buChar char="•"/>
            </a:pPr>
            <a:r>
              <a:rPr lang="en-MY" b="0" i="0" dirty="0">
                <a:solidFill>
                  <a:srgbClr val="374151"/>
                </a:solidFill>
                <a:effectLst/>
                <a:latin typeface="Söhne"/>
              </a:rPr>
              <a:t>Additionally, enables you to focus your research efforts efficiently without wasting time and resources on irrelevant </a:t>
            </a:r>
            <a:r>
              <a:rPr lang="en-MY" dirty="0">
                <a:solidFill>
                  <a:srgbClr val="374151"/>
                </a:solidFill>
                <a:latin typeface="Söhne"/>
              </a:rPr>
              <a:t>or vague </a:t>
            </a:r>
            <a:r>
              <a:rPr lang="en-MY" b="0" i="0" dirty="0">
                <a:solidFill>
                  <a:srgbClr val="374151"/>
                </a:solidFill>
                <a:effectLst/>
                <a:latin typeface="Söhne"/>
              </a:rPr>
              <a:t>objectives. </a:t>
            </a:r>
            <a:r>
              <a:rPr lang="en-MY" dirty="0">
                <a:solidFill>
                  <a:prstClr val="white"/>
                </a:solidFill>
              </a:rPr>
              <a:t>les you to focus your research efforts efficiently without wasting time and resources on irrelevant or vague objectives.</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63691" y="40112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0" i="0" dirty="0">
                <a:solidFill>
                  <a:schemeClr val="bg1"/>
                </a:solidFill>
                <a:effectLst/>
                <a:latin typeface="Google Sans"/>
              </a:rPr>
              <a:t>Bottom line !</a:t>
            </a:r>
            <a:endParaRPr lang="ar-YE" sz="3200" b="1" dirty="0">
              <a:solidFill>
                <a:schemeClr val="bg1"/>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179870" y="1763303"/>
            <a:ext cx="9829800" cy="1077218"/>
          </a:xfrm>
          <a:prstGeom prst="rect">
            <a:avLst/>
          </a:prstGeom>
        </p:spPr>
        <p:txBody>
          <a:bodyPr wrap="square">
            <a:spAutoFit/>
          </a:bodyPr>
          <a:lstStyle/>
          <a:p>
            <a:pPr algn="ctr"/>
            <a:r>
              <a:rPr lang="en-US" sz="3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A well-defined research problem would allow for a well-defined and cost-effective strategy.</a:t>
            </a:r>
            <a:endParaRPr lang="en-US" sz="20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endParaRPr>
          </a:p>
        </p:txBody>
      </p:sp>
      <p:pic>
        <p:nvPicPr>
          <p:cNvPr id="6" name="Picture 5">
            <a:extLst>
              <a:ext uri="{FF2B5EF4-FFF2-40B4-BE49-F238E27FC236}">
                <a16:creationId xmlns:a16="http://schemas.microsoft.com/office/drawing/2014/main" id="{C23017F8-FA54-D520-C8DF-93ED389B48DC}"/>
              </a:ext>
            </a:extLst>
          </p:cNvPr>
          <p:cNvPicPr>
            <a:picLocks noChangeAspect="1"/>
          </p:cNvPicPr>
          <p:nvPr/>
        </p:nvPicPr>
        <p:blipFill>
          <a:blip r:embed="rId4"/>
          <a:stretch>
            <a:fillRect/>
          </a:stretch>
        </p:blipFill>
        <p:spPr>
          <a:xfrm>
            <a:off x="8676371" y="4314768"/>
            <a:ext cx="2676789" cy="14608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1871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objectives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0200"/>
            <a:ext cx="10812720" cy="4154984"/>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is a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clear statement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of what the researcher or researchers hope to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accomplish</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through the research.</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outlines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specific goals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outcomes that the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study aims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achieve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helps in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providing focus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direction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to the research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process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ensuring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that all efforts are aligned towards achieving the desired results.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helps in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evaluating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success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relevance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of the study by comparing the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achieved outcomes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with the initially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stated objectives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p:txBody>
      </p:sp>
    </p:spTree>
    <p:extLst>
      <p:ext uri="{BB962C8B-B14F-4D97-AF65-F5344CB8AC3E}">
        <p14:creationId xmlns:p14="http://schemas.microsoft.com/office/powerpoint/2010/main" val="163170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objectives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0200"/>
            <a:ext cx="10812720" cy="4462760"/>
          </a:xfrm>
          <a:prstGeom prst="rect">
            <a:avLst/>
          </a:prstGeom>
        </p:spPr>
        <p:txBody>
          <a:bodyPr wrap="square">
            <a:spAutoFit/>
          </a:bodyPr>
          <a:lstStyle/>
          <a:p>
            <a:pPr algn="ctr"/>
            <a:endParaRPr lang="en-US" sz="11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endParaRPr>
          </a:p>
          <a:p>
            <a:pPr algn="ct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 good research needs to be both relevant AND methodologically sound!</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should be broken down into: </a:t>
            </a:r>
          </a:p>
          <a:p>
            <a:pPr marL="800100" lvl="1" indent="-342900">
              <a:buFont typeface="Wingdings" panose="05000000000000000000" pitchFamily="2" charset="2"/>
              <a:buChar char="q"/>
            </a:pPr>
            <a:r>
              <a:rPr lang="en-US" sz="22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General objective</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outlines the overall aim of the research.</a:t>
            </a:r>
          </a:p>
          <a:p>
            <a:pPr marL="800100" lvl="1" indent="-342900">
              <a:buFont typeface="Wingdings" panose="05000000000000000000" pitchFamily="2" charset="2"/>
              <a:buChar char="q"/>
            </a:pPr>
            <a:r>
              <a:rPr lang="en-US" sz="22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Specific objectives</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define the specific outcomes or questions to be addressed.</a:t>
            </a:r>
          </a:p>
          <a:p>
            <a:pPr marL="800100" lvl="1" indent="-342900">
              <a:buFont typeface="Wingdings" panose="05000000000000000000" pitchFamily="2" charset="2"/>
              <a:buChar char="q"/>
            </a:pPr>
            <a:r>
              <a:rPr lang="en-US" sz="22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Operational objectives</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outline the practical steps or methods to achieve the research goals. </a:t>
            </a:r>
          </a:p>
          <a:p>
            <a:pPr marL="800100" lvl="1" indent="-342900">
              <a:buFont typeface="Wingdings" panose="05000000000000000000" pitchFamily="2" charset="2"/>
              <a:buChar char="q"/>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Research objectives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can also be categorized as:</a:t>
            </a:r>
          </a:p>
          <a:p>
            <a:pPr marL="800100" lvl="1" indent="-342900">
              <a:buFont typeface="Wingdings" panose="05000000000000000000" pitchFamily="2" charset="2"/>
              <a:buChar char="q"/>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Exploratory objectives</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aim to generate new insights or hypotheses</a:t>
            </a:r>
          </a:p>
          <a:p>
            <a:pPr marL="800100" lvl="1" indent="-342900">
              <a:buFont typeface="Wingdings" panose="05000000000000000000" pitchFamily="2" charset="2"/>
              <a:buChar char="q"/>
            </a:pPr>
            <a:r>
              <a:rPr lang="en-US" sz="22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Confirmatory objectives</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aim to test existing theories or hypotheses.</a:t>
            </a:r>
          </a:p>
          <a:p>
            <a:pPr marL="800100" lvl="1" indent="-342900">
              <a:buFont typeface="Wingdings" panose="05000000000000000000" pitchFamily="2" charset="2"/>
              <a:buChar char="q"/>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322935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Characteristics of research objectives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0200"/>
            <a:ext cx="10812720" cy="4324261"/>
          </a:xfrm>
          <a:prstGeom prst="rect">
            <a:avLst/>
          </a:prstGeom>
        </p:spPr>
        <p:txBody>
          <a:bodyPr wrap="square">
            <a:spAutoFit/>
          </a:bodyPr>
          <a:lstStyle/>
          <a:p>
            <a:pPr marL="342900" indent="-342900">
              <a:buFont typeface="Wingdings" panose="05000000000000000000" pitchFamily="2" charset="2"/>
              <a:buChar char="Ø"/>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The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clarity</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specificity</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of research objectives: </a:t>
            </a:r>
          </a:p>
          <a:p>
            <a:pPr marL="800100" lvl="1" indent="-342900">
              <a:buFont typeface="Wingdings" panose="05000000000000000000" pitchFamily="2" charset="2"/>
              <a:buChar char="q"/>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Discuss the importance of clearly defining research objectives in order to guide the entire research process effectively.</a:t>
            </a:r>
          </a:p>
          <a:p>
            <a:pPr marL="800100" lvl="1" indent="-342900">
              <a:buFont typeface="Wingdings" panose="05000000000000000000" pitchFamily="2" charset="2"/>
              <a:buChar char="q"/>
            </a:pPr>
            <a:endParaRPr lang="en-US" sz="2000" dirty="0">
              <a:ln w="0"/>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Alignment</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with the overall research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question</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a:t>
            </a:r>
          </a:p>
          <a:p>
            <a:pPr marL="800100" lvl="1" indent="-342900">
              <a:buFont typeface="Wingdings" panose="05000000000000000000" pitchFamily="2" charset="2"/>
              <a:buChar char="q"/>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Explore how research objectives should be closely linked to the central research question, ensuring that they contribute towards answering it accurately and comprehensively.</a:t>
            </a:r>
          </a:p>
          <a:p>
            <a:pPr marL="800100" lvl="1" indent="-342900">
              <a:buFont typeface="Wingdings" panose="05000000000000000000" pitchFamily="2" charset="2"/>
              <a:buChar char="q"/>
            </a:pPr>
            <a:endParaRPr lang="en-US" sz="2000" dirty="0">
              <a:ln w="0"/>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Measurability</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achievability</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of research objectives:</a:t>
            </a:r>
          </a:p>
          <a:p>
            <a:pPr marL="800100" lvl="1"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Explain how well-designed research objectives should be measurable, allowing researchers to assess their progress and success throughout the study.</a:t>
            </a:r>
          </a:p>
        </p:txBody>
      </p:sp>
    </p:spTree>
    <p:extLst>
      <p:ext uri="{BB962C8B-B14F-4D97-AF65-F5344CB8AC3E}">
        <p14:creationId xmlns:p14="http://schemas.microsoft.com/office/powerpoint/2010/main" val="2370498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Characteristics of research objectives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8876"/>
            <a:ext cx="10812720" cy="4424288"/>
          </a:xfrm>
          <a:prstGeom prst="rect">
            <a:avLst/>
          </a:prstGeom>
        </p:spPr>
        <p:txBody>
          <a:bodyPr wrap="square">
            <a:spAutoFit/>
          </a:bodyPr>
          <a:lstStyle/>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Practical implications </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of research objectives: </a:t>
            </a:r>
          </a:p>
          <a:p>
            <a:pPr marL="800100" lvl="1" indent="-342900">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cs typeface="+mn-cs"/>
              </a:rPr>
              <a:t>Explore the significance of practicality in shaping impactful research objectives</a:t>
            </a:r>
            <a:r>
              <a:rPr lang="en-US" sz="2000" dirty="0">
                <a:ln w="0"/>
                <a:effectLst>
                  <a:outerShdw blurRad="38100" dist="19050" dir="2700000" algn="tl" rotWithShape="0">
                    <a:schemeClr val="dk1">
                      <a:alpha val="40000"/>
                    </a:schemeClr>
                  </a:outerShdw>
                </a:effectLst>
                <a:latin typeface="Times New Roman" panose="02020603050405020304" pitchFamily="18" charset="0"/>
                <a:cs typeface="+mn-cs"/>
              </a:rPr>
              <a:t>.</a:t>
            </a:r>
          </a:p>
          <a:p>
            <a:pPr lvl="1"/>
            <a:endParaRPr lang="en-US" sz="1200" dirty="0">
              <a:ln w="0"/>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0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Importance</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of setting realistic </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research objectives</a:t>
            </a:r>
            <a:r>
              <a:rPr lang="en-US" sz="2000" dirty="0">
                <a:ln w="0"/>
                <a:effectLst>
                  <a:outerShdw blurRad="38100" dist="19050" dir="2700000" algn="tl" rotWithShape="0">
                    <a:schemeClr val="dk1">
                      <a:alpha val="40000"/>
                    </a:schemeClr>
                  </a:outerShdw>
                </a:effectLst>
                <a:latin typeface="Times New Roman" panose="02020603050405020304" pitchFamily="18" charset="0"/>
                <a:cs typeface="+mn-cs"/>
              </a:rPr>
              <a:t>: </a:t>
            </a:r>
          </a:p>
          <a:p>
            <a:pPr marL="800100" lvl="1" indent="-342900">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cs typeface="+mn-cs"/>
              </a:rPr>
              <a:t>Explain the significance of setting objectives that are achievable within the given resources, time frame, and constraints to ensure successful completion of the research project.</a:t>
            </a:r>
          </a:p>
          <a:p>
            <a:pPr marL="342900" indent="-342900">
              <a:buFont typeface="Wingdings" panose="05000000000000000000" pitchFamily="2" charset="2"/>
              <a:buChar char="Ø"/>
            </a:pPr>
            <a:endParaRPr lang="en-US" sz="1100" dirty="0">
              <a:ln w="0"/>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Factors</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 to consider in determining </a:t>
            </a: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feasibility</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a:t>
            </a:r>
          </a:p>
          <a:p>
            <a:pPr marL="800100" lvl="1" indent="-342900">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cs typeface="+mn-cs"/>
              </a:rPr>
              <a:t> Discuss the various factors researchers should consider while evaluating the feasibility of their objectives, such as availability of data, expertise required, ethical considerations, and financial implications.</a:t>
            </a:r>
          </a:p>
          <a:p>
            <a:pPr marL="800100" lvl="1" indent="-342900">
              <a:buFont typeface="Wingdings" panose="05000000000000000000" pitchFamily="2" charset="2"/>
              <a:buChar char="q"/>
            </a:pPr>
            <a:endParaRPr lang="en-US" sz="1050" dirty="0">
              <a:ln w="0"/>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Methods</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for evaluating </a:t>
            </a:r>
            <a:r>
              <a:rPr lang="en-US" sz="2200" dirty="0">
                <a:ln w="0"/>
                <a:effectLst>
                  <a:outerShdw blurRad="38100" dist="19050" dir="2700000" algn="tl" rotWithShape="0">
                    <a:schemeClr val="dk1">
                      <a:alpha val="40000"/>
                    </a:schemeClr>
                  </a:outerShdw>
                </a:effectLst>
                <a:latin typeface="Times New Roman" panose="02020603050405020304" pitchFamily="18" charset="0"/>
                <a:cs typeface="+mn-cs"/>
              </a:rPr>
              <a:t>research objectives: </a:t>
            </a:r>
          </a:p>
          <a:p>
            <a:pPr marL="800100" lvl="1" indent="-342900">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cs typeface="+mn-cs"/>
              </a:rPr>
              <a:t>Explore various approaches or frameworks that can be used to assess the achievement of research objectives.</a:t>
            </a:r>
            <a:endParaRPr lang="en-US" sz="2000" dirty="0">
              <a:ln w="0"/>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1003762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Formulate objectives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0200"/>
            <a:ext cx="10812720" cy="4355038"/>
          </a:xfrm>
          <a:prstGeom prst="rect">
            <a:avLst/>
          </a:prstGeom>
        </p:spPr>
        <p:txBody>
          <a:bodyPr wrap="square">
            <a:spAutoFit/>
          </a:bodyPr>
          <a:lstStyle/>
          <a:p>
            <a:pPr algn="ct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Start with words like:</a:t>
            </a:r>
          </a:p>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Identify</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key factors influencing consumer buying behavior in the digital age and their impact on marketing strategies.</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Describe</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role of social media in shaping political opinions and assess its effectiveness as a tool for political mobilization.</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Estimate</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economic cost of climate change by analyzing various sectors impacted, such as agriculture, health, and infrastructure.</a:t>
            </a: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Determine</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relationship between employee satisfaction and productivity levels within an organization using quantitative research methods.</a:t>
            </a: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2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Develop</a:t>
            </a: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 comprehensive framework to compare different renewable energy sources.</a:t>
            </a:r>
          </a:p>
        </p:txBody>
      </p:sp>
    </p:spTree>
    <p:extLst>
      <p:ext uri="{BB962C8B-B14F-4D97-AF65-F5344CB8AC3E}">
        <p14:creationId xmlns:p14="http://schemas.microsoft.com/office/powerpoint/2010/main" val="3293450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Formulate objectives (cont. )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00200"/>
            <a:ext cx="10812720" cy="4293483"/>
          </a:xfrm>
          <a:prstGeom prst="rect">
            <a:avLst/>
          </a:prstGeom>
        </p:spPr>
        <p:txBody>
          <a:bodyPr wrap="square">
            <a:spAutoFit/>
          </a:bodyPr>
          <a:lstStyle/>
          <a:p>
            <a:pPr algn="ct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Start with words like:</a:t>
            </a:r>
          </a:p>
          <a:p>
            <a:pPr marL="342900" indent="-342900">
              <a:buFont typeface="Wingdings" panose="05000000000000000000" pitchFamily="2" charset="2"/>
              <a:buChar char="Ø"/>
            </a:pP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Compare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research objectives of different studies conducted on the same topic to identify commonalities and differences in their approaches.</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Analyze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how the research objectives have evolved over time by examining studies conducted at different periods, highlighting any shifts in focus or emerging trends.</a:t>
            </a:r>
          </a:p>
          <a:p>
            <a:pPr marL="342900" indent="-342900">
              <a:buFont typeface="Wingdings" panose="05000000000000000000" pitchFamily="2" charset="2"/>
              <a:buChar char="Ø"/>
            </a:pP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Collect</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data from various sources to evaluate whether the stated research objectives were effectively achieved and if they provided valuable insights into the subject matter.</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300" i="1" dirty="0">
                <a:ln w="0"/>
                <a:solidFill>
                  <a:srgbClr val="C00000"/>
                </a:solidFill>
                <a:effectLst>
                  <a:outerShdw blurRad="38100" dist="19050" dir="2700000" algn="tl" rotWithShape="0">
                    <a:schemeClr val="dk1">
                      <a:alpha val="40000"/>
                    </a:schemeClr>
                  </a:outerShdw>
                </a:effectLst>
                <a:highlight>
                  <a:srgbClr val="FCEEE4"/>
                </a:highlight>
                <a:latin typeface="BatangChe" panose="02030609000101010101" pitchFamily="49" charset="-127"/>
                <a:ea typeface="BatangChe" panose="02030609000101010101" pitchFamily="49" charset="-127"/>
                <a:cs typeface="TH SarabunPSK" panose="020B0500040200020003" pitchFamily="34" charset="-34"/>
              </a:rPr>
              <a:t>Evaluate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how well-established theories or frameworks have been utilized as a basis for defining research</a:t>
            </a: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050690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77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Formulate objectives: Example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914400" y="2069591"/>
            <a:ext cx="10812720" cy="34891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To collect social media content for analysis, accounting for informal language and sarcasm.</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285750" indent="-285750">
              <a:lnSpc>
                <a:spcPct val="107000"/>
              </a:lnSpc>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To propose and design a robust model capable of accurately interpreting sentiment in social media posts, considering informal language and sarcasm.</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285750" indent="-285750">
              <a:lnSpc>
                <a:spcPct val="107000"/>
              </a:lnSpc>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To evaluate model's accuracy, precision, and recall, and refine it to improve its interpretive capabilities.</a:t>
            </a:r>
          </a:p>
          <a:p>
            <a:pPr marL="285750" indent="-285750">
              <a:lnSpc>
                <a:spcPct val="107000"/>
              </a:lnSpc>
              <a:spcAft>
                <a:spcPts val="800"/>
              </a:spcAft>
              <a:buFont typeface="Arial" panose="020B0604020202020204" pitchFamily="34" charset="0"/>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To compare the model's performance with other sentiment analysis methods to assess its effectiveness.</a:t>
            </a:r>
          </a:p>
          <a:p>
            <a:pPr algn="ct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42478592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561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5">
            <a:extLst>
              <a:ext uri="{FF2B5EF4-FFF2-40B4-BE49-F238E27FC236}">
                <a16:creationId xmlns:a16="http://schemas.microsoft.com/office/drawing/2014/main" id="{2FBEBDC4-CEE6-F3AE-3F79-102E5867110B}"/>
              </a:ext>
            </a:extLst>
          </p:cNvPr>
          <p:cNvSpPr txBox="1"/>
          <p:nvPr/>
        </p:nvSpPr>
        <p:spPr>
          <a:xfrm>
            <a:off x="838200" y="1796610"/>
            <a:ext cx="10439400" cy="707886"/>
          </a:xfrm>
          <a:prstGeom prst="rect">
            <a:avLst/>
          </a:prstGeom>
          <a:noFill/>
        </p:spPr>
        <p:txBody>
          <a:bodyPr wrap="square">
            <a:spAutoFit/>
          </a:bodyPr>
          <a:lstStyle/>
          <a:p>
            <a:pPr marL="800100" lvl="1" indent="-342900" eaLnBrk="1" hangingPunct="1">
              <a:buFont typeface="+mj-lt"/>
              <a:buAutoNum type="arabicPeriod"/>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
        <p:nvSpPr>
          <p:cNvPr id="7" name="TextBox 6">
            <a:extLst>
              <a:ext uri="{FF2B5EF4-FFF2-40B4-BE49-F238E27FC236}">
                <a16:creationId xmlns:a16="http://schemas.microsoft.com/office/drawing/2014/main" id="{D94F083B-2A38-83D8-1B41-A73E32B6ADB9}"/>
              </a:ext>
            </a:extLst>
          </p:cNvPr>
          <p:cNvSpPr txBox="1"/>
          <p:nvPr/>
        </p:nvSpPr>
        <p:spPr>
          <a:xfrm>
            <a:off x="1066800" y="2001116"/>
            <a:ext cx="10058400" cy="2308324"/>
          </a:xfrm>
          <a:prstGeom prst="rect">
            <a:avLst/>
          </a:prstGeom>
          <a:noFill/>
        </p:spPr>
        <p:txBody>
          <a:bodyPr wrap="square">
            <a:spAutoFit/>
          </a:bodyPr>
          <a:lstStyle/>
          <a:p>
            <a:pPr marL="342900" indent="-342900">
              <a:buFont typeface="+mj-lt"/>
              <a:buAutoNum type="arabicPeriod"/>
            </a:pPr>
            <a:r>
              <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LAZAR, Jonathan; FENG, </a:t>
            </a:r>
            <a:r>
              <a:rPr lang="en-US" sz="1800"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Jinjuan</a:t>
            </a:r>
            <a:r>
              <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Heidi; HOCHHEISER, Harry. Research methods in human-computer interaction. Morgan Kaufmann, 2017.‏</a:t>
            </a:r>
          </a:p>
          <a:p>
            <a:pPr marL="342900" indent="-342900">
              <a:buFont typeface="+mj-lt"/>
              <a:buAutoNum type="arabicPeriod"/>
            </a:pPr>
            <a:endPar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mj-lt"/>
              <a:buAutoNum type="arabicPeriod"/>
            </a:pPr>
            <a:r>
              <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RICHEY, Rita C.; KLEIN, James D. Design and development research: Methods, strategies, and issues. Routledge, 2014.‏</a:t>
            </a:r>
          </a:p>
          <a:p>
            <a:pPr marL="342900" indent="-342900">
              <a:buFont typeface="+mj-lt"/>
              <a:buAutoNum type="arabicPeriod"/>
            </a:pPr>
            <a:endPar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mj-lt"/>
              <a:buAutoNum type="arabicPeriod"/>
            </a:pPr>
            <a:r>
              <a:rPr lang="en-US" sz="18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GODDARD, Wayne; MELVILLE, Stuart. Research methodology: An introduction. Juta and Company Ltd, 2004.‏</a:t>
            </a:r>
          </a:p>
        </p:txBody>
      </p:sp>
    </p:spTree>
    <p:extLst>
      <p:ext uri="{BB962C8B-B14F-4D97-AF65-F5344CB8AC3E}">
        <p14:creationId xmlns:p14="http://schemas.microsoft.com/office/powerpoint/2010/main" val="140480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3076" name="Picture 4" descr="Guide To Getting Involved In Undergraduate research Through Cold-emailing -  Cindy Lao">
            <a:extLst>
              <a:ext uri="{FF2B5EF4-FFF2-40B4-BE49-F238E27FC236}">
                <a16:creationId xmlns:a16="http://schemas.microsoft.com/office/drawing/2014/main" id="{00B01708-944A-8EE8-93DE-E79BD3F23E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317199"/>
            <a:ext cx="7110413" cy="46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86619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21097</TotalTime>
  <Words>2516</Words>
  <Application>Microsoft Office PowerPoint</Application>
  <PresentationFormat>Widescreen</PresentationFormat>
  <Paragraphs>263</Paragraphs>
  <Slides>30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BatangChe</vt:lpstr>
      <vt:lpstr>Agency FB</vt:lpstr>
      <vt:lpstr>Arial</vt:lpstr>
      <vt:lpstr>Calibri</vt:lpstr>
      <vt:lpstr>Calibri Light</vt:lpstr>
      <vt:lpstr>Google Sans</vt:lpstr>
      <vt:lpstr>Söhne</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Mohammed F.R. Anbar</cp:lastModifiedBy>
  <cp:revision>389</cp:revision>
  <dcterms:created xsi:type="dcterms:W3CDTF">2012-10-04T04:34:07Z</dcterms:created>
  <dcterms:modified xsi:type="dcterms:W3CDTF">2023-10-24T04:27:12Z</dcterms:modified>
</cp:coreProperties>
</file>