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3"/>
  </p:notesMasterIdLst>
  <p:sldIdLst>
    <p:sldId id="480" r:id="rId2"/>
    <p:sldId id="303" r:id="rId3"/>
    <p:sldId id="313" r:id="rId4"/>
    <p:sldId id="276" r:id="rId5"/>
    <p:sldId id="539" r:id="rId6"/>
    <p:sldId id="540" r:id="rId7"/>
    <p:sldId id="541" r:id="rId8"/>
    <p:sldId id="542" r:id="rId9"/>
    <p:sldId id="543" r:id="rId10"/>
    <p:sldId id="544" r:id="rId11"/>
    <p:sldId id="545" r:id="rId12"/>
    <p:sldId id="546" r:id="rId13"/>
    <p:sldId id="547" r:id="rId14"/>
    <p:sldId id="548" r:id="rId15"/>
    <p:sldId id="549" r:id="rId16"/>
    <p:sldId id="550" r:id="rId17"/>
    <p:sldId id="551" r:id="rId18"/>
    <p:sldId id="552" r:id="rId19"/>
    <p:sldId id="553" r:id="rId20"/>
    <p:sldId id="554" r:id="rId21"/>
    <p:sldId id="555" r:id="rId22"/>
    <p:sldId id="556" r:id="rId23"/>
    <p:sldId id="557" r:id="rId24"/>
    <p:sldId id="558" r:id="rId25"/>
    <p:sldId id="559" r:id="rId26"/>
    <p:sldId id="560" r:id="rId27"/>
    <p:sldId id="561" r:id="rId28"/>
    <p:sldId id="562" r:id="rId29"/>
    <p:sldId id="563" r:id="rId30"/>
    <p:sldId id="564" r:id="rId31"/>
    <p:sldId id="565" r:id="rId32"/>
    <p:sldId id="566" r:id="rId33"/>
    <p:sldId id="567" r:id="rId34"/>
    <p:sldId id="568" r:id="rId35"/>
    <p:sldId id="569" r:id="rId36"/>
    <p:sldId id="570" r:id="rId37"/>
    <p:sldId id="571" r:id="rId38"/>
    <p:sldId id="572" r:id="rId39"/>
    <p:sldId id="573" r:id="rId40"/>
    <p:sldId id="574" r:id="rId41"/>
    <p:sldId id="538" r:id="rId42"/>
    <p:sldId id="575" r:id="rId43"/>
    <p:sldId id="576" r:id="rId44"/>
    <p:sldId id="577" r:id="rId45"/>
    <p:sldId id="537" r:id="rId46"/>
    <p:sldId id="578" r:id="rId47"/>
    <p:sldId id="579" r:id="rId48"/>
    <p:sldId id="580" r:id="rId49"/>
    <p:sldId id="581" r:id="rId50"/>
    <p:sldId id="582" r:id="rId51"/>
    <p:sldId id="349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539"/>
            <p14:sldId id="540"/>
            <p14:sldId id="541"/>
            <p14:sldId id="542"/>
            <p14:sldId id="543"/>
            <p14:sldId id="544"/>
            <p14:sldId id="545"/>
            <p14:sldId id="546"/>
            <p14:sldId id="547"/>
            <p14:sldId id="548"/>
            <p14:sldId id="549"/>
            <p14:sldId id="550"/>
            <p14:sldId id="551"/>
            <p14:sldId id="552"/>
            <p14:sldId id="553"/>
            <p14:sldId id="554"/>
            <p14:sldId id="555"/>
            <p14:sldId id="556"/>
            <p14:sldId id="557"/>
            <p14:sldId id="558"/>
            <p14:sldId id="559"/>
            <p14:sldId id="560"/>
            <p14:sldId id="561"/>
            <p14:sldId id="562"/>
            <p14:sldId id="563"/>
            <p14:sldId id="564"/>
            <p14:sldId id="565"/>
            <p14:sldId id="566"/>
            <p14:sldId id="567"/>
            <p14:sldId id="568"/>
            <p14:sldId id="569"/>
            <p14:sldId id="570"/>
            <p14:sldId id="571"/>
            <p14:sldId id="572"/>
            <p14:sldId id="573"/>
            <p14:sldId id="574"/>
            <p14:sldId id="538"/>
            <p14:sldId id="575"/>
            <p14:sldId id="576"/>
            <p14:sldId id="577"/>
            <p14:sldId id="537"/>
            <p14:sldId id="578"/>
            <p14:sldId id="579"/>
            <p14:sldId id="580"/>
            <p14:sldId id="581"/>
            <p14:sldId id="58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43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g"/><Relationship Id="rId3" Type="http://schemas.openxmlformats.org/officeDocument/2006/relationships/image" Target="../media/image5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Hasan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84733" y="2299196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82224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</a:t>
            </a:r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</a:p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AC74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10: Linear algebra and applications</a:t>
            </a: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/>
          <a:srcRect l="44147" t="50155" r="20921" b="23666"/>
          <a:stretch/>
        </p:blipFill>
        <p:spPr>
          <a:xfrm>
            <a:off x="2021688" y="1880321"/>
            <a:ext cx="7820812" cy="3297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0959" t="19991" r="25342" b="26655"/>
          <a:stretch/>
        </p:blipFill>
        <p:spPr>
          <a:xfrm>
            <a:off x="2037729" y="1864495"/>
            <a:ext cx="8116542" cy="4536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185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1919" t="21479" r="25495" b="9555"/>
          <a:stretch/>
        </p:blipFill>
        <p:spPr>
          <a:xfrm>
            <a:off x="2815205" y="1688270"/>
            <a:ext cx="6184900" cy="4562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718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1311" t="19030" r="25683" b="10053"/>
          <a:stretch/>
        </p:blipFill>
        <p:spPr>
          <a:xfrm>
            <a:off x="2997200" y="1661429"/>
            <a:ext cx="6083300" cy="4578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00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1208" t="19902" r="25631" b="9830"/>
          <a:stretch/>
        </p:blipFill>
        <p:spPr>
          <a:xfrm>
            <a:off x="2717800" y="1644742"/>
            <a:ext cx="6108700" cy="4541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549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1294" t="18700" r="25349" b="9672"/>
          <a:stretch/>
        </p:blipFill>
        <p:spPr>
          <a:xfrm>
            <a:off x="2833510" y="1874381"/>
            <a:ext cx="5994400" cy="452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004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1543" t="20045" r="25677" b="10270"/>
          <a:stretch/>
        </p:blipFill>
        <p:spPr>
          <a:xfrm>
            <a:off x="3056447" y="1777105"/>
            <a:ext cx="6079105" cy="4514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608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1013" t="19189" r="25311" b="9243"/>
          <a:stretch/>
        </p:blipFill>
        <p:spPr>
          <a:xfrm>
            <a:off x="3134194" y="1660988"/>
            <a:ext cx="6028305" cy="4521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713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1398" t="19381" r="25438" b="9572"/>
          <a:stretch/>
        </p:blipFill>
        <p:spPr>
          <a:xfrm>
            <a:off x="3104899" y="1681658"/>
            <a:ext cx="5982202" cy="4496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547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1459" t="34657" r="25433" b="10399"/>
          <a:stretch/>
        </p:blipFill>
        <p:spPr>
          <a:xfrm>
            <a:off x="2184218" y="1775428"/>
            <a:ext cx="7312870" cy="4255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023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1233" t="19950" r="25573" b="11387"/>
          <a:stretch/>
        </p:blipFill>
        <p:spPr>
          <a:xfrm>
            <a:off x="2837899" y="1645616"/>
            <a:ext cx="6324600" cy="4592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473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1494" t="19894" r="26047" b="10485"/>
          <a:stretch/>
        </p:blipFill>
        <p:spPr>
          <a:xfrm>
            <a:off x="2652590" y="1663428"/>
            <a:ext cx="6035877" cy="450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248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1640" t="19528" r="26114" b="10366"/>
          <a:stretch/>
        </p:blipFill>
        <p:spPr>
          <a:xfrm>
            <a:off x="3094547" y="1664642"/>
            <a:ext cx="6002905" cy="4530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119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1212" t="20104" r="25490" b="10813"/>
          <a:stretch/>
        </p:blipFill>
        <p:spPr>
          <a:xfrm>
            <a:off x="2850445" y="1713088"/>
            <a:ext cx="6153652" cy="4486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018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0942" t="19390" r="25622" b="10420"/>
          <a:stretch/>
        </p:blipFill>
        <p:spPr>
          <a:xfrm>
            <a:off x="2747433" y="1579033"/>
            <a:ext cx="6202131" cy="4582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347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1045" t="19641" r="25287" b="10393"/>
          <a:stretch/>
        </p:blipFill>
        <p:spPr>
          <a:xfrm>
            <a:off x="2592704" y="1707443"/>
            <a:ext cx="6155650" cy="4514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360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1109" t="19997" r="25939" b="17351"/>
          <a:stretch/>
        </p:blipFill>
        <p:spPr>
          <a:xfrm>
            <a:off x="2203429" y="1696280"/>
            <a:ext cx="6934200" cy="4614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440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1698" t="20914" r="26415" b="33468"/>
          <a:stretch/>
        </p:blipFill>
        <p:spPr>
          <a:xfrm>
            <a:off x="2104429" y="1692405"/>
            <a:ext cx="7983142" cy="3948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025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2710" t="21543" r="26898" b="32687"/>
          <a:stretch/>
        </p:blipFill>
        <p:spPr>
          <a:xfrm>
            <a:off x="2158902" y="1745671"/>
            <a:ext cx="7874195" cy="4022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041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1521" t="20181" r="27100" b="14022"/>
          <a:stretch/>
        </p:blipFill>
        <p:spPr>
          <a:xfrm>
            <a:off x="2946400" y="1696155"/>
            <a:ext cx="6299200" cy="4537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872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5415" t="33406" r="29885" b="45659"/>
          <a:stretch/>
        </p:blipFill>
        <p:spPr>
          <a:xfrm>
            <a:off x="1644722" y="2760000"/>
            <a:ext cx="9378878" cy="2470781"/>
          </a:xfrm>
          <a:prstGeom prst="rect">
            <a:avLst/>
          </a:prstGeom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872038" y="1770063"/>
            <a:ext cx="2452916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Parallel Lines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890680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1501" t="20530" r="25886" b="14766"/>
          <a:stretch/>
        </p:blipFill>
        <p:spPr>
          <a:xfrm>
            <a:off x="2800374" y="1711274"/>
            <a:ext cx="6591252" cy="4559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17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1603" t="22424" r="26142" b="15353"/>
          <a:stretch/>
        </p:blipFill>
        <p:spPr>
          <a:xfrm>
            <a:off x="2513149" y="1766439"/>
            <a:ext cx="6746450" cy="451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132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2346" t="23476" r="26179" b="29020"/>
          <a:stretch/>
        </p:blipFill>
        <p:spPr>
          <a:xfrm>
            <a:off x="2266375" y="1893972"/>
            <a:ext cx="8002280" cy="415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450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7150" t="37419" r="29848" b="43994"/>
          <a:stretch/>
        </p:blipFill>
        <p:spPr>
          <a:xfrm>
            <a:off x="1656833" y="2578277"/>
            <a:ext cx="9608067" cy="2336079"/>
          </a:xfrm>
          <a:prstGeom prst="rect">
            <a:avLst/>
          </a:prstGeom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545770" y="1691266"/>
            <a:ext cx="3111749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Point-Slope Form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204737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1436" t="21714" r="25977" b="20969"/>
          <a:stretch/>
        </p:blipFill>
        <p:spPr>
          <a:xfrm>
            <a:off x="2513149" y="1723216"/>
            <a:ext cx="7404100" cy="4539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794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1492" t="22659" r="25755" b="14187"/>
          <a:stretch/>
        </p:blipFill>
        <p:spPr>
          <a:xfrm>
            <a:off x="2513149" y="1766892"/>
            <a:ext cx="6656968" cy="4482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631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5342" t="37500" r="29770" b="32681"/>
          <a:stretch/>
        </p:blipFill>
        <p:spPr>
          <a:xfrm>
            <a:off x="2094980" y="2689581"/>
            <a:ext cx="8013328" cy="2994304"/>
          </a:xfrm>
          <a:prstGeom prst="rect">
            <a:avLst/>
          </a:prstGeom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961570" y="1907875"/>
            <a:ext cx="3478837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Perpendicular Lines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425691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1730" t="20064" r="25553" b="14477"/>
          <a:stretch/>
        </p:blipFill>
        <p:spPr>
          <a:xfrm>
            <a:off x="2899684" y="1731396"/>
            <a:ext cx="6392631" cy="4465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472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1226" t="22004" r="25112" b="12625"/>
          <a:stretch/>
        </p:blipFill>
        <p:spPr>
          <a:xfrm>
            <a:off x="2710744" y="1661774"/>
            <a:ext cx="6604000" cy="4525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19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5593" t="36375" r="29368" b="42135"/>
          <a:stretch/>
        </p:blipFill>
        <p:spPr>
          <a:xfrm>
            <a:off x="1449958" y="3107066"/>
            <a:ext cx="8968574" cy="2407152"/>
          </a:xfrm>
          <a:prstGeom prst="rect">
            <a:avLst/>
          </a:prstGeom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961570" y="2274804"/>
            <a:ext cx="3704860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Slope-Intercept Form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4044426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1424" t="20050" r="25231" b="41089"/>
          <a:stretch/>
        </p:blipFill>
        <p:spPr>
          <a:xfrm>
            <a:off x="1858507" y="2009362"/>
            <a:ext cx="8400640" cy="344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007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1596" t="23643" r="26159" b="15405"/>
          <a:stretch/>
        </p:blipFill>
        <p:spPr>
          <a:xfrm>
            <a:off x="2402789" y="1888295"/>
            <a:ext cx="6876147" cy="4512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068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1206" t="20123" r="25777" b="48399"/>
          <a:stretch/>
        </p:blipFill>
        <p:spPr>
          <a:xfrm>
            <a:off x="1355217" y="1973176"/>
            <a:ext cx="9099503" cy="3039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746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1206" t="51807" r="25777" b="12926"/>
          <a:stretch/>
        </p:blipFill>
        <p:spPr>
          <a:xfrm>
            <a:off x="1410494" y="1973176"/>
            <a:ext cx="9631451" cy="3603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856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5639" t="36819" r="29605" b="34338"/>
          <a:stretch/>
        </p:blipFill>
        <p:spPr>
          <a:xfrm>
            <a:off x="1858507" y="2793311"/>
            <a:ext cx="8676648" cy="3145285"/>
          </a:xfrm>
          <a:prstGeom prst="rect">
            <a:avLst/>
          </a:prstGeom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2970970" y="1960083"/>
            <a:ext cx="5961888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General Form of a Linear Equation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2698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5076" t="37178" r="29509" b="46521"/>
          <a:stretch/>
        </p:blipFill>
        <p:spPr>
          <a:xfrm>
            <a:off x="1858507" y="3145617"/>
            <a:ext cx="8760785" cy="1768739"/>
          </a:xfrm>
          <a:prstGeom prst="rect">
            <a:avLst/>
          </a:prstGeom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2970970" y="1796394"/>
            <a:ext cx="5961888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General Form of a Linear Equation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171725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232" t="23116" r="25838" b="57248"/>
          <a:stretch/>
        </p:blipFill>
        <p:spPr>
          <a:xfrm>
            <a:off x="1096259" y="2225719"/>
            <a:ext cx="10010770" cy="2089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393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1232" t="42169" r="25838" b="20761"/>
          <a:stretch/>
        </p:blipFill>
        <p:spPr>
          <a:xfrm>
            <a:off x="2016481" y="1830443"/>
            <a:ext cx="8778519" cy="3458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959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1157" t="46064" r="26582" b="14715"/>
          <a:stretch/>
        </p:blipFill>
        <p:spPr>
          <a:xfrm>
            <a:off x="2051883" y="1864004"/>
            <a:ext cx="8273217" cy="349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736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5046" t="35716" r="30939" b="31217"/>
          <a:stretch/>
        </p:blipFill>
        <p:spPr>
          <a:xfrm>
            <a:off x="2440788" y="2746690"/>
            <a:ext cx="7150917" cy="3021936"/>
          </a:xfrm>
          <a:prstGeom prst="rect">
            <a:avLst/>
          </a:prstGeom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517070" y="1865541"/>
            <a:ext cx="4525598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Equation of Straight Lines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894929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Rectangle 5"/>
          <p:cNvSpPr/>
          <p:nvPr/>
        </p:nvSpPr>
        <p:spPr>
          <a:xfrm>
            <a:off x="2271262" y="2123338"/>
            <a:ext cx="7283669" cy="1119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What the Slope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of line that perpendicular to line with slope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= 4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3218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6"/>
          <p:cNvSpPr/>
          <p:nvPr/>
        </p:nvSpPr>
        <p:spPr>
          <a:xfrm>
            <a:off x="2271262" y="2123338"/>
            <a:ext cx="7283669" cy="1119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What the Slope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of line that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parallel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to line with slope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= 6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3665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28352" t="36833" r="29010" b="41544"/>
          <a:stretch/>
        </p:blipFill>
        <p:spPr>
          <a:xfrm>
            <a:off x="2247330" y="2257777"/>
            <a:ext cx="6846398" cy="1952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884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29005" t="36902" r="28037" b="43307"/>
          <a:stretch/>
        </p:blipFill>
        <p:spPr>
          <a:xfrm>
            <a:off x="1949717" y="2336547"/>
            <a:ext cx="7971805" cy="2065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399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28289" t="37184" r="19450" b="41468"/>
          <a:stretch/>
        </p:blipFill>
        <p:spPr>
          <a:xfrm>
            <a:off x="2460350" y="2506132"/>
            <a:ext cx="7123918" cy="1636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552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576742" y="2080649"/>
            <a:ext cx="8903399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Find the equation of line with slope 3 and y-intercept 7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444540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736</TotalTime>
  <Words>431</Words>
  <Application>Microsoft Office PowerPoint</Application>
  <PresentationFormat>Widescreen</PresentationFormat>
  <Paragraphs>133</Paragraphs>
  <Slides>51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6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36</cp:revision>
  <dcterms:created xsi:type="dcterms:W3CDTF">2023-04-29T09:08:23Z</dcterms:created>
  <dcterms:modified xsi:type="dcterms:W3CDTF">2023-09-20T06:50:28Z</dcterms:modified>
</cp:coreProperties>
</file>