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82" r:id="rId4"/>
    <p:sldId id="260" r:id="rId5"/>
    <p:sldId id="283" r:id="rId6"/>
    <p:sldId id="265" r:id="rId7"/>
    <p:sldId id="284" r:id="rId8"/>
    <p:sldId id="261" r:id="rId9"/>
    <p:sldId id="285" r:id="rId10"/>
    <p:sldId id="272" r:id="rId11"/>
    <p:sldId id="269" r:id="rId12"/>
    <p:sldId id="270" r:id="rId13"/>
    <p:sldId id="289" r:id="rId14"/>
    <p:sldId id="288" r:id="rId15"/>
    <p:sldId id="287" r:id="rId16"/>
    <p:sldId id="290" r:id="rId17"/>
    <p:sldId id="271" r:id="rId18"/>
    <p:sldId id="286" r:id="rId19"/>
    <p:sldId id="291" r:id="rId20"/>
    <p:sldId id="292" r:id="rId21"/>
    <p:sldId id="296" r:id="rId22"/>
    <p:sldId id="273" r:id="rId23"/>
    <p:sldId id="293" r:id="rId24"/>
    <p:sldId id="294" r:id="rId25"/>
    <p:sldId id="295" r:id="rId26"/>
    <p:sldId id="297" r:id="rId27"/>
    <p:sldId id="298" r:id="rId28"/>
    <p:sldId id="299" r:id="rId29"/>
    <p:sldId id="300" r:id="rId30"/>
    <p:sldId id="262" r:id="rId31"/>
    <p:sldId id="301" r:id="rId32"/>
    <p:sldId id="302" r:id="rId33"/>
    <p:sldId id="303" r:id="rId34"/>
    <p:sldId id="304" r:id="rId35"/>
    <p:sldId id="275" r:id="rId36"/>
    <p:sldId id="264" r:id="rId37"/>
    <p:sldId id="266" r:id="rId38"/>
    <p:sldId id="267" r:id="rId39"/>
    <p:sldId id="268" r:id="rId40"/>
    <p:sldId id="278" r:id="rId41"/>
    <p:sldId id="279" r:id="rId42"/>
    <p:sldId id="280" r:id="rId43"/>
    <p:sldId id="281"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DF1887-5074-440C-B26A-9696BDB689C1}" v="170" dt="2026-08-03T14:00:38.2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6" d="100"/>
          <a:sy n="106" d="100"/>
        </p:scale>
        <p:origin x="75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Naji" userId="3a171241294b6a8a" providerId="LiveId" clId="{50534595-3176-4429-BD40-3E8F8B252D35}"/>
    <pc:docChg chg="modSld">
      <pc:chgData name="Ahmed Naji" userId="3a171241294b6a8a" providerId="LiveId" clId="{50534595-3176-4429-BD40-3E8F8B252D35}" dt="2026-08-03T14:03:54.775" v="5"/>
      <pc:docMkLst>
        <pc:docMk/>
      </pc:docMkLst>
      <pc:sldChg chg="modSp mod">
        <pc:chgData name="Ahmed Naji" userId="3a171241294b6a8a" providerId="LiveId" clId="{50534595-3176-4429-BD40-3E8F8B252D35}" dt="2026-08-03T14:03:43.432" v="4" actId="20577"/>
        <pc:sldMkLst>
          <pc:docMk/>
          <pc:sldMk cId="0" sldId="256"/>
        </pc:sldMkLst>
        <pc:spChg chg="mod">
          <ac:chgData name="Ahmed Naji" userId="3a171241294b6a8a" providerId="LiveId" clId="{50534595-3176-4429-BD40-3E8F8B252D35}" dt="2026-08-03T14:03:43.432" v="4" actId="20577"/>
          <ac:spMkLst>
            <pc:docMk/>
            <pc:sldMk cId="0" sldId="256"/>
            <ac:spMk id="3" creationId="{00000000-0000-0000-0000-000000000000}"/>
          </ac:spMkLst>
        </pc:spChg>
      </pc:sldChg>
      <pc:sldChg chg="modSp">
        <pc:chgData name="Ahmed Naji" userId="3a171241294b6a8a" providerId="LiveId" clId="{50534595-3176-4429-BD40-3E8F8B252D35}" dt="2026-08-03T14:03:54.775" v="5"/>
        <pc:sldMkLst>
          <pc:docMk/>
          <pc:sldMk cId="0" sldId="281"/>
        </pc:sldMkLst>
        <pc:spChg chg="mod">
          <ac:chgData name="Ahmed Naji" userId="3a171241294b6a8a" providerId="LiveId" clId="{50534595-3176-4429-BD40-3E8F8B252D35}" dt="2026-08-03T14:03:54.775" v="5"/>
          <ac:spMkLst>
            <pc:docMk/>
            <pc:sldMk cId="0" sldId="281"/>
            <ac:spMk id="3" creationId="{00000000-0000-0000-0000-000000000000}"/>
          </ac:spMkLst>
        </pc:spChg>
      </pc:sldChg>
    </pc:docChg>
  </pc:docChgLst>
  <pc:docChgLst>
    <pc:chgData name="Ahmed Naji" userId="3a171241294b6a8a" providerId="LiveId" clId="{C2CDC832-1D3E-4DA6-8DF1-73F23F26197C}"/>
    <pc:docChg chg="undo custSel addSld delSld modSld sldOrd">
      <pc:chgData name="Ahmed Naji" userId="3a171241294b6a8a" providerId="LiveId" clId="{C2CDC832-1D3E-4DA6-8DF1-73F23F26197C}" dt="2026-08-03T14:01:28.748" v="3013" actId="1076"/>
      <pc:docMkLst>
        <pc:docMk/>
      </pc:docMkLst>
      <pc:sldChg chg="addSp modSp mod">
        <pc:chgData name="Ahmed Naji" userId="3a171241294b6a8a" providerId="LiveId" clId="{C2CDC832-1D3E-4DA6-8DF1-73F23F26197C}" dt="2026-08-03T13:51:23.024" v="2850" actId="20577"/>
        <pc:sldMkLst>
          <pc:docMk/>
          <pc:sldMk cId="0" sldId="256"/>
        </pc:sldMkLst>
        <pc:spChg chg="mod">
          <ac:chgData name="Ahmed Naji" userId="3a171241294b6a8a" providerId="LiveId" clId="{C2CDC832-1D3E-4DA6-8DF1-73F23F26197C}" dt="2026-08-03T13:51:23.024" v="2850" actId="20577"/>
          <ac:spMkLst>
            <pc:docMk/>
            <pc:sldMk cId="0" sldId="256"/>
            <ac:spMk id="3" creationId="{00000000-0000-0000-0000-000000000000}"/>
          </ac:spMkLst>
        </pc:spChg>
        <pc:picChg chg="add mod">
          <ac:chgData name="Ahmed Naji" userId="3a171241294b6a8a" providerId="LiveId" clId="{C2CDC832-1D3E-4DA6-8DF1-73F23F26197C}" dt="2026-08-03T13:50:55.302" v="2846" actId="1076"/>
          <ac:picMkLst>
            <pc:docMk/>
            <pc:sldMk cId="0" sldId="256"/>
            <ac:picMk id="5" creationId="{E1C87D1B-A334-D7D6-8360-F5950E672C1C}"/>
          </ac:picMkLst>
        </pc:picChg>
      </pc:sldChg>
      <pc:sldChg chg="del">
        <pc:chgData name="Ahmed Naji" userId="3a171241294b6a8a" providerId="LiveId" clId="{C2CDC832-1D3E-4DA6-8DF1-73F23F26197C}" dt="2026-08-03T06:41:26.883" v="0" actId="2696"/>
        <pc:sldMkLst>
          <pc:docMk/>
          <pc:sldMk cId="0" sldId="257"/>
        </pc:sldMkLst>
      </pc:sldChg>
      <pc:sldChg chg="del">
        <pc:chgData name="Ahmed Naji" userId="3a171241294b6a8a" providerId="LiveId" clId="{C2CDC832-1D3E-4DA6-8DF1-73F23F26197C}" dt="2026-08-03T13:51:46.323" v="2851" actId="2696"/>
        <pc:sldMkLst>
          <pc:docMk/>
          <pc:sldMk cId="0" sldId="258"/>
        </pc:sldMkLst>
      </pc:sldChg>
      <pc:sldChg chg="modSp mod">
        <pc:chgData name="Ahmed Naji" userId="3a171241294b6a8a" providerId="LiveId" clId="{C2CDC832-1D3E-4DA6-8DF1-73F23F26197C}" dt="2026-08-03T13:52:21.367" v="2860" actId="20577"/>
        <pc:sldMkLst>
          <pc:docMk/>
          <pc:sldMk cId="0" sldId="259"/>
        </pc:sldMkLst>
        <pc:spChg chg="mod">
          <ac:chgData name="Ahmed Naji" userId="3a171241294b6a8a" providerId="LiveId" clId="{C2CDC832-1D3E-4DA6-8DF1-73F23F26197C}" dt="2026-08-03T13:52:21.367" v="2860" actId="20577"/>
          <ac:spMkLst>
            <pc:docMk/>
            <pc:sldMk cId="0" sldId="259"/>
            <ac:spMk id="3" creationId="{00000000-0000-0000-0000-000000000000}"/>
          </ac:spMkLst>
        </pc:spChg>
      </pc:sldChg>
      <pc:sldChg chg="addSp modSp mod">
        <pc:chgData name="Ahmed Naji" userId="3a171241294b6a8a" providerId="LiveId" clId="{C2CDC832-1D3E-4DA6-8DF1-73F23F26197C}" dt="2026-08-03T13:53:05.606" v="2874"/>
        <pc:sldMkLst>
          <pc:docMk/>
          <pc:sldMk cId="0" sldId="260"/>
        </pc:sldMkLst>
        <pc:spChg chg="mod">
          <ac:chgData name="Ahmed Naji" userId="3a171241294b6a8a" providerId="LiveId" clId="{C2CDC832-1D3E-4DA6-8DF1-73F23F26197C}" dt="2026-08-03T13:53:05.606" v="2874"/>
          <ac:spMkLst>
            <pc:docMk/>
            <pc:sldMk cId="0" sldId="260"/>
            <ac:spMk id="3" creationId="{00000000-0000-0000-0000-000000000000}"/>
          </ac:spMkLst>
        </pc:spChg>
        <pc:spChg chg="mod">
          <ac:chgData name="Ahmed Naji" userId="3a171241294b6a8a" providerId="LiveId" clId="{C2CDC832-1D3E-4DA6-8DF1-73F23F26197C}" dt="2026-08-03T07:24:52.897" v="314" actId="1076"/>
          <ac:spMkLst>
            <pc:docMk/>
            <pc:sldMk cId="0" sldId="260"/>
            <ac:spMk id="5" creationId="{00000000-0000-0000-0000-000000000000}"/>
          </ac:spMkLst>
        </pc:spChg>
        <pc:spChg chg="mod">
          <ac:chgData name="Ahmed Naji" userId="3a171241294b6a8a" providerId="LiveId" clId="{C2CDC832-1D3E-4DA6-8DF1-73F23F26197C}" dt="2026-08-03T07:24:52.897" v="314" actId="1076"/>
          <ac:spMkLst>
            <pc:docMk/>
            <pc:sldMk cId="0" sldId="260"/>
            <ac:spMk id="6" creationId="{00000000-0000-0000-0000-000000000000}"/>
          </ac:spMkLst>
        </pc:spChg>
        <pc:spChg chg="mod">
          <ac:chgData name="Ahmed Naji" userId="3a171241294b6a8a" providerId="LiveId" clId="{C2CDC832-1D3E-4DA6-8DF1-73F23F26197C}" dt="2026-08-03T07:24:49.188" v="313" actId="404"/>
          <ac:spMkLst>
            <pc:docMk/>
            <pc:sldMk cId="0" sldId="260"/>
            <ac:spMk id="7" creationId="{00000000-0000-0000-0000-000000000000}"/>
          </ac:spMkLst>
        </pc:spChg>
        <pc:spChg chg="mod">
          <ac:chgData name="Ahmed Naji" userId="3a171241294b6a8a" providerId="LiveId" clId="{C2CDC832-1D3E-4DA6-8DF1-73F23F26197C}" dt="2026-08-03T07:24:39.213" v="311" actId="1036"/>
          <ac:spMkLst>
            <pc:docMk/>
            <pc:sldMk cId="0" sldId="260"/>
            <ac:spMk id="8" creationId="{00000000-0000-0000-0000-000000000000}"/>
          </ac:spMkLst>
        </pc:spChg>
        <pc:spChg chg="mod">
          <ac:chgData name="Ahmed Naji" userId="3a171241294b6a8a" providerId="LiveId" clId="{C2CDC832-1D3E-4DA6-8DF1-73F23F26197C}" dt="2026-08-03T07:24:59.088" v="315" actId="1076"/>
          <ac:spMkLst>
            <pc:docMk/>
            <pc:sldMk cId="0" sldId="260"/>
            <ac:spMk id="9" creationId="{00000000-0000-0000-0000-000000000000}"/>
          </ac:spMkLst>
        </pc:spChg>
        <pc:spChg chg="mod">
          <ac:chgData name="Ahmed Naji" userId="3a171241294b6a8a" providerId="LiveId" clId="{C2CDC832-1D3E-4DA6-8DF1-73F23F26197C}" dt="2026-08-03T07:24:59.088" v="315" actId="1076"/>
          <ac:spMkLst>
            <pc:docMk/>
            <pc:sldMk cId="0" sldId="260"/>
            <ac:spMk id="10" creationId="{00000000-0000-0000-0000-000000000000}"/>
          </ac:spMkLst>
        </pc:spChg>
        <pc:cxnChg chg="add mod">
          <ac:chgData name="Ahmed Naji" userId="3a171241294b6a8a" providerId="LiveId" clId="{C2CDC832-1D3E-4DA6-8DF1-73F23F26197C}" dt="2026-08-03T07:25:10.469" v="318" actId="13822"/>
          <ac:cxnSpMkLst>
            <pc:docMk/>
            <pc:sldMk cId="0" sldId="260"/>
            <ac:cxnSpMk id="12" creationId="{2041F431-CB59-59A9-2745-4966DA683265}"/>
          </ac:cxnSpMkLst>
        </pc:cxnChg>
        <pc:cxnChg chg="add mod">
          <ac:chgData name="Ahmed Naji" userId="3a171241294b6a8a" providerId="LiveId" clId="{C2CDC832-1D3E-4DA6-8DF1-73F23F26197C}" dt="2026-08-03T07:25:19.320" v="320" actId="13822"/>
          <ac:cxnSpMkLst>
            <pc:docMk/>
            <pc:sldMk cId="0" sldId="260"/>
            <ac:cxnSpMk id="14" creationId="{68103798-37E5-ACED-49CF-1E3782ACA818}"/>
          </ac:cxnSpMkLst>
        </pc:cxnChg>
      </pc:sldChg>
      <pc:sldChg chg="delSp modSp mod ord">
        <pc:chgData name="Ahmed Naji" userId="3a171241294b6a8a" providerId="LiveId" clId="{C2CDC832-1D3E-4DA6-8DF1-73F23F26197C}" dt="2026-08-03T13:54:35.313" v="2901" actId="20577"/>
        <pc:sldMkLst>
          <pc:docMk/>
          <pc:sldMk cId="0" sldId="261"/>
        </pc:sldMkLst>
        <pc:spChg chg="mod">
          <ac:chgData name="Ahmed Naji" userId="3a171241294b6a8a" providerId="LiveId" clId="{C2CDC832-1D3E-4DA6-8DF1-73F23F26197C}" dt="2026-08-03T13:54:35.313" v="2901" actId="20577"/>
          <ac:spMkLst>
            <pc:docMk/>
            <pc:sldMk cId="0" sldId="261"/>
            <ac:spMk id="3" creationId="{00000000-0000-0000-0000-000000000000}"/>
          </ac:spMkLst>
        </pc:spChg>
        <pc:spChg chg="mod">
          <ac:chgData name="Ahmed Naji" userId="3a171241294b6a8a" providerId="LiveId" clId="{C2CDC832-1D3E-4DA6-8DF1-73F23F26197C}" dt="2026-08-03T08:35:28.993" v="820" actId="21"/>
          <ac:spMkLst>
            <pc:docMk/>
            <pc:sldMk cId="0" sldId="261"/>
            <ac:spMk id="5" creationId="{00000000-0000-0000-0000-000000000000}"/>
          </ac:spMkLst>
        </pc:spChg>
        <pc:spChg chg="del">
          <ac:chgData name="Ahmed Naji" userId="3a171241294b6a8a" providerId="LiveId" clId="{C2CDC832-1D3E-4DA6-8DF1-73F23F26197C}" dt="2026-08-03T08:22:46.470" v="746" actId="478"/>
          <ac:spMkLst>
            <pc:docMk/>
            <pc:sldMk cId="0" sldId="261"/>
            <ac:spMk id="6" creationId="{00000000-0000-0000-0000-000000000000}"/>
          </ac:spMkLst>
        </pc:spChg>
      </pc:sldChg>
      <pc:sldChg chg="modSp mod">
        <pc:chgData name="Ahmed Naji" userId="3a171241294b6a8a" providerId="LiveId" clId="{C2CDC832-1D3E-4DA6-8DF1-73F23F26197C}" dt="2026-08-03T13:57:56.602" v="2945" actId="20577"/>
        <pc:sldMkLst>
          <pc:docMk/>
          <pc:sldMk cId="0" sldId="262"/>
        </pc:sldMkLst>
        <pc:spChg chg="mod">
          <ac:chgData name="Ahmed Naji" userId="3a171241294b6a8a" providerId="LiveId" clId="{C2CDC832-1D3E-4DA6-8DF1-73F23F26197C}" dt="2026-08-03T13:57:56.602" v="2945" actId="20577"/>
          <ac:spMkLst>
            <pc:docMk/>
            <pc:sldMk cId="0" sldId="262"/>
            <ac:spMk id="3" creationId="{00000000-0000-0000-0000-000000000000}"/>
          </ac:spMkLst>
        </pc:spChg>
        <pc:spChg chg="mod">
          <ac:chgData name="Ahmed Naji" userId="3a171241294b6a8a" providerId="LiveId" clId="{C2CDC832-1D3E-4DA6-8DF1-73F23F26197C}" dt="2026-08-03T11:41:26.628" v="2394" actId="2710"/>
          <ac:spMkLst>
            <pc:docMk/>
            <pc:sldMk cId="0" sldId="262"/>
            <ac:spMk id="5" creationId="{00000000-0000-0000-0000-000000000000}"/>
          </ac:spMkLst>
        </pc:spChg>
      </pc:sldChg>
      <pc:sldChg chg="modSp del mod ord">
        <pc:chgData name="Ahmed Naji" userId="3a171241294b6a8a" providerId="LiveId" clId="{C2CDC832-1D3E-4DA6-8DF1-73F23F26197C}" dt="2026-08-03T08:37:48.538" v="840" actId="2696"/>
        <pc:sldMkLst>
          <pc:docMk/>
          <pc:sldMk cId="0" sldId="263"/>
        </pc:sldMkLst>
        <pc:spChg chg="mod">
          <ac:chgData name="Ahmed Naji" userId="3a171241294b6a8a" providerId="LiveId" clId="{C2CDC832-1D3E-4DA6-8DF1-73F23F26197C}" dt="2026-08-03T08:37:33.182" v="839"/>
          <ac:spMkLst>
            <pc:docMk/>
            <pc:sldMk cId="0" sldId="263"/>
            <ac:spMk id="5" creationId="{00000000-0000-0000-0000-000000000000}"/>
          </ac:spMkLst>
        </pc:spChg>
        <pc:spChg chg="mod">
          <ac:chgData name="Ahmed Naji" userId="3a171241294b6a8a" providerId="LiveId" clId="{C2CDC832-1D3E-4DA6-8DF1-73F23F26197C}" dt="2026-08-03T08:37:05.252" v="832" actId="2710"/>
          <ac:spMkLst>
            <pc:docMk/>
            <pc:sldMk cId="0" sldId="263"/>
            <ac:spMk id="6" creationId="{00000000-0000-0000-0000-000000000000}"/>
          </ac:spMkLst>
        </pc:spChg>
        <pc:spChg chg="mod">
          <ac:chgData name="Ahmed Naji" userId="3a171241294b6a8a" providerId="LiveId" clId="{C2CDC832-1D3E-4DA6-8DF1-73F23F26197C}" dt="2026-08-03T08:36:54.740" v="830" actId="12"/>
          <ac:spMkLst>
            <pc:docMk/>
            <pc:sldMk cId="0" sldId="263"/>
            <ac:spMk id="7" creationId="{00000000-0000-0000-0000-000000000000}"/>
          </ac:spMkLst>
        </pc:spChg>
        <pc:spChg chg="mod">
          <ac:chgData name="Ahmed Naji" userId="3a171241294b6a8a" providerId="LiveId" clId="{C2CDC832-1D3E-4DA6-8DF1-73F23F26197C}" dt="2026-08-03T08:37:09.973" v="833" actId="2710"/>
          <ac:spMkLst>
            <pc:docMk/>
            <pc:sldMk cId="0" sldId="263"/>
            <ac:spMk id="8" creationId="{00000000-0000-0000-0000-000000000000}"/>
          </ac:spMkLst>
        </pc:spChg>
      </pc:sldChg>
      <pc:sldChg chg="modSp mod">
        <pc:chgData name="Ahmed Naji" userId="3a171241294b6a8a" providerId="LiveId" clId="{C2CDC832-1D3E-4DA6-8DF1-73F23F26197C}" dt="2026-08-03T13:59:25.813" v="2973" actId="20577"/>
        <pc:sldMkLst>
          <pc:docMk/>
          <pc:sldMk cId="0" sldId="264"/>
        </pc:sldMkLst>
        <pc:spChg chg="mod">
          <ac:chgData name="Ahmed Naji" userId="3a171241294b6a8a" providerId="LiveId" clId="{C2CDC832-1D3E-4DA6-8DF1-73F23F26197C}" dt="2026-08-03T13:59:25.813" v="2973" actId="20577"/>
          <ac:spMkLst>
            <pc:docMk/>
            <pc:sldMk cId="0" sldId="264"/>
            <ac:spMk id="3" creationId="{00000000-0000-0000-0000-000000000000}"/>
          </ac:spMkLst>
        </pc:spChg>
      </pc:sldChg>
      <pc:sldChg chg="addSp delSp modSp mod ord">
        <pc:chgData name="Ahmed Naji" userId="3a171241294b6a8a" providerId="LiveId" clId="{C2CDC832-1D3E-4DA6-8DF1-73F23F26197C}" dt="2026-08-03T13:53:05.606" v="2874"/>
        <pc:sldMkLst>
          <pc:docMk/>
          <pc:sldMk cId="0" sldId="265"/>
        </pc:sldMkLst>
        <pc:spChg chg="mod">
          <ac:chgData name="Ahmed Naji" userId="3a171241294b6a8a" providerId="LiveId" clId="{C2CDC832-1D3E-4DA6-8DF1-73F23F26197C}" dt="2026-08-03T13:53:05.606" v="2874"/>
          <ac:spMkLst>
            <pc:docMk/>
            <pc:sldMk cId="0" sldId="265"/>
            <ac:spMk id="3" creationId="{00000000-0000-0000-0000-000000000000}"/>
          </ac:spMkLst>
        </pc:spChg>
        <pc:spChg chg="add del mod">
          <ac:chgData name="Ahmed Naji" userId="3a171241294b6a8a" providerId="LiveId" clId="{C2CDC832-1D3E-4DA6-8DF1-73F23F26197C}" dt="2026-08-03T08:16:26.153" v="673" actId="20577"/>
          <ac:spMkLst>
            <pc:docMk/>
            <pc:sldMk cId="0" sldId="265"/>
            <ac:spMk id="5" creationId="{00000000-0000-0000-0000-000000000000}"/>
          </ac:spMkLst>
        </pc:spChg>
        <pc:spChg chg="mod">
          <ac:chgData name="Ahmed Naji" userId="3a171241294b6a8a" providerId="LiveId" clId="{C2CDC832-1D3E-4DA6-8DF1-73F23F26197C}" dt="2026-08-03T08:06:20.938" v="553" actId="20577"/>
          <ac:spMkLst>
            <pc:docMk/>
            <pc:sldMk cId="0" sldId="265"/>
            <ac:spMk id="6" creationId="{00000000-0000-0000-0000-000000000000}"/>
          </ac:spMkLst>
        </pc:spChg>
        <pc:spChg chg="del mod">
          <ac:chgData name="Ahmed Naji" userId="3a171241294b6a8a" providerId="LiveId" clId="{C2CDC832-1D3E-4DA6-8DF1-73F23F26197C}" dt="2026-08-03T08:05:47.065" v="537" actId="478"/>
          <ac:spMkLst>
            <pc:docMk/>
            <pc:sldMk cId="0" sldId="265"/>
            <ac:spMk id="7" creationId="{00000000-0000-0000-0000-000000000000}"/>
          </ac:spMkLst>
        </pc:spChg>
        <pc:spChg chg="mod">
          <ac:chgData name="Ahmed Naji" userId="3a171241294b6a8a" providerId="LiveId" clId="{C2CDC832-1D3E-4DA6-8DF1-73F23F26197C}" dt="2026-08-03T08:06:27.940" v="562" actId="20577"/>
          <ac:spMkLst>
            <pc:docMk/>
            <pc:sldMk cId="0" sldId="265"/>
            <ac:spMk id="8" creationId="{00000000-0000-0000-0000-000000000000}"/>
          </ac:spMkLst>
        </pc:spChg>
        <pc:spChg chg="add del">
          <ac:chgData name="Ahmed Naji" userId="3a171241294b6a8a" providerId="LiveId" clId="{C2CDC832-1D3E-4DA6-8DF1-73F23F26197C}" dt="2026-08-03T08:02:10.374" v="521" actId="22"/>
          <ac:spMkLst>
            <pc:docMk/>
            <pc:sldMk cId="0" sldId="265"/>
            <ac:spMk id="10" creationId="{16A60A00-5C26-5255-FB12-76D8585565C9}"/>
          </ac:spMkLst>
        </pc:spChg>
        <pc:spChg chg="add del mod">
          <ac:chgData name="Ahmed Naji" userId="3a171241294b6a8a" providerId="LiveId" clId="{C2CDC832-1D3E-4DA6-8DF1-73F23F26197C}" dt="2026-08-03T08:02:08.604" v="518" actId="22"/>
          <ac:spMkLst>
            <pc:docMk/>
            <pc:sldMk cId="0" sldId="265"/>
            <ac:spMk id="12" creationId="{94AB2E70-757C-9674-29D6-6757302D3694}"/>
          </ac:spMkLst>
        </pc:spChg>
        <pc:spChg chg="add">
          <ac:chgData name="Ahmed Naji" userId="3a171241294b6a8a" providerId="LiveId" clId="{C2CDC832-1D3E-4DA6-8DF1-73F23F26197C}" dt="2026-08-03T08:05:48.163" v="538" actId="22"/>
          <ac:spMkLst>
            <pc:docMk/>
            <pc:sldMk cId="0" sldId="265"/>
            <ac:spMk id="14" creationId="{946E0549-EE06-BA89-2C0C-3999BD5BDC13}"/>
          </ac:spMkLst>
        </pc:spChg>
      </pc:sldChg>
      <pc:sldChg chg="modSp mod">
        <pc:chgData name="Ahmed Naji" userId="3a171241294b6a8a" providerId="LiveId" clId="{C2CDC832-1D3E-4DA6-8DF1-73F23F26197C}" dt="2026-08-03T13:59:20.995" v="2971" actId="20577"/>
        <pc:sldMkLst>
          <pc:docMk/>
          <pc:sldMk cId="0" sldId="266"/>
        </pc:sldMkLst>
        <pc:spChg chg="mod">
          <ac:chgData name="Ahmed Naji" userId="3a171241294b6a8a" providerId="LiveId" clId="{C2CDC832-1D3E-4DA6-8DF1-73F23F26197C}" dt="2026-08-03T13:59:20.995" v="2971" actId="20577"/>
          <ac:spMkLst>
            <pc:docMk/>
            <pc:sldMk cId="0" sldId="266"/>
            <ac:spMk id="3" creationId="{00000000-0000-0000-0000-000000000000}"/>
          </ac:spMkLst>
        </pc:spChg>
      </pc:sldChg>
      <pc:sldChg chg="modSp mod">
        <pc:chgData name="Ahmed Naji" userId="3a171241294b6a8a" providerId="LiveId" clId="{C2CDC832-1D3E-4DA6-8DF1-73F23F26197C}" dt="2026-08-03T13:59:17.417" v="2969" actId="20577"/>
        <pc:sldMkLst>
          <pc:docMk/>
          <pc:sldMk cId="0" sldId="267"/>
        </pc:sldMkLst>
        <pc:spChg chg="mod">
          <ac:chgData name="Ahmed Naji" userId="3a171241294b6a8a" providerId="LiveId" clId="{C2CDC832-1D3E-4DA6-8DF1-73F23F26197C}" dt="2026-08-03T13:59:17.417" v="2969" actId="20577"/>
          <ac:spMkLst>
            <pc:docMk/>
            <pc:sldMk cId="0" sldId="267"/>
            <ac:spMk id="3" creationId="{00000000-0000-0000-0000-000000000000}"/>
          </ac:spMkLst>
        </pc:spChg>
      </pc:sldChg>
      <pc:sldChg chg="modSp mod">
        <pc:chgData name="Ahmed Naji" userId="3a171241294b6a8a" providerId="LiveId" clId="{C2CDC832-1D3E-4DA6-8DF1-73F23F26197C}" dt="2026-08-03T13:59:12.350" v="2967" actId="20577"/>
        <pc:sldMkLst>
          <pc:docMk/>
          <pc:sldMk cId="0" sldId="268"/>
        </pc:sldMkLst>
        <pc:spChg chg="mod">
          <ac:chgData name="Ahmed Naji" userId="3a171241294b6a8a" providerId="LiveId" clId="{C2CDC832-1D3E-4DA6-8DF1-73F23F26197C}" dt="2026-08-03T13:59:12.350" v="2967" actId="20577"/>
          <ac:spMkLst>
            <pc:docMk/>
            <pc:sldMk cId="0" sldId="268"/>
            <ac:spMk id="3" creationId="{00000000-0000-0000-0000-000000000000}"/>
          </ac:spMkLst>
        </pc:spChg>
        <pc:graphicFrameChg chg="modGraphic">
          <ac:chgData name="Ahmed Naji" userId="3a171241294b6a8a" providerId="LiveId" clId="{C2CDC832-1D3E-4DA6-8DF1-73F23F26197C}" dt="2026-08-03T13:42:00.869" v="2807" actId="20577"/>
          <ac:graphicFrameMkLst>
            <pc:docMk/>
            <pc:sldMk cId="0" sldId="268"/>
            <ac:graphicFrameMk id="5" creationId="{00000000-0000-0000-0000-000000000000}"/>
          </ac:graphicFrameMkLst>
        </pc:graphicFrameChg>
      </pc:sldChg>
      <pc:sldChg chg="modSp mod ord">
        <pc:chgData name="Ahmed Naji" userId="3a171241294b6a8a" providerId="LiveId" clId="{C2CDC832-1D3E-4DA6-8DF1-73F23F26197C}" dt="2026-08-03T13:54:45.873" v="2903" actId="20577"/>
        <pc:sldMkLst>
          <pc:docMk/>
          <pc:sldMk cId="0" sldId="269"/>
        </pc:sldMkLst>
        <pc:spChg chg="mod">
          <ac:chgData name="Ahmed Naji" userId="3a171241294b6a8a" providerId="LiveId" clId="{C2CDC832-1D3E-4DA6-8DF1-73F23F26197C}" dt="2026-08-03T13:54:45.873" v="2903" actId="20577"/>
          <ac:spMkLst>
            <pc:docMk/>
            <pc:sldMk cId="0" sldId="269"/>
            <ac:spMk id="3" creationId="{00000000-0000-0000-0000-000000000000}"/>
          </ac:spMkLst>
        </pc:spChg>
      </pc:sldChg>
      <pc:sldChg chg="addSp delSp modSp mod ord">
        <pc:chgData name="Ahmed Naji" userId="3a171241294b6a8a" providerId="LiveId" clId="{C2CDC832-1D3E-4DA6-8DF1-73F23F26197C}" dt="2026-08-03T13:54:59.811" v="2905" actId="20577"/>
        <pc:sldMkLst>
          <pc:docMk/>
          <pc:sldMk cId="0" sldId="270"/>
        </pc:sldMkLst>
        <pc:spChg chg="mod">
          <ac:chgData name="Ahmed Naji" userId="3a171241294b6a8a" providerId="LiveId" clId="{C2CDC832-1D3E-4DA6-8DF1-73F23F26197C}" dt="2026-08-03T13:54:59.811" v="2905" actId="20577"/>
          <ac:spMkLst>
            <pc:docMk/>
            <pc:sldMk cId="0" sldId="270"/>
            <ac:spMk id="3" creationId="{00000000-0000-0000-0000-000000000000}"/>
          </ac:spMkLst>
        </pc:spChg>
        <pc:spChg chg="mod">
          <ac:chgData name="Ahmed Naji" userId="3a171241294b6a8a" providerId="LiveId" clId="{C2CDC832-1D3E-4DA6-8DF1-73F23F26197C}" dt="2026-08-03T10:46:33.945" v="1380" actId="2711"/>
          <ac:spMkLst>
            <pc:docMk/>
            <pc:sldMk cId="0" sldId="270"/>
            <ac:spMk id="5" creationId="{00000000-0000-0000-0000-000000000000}"/>
          </ac:spMkLst>
        </pc:spChg>
        <pc:spChg chg="del">
          <ac:chgData name="Ahmed Naji" userId="3a171241294b6a8a" providerId="LiveId" clId="{C2CDC832-1D3E-4DA6-8DF1-73F23F26197C}" dt="2026-08-03T10:21:18.179" v="1061" actId="478"/>
          <ac:spMkLst>
            <pc:docMk/>
            <pc:sldMk cId="0" sldId="270"/>
            <ac:spMk id="6" creationId="{00000000-0000-0000-0000-000000000000}"/>
          </ac:spMkLst>
        </pc:spChg>
        <pc:spChg chg="add mod">
          <ac:chgData name="Ahmed Naji" userId="3a171241294b6a8a" providerId="LiveId" clId="{C2CDC832-1D3E-4DA6-8DF1-73F23F26197C}" dt="2026-08-03T10:46:33.945" v="1380" actId="2711"/>
          <ac:spMkLst>
            <pc:docMk/>
            <pc:sldMk cId="0" sldId="270"/>
            <ac:spMk id="8" creationId="{21610656-4FFF-BA40-38CE-5CFE04A7042B}"/>
          </ac:spMkLst>
        </pc:spChg>
        <pc:spChg chg="add mod">
          <ac:chgData name="Ahmed Naji" userId="3a171241294b6a8a" providerId="LiveId" clId="{C2CDC832-1D3E-4DA6-8DF1-73F23F26197C}" dt="2026-08-03T10:46:33.945" v="1380" actId="2711"/>
          <ac:spMkLst>
            <pc:docMk/>
            <pc:sldMk cId="0" sldId="270"/>
            <ac:spMk id="10" creationId="{EE6AB256-7675-1B24-BFB4-9C3D1E399B03}"/>
          </ac:spMkLst>
        </pc:spChg>
        <pc:spChg chg="add mod">
          <ac:chgData name="Ahmed Naji" userId="3a171241294b6a8a" providerId="LiveId" clId="{C2CDC832-1D3E-4DA6-8DF1-73F23F26197C}" dt="2026-08-03T10:46:33.945" v="1380" actId="2711"/>
          <ac:spMkLst>
            <pc:docMk/>
            <pc:sldMk cId="0" sldId="270"/>
            <ac:spMk id="12" creationId="{D7A17F80-32F1-CC95-B7D8-0F03A52AC4EE}"/>
          </ac:spMkLst>
        </pc:spChg>
        <pc:spChg chg="add mod">
          <ac:chgData name="Ahmed Naji" userId="3a171241294b6a8a" providerId="LiveId" clId="{C2CDC832-1D3E-4DA6-8DF1-73F23F26197C}" dt="2026-08-03T10:46:33.945" v="1380" actId="2711"/>
          <ac:spMkLst>
            <pc:docMk/>
            <pc:sldMk cId="0" sldId="270"/>
            <ac:spMk id="14" creationId="{7884213D-CF2A-EBF4-F604-049C93727286}"/>
          </ac:spMkLst>
        </pc:spChg>
        <pc:cxnChg chg="add mod">
          <ac:chgData name="Ahmed Naji" userId="3a171241294b6a8a" providerId="LiveId" clId="{C2CDC832-1D3E-4DA6-8DF1-73F23F26197C}" dt="2026-08-03T10:45:31.171" v="1371" actId="1076"/>
          <ac:cxnSpMkLst>
            <pc:docMk/>
            <pc:sldMk cId="0" sldId="270"/>
            <ac:cxnSpMk id="16" creationId="{DEF6B49E-19D1-5E01-BE75-BEF4FA79C22B}"/>
          </ac:cxnSpMkLst>
        </pc:cxnChg>
        <pc:cxnChg chg="add mod">
          <ac:chgData name="Ahmed Naji" userId="3a171241294b6a8a" providerId="LiveId" clId="{C2CDC832-1D3E-4DA6-8DF1-73F23F26197C}" dt="2026-08-03T10:45:31.171" v="1371" actId="1076"/>
          <ac:cxnSpMkLst>
            <pc:docMk/>
            <pc:sldMk cId="0" sldId="270"/>
            <ac:cxnSpMk id="18" creationId="{98A729F7-25D1-69C3-6B5B-5EF0B883BA9F}"/>
          </ac:cxnSpMkLst>
        </pc:cxnChg>
        <pc:cxnChg chg="add mod">
          <ac:chgData name="Ahmed Naji" userId="3a171241294b6a8a" providerId="LiveId" clId="{C2CDC832-1D3E-4DA6-8DF1-73F23F26197C}" dt="2026-08-03T10:45:27.096" v="1368" actId="1076"/>
          <ac:cxnSpMkLst>
            <pc:docMk/>
            <pc:sldMk cId="0" sldId="270"/>
            <ac:cxnSpMk id="20" creationId="{CEF15845-5247-526E-A19B-24CB4CFBB363}"/>
          </ac:cxnSpMkLst>
        </pc:cxnChg>
        <pc:cxnChg chg="add mod">
          <ac:chgData name="Ahmed Naji" userId="3a171241294b6a8a" providerId="LiveId" clId="{C2CDC832-1D3E-4DA6-8DF1-73F23F26197C}" dt="2026-08-03T10:45:26.049" v="1367" actId="1076"/>
          <ac:cxnSpMkLst>
            <pc:docMk/>
            <pc:sldMk cId="0" sldId="270"/>
            <ac:cxnSpMk id="22" creationId="{6684BC70-32B4-3FFC-089B-6EB0845707A3}"/>
          </ac:cxnSpMkLst>
        </pc:cxnChg>
      </pc:sldChg>
      <pc:sldChg chg="modSp mod ord">
        <pc:chgData name="Ahmed Naji" userId="3a171241294b6a8a" providerId="LiveId" clId="{C2CDC832-1D3E-4DA6-8DF1-73F23F26197C}" dt="2026-08-03T13:55:39.871" v="2915" actId="20577"/>
        <pc:sldMkLst>
          <pc:docMk/>
          <pc:sldMk cId="0" sldId="271"/>
        </pc:sldMkLst>
        <pc:spChg chg="mod">
          <ac:chgData name="Ahmed Naji" userId="3a171241294b6a8a" providerId="LiveId" clId="{C2CDC832-1D3E-4DA6-8DF1-73F23F26197C}" dt="2026-08-03T13:55:39.871" v="2915" actId="20577"/>
          <ac:spMkLst>
            <pc:docMk/>
            <pc:sldMk cId="0" sldId="271"/>
            <ac:spMk id="3" creationId="{00000000-0000-0000-0000-000000000000}"/>
          </ac:spMkLst>
        </pc:spChg>
        <pc:spChg chg="mod">
          <ac:chgData name="Ahmed Naji" userId="3a171241294b6a8a" providerId="LiveId" clId="{C2CDC832-1D3E-4DA6-8DF1-73F23F26197C}" dt="2026-08-03T10:57:50.711" v="1598" actId="20577"/>
          <ac:spMkLst>
            <pc:docMk/>
            <pc:sldMk cId="0" sldId="271"/>
            <ac:spMk id="5" creationId="{00000000-0000-0000-0000-000000000000}"/>
          </ac:spMkLst>
        </pc:spChg>
      </pc:sldChg>
      <pc:sldChg chg="modSp mod ord">
        <pc:chgData name="Ahmed Naji" userId="3a171241294b6a8a" providerId="LiveId" clId="{C2CDC832-1D3E-4DA6-8DF1-73F23F26197C}" dt="2026-08-03T13:53:05.606" v="2874"/>
        <pc:sldMkLst>
          <pc:docMk/>
          <pc:sldMk cId="0" sldId="272"/>
        </pc:sldMkLst>
        <pc:spChg chg="mod">
          <ac:chgData name="Ahmed Naji" userId="3a171241294b6a8a" providerId="LiveId" clId="{C2CDC832-1D3E-4DA6-8DF1-73F23F26197C}" dt="2026-08-03T13:53:05.606" v="2874"/>
          <ac:spMkLst>
            <pc:docMk/>
            <pc:sldMk cId="0" sldId="272"/>
            <ac:spMk id="3" creationId="{00000000-0000-0000-0000-000000000000}"/>
          </ac:spMkLst>
        </pc:spChg>
        <pc:spChg chg="mod">
          <ac:chgData name="Ahmed Naji" userId="3a171241294b6a8a" providerId="LiveId" clId="{C2CDC832-1D3E-4DA6-8DF1-73F23F26197C}" dt="2026-08-03T08:40:58.880" v="890" actId="12"/>
          <ac:spMkLst>
            <pc:docMk/>
            <pc:sldMk cId="0" sldId="272"/>
            <ac:spMk id="5" creationId="{00000000-0000-0000-0000-000000000000}"/>
          </ac:spMkLst>
        </pc:spChg>
        <pc:spChg chg="mod">
          <ac:chgData name="Ahmed Naji" userId="3a171241294b6a8a" providerId="LiveId" clId="{C2CDC832-1D3E-4DA6-8DF1-73F23F26197C}" dt="2026-08-03T09:40:19.332" v="994"/>
          <ac:spMkLst>
            <pc:docMk/>
            <pc:sldMk cId="0" sldId="272"/>
            <ac:spMk id="6" creationId="{00000000-0000-0000-0000-000000000000}"/>
          </ac:spMkLst>
        </pc:spChg>
        <pc:spChg chg="mod">
          <ac:chgData name="Ahmed Naji" userId="3a171241294b6a8a" providerId="LiveId" clId="{C2CDC832-1D3E-4DA6-8DF1-73F23F26197C}" dt="2026-08-03T08:41:52.679" v="905" actId="114"/>
          <ac:spMkLst>
            <pc:docMk/>
            <pc:sldMk cId="0" sldId="272"/>
            <ac:spMk id="7" creationId="{00000000-0000-0000-0000-000000000000}"/>
          </ac:spMkLst>
        </pc:spChg>
        <pc:spChg chg="mod">
          <ac:chgData name="Ahmed Naji" userId="3a171241294b6a8a" providerId="LiveId" clId="{C2CDC832-1D3E-4DA6-8DF1-73F23F26197C}" dt="2026-08-03T08:44:44.593" v="910" actId="114"/>
          <ac:spMkLst>
            <pc:docMk/>
            <pc:sldMk cId="0" sldId="272"/>
            <ac:spMk id="8" creationId="{00000000-0000-0000-0000-000000000000}"/>
          </ac:spMkLst>
        </pc:spChg>
      </pc:sldChg>
      <pc:sldChg chg="addSp delSp modSp mod ord">
        <pc:chgData name="Ahmed Naji" userId="3a171241294b6a8a" providerId="LiveId" clId="{C2CDC832-1D3E-4DA6-8DF1-73F23F26197C}" dt="2026-08-03T13:56:30.624" v="2926"/>
        <pc:sldMkLst>
          <pc:docMk/>
          <pc:sldMk cId="0" sldId="273"/>
        </pc:sldMkLst>
        <pc:spChg chg="mod">
          <ac:chgData name="Ahmed Naji" userId="3a171241294b6a8a" providerId="LiveId" clId="{C2CDC832-1D3E-4DA6-8DF1-73F23F26197C}" dt="2026-08-03T13:56:30.624" v="2926"/>
          <ac:spMkLst>
            <pc:docMk/>
            <pc:sldMk cId="0" sldId="273"/>
            <ac:spMk id="3" creationId="{00000000-0000-0000-0000-000000000000}"/>
          </ac:spMkLst>
        </pc:spChg>
        <pc:spChg chg="mod">
          <ac:chgData name="Ahmed Naji" userId="3a171241294b6a8a" providerId="LiveId" clId="{C2CDC832-1D3E-4DA6-8DF1-73F23F26197C}" dt="2026-08-03T11:15:28.166" v="1871" actId="2711"/>
          <ac:spMkLst>
            <pc:docMk/>
            <pc:sldMk cId="0" sldId="273"/>
            <ac:spMk id="5" creationId="{00000000-0000-0000-0000-000000000000}"/>
          </ac:spMkLst>
        </pc:spChg>
        <pc:spChg chg="del">
          <ac:chgData name="Ahmed Naji" userId="3a171241294b6a8a" providerId="LiveId" clId="{C2CDC832-1D3E-4DA6-8DF1-73F23F26197C}" dt="2026-08-03T11:15:20.490" v="1870" actId="478"/>
          <ac:spMkLst>
            <pc:docMk/>
            <pc:sldMk cId="0" sldId="273"/>
            <ac:spMk id="6" creationId="{00000000-0000-0000-0000-000000000000}"/>
          </ac:spMkLst>
        </pc:spChg>
        <pc:picChg chg="add mod">
          <ac:chgData name="Ahmed Naji" userId="3a171241294b6a8a" providerId="LiveId" clId="{C2CDC832-1D3E-4DA6-8DF1-73F23F26197C}" dt="2026-08-03T11:15:40.955" v="1874" actId="1076"/>
          <ac:picMkLst>
            <pc:docMk/>
            <pc:sldMk cId="0" sldId="273"/>
            <ac:picMk id="7" creationId="{A8B895D4-6FA4-A221-CE89-620544F4F45E}"/>
          </ac:picMkLst>
        </pc:picChg>
      </pc:sldChg>
      <pc:sldChg chg="del">
        <pc:chgData name="Ahmed Naji" userId="3a171241294b6a8a" providerId="LiveId" clId="{C2CDC832-1D3E-4DA6-8DF1-73F23F26197C}" dt="2026-08-03T13:25:16.693" v="2748" actId="2696"/>
        <pc:sldMkLst>
          <pc:docMk/>
          <pc:sldMk cId="0" sldId="274"/>
        </pc:sldMkLst>
      </pc:sldChg>
      <pc:sldChg chg="modSp mod ord">
        <pc:chgData name="Ahmed Naji" userId="3a171241294b6a8a" providerId="LiveId" clId="{C2CDC832-1D3E-4DA6-8DF1-73F23F26197C}" dt="2026-08-03T14:00:11.139" v="3000" actId="313"/>
        <pc:sldMkLst>
          <pc:docMk/>
          <pc:sldMk cId="0" sldId="275"/>
        </pc:sldMkLst>
        <pc:spChg chg="mod">
          <ac:chgData name="Ahmed Naji" userId="3a171241294b6a8a" providerId="LiveId" clId="{C2CDC832-1D3E-4DA6-8DF1-73F23F26197C}" dt="2026-08-03T14:00:11.139" v="3000" actId="313"/>
          <ac:spMkLst>
            <pc:docMk/>
            <pc:sldMk cId="0" sldId="275"/>
            <ac:spMk id="3" creationId="{00000000-0000-0000-0000-000000000000}"/>
          </ac:spMkLst>
        </pc:spChg>
        <pc:graphicFrameChg chg="modGraphic">
          <ac:chgData name="Ahmed Naji" userId="3a171241294b6a8a" providerId="LiveId" clId="{C2CDC832-1D3E-4DA6-8DF1-73F23F26197C}" dt="2026-08-03T11:57:44.826" v="2703" actId="20577"/>
          <ac:graphicFrameMkLst>
            <pc:docMk/>
            <pc:sldMk cId="0" sldId="275"/>
            <ac:graphicFrameMk id="5" creationId="{00000000-0000-0000-0000-000000000000}"/>
          </ac:graphicFrameMkLst>
        </pc:graphicFrameChg>
      </pc:sldChg>
      <pc:sldChg chg="modSp del mod ord">
        <pc:chgData name="Ahmed Naji" userId="3a171241294b6a8a" providerId="LiveId" clId="{C2CDC832-1D3E-4DA6-8DF1-73F23F26197C}" dt="2026-08-03T13:41:32.503" v="2749" actId="2696"/>
        <pc:sldMkLst>
          <pc:docMk/>
          <pc:sldMk cId="0" sldId="276"/>
        </pc:sldMkLst>
        <pc:spChg chg="mod">
          <ac:chgData name="Ahmed Naji" userId="3a171241294b6a8a" providerId="LiveId" clId="{C2CDC832-1D3E-4DA6-8DF1-73F23F26197C}" dt="2026-08-03T11:54:58.483" v="2613" actId="20577"/>
          <ac:spMkLst>
            <pc:docMk/>
            <pc:sldMk cId="0" sldId="276"/>
            <ac:spMk id="3" creationId="{00000000-0000-0000-0000-000000000000}"/>
          </ac:spMkLst>
        </pc:spChg>
      </pc:sldChg>
      <pc:sldChg chg="del">
        <pc:chgData name="Ahmed Naji" userId="3a171241294b6a8a" providerId="LiveId" clId="{C2CDC832-1D3E-4DA6-8DF1-73F23F26197C}" dt="2026-08-03T13:25:13.017" v="2747" actId="2696"/>
        <pc:sldMkLst>
          <pc:docMk/>
          <pc:sldMk cId="0" sldId="277"/>
        </pc:sldMkLst>
      </pc:sldChg>
      <pc:sldChg chg="modSp mod">
        <pc:chgData name="Ahmed Naji" userId="3a171241294b6a8a" providerId="LiveId" clId="{C2CDC832-1D3E-4DA6-8DF1-73F23F26197C}" dt="2026-08-03T13:58:37.111" v="2946" actId="20577"/>
        <pc:sldMkLst>
          <pc:docMk/>
          <pc:sldMk cId="0" sldId="278"/>
        </pc:sldMkLst>
        <pc:spChg chg="mod">
          <ac:chgData name="Ahmed Naji" userId="3a171241294b6a8a" providerId="LiveId" clId="{C2CDC832-1D3E-4DA6-8DF1-73F23F26197C}" dt="2026-08-03T13:58:37.111" v="2946" actId="20577"/>
          <ac:spMkLst>
            <pc:docMk/>
            <pc:sldMk cId="0" sldId="278"/>
            <ac:spMk id="3" creationId="{00000000-0000-0000-0000-000000000000}"/>
          </ac:spMkLst>
        </pc:spChg>
      </pc:sldChg>
      <pc:sldChg chg="delSp modSp mod">
        <pc:chgData name="Ahmed Naji" userId="3a171241294b6a8a" providerId="LiveId" clId="{C2CDC832-1D3E-4DA6-8DF1-73F23F26197C}" dt="2026-08-03T13:58:41.685" v="2948" actId="20577"/>
        <pc:sldMkLst>
          <pc:docMk/>
          <pc:sldMk cId="0" sldId="279"/>
        </pc:sldMkLst>
        <pc:spChg chg="mod">
          <ac:chgData name="Ahmed Naji" userId="3a171241294b6a8a" providerId="LiveId" clId="{C2CDC832-1D3E-4DA6-8DF1-73F23F26197C}" dt="2026-08-03T13:58:41.685" v="2948" actId="20577"/>
          <ac:spMkLst>
            <pc:docMk/>
            <pc:sldMk cId="0" sldId="279"/>
            <ac:spMk id="3" creationId="{00000000-0000-0000-0000-000000000000}"/>
          </ac:spMkLst>
        </pc:spChg>
        <pc:spChg chg="mod">
          <ac:chgData name="Ahmed Naji" userId="3a171241294b6a8a" providerId="LiveId" clId="{C2CDC832-1D3E-4DA6-8DF1-73F23F26197C}" dt="2026-08-03T13:44:30.285" v="2820" actId="403"/>
          <ac:spMkLst>
            <pc:docMk/>
            <pc:sldMk cId="0" sldId="279"/>
            <ac:spMk id="5" creationId="{00000000-0000-0000-0000-000000000000}"/>
          </ac:spMkLst>
        </pc:spChg>
        <pc:spChg chg="del">
          <ac:chgData name="Ahmed Naji" userId="3a171241294b6a8a" providerId="LiveId" clId="{C2CDC832-1D3E-4DA6-8DF1-73F23F26197C}" dt="2026-08-03T13:44:19.128" v="2817" actId="478"/>
          <ac:spMkLst>
            <pc:docMk/>
            <pc:sldMk cId="0" sldId="279"/>
            <ac:spMk id="6" creationId="{00000000-0000-0000-0000-000000000000}"/>
          </ac:spMkLst>
        </pc:spChg>
      </pc:sldChg>
      <pc:sldChg chg="modSp mod">
        <pc:chgData name="Ahmed Naji" userId="3a171241294b6a8a" providerId="LiveId" clId="{C2CDC832-1D3E-4DA6-8DF1-73F23F26197C}" dt="2026-08-03T13:58:46.284" v="2950" actId="20577"/>
        <pc:sldMkLst>
          <pc:docMk/>
          <pc:sldMk cId="0" sldId="280"/>
        </pc:sldMkLst>
        <pc:spChg chg="mod">
          <ac:chgData name="Ahmed Naji" userId="3a171241294b6a8a" providerId="LiveId" clId="{C2CDC832-1D3E-4DA6-8DF1-73F23F26197C}" dt="2026-08-03T13:58:46.284" v="2950" actId="20577"/>
          <ac:spMkLst>
            <pc:docMk/>
            <pc:sldMk cId="0" sldId="280"/>
            <ac:spMk id="3" creationId="{00000000-0000-0000-0000-000000000000}"/>
          </ac:spMkLst>
        </pc:spChg>
      </pc:sldChg>
      <pc:sldChg chg="addSp delSp modSp mod">
        <pc:chgData name="Ahmed Naji" userId="3a171241294b6a8a" providerId="LiveId" clId="{C2CDC832-1D3E-4DA6-8DF1-73F23F26197C}" dt="2026-08-03T14:01:28.748" v="3013" actId="1076"/>
        <pc:sldMkLst>
          <pc:docMk/>
          <pc:sldMk cId="0" sldId="281"/>
        </pc:sldMkLst>
        <pc:spChg chg="mod">
          <ac:chgData name="Ahmed Naji" userId="3a171241294b6a8a" providerId="LiveId" clId="{C2CDC832-1D3E-4DA6-8DF1-73F23F26197C}" dt="2026-08-03T14:01:15.891" v="3008" actId="1076"/>
          <ac:spMkLst>
            <pc:docMk/>
            <pc:sldMk cId="0" sldId="281"/>
            <ac:spMk id="2" creationId="{00000000-0000-0000-0000-000000000000}"/>
          </ac:spMkLst>
        </pc:spChg>
        <pc:spChg chg="mod">
          <ac:chgData name="Ahmed Naji" userId="3a171241294b6a8a" providerId="LiveId" clId="{C2CDC832-1D3E-4DA6-8DF1-73F23F26197C}" dt="2026-08-03T14:01:25.418" v="3012" actId="1076"/>
          <ac:spMkLst>
            <pc:docMk/>
            <pc:sldMk cId="0" sldId="281"/>
            <ac:spMk id="3" creationId="{00000000-0000-0000-0000-000000000000}"/>
          </ac:spMkLst>
        </pc:spChg>
        <pc:picChg chg="add del">
          <ac:chgData name="Ahmed Naji" userId="3a171241294b6a8a" providerId="LiveId" clId="{C2CDC832-1D3E-4DA6-8DF1-73F23F26197C}" dt="2026-08-03T14:01:11.765" v="3006" actId="22"/>
          <ac:picMkLst>
            <pc:docMk/>
            <pc:sldMk cId="0" sldId="281"/>
            <ac:picMk id="5" creationId="{8583B383-7905-3F64-1BF6-BB05A0FF26FF}"/>
          </ac:picMkLst>
        </pc:picChg>
        <pc:picChg chg="add mod">
          <ac:chgData name="Ahmed Naji" userId="3a171241294b6a8a" providerId="LiveId" clId="{C2CDC832-1D3E-4DA6-8DF1-73F23F26197C}" dt="2026-08-03T14:01:28.748" v="3013" actId="1076"/>
          <ac:picMkLst>
            <pc:docMk/>
            <pc:sldMk cId="0" sldId="281"/>
            <ac:picMk id="7" creationId="{E9902CD4-3AED-D29A-BAE8-FCFF43EB582C}"/>
          </ac:picMkLst>
        </pc:picChg>
      </pc:sldChg>
      <pc:sldChg chg="addSp delSp modSp add mod ord">
        <pc:chgData name="Ahmed Naji" userId="3a171241294b6a8a" providerId="LiveId" clId="{C2CDC832-1D3E-4DA6-8DF1-73F23F26197C}" dt="2026-08-03T13:53:23.684" v="2876" actId="12"/>
        <pc:sldMkLst>
          <pc:docMk/>
          <pc:sldMk cId="3363513620" sldId="282"/>
        </pc:sldMkLst>
        <pc:spChg chg="mod">
          <ac:chgData name="Ahmed Naji" userId="3a171241294b6a8a" providerId="LiveId" clId="{C2CDC832-1D3E-4DA6-8DF1-73F23F26197C}" dt="2026-08-03T13:53:05.606" v="2874"/>
          <ac:spMkLst>
            <pc:docMk/>
            <pc:sldMk cId="3363513620" sldId="282"/>
            <ac:spMk id="3" creationId="{47428228-F267-8915-08ED-D54936E558F5}"/>
          </ac:spMkLst>
        </pc:spChg>
        <pc:spChg chg="mod">
          <ac:chgData name="Ahmed Naji" userId="3a171241294b6a8a" providerId="LiveId" clId="{C2CDC832-1D3E-4DA6-8DF1-73F23F26197C}" dt="2026-08-03T07:07:28.088" v="109"/>
          <ac:spMkLst>
            <pc:docMk/>
            <pc:sldMk cId="3363513620" sldId="282"/>
            <ac:spMk id="5" creationId="{9BCE80F1-1FB1-4DC7-8ADF-25DADE7F3CAB}"/>
          </ac:spMkLst>
        </pc:spChg>
        <pc:spChg chg="del">
          <ac:chgData name="Ahmed Naji" userId="3a171241294b6a8a" providerId="LiveId" clId="{C2CDC832-1D3E-4DA6-8DF1-73F23F26197C}" dt="2026-08-03T06:43:07.929" v="24" actId="478"/>
          <ac:spMkLst>
            <pc:docMk/>
            <pc:sldMk cId="3363513620" sldId="282"/>
            <ac:spMk id="6" creationId="{6614D44F-0ADD-1997-A20E-921F8D703375}"/>
          </ac:spMkLst>
        </pc:spChg>
        <pc:spChg chg="add mod">
          <ac:chgData name="Ahmed Naji" userId="3a171241294b6a8a" providerId="LiveId" clId="{C2CDC832-1D3E-4DA6-8DF1-73F23F26197C}" dt="2026-08-03T13:53:23.684" v="2876" actId="12"/>
          <ac:spMkLst>
            <pc:docMk/>
            <pc:sldMk cId="3363513620" sldId="282"/>
            <ac:spMk id="7" creationId="{1679AFB4-669F-23C6-D2C8-171B559A6CD3}"/>
          </ac:spMkLst>
        </pc:spChg>
        <pc:spChg chg="add mod">
          <ac:chgData name="Ahmed Naji" userId="3a171241294b6a8a" providerId="LiveId" clId="{C2CDC832-1D3E-4DA6-8DF1-73F23F26197C}" dt="2026-08-03T07:12:12.290" v="224" actId="1076"/>
          <ac:spMkLst>
            <pc:docMk/>
            <pc:sldMk cId="3363513620" sldId="282"/>
            <ac:spMk id="9" creationId="{BB6F142E-E3DB-BF7D-C713-483BA10AF1BB}"/>
          </ac:spMkLst>
        </pc:spChg>
        <pc:picChg chg="add mod">
          <ac:chgData name="Ahmed Naji" userId="3a171241294b6a8a" providerId="LiveId" clId="{C2CDC832-1D3E-4DA6-8DF1-73F23F26197C}" dt="2026-08-03T07:12:10.038" v="223" actId="1076"/>
          <ac:picMkLst>
            <pc:docMk/>
            <pc:sldMk cId="3363513620" sldId="282"/>
            <ac:picMk id="8" creationId="{DB7EA20B-25B1-0CDC-676C-CC59EE3C9262}"/>
          </ac:picMkLst>
        </pc:picChg>
      </pc:sldChg>
      <pc:sldChg chg="modSp add mod ord">
        <pc:chgData name="Ahmed Naji" userId="3a171241294b6a8a" providerId="LiveId" clId="{C2CDC832-1D3E-4DA6-8DF1-73F23F26197C}" dt="2026-08-03T13:54:12.804" v="2898" actId="20577"/>
        <pc:sldMkLst>
          <pc:docMk/>
          <pc:sldMk cId="626488183" sldId="283"/>
        </pc:sldMkLst>
        <pc:spChg chg="mod">
          <ac:chgData name="Ahmed Naji" userId="3a171241294b6a8a" providerId="LiveId" clId="{C2CDC832-1D3E-4DA6-8DF1-73F23F26197C}" dt="2026-08-03T13:54:12.804" v="2898" actId="20577"/>
          <ac:spMkLst>
            <pc:docMk/>
            <pc:sldMk cId="626488183" sldId="283"/>
            <ac:spMk id="3" creationId="{8C9ED1DD-4281-95D8-71E1-57AEE986348F}"/>
          </ac:spMkLst>
        </pc:spChg>
      </pc:sldChg>
      <pc:sldChg chg="modSp add mod ord">
        <pc:chgData name="Ahmed Naji" userId="3a171241294b6a8a" providerId="LiveId" clId="{C2CDC832-1D3E-4DA6-8DF1-73F23F26197C}" dt="2026-08-03T13:54:31.376" v="2899" actId="20577"/>
        <pc:sldMkLst>
          <pc:docMk/>
          <pc:sldMk cId="218053156" sldId="284"/>
        </pc:sldMkLst>
        <pc:spChg chg="mod">
          <ac:chgData name="Ahmed Naji" userId="3a171241294b6a8a" providerId="LiveId" clId="{C2CDC832-1D3E-4DA6-8DF1-73F23F26197C}" dt="2026-08-03T13:54:31.376" v="2899" actId="20577"/>
          <ac:spMkLst>
            <pc:docMk/>
            <pc:sldMk cId="218053156" sldId="284"/>
            <ac:spMk id="3" creationId="{A329F900-0D3B-E588-4F36-D73C5B3E5BBC}"/>
          </ac:spMkLst>
        </pc:spChg>
      </pc:sldChg>
      <pc:sldChg chg="addSp delSp modSp add del mod">
        <pc:chgData name="Ahmed Naji" userId="3a171241294b6a8a" providerId="LiveId" clId="{C2CDC832-1D3E-4DA6-8DF1-73F23F26197C}" dt="2026-08-03T08:02:48.855" v="535" actId="2696"/>
        <pc:sldMkLst>
          <pc:docMk/>
          <pc:sldMk cId="2194870335" sldId="284"/>
        </pc:sldMkLst>
        <pc:spChg chg="add del mod">
          <ac:chgData name="Ahmed Naji" userId="3a171241294b6a8a" providerId="LiveId" clId="{C2CDC832-1D3E-4DA6-8DF1-73F23F26197C}" dt="2026-08-03T08:02:34.021" v="534" actId="20577"/>
          <ac:spMkLst>
            <pc:docMk/>
            <pc:sldMk cId="2194870335" sldId="284"/>
            <ac:spMk id="5" creationId="{DCDEA578-C284-7C6B-620F-1D334CFDB81C}"/>
          </ac:spMkLst>
        </pc:spChg>
        <pc:spChg chg="del">
          <ac:chgData name="Ahmed Naji" userId="3a171241294b6a8a" providerId="LiveId" clId="{C2CDC832-1D3E-4DA6-8DF1-73F23F26197C}" dt="2026-08-03T07:48:48.998" v="414" actId="478"/>
          <ac:spMkLst>
            <pc:docMk/>
            <pc:sldMk cId="2194870335" sldId="284"/>
            <ac:spMk id="6" creationId="{5D200C40-A604-DA3D-0A08-4DC154BA35BE}"/>
          </ac:spMkLst>
        </pc:spChg>
        <pc:spChg chg="del">
          <ac:chgData name="Ahmed Naji" userId="3a171241294b6a8a" providerId="LiveId" clId="{C2CDC832-1D3E-4DA6-8DF1-73F23F26197C}" dt="2026-08-03T07:48:52.156" v="416" actId="478"/>
          <ac:spMkLst>
            <pc:docMk/>
            <pc:sldMk cId="2194870335" sldId="284"/>
            <ac:spMk id="7" creationId="{052C0A88-D204-9F69-3EA4-07E48B568E61}"/>
          </ac:spMkLst>
        </pc:spChg>
        <pc:spChg chg="del">
          <ac:chgData name="Ahmed Naji" userId="3a171241294b6a8a" providerId="LiveId" clId="{C2CDC832-1D3E-4DA6-8DF1-73F23F26197C}" dt="2026-08-03T07:48:50.318" v="415" actId="478"/>
          <ac:spMkLst>
            <pc:docMk/>
            <pc:sldMk cId="2194870335" sldId="284"/>
            <ac:spMk id="8" creationId="{4D556AA2-D225-1E80-FA37-8627709583AF}"/>
          </ac:spMkLst>
        </pc:spChg>
      </pc:sldChg>
      <pc:sldChg chg="modSp add mod">
        <pc:chgData name="Ahmed Naji" userId="3a171241294b6a8a" providerId="LiveId" clId="{C2CDC832-1D3E-4DA6-8DF1-73F23F26197C}" dt="2026-08-03T13:53:05.606" v="2874"/>
        <pc:sldMkLst>
          <pc:docMk/>
          <pc:sldMk cId="1298970827" sldId="285"/>
        </pc:sldMkLst>
        <pc:spChg chg="mod">
          <ac:chgData name="Ahmed Naji" userId="3a171241294b6a8a" providerId="LiveId" clId="{C2CDC832-1D3E-4DA6-8DF1-73F23F26197C}" dt="2026-08-03T13:53:05.606" v="2874"/>
          <ac:spMkLst>
            <pc:docMk/>
            <pc:sldMk cId="1298970827" sldId="285"/>
            <ac:spMk id="3" creationId="{AC10ED19-03F1-3994-8F4A-08A9610F28D5}"/>
          </ac:spMkLst>
        </pc:spChg>
      </pc:sldChg>
      <pc:sldChg chg="modSp add mod ord">
        <pc:chgData name="Ahmed Naji" userId="3a171241294b6a8a" providerId="LiveId" clId="{C2CDC832-1D3E-4DA6-8DF1-73F23F26197C}" dt="2026-08-03T13:55:47.854" v="2917" actId="20577"/>
        <pc:sldMkLst>
          <pc:docMk/>
          <pc:sldMk cId="2543431616" sldId="286"/>
        </pc:sldMkLst>
        <pc:spChg chg="mod">
          <ac:chgData name="Ahmed Naji" userId="3a171241294b6a8a" providerId="LiveId" clId="{C2CDC832-1D3E-4DA6-8DF1-73F23F26197C}" dt="2026-08-03T13:55:47.854" v="2917" actId="20577"/>
          <ac:spMkLst>
            <pc:docMk/>
            <pc:sldMk cId="2543431616" sldId="286"/>
            <ac:spMk id="3" creationId="{81B3BFFA-850B-4AFC-02D5-08406D6558DB}"/>
          </ac:spMkLst>
        </pc:spChg>
        <pc:spChg chg="mod">
          <ac:chgData name="Ahmed Naji" userId="3a171241294b6a8a" providerId="LiveId" clId="{C2CDC832-1D3E-4DA6-8DF1-73F23F26197C}" dt="2026-08-03T11:01:27.355" v="1666" actId="6549"/>
          <ac:spMkLst>
            <pc:docMk/>
            <pc:sldMk cId="2543431616" sldId="286"/>
            <ac:spMk id="5" creationId="{6B41D24C-3FB3-71FC-410F-E62794D992C8}"/>
          </ac:spMkLst>
        </pc:spChg>
        <pc:spChg chg="mod">
          <ac:chgData name="Ahmed Naji" userId="3a171241294b6a8a" providerId="LiveId" clId="{C2CDC832-1D3E-4DA6-8DF1-73F23F26197C}" dt="2026-08-03T11:00:39.304" v="1662" actId="6549"/>
          <ac:spMkLst>
            <pc:docMk/>
            <pc:sldMk cId="2543431616" sldId="286"/>
            <ac:spMk id="7" creationId="{6BD8A366-A367-4304-0436-62ED2C11B9A2}"/>
          </ac:spMkLst>
        </pc:spChg>
        <pc:spChg chg="mod">
          <ac:chgData name="Ahmed Naji" userId="3a171241294b6a8a" providerId="LiveId" clId="{C2CDC832-1D3E-4DA6-8DF1-73F23F26197C}" dt="2026-08-03T11:00:34.128" v="1661" actId="313"/>
          <ac:spMkLst>
            <pc:docMk/>
            <pc:sldMk cId="2543431616" sldId="286"/>
            <ac:spMk id="8" creationId="{89421CD4-C4FC-D640-3076-CAAED000AC8D}"/>
          </ac:spMkLst>
        </pc:spChg>
      </pc:sldChg>
      <pc:sldChg chg="delSp modSp add mod">
        <pc:chgData name="Ahmed Naji" userId="3a171241294b6a8a" providerId="LiveId" clId="{C2CDC832-1D3E-4DA6-8DF1-73F23F26197C}" dt="2026-08-03T13:55:25.588" v="2911" actId="20577"/>
        <pc:sldMkLst>
          <pc:docMk/>
          <pc:sldMk cId="1905871455" sldId="287"/>
        </pc:sldMkLst>
        <pc:spChg chg="mod">
          <ac:chgData name="Ahmed Naji" userId="3a171241294b6a8a" providerId="LiveId" clId="{C2CDC832-1D3E-4DA6-8DF1-73F23F26197C}" dt="2026-08-03T13:55:25.588" v="2911" actId="20577"/>
          <ac:spMkLst>
            <pc:docMk/>
            <pc:sldMk cId="1905871455" sldId="287"/>
            <ac:spMk id="3" creationId="{A52B9D99-7619-75BB-1B12-EBBB75C4463B}"/>
          </ac:spMkLst>
        </pc:spChg>
        <pc:spChg chg="mod">
          <ac:chgData name="Ahmed Naji" userId="3a171241294b6a8a" providerId="LiveId" clId="{C2CDC832-1D3E-4DA6-8DF1-73F23F26197C}" dt="2026-08-03T10:50:55.669" v="1513" actId="313"/>
          <ac:spMkLst>
            <pc:docMk/>
            <pc:sldMk cId="1905871455" sldId="287"/>
            <ac:spMk id="5" creationId="{3B626A06-BDB3-8B9A-29F2-2B5BB10A2A47}"/>
          </ac:spMkLst>
        </pc:spChg>
        <pc:spChg chg="del">
          <ac:chgData name="Ahmed Naji" userId="3a171241294b6a8a" providerId="LiveId" clId="{C2CDC832-1D3E-4DA6-8DF1-73F23F26197C}" dt="2026-08-03T10:47:34.774" v="1386" actId="478"/>
          <ac:spMkLst>
            <pc:docMk/>
            <pc:sldMk cId="1905871455" sldId="287"/>
            <ac:spMk id="6" creationId="{3C80A27F-76F0-176A-35A4-E6621E406433}"/>
          </ac:spMkLst>
        </pc:spChg>
      </pc:sldChg>
      <pc:sldChg chg="addSp modSp add mod">
        <pc:chgData name="Ahmed Naji" userId="3a171241294b6a8a" providerId="LiveId" clId="{C2CDC832-1D3E-4DA6-8DF1-73F23F26197C}" dt="2026-08-03T13:55:19.209" v="2909" actId="20577"/>
        <pc:sldMkLst>
          <pc:docMk/>
          <pc:sldMk cId="3475407519" sldId="288"/>
        </pc:sldMkLst>
        <pc:spChg chg="mod">
          <ac:chgData name="Ahmed Naji" userId="3a171241294b6a8a" providerId="LiveId" clId="{C2CDC832-1D3E-4DA6-8DF1-73F23F26197C}" dt="2026-08-03T13:55:19.209" v="2909" actId="20577"/>
          <ac:spMkLst>
            <pc:docMk/>
            <pc:sldMk cId="3475407519" sldId="288"/>
            <ac:spMk id="3" creationId="{51A0A643-6933-97A7-3E8F-46BF6A326A85}"/>
          </ac:spMkLst>
        </pc:spChg>
        <pc:spChg chg="mod">
          <ac:chgData name="Ahmed Naji" userId="3a171241294b6a8a" providerId="LiveId" clId="{C2CDC832-1D3E-4DA6-8DF1-73F23F26197C}" dt="2026-08-03T10:59:01.905" v="1642" actId="14100"/>
          <ac:spMkLst>
            <pc:docMk/>
            <pc:sldMk cId="3475407519" sldId="288"/>
            <ac:spMk id="5" creationId="{2086A8E5-E11A-F68E-59E0-5E8ABC9A3124}"/>
          </ac:spMkLst>
        </pc:spChg>
        <pc:spChg chg="add mod">
          <ac:chgData name="Ahmed Naji" userId="3a171241294b6a8a" providerId="LiveId" clId="{C2CDC832-1D3E-4DA6-8DF1-73F23F26197C}" dt="2026-08-03T10:59:12.190" v="1645" actId="207"/>
          <ac:spMkLst>
            <pc:docMk/>
            <pc:sldMk cId="3475407519" sldId="288"/>
            <ac:spMk id="8" creationId="{D2438AC4-D124-1D94-D9F3-351167C53583}"/>
          </ac:spMkLst>
        </pc:spChg>
        <pc:picChg chg="add mod">
          <ac:chgData name="Ahmed Naji" userId="3a171241294b6a8a" providerId="LiveId" clId="{C2CDC832-1D3E-4DA6-8DF1-73F23F26197C}" dt="2026-08-03T10:32:03.363" v="1234" actId="1076"/>
          <ac:picMkLst>
            <pc:docMk/>
            <pc:sldMk cId="3475407519" sldId="288"/>
            <ac:picMk id="6" creationId="{4E936651-F32D-B510-FA78-6B6B4A0C1FFE}"/>
          </ac:picMkLst>
        </pc:picChg>
      </pc:sldChg>
      <pc:sldChg chg="delSp modSp add mod">
        <pc:chgData name="Ahmed Naji" userId="3a171241294b6a8a" providerId="LiveId" clId="{C2CDC832-1D3E-4DA6-8DF1-73F23F26197C}" dt="2026-08-03T13:55:11.698" v="2907" actId="20577"/>
        <pc:sldMkLst>
          <pc:docMk/>
          <pc:sldMk cId="1276553037" sldId="289"/>
        </pc:sldMkLst>
        <pc:spChg chg="mod">
          <ac:chgData name="Ahmed Naji" userId="3a171241294b6a8a" providerId="LiveId" clId="{C2CDC832-1D3E-4DA6-8DF1-73F23F26197C}" dt="2026-08-03T13:55:11.698" v="2907" actId="20577"/>
          <ac:spMkLst>
            <pc:docMk/>
            <pc:sldMk cId="1276553037" sldId="289"/>
            <ac:spMk id="3" creationId="{9E50EADC-01F2-BC8B-45BC-F822E2E62A25}"/>
          </ac:spMkLst>
        </pc:spChg>
        <pc:spChg chg="mod">
          <ac:chgData name="Ahmed Naji" userId="3a171241294b6a8a" providerId="LiveId" clId="{C2CDC832-1D3E-4DA6-8DF1-73F23F26197C}" dt="2026-08-03T10:46:42.975" v="1382" actId="2711"/>
          <ac:spMkLst>
            <pc:docMk/>
            <pc:sldMk cId="1276553037" sldId="289"/>
            <ac:spMk id="5" creationId="{B11DE6F9-CDA7-372D-F0C9-B41A730B2F7A}"/>
          </ac:spMkLst>
        </pc:spChg>
        <pc:spChg chg="mod">
          <ac:chgData name="Ahmed Naji" userId="3a171241294b6a8a" providerId="LiveId" clId="{C2CDC832-1D3E-4DA6-8DF1-73F23F26197C}" dt="2026-08-03T10:46:42.975" v="1382" actId="2711"/>
          <ac:spMkLst>
            <pc:docMk/>
            <pc:sldMk cId="1276553037" sldId="289"/>
            <ac:spMk id="8" creationId="{1CEA8F32-E59B-0B7E-6431-0323977240F1}"/>
          </ac:spMkLst>
        </pc:spChg>
        <pc:spChg chg="mod">
          <ac:chgData name="Ahmed Naji" userId="3a171241294b6a8a" providerId="LiveId" clId="{C2CDC832-1D3E-4DA6-8DF1-73F23F26197C}" dt="2026-08-03T10:46:42.975" v="1382" actId="2711"/>
          <ac:spMkLst>
            <pc:docMk/>
            <pc:sldMk cId="1276553037" sldId="289"/>
            <ac:spMk id="10" creationId="{312A56FD-1581-8651-92A1-37DB71435F5B}"/>
          </ac:spMkLst>
        </pc:spChg>
        <pc:spChg chg="del">
          <ac:chgData name="Ahmed Naji" userId="3a171241294b6a8a" providerId="LiveId" clId="{C2CDC832-1D3E-4DA6-8DF1-73F23F26197C}" dt="2026-08-03T10:44:09.477" v="1338" actId="478"/>
          <ac:spMkLst>
            <pc:docMk/>
            <pc:sldMk cId="1276553037" sldId="289"/>
            <ac:spMk id="12" creationId="{79319DF4-866E-4926-D499-BBC5709E83D1}"/>
          </ac:spMkLst>
        </pc:spChg>
        <pc:spChg chg="del mod">
          <ac:chgData name="Ahmed Naji" userId="3a171241294b6a8a" providerId="LiveId" clId="{C2CDC832-1D3E-4DA6-8DF1-73F23F26197C}" dt="2026-08-03T10:44:10.231" v="1339" actId="478"/>
          <ac:spMkLst>
            <pc:docMk/>
            <pc:sldMk cId="1276553037" sldId="289"/>
            <ac:spMk id="14" creationId="{A9B34E8E-C1E6-AAAF-1531-2F8B3CD6D249}"/>
          </ac:spMkLst>
        </pc:spChg>
        <pc:cxnChg chg="mod">
          <ac:chgData name="Ahmed Naji" userId="3a171241294b6a8a" providerId="LiveId" clId="{C2CDC832-1D3E-4DA6-8DF1-73F23F26197C}" dt="2026-08-03T10:44:49.049" v="1353" actId="14100"/>
          <ac:cxnSpMkLst>
            <pc:docMk/>
            <pc:sldMk cId="1276553037" sldId="289"/>
            <ac:cxnSpMk id="16" creationId="{03A4402F-BE49-1DEF-4CD5-1CF87D3FDA13}"/>
          </ac:cxnSpMkLst>
        </pc:cxnChg>
        <pc:cxnChg chg="mod">
          <ac:chgData name="Ahmed Naji" userId="3a171241294b6a8a" providerId="LiveId" clId="{C2CDC832-1D3E-4DA6-8DF1-73F23F26197C}" dt="2026-08-03T10:44:46.253" v="1352" actId="14100"/>
          <ac:cxnSpMkLst>
            <pc:docMk/>
            <pc:sldMk cId="1276553037" sldId="289"/>
            <ac:cxnSpMk id="18" creationId="{84B3240A-CB73-99B9-AD59-BC6B90A46D63}"/>
          </ac:cxnSpMkLst>
        </pc:cxnChg>
        <pc:cxnChg chg="del mod">
          <ac:chgData name="Ahmed Naji" userId="3a171241294b6a8a" providerId="LiveId" clId="{C2CDC832-1D3E-4DA6-8DF1-73F23F26197C}" dt="2026-08-03T10:44:12.451" v="1341" actId="478"/>
          <ac:cxnSpMkLst>
            <pc:docMk/>
            <pc:sldMk cId="1276553037" sldId="289"/>
            <ac:cxnSpMk id="20" creationId="{82346D57-D491-3FEE-C3F7-2C69600D4687}"/>
          </ac:cxnSpMkLst>
        </pc:cxnChg>
        <pc:cxnChg chg="del mod">
          <ac:chgData name="Ahmed Naji" userId="3a171241294b6a8a" providerId="LiveId" clId="{C2CDC832-1D3E-4DA6-8DF1-73F23F26197C}" dt="2026-08-03T10:44:11.360" v="1340" actId="478"/>
          <ac:cxnSpMkLst>
            <pc:docMk/>
            <pc:sldMk cId="1276553037" sldId="289"/>
            <ac:cxnSpMk id="22" creationId="{6A1CF760-97AF-C681-B9E8-794836838C73}"/>
          </ac:cxnSpMkLst>
        </pc:cxnChg>
      </pc:sldChg>
      <pc:sldChg chg="addSp delSp modSp add mod">
        <pc:chgData name="Ahmed Naji" userId="3a171241294b6a8a" providerId="LiveId" clId="{C2CDC832-1D3E-4DA6-8DF1-73F23F26197C}" dt="2026-08-03T13:55:31.693" v="2913" actId="20577"/>
        <pc:sldMkLst>
          <pc:docMk/>
          <pc:sldMk cId="2588745107" sldId="290"/>
        </pc:sldMkLst>
        <pc:spChg chg="mod">
          <ac:chgData name="Ahmed Naji" userId="3a171241294b6a8a" providerId="LiveId" clId="{C2CDC832-1D3E-4DA6-8DF1-73F23F26197C}" dt="2026-08-03T13:55:31.693" v="2913" actId="20577"/>
          <ac:spMkLst>
            <pc:docMk/>
            <pc:sldMk cId="2588745107" sldId="290"/>
            <ac:spMk id="3" creationId="{D4EA1940-1D57-1127-58CE-EF58F733CD91}"/>
          </ac:spMkLst>
        </pc:spChg>
        <pc:spChg chg="del">
          <ac:chgData name="Ahmed Naji" userId="3a171241294b6a8a" providerId="LiveId" clId="{C2CDC832-1D3E-4DA6-8DF1-73F23F26197C}" dt="2026-08-03T10:51:44.184" v="1514" actId="478"/>
          <ac:spMkLst>
            <pc:docMk/>
            <pc:sldMk cId="2588745107" sldId="290"/>
            <ac:spMk id="5" creationId="{FBC3EBC6-6753-F567-45F7-B004CDA1D779}"/>
          </ac:spMkLst>
        </pc:spChg>
        <pc:spChg chg="mod">
          <ac:chgData name="Ahmed Naji" userId="3a171241294b6a8a" providerId="LiveId" clId="{C2CDC832-1D3E-4DA6-8DF1-73F23F26197C}" dt="2026-08-03T10:54:50.439" v="1581" actId="1076"/>
          <ac:spMkLst>
            <pc:docMk/>
            <pc:sldMk cId="2588745107" sldId="290"/>
            <ac:spMk id="6" creationId="{007BB31B-28D4-E29D-AE9D-ED82C32CA148}"/>
          </ac:spMkLst>
        </pc:spChg>
        <pc:graphicFrameChg chg="add mod modGraphic">
          <ac:chgData name="Ahmed Naji" userId="3a171241294b6a8a" providerId="LiveId" clId="{C2CDC832-1D3E-4DA6-8DF1-73F23F26197C}" dt="2026-08-03T10:52:52.232" v="1520" actId="12385"/>
          <ac:graphicFrameMkLst>
            <pc:docMk/>
            <pc:sldMk cId="2588745107" sldId="290"/>
            <ac:graphicFrameMk id="7" creationId="{08A2CCCA-4F06-0CD1-E775-7EDE02BEB153}"/>
          </ac:graphicFrameMkLst>
        </pc:graphicFrameChg>
        <pc:cxnChg chg="add mod">
          <ac:chgData name="Ahmed Naji" userId="3a171241294b6a8a" providerId="LiveId" clId="{C2CDC832-1D3E-4DA6-8DF1-73F23F26197C}" dt="2026-08-03T10:54:56.485" v="1583" actId="13822"/>
          <ac:cxnSpMkLst>
            <pc:docMk/>
            <pc:sldMk cId="2588745107" sldId="290"/>
            <ac:cxnSpMk id="9" creationId="{C7EB4A55-0B36-B5D9-2FFA-DF80DD81FC83}"/>
          </ac:cxnSpMkLst>
        </pc:cxnChg>
      </pc:sldChg>
      <pc:sldChg chg="addSp delSp modSp add mod">
        <pc:chgData name="Ahmed Naji" userId="3a171241294b6a8a" providerId="LiveId" clId="{C2CDC832-1D3E-4DA6-8DF1-73F23F26197C}" dt="2026-08-03T13:55:57.079" v="2919" actId="20577"/>
        <pc:sldMkLst>
          <pc:docMk/>
          <pc:sldMk cId="4290771662" sldId="291"/>
        </pc:sldMkLst>
        <pc:spChg chg="mod">
          <ac:chgData name="Ahmed Naji" userId="3a171241294b6a8a" providerId="LiveId" clId="{C2CDC832-1D3E-4DA6-8DF1-73F23F26197C}" dt="2026-08-03T13:55:57.079" v="2919" actId="20577"/>
          <ac:spMkLst>
            <pc:docMk/>
            <pc:sldMk cId="4290771662" sldId="291"/>
            <ac:spMk id="3" creationId="{14B87FFD-8626-74C1-3E9A-52A2E77AF932}"/>
          </ac:spMkLst>
        </pc:spChg>
        <pc:spChg chg="mod">
          <ac:chgData name="Ahmed Naji" userId="3a171241294b6a8a" providerId="LiveId" clId="{C2CDC832-1D3E-4DA6-8DF1-73F23F26197C}" dt="2026-08-03T11:08:25.186" v="1733" actId="12"/>
          <ac:spMkLst>
            <pc:docMk/>
            <pc:sldMk cId="4290771662" sldId="291"/>
            <ac:spMk id="5" creationId="{AA09D30D-9C60-F153-4C59-266D531A5311}"/>
          </ac:spMkLst>
        </pc:spChg>
        <pc:spChg chg="del">
          <ac:chgData name="Ahmed Naji" userId="3a171241294b6a8a" providerId="LiveId" clId="{C2CDC832-1D3E-4DA6-8DF1-73F23F26197C}" dt="2026-08-03T11:07:38.317" v="1719" actId="478"/>
          <ac:spMkLst>
            <pc:docMk/>
            <pc:sldMk cId="4290771662" sldId="291"/>
            <ac:spMk id="6" creationId="{009B9B8E-F8F0-C0F4-D78A-9E1372ECC788}"/>
          </ac:spMkLst>
        </pc:spChg>
        <pc:spChg chg="del">
          <ac:chgData name="Ahmed Naji" userId="3a171241294b6a8a" providerId="LiveId" clId="{C2CDC832-1D3E-4DA6-8DF1-73F23F26197C}" dt="2026-08-03T11:07:41.688" v="1721" actId="478"/>
          <ac:spMkLst>
            <pc:docMk/>
            <pc:sldMk cId="4290771662" sldId="291"/>
            <ac:spMk id="7" creationId="{D76FD628-9755-9287-1EE9-3BB560C47169}"/>
          </ac:spMkLst>
        </pc:spChg>
        <pc:spChg chg="del">
          <ac:chgData name="Ahmed Naji" userId="3a171241294b6a8a" providerId="LiveId" clId="{C2CDC832-1D3E-4DA6-8DF1-73F23F26197C}" dt="2026-08-03T11:07:40.096" v="1720" actId="478"/>
          <ac:spMkLst>
            <pc:docMk/>
            <pc:sldMk cId="4290771662" sldId="291"/>
            <ac:spMk id="8" creationId="{FC4CEFFC-3E82-C34D-523C-5C5374836CF2}"/>
          </ac:spMkLst>
        </pc:spChg>
        <pc:spChg chg="add del mod">
          <ac:chgData name="Ahmed Naji" userId="3a171241294b6a8a" providerId="LiveId" clId="{C2CDC832-1D3E-4DA6-8DF1-73F23F26197C}" dt="2026-08-03T11:08:44.404" v="1738" actId="22"/>
          <ac:spMkLst>
            <pc:docMk/>
            <pc:sldMk cId="4290771662" sldId="291"/>
            <ac:spMk id="11" creationId="{AA75D87F-1BD8-D986-4E01-8E86B5531592}"/>
          </ac:spMkLst>
        </pc:spChg>
        <pc:picChg chg="add mod">
          <ac:chgData name="Ahmed Naji" userId="3a171241294b6a8a" providerId="LiveId" clId="{C2CDC832-1D3E-4DA6-8DF1-73F23F26197C}" dt="2026-08-03T11:08:28.057" v="1734" actId="1076"/>
          <ac:picMkLst>
            <pc:docMk/>
            <pc:sldMk cId="4290771662" sldId="291"/>
            <ac:picMk id="9" creationId="{9DF60B31-699D-9C2F-77E5-241CA6C66252}"/>
          </ac:picMkLst>
        </pc:picChg>
      </pc:sldChg>
      <pc:sldChg chg="addSp delSp modSp add mod ord">
        <pc:chgData name="Ahmed Naji" userId="3a171241294b6a8a" providerId="LiveId" clId="{C2CDC832-1D3E-4DA6-8DF1-73F23F26197C}" dt="2026-08-03T13:56:02.170" v="2921" actId="20577"/>
        <pc:sldMkLst>
          <pc:docMk/>
          <pc:sldMk cId="323055520" sldId="292"/>
        </pc:sldMkLst>
        <pc:spChg chg="mod">
          <ac:chgData name="Ahmed Naji" userId="3a171241294b6a8a" providerId="LiveId" clId="{C2CDC832-1D3E-4DA6-8DF1-73F23F26197C}" dt="2026-08-03T13:56:02.170" v="2921" actId="20577"/>
          <ac:spMkLst>
            <pc:docMk/>
            <pc:sldMk cId="323055520" sldId="292"/>
            <ac:spMk id="3" creationId="{CB6030AF-680C-DEE2-EF18-8909509604C8}"/>
          </ac:spMkLst>
        </pc:spChg>
        <pc:spChg chg="del">
          <ac:chgData name="Ahmed Naji" userId="3a171241294b6a8a" providerId="LiveId" clId="{C2CDC832-1D3E-4DA6-8DF1-73F23F26197C}" dt="2026-08-03T11:10:07.651" v="1808" actId="478"/>
          <ac:spMkLst>
            <pc:docMk/>
            <pc:sldMk cId="323055520" sldId="292"/>
            <ac:spMk id="5" creationId="{DC55A9CB-2AC7-1D7E-3B5F-2F36C85815A3}"/>
          </ac:spMkLst>
        </pc:spChg>
        <pc:spChg chg="add mod">
          <ac:chgData name="Ahmed Naji" userId="3a171241294b6a8a" providerId="LiveId" clId="{C2CDC832-1D3E-4DA6-8DF1-73F23F26197C}" dt="2026-08-03T11:12:24.419" v="1832" actId="1076"/>
          <ac:spMkLst>
            <pc:docMk/>
            <pc:sldMk cId="323055520" sldId="292"/>
            <ac:spMk id="8" creationId="{FBC3BDAC-5E4C-F83C-E630-440CE7B8EF55}"/>
          </ac:spMkLst>
        </pc:spChg>
        <pc:graphicFrameChg chg="add mod modGraphic">
          <ac:chgData name="Ahmed Naji" userId="3a171241294b6a8a" providerId="LiveId" clId="{C2CDC832-1D3E-4DA6-8DF1-73F23F26197C}" dt="2026-08-03T11:10:51.698" v="1818" actId="1076"/>
          <ac:graphicFrameMkLst>
            <pc:docMk/>
            <pc:sldMk cId="323055520" sldId="292"/>
            <ac:graphicFrameMk id="6" creationId="{4C1108E9-4C5A-2F8E-4F80-414D59F1CAAE}"/>
          </ac:graphicFrameMkLst>
        </pc:graphicFrameChg>
        <pc:picChg chg="del">
          <ac:chgData name="Ahmed Naji" userId="3a171241294b6a8a" providerId="LiveId" clId="{C2CDC832-1D3E-4DA6-8DF1-73F23F26197C}" dt="2026-08-03T11:10:08.493" v="1809" actId="478"/>
          <ac:picMkLst>
            <pc:docMk/>
            <pc:sldMk cId="323055520" sldId="292"/>
            <ac:picMk id="9" creationId="{386666BF-DF8B-2BC4-2EB6-1575479A3A0C}"/>
          </ac:picMkLst>
        </pc:picChg>
      </pc:sldChg>
      <pc:sldChg chg="addSp delSp modSp add mod">
        <pc:chgData name="Ahmed Naji" userId="3a171241294b6a8a" providerId="LiveId" clId="{C2CDC832-1D3E-4DA6-8DF1-73F23F26197C}" dt="2026-08-03T13:57:01.740" v="2930" actId="20577"/>
        <pc:sldMkLst>
          <pc:docMk/>
          <pc:sldMk cId="2009077222" sldId="293"/>
        </pc:sldMkLst>
        <pc:spChg chg="mod">
          <ac:chgData name="Ahmed Naji" userId="3a171241294b6a8a" providerId="LiveId" clId="{C2CDC832-1D3E-4DA6-8DF1-73F23F26197C}" dt="2026-08-03T13:57:01.740" v="2930" actId="20577"/>
          <ac:spMkLst>
            <pc:docMk/>
            <pc:sldMk cId="2009077222" sldId="293"/>
            <ac:spMk id="3" creationId="{FE75E0D6-F994-9FE2-29AE-77297F3F5A62}"/>
          </ac:spMkLst>
        </pc:spChg>
        <pc:spChg chg="mod">
          <ac:chgData name="Ahmed Naji" userId="3a171241294b6a8a" providerId="LiveId" clId="{C2CDC832-1D3E-4DA6-8DF1-73F23F26197C}" dt="2026-08-03T11:18:25.292" v="1916" actId="14100"/>
          <ac:spMkLst>
            <pc:docMk/>
            <pc:sldMk cId="2009077222" sldId="293"/>
            <ac:spMk id="5" creationId="{32C8548A-8163-8DCB-BA37-23DC913D07DF}"/>
          </ac:spMkLst>
        </pc:spChg>
        <pc:graphicFrameChg chg="add mod">
          <ac:chgData name="Ahmed Naji" userId="3a171241294b6a8a" providerId="LiveId" clId="{C2CDC832-1D3E-4DA6-8DF1-73F23F26197C}" dt="2026-08-03T11:17:40.776" v="1905"/>
          <ac:graphicFrameMkLst>
            <pc:docMk/>
            <pc:sldMk cId="2009077222" sldId="293"/>
            <ac:graphicFrameMk id="6" creationId="{914FD584-9069-7906-5622-99EF0E38C76F}"/>
          </ac:graphicFrameMkLst>
        </pc:graphicFrameChg>
        <pc:graphicFrameChg chg="add mod modGraphic">
          <ac:chgData name="Ahmed Naji" userId="3a171241294b6a8a" providerId="LiveId" clId="{C2CDC832-1D3E-4DA6-8DF1-73F23F26197C}" dt="2026-08-03T11:34:10.888" v="2261" actId="255"/>
          <ac:graphicFrameMkLst>
            <pc:docMk/>
            <pc:sldMk cId="2009077222" sldId="293"/>
            <ac:graphicFrameMk id="8" creationId="{D88CDEF7-47C2-7276-B113-1F0ED17F1286}"/>
          </ac:graphicFrameMkLst>
        </pc:graphicFrameChg>
        <pc:picChg chg="del">
          <ac:chgData name="Ahmed Naji" userId="3a171241294b6a8a" providerId="LiveId" clId="{C2CDC832-1D3E-4DA6-8DF1-73F23F26197C}" dt="2026-08-03T11:17:39.364" v="1904" actId="478"/>
          <ac:picMkLst>
            <pc:docMk/>
            <pc:sldMk cId="2009077222" sldId="293"/>
            <ac:picMk id="7" creationId="{58EFCEED-A5A9-CDD7-8A30-B1ECEB61FE0A}"/>
          </ac:picMkLst>
        </pc:picChg>
      </pc:sldChg>
      <pc:sldChg chg="add del">
        <pc:chgData name="Ahmed Naji" userId="3a171241294b6a8a" providerId="LiveId" clId="{C2CDC832-1D3E-4DA6-8DF1-73F23F26197C}" dt="2026-08-03T11:14:31.875" v="1846" actId="2696"/>
        <pc:sldMkLst>
          <pc:docMk/>
          <pc:sldMk cId="2345603880" sldId="293"/>
        </pc:sldMkLst>
      </pc:sldChg>
      <pc:sldChg chg="addSp delSp modSp add mod">
        <pc:chgData name="Ahmed Naji" userId="3a171241294b6a8a" providerId="LiveId" clId="{C2CDC832-1D3E-4DA6-8DF1-73F23F26197C}" dt="2026-08-03T13:57:05.853" v="2932" actId="20577"/>
        <pc:sldMkLst>
          <pc:docMk/>
          <pc:sldMk cId="2152672554" sldId="294"/>
        </pc:sldMkLst>
        <pc:spChg chg="mod">
          <ac:chgData name="Ahmed Naji" userId="3a171241294b6a8a" providerId="LiveId" clId="{C2CDC832-1D3E-4DA6-8DF1-73F23F26197C}" dt="2026-08-03T13:57:05.853" v="2932" actId="20577"/>
          <ac:spMkLst>
            <pc:docMk/>
            <pc:sldMk cId="2152672554" sldId="294"/>
            <ac:spMk id="3" creationId="{F04DDA07-305B-787C-5A35-76A3599A88DF}"/>
          </ac:spMkLst>
        </pc:spChg>
        <pc:spChg chg="del">
          <ac:chgData name="Ahmed Naji" userId="3a171241294b6a8a" providerId="LiveId" clId="{C2CDC832-1D3E-4DA6-8DF1-73F23F26197C}" dt="2026-08-03T11:20:40.576" v="1933" actId="478"/>
          <ac:spMkLst>
            <pc:docMk/>
            <pc:sldMk cId="2152672554" sldId="294"/>
            <ac:spMk id="5" creationId="{B42B6B25-9DF2-CA41-3D15-4F0759B8B051}"/>
          </ac:spMkLst>
        </pc:spChg>
        <pc:spChg chg="add mod">
          <ac:chgData name="Ahmed Naji" userId="3a171241294b6a8a" providerId="LiveId" clId="{C2CDC832-1D3E-4DA6-8DF1-73F23F26197C}" dt="2026-08-03T11:22:30.148" v="2002" actId="2710"/>
          <ac:spMkLst>
            <pc:docMk/>
            <pc:sldMk cId="2152672554" sldId="294"/>
            <ac:spMk id="9" creationId="{80B59B19-5750-D773-DFF9-ABE10E54F2CA}"/>
          </ac:spMkLst>
        </pc:spChg>
        <pc:graphicFrameChg chg="del">
          <ac:chgData name="Ahmed Naji" userId="3a171241294b6a8a" providerId="LiveId" clId="{C2CDC832-1D3E-4DA6-8DF1-73F23F26197C}" dt="2026-08-03T11:20:43.651" v="1934" actId="478"/>
          <ac:graphicFrameMkLst>
            <pc:docMk/>
            <pc:sldMk cId="2152672554" sldId="294"/>
            <ac:graphicFrameMk id="8" creationId="{59A0C793-83BC-8662-DC0C-DFB27E1E2C60}"/>
          </ac:graphicFrameMkLst>
        </pc:graphicFrameChg>
        <pc:picChg chg="add mod">
          <ac:chgData name="Ahmed Naji" userId="3a171241294b6a8a" providerId="LiveId" clId="{C2CDC832-1D3E-4DA6-8DF1-73F23F26197C}" dt="2026-08-03T11:21:22.031" v="1968" actId="1076"/>
          <ac:picMkLst>
            <pc:docMk/>
            <pc:sldMk cId="2152672554" sldId="294"/>
            <ac:picMk id="6" creationId="{209DA93F-0C68-3E5E-B124-C5D63CFE4E9A}"/>
          </ac:picMkLst>
        </pc:picChg>
      </pc:sldChg>
      <pc:sldChg chg="addSp delSp modSp add mod">
        <pc:chgData name="Ahmed Naji" userId="3a171241294b6a8a" providerId="LiveId" clId="{C2CDC832-1D3E-4DA6-8DF1-73F23F26197C}" dt="2026-08-03T13:57:15.742" v="2935"/>
        <pc:sldMkLst>
          <pc:docMk/>
          <pc:sldMk cId="2461740144" sldId="295"/>
        </pc:sldMkLst>
        <pc:spChg chg="mod">
          <ac:chgData name="Ahmed Naji" userId="3a171241294b6a8a" providerId="LiveId" clId="{C2CDC832-1D3E-4DA6-8DF1-73F23F26197C}" dt="2026-08-03T13:57:15.742" v="2935"/>
          <ac:spMkLst>
            <pc:docMk/>
            <pc:sldMk cId="2461740144" sldId="295"/>
            <ac:spMk id="3" creationId="{DA6E141B-D3EA-3CA6-B1EE-08BC2C1F684F}"/>
          </ac:spMkLst>
        </pc:spChg>
        <pc:spChg chg="mod">
          <ac:chgData name="Ahmed Naji" userId="3a171241294b6a8a" providerId="LiveId" clId="{C2CDC832-1D3E-4DA6-8DF1-73F23F26197C}" dt="2026-08-03T11:23:38.121" v="2022" actId="12"/>
          <ac:spMkLst>
            <pc:docMk/>
            <pc:sldMk cId="2461740144" sldId="295"/>
            <ac:spMk id="9" creationId="{678A628A-4E2E-4C73-3214-4469422B3297}"/>
          </ac:spMkLst>
        </pc:spChg>
        <pc:picChg chg="add mod">
          <ac:chgData name="Ahmed Naji" userId="3a171241294b6a8a" providerId="LiveId" clId="{C2CDC832-1D3E-4DA6-8DF1-73F23F26197C}" dt="2026-08-03T11:23:00.271" v="2006" actId="1076"/>
          <ac:picMkLst>
            <pc:docMk/>
            <pc:sldMk cId="2461740144" sldId="295"/>
            <ac:picMk id="5" creationId="{3E4BC04B-B390-3AFB-C2BA-D59D8026E88A}"/>
          </ac:picMkLst>
        </pc:picChg>
        <pc:picChg chg="del">
          <ac:chgData name="Ahmed Naji" userId="3a171241294b6a8a" providerId="LiveId" clId="{C2CDC832-1D3E-4DA6-8DF1-73F23F26197C}" dt="2026-08-03T11:22:57.431" v="2004" actId="478"/>
          <ac:picMkLst>
            <pc:docMk/>
            <pc:sldMk cId="2461740144" sldId="295"/>
            <ac:picMk id="6" creationId="{7D8141E9-A61D-294B-6BF9-BCD30C6F5745}"/>
          </ac:picMkLst>
        </pc:picChg>
      </pc:sldChg>
      <pc:sldChg chg="addSp delSp modSp add mod">
        <pc:chgData name="Ahmed Naji" userId="3a171241294b6a8a" providerId="LiveId" clId="{C2CDC832-1D3E-4DA6-8DF1-73F23F26197C}" dt="2026-08-03T13:56:07.292" v="2923" actId="20577"/>
        <pc:sldMkLst>
          <pc:docMk/>
          <pc:sldMk cId="1435609689" sldId="296"/>
        </pc:sldMkLst>
        <pc:spChg chg="mod">
          <ac:chgData name="Ahmed Naji" userId="3a171241294b6a8a" providerId="LiveId" clId="{C2CDC832-1D3E-4DA6-8DF1-73F23F26197C}" dt="2026-08-03T13:56:07.292" v="2923" actId="20577"/>
          <ac:spMkLst>
            <pc:docMk/>
            <pc:sldMk cId="1435609689" sldId="296"/>
            <ac:spMk id="3" creationId="{3A26811B-5A67-CE8A-3BA1-14517602B84F}"/>
          </ac:spMkLst>
        </pc:spChg>
        <pc:spChg chg="mod">
          <ac:chgData name="Ahmed Naji" userId="3a171241294b6a8a" providerId="LiveId" clId="{C2CDC832-1D3E-4DA6-8DF1-73F23F26197C}" dt="2026-08-03T11:26:22.714" v="2155" actId="20577"/>
          <ac:spMkLst>
            <pc:docMk/>
            <pc:sldMk cId="1435609689" sldId="296"/>
            <ac:spMk id="8" creationId="{649737DE-41AF-6A5A-3AB8-564F056090C7}"/>
          </ac:spMkLst>
        </pc:spChg>
        <pc:graphicFrameChg chg="del modGraphic">
          <ac:chgData name="Ahmed Naji" userId="3a171241294b6a8a" providerId="LiveId" clId="{C2CDC832-1D3E-4DA6-8DF1-73F23F26197C}" dt="2026-08-03T11:26:34.496" v="2157" actId="478"/>
          <ac:graphicFrameMkLst>
            <pc:docMk/>
            <pc:sldMk cId="1435609689" sldId="296"/>
            <ac:graphicFrameMk id="6" creationId="{3C0051D7-0E54-E195-FBE2-6F069DE4B9CA}"/>
          </ac:graphicFrameMkLst>
        </pc:graphicFrameChg>
        <pc:picChg chg="add mod">
          <ac:chgData name="Ahmed Naji" userId="3a171241294b6a8a" providerId="LiveId" clId="{C2CDC832-1D3E-4DA6-8DF1-73F23F26197C}" dt="2026-08-03T11:27:07.492" v="2169" actId="1076"/>
          <ac:picMkLst>
            <pc:docMk/>
            <pc:sldMk cId="1435609689" sldId="296"/>
            <ac:picMk id="5" creationId="{DB22AAA6-9D2B-0D5A-D0A6-B0E613B05AFA}"/>
          </ac:picMkLst>
        </pc:picChg>
        <pc:picChg chg="add mod">
          <ac:chgData name="Ahmed Naji" userId="3a171241294b6a8a" providerId="LiveId" clId="{C2CDC832-1D3E-4DA6-8DF1-73F23F26197C}" dt="2026-08-03T11:26:48.966" v="2162"/>
          <ac:picMkLst>
            <pc:docMk/>
            <pc:sldMk cId="1435609689" sldId="296"/>
            <ac:picMk id="7" creationId="{EA330C30-1554-6D72-37C9-ADFB8EF95EA8}"/>
          </ac:picMkLst>
        </pc:picChg>
        <pc:picChg chg="add mod">
          <ac:chgData name="Ahmed Naji" userId="3a171241294b6a8a" providerId="LiveId" clId="{C2CDC832-1D3E-4DA6-8DF1-73F23F26197C}" dt="2026-08-03T11:27:03.857" v="2168" actId="1076"/>
          <ac:picMkLst>
            <pc:docMk/>
            <pc:sldMk cId="1435609689" sldId="296"/>
            <ac:picMk id="9" creationId="{99B1045C-5387-EAAE-6A79-25D73EB1D3EC}"/>
          </ac:picMkLst>
        </pc:picChg>
      </pc:sldChg>
      <pc:sldChg chg="addSp delSp modSp add mod">
        <pc:chgData name="Ahmed Naji" userId="3a171241294b6a8a" providerId="LiveId" clId="{C2CDC832-1D3E-4DA6-8DF1-73F23F26197C}" dt="2026-08-03T14:00:27.850" v="3001"/>
        <pc:sldMkLst>
          <pc:docMk/>
          <pc:sldMk cId="2019531036" sldId="297"/>
        </pc:sldMkLst>
        <pc:spChg chg="mod">
          <ac:chgData name="Ahmed Naji" userId="3a171241294b6a8a" providerId="LiveId" clId="{C2CDC832-1D3E-4DA6-8DF1-73F23F26197C}" dt="2026-08-03T14:00:27.850" v="3001"/>
          <ac:spMkLst>
            <pc:docMk/>
            <pc:sldMk cId="2019531036" sldId="297"/>
            <ac:spMk id="3" creationId="{98724452-961E-AC90-6C04-07F3BE9014AA}"/>
          </ac:spMkLst>
        </pc:spChg>
        <pc:spChg chg="mod">
          <ac:chgData name="Ahmed Naji" userId="3a171241294b6a8a" providerId="LiveId" clId="{C2CDC832-1D3E-4DA6-8DF1-73F23F26197C}" dt="2026-08-03T11:30:13.927" v="2214" actId="2711"/>
          <ac:spMkLst>
            <pc:docMk/>
            <pc:sldMk cId="2019531036" sldId="297"/>
            <ac:spMk id="9" creationId="{AC0270BF-F164-1BD4-C44C-0CF3EA149B31}"/>
          </ac:spMkLst>
        </pc:spChg>
        <pc:picChg chg="del">
          <ac:chgData name="Ahmed Naji" userId="3a171241294b6a8a" providerId="LiveId" clId="{C2CDC832-1D3E-4DA6-8DF1-73F23F26197C}" dt="2026-08-03T11:30:33.985" v="2215" actId="478"/>
          <ac:picMkLst>
            <pc:docMk/>
            <pc:sldMk cId="2019531036" sldId="297"/>
            <ac:picMk id="5" creationId="{842AFDBC-E359-B14E-D5C0-645F96476E5A}"/>
          </ac:picMkLst>
        </pc:picChg>
        <pc:picChg chg="add mod">
          <ac:chgData name="Ahmed Naji" userId="3a171241294b6a8a" providerId="LiveId" clId="{C2CDC832-1D3E-4DA6-8DF1-73F23F26197C}" dt="2026-08-03T11:30:36.930" v="2217" actId="1076"/>
          <ac:picMkLst>
            <pc:docMk/>
            <pc:sldMk cId="2019531036" sldId="297"/>
            <ac:picMk id="6" creationId="{4B92ACD6-60A6-57D5-39B2-87B1657B51C7}"/>
          </ac:picMkLst>
        </pc:picChg>
      </pc:sldChg>
      <pc:sldChg chg="addSp delSp modSp add mod">
        <pc:chgData name="Ahmed Naji" userId="3a171241294b6a8a" providerId="LiveId" clId="{C2CDC832-1D3E-4DA6-8DF1-73F23F26197C}" dt="2026-08-03T14:00:30.448" v="3002"/>
        <pc:sldMkLst>
          <pc:docMk/>
          <pc:sldMk cId="890057205" sldId="298"/>
        </pc:sldMkLst>
        <pc:spChg chg="mod">
          <ac:chgData name="Ahmed Naji" userId="3a171241294b6a8a" providerId="LiveId" clId="{C2CDC832-1D3E-4DA6-8DF1-73F23F26197C}" dt="2026-08-03T14:00:30.448" v="3002"/>
          <ac:spMkLst>
            <pc:docMk/>
            <pc:sldMk cId="890057205" sldId="298"/>
            <ac:spMk id="3" creationId="{97F2DE93-DCD4-3E15-F1BA-33571F36EC5E}"/>
          </ac:spMkLst>
        </pc:spChg>
        <pc:spChg chg="mod">
          <ac:chgData name="Ahmed Naji" userId="3a171241294b6a8a" providerId="LiveId" clId="{C2CDC832-1D3E-4DA6-8DF1-73F23F26197C}" dt="2026-08-03T11:33:02.726" v="2248" actId="2711"/>
          <ac:spMkLst>
            <pc:docMk/>
            <pc:sldMk cId="890057205" sldId="298"/>
            <ac:spMk id="9" creationId="{1993ED86-DA1A-97BE-D4EB-DF63BE669746}"/>
          </ac:spMkLst>
        </pc:spChg>
        <pc:graphicFrameChg chg="add mod modGraphic">
          <ac:chgData name="Ahmed Naji" userId="3a171241294b6a8a" providerId="LiveId" clId="{C2CDC832-1D3E-4DA6-8DF1-73F23F26197C}" dt="2026-08-03T11:33:54.555" v="2260" actId="12385"/>
          <ac:graphicFrameMkLst>
            <pc:docMk/>
            <pc:sldMk cId="890057205" sldId="298"/>
            <ac:graphicFrameMk id="5" creationId="{B0B2EA6F-3238-3E7F-2207-750E2E3967B4}"/>
          </ac:graphicFrameMkLst>
        </pc:graphicFrameChg>
        <pc:picChg chg="del">
          <ac:chgData name="Ahmed Naji" userId="3a171241294b6a8a" providerId="LiveId" clId="{C2CDC832-1D3E-4DA6-8DF1-73F23F26197C}" dt="2026-08-03T11:33:20.689" v="2249" actId="478"/>
          <ac:picMkLst>
            <pc:docMk/>
            <pc:sldMk cId="890057205" sldId="298"/>
            <ac:picMk id="6" creationId="{6C996EE7-E95D-E0BA-B986-B9D7F4F0F2DB}"/>
          </ac:picMkLst>
        </pc:picChg>
      </pc:sldChg>
      <pc:sldChg chg="addSp delSp modSp add mod">
        <pc:chgData name="Ahmed Naji" userId="3a171241294b6a8a" providerId="LiveId" clId="{C2CDC832-1D3E-4DA6-8DF1-73F23F26197C}" dt="2026-08-03T14:00:33.768" v="3003"/>
        <pc:sldMkLst>
          <pc:docMk/>
          <pc:sldMk cId="3571499147" sldId="299"/>
        </pc:sldMkLst>
        <pc:spChg chg="mod">
          <ac:chgData name="Ahmed Naji" userId="3a171241294b6a8a" providerId="LiveId" clId="{C2CDC832-1D3E-4DA6-8DF1-73F23F26197C}" dt="2026-08-03T14:00:33.768" v="3003"/>
          <ac:spMkLst>
            <pc:docMk/>
            <pc:sldMk cId="3571499147" sldId="299"/>
            <ac:spMk id="3" creationId="{3FDC99AD-4D16-A937-8AD6-F835E3E6ECC3}"/>
          </ac:spMkLst>
        </pc:spChg>
        <pc:spChg chg="mod">
          <ac:chgData name="Ahmed Naji" userId="3a171241294b6a8a" providerId="LiveId" clId="{C2CDC832-1D3E-4DA6-8DF1-73F23F26197C}" dt="2026-08-03T11:35:24.811" v="2286" actId="2710"/>
          <ac:spMkLst>
            <pc:docMk/>
            <pc:sldMk cId="3571499147" sldId="299"/>
            <ac:spMk id="9" creationId="{10D00B8A-5735-34BE-9D05-307E12F9856A}"/>
          </ac:spMkLst>
        </pc:spChg>
        <pc:graphicFrameChg chg="del">
          <ac:chgData name="Ahmed Naji" userId="3a171241294b6a8a" providerId="LiveId" clId="{C2CDC832-1D3E-4DA6-8DF1-73F23F26197C}" dt="2026-08-03T11:35:35.351" v="2287" actId="478"/>
          <ac:graphicFrameMkLst>
            <pc:docMk/>
            <pc:sldMk cId="3571499147" sldId="299"/>
            <ac:graphicFrameMk id="5" creationId="{C0B2D885-75A8-20F1-A0EE-3988063B8D05}"/>
          </ac:graphicFrameMkLst>
        </pc:graphicFrameChg>
        <pc:picChg chg="add mod">
          <ac:chgData name="Ahmed Naji" userId="3a171241294b6a8a" providerId="LiveId" clId="{C2CDC832-1D3E-4DA6-8DF1-73F23F26197C}" dt="2026-08-03T11:35:40.557" v="2291" actId="1076"/>
          <ac:picMkLst>
            <pc:docMk/>
            <pc:sldMk cId="3571499147" sldId="299"/>
            <ac:picMk id="6" creationId="{EF0FA28D-5607-A876-07EB-328279C73BE0}"/>
          </ac:picMkLst>
        </pc:picChg>
      </pc:sldChg>
      <pc:sldChg chg="addSp delSp modSp add mod">
        <pc:chgData name="Ahmed Naji" userId="3a171241294b6a8a" providerId="LiveId" clId="{C2CDC832-1D3E-4DA6-8DF1-73F23F26197C}" dt="2026-08-03T14:00:38.246" v="3004"/>
        <pc:sldMkLst>
          <pc:docMk/>
          <pc:sldMk cId="478667172" sldId="300"/>
        </pc:sldMkLst>
        <pc:spChg chg="mod">
          <ac:chgData name="Ahmed Naji" userId="3a171241294b6a8a" providerId="LiveId" clId="{C2CDC832-1D3E-4DA6-8DF1-73F23F26197C}" dt="2026-08-03T14:00:38.246" v="3004"/>
          <ac:spMkLst>
            <pc:docMk/>
            <pc:sldMk cId="478667172" sldId="300"/>
            <ac:spMk id="3" creationId="{C71CC77C-71B1-BED3-E31F-FBFD77BFB338}"/>
          </ac:spMkLst>
        </pc:spChg>
        <pc:spChg chg="mod">
          <ac:chgData name="Ahmed Naji" userId="3a171241294b6a8a" providerId="LiveId" clId="{C2CDC832-1D3E-4DA6-8DF1-73F23F26197C}" dt="2026-08-03T11:37:47.852" v="2326" actId="6549"/>
          <ac:spMkLst>
            <pc:docMk/>
            <pc:sldMk cId="478667172" sldId="300"/>
            <ac:spMk id="9" creationId="{327AA033-E30E-A4F3-FE7F-9FA18437B846}"/>
          </ac:spMkLst>
        </pc:spChg>
        <pc:picChg chg="add mod">
          <ac:chgData name="Ahmed Naji" userId="3a171241294b6a8a" providerId="LiveId" clId="{C2CDC832-1D3E-4DA6-8DF1-73F23F26197C}" dt="2026-08-03T11:37:46.069" v="2325" actId="1076"/>
          <ac:picMkLst>
            <pc:docMk/>
            <pc:sldMk cId="478667172" sldId="300"/>
            <ac:picMk id="5" creationId="{AF7FEB49-F144-0613-4955-9960051974BF}"/>
          </ac:picMkLst>
        </pc:picChg>
        <pc:picChg chg="del">
          <ac:chgData name="Ahmed Naji" userId="3a171241294b6a8a" providerId="LiveId" clId="{C2CDC832-1D3E-4DA6-8DF1-73F23F26197C}" dt="2026-08-03T11:37:41.220" v="2321" actId="478"/>
          <ac:picMkLst>
            <pc:docMk/>
            <pc:sldMk cId="478667172" sldId="300"/>
            <ac:picMk id="6" creationId="{ECCB5B62-777C-FE2B-C8A8-264B6A12D8CA}"/>
          </ac:picMkLst>
        </pc:picChg>
      </pc:sldChg>
      <pc:sldChg chg="addSp delSp modSp add mod ord">
        <pc:chgData name="Ahmed Naji" userId="3a171241294b6a8a" providerId="LiveId" clId="{C2CDC832-1D3E-4DA6-8DF1-73F23F26197C}" dt="2026-08-03T13:59:46.545" v="2974"/>
        <pc:sldMkLst>
          <pc:docMk/>
          <pc:sldMk cId="1328038478" sldId="301"/>
        </pc:sldMkLst>
        <pc:spChg chg="mod">
          <ac:chgData name="Ahmed Naji" userId="3a171241294b6a8a" providerId="LiveId" clId="{C2CDC832-1D3E-4DA6-8DF1-73F23F26197C}" dt="2026-08-03T13:59:46.545" v="2974"/>
          <ac:spMkLst>
            <pc:docMk/>
            <pc:sldMk cId="1328038478" sldId="301"/>
            <ac:spMk id="3" creationId="{2E7090D0-2C38-2534-132E-1615BEF3EC8C}"/>
          </ac:spMkLst>
        </pc:spChg>
        <pc:spChg chg="mod">
          <ac:chgData name="Ahmed Naji" userId="3a171241294b6a8a" providerId="LiveId" clId="{C2CDC832-1D3E-4DA6-8DF1-73F23F26197C}" dt="2026-08-03T11:49:31.056" v="2527" actId="20577"/>
          <ac:spMkLst>
            <pc:docMk/>
            <pc:sldMk cId="1328038478" sldId="301"/>
            <ac:spMk id="9" creationId="{7867923F-347B-3ED3-7234-C99B00FF93BB}"/>
          </ac:spMkLst>
        </pc:spChg>
        <pc:graphicFrameChg chg="add mod modGraphic">
          <ac:chgData name="Ahmed Naji" userId="3a171241294b6a8a" providerId="LiveId" clId="{C2CDC832-1D3E-4DA6-8DF1-73F23F26197C}" dt="2026-08-03T11:47:26.326" v="2515" actId="1076"/>
          <ac:graphicFrameMkLst>
            <pc:docMk/>
            <pc:sldMk cId="1328038478" sldId="301"/>
            <ac:graphicFrameMk id="5" creationId="{66A25DD3-3BE9-A0B2-5FE3-18AA98856E83}"/>
          </ac:graphicFrameMkLst>
        </pc:graphicFrameChg>
        <pc:picChg chg="del">
          <ac:chgData name="Ahmed Naji" userId="3a171241294b6a8a" providerId="LiveId" clId="{C2CDC832-1D3E-4DA6-8DF1-73F23F26197C}" dt="2026-08-03T11:47:03.375" v="2506" actId="478"/>
          <ac:picMkLst>
            <pc:docMk/>
            <pc:sldMk cId="1328038478" sldId="301"/>
            <ac:picMk id="6" creationId="{A7893929-6B5D-843C-B945-9C39EE32B8C5}"/>
          </ac:picMkLst>
        </pc:picChg>
      </pc:sldChg>
      <pc:sldChg chg="addSp delSp modSp add mod">
        <pc:chgData name="Ahmed Naji" userId="3a171241294b6a8a" providerId="LiveId" clId="{C2CDC832-1D3E-4DA6-8DF1-73F23F26197C}" dt="2026-08-03T13:59:49.144" v="2975"/>
        <pc:sldMkLst>
          <pc:docMk/>
          <pc:sldMk cId="3991853618" sldId="302"/>
        </pc:sldMkLst>
        <pc:spChg chg="mod">
          <ac:chgData name="Ahmed Naji" userId="3a171241294b6a8a" providerId="LiveId" clId="{C2CDC832-1D3E-4DA6-8DF1-73F23F26197C}" dt="2026-08-03T13:59:49.144" v="2975"/>
          <ac:spMkLst>
            <pc:docMk/>
            <pc:sldMk cId="3991853618" sldId="302"/>
            <ac:spMk id="3" creationId="{6874277B-0BD3-1055-6DCA-C3A4199E4505}"/>
          </ac:spMkLst>
        </pc:spChg>
        <pc:spChg chg="mod">
          <ac:chgData name="Ahmed Naji" userId="3a171241294b6a8a" providerId="LiveId" clId="{C2CDC832-1D3E-4DA6-8DF1-73F23F26197C}" dt="2026-08-03T11:50:30.523" v="2537" actId="12"/>
          <ac:spMkLst>
            <pc:docMk/>
            <pc:sldMk cId="3991853618" sldId="302"/>
            <ac:spMk id="9" creationId="{7C6F502B-1536-6FB3-E06A-34562B6A8484}"/>
          </ac:spMkLst>
        </pc:spChg>
        <pc:graphicFrameChg chg="del">
          <ac:chgData name="Ahmed Naji" userId="3a171241294b6a8a" providerId="LiveId" clId="{C2CDC832-1D3E-4DA6-8DF1-73F23F26197C}" dt="2026-08-03T11:50:39.569" v="2538" actId="478"/>
          <ac:graphicFrameMkLst>
            <pc:docMk/>
            <pc:sldMk cId="3991853618" sldId="302"/>
            <ac:graphicFrameMk id="5" creationId="{B64C1CEE-BA82-6594-3CFF-C771D85DA3F7}"/>
          </ac:graphicFrameMkLst>
        </pc:graphicFrameChg>
        <pc:picChg chg="add mod">
          <ac:chgData name="Ahmed Naji" userId="3a171241294b6a8a" providerId="LiveId" clId="{C2CDC832-1D3E-4DA6-8DF1-73F23F26197C}" dt="2026-08-03T11:50:45.244" v="2540" actId="1076"/>
          <ac:picMkLst>
            <pc:docMk/>
            <pc:sldMk cId="3991853618" sldId="302"/>
            <ac:picMk id="6" creationId="{BEDAEF5F-8727-DA56-DD73-6CA958CB64EE}"/>
          </ac:picMkLst>
        </pc:picChg>
      </pc:sldChg>
      <pc:sldChg chg="addSp delSp modSp add mod">
        <pc:chgData name="Ahmed Naji" userId="3a171241294b6a8a" providerId="LiveId" clId="{C2CDC832-1D3E-4DA6-8DF1-73F23F26197C}" dt="2026-08-03T13:59:51.631" v="2976"/>
        <pc:sldMkLst>
          <pc:docMk/>
          <pc:sldMk cId="3102041826" sldId="303"/>
        </pc:sldMkLst>
        <pc:spChg chg="mod">
          <ac:chgData name="Ahmed Naji" userId="3a171241294b6a8a" providerId="LiveId" clId="{C2CDC832-1D3E-4DA6-8DF1-73F23F26197C}" dt="2026-08-03T13:59:51.631" v="2976"/>
          <ac:spMkLst>
            <pc:docMk/>
            <pc:sldMk cId="3102041826" sldId="303"/>
            <ac:spMk id="3" creationId="{FA08503E-D02B-D7BB-3DD1-38F12F8B4E18}"/>
          </ac:spMkLst>
        </pc:spChg>
        <pc:spChg chg="mod">
          <ac:chgData name="Ahmed Naji" userId="3a171241294b6a8a" providerId="LiveId" clId="{C2CDC832-1D3E-4DA6-8DF1-73F23F26197C}" dt="2026-08-03T11:51:54.599" v="2553" actId="2710"/>
          <ac:spMkLst>
            <pc:docMk/>
            <pc:sldMk cId="3102041826" sldId="303"/>
            <ac:spMk id="9" creationId="{AEBEDBE4-FAD0-A651-3CAA-F54B2C55C9C8}"/>
          </ac:spMkLst>
        </pc:spChg>
        <pc:picChg chg="add mod">
          <ac:chgData name="Ahmed Naji" userId="3a171241294b6a8a" providerId="LiveId" clId="{C2CDC832-1D3E-4DA6-8DF1-73F23F26197C}" dt="2026-08-03T11:52:06.489" v="2557" actId="14100"/>
          <ac:picMkLst>
            <pc:docMk/>
            <pc:sldMk cId="3102041826" sldId="303"/>
            <ac:picMk id="5" creationId="{0265B4DE-3942-017B-2908-4F95B3E3D91D}"/>
          </ac:picMkLst>
        </pc:picChg>
        <pc:picChg chg="del">
          <ac:chgData name="Ahmed Naji" userId="3a171241294b6a8a" providerId="LiveId" clId="{C2CDC832-1D3E-4DA6-8DF1-73F23F26197C}" dt="2026-08-03T11:52:01.605" v="2554" actId="478"/>
          <ac:picMkLst>
            <pc:docMk/>
            <pc:sldMk cId="3102041826" sldId="303"/>
            <ac:picMk id="6" creationId="{E229164E-A43B-87F0-9740-DAACE5F149F6}"/>
          </ac:picMkLst>
        </pc:picChg>
      </pc:sldChg>
      <pc:sldChg chg="addSp delSp modSp add mod">
        <pc:chgData name="Ahmed Naji" userId="3a171241294b6a8a" providerId="LiveId" clId="{C2CDC832-1D3E-4DA6-8DF1-73F23F26197C}" dt="2026-08-03T13:59:56.209" v="2977"/>
        <pc:sldMkLst>
          <pc:docMk/>
          <pc:sldMk cId="178131473" sldId="304"/>
        </pc:sldMkLst>
        <pc:spChg chg="mod">
          <ac:chgData name="Ahmed Naji" userId="3a171241294b6a8a" providerId="LiveId" clId="{C2CDC832-1D3E-4DA6-8DF1-73F23F26197C}" dt="2026-08-03T13:59:56.209" v="2977"/>
          <ac:spMkLst>
            <pc:docMk/>
            <pc:sldMk cId="178131473" sldId="304"/>
            <ac:spMk id="3" creationId="{03E6700C-D35D-C245-4266-E48BA4B3D64B}"/>
          </ac:spMkLst>
        </pc:spChg>
        <pc:spChg chg="add mod">
          <ac:chgData name="Ahmed Naji" userId="3a171241294b6a8a" providerId="LiveId" clId="{C2CDC832-1D3E-4DA6-8DF1-73F23F26197C}" dt="2026-08-03T13:24:28.315" v="2746" actId="1035"/>
          <ac:spMkLst>
            <pc:docMk/>
            <pc:sldMk cId="178131473" sldId="304"/>
            <ac:spMk id="7" creationId="{1A85CC48-E678-4B5E-A3E5-3C17A7C1A958}"/>
          </ac:spMkLst>
        </pc:spChg>
        <pc:spChg chg="mod">
          <ac:chgData name="Ahmed Naji" userId="3a171241294b6a8a" providerId="LiveId" clId="{C2CDC832-1D3E-4DA6-8DF1-73F23F26197C}" dt="2026-08-03T11:53:40.435" v="2573" actId="12"/>
          <ac:spMkLst>
            <pc:docMk/>
            <pc:sldMk cId="178131473" sldId="304"/>
            <ac:spMk id="9" creationId="{73A0EB2E-D079-5593-A9CB-C1EF5B13A41D}"/>
          </ac:spMkLst>
        </pc:spChg>
        <pc:spChg chg="add mod">
          <ac:chgData name="Ahmed Naji" userId="3a171241294b6a8a" providerId="LiveId" clId="{C2CDC832-1D3E-4DA6-8DF1-73F23F26197C}" dt="2026-08-03T13:24:25.320" v="2745" actId="1076"/>
          <ac:spMkLst>
            <pc:docMk/>
            <pc:sldMk cId="178131473" sldId="304"/>
            <ac:spMk id="10" creationId="{C8FF1D9F-351B-67B0-9E52-56187801BA49}"/>
          </ac:spMkLst>
        </pc:spChg>
        <pc:picChg chg="del">
          <ac:chgData name="Ahmed Naji" userId="3a171241294b6a8a" providerId="LiveId" clId="{C2CDC832-1D3E-4DA6-8DF1-73F23F26197C}" dt="2026-08-03T11:53:49.130" v="2574" actId="478"/>
          <ac:picMkLst>
            <pc:docMk/>
            <pc:sldMk cId="178131473" sldId="304"/>
            <ac:picMk id="5" creationId="{7E260ADB-F816-066F-A49C-657506DE0549}"/>
          </ac:picMkLst>
        </pc:picChg>
        <pc:picChg chg="add mod">
          <ac:chgData name="Ahmed Naji" userId="3a171241294b6a8a" providerId="LiveId" clId="{C2CDC832-1D3E-4DA6-8DF1-73F23F26197C}" dt="2026-08-03T13:24:19.464" v="2743" actId="14100"/>
          <ac:picMkLst>
            <pc:docMk/>
            <pc:sldMk cId="178131473" sldId="304"/>
            <ac:picMk id="6" creationId="{A532161D-5F9B-1098-5487-B3D2F91E255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399" y="3000559"/>
            <a:ext cx="10362895" cy="2482731"/>
          </a:xfrm>
          <a:prstGeom prst="rect">
            <a:avLst/>
          </a:prstGeom>
          <a:noFill/>
        </p:spPr>
        <p:txBody>
          <a:bodyPr wrap="square">
            <a:spAutoFit/>
          </a:bodyPr>
          <a:lstStyle/>
          <a:p>
            <a:pPr algn="ctr">
              <a:spcAft>
                <a:spcPts val="1500"/>
              </a:spcAft>
              <a:defRPr sz="1400" b="1">
                <a:solidFill>
                  <a:srgbClr val="06B6D4"/>
                </a:solidFill>
              </a:defRPr>
            </a:pPr>
            <a:r>
              <a:rPr dirty="0"/>
              <a:t>MASTER THESIS PRESENTATION | MIDOCEAN UNIVERSITY</a:t>
            </a:r>
          </a:p>
          <a:p>
            <a:pPr algn="ctr">
              <a:spcAft>
                <a:spcPts val="2500"/>
              </a:spcAft>
              <a:defRPr sz="3000" b="1">
                <a:solidFill>
                  <a:srgbClr val="FFFFFF"/>
                </a:solidFill>
              </a:defRPr>
            </a:pPr>
            <a:r>
              <a:rPr lang="en-US" sz="3000" b="1" dirty="0"/>
              <a:t>Early Prediction of Alzheimer’s Disease using Deep Learning and Data Fusion</a:t>
            </a:r>
            <a:endParaRPr dirty="0"/>
          </a:p>
          <a:p>
            <a:pPr algn="ctr">
              <a:defRPr sz="1600">
                <a:solidFill>
                  <a:srgbClr val="CBD5E1"/>
                </a:solidFill>
              </a:defRPr>
            </a:pPr>
            <a:r>
              <a:rPr lang="en-US" dirty="0"/>
              <a:t>By</a:t>
            </a:r>
            <a:r>
              <a:rPr dirty="0"/>
              <a:t>: Ahmed Naji Lutfi &amp; Mohamed Amin Miqdad</a:t>
            </a:r>
            <a:br>
              <a:rPr dirty="0"/>
            </a:br>
            <a:r>
              <a:rPr dirty="0"/>
              <a:t>Supervisor: Dr. Mohamed Essa</a:t>
            </a:r>
            <a:br>
              <a:rPr dirty="0"/>
            </a:br>
            <a:r>
              <a:rPr lang="en-US" sz="1600" dirty="0"/>
              <a:t>Collage of Informatics, Midocean University, Comoros</a:t>
            </a:r>
          </a:p>
        </p:txBody>
      </p:sp>
      <p:pic>
        <p:nvPicPr>
          <p:cNvPr id="5" name="Picture 4">
            <a:extLst>
              <a:ext uri="{FF2B5EF4-FFF2-40B4-BE49-F238E27FC236}">
                <a16:creationId xmlns:a16="http://schemas.microsoft.com/office/drawing/2014/main" id="{E1C87D1B-A334-D7D6-8360-F5950E672C1C}"/>
              </a:ext>
            </a:extLst>
          </p:cNvPr>
          <p:cNvPicPr>
            <a:picLocks noChangeAspect="1"/>
          </p:cNvPicPr>
          <p:nvPr/>
        </p:nvPicPr>
        <p:blipFill>
          <a:blip r:embed="rId2"/>
          <a:stretch>
            <a:fillRect/>
          </a:stretch>
        </p:blipFill>
        <p:spPr>
          <a:xfrm>
            <a:off x="4372292" y="748915"/>
            <a:ext cx="3648584" cy="1867161"/>
          </a:xfrm>
          <a:prstGeom prst="rect">
            <a:avLst/>
          </a:prstGeom>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400" y="2011680"/>
            <a:ext cx="10362895" cy="1054135"/>
          </a:xfrm>
          <a:prstGeom prst="rect">
            <a:avLst/>
          </a:prstGeom>
          <a:noFill/>
        </p:spPr>
        <p:txBody>
          <a:bodyPr wrap="square">
            <a:spAutoFit/>
          </a:bodyPr>
          <a:lstStyle/>
          <a:p>
            <a:pPr>
              <a:spcAft>
                <a:spcPts val="1500"/>
              </a:spcAft>
              <a:defRPr sz="1400" b="1">
                <a:solidFill>
                  <a:srgbClr val="06B6D4"/>
                </a:solidFill>
              </a:defRPr>
            </a:pPr>
            <a:r>
              <a:rPr lang="en-US" dirty="0"/>
              <a:t>Section 1</a:t>
            </a:r>
            <a:endParaRPr dirty="0"/>
          </a:p>
          <a:p>
            <a:pPr>
              <a:spcAft>
                <a:spcPts val="2000"/>
              </a:spcAft>
              <a:defRPr sz="3600" b="1">
                <a:solidFill>
                  <a:srgbClr val="FFFFFF"/>
                </a:solidFill>
              </a:defRPr>
            </a:pPr>
            <a:r>
              <a:rPr dirty="0"/>
              <a:t>Introduction</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B839E-BF29-49CC-7FCA-5EFA3F84BB7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4E24A53-F952-9A4F-5FF5-97E477174D0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3" name="Rectangle 2">
            <a:extLst>
              <a:ext uri="{FF2B5EF4-FFF2-40B4-BE49-F238E27FC236}">
                <a16:creationId xmlns:a16="http://schemas.microsoft.com/office/drawing/2014/main" id="{47428228-F267-8915-08ED-D54936E558F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1 : Introduction</a:t>
            </a:r>
            <a:endParaRPr dirty="0"/>
          </a:p>
          <a:p>
            <a:pPr>
              <a:defRPr sz="2200" b="1">
                <a:solidFill>
                  <a:srgbClr val="FFFFFF"/>
                </a:solidFill>
                <a:latin typeface="Arial"/>
              </a:defRPr>
            </a:pPr>
            <a:r>
              <a:rPr lang="en-US" dirty="0"/>
              <a:t>Overview</a:t>
            </a:r>
            <a:endParaRPr dirty="0"/>
          </a:p>
        </p:txBody>
      </p:sp>
      <p:sp>
        <p:nvSpPr>
          <p:cNvPr id="4" name="Rectangle 3">
            <a:extLst>
              <a:ext uri="{FF2B5EF4-FFF2-40B4-BE49-F238E27FC236}">
                <a16:creationId xmlns:a16="http://schemas.microsoft.com/office/drawing/2014/main" id="{00053214-C305-F469-14FF-980D43AB1ADB}"/>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9BCE80F1-1FB1-4DC7-8ADF-25DADE7F3CAB}"/>
              </a:ext>
            </a:extLst>
          </p:cNvPr>
          <p:cNvSpPr/>
          <p:nvPr/>
        </p:nvSpPr>
        <p:spPr>
          <a:xfrm>
            <a:off x="466344" y="1371600"/>
            <a:ext cx="10835640"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a:t>Normal Cognitive (Row 1), Mild Cognitive Impairment</a:t>
            </a:r>
            <a:r>
              <a:rPr lang="en-US" b="1"/>
              <a:t> </a:t>
            </a:r>
            <a:r>
              <a:rPr lang="en-US"/>
              <a:t>(row 2) and last is Alzheimer’s Disease</a:t>
            </a:r>
            <a:endParaRPr lang="en-US" i="1"/>
          </a:p>
        </p:txBody>
      </p:sp>
      <p:sp>
        <p:nvSpPr>
          <p:cNvPr id="7" name="TextBox 6">
            <a:extLst>
              <a:ext uri="{FF2B5EF4-FFF2-40B4-BE49-F238E27FC236}">
                <a16:creationId xmlns:a16="http://schemas.microsoft.com/office/drawing/2014/main" id="{1679AFB4-669F-23C6-D2C8-171B559A6CD3}"/>
              </a:ext>
            </a:extLst>
          </p:cNvPr>
          <p:cNvSpPr txBox="1"/>
          <p:nvPr/>
        </p:nvSpPr>
        <p:spPr>
          <a:xfrm>
            <a:off x="698388" y="2033075"/>
            <a:ext cx="7044082" cy="3600986"/>
          </a:xfrm>
          <a:prstGeom prst="rect">
            <a:avLst/>
          </a:prstGeom>
          <a:noFill/>
        </p:spPr>
        <p:txBody>
          <a:bodyPr wrap="square" rtlCol="0">
            <a:spAutoFit/>
          </a:bodyPr>
          <a:lstStyle/>
          <a:p>
            <a:pPr algn="just"/>
            <a:r>
              <a:rPr lang="en-US" sz="1400" dirty="0"/>
              <a:t>Alzheimer's disease is considered one of the most devastating diseases of the modern era, as it affects the brain and gradually leads to severe cognitive decline and, eventually, complete memory loss. In the past, dementia was widely believed to affect only older adults. However, growing evidence has shown </a:t>
            </a:r>
            <a:r>
              <a:rPr lang="en-US" sz="1400" b="1" dirty="0"/>
              <a:t>Normal Cognitive (NC)</a:t>
            </a:r>
            <a:r>
              <a:rPr lang="en-US" sz="1400" dirty="0"/>
              <a:t>that cognitive impairment can also occur in younger individuals. The transition start from to </a:t>
            </a:r>
            <a:r>
              <a:rPr lang="en-US" sz="1400" b="1" dirty="0"/>
              <a:t>Mild Cognitive Impairment (MCI)</a:t>
            </a:r>
            <a:r>
              <a:rPr lang="en-US" sz="1400" dirty="0"/>
              <a:t> and end with </a:t>
            </a:r>
            <a:r>
              <a:rPr lang="en-US" sz="1400" b="1" dirty="0"/>
              <a:t>Alzheimer's Disease (AD)</a:t>
            </a:r>
            <a:r>
              <a:rPr lang="en-US" sz="1400" dirty="0"/>
              <a:t>.</a:t>
            </a:r>
          </a:p>
          <a:p>
            <a:pPr algn="just"/>
            <a:r>
              <a:rPr lang="en-US" sz="1400" dirty="0"/>
              <a:t>With the rapid advancement of technology, particularly in the field of artificial intelligence, a growing number of studies have focused on the early detection of Alzheimer's disease. These efforts aim to identify the disease at its earliest stages, enabling more accurate diagnosis and improving the chances of timely intervention, effective disease management, and delaying its progression for as long as possible.</a:t>
            </a:r>
          </a:p>
          <a:p>
            <a:pPr algn="just"/>
            <a:r>
              <a:rPr lang="en-US" sz="1400" dirty="0"/>
              <a:t>It is hoped that continued advances in medical research and artificial intelligence will may eventually lead to a major breakthrough in the near future, ultimately resulting in an effective treatment—or even a cure—for Alzheimer's disease, thereby improving the quality of life for millions of patients and their families worldwide.</a:t>
            </a:r>
          </a:p>
          <a:p>
            <a:endParaRPr lang="en-US" dirty="0"/>
          </a:p>
        </p:txBody>
      </p:sp>
      <p:pic>
        <p:nvPicPr>
          <p:cNvPr id="8" name="Picture 7">
            <a:extLst>
              <a:ext uri="{FF2B5EF4-FFF2-40B4-BE49-F238E27FC236}">
                <a16:creationId xmlns:a16="http://schemas.microsoft.com/office/drawing/2014/main" id="{DB7EA20B-25B1-0CDC-676C-CC59EE3C9262}"/>
              </a:ext>
            </a:extLst>
          </p:cNvPr>
          <p:cNvPicPr>
            <a:picLocks noChangeAspect="1"/>
          </p:cNvPicPr>
          <p:nvPr/>
        </p:nvPicPr>
        <p:blipFill>
          <a:blip r:embed="rId2"/>
          <a:stretch>
            <a:fillRect/>
          </a:stretch>
        </p:blipFill>
        <p:spPr>
          <a:xfrm>
            <a:off x="8052662" y="2066544"/>
            <a:ext cx="2639026" cy="3056815"/>
          </a:xfrm>
          <a:prstGeom prst="rect">
            <a:avLst/>
          </a:prstGeom>
        </p:spPr>
      </p:pic>
      <p:sp>
        <p:nvSpPr>
          <p:cNvPr id="9" name="TextBox 8">
            <a:extLst>
              <a:ext uri="{FF2B5EF4-FFF2-40B4-BE49-F238E27FC236}">
                <a16:creationId xmlns:a16="http://schemas.microsoft.com/office/drawing/2014/main" id="{BB6F142E-E3DB-BF7D-C713-483BA10AF1BB}"/>
              </a:ext>
            </a:extLst>
          </p:cNvPr>
          <p:cNvSpPr txBox="1"/>
          <p:nvPr/>
        </p:nvSpPr>
        <p:spPr>
          <a:xfrm>
            <a:off x="8130811" y="5211120"/>
            <a:ext cx="2639026" cy="854080"/>
          </a:xfrm>
          <a:prstGeom prst="rect">
            <a:avLst/>
          </a:prstGeom>
          <a:noFill/>
        </p:spPr>
        <p:txBody>
          <a:bodyPr wrap="square" rtlCol="0">
            <a:spAutoFit/>
          </a:bodyPr>
          <a:lstStyle/>
          <a:p>
            <a:pPr algn="ctr"/>
            <a:r>
              <a:rPr lang="en-US" sz="1000" b="1" dirty="0"/>
              <a:t>Normal Cognitive (Row 1), Mild Cognitive Impairment (row 2) and last is Alzheimer’s Disease</a:t>
            </a:r>
            <a:endParaRPr lang="en-US" sz="1000" b="1" i="1" dirty="0"/>
          </a:p>
          <a:p>
            <a:endParaRPr lang="en-US" dirty="0"/>
          </a:p>
        </p:txBody>
      </p:sp>
    </p:spTree>
    <p:extLst>
      <p:ext uri="{BB962C8B-B14F-4D97-AF65-F5344CB8AC3E}">
        <p14:creationId xmlns:p14="http://schemas.microsoft.com/office/powerpoint/2010/main" val="3363513620"/>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1: INTRODUCTION</a:t>
            </a:r>
          </a:p>
          <a:p>
            <a:pPr>
              <a:defRPr sz="2200" b="1">
                <a:solidFill>
                  <a:srgbClr val="FFFFFF"/>
                </a:solidFill>
                <a:latin typeface="Arial"/>
              </a:defRPr>
            </a:pPr>
            <a:r>
              <a:rPr dirty="0"/>
              <a:t>Alzheimer's Disease </a:t>
            </a:r>
            <a:r>
              <a:rPr lang="en-US" dirty="0"/>
              <a:t>Transition</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210312" y="3255264"/>
            <a:ext cx="3291840" cy="896112"/>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Normal Control (NC)</a:t>
            </a:r>
          </a:p>
        </p:txBody>
      </p:sp>
      <p:sp>
        <p:nvSpPr>
          <p:cNvPr id="6" name="Rounded Rectangle 5"/>
          <p:cNvSpPr/>
          <p:nvPr/>
        </p:nvSpPr>
        <p:spPr>
          <a:xfrm>
            <a:off x="393192" y="3118104"/>
            <a:ext cx="1645920" cy="320040"/>
          </a:xfrm>
          <a:prstGeom prst="roundRect">
            <a:avLst/>
          </a:prstGeom>
          <a:solidFill>
            <a:srgbClr val="10B981"/>
          </a:solidFill>
          <a:ln>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900" b="1">
                <a:solidFill>
                  <a:srgbClr val="FFFFFF"/>
                </a:solidFill>
              </a:defRPr>
            </a:pPr>
            <a:r>
              <a:t>STAGE 1</a:t>
            </a:r>
          </a:p>
        </p:txBody>
      </p:sp>
      <p:sp>
        <p:nvSpPr>
          <p:cNvPr id="7" name="Rounded Rectangle 6"/>
          <p:cNvSpPr/>
          <p:nvPr/>
        </p:nvSpPr>
        <p:spPr>
          <a:xfrm>
            <a:off x="4389120" y="3255264"/>
            <a:ext cx="3291840" cy="896112"/>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Mild Cognitive Impairment (MCI)</a:t>
            </a:r>
          </a:p>
        </p:txBody>
      </p:sp>
      <p:sp>
        <p:nvSpPr>
          <p:cNvPr id="8" name="Rounded Rectangle 7"/>
          <p:cNvSpPr/>
          <p:nvPr/>
        </p:nvSpPr>
        <p:spPr>
          <a:xfrm>
            <a:off x="4572000" y="3118104"/>
            <a:ext cx="1645920" cy="320040"/>
          </a:xfrm>
          <a:prstGeom prst="roundRect">
            <a:avLst/>
          </a:prstGeom>
          <a:solidFill>
            <a:srgbClr val="F97316"/>
          </a:solidFill>
          <a:ln>
            <a:solidFill>
              <a:srgbClr val="F9731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900" b="1">
                <a:solidFill>
                  <a:srgbClr val="FFFFFF"/>
                </a:solidFill>
              </a:defRPr>
            </a:pPr>
            <a:r>
              <a:t>STAGE 2</a:t>
            </a:r>
          </a:p>
        </p:txBody>
      </p:sp>
      <p:sp>
        <p:nvSpPr>
          <p:cNvPr id="9" name="Rounded Rectangle 8"/>
          <p:cNvSpPr/>
          <p:nvPr/>
        </p:nvSpPr>
        <p:spPr>
          <a:xfrm>
            <a:off x="8507120" y="3255264"/>
            <a:ext cx="3413455" cy="896112"/>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Alzheimer's Disease (AD)</a:t>
            </a:r>
          </a:p>
          <a:p>
            <a:pPr>
              <a:spcAft>
                <a:spcPts val="800"/>
              </a:spcAft>
              <a:defRPr sz="1300">
                <a:solidFill>
                  <a:srgbClr val="1E293B"/>
                </a:solidFill>
                <a:latin typeface="Arial"/>
              </a:defRPr>
            </a:pPr>
            <a:endParaRPr dirty="0"/>
          </a:p>
        </p:txBody>
      </p:sp>
      <p:sp>
        <p:nvSpPr>
          <p:cNvPr id="10" name="Rounded Rectangle 9"/>
          <p:cNvSpPr/>
          <p:nvPr/>
        </p:nvSpPr>
        <p:spPr>
          <a:xfrm>
            <a:off x="8690000" y="3118104"/>
            <a:ext cx="1645920" cy="320040"/>
          </a:xfrm>
          <a:prstGeom prst="roundRect">
            <a:avLst/>
          </a:prstGeom>
          <a:solidFill>
            <a:srgbClr val="8B5CF6"/>
          </a:solidFill>
          <a:ln>
            <a:solidFill>
              <a:srgbClr val="8B5CF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900" b="1">
                <a:solidFill>
                  <a:srgbClr val="FFFFFF"/>
                </a:solidFill>
              </a:defRPr>
            </a:pPr>
            <a:r>
              <a:t>STAGE 3</a:t>
            </a:r>
          </a:p>
        </p:txBody>
      </p:sp>
      <p:cxnSp>
        <p:nvCxnSpPr>
          <p:cNvPr id="12" name="Straight Arrow Connector 11">
            <a:extLst>
              <a:ext uri="{FF2B5EF4-FFF2-40B4-BE49-F238E27FC236}">
                <a16:creationId xmlns:a16="http://schemas.microsoft.com/office/drawing/2014/main" id="{2041F431-CB59-59A9-2745-4966DA683265}"/>
              </a:ext>
            </a:extLst>
          </p:cNvPr>
          <p:cNvCxnSpPr>
            <a:stCxn id="5" idx="3"/>
            <a:endCxn id="7" idx="1"/>
          </p:cNvCxnSpPr>
          <p:nvPr/>
        </p:nvCxnSpPr>
        <p:spPr>
          <a:xfrm>
            <a:off x="3502152" y="3703320"/>
            <a:ext cx="886968"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4" name="Straight Arrow Connector 13">
            <a:extLst>
              <a:ext uri="{FF2B5EF4-FFF2-40B4-BE49-F238E27FC236}">
                <a16:creationId xmlns:a16="http://schemas.microsoft.com/office/drawing/2014/main" id="{68103798-37E5-ACED-49CF-1E3782ACA818}"/>
              </a:ext>
            </a:extLst>
          </p:cNvPr>
          <p:cNvCxnSpPr>
            <a:stCxn id="7" idx="3"/>
            <a:endCxn id="9" idx="1"/>
          </p:cNvCxnSpPr>
          <p:nvPr/>
        </p:nvCxnSpPr>
        <p:spPr>
          <a:xfrm>
            <a:off x="7680960" y="3703320"/>
            <a:ext cx="826160"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6BFF0-7FFE-65A0-12E0-8218A21AD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739868E-E032-B045-0DA3-505833BDF424}"/>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8C9ED1DD-4281-95D8-71E1-57AEE986348F}"/>
              </a:ext>
            </a:extLst>
          </p:cNvPr>
          <p:cNvSpPr txBox="1"/>
          <p:nvPr/>
        </p:nvSpPr>
        <p:spPr>
          <a:xfrm>
            <a:off x="914400" y="2011680"/>
            <a:ext cx="10362895" cy="1054135"/>
          </a:xfrm>
          <a:prstGeom prst="rect">
            <a:avLst/>
          </a:prstGeom>
          <a:noFill/>
        </p:spPr>
        <p:txBody>
          <a:bodyPr wrap="square">
            <a:spAutoFit/>
          </a:bodyPr>
          <a:lstStyle/>
          <a:p>
            <a:pPr>
              <a:spcAft>
                <a:spcPts val="1500"/>
              </a:spcAft>
              <a:defRPr sz="1400" b="1">
                <a:solidFill>
                  <a:srgbClr val="06B6D4"/>
                </a:solidFill>
              </a:defRPr>
            </a:pPr>
            <a:r>
              <a:rPr lang="en-US" dirty="0"/>
              <a:t>Section 2</a:t>
            </a:r>
            <a:endParaRPr dirty="0"/>
          </a:p>
          <a:p>
            <a:pPr>
              <a:spcAft>
                <a:spcPts val="2000"/>
              </a:spcAft>
              <a:defRPr sz="3600" b="1">
                <a:solidFill>
                  <a:srgbClr val="FFFFFF"/>
                </a:solidFill>
              </a:defRPr>
            </a:pPr>
            <a:r>
              <a:rPr lang="en-US" dirty="0"/>
              <a:t>Research gaps</a:t>
            </a:r>
            <a:endParaRPr dirty="0"/>
          </a:p>
        </p:txBody>
      </p:sp>
    </p:spTree>
    <p:extLst>
      <p:ext uri="{BB962C8B-B14F-4D97-AF65-F5344CB8AC3E}">
        <p14:creationId xmlns:p14="http://schemas.microsoft.com/office/powerpoint/2010/main" val="626488183"/>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2: </a:t>
            </a:r>
            <a:r>
              <a:rPr lang="en-US" dirty="0"/>
              <a:t>Research gaps</a:t>
            </a:r>
            <a:endParaRPr dirty="0"/>
          </a:p>
          <a:p>
            <a:pPr>
              <a:defRPr sz="2200" b="1">
                <a:solidFill>
                  <a:srgbClr val="FFFFFF"/>
                </a:solidFill>
                <a:latin typeface="Arial"/>
              </a:defRPr>
            </a:pPr>
            <a:r>
              <a:rPr lang="en-US" dirty="0"/>
              <a:t>Main </a:t>
            </a:r>
            <a:r>
              <a:rPr dirty="0"/>
              <a:t>Research Gaps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t>Gap 1: </a:t>
            </a:r>
            <a:r>
              <a:rPr dirty="0"/>
              <a:t>Single-Modality Bias</a:t>
            </a:r>
          </a:p>
          <a:p>
            <a:pPr>
              <a:spcAft>
                <a:spcPts val="800"/>
              </a:spcAft>
              <a:defRPr sz="1300">
                <a:solidFill>
                  <a:srgbClr val="1E293B"/>
                </a:solidFill>
                <a:latin typeface="Arial"/>
              </a:defRPr>
            </a:pPr>
            <a:r>
              <a:rPr dirty="0"/>
              <a:t>• Existing models use MRI-only data</a:t>
            </a:r>
            <a:r>
              <a:rPr lang="en-US" dirty="0"/>
              <a:t> without considering use of </a:t>
            </a:r>
            <a:r>
              <a:rPr dirty="0"/>
              <a:t> cognitive MMSE scores, </a:t>
            </a:r>
            <a:r>
              <a:rPr lang="en-US" dirty="0"/>
              <a:t>may lead to</a:t>
            </a:r>
            <a:r>
              <a:rPr dirty="0"/>
              <a:t> errors in MCI diagnosis.</a:t>
            </a:r>
          </a:p>
        </p:txBody>
      </p:sp>
      <p:sp>
        <p:nvSpPr>
          <p:cNvPr id="6" name="Rounded Rectangle 5"/>
          <p:cNvSpPr/>
          <p:nvPr/>
        </p:nvSpPr>
        <p:spPr>
          <a:xfrm>
            <a:off x="62179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t>Gap 2 : PET Cost &amp; Radiation</a:t>
            </a:r>
            <a:endParaRPr dirty="0"/>
          </a:p>
          <a:p>
            <a:pPr>
              <a:spcAft>
                <a:spcPts val="800"/>
              </a:spcAft>
              <a:defRPr sz="1300">
                <a:solidFill>
                  <a:srgbClr val="1E293B"/>
                </a:solidFill>
                <a:latin typeface="Arial"/>
              </a:defRPr>
            </a:pPr>
            <a:r>
              <a:rPr dirty="0"/>
              <a:t>• Multimodal models rely on expensive PET scans with radioactive tracers, limiting accessibility.</a:t>
            </a:r>
          </a:p>
        </p:txBody>
      </p:sp>
      <p:sp>
        <p:nvSpPr>
          <p:cNvPr id="8" name="Rounded Rectangle 7"/>
          <p:cNvSpPr/>
          <p:nvPr/>
        </p:nvSpPr>
        <p:spPr>
          <a:xfrm>
            <a:off x="62179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t>Gap 4: </a:t>
            </a:r>
            <a:r>
              <a:rPr dirty="0"/>
              <a:t>'Black-Box' Medical Risk</a:t>
            </a:r>
          </a:p>
          <a:p>
            <a:pPr>
              <a:spcAft>
                <a:spcPts val="800"/>
              </a:spcAft>
              <a:defRPr sz="1300">
                <a:solidFill>
                  <a:srgbClr val="1E293B"/>
                </a:solidFill>
                <a:latin typeface="Arial"/>
              </a:defRPr>
            </a:pPr>
            <a:r>
              <a:rPr lang="en-US" dirty="0"/>
              <a:t>• Deep learning models rarely explain their decisions, creating trust issues for doctors.</a:t>
            </a:r>
          </a:p>
        </p:txBody>
      </p:sp>
      <p:sp>
        <p:nvSpPr>
          <p:cNvPr id="14" name="Rounded Rectangle 6">
            <a:extLst>
              <a:ext uri="{FF2B5EF4-FFF2-40B4-BE49-F238E27FC236}">
                <a16:creationId xmlns:a16="http://schemas.microsoft.com/office/drawing/2014/main" id="{946E0549-EE06-BA89-2C0C-3999BD5BDC13}"/>
              </a:ext>
            </a:extLst>
          </p:cNvPr>
          <p:cNvSpPr/>
          <p:nvPr/>
        </p:nvSpPr>
        <p:spPr>
          <a:xfrm>
            <a:off x="7315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Gap 3: 2D Slice Information Loss</a:t>
            </a:r>
          </a:p>
          <a:p>
            <a:pPr>
              <a:spcAft>
                <a:spcPts val="800"/>
              </a:spcAft>
              <a:defRPr sz="1300">
                <a:solidFill>
                  <a:srgbClr val="1E293B"/>
                </a:solidFill>
                <a:latin typeface="Arial"/>
              </a:defRPr>
            </a:pPr>
            <a:r>
              <a:rPr dirty="0"/>
              <a:t>• Reducing 3D volumes into 2D slices destroys subcortical 3D brain topology and spatial context.</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78096-0724-1BEB-3B50-12276BB9F16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C5D475-3984-2002-723C-F6B967994CC3}"/>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A329F900-0D3B-E588-4F36-D73C5B3E5BBC}"/>
              </a:ext>
            </a:extLst>
          </p:cNvPr>
          <p:cNvSpPr txBox="1"/>
          <p:nvPr/>
        </p:nvSpPr>
        <p:spPr>
          <a:xfrm>
            <a:off x="914400" y="2011680"/>
            <a:ext cx="10362895" cy="1054135"/>
          </a:xfrm>
          <a:prstGeom prst="rect">
            <a:avLst/>
          </a:prstGeom>
          <a:noFill/>
        </p:spPr>
        <p:txBody>
          <a:bodyPr wrap="square">
            <a:spAutoFit/>
          </a:bodyPr>
          <a:lstStyle/>
          <a:p>
            <a:pPr>
              <a:spcAft>
                <a:spcPts val="1500"/>
              </a:spcAft>
              <a:defRPr sz="1400" b="1">
                <a:solidFill>
                  <a:srgbClr val="06B6D4"/>
                </a:solidFill>
              </a:defRPr>
            </a:pPr>
            <a:r>
              <a:rPr lang="en-US" dirty="0"/>
              <a:t>Section</a:t>
            </a:r>
            <a:r>
              <a:rPr dirty="0"/>
              <a:t> </a:t>
            </a:r>
            <a:r>
              <a:rPr lang="en-US" dirty="0"/>
              <a:t>3</a:t>
            </a:r>
            <a:endParaRPr dirty="0"/>
          </a:p>
          <a:p>
            <a:pPr>
              <a:spcAft>
                <a:spcPts val="2000"/>
              </a:spcAft>
              <a:defRPr sz="3600" b="1">
                <a:solidFill>
                  <a:srgbClr val="FFFFFF"/>
                </a:solidFill>
              </a:defRPr>
            </a:pPr>
            <a:r>
              <a:rPr lang="en-US" dirty="0"/>
              <a:t>Objectives</a:t>
            </a:r>
            <a:endParaRPr dirty="0"/>
          </a:p>
        </p:txBody>
      </p:sp>
    </p:spTree>
    <p:extLst>
      <p:ext uri="{BB962C8B-B14F-4D97-AF65-F5344CB8AC3E}">
        <p14:creationId xmlns:p14="http://schemas.microsoft.com/office/powerpoint/2010/main" val="218053156"/>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3</a:t>
            </a:r>
            <a:r>
              <a:rPr dirty="0"/>
              <a:t>: </a:t>
            </a:r>
            <a:r>
              <a:rPr lang="en-US" dirty="0"/>
              <a:t>Objectives</a:t>
            </a:r>
            <a:endParaRPr dirty="0"/>
          </a:p>
          <a:p>
            <a:pPr>
              <a:defRPr sz="2200" b="1">
                <a:solidFill>
                  <a:srgbClr val="FFFFFF"/>
                </a:solidFill>
                <a:latin typeface="Arial"/>
              </a:defRPr>
            </a:pPr>
            <a:r>
              <a:rPr lang="en-US" dirty="0"/>
              <a:t>Main objective</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356616" y="1517904"/>
            <a:ext cx="11164824" cy="3986784"/>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lnSpc>
                <a:spcPct val="200000"/>
              </a:lnSpc>
              <a:spcAft>
                <a:spcPts val="800"/>
              </a:spcAft>
              <a:buFont typeface="Arial" panose="020B0604020202020204" pitchFamily="34" charset="0"/>
              <a:buChar char="•"/>
              <a:defRPr sz="1300">
                <a:solidFill>
                  <a:srgbClr val="1E293B"/>
                </a:solidFill>
                <a:latin typeface="Arial"/>
              </a:defRPr>
            </a:pPr>
            <a:r>
              <a:rPr lang="en-US" sz="1400" dirty="0">
                <a:cs typeface="+mj-cs"/>
              </a:rPr>
              <a:t>Develop a deep learning model for extracting key features from MRI scans.</a:t>
            </a:r>
            <a:endParaRPr lang="ar-SA" sz="1400" dirty="0">
              <a:cs typeface="+mj-cs"/>
            </a:endParaRPr>
          </a:p>
          <a:p>
            <a:pPr marL="285750" indent="-285750">
              <a:lnSpc>
                <a:spcPct val="200000"/>
              </a:lnSpc>
              <a:spcAft>
                <a:spcPts val="800"/>
              </a:spcAft>
              <a:buFont typeface="Arial" panose="020B0604020202020204" pitchFamily="34" charset="0"/>
              <a:buChar char="•"/>
              <a:defRPr sz="1300">
                <a:solidFill>
                  <a:srgbClr val="1E293B"/>
                </a:solidFill>
                <a:latin typeface="Arial"/>
              </a:defRPr>
            </a:pPr>
            <a:r>
              <a:rPr lang="en-US" sz="1400" dirty="0">
                <a:cs typeface="+mj-cs"/>
              </a:rPr>
              <a:t>Integrate multimodal data (MRI and genetic biomarkers) for improved diagnosis.</a:t>
            </a:r>
            <a:endParaRPr lang="ar-SA" sz="1400" dirty="0">
              <a:cs typeface="+mj-cs"/>
            </a:endParaRPr>
          </a:p>
          <a:p>
            <a:pPr marL="285750" indent="-285750">
              <a:lnSpc>
                <a:spcPct val="200000"/>
              </a:lnSpc>
              <a:spcAft>
                <a:spcPts val="800"/>
              </a:spcAft>
              <a:buFont typeface="Arial" panose="020B0604020202020204" pitchFamily="34" charset="0"/>
              <a:buChar char="•"/>
              <a:defRPr sz="1300">
                <a:solidFill>
                  <a:srgbClr val="1E293B"/>
                </a:solidFill>
                <a:latin typeface="Arial"/>
              </a:defRPr>
            </a:pPr>
            <a:r>
              <a:rPr lang="en-US" sz="1400" dirty="0">
                <a:cs typeface="+mj-cs"/>
              </a:rPr>
              <a:t>Evaluate disease progression and track changes over time. </a:t>
            </a:r>
            <a:endParaRPr lang="ar-SA" sz="1400" dirty="0">
              <a:cs typeface="+mj-cs"/>
            </a:endParaRPr>
          </a:p>
          <a:p>
            <a:pPr marL="285750" indent="-285750">
              <a:lnSpc>
                <a:spcPct val="200000"/>
              </a:lnSpc>
              <a:spcAft>
                <a:spcPts val="800"/>
              </a:spcAft>
              <a:buFont typeface="Arial" panose="020B0604020202020204" pitchFamily="34" charset="0"/>
              <a:buChar char="•"/>
              <a:defRPr sz="1300">
                <a:solidFill>
                  <a:srgbClr val="1E293B"/>
                </a:solidFill>
                <a:latin typeface="Arial"/>
              </a:defRPr>
            </a:pPr>
            <a:r>
              <a:rPr lang="en-US" sz="1400" dirty="0">
                <a:cs typeface="+mj-cs"/>
              </a:rPr>
              <a:t>Compare the proposed framework with single-modality approaches to validate performance.</a:t>
            </a:r>
            <a:endParaRPr lang="en-US" dirty="0">
              <a:cs typeface="+mj-cs"/>
            </a:endParaRP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916F2-1D9A-89E2-FBB8-108005019AD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F6CBE95-0A4C-8985-B467-013D94545AA0}"/>
              </a:ext>
            </a:extLst>
          </p:cNvPr>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AC10ED19-03F1-3994-8F4A-08A9610F28D5}"/>
              </a:ext>
            </a:extLst>
          </p:cNvPr>
          <p:cNvSpPr txBox="1"/>
          <p:nvPr/>
        </p:nvSpPr>
        <p:spPr>
          <a:xfrm>
            <a:off x="914400" y="2011680"/>
            <a:ext cx="10362895" cy="1054135"/>
          </a:xfrm>
          <a:prstGeom prst="rect">
            <a:avLst/>
          </a:prstGeom>
          <a:noFill/>
        </p:spPr>
        <p:txBody>
          <a:bodyPr wrap="square">
            <a:spAutoFit/>
          </a:bodyPr>
          <a:lstStyle/>
          <a:p>
            <a:pPr>
              <a:spcAft>
                <a:spcPts val="1500"/>
              </a:spcAft>
              <a:defRPr sz="1400" b="1">
                <a:solidFill>
                  <a:srgbClr val="06B6D4"/>
                </a:solidFill>
              </a:defRPr>
            </a:pPr>
            <a:r>
              <a:rPr lang="en-US" dirty="0"/>
              <a:t>Section</a:t>
            </a:r>
            <a:r>
              <a:rPr dirty="0"/>
              <a:t> </a:t>
            </a:r>
            <a:r>
              <a:rPr lang="en-US" dirty="0"/>
              <a:t>4</a:t>
            </a:r>
            <a:endParaRPr dirty="0"/>
          </a:p>
          <a:p>
            <a:pPr>
              <a:spcAft>
                <a:spcPts val="2000"/>
              </a:spcAft>
              <a:defRPr sz="3600" b="1">
                <a:solidFill>
                  <a:srgbClr val="FFFFFF"/>
                </a:solidFill>
              </a:defRPr>
            </a:pPr>
            <a:r>
              <a:rPr lang="en-US" dirty="0"/>
              <a:t>Contribution</a:t>
            </a:r>
            <a:endParaRPr dirty="0"/>
          </a:p>
        </p:txBody>
      </p:sp>
    </p:spTree>
    <p:extLst>
      <p:ext uri="{BB962C8B-B14F-4D97-AF65-F5344CB8AC3E}">
        <p14:creationId xmlns:p14="http://schemas.microsoft.com/office/powerpoint/2010/main" val="1298970827"/>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4</a:t>
            </a:r>
            <a:r>
              <a:rPr dirty="0"/>
              <a:t>: </a:t>
            </a:r>
            <a:r>
              <a:rPr lang="en-US" dirty="0"/>
              <a:t>Contribution</a:t>
            </a:r>
          </a:p>
          <a:p>
            <a:pPr>
              <a:defRPr sz="2200" b="1">
                <a:solidFill>
                  <a:srgbClr val="FFFFFF"/>
                </a:solidFill>
                <a:latin typeface="Arial"/>
              </a:defRPr>
            </a:pPr>
            <a:r>
              <a:rPr lang="en-US" dirty="0"/>
              <a:t>Contribution</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a:t>
            </a:r>
            <a:r>
              <a:rPr lang="en-US" sz="1600" b="1" dirty="0"/>
              <a:t>Multimodal AI-Based Diagnosis</a:t>
            </a:r>
            <a:endParaRPr dirty="0"/>
          </a:p>
          <a:p>
            <a:pPr marL="285750" indent="-285750">
              <a:spcAft>
                <a:spcPts val="800"/>
              </a:spcAft>
              <a:buFont typeface="Arial" panose="020B0604020202020204" pitchFamily="34" charset="0"/>
              <a:buChar char="•"/>
              <a:defRPr sz="1300">
                <a:solidFill>
                  <a:srgbClr val="1E293B"/>
                </a:solidFill>
                <a:latin typeface="Arial"/>
              </a:defRPr>
            </a:pPr>
            <a:r>
              <a:rPr lang="en-US" sz="1300" dirty="0"/>
              <a:t>Develop a deep learning framework integrating MRI images and clinical data for improved Alzheimer’s diagnosis.</a:t>
            </a:r>
            <a:endParaRPr dirty="0"/>
          </a:p>
        </p:txBody>
      </p:sp>
      <p:sp>
        <p:nvSpPr>
          <p:cNvPr id="6" name="Rounded Rectangle 5"/>
          <p:cNvSpPr/>
          <p:nvPr/>
        </p:nvSpPr>
        <p:spPr>
          <a:xfrm>
            <a:off x="62179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sz="1600" b="1" dirty="0"/>
              <a:t>2. Efficient 3D Spatial Feature Extraction</a:t>
            </a:r>
            <a:endParaRPr dirty="0"/>
          </a:p>
          <a:p>
            <a:pPr marL="285750" indent="-285750">
              <a:spcAft>
                <a:spcPts val="800"/>
              </a:spcAft>
              <a:buFont typeface="Arial" panose="020B0604020202020204" pitchFamily="34" charset="0"/>
              <a:buChar char="•"/>
              <a:defRPr sz="1300">
                <a:solidFill>
                  <a:srgbClr val="1E293B"/>
                </a:solidFill>
                <a:latin typeface="Arial"/>
              </a:defRPr>
            </a:pPr>
            <a:r>
              <a:rPr lang="en-US" sz="1300" dirty="0"/>
              <a:t>Implement and compare computer vision models, including CNN,Vgg-16 and 3D ResNet-18, for classification performance. </a:t>
            </a:r>
            <a:endParaRPr dirty="0"/>
          </a:p>
        </p:txBody>
      </p:sp>
      <p:sp>
        <p:nvSpPr>
          <p:cNvPr id="7" name="Rounded Rectangle 6"/>
          <p:cNvSpPr/>
          <p:nvPr/>
        </p:nvSpPr>
        <p:spPr>
          <a:xfrm>
            <a:off x="7315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sz="1600" b="1" dirty="0"/>
              <a:t>3. Scalable AI Framework Development</a:t>
            </a:r>
            <a:endParaRPr lang="en-US" dirty="0"/>
          </a:p>
          <a:p>
            <a:pPr marL="285750" indent="-285750">
              <a:spcAft>
                <a:spcPts val="800"/>
              </a:spcAft>
              <a:buFont typeface="Arial" panose="020B0604020202020204" pitchFamily="34" charset="0"/>
              <a:buChar char="•"/>
              <a:defRPr sz="1300">
                <a:solidFill>
                  <a:srgbClr val="1E293B"/>
                </a:solidFill>
                <a:latin typeface="Arial"/>
              </a:defRPr>
            </a:pPr>
            <a:r>
              <a:rPr lang="en-US" sz="1300" dirty="0"/>
              <a:t>Design a scalable framework for efficient processing of large-scale datasets. </a:t>
            </a:r>
            <a:endParaRPr dirty="0"/>
          </a:p>
        </p:txBody>
      </p:sp>
      <p:sp>
        <p:nvSpPr>
          <p:cNvPr id="8" name="Rounded Rectangle 7"/>
          <p:cNvSpPr/>
          <p:nvPr/>
        </p:nvSpPr>
        <p:spPr>
          <a:xfrm>
            <a:off x="62179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r>
              <a:rPr lang="en-US" b="1" dirty="0">
                <a:solidFill>
                  <a:schemeClr val="tx1"/>
                </a:solidFill>
              </a:rPr>
              <a:t>4. Explainable AI (XAI) Integration</a:t>
            </a:r>
            <a:r>
              <a:rPr lang="en-US" dirty="0">
                <a:solidFill>
                  <a:schemeClr val="tx1"/>
                </a:solidFill>
              </a:rPr>
              <a:t> </a:t>
            </a:r>
          </a:p>
          <a:p>
            <a:pPr>
              <a:spcAft>
                <a:spcPts val="800"/>
              </a:spcAft>
              <a:defRPr sz="1300">
                <a:solidFill>
                  <a:srgbClr val="1E293B"/>
                </a:solidFill>
                <a:latin typeface="Arial"/>
              </a:defRPr>
            </a:pPr>
            <a:r>
              <a:rPr dirty="0"/>
              <a:t>•</a:t>
            </a:r>
            <a:r>
              <a:rPr lang="en-US" sz="1300" dirty="0"/>
              <a:t>Apply Explainable AI (XAI) techniques to identify and visualize important brain regions, improving model transparency. </a:t>
            </a:r>
          </a:p>
          <a:p>
            <a:pPr>
              <a:spcAft>
                <a:spcPts val="800"/>
              </a:spcAft>
              <a:defRPr sz="1300">
                <a:solidFill>
                  <a:srgbClr val="1E293B"/>
                </a:solidFill>
                <a:latin typeface="Arial"/>
              </a:defRPr>
            </a:pPr>
            <a:endParaRPr dirty="0"/>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400" y="2011680"/>
            <a:ext cx="10362895" cy="1587614"/>
          </a:xfrm>
          <a:prstGeom prst="rect">
            <a:avLst/>
          </a:prstGeom>
          <a:noFill/>
        </p:spPr>
        <p:txBody>
          <a:bodyPr wrap="square">
            <a:spAutoFit/>
          </a:bodyPr>
          <a:lstStyle/>
          <a:p>
            <a:pPr>
              <a:spcAft>
                <a:spcPts val="1500"/>
              </a:spcAft>
              <a:defRPr sz="1400" b="1">
                <a:solidFill>
                  <a:srgbClr val="06B6D4"/>
                </a:solidFill>
              </a:defRPr>
            </a:pPr>
            <a:r>
              <a:rPr lang="en-US" dirty="0"/>
              <a:t>Section</a:t>
            </a:r>
            <a:r>
              <a:rPr dirty="0"/>
              <a:t> </a:t>
            </a:r>
            <a:r>
              <a:rPr lang="en-US" dirty="0"/>
              <a:t>5</a:t>
            </a:r>
            <a:endParaRPr dirty="0"/>
          </a:p>
          <a:p>
            <a:pPr>
              <a:spcAft>
                <a:spcPts val="2000"/>
              </a:spcAft>
              <a:defRPr sz="3600" b="1">
                <a:solidFill>
                  <a:srgbClr val="FFFFFF"/>
                </a:solidFill>
              </a:defRPr>
            </a:pPr>
            <a:r>
              <a:rPr dirty="0"/>
              <a:t>Methodology &amp; Architecture</a:t>
            </a:r>
          </a:p>
          <a:p>
            <a:pPr>
              <a:defRPr sz="1800">
                <a:solidFill>
                  <a:srgbClr val="CBD5E1"/>
                </a:solidFill>
              </a:defRPr>
            </a:pPr>
            <a:r>
              <a:rPr dirty="0"/>
              <a:t>ADNI Dataset, 3D Preprocessing Pipeline, </a:t>
            </a:r>
            <a:r>
              <a:rPr lang="en-US" dirty="0"/>
              <a:t>Architecture evolution and Multimodal</a:t>
            </a:r>
            <a:r>
              <a:rPr dirty="0"/>
              <a:t> Fusion Framework</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Methodology</a:t>
            </a:r>
            <a:endParaRPr dirty="0"/>
          </a:p>
          <a:p>
            <a:pPr>
              <a:defRPr sz="2200" b="1">
                <a:solidFill>
                  <a:srgbClr val="FFFFFF"/>
                </a:solidFill>
                <a:latin typeface="Arial"/>
              </a:defRPr>
            </a:pPr>
            <a:r>
              <a:rPr lang="en-US" dirty="0"/>
              <a:t>Overview</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658368" y="1285875"/>
            <a:ext cx="11045952" cy="75285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Develop a multi-class classification framework for Alzheimer’s disease detection.</a:t>
            </a:r>
          </a:p>
        </p:txBody>
      </p:sp>
      <p:sp>
        <p:nvSpPr>
          <p:cNvPr id="8" name="Rounded Rectangle 4">
            <a:extLst>
              <a:ext uri="{FF2B5EF4-FFF2-40B4-BE49-F238E27FC236}">
                <a16:creationId xmlns:a16="http://schemas.microsoft.com/office/drawing/2014/main" id="{21610656-4FFF-BA40-38CE-5CFE04A7042B}"/>
              </a:ext>
            </a:extLst>
          </p:cNvPr>
          <p:cNvSpPr/>
          <p:nvPr/>
        </p:nvSpPr>
        <p:spPr>
          <a:xfrm>
            <a:off x="658368" y="2337816"/>
            <a:ext cx="11045952" cy="75285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Classify patients into three categories: </a:t>
            </a:r>
            <a:r>
              <a:rPr lang="en-US" sz="1600" b="1" dirty="0">
                <a:solidFill>
                  <a:schemeClr val="tx1"/>
                </a:solidFill>
                <a:latin typeface="Times New Roman" panose="02020603050405020304" pitchFamily="18" charset="0"/>
                <a:cs typeface="Times New Roman" panose="02020603050405020304" pitchFamily="18" charset="0"/>
              </a:rPr>
              <a:t>NC, MCI, and AD</a:t>
            </a:r>
            <a:r>
              <a:rPr lang="en-US" sz="1600" dirty="0">
                <a:solidFill>
                  <a:schemeClr val="tx1"/>
                </a:solidFill>
                <a:latin typeface="Times New Roman" panose="02020603050405020304" pitchFamily="18" charset="0"/>
                <a:cs typeface="Times New Roman" panose="02020603050405020304" pitchFamily="18" charset="0"/>
              </a:rPr>
              <a:t>. </a:t>
            </a:r>
          </a:p>
        </p:txBody>
      </p:sp>
      <p:sp>
        <p:nvSpPr>
          <p:cNvPr id="10" name="Rounded Rectangle 4">
            <a:extLst>
              <a:ext uri="{FF2B5EF4-FFF2-40B4-BE49-F238E27FC236}">
                <a16:creationId xmlns:a16="http://schemas.microsoft.com/office/drawing/2014/main" id="{EE6AB256-7675-1B24-BFB4-9C3D1E399B03}"/>
              </a:ext>
            </a:extLst>
          </p:cNvPr>
          <p:cNvSpPr/>
          <p:nvPr/>
        </p:nvSpPr>
        <p:spPr>
          <a:xfrm>
            <a:off x="658368" y="3425190"/>
            <a:ext cx="11045952" cy="75285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Integrate </a:t>
            </a:r>
            <a:r>
              <a:rPr lang="en-US" sz="1600" b="1" dirty="0">
                <a:solidFill>
                  <a:schemeClr val="tx1"/>
                </a:solidFill>
                <a:latin typeface="Times New Roman" panose="02020603050405020304" pitchFamily="18" charset="0"/>
                <a:cs typeface="Times New Roman" panose="02020603050405020304" pitchFamily="18" charset="0"/>
              </a:rPr>
              <a:t>3D MRI images</a:t>
            </a:r>
            <a:r>
              <a:rPr lang="en-US" sz="1600" dirty="0">
                <a:solidFill>
                  <a:schemeClr val="tx1"/>
                </a:solidFill>
                <a:latin typeface="Times New Roman" panose="02020603050405020304" pitchFamily="18" charset="0"/>
                <a:cs typeface="Times New Roman" panose="02020603050405020304" pitchFamily="18" charset="0"/>
              </a:rPr>
              <a:t> and </a:t>
            </a:r>
            <a:r>
              <a:rPr lang="en-US" sz="1600" b="1" dirty="0">
                <a:solidFill>
                  <a:schemeClr val="tx1"/>
                </a:solidFill>
                <a:latin typeface="Times New Roman" panose="02020603050405020304" pitchFamily="18" charset="0"/>
                <a:cs typeface="Times New Roman" panose="02020603050405020304" pitchFamily="18" charset="0"/>
              </a:rPr>
              <a:t>clinical data</a:t>
            </a:r>
            <a:r>
              <a:rPr lang="en-US" sz="1600" dirty="0">
                <a:solidFill>
                  <a:schemeClr val="tx1"/>
                </a:solidFill>
                <a:latin typeface="Times New Roman" panose="02020603050405020304" pitchFamily="18" charset="0"/>
                <a:cs typeface="Times New Roman" panose="02020603050405020304" pitchFamily="18" charset="0"/>
              </a:rPr>
              <a:t> using a dual-stream deep learning model. </a:t>
            </a:r>
          </a:p>
        </p:txBody>
      </p:sp>
      <p:sp>
        <p:nvSpPr>
          <p:cNvPr id="12" name="Rounded Rectangle 4">
            <a:extLst>
              <a:ext uri="{FF2B5EF4-FFF2-40B4-BE49-F238E27FC236}">
                <a16:creationId xmlns:a16="http://schemas.microsoft.com/office/drawing/2014/main" id="{D7A17F80-32F1-CC95-B7D8-0F03A52AC4EE}"/>
              </a:ext>
            </a:extLst>
          </p:cNvPr>
          <p:cNvSpPr/>
          <p:nvPr/>
        </p:nvSpPr>
        <p:spPr>
          <a:xfrm>
            <a:off x="658368" y="4567047"/>
            <a:ext cx="11045952" cy="6690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Perform data collection, organization, and preprocessing for both modalities.</a:t>
            </a:r>
          </a:p>
        </p:txBody>
      </p:sp>
      <p:sp>
        <p:nvSpPr>
          <p:cNvPr id="14" name="Rounded Rectangle 4">
            <a:extLst>
              <a:ext uri="{FF2B5EF4-FFF2-40B4-BE49-F238E27FC236}">
                <a16:creationId xmlns:a16="http://schemas.microsoft.com/office/drawing/2014/main" id="{7884213D-CF2A-EBF4-F604-049C93727286}"/>
              </a:ext>
            </a:extLst>
          </p:cNvPr>
          <p:cNvSpPr/>
          <p:nvPr/>
        </p:nvSpPr>
        <p:spPr>
          <a:xfrm>
            <a:off x="658368" y="5526024"/>
            <a:ext cx="11045952" cy="6690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Extract MRI features using deep learning models (</a:t>
            </a:r>
            <a:r>
              <a:rPr lang="en-US" sz="1600" b="1" dirty="0">
                <a:solidFill>
                  <a:schemeClr val="tx1"/>
                </a:solidFill>
                <a:latin typeface="Times New Roman" panose="02020603050405020304" pitchFamily="18" charset="0"/>
                <a:cs typeface="Times New Roman" panose="02020603050405020304" pitchFamily="18" charset="0"/>
              </a:rPr>
              <a:t>CNN, VGG-16, and ResNet-18</a:t>
            </a:r>
            <a:r>
              <a:rPr lang="en-US" sz="1600" dirty="0">
                <a:solidFill>
                  <a:schemeClr val="tx1"/>
                </a:solidFill>
                <a:latin typeface="Times New Roman" panose="02020603050405020304" pitchFamily="18" charset="0"/>
                <a:cs typeface="Times New Roman" panose="02020603050405020304" pitchFamily="18" charset="0"/>
              </a:rPr>
              <a:t>).</a:t>
            </a:r>
          </a:p>
        </p:txBody>
      </p:sp>
      <p:cxnSp>
        <p:nvCxnSpPr>
          <p:cNvPr id="16" name="Straight Arrow Connector 15">
            <a:extLst>
              <a:ext uri="{FF2B5EF4-FFF2-40B4-BE49-F238E27FC236}">
                <a16:creationId xmlns:a16="http://schemas.microsoft.com/office/drawing/2014/main" id="{DEF6B49E-19D1-5E01-BE75-BEF4FA79C22B}"/>
              </a:ext>
            </a:extLst>
          </p:cNvPr>
          <p:cNvCxnSpPr>
            <a:stCxn id="5" idx="2"/>
            <a:endCxn id="8" idx="0"/>
          </p:cNvCxnSpPr>
          <p:nvPr/>
        </p:nvCxnSpPr>
        <p:spPr>
          <a:xfrm>
            <a:off x="6181344" y="2038731"/>
            <a:ext cx="0" cy="29908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98A729F7-25D1-69C3-6B5B-5EF0B883BA9F}"/>
              </a:ext>
            </a:extLst>
          </p:cNvPr>
          <p:cNvCxnSpPr>
            <a:stCxn id="8" idx="2"/>
            <a:endCxn id="10" idx="0"/>
          </p:cNvCxnSpPr>
          <p:nvPr/>
        </p:nvCxnSpPr>
        <p:spPr>
          <a:xfrm>
            <a:off x="6181344" y="3090672"/>
            <a:ext cx="0" cy="33451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CEF15845-5247-526E-A19B-24CB4CFBB363}"/>
              </a:ext>
            </a:extLst>
          </p:cNvPr>
          <p:cNvCxnSpPr>
            <a:stCxn id="10" idx="2"/>
            <a:endCxn id="12" idx="0"/>
          </p:cNvCxnSpPr>
          <p:nvPr/>
        </p:nvCxnSpPr>
        <p:spPr>
          <a:xfrm>
            <a:off x="6181344" y="4178046"/>
            <a:ext cx="0" cy="38900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6684BC70-32B4-3FFC-089B-6EB0845707A3}"/>
              </a:ext>
            </a:extLst>
          </p:cNvPr>
          <p:cNvCxnSpPr>
            <a:stCxn id="12" idx="2"/>
            <a:endCxn id="14" idx="0"/>
          </p:cNvCxnSpPr>
          <p:nvPr/>
        </p:nvCxnSpPr>
        <p:spPr>
          <a:xfrm>
            <a:off x="6181344" y="5236083"/>
            <a:ext cx="0" cy="28994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484E6-29F5-1E62-222E-AFE81C2BF6A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1F738F-0B9B-0C15-1FCD-DD2041A7D8C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9E50EADC-01F2-BC8B-45BC-F822E2E62A2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Methodology</a:t>
            </a:r>
            <a:endParaRPr dirty="0"/>
          </a:p>
          <a:p>
            <a:pPr>
              <a:defRPr sz="2200" b="1">
                <a:solidFill>
                  <a:srgbClr val="FFFFFF"/>
                </a:solidFill>
                <a:latin typeface="Arial"/>
              </a:defRPr>
            </a:pPr>
            <a:r>
              <a:rPr lang="en-US" dirty="0"/>
              <a:t>Overview</a:t>
            </a:r>
            <a:endParaRPr dirty="0"/>
          </a:p>
        </p:txBody>
      </p:sp>
      <p:sp>
        <p:nvSpPr>
          <p:cNvPr id="4" name="Rectangle 3">
            <a:extLst>
              <a:ext uri="{FF2B5EF4-FFF2-40B4-BE49-F238E27FC236}">
                <a16:creationId xmlns:a16="http://schemas.microsoft.com/office/drawing/2014/main" id="{5A574D86-0FCE-2B31-05F2-9EF0A6EE72A8}"/>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B11DE6F9-CDA7-372D-F0C9-B41A730B2F7A}"/>
              </a:ext>
            </a:extLst>
          </p:cNvPr>
          <p:cNvSpPr/>
          <p:nvPr/>
        </p:nvSpPr>
        <p:spPr>
          <a:xfrm>
            <a:off x="731520" y="1515618"/>
            <a:ext cx="10597896" cy="75285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Fuse MRI-based features with clinical information using multimodal fusion.</a:t>
            </a:r>
          </a:p>
        </p:txBody>
      </p:sp>
      <p:sp>
        <p:nvSpPr>
          <p:cNvPr id="8" name="Rounded Rectangle 4">
            <a:extLst>
              <a:ext uri="{FF2B5EF4-FFF2-40B4-BE49-F238E27FC236}">
                <a16:creationId xmlns:a16="http://schemas.microsoft.com/office/drawing/2014/main" id="{1CEA8F32-E59B-0B7E-6431-0323977240F1}"/>
              </a:ext>
            </a:extLst>
          </p:cNvPr>
          <p:cNvSpPr/>
          <p:nvPr/>
        </p:nvSpPr>
        <p:spPr>
          <a:xfrm>
            <a:off x="731520" y="3296412"/>
            <a:ext cx="10597896" cy="75285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Apply a </a:t>
            </a:r>
            <a:r>
              <a:rPr lang="en-US" sz="1600" b="1" dirty="0">
                <a:solidFill>
                  <a:schemeClr val="tx1"/>
                </a:solidFill>
                <a:latin typeface="Times New Roman" panose="02020603050405020304" pitchFamily="18" charset="0"/>
                <a:cs typeface="Times New Roman" panose="02020603050405020304" pitchFamily="18" charset="0"/>
              </a:rPr>
              <a:t>Classifier</a:t>
            </a:r>
            <a:r>
              <a:rPr lang="en-US" sz="1600" dirty="0">
                <a:solidFill>
                  <a:schemeClr val="tx1"/>
                </a:solidFill>
                <a:latin typeface="Times New Roman" panose="02020603050405020304" pitchFamily="18" charset="0"/>
                <a:cs typeface="Times New Roman" panose="02020603050405020304" pitchFamily="18" charset="0"/>
              </a:rPr>
              <a:t> for final diagnosis prediction.</a:t>
            </a:r>
          </a:p>
        </p:txBody>
      </p:sp>
      <p:sp>
        <p:nvSpPr>
          <p:cNvPr id="10" name="Rounded Rectangle 4">
            <a:extLst>
              <a:ext uri="{FF2B5EF4-FFF2-40B4-BE49-F238E27FC236}">
                <a16:creationId xmlns:a16="http://schemas.microsoft.com/office/drawing/2014/main" id="{312A56FD-1581-8651-92A1-37DB71435F5B}"/>
              </a:ext>
            </a:extLst>
          </p:cNvPr>
          <p:cNvSpPr/>
          <p:nvPr/>
        </p:nvSpPr>
        <p:spPr>
          <a:xfrm>
            <a:off x="731520" y="4700778"/>
            <a:ext cx="10597896" cy="75285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r>
              <a:rPr lang="en-US" sz="1600" dirty="0">
                <a:solidFill>
                  <a:schemeClr val="tx1"/>
                </a:solidFill>
                <a:latin typeface="Times New Roman" panose="02020603050405020304" pitchFamily="18" charset="0"/>
                <a:cs typeface="Times New Roman" panose="02020603050405020304" pitchFamily="18" charset="0"/>
              </a:rPr>
              <a:t>Generate the final classification results through the proposed end-to-end framework.</a:t>
            </a:r>
          </a:p>
        </p:txBody>
      </p:sp>
      <p:cxnSp>
        <p:nvCxnSpPr>
          <p:cNvPr id="16" name="Straight Arrow Connector 15">
            <a:extLst>
              <a:ext uri="{FF2B5EF4-FFF2-40B4-BE49-F238E27FC236}">
                <a16:creationId xmlns:a16="http://schemas.microsoft.com/office/drawing/2014/main" id="{03A4402F-BE49-1DEF-4CD5-1CF87D3FDA13}"/>
              </a:ext>
            </a:extLst>
          </p:cNvPr>
          <p:cNvCxnSpPr>
            <a:cxnSpLocks/>
            <a:stCxn id="5" idx="2"/>
            <a:endCxn id="8" idx="0"/>
          </p:cNvCxnSpPr>
          <p:nvPr/>
        </p:nvCxnSpPr>
        <p:spPr>
          <a:xfrm>
            <a:off x="6030468" y="2268474"/>
            <a:ext cx="0" cy="102793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84B3240A-CB73-99B9-AD59-BC6B90A46D63}"/>
              </a:ext>
            </a:extLst>
          </p:cNvPr>
          <p:cNvCxnSpPr>
            <a:cxnSpLocks/>
            <a:stCxn id="8" idx="2"/>
            <a:endCxn id="10" idx="0"/>
          </p:cNvCxnSpPr>
          <p:nvPr/>
        </p:nvCxnSpPr>
        <p:spPr>
          <a:xfrm>
            <a:off x="6030468" y="4049268"/>
            <a:ext cx="0" cy="6515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6553037"/>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B0EB0-EB7D-748D-DF8E-92F061A54A1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BECEFA6-A34B-8E17-3F5E-28F49F3D7DAB}"/>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51A0A643-6933-97A7-3E8F-46BF6A326A8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Methodology</a:t>
            </a:r>
            <a:endParaRPr dirty="0"/>
          </a:p>
          <a:p>
            <a:pPr>
              <a:defRPr sz="2200" b="1">
                <a:solidFill>
                  <a:srgbClr val="FFFFFF"/>
                </a:solidFill>
                <a:latin typeface="Arial"/>
              </a:defRPr>
            </a:pPr>
            <a:r>
              <a:rPr lang="en-US" dirty="0"/>
              <a:t>Overview</a:t>
            </a:r>
            <a:endParaRPr dirty="0"/>
          </a:p>
        </p:txBody>
      </p:sp>
      <p:sp>
        <p:nvSpPr>
          <p:cNvPr id="4" name="Rectangle 3">
            <a:extLst>
              <a:ext uri="{FF2B5EF4-FFF2-40B4-BE49-F238E27FC236}">
                <a16:creationId xmlns:a16="http://schemas.microsoft.com/office/drawing/2014/main" id="{999247D1-40EC-7869-5449-517321B9EBB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2086A8E5-E11A-F68E-59E0-5E8ABC9A3124}"/>
              </a:ext>
            </a:extLst>
          </p:cNvPr>
          <p:cNvSpPr/>
          <p:nvPr/>
        </p:nvSpPr>
        <p:spPr>
          <a:xfrm>
            <a:off x="1060704" y="1773936"/>
            <a:ext cx="10716768" cy="4352544"/>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buFont typeface="Arial" panose="020B0604020202020204" pitchFamily="34" charset="0"/>
              <a:buChar char="•"/>
            </a:pP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E936651-F32D-B510-FA78-6B6B4A0C1FFE}"/>
              </a:ext>
            </a:extLst>
          </p:cNvPr>
          <p:cNvPicPr>
            <a:picLocks noChangeAspect="1"/>
          </p:cNvPicPr>
          <p:nvPr/>
        </p:nvPicPr>
        <p:blipFill>
          <a:blip r:embed="rId2"/>
          <a:stretch>
            <a:fillRect/>
          </a:stretch>
        </p:blipFill>
        <p:spPr>
          <a:xfrm>
            <a:off x="1489796" y="2011680"/>
            <a:ext cx="8743452" cy="3355848"/>
          </a:xfrm>
          <a:prstGeom prst="rect">
            <a:avLst/>
          </a:prstGeom>
        </p:spPr>
      </p:pic>
      <p:sp>
        <p:nvSpPr>
          <p:cNvPr id="8" name="Rounded Rectangle 5">
            <a:extLst>
              <a:ext uri="{FF2B5EF4-FFF2-40B4-BE49-F238E27FC236}">
                <a16:creationId xmlns:a16="http://schemas.microsoft.com/office/drawing/2014/main" id="{D2438AC4-D124-1D94-D9F3-351167C53583}"/>
              </a:ext>
            </a:extLst>
          </p:cNvPr>
          <p:cNvSpPr/>
          <p:nvPr/>
        </p:nvSpPr>
        <p:spPr>
          <a:xfrm>
            <a:off x="1134074" y="1431036"/>
            <a:ext cx="3255046" cy="448056"/>
          </a:xfrm>
          <a:prstGeom prst="roundRect">
            <a:avLst/>
          </a:prstGeom>
          <a:solidFill>
            <a:srgbClr val="F97316"/>
          </a:solidFill>
          <a:ln>
            <a:solidFill>
              <a:srgbClr val="F97316"/>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schemeClr val="bg1"/>
                </a:solidFill>
                <a:latin typeface="Times New Roman" panose="02020603050405020304" pitchFamily="18" charset="0"/>
                <a:cs typeface="Times New Roman" panose="02020603050405020304" pitchFamily="18" charset="0"/>
              </a:rPr>
              <a:t>Proposed Framework and Dataflow</a:t>
            </a:r>
          </a:p>
        </p:txBody>
      </p:sp>
    </p:spTree>
    <p:extLst>
      <p:ext uri="{BB962C8B-B14F-4D97-AF65-F5344CB8AC3E}">
        <p14:creationId xmlns:p14="http://schemas.microsoft.com/office/powerpoint/2010/main" val="3475407519"/>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F8D7-A0DB-7C54-497A-6D268508AD4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F60E89-17DA-C854-F5D9-A367CFAB8C3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A52B9D99-7619-75BB-1B12-EBBB75C4463B}"/>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DATASET</a:t>
            </a:r>
          </a:p>
          <a:p>
            <a:pPr>
              <a:defRPr sz="2200" b="1">
                <a:solidFill>
                  <a:srgbClr val="FFFFFF"/>
                </a:solidFill>
                <a:latin typeface="Arial"/>
              </a:defRPr>
            </a:pPr>
            <a:r>
              <a:rPr dirty="0"/>
              <a:t>Dataset Profile</a:t>
            </a:r>
          </a:p>
        </p:txBody>
      </p:sp>
      <p:sp>
        <p:nvSpPr>
          <p:cNvPr id="4" name="Rectangle 3">
            <a:extLst>
              <a:ext uri="{FF2B5EF4-FFF2-40B4-BE49-F238E27FC236}">
                <a16:creationId xmlns:a16="http://schemas.microsoft.com/office/drawing/2014/main" id="{A15F98EE-388B-ECD4-F82B-607826F9DC6A}"/>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3B626A06-BDB3-8B9A-29F2-2B5BB10A2A47}"/>
              </a:ext>
            </a:extLst>
          </p:cNvPr>
          <p:cNvSpPr/>
          <p:nvPr/>
        </p:nvSpPr>
        <p:spPr>
          <a:xfrm>
            <a:off x="731520" y="1371600"/>
            <a:ext cx="10735056"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sz="1600" b="1" dirty="0"/>
              <a:t>Alzheimer's Disease Neuroimaging Initiative (ADNI)</a:t>
            </a:r>
            <a:endParaRPr lang="en-US" dirty="0">
              <a:latin typeface="Times New Roman" panose="02020603050405020304" pitchFamily="18" charset="0"/>
              <a:cs typeface="Times New Roman" panose="02020603050405020304" pitchFamily="18" charset="0"/>
            </a:endParaRP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 Globally recognized benchmark dataset.</a:t>
            </a:r>
          </a:p>
          <a:p>
            <a:pPr marL="285750" indent="-285750">
              <a:spcAft>
                <a:spcPts val="800"/>
              </a:spcAft>
              <a:buFont typeface="Arial" panose="020B0604020202020204" pitchFamily="34" charset="0"/>
              <a:buChar char="•"/>
              <a:defRPr sz="1300">
                <a:solidFill>
                  <a:srgbClr val="1E293B"/>
                </a:solidFill>
                <a:latin typeface="Arial"/>
              </a:defRPr>
            </a:pPr>
            <a:r>
              <a:rPr sz="1600" dirty="0">
                <a:latin typeface="Times New Roman" panose="02020603050405020304" pitchFamily="18" charset="0"/>
                <a:cs typeface="Times New Roman" panose="02020603050405020304" pitchFamily="18" charset="0"/>
              </a:rPr>
              <a:t> Matched 3D </a:t>
            </a:r>
            <a:r>
              <a:rPr sz="1600" dirty="0" err="1">
                <a:latin typeface="Times New Roman" panose="02020603050405020304" pitchFamily="18" charset="0"/>
                <a:cs typeface="Times New Roman" panose="02020603050405020304" pitchFamily="18" charset="0"/>
              </a:rPr>
              <a:t>sMRI</a:t>
            </a:r>
            <a:r>
              <a:rPr sz="1600" dirty="0">
                <a:latin typeface="Times New Roman" panose="02020603050405020304" pitchFamily="18" charset="0"/>
                <a:cs typeface="Times New Roman" panose="02020603050405020304" pitchFamily="18" charset="0"/>
              </a:rPr>
              <a:t> scans and clinical records.</a:t>
            </a:r>
            <a:endParaRPr lang="en-US" sz="1600" dirty="0">
              <a:latin typeface="Times New Roman" panose="02020603050405020304" pitchFamily="18" charset="0"/>
              <a:cs typeface="Times New Roman" panose="02020603050405020304" pitchFamily="18" charset="0"/>
            </a:endParaRPr>
          </a:p>
          <a:p>
            <a:pPr marL="285750" indent="-285750">
              <a:spcAft>
                <a:spcPts val="800"/>
              </a:spcAft>
              <a:buFont typeface="Arial" panose="020B0604020202020204" pitchFamily="34" charset="0"/>
              <a:buChar char="•"/>
              <a:defRPr sz="1300">
                <a:solidFill>
                  <a:srgbClr val="1E293B"/>
                </a:solidFill>
                <a:latin typeface="Arial"/>
              </a:defRPr>
            </a:pPr>
            <a:r>
              <a:rPr lang="en-US" sz="1600" dirty="0">
                <a:latin typeface="Times New Roman" panose="02020603050405020304" pitchFamily="18" charset="0"/>
                <a:cs typeface="Times New Roman" panose="02020603050405020304" pitchFamily="18" charset="0"/>
              </a:rPr>
              <a:t>Cohort No (1971)</a:t>
            </a:r>
            <a:endParaRPr sz="1600" dirty="0">
              <a:latin typeface="Times New Roman" panose="02020603050405020304" pitchFamily="18" charset="0"/>
              <a:cs typeface="Times New Roman" panose="02020603050405020304" pitchFamily="18" charset="0"/>
            </a:endParaRPr>
          </a:p>
          <a:p>
            <a:pPr marL="285750" indent="-285750">
              <a:spcAft>
                <a:spcPts val="800"/>
              </a:spcAft>
              <a:buFont typeface="Arial" panose="020B0604020202020204" pitchFamily="34" charset="0"/>
              <a:buChar char="•"/>
              <a:defRPr sz="1300">
                <a:solidFill>
                  <a:srgbClr val="1E293B"/>
                </a:solidFill>
                <a:latin typeface="Arial"/>
              </a:defRPr>
            </a:pPr>
            <a:r>
              <a:rPr sz="1600" dirty="0">
                <a:latin typeface="Times New Roman" panose="02020603050405020304" pitchFamily="18" charset="0"/>
                <a:cs typeface="Times New Roman" panose="02020603050405020304" pitchFamily="18" charset="0"/>
              </a:rPr>
              <a:t> Class Distribution:</a:t>
            </a:r>
          </a:p>
          <a:p>
            <a:pPr marL="285750" indent="-285750">
              <a:spcAft>
                <a:spcPts val="800"/>
              </a:spcAft>
              <a:buFont typeface="Arial" panose="020B0604020202020204" pitchFamily="34" charset="0"/>
              <a:buChar char="•"/>
              <a:defRPr sz="1300">
                <a:solidFill>
                  <a:srgbClr val="1E293B"/>
                </a:solidFill>
                <a:latin typeface="Arial"/>
              </a:defRPr>
            </a:pPr>
            <a:r>
              <a:rPr sz="1600" dirty="0">
                <a:latin typeface="Times New Roman" panose="02020603050405020304" pitchFamily="18" charset="0"/>
                <a:cs typeface="Times New Roman" panose="02020603050405020304" pitchFamily="18" charset="0"/>
              </a:rPr>
              <a:t>   - Normal Control (NC): 479 subjects</a:t>
            </a:r>
          </a:p>
          <a:p>
            <a:pPr marL="285750" indent="-285750">
              <a:spcAft>
                <a:spcPts val="800"/>
              </a:spcAft>
              <a:buFont typeface="Arial" panose="020B0604020202020204" pitchFamily="34" charset="0"/>
              <a:buChar char="•"/>
              <a:defRPr sz="1300">
                <a:solidFill>
                  <a:srgbClr val="1E293B"/>
                </a:solidFill>
                <a:latin typeface="Arial"/>
              </a:defRPr>
            </a:pPr>
            <a:r>
              <a:rPr sz="1600" dirty="0">
                <a:latin typeface="Times New Roman" panose="02020603050405020304" pitchFamily="18" charset="0"/>
                <a:cs typeface="Times New Roman" panose="02020603050405020304" pitchFamily="18" charset="0"/>
              </a:rPr>
              <a:t>   - MCI (MCI): 766 subjects</a:t>
            </a:r>
          </a:p>
          <a:p>
            <a:pPr marL="285750" indent="-285750">
              <a:spcAft>
                <a:spcPts val="800"/>
              </a:spcAft>
              <a:buFont typeface="Arial" panose="020B0604020202020204" pitchFamily="34" charset="0"/>
              <a:buChar char="•"/>
              <a:defRPr sz="1300">
                <a:solidFill>
                  <a:srgbClr val="1E293B"/>
                </a:solidFill>
                <a:latin typeface="Arial"/>
              </a:defRPr>
            </a:pPr>
            <a:r>
              <a:rPr sz="1600" dirty="0">
                <a:latin typeface="Times New Roman" panose="02020603050405020304" pitchFamily="18" charset="0"/>
                <a:cs typeface="Times New Roman" panose="02020603050405020304" pitchFamily="18" charset="0"/>
              </a:rPr>
              <a:t>   - Alzheimer's Disease (AD): 726 subjects</a:t>
            </a:r>
          </a:p>
        </p:txBody>
      </p:sp>
    </p:spTree>
    <p:extLst>
      <p:ext uri="{BB962C8B-B14F-4D97-AF65-F5344CB8AC3E}">
        <p14:creationId xmlns:p14="http://schemas.microsoft.com/office/powerpoint/2010/main" val="1905871455"/>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87A-C794-892E-448D-84363F044C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6864868-537B-F57B-2F00-2A502F662271}"/>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D4EA1940-1D57-1127-58CE-EF58F733CD91}"/>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DATASET</a:t>
            </a:r>
          </a:p>
          <a:p>
            <a:pPr>
              <a:defRPr sz="2200" b="1">
                <a:solidFill>
                  <a:srgbClr val="FFFFFF"/>
                </a:solidFill>
                <a:latin typeface="Arial"/>
              </a:defRPr>
            </a:pPr>
            <a:r>
              <a:rPr dirty="0"/>
              <a:t>Dataset Profile</a:t>
            </a:r>
          </a:p>
        </p:txBody>
      </p:sp>
      <p:sp>
        <p:nvSpPr>
          <p:cNvPr id="4" name="Rectangle 3">
            <a:extLst>
              <a:ext uri="{FF2B5EF4-FFF2-40B4-BE49-F238E27FC236}">
                <a16:creationId xmlns:a16="http://schemas.microsoft.com/office/drawing/2014/main" id="{9EA85493-EE5E-8C3D-662F-1FAFF520B6A1}"/>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a:extLst>
              <a:ext uri="{FF2B5EF4-FFF2-40B4-BE49-F238E27FC236}">
                <a16:creationId xmlns:a16="http://schemas.microsoft.com/office/drawing/2014/main" id="{007BB31B-28D4-E29D-AE9D-ED82C32CA148}"/>
              </a:ext>
            </a:extLst>
          </p:cNvPr>
          <p:cNvSpPr/>
          <p:nvPr/>
        </p:nvSpPr>
        <p:spPr>
          <a:xfrm>
            <a:off x="256032" y="2290575"/>
            <a:ext cx="4507992" cy="2999232"/>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t>ADNI Data set divided to into three subsets</a:t>
            </a:r>
            <a:endParaRPr dirty="0"/>
          </a:p>
          <a:p>
            <a:pPr>
              <a:spcAft>
                <a:spcPts val="800"/>
              </a:spcAft>
              <a:defRPr sz="1300">
                <a:solidFill>
                  <a:srgbClr val="1E293B"/>
                </a:solidFill>
                <a:latin typeface="Arial"/>
              </a:defRPr>
            </a:pPr>
            <a:r>
              <a:rPr dirty="0"/>
              <a:t>• Training Set (70%): 1,379 subjects.</a:t>
            </a:r>
          </a:p>
          <a:p>
            <a:pPr>
              <a:spcAft>
                <a:spcPts val="800"/>
              </a:spcAft>
              <a:defRPr sz="1300">
                <a:solidFill>
                  <a:srgbClr val="1E293B"/>
                </a:solidFill>
                <a:latin typeface="Arial"/>
              </a:defRPr>
            </a:pPr>
            <a:r>
              <a:rPr dirty="0"/>
              <a:t>• Validation Set (15%): 296 subjects.</a:t>
            </a:r>
          </a:p>
          <a:p>
            <a:pPr>
              <a:spcAft>
                <a:spcPts val="800"/>
              </a:spcAft>
              <a:defRPr sz="1300">
                <a:solidFill>
                  <a:srgbClr val="1E293B"/>
                </a:solidFill>
                <a:latin typeface="Arial"/>
              </a:defRPr>
            </a:pPr>
            <a:r>
              <a:rPr dirty="0"/>
              <a:t>• Independent Test Set (15%): 296 subjects.</a:t>
            </a:r>
          </a:p>
        </p:txBody>
      </p:sp>
      <p:graphicFrame>
        <p:nvGraphicFramePr>
          <p:cNvPr id="7" name="Table 6">
            <a:extLst>
              <a:ext uri="{FF2B5EF4-FFF2-40B4-BE49-F238E27FC236}">
                <a16:creationId xmlns:a16="http://schemas.microsoft.com/office/drawing/2014/main" id="{08A2CCCA-4F06-0CD1-E775-7EDE02BEB153}"/>
              </a:ext>
            </a:extLst>
          </p:cNvPr>
          <p:cNvGraphicFramePr>
            <a:graphicFrameLocks noGrp="1"/>
          </p:cNvGraphicFramePr>
          <p:nvPr>
            <p:extLst>
              <p:ext uri="{D42A27DB-BD31-4B8C-83A1-F6EECF244321}">
                <p14:modId xmlns:p14="http://schemas.microsoft.com/office/powerpoint/2010/main" val="2960240568"/>
              </p:ext>
            </p:extLst>
          </p:nvPr>
        </p:nvGraphicFramePr>
        <p:xfrm>
          <a:off x="5807303" y="1581912"/>
          <a:ext cx="5953760" cy="4416559"/>
        </p:xfrm>
        <a:graphic>
          <a:graphicData uri="http://schemas.openxmlformats.org/drawingml/2006/table">
            <a:tbl>
              <a:tblPr firstRow="1" firstCol="1" bandRow="1">
                <a:tableStyleId>{69012ECD-51FC-41F1-AA8D-1B2483CD663E}</a:tableStyleId>
              </a:tblPr>
              <a:tblGrid>
                <a:gridCol w="1985010">
                  <a:extLst>
                    <a:ext uri="{9D8B030D-6E8A-4147-A177-3AD203B41FA5}">
                      <a16:colId xmlns:a16="http://schemas.microsoft.com/office/drawing/2014/main" val="1959487673"/>
                    </a:ext>
                  </a:extLst>
                </a:gridCol>
                <a:gridCol w="1984375">
                  <a:extLst>
                    <a:ext uri="{9D8B030D-6E8A-4147-A177-3AD203B41FA5}">
                      <a16:colId xmlns:a16="http://schemas.microsoft.com/office/drawing/2014/main" val="2243518802"/>
                    </a:ext>
                  </a:extLst>
                </a:gridCol>
                <a:gridCol w="1984375">
                  <a:extLst>
                    <a:ext uri="{9D8B030D-6E8A-4147-A177-3AD203B41FA5}">
                      <a16:colId xmlns:a16="http://schemas.microsoft.com/office/drawing/2014/main" val="813646705"/>
                    </a:ext>
                  </a:extLst>
                </a:gridCol>
              </a:tblGrid>
              <a:tr h="185899">
                <a:tc>
                  <a:txBody>
                    <a:bodyPr/>
                    <a:lstStyle/>
                    <a:p>
                      <a:pPr marL="283845" marR="0" indent="-6350" algn="ctr">
                        <a:lnSpc>
                          <a:spcPct val="112000"/>
                        </a:lnSpc>
                        <a:spcAft>
                          <a:spcPts val="25"/>
                        </a:spcAft>
                        <a:buNone/>
                      </a:pPr>
                      <a:r>
                        <a:rPr lang="en-US" sz="1000">
                          <a:effectLst/>
                        </a:rPr>
                        <a:t>Medical Group (Diagnosis)</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ctr">
                        <a:lnSpc>
                          <a:spcPct val="112000"/>
                        </a:lnSpc>
                        <a:spcAft>
                          <a:spcPts val="25"/>
                        </a:spcAft>
                        <a:buNone/>
                      </a:pPr>
                      <a:r>
                        <a:rPr lang="en-US" sz="1000">
                          <a:effectLst/>
                        </a:rPr>
                        <a:t>Data Split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000">
                          <a:effectLst/>
                        </a:rPr>
                        <a:t>Number of Patients (N)</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985790387"/>
                  </a:ext>
                </a:extLst>
              </a:tr>
              <a:tr h="423066">
                <a:tc>
                  <a:txBody>
                    <a:bodyPr/>
                    <a:lstStyle/>
                    <a:p>
                      <a:pPr marL="283845" marR="0" indent="-6350" algn="ctr">
                        <a:lnSpc>
                          <a:spcPct val="112000"/>
                        </a:lnSpc>
                        <a:spcAft>
                          <a:spcPts val="25"/>
                        </a:spcAft>
                        <a:buNone/>
                      </a:pPr>
                      <a:r>
                        <a:rPr lang="en-US" sz="10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Training (70%)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335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719582961"/>
                  </a:ext>
                </a:extLst>
              </a:tr>
              <a:tr h="423066">
                <a:tc>
                  <a:txBody>
                    <a:bodyPr/>
                    <a:lstStyle/>
                    <a:p>
                      <a:pPr marL="283845" marR="0" indent="-6350" algn="ctr">
                        <a:lnSpc>
                          <a:spcPct val="112000"/>
                        </a:lnSpc>
                        <a:spcAft>
                          <a:spcPts val="25"/>
                        </a:spcAft>
                        <a:buNone/>
                      </a:pPr>
                      <a:r>
                        <a:rPr lang="en-US" sz="10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Validation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301152685"/>
                  </a:ext>
                </a:extLst>
              </a:tr>
              <a:tr h="423066">
                <a:tc>
                  <a:txBody>
                    <a:bodyPr/>
                    <a:lstStyle/>
                    <a:p>
                      <a:pPr marL="283845" marR="0" indent="-6350" algn="ctr">
                        <a:lnSpc>
                          <a:spcPct val="112000"/>
                        </a:lnSpc>
                        <a:spcAft>
                          <a:spcPts val="25"/>
                        </a:spcAft>
                        <a:buNone/>
                      </a:pPr>
                      <a:r>
                        <a:rPr lang="en-US" sz="10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Testing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278165927"/>
                  </a:ext>
                </a:extLst>
              </a:tr>
              <a:tr h="423066">
                <a:tc>
                  <a:txBody>
                    <a:bodyPr/>
                    <a:lstStyle/>
                    <a:p>
                      <a:pPr marL="283845" marR="0" indent="-6350" algn="ctr">
                        <a:lnSpc>
                          <a:spcPct val="112000"/>
                        </a:lnSpc>
                        <a:spcAft>
                          <a:spcPts val="25"/>
                        </a:spcAft>
                        <a:buNone/>
                      </a:pPr>
                      <a:r>
                        <a:rPr lang="en-US" sz="1000">
                          <a:effectLst/>
                        </a:rPr>
                        <a:t>Early MCI (EMCI)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Training (70%)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536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563363803"/>
                  </a:ext>
                </a:extLst>
              </a:tr>
              <a:tr h="423066">
                <a:tc>
                  <a:txBody>
                    <a:bodyPr/>
                    <a:lstStyle/>
                    <a:p>
                      <a:pPr marL="283845" marR="0" indent="-6350" algn="ctr">
                        <a:lnSpc>
                          <a:spcPct val="112000"/>
                        </a:lnSpc>
                        <a:spcAft>
                          <a:spcPts val="25"/>
                        </a:spcAft>
                        <a:buNone/>
                      </a:pPr>
                      <a:r>
                        <a:rPr lang="en-US" sz="1000">
                          <a:effectLst/>
                        </a:rPr>
                        <a:t>Early MCI (EMCI)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Validation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880118866"/>
                  </a:ext>
                </a:extLst>
              </a:tr>
              <a:tr h="423066">
                <a:tc>
                  <a:txBody>
                    <a:bodyPr/>
                    <a:lstStyle/>
                    <a:p>
                      <a:pPr marL="283845" marR="0" indent="-6350" algn="ctr">
                        <a:lnSpc>
                          <a:spcPct val="112000"/>
                        </a:lnSpc>
                        <a:spcAft>
                          <a:spcPts val="25"/>
                        </a:spcAft>
                        <a:buNone/>
                      </a:pPr>
                      <a:r>
                        <a:rPr lang="en-US" sz="1000">
                          <a:effectLst/>
                        </a:rPr>
                        <a:t>Early MCI (EMCI)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Testing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400571924"/>
                  </a:ext>
                </a:extLst>
              </a:tr>
              <a:tr h="423066">
                <a:tc>
                  <a:txBody>
                    <a:bodyPr/>
                    <a:lstStyle/>
                    <a:p>
                      <a:pPr marL="283845" marR="0" indent="-6350" algn="ctr">
                        <a:lnSpc>
                          <a:spcPct val="112000"/>
                        </a:lnSpc>
                        <a:spcAft>
                          <a:spcPts val="25"/>
                        </a:spcAft>
                        <a:buNone/>
                      </a:pPr>
                      <a:r>
                        <a:rPr lang="en-US" sz="1000">
                          <a:effectLst/>
                        </a:rPr>
                        <a:t>Alzheimer's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Training (70%)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508</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858437958"/>
                  </a:ext>
                </a:extLst>
              </a:tr>
              <a:tr h="423066">
                <a:tc>
                  <a:txBody>
                    <a:bodyPr/>
                    <a:lstStyle/>
                    <a:p>
                      <a:pPr marL="283845" marR="0" indent="-6350" algn="ctr">
                        <a:lnSpc>
                          <a:spcPct val="112000"/>
                        </a:lnSpc>
                        <a:spcAft>
                          <a:spcPts val="25"/>
                        </a:spcAft>
                        <a:buNone/>
                      </a:pPr>
                      <a:r>
                        <a:rPr lang="en-US" sz="1000">
                          <a:effectLst/>
                        </a:rPr>
                        <a:t>Alzheimer's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Validation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690508092"/>
                  </a:ext>
                </a:extLst>
              </a:tr>
              <a:tr h="423066">
                <a:tc>
                  <a:txBody>
                    <a:bodyPr/>
                    <a:lstStyle/>
                    <a:p>
                      <a:pPr marL="283845" marR="0" indent="-6350" algn="ctr">
                        <a:lnSpc>
                          <a:spcPct val="112000"/>
                        </a:lnSpc>
                        <a:spcAft>
                          <a:spcPts val="25"/>
                        </a:spcAft>
                        <a:buNone/>
                      </a:pPr>
                      <a:r>
                        <a:rPr lang="en-US" sz="1000">
                          <a:effectLst/>
                        </a:rPr>
                        <a:t>Alzheimer's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Testing (15%)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629297761"/>
                  </a:ext>
                </a:extLst>
              </a:tr>
              <a:tr h="423066">
                <a:tc>
                  <a:txBody>
                    <a:bodyPr/>
                    <a:lstStyle/>
                    <a:p>
                      <a:pPr marL="283845" marR="0" indent="-6350" algn="ctr">
                        <a:lnSpc>
                          <a:spcPct val="112000"/>
                        </a:lnSpc>
                        <a:spcAft>
                          <a:spcPts val="25"/>
                        </a:spcAft>
                        <a:buNone/>
                      </a:pPr>
                      <a:r>
                        <a:rPr lang="en-US" sz="1000">
                          <a:effectLst/>
                        </a:rPr>
                        <a:t>Total Cohort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a:effectLst/>
                        </a:rPr>
                        <a:t>Cumulative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tc>
                  <a:txBody>
                    <a:bodyPr/>
                    <a:lstStyle/>
                    <a:p>
                      <a:pPr marL="283845" marR="0" indent="-6350" algn="ctr">
                        <a:lnSpc>
                          <a:spcPct val="112000"/>
                        </a:lnSpc>
                        <a:spcAft>
                          <a:spcPts val="25"/>
                        </a:spcAft>
                        <a:buNone/>
                      </a:pPr>
                      <a:r>
                        <a:rPr lang="en-US" sz="1000" dirty="0">
                          <a:effectLst/>
                        </a:rPr>
                        <a:t>1971</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515192902"/>
                  </a:ext>
                </a:extLst>
              </a:tr>
            </a:tbl>
          </a:graphicData>
        </a:graphic>
      </p:graphicFrame>
      <p:cxnSp>
        <p:nvCxnSpPr>
          <p:cNvPr id="9" name="Straight Arrow Connector 8">
            <a:extLst>
              <a:ext uri="{FF2B5EF4-FFF2-40B4-BE49-F238E27FC236}">
                <a16:creationId xmlns:a16="http://schemas.microsoft.com/office/drawing/2014/main" id="{C7EB4A55-0B36-B5D9-2FFA-DF80DD81FC83}"/>
              </a:ext>
            </a:extLst>
          </p:cNvPr>
          <p:cNvCxnSpPr>
            <a:endCxn id="7" idx="1"/>
          </p:cNvCxnSpPr>
          <p:nvPr/>
        </p:nvCxnSpPr>
        <p:spPr>
          <a:xfrm>
            <a:off x="4764024" y="3790191"/>
            <a:ext cx="1043279" cy="0"/>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88745107"/>
      </p:ext>
    </p:ext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PREPROCESSING</a:t>
            </a:r>
          </a:p>
          <a:p>
            <a:pPr>
              <a:defRPr sz="2200" b="1">
                <a:solidFill>
                  <a:srgbClr val="FFFFFF"/>
                </a:solidFill>
                <a:latin typeface="Arial"/>
              </a:defRPr>
            </a:pPr>
            <a:r>
              <a:rPr dirty="0"/>
              <a:t>Data Preprocessing Pipelines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mc:AlternateContent xmlns:mc="http://schemas.openxmlformats.org/markup-compatibility/2006" xmlns:a14="http://schemas.microsoft.com/office/drawing/2010/main">
        <mc:Choice Requires="a14">
          <p:sp>
            <p:nvSpPr>
              <p:cNvPr id="5" name="Rounded Rectangle 4"/>
              <p:cNvSpPr/>
              <p:nvPr/>
            </p:nvSpPr>
            <p:spPr>
              <a:xfrm>
                <a:off x="731520" y="1371600"/>
                <a:ext cx="5120640"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3D </a:t>
                </a:r>
                <a:r>
                  <a:rPr dirty="0" err="1"/>
                  <a:t>sMRI</a:t>
                </a:r>
                <a:r>
                  <a:rPr dirty="0"/>
                  <a:t> Processing Stream</a:t>
                </a:r>
              </a:p>
              <a:p>
                <a:pPr>
                  <a:spcAft>
                    <a:spcPts val="800"/>
                  </a:spcAft>
                  <a:defRPr sz="1300">
                    <a:solidFill>
                      <a:srgbClr val="1E293B"/>
                    </a:solidFill>
                    <a:latin typeface="Arial"/>
                  </a:defRPr>
                </a:pPr>
                <a:r>
                  <a:rPr dirty="0"/>
                  <a:t>1. 3D Cubic Spline Interpolation:</a:t>
                </a:r>
              </a:p>
              <a:p>
                <a:pPr>
                  <a:spcAft>
                    <a:spcPts val="800"/>
                  </a:spcAft>
                  <a:defRPr sz="1300">
                    <a:solidFill>
                      <a:srgbClr val="1E293B"/>
                    </a:solidFill>
                    <a:latin typeface="Arial"/>
                  </a:defRPr>
                </a:pPr>
                <a:r>
                  <a:rPr dirty="0"/>
                  <a:t>   - Standardizes native scans into isotropic voxels </a:t>
                </a:r>
                <a14:m>
                  <m:oMath xmlns:m="http://schemas.openxmlformats.org/officeDocument/2006/math">
                    <m:r>
                      <a:rPr lang="en-US" i="1" dirty="0" smtClean="0">
                        <a:latin typeface="Cambria Math" panose="02040503050406030204" pitchFamily="18" charset="0"/>
                      </a:rPr>
                      <m:t>(64 ×64 ×64</m:t>
                    </m:r>
                  </m:oMath>
                </a14:m>
                <a:r>
                  <a:rPr dirty="0"/>
                  <a:t>).</a:t>
                </a:r>
              </a:p>
              <a:p>
                <a:pPr>
                  <a:spcAft>
                    <a:spcPts val="800"/>
                  </a:spcAft>
                  <a:defRPr sz="1300">
                    <a:solidFill>
                      <a:srgbClr val="1E293B"/>
                    </a:solidFill>
                    <a:latin typeface="Arial"/>
                  </a:defRPr>
                </a:pPr>
                <a:r>
                  <a:rPr dirty="0"/>
                  <a:t>   - Eliminates GPU memory bottlenecks.</a:t>
                </a:r>
              </a:p>
              <a:p>
                <a:pPr>
                  <a:spcAft>
                    <a:spcPts val="800"/>
                  </a:spcAft>
                  <a:defRPr sz="1300">
                    <a:solidFill>
                      <a:srgbClr val="1E293B"/>
                    </a:solidFill>
                    <a:latin typeface="Arial"/>
                  </a:defRPr>
                </a:pPr>
                <a:r>
                  <a:rPr dirty="0"/>
                  <a:t>2. Min-Max Volume Normalization:</a:t>
                </a:r>
              </a:p>
              <a:p>
                <a:pPr>
                  <a:spcAft>
                    <a:spcPts val="800"/>
                  </a:spcAft>
                  <a:defRPr sz="1300">
                    <a:solidFill>
                      <a:srgbClr val="1E293B"/>
                    </a:solidFill>
                    <a:latin typeface="Arial"/>
                  </a:defRPr>
                </a:pPr>
                <a:r>
                  <a:rPr dirty="0"/>
                  <a:t>   - Scales voxel intensity to </a:t>
                </a:r>
                <a14:m>
                  <m:oMath xmlns:m="http://schemas.openxmlformats.org/officeDocument/2006/math">
                    <m:d>
                      <m:dPr>
                        <m:begChr m:val="["/>
                        <m:endChr m:val="]"/>
                        <m:ctrlPr>
                          <a:rPr lang="en-US" i="1" dirty="0" smtClean="0">
                            <a:latin typeface="Cambria Math" panose="02040503050406030204" pitchFamily="18" charset="0"/>
                          </a:rPr>
                        </m:ctrlPr>
                      </m:dPr>
                      <m:e>
                        <m:r>
                          <a:rPr lang="en-US" i="1" dirty="0" smtClean="0">
                            <a:latin typeface="Cambria Math" panose="02040503050406030204" pitchFamily="18" charset="0"/>
                          </a:rPr>
                          <m:t>0,1</m:t>
                        </m:r>
                      </m:e>
                    </m:d>
                  </m:oMath>
                </a14:m>
                <a:r>
                  <a:rPr dirty="0"/>
                  <a:t> independently.</a:t>
                </a:r>
              </a:p>
              <a:p>
                <a:pPr>
                  <a:spcAft>
                    <a:spcPts val="800"/>
                  </a:spcAft>
                  <a:defRPr sz="1300">
                    <a:solidFill>
                      <a:srgbClr val="1E293B"/>
                    </a:solidFill>
                    <a:latin typeface="Arial"/>
                  </a:defRPr>
                </a:pPr>
                <a:r>
                  <a:rPr dirty="0"/>
                  <a:t>3. </a:t>
                </a:r>
                <a:r>
                  <a:rPr dirty="0" err="1"/>
                  <a:t>NaN</a:t>
                </a:r>
                <a:r>
                  <a:rPr dirty="0"/>
                  <a:t> Eradication (</a:t>
                </a:r>
                <a14:m>
                  <m:oMath xmlns:m="http://schemas.openxmlformats.org/officeDocument/2006/math">
                    <m:r>
                      <a:rPr lang="en-US" i="1" dirty="0" smtClean="0">
                        <a:latin typeface="Cambria Math" panose="02040503050406030204" pitchFamily="18" charset="0"/>
                      </a:rPr>
                      <m:t>𝑥</m:t>
                    </m:r>
                    <m:r>
                      <a:rPr lang="en-US" i="1" dirty="0" smtClean="0">
                        <a:latin typeface="Cambria Math" panose="02040503050406030204" pitchFamily="18" charset="0"/>
                      </a:rPr>
                      <m:t> = 0</m:t>
                    </m:r>
                  </m:oMath>
                </a14:m>
                <a:r>
                  <a:rPr dirty="0"/>
                  <a:t>): Replaces bad voxels with 0.</a:t>
                </a:r>
              </a:p>
            </p:txBody>
          </p:sp>
        </mc:Choice>
        <mc:Fallback xmlns="">
          <p:sp>
            <p:nvSpPr>
              <p:cNvPr id="5" name="Rounded Rectangle 4"/>
              <p:cNvSpPr>
                <a:spLocks noRot="1" noChangeAspect="1" noMove="1" noResize="1" noEditPoints="1" noAdjustHandles="1" noChangeArrowheads="1" noChangeShapeType="1" noTextEdit="1"/>
              </p:cNvSpPr>
              <p:nvPr/>
            </p:nvSpPr>
            <p:spPr>
              <a:xfrm>
                <a:off x="731520" y="1371600"/>
                <a:ext cx="5120640" cy="4754880"/>
              </a:xfrm>
              <a:prstGeom prst="roundRect">
                <a:avLst/>
              </a:prstGeom>
              <a:blipFill>
                <a:blip r:embed="rId2"/>
                <a:stretch>
                  <a:fillRect/>
                </a:stretch>
              </a:blipFill>
              <a:ln w="19050">
                <a:solidFill>
                  <a:srgbClr val="CBD5E1"/>
                </a:solidFill>
              </a:ln>
            </p:spPr>
            <p:txBody>
              <a:bodyPr/>
              <a:lstStyle/>
              <a:p>
                <a:r>
                  <a:rPr lang="en-US">
                    <a:noFill/>
                  </a:rPr>
                  <a:t> </a:t>
                </a:r>
              </a:p>
            </p:txBody>
          </p:sp>
        </mc:Fallback>
      </mc:AlternateContent>
      <p:sp>
        <p:nvSpPr>
          <p:cNvPr id="6" name="Rounded Rectangle 5"/>
          <p:cNvSpPr/>
          <p:nvPr/>
        </p:nvSpPr>
        <p:spPr>
          <a:xfrm>
            <a:off x="6217920" y="1371600"/>
            <a:ext cx="5120640"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Clinical Metadata Stream</a:t>
            </a:r>
          </a:p>
          <a:p>
            <a:pPr>
              <a:spcAft>
                <a:spcPts val="800"/>
              </a:spcAft>
              <a:defRPr sz="1300">
                <a:solidFill>
                  <a:srgbClr val="1E293B"/>
                </a:solidFill>
                <a:latin typeface="Arial"/>
              </a:defRPr>
            </a:pPr>
            <a:r>
              <a:rPr dirty="0"/>
              <a:t>1. Missing Score Imputation:</a:t>
            </a:r>
          </a:p>
          <a:p>
            <a:pPr>
              <a:spcAft>
                <a:spcPts val="800"/>
              </a:spcAft>
              <a:defRPr sz="1300">
                <a:solidFill>
                  <a:srgbClr val="1E293B"/>
                </a:solidFill>
                <a:latin typeface="Arial"/>
              </a:defRPr>
            </a:pPr>
            <a:r>
              <a:rPr dirty="0"/>
              <a:t>   - Replaces missing MMSE values using diagnostic group medians.</a:t>
            </a:r>
          </a:p>
          <a:p>
            <a:pPr>
              <a:spcAft>
                <a:spcPts val="800"/>
              </a:spcAft>
              <a:defRPr sz="1300">
                <a:solidFill>
                  <a:srgbClr val="1E293B"/>
                </a:solidFill>
                <a:latin typeface="Arial"/>
              </a:defRPr>
            </a:pPr>
            <a:r>
              <a:rPr dirty="0"/>
              <a:t>   - Calculated strictly on training set to avoid leakage.</a:t>
            </a:r>
          </a:p>
          <a:p>
            <a:pPr>
              <a:spcAft>
                <a:spcPts val="800"/>
              </a:spcAft>
              <a:defRPr sz="1300">
                <a:solidFill>
                  <a:srgbClr val="1E293B"/>
                </a:solidFill>
                <a:latin typeface="Arial"/>
              </a:defRPr>
            </a:pPr>
            <a:r>
              <a:rPr dirty="0"/>
              <a:t>2. Feature Normalization:</a:t>
            </a:r>
          </a:p>
          <a:p>
            <a:pPr>
              <a:spcAft>
                <a:spcPts val="800"/>
              </a:spcAft>
              <a:defRPr sz="1300">
                <a:solidFill>
                  <a:srgbClr val="1E293B"/>
                </a:solidFill>
                <a:latin typeface="Arial"/>
              </a:defRPr>
            </a:pPr>
            <a:r>
              <a:rPr dirty="0"/>
              <a:t>   - Binary gender encoding (Male=1, Female=0).</a:t>
            </a:r>
          </a:p>
          <a:p>
            <a:pPr>
              <a:spcAft>
                <a:spcPts val="800"/>
              </a:spcAft>
              <a:defRPr sz="1300">
                <a:solidFill>
                  <a:srgbClr val="1E293B"/>
                </a:solidFill>
                <a:latin typeface="Arial"/>
              </a:defRPr>
            </a:pPr>
            <a:r>
              <a:rPr dirty="0"/>
              <a:t>   - Min-Max scaling for Age, Education, and MMSE scores.</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7F036-718B-0FFC-19F4-636EF0E99C6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AE3E992-ECE8-5B7B-4938-43021B6CC6F5}"/>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81B3BFFA-850B-4AFC-02D5-08406D6558DB}"/>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ARCHITECTURES</a:t>
            </a:r>
          </a:p>
          <a:p>
            <a:pPr>
              <a:defRPr sz="2200" b="1">
                <a:solidFill>
                  <a:srgbClr val="FFFFFF"/>
                </a:solidFill>
                <a:latin typeface="Arial"/>
              </a:defRPr>
            </a:pPr>
            <a:r>
              <a:rPr lang="en-US" dirty="0"/>
              <a:t>Architectures evaluation progress overview</a:t>
            </a:r>
            <a:endParaRPr dirty="0"/>
          </a:p>
        </p:txBody>
      </p:sp>
      <p:sp>
        <p:nvSpPr>
          <p:cNvPr id="4" name="Rectangle 3">
            <a:extLst>
              <a:ext uri="{FF2B5EF4-FFF2-40B4-BE49-F238E27FC236}">
                <a16:creationId xmlns:a16="http://schemas.microsoft.com/office/drawing/2014/main" id="{5A315611-A175-5FA2-17EF-8C8BB3A7F75A}"/>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6B41D24C-3FB3-71FC-410F-E62794D992C8}"/>
              </a:ext>
            </a:extLst>
          </p:cNvPr>
          <p:cNvSpPr/>
          <p:nvPr/>
        </p:nvSpPr>
        <p:spPr>
          <a:xfrm>
            <a:off x="7315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p>
          <a:p>
            <a:pPr>
              <a:spcAft>
                <a:spcPts val="800"/>
              </a:spcAft>
              <a:defRPr sz="1300">
                <a:solidFill>
                  <a:srgbClr val="1E293B"/>
                </a:solidFill>
                <a:latin typeface="Arial"/>
              </a:defRPr>
            </a:pPr>
            <a:r>
              <a:rPr dirty="0"/>
              <a:t>• Standard 3D convolutions.</a:t>
            </a:r>
          </a:p>
          <a:p>
            <a:pPr>
              <a:spcAft>
                <a:spcPts val="800"/>
              </a:spcAft>
              <a:defRPr sz="1300">
                <a:solidFill>
                  <a:srgbClr val="1E293B"/>
                </a:solidFill>
                <a:latin typeface="Arial"/>
              </a:defRPr>
            </a:pPr>
            <a:r>
              <a:rPr dirty="0"/>
              <a:t>• Result: 38.85% Accuracy (Biased to MCI majority class).</a:t>
            </a:r>
          </a:p>
        </p:txBody>
      </p:sp>
      <p:sp>
        <p:nvSpPr>
          <p:cNvPr id="6" name="Rounded Rectangle 5">
            <a:extLst>
              <a:ext uri="{FF2B5EF4-FFF2-40B4-BE49-F238E27FC236}">
                <a16:creationId xmlns:a16="http://schemas.microsoft.com/office/drawing/2014/main" id="{D83A887C-50D5-76C9-4FE3-AD8EAC4437CA}"/>
              </a:ext>
            </a:extLst>
          </p:cNvPr>
          <p:cNvSpPr/>
          <p:nvPr/>
        </p:nvSpPr>
        <p:spPr>
          <a:xfrm>
            <a:off x="62179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2. 3D VGG-16 Network</a:t>
            </a:r>
          </a:p>
          <a:p>
            <a:pPr>
              <a:spcAft>
                <a:spcPts val="800"/>
              </a:spcAft>
              <a:defRPr sz="1300">
                <a:solidFill>
                  <a:srgbClr val="1E293B"/>
                </a:solidFill>
                <a:latin typeface="Arial"/>
              </a:defRPr>
            </a:pPr>
            <a:r>
              <a:rPr dirty="0"/>
              <a:t>• Deeper network without skip connections.</a:t>
            </a:r>
          </a:p>
          <a:p>
            <a:pPr>
              <a:spcAft>
                <a:spcPts val="800"/>
              </a:spcAft>
              <a:defRPr sz="1300">
                <a:solidFill>
                  <a:srgbClr val="1E293B"/>
                </a:solidFill>
                <a:latin typeface="Arial"/>
              </a:defRPr>
            </a:pPr>
            <a:r>
              <a:rPr dirty="0"/>
              <a:t>• Result: 38.85% Accuracy (Stuck in vanishing gradient trap).</a:t>
            </a:r>
          </a:p>
        </p:txBody>
      </p:sp>
      <p:sp>
        <p:nvSpPr>
          <p:cNvPr id="7" name="Rounded Rectangle 6">
            <a:extLst>
              <a:ext uri="{FF2B5EF4-FFF2-40B4-BE49-F238E27FC236}">
                <a16:creationId xmlns:a16="http://schemas.microsoft.com/office/drawing/2014/main" id="{6BD8A366-A367-4304-0436-62ED2C11B9A2}"/>
              </a:ext>
            </a:extLst>
          </p:cNvPr>
          <p:cNvSpPr/>
          <p:nvPr/>
        </p:nvSpPr>
        <p:spPr>
          <a:xfrm>
            <a:off x="7315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3. 3D ResNet-18</a:t>
            </a:r>
          </a:p>
          <a:p>
            <a:pPr>
              <a:spcAft>
                <a:spcPts val="800"/>
              </a:spcAft>
              <a:defRPr sz="1300">
                <a:solidFill>
                  <a:srgbClr val="1E293B"/>
                </a:solidFill>
                <a:latin typeface="Arial"/>
              </a:defRPr>
            </a:pPr>
            <a:r>
              <a:rPr dirty="0"/>
              <a:t>• Residual skip connection highways.</a:t>
            </a:r>
          </a:p>
          <a:p>
            <a:pPr>
              <a:spcAft>
                <a:spcPts val="800"/>
              </a:spcAft>
              <a:defRPr sz="1300">
                <a:solidFill>
                  <a:srgbClr val="1E293B"/>
                </a:solidFill>
                <a:latin typeface="Arial"/>
              </a:defRPr>
            </a:pPr>
            <a:r>
              <a:rPr dirty="0"/>
              <a:t>• Result: 98.31% Accuracy (Single-modality breakthrough).</a:t>
            </a:r>
          </a:p>
        </p:txBody>
      </p:sp>
      <p:sp>
        <p:nvSpPr>
          <p:cNvPr id="8" name="Rounded Rectangle 7">
            <a:extLst>
              <a:ext uri="{FF2B5EF4-FFF2-40B4-BE49-F238E27FC236}">
                <a16:creationId xmlns:a16="http://schemas.microsoft.com/office/drawing/2014/main" id="{89421CD4-C4FC-D640-3076-CAAED000AC8D}"/>
              </a:ext>
            </a:extLst>
          </p:cNvPr>
          <p:cNvSpPr/>
          <p:nvPr/>
        </p:nvSpPr>
        <p:spPr>
          <a:xfrm>
            <a:off x="62179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4. Proposed </a:t>
            </a:r>
            <a:r>
              <a:rPr lang="en-US" dirty="0"/>
              <a:t>Multimodal data</a:t>
            </a:r>
            <a:r>
              <a:rPr dirty="0"/>
              <a:t> Fusion</a:t>
            </a:r>
          </a:p>
          <a:p>
            <a:pPr>
              <a:spcAft>
                <a:spcPts val="800"/>
              </a:spcAft>
              <a:defRPr sz="1300">
                <a:solidFill>
                  <a:srgbClr val="1E293B"/>
                </a:solidFill>
                <a:latin typeface="Arial"/>
              </a:defRPr>
            </a:pPr>
            <a:r>
              <a:rPr dirty="0"/>
              <a:t>• Fuses 512-D MRI features with 3-D MMSE vector via Gated Attention.</a:t>
            </a:r>
          </a:p>
          <a:p>
            <a:pPr>
              <a:spcAft>
                <a:spcPts val="800"/>
              </a:spcAft>
              <a:defRPr sz="1300">
                <a:solidFill>
                  <a:srgbClr val="1E293B"/>
                </a:solidFill>
                <a:latin typeface="Arial"/>
              </a:defRPr>
            </a:pPr>
            <a:r>
              <a:rPr dirty="0"/>
              <a:t>• Result: 97.30% Accuracy &amp; 100% AD Recall (0 False Negatives).</a:t>
            </a:r>
          </a:p>
        </p:txBody>
      </p:sp>
    </p:spTree>
    <p:extLst>
      <p:ext uri="{BB962C8B-B14F-4D97-AF65-F5344CB8AC3E}">
        <p14:creationId xmlns:p14="http://schemas.microsoft.com/office/powerpoint/2010/main" val="2543431616"/>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9B8B4-A5EF-51A6-01C3-C47B4F44642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6ACBEAD-99E8-FF6E-14A9-D0AC869DDFC7}"/>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14B87FFD-8626-74C1-3E9A-52A2E77AF932}"/>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ARCHITECTURES</a:t>
            </a:r>
          </a:p>
          <a:p>
            <a:pPr>
              <a:defRPr sz="2200" b="1">
                <a:solidFill>
                  <a:srgbClr val="FFFFFF"/>
                </a:solidFill>
                <a:latin typeface="Arial"/>
              </a:defRPr>
            </a:pPr>
            <a:r>
              <a:rPr lang="en-US" dirty="0"/>
              <a:t>Baseline 3D-CNN </a:t>
            </a:r>
            <a:endParaRPr dirty="0"/>
          </a:p>
        </p:txBody>
      </p:sp>
      <p:sp>
        <p:nvSpPr>
          <p:cNvPr id="4" name="Rectangle 3">
            <a:extLst>
              <a:ext uri="{FF2B5EF4-FFF2-40B4-BE49-F238E27FC236}">
                <a16:creationId xmlns:a16="http://schemas.microsoft.com/office/drawing/2014/main" id="{FA693C80-514B-03F8-1C72-76DF8DCEBBD7}"/>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AA09D30D-9C60-F153-4C59-266D531A5311}"/>
              </a:ext>
            </a:extLst>
          </p:cNvPr>
          <p:cNvSpPr/>
          <p:nvPr/>
        </p:nvSpPr>
        <p:spPr>
          <a:xfrm>
            <a:off x="795528" y="1671923"/>
            <a:ext cx="5120640" cy="397764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Extend traditional CNN models to process </a:t>
            </a:r>
            <a:r>
              <a:rPr lang="en-US" sz="1400" b="1" dirty="0">
                <a:cs typeface="+mj-cs"/>
              </a:rPr>
              <a:t>3D volumetric MRI brain scans</a:t>
            </a:r>
            <a:r>
              <a:rPr lang="en-US" sz="1400" dirty="0">
                <a:cs typeface="+mj-cs"/>
              </a:rPr>
              <a:t>. </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Use 3D convolutional layers to extract spatial features from MRI volumes.</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 Apply </a:t>
            </a:r>
            <a:r>
              <a:rPr lang="en-US" sz="1400" b="1" dirty="0">
                <a:cs typeface="+mj-cs"/>
              </a:rPr>
              <a:t>3D Max-Pooling</a:t>
            </a:r>
            <a:r>
              <a:rPr lang="en-US" sz="1400" dirty="0">
                <a:cs typeface="+mj-cs"/>
              </a:rPr>
              <a:t> to reduce spatial dimensions and improve feature representation. </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Establish a baseline model for volumetric feature extraction and Alzheimer’s classification. </a:t>
            </a:r>
            <a:endParaRPr lang="ar-SA" sz="1400" dirty="0">
              <a:cs typeface="+mj-cs"/>
            </a:endParaRPr>
          </a:p>
          <a:p>
            <a:pPr marL="285750" indent="-285750">
              <a:spcAft>
                <a:spcPts val="800"/>
              </a:spcAft>
              <a:buFont typeface="Arial" panose="020B0604020202020204" pitchFamily="34" charset="0"/>
              <a:buChar char="•"/>
              <a:defRPr sz="1300">
                <a:solidFill>
                  <a:srgbClr val="1E293B"/>
                </a:solidFill>
                <a:latin typeface="Arial"/>
              </a:defRPr>
            </a:pPr>
            <a:r>
              <a:rPr lang="en-US" sz="1400" dirty="0">
                <a:cs typeface="+mj-cs"/>
              </a:rPr>
              <a:t>Limited network depth may reduce the ability to learn high-level features and affect classification performance.</a:t>
            </a:r>
            <a:endParaRPr sz="1400" dirty="0">
              <a:cs typeface="+mj-cs"/>
            </a:endParaRPr>
          </a:p>
        </p:txBody>
      </p:sp>
      <p:pic>
        <p:nvPicPr>
          <p:cNvPr id="9" name="Picture 8">
            <a:extLst>
              <a:ext uri="{FF2B5EF4-FFF2-40B4-BE49-F238E27FC236}">
                <a16:creationId xmlns:a16="http://schemas.microsoft.com/office/drawing/2014/main" id="{9DF60B31-699D-9C2F-77E5-241CA6C66252}"/>
              </a:ext>
            </a:extLst>
          </p:cNvPr>
          <p:cNvPicPr>
            <a:picLocks noChangeAspect="1"/>
          </p:cNvPicPr>
          <p:nvPr/>
        </p:nvPicPr>
        <p:blipFill>
          <a:blip r:embed="rId2"/>
          <a:stretch>
            <a:fillRect/>
          </a:stretch>
        </p:blipFill>
        <p:spPr>
          <a:xfrm>
            <a:off x="6939343" y="2560605"/>
            <a:ext cx="3781425" cy="2200275"/>
          </a:xfrm>
          <a:prstGeom prst="rect">
            <a:avLst/>
          </a:prstGeom>
        </p:spPr>
      </p:pic>
    </p:spTree>
    <p:extLst>
      <p:ext uri="{BB962C8B-B14F-4D97-AF65-F5344CB8AC3E}">
        <p14:creationId xmlns:p14="http://schemas.microsoft.com/office/powerpoint/2010/main" val="4290771662"/>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7599-7C68-74D4-50F0-8A85FC624DD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CC7B84-8ECD-6461-B59A-30EA955FF25A}"/>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CB6030AF-680C-DEE2-EF18-8909509604C8}"/>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ARCHITECTURES</a:t>
            </a:r>
          </a:p>
          <a:p>
            <a:pPr>
              <a:defRPr sz="2200" b="1">
                <a:solidFill>
                  <a:srgbClr val="FFFFFF"/>
                </a:solidFill>
                <a:latin typeface="Arial"/>
              </a:defRPr>
            </a:pPr>
            <a:r>
              <a:rPr lang="en-US" dirty="0"/>
              <a:t>Baseline 3D-CNN Results</a:t>
            </a:r>
            <a:endParaRPr dirty="0"/>
          </a:p>
        </p:txBody>
      </p:sp>
      <p:sp>
        <p:nvSpPr>
          <p:cNvPr id="4" name="Rectangle 3">
            <a:extLst>
              <a:ext uri="{FF2B5EF4-FFF2-40B4-BE49-F238E27FC236}">
                <a16:creationId xmlns:a16="http://schemas.microsoft.com/office/drawing/2014/main" id="{0BE7C2DD-DDB3-5101-A79E-F90849A33B6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6" name="Table 5">
            <a:extLst>
              <a:ext uri="{FF2B5EF4-FFF2-40B4-BE49-F238E27FC236}">
                <a16:creationId xmlns:a16="http://schemas.microsoft.com/office/drawing/2014/main" id="{4C1108E9-4C5A-2F8E-4F80-414D59F1CAAE}"/>
              </a:ext>
            </a:extLst>
          </p:cNvPr>
          <p:cNvGraphicFramePr>
            <a:graphicFrameLocks noGrp="1"/>
          </p:cNvGraphicFramePr>
          <p:nvPr>
            <p:extLst>
              <p:ext uri="{D42A27DB-BD31-4B8C-83A1-F6EECF244321}">
                <p14:modId xmlns:p14="http://schemas.microsoft.com/office/powerpoint/2010/main" val="1085124005"/>
              </p:ext>
            </p:extLst>
          </p:nvPr>
        </p:nvGraphicFramePr>
        <p:xfrm>
          <a:off x="5504688" y="2121693"/>
          <a:ext cx="6391655" cy="3550730"/>
        </p:xfrm>
        <a:graphic>
          <a:graphicData uri="http://schemas.openxmlformats.org/drawingml/2006/table">
            <a:tbl>
              <a:tblPr firstRow="1" firstCol="1" bandRow="1">
                <a:tableStyleId>{5C22544A-7EE6-4342-B048-85BDC9FD1C3A}</a:tableStyleId>
              </a:tblPr>
              <a:tblGrid>
                <a:gridCol w="1278331">
                  <a:extLst>
                    <a:ext uri="{9D8B030D-6E8A-4147-A177-3AD203B41FA5}">
                      <a16:colId xmlns:a16="http://schemas.microsoft.com/office/drawing/2014/main" val="2847400333"/>
                    </a:ext>
                  </a:extLst>
                </a:gridCol>
                <a:gridCol w="1278331">
                  <a:extLst>
                    <a:ext uri="{9D8B030D-6E8A-4147-A177-3AD203B41FA5}">
                      <a16:colId xmlns:a16="http://schemas.microsoft.com/office/drawing/2014/main" val="753051638"/>
                    </a:ext>
                  </a:extLst>
                </a:gridCol>
                <a:gridCol w="1278331">
                  <a:extLst>
                    <a:ext uri="{9D8B030D-6E8A-4147-A177-3AD203B41FA5}">
                      <a16:colId xmlns:a16="http://schemas.microsoft.com/office/drawing/2014/main" val="1286571185"/>
                    </a:ext>
                  </a:extLst>
                </a:gridCol>
                <a:gridCol w="1278331">
                  <a:extLst>
                    <a:ext uri="{9D8B030D-6E8A-4147-A177-3AD203B41FA5}">
                      <a16:colId xmlns:a16="http://schemas.microsoft.com/office/drawing/2014/main" val="3478074694"/>
                    </a:ext>
                  </a:extLst>
                </a:gridCol>
                <a:gridCol w="1278331">
                  <a:extLst>
                    <a:ext uri="{9D8B030D-6E8A-4147-A177-3AD203B41FA5}">
                      <a16:colId xmlns:a16="http://schemas.microsoft.com/office/drawing/2014/main" val="3410229986"/>
                    </a:ext>
                  </a:extLst>
                </a:gridCol>
              </a:tblGrid>
              <a:tr h="457200">
                <a:tc>
                  <a:txBody>
                    <a:bodyPr/>
                    <a:lstStyle/>
                    <a:p>
                      <a:pPr marL="283845" marR="0" indent="-6350" algn="l">
                        <a:lnSpc>
                          <a:spcPct val="112000"/>
                        </a:lnSpc>
                        <a:spcAft>
                          <a:spcPts val="25"/>
                        </a:spcAft>
                        <a:buNone/>
                      </a:pPr>
                      <a:r>
                        <a:rPr lang="en-US" sz="1400">
                          <a:effectLst/>
                        </a:rPr>
                        <a:t>Class</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Precision</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Recall</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F1-Score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400">
                          <a:effectLst/>
                        </a:rPr>
                        <a:t>Support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89074105"/>
                  </a:ext>
                </a:extLst>
              </a:tr>
              <a:tr h="457200">
                <a:tc>
                  <a:txBody>
                    <a:bodyPr/>
                    <a:lstStyle/>
                    <a:p>
                      <a:pPr marL="283845" marR="0" indent="-6350" algn="l">
                        <a:lnSpc>
                          <a:spcPct val="112000"/>
                        </a:lnSpc>
                        <a:spcAft>
                          <a:spcPts val="25"/>
                        </a:spcAft>
                        <a:buNone/>
                      </a:pPr>
                      <a:r>
                        <a:rPr lang="en-US" sz="12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021499025"/>
                  </a:ext>
                </a:extLst>
              </a:tr>
              <a:tr h="457200">
                <a:tc>
                  <a:txBody>
                    <a:bodyPr/>
                    <a:lstStyle/>
                    <a:p>
                      <a:pPr marL="283845" marR="0" indent="-6350" algn="l">
                        <a:lnSpc>
                          <a:spcPct val="112000"/>
                        </a:lnSpc>
                        <a:spcAft>
                          <a:spcPts val="25"/>
                        </a:spcAft>
                        <a:buNone/>
                      </a:pPr>
                      <a:r>
                        <a:rPr lang="en-US" sz="1200">
                          <a:effectLst/>
                        </a:rPr>
                        <a:t>Mild Cognitive Impairment (MCI)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38.85%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dirty="0">
                          <a:effectLst/>
                        </a:rPr>
                        <a:t>100.00%</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55.96%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676463586"/>
                  </a:ext>
                </a:extLst>
              </a:tr>
              <a:tr h="457200">
                <a:tc>
                  <a:txBody>
                    <a:bodyPr/>
                    <a:lstStyle/>
                    <a:p>
                      <a:pPr marL="283845" marR="0" indent="-6350" algn="l">
                        <a:lnSpc>
                          <a:spcPct val="112000"/>
                        </a:lnSpc>
                        <a:spcAft>
                          <a:spcPts val="25"/>
                        </a:spcAft>
                        <a:buNone/>
                      </a:pPr>
                      <a:r>
                        <a:rPr lang="en-US" sz="1200">
                          <a:effectLst/>
                        </a:rPr>
                        <a:t>Alzheimer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746588796"/>
                  </a:ext>
                </a:extLst>
              </a:tr>
              <a:tr h="457200">
                <a:tc>
                  <a:txBody>
                    <a:bodyPr/>
                    <a:lstStyle/>
                    <a:p>
                      <a:pPr marL="283845" marR="0" indent="-6350" algn="l">
                        <a:lnSpc>
                          <a:spcPct val="112000"/>
                        </a:lnSpc>
                        <a:spcAft>
                          <a:spcPts val="25"/>
                        </a:spcAft>
                        <a:buNone/>
                      </a:pPr>
                      <a:r>
                        <a:rPr lang="en-US" sz="1200">
                          <a:effectLst/>
                        </a:rPr>
                        <a:t>Accuracy</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38.85%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407477209"/>
                  </a:ext>
                </a:extLst>
              </a:tr>
              <a:tr h="457200">
                <a:tc>
                  <a:txBody>
                    <a:bodyPr/>
                    <a:lstStyle/>
                    <a:p>
                      <a:pPr marL="283845" marR="0" indent="-6350" algn="l">
                        <a:lnSpc>
                          <a:spcPct val="112000"/>
                        </a:lnSpc>
                        <a:spcAft>
                          <a:spcPts val="25"/>
                        </a:spcAft>
                        <a:buNone/>
                      </a:pPr>
                      <a:r>
                        <a:rPr lang="en-US" sz="1200">
                          <a:effectLst/>
                        </a:rPr>
                        <a:t>Macro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12.95%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33.33%</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18.65%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06225330"/>
                  </a:ext>
                </a:extLst>
              </a:tr>
              <a:tr h="457200">
                <a:tc>
                  <a:txBody>
                    <a:bodyPr/>
                    <a:lstStyle/>
                    <a:p>
                      <a:pPr marL="283845" marR="0" indent="-6350" algn="l">
                        <a:lnSpc>
                          <a:spcPct val="112000"/>
                        </a:lnSpc>
                        <a:spcAft>
                          <a:spcPts val="25"/>
                        </a:spcAft>
                        <a:buNone/>
                      </a:pPr>
                      <a:r>
                        <a:rPr lang="en-US" sz="1200">
                          <a:effectLst/>
                        </a:rPr>
                        <a:t>Weighted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dirty="0">
                          <a:effectLst/>
                        </a:rPr>
                        <a:t>15.09%</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38.85%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a:effectLst/>
                        </a:rPr>
                        <a:t>21.74%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marR="0" indent="-6350" algn="l">
                        <a:lnSpc>
                          <a:spcPct val="112000"/>
                        </a:lnSpc>
                        <a:spcAft>
                          <a:spcPts val="25"/>
                        </a:spcAft>
                        <a:buNone/>
                      </a:pPr>
                      <a:r>
                        <a:rPr lang="en-US" sz="1200" dirty="0">
                          <a:effectLst/>
                        </a:rPr>
                        <a:t>296</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642269932"/>
                  </a:ext>
                </a:extLst>
              </a:tr>
            </a:tbl>
          </a:graphicData>
        </a:graphic>
      </p:graphicFrame>
      <p:sp>
        <p:nvSpPr>
          <p:cNvPr id="8" name="Rounded Rectangle 4">
            <a:extLst>
              <a:ext uri="{FF2B5EF4-FFF2-40B4-BE49-F238E27FC236}">
                <a16:creationId xmlns:a16="http://schemas.microsoft.com/office/drawing/2014/main" id="{FBC3BDAC-5E4C-F83C-E630-440CE7B8EF55}"/>
              </a:ext>
            </a:extLst>
          </p:cNvPr>
          <p:cNvSpPr/>
          <p:nvPr/>
        </p:nvSpPr>
        <p:spPr>
          <a:xfrm>
            <a:off x="371704" y="1534047"/>
            <a:ext cx="4761280" cy="4866037"/>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endParaRPr lang="ar-SA" dirty="0"/>
          </a:p>
          <a:p>
            <a:pPr marL="285750" lvl="0" indent="-285750">
              <a:lnSpc>
                <a:spcPct val="150000"/>
              </a:lnSpc>
              <a:buFont typeface="Arial" panose="020B0604020202020204" pitchFamily="34" charset="0"/>
              <a:buChar char="•"/>
            </a:pPr>
            <a:r>
              <a:rPr lang="en-US" sz="1400" dirty="0">
                <a:solidFill>
                  <a:schemeClr val="tx1"/>
                </a:solidFill>
              </a:rPr>
              <a:t>Achieved an initial testing accuracy of </a:t>
            </a:r>
            <a:r>
              <a:rPr lang="en-US" sz="1400" b="1" dirty="0">
                <a:solidFill>
                  <a:schemeClr val="tx1"/>
                </a:solidFill>
              </a:rPr>
              <a:t>38.85%</a:t>
            </a:r>
            <a:r>
              <a:rPr lang="en-US" sz="1400" dirty="0">
                <a:solidFill>
                  <a:schemeClr val="tx1"/>
                </a:solidFill>
              </a:rPr>
              <a:t>.</a:t>
            </a:r>
          </a:p>
          <a:p>
            <a:pPr marL="285750" lvl="0" indent="-285750">
              <a:lnSpc>
                <a:spcPct val="150000"/>
              </a:lnSpc>
              <a:buFont typeface="Arial" panose="020B0604020202020204" pitchFamily="34" charset="0"/>
              <a:buChar char="•"/>
            </a:pPr>
            <a:r>
              <a:rPr lang="en-US" sz="1400" dirty="0">
                <a:solidFill>
                  <a:schemeClr val="tx1"/>
                </a:solidFill>
              </a:rPr>
              <a:t>Extracted basic spatial features from 3D MRI volumes but showed limited learning capability.</a:t>
            </a:r>
          </a:p>
          <a:p>
            <a:pPr marL="285750" lvl="0" indent="-285750">
              <a:lnSpc>
                <a:spcPct val="150000"/>
              </a:lnSpc>
              <a:buFont typeface="Arial" panose="020B0604020202020204" pitchFamily="34" charset="0"/>
              <a:buChar char="•"/>
            </a:pPr>
            <a:r>
              <a:rPr lang="en-US" sz="1400" dirty="0">
                <a:solidFill>
                  <a:schemeClr val="tx1"/>
                </a:solidFill>
              </a:rPr>
              <a:t>Exhibited a strong bias toward the </a:t>
            </a:r>
            <a:r>
              <a:rPr lang="en-US" sz="1400" b="1" dirty="0">
                <a:solidFill>
                  <a:schemeClr val="tx1"/>
                </a:solidFill>
              </a:rPr>
              <a:t>EMCI class</a:t>
            </a:r>
            <a:r>
              <a:rPr lang="en-US" sz="1400" dirty="0">
                <a:solidFill>
                  <a:schemeClr val="tx1"/>
                </a:solidFill>
              </a:rPr>
              <a:t>, predicting all test samples as EMCI.</a:t>
            </a:r>
          </a:p>
          <a:p>
            <a:pPr marL="285750" lvl="0" indent="-285750">
              <a:lnSpc>
                <a:spcPct val="150000"/>
              </a:lnSpc>
              <a:buFont typeface="Arial" panose="020B0604020202020204" pitchFamily="34" charset="0"/>
              <a:buChar char="•"/>
            </a:pPr>
            <a:r>
              <a:rPr lang="en-US" sz="1400" dirty="0">
                <a:solidFill>
                  <a:schemeClr val="tx1"/>
                </a:solidFill>
              </a:rPr>
              <a:t>Failed to correctly classify </a:t>
            </a:r>
            <a:r>
              <a:rPr lang="en-US" sz="1400" b="1" dirty="0">
                <a:solidFill>
                  <a:schemeClr val="tx1"/>
                </a:solidFill>
              </a:rPr>
              <a:t>NC and AD classes</a:t>
            </a:r>
            <a:r>
              <a:rPr lang="en-US" sz="1400" dirty="0">
                <a:solidFill>
                  <a:schemeClr val="tx1"/>
                </a:solidFill>
              </a:rPr>
              <a:t>, resulting in zero precision and recall.</a:t>
            </a:r>
          </a:p>
          <a:p>
            <a:pPr marL="285750" lvl="0" indent="-285750">
              <a:lnSpc>
                <a:spcPct val="150000"/>
              </a:lnSpc>
              <a:buFont typeface="Arial" panose="020B0604020202020204" pitchFamily="34" charset="0"/>
              <a:buChar char="•"/>
            </a:pPr>
            <a:r>
              <a:rPr lang="en-US" sz="1400" dirty="0">
                <a:solidFill>
                  <a:schemeClr val="tx1"/>
                </a:solidFill>
              </a:rPr>
              <a:t>Confusion matrix analysis confirmed the model’s inability to distinguish between classes.</a:t>
            </a:r>
          </a:p>
          <a:p>
            <a:pPr marL="285750" lvl="0" indent="-285750">
              <a:lnSpc>
                <a:spcPct val="150000"/>
              </a:lnSpc>
              <a:buFont typeface="Arial" panose="020B0604020202020204" pitchFamily="34" charset="0"/>
              <a:buChar char="•"/>
            </a:pPr>
            <a:r>
              <a:rPr lang="en-US" sz="1400" dirty="0">
                <a:solidFill>
                  <a:schemeClr val="tx1"/>
                </a:solidFill>
              </a:rPr>
              <a:t>Training curves showed minimal improvement, indicating insufficient feature learning from MRI data.</a:t>
            </a:r>
          </a:p>
          <a:p>
            <a:pPr algn="ctr">
              <a:spcAft>
                <a:spcPts val="1000"/>
              </a:spcAft>
              <a:defRPr sz="1600" b="1">
                <a:solidFill>
                  <a:srgbClr val="0F172A"/>
                </a:solidFill>
                <a:latin typeface="Arial"/>
              </a:defRPr>
            </a:pPr>
            <a:endParaRPr dirty="0"/>
          </a:p>
        </p:txBody>
      </p:sp>
    </p:spTree>
    <p:extLst>
      <p:ext uri="{BB962C8B-B14F-4D97-AF65-F5344CB8AC3E}">
        <p14:creationId xmlns:p14="http://schemas.microsoft.com/office/powerpoint/2010/main" val="323055520"/>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FA541-0FA2-3164-D761-4808F96E59B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7B6EB57-AF7E-C6EB-A6B8-0110A256AFFD}"/>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3A26811B-5A67-CE8A-3BA1-14517602B84F}"/>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ARCHITECTURES</a:t>
            </a:r>
          </a:p>
          <a:p>
            <a:pPr>
              <a:defRPr sz="2200" b="1">
                <a:solidFill>
                  <a:srgbClr val="FFFFFF"/>
                </a:solidFill>
                <a:latin typeface="Arial"/>
              </a:defRPr>
            </a:pPr>
            <a:r>
              <a:rPr lang="en-US" dirty="0"/>
              <a:t>Baseline 3D-CNN Confusion matrix &amp; Training curves</a:t>
            </a:r>
            <a:endParaRPr dirty="0"/>
          </a:p>
        </p:txBody>
      </p:sp>
      <p:sp>
        <p:nvSpPr>
          <p:cNvPr id="4" name="Rectangle 3">
            <a:extLst>
              <a:ext uri="{FF2B5EF4-FFF2-40B4-BE49-F238E27FC236}">
                <a16:creationId xmlns:a16="http://schemas.microsoft.com/office/drawing/2014/main" id="{66C6F889-E593-E1D0-02A9-E7ACE7875640}"/>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4">
            <a:extLst>
              <a:ext uri="{FF2B5EF4-FFF2-40B4-BE49-F238E27FC236}">
                <a16:creationId xmlns:a16="http://schemas.microsoft.com/office/drawing/2014/main" id="{649737DE-41AF-6A5A-3AB8-564F056090C7}"/>
              </a:ext>
            </a:extLst>
          </p:cNvPr>
          <p:cNvSpPr/>
          <p:nvPr/>
        </p:nvSpPr>
        <p:spPr>
          <a:xfrm>
            <a:off x="371704" y="1534047"/>
            <a:ext cx="4761280" cy="4866037"/>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dirty="0"/>
              <a:t>1. Baseline 3D-CNN </a:t>
            </a:r>
            <a:r>
              <a:rPr lang="en-US" dirty="0"/>
              <a:t>confusion matrix and training curves </a:t>
            </a:r>
            <a:endParaRPr lang="ar-SA" dirty="0"/>
          </a:p>
          <a:p>
            <a:pPr marL="285750" lvl="0" indent="-285750">
              <a:lnSpc>
                <a:spcPct val="150000"/>
              </a:lnSpc>
              <a:buFont typeface="Arial" panose="020B0604020202020204" pitchFamily="34" charset="0"/>
              <a:buChar char="•"/>
            </a:pPr>
            <a:r>
              <a:rPr lang="en-US" sz="1400" dirty="0">
                <a:solidFill>
                  <a:schemeClr val="tx1"/>
                </a:solidFill>
              </a:rPr>
              <a:t>Confusion matrix analysis confirmed the model’s inability to distinguish between classes.</a:t>
            </a:r>
          </a:p>
          <a:p>
            <a:pPr marL="285750" lvl="0" indent="-285750">
              <a:lnSpc>
                <a:spcPct val="150000"/>
              </a:lnSpc>
              <a:buFont typeface="Arial" panose="020B0604020202020204" pitchFamily="34" charset="0"/>
              <a:buChar char="•"/>
            </a:pPr>
            <a:r>
              <a:rPr lang="en-US" sz="1400" dirty="0">
                <a:solidFill>
                  <a:schemeClr val="tx1"/>
                </a:solidFill>
              </a:rPr>
              <a:t>Training curves showed minimal improvement, indicating insufficient feature learning from MRI data.</a:t>
            </a:r>
          </a:p>
          <a:p>
            <a:pPr algn="ctr">
              <a:spcAft>
                <a:spcPts val="1000"/>
              </a:spcAft>
              <a:defRPr sz="1600" b="1">
                <a:solidFill>
                  <a:srgbClr val="0F172A"/>
                </a:solidFill>
                <a:latin typeface="Arial"/>
              </a:defRPr>
            </a:pPr>
            <a:endParaRPr dirty="0"/>
          </a:p>
        </p:txBody>
      </p:sp>
      <p:pic>
        <p:nvPicPr>
          <p:cNvPr id="5" name="Picture 4" descr="YQePXrkuSxbW1vMnDkT7du3h6urK1QqFSpUqIAqVaqgR48eOHToEJo2bfpa24OIiEo3SYgClGMkIiIiIiIiIirlWBKEiIiIiIiIiMoFBkGIiIiIiIiIqFxgEISIiIiIiIiIygUGQYiIiIiIiIioXGAQhIiIiIiIiIjKBQZBiIiIiIiIiKhcYBCEiIiIiIiIiMoFBkGIiIiIiIiIqFxgEISIiIiIiIiIygUGQYiIiIiIiIioXGAQhIiIiIiIiIjKBQZBiIiIiIiIiKhc+P9CkwUjgGNcywAAAABJRU5ErkJggg== (1089×889)">
            <a:extLst>
              <a:ext uri="{FF2B5EF4-FFF2-40B4-BE49-F238E27FC236}">
                <a16:creationId xmlns:a16="http://schemas.microsoft.com/office/drawing/2014/main" id="{DB22AAA6-9D2B-0D5A-D0A6-B0E613B05A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65456" y="1185979"/>
            <a:ext cx="3793767" cy="3096380"/>
          </a:xfrm>
          <a:prstGeom prst="rect">
            <a:avLst/>
          </a:prstGeom>
          <a:noFill/>
          <a:ln>
            <a:noFill/>
          </a:ln>
        </p:spPr>
      </p:pic>
      <p:pic>
        <p:nvPicPr>
          <p:cNvPr id="9" name="Picture 8" descr="d0VERERExEP3qSIi9mhNWxEREREREREREZEAoqKtiIiIiIiIiIiISADR8ggiIiIiIiIiIiIiAUQzbUVEREREREREREQCiIq2IiIiIiIiIiIiIgFERVsRERERERERERGRAKKirYiIiIiIiIiIiEgAUdFWREREREREREREJICoaCsiIiIiIiIiIiISQFS0FREREREREREREQkgKtqKiIiIiIiIiIiIBBAVbUVEREREREREREQCyP8DkkRtmWgQEOUAAAAASUVORK5CYII= (1389×490)">
            <a:extLst>
              <a:ext uri="{FF2B5EF4-FFF2-40B4-BE49-F238E27FC236}">
                <a16:creationId xmlns:a16="http://schemas.microsoft.com/office/drawing/2014/main" id="{99B1045C-5387-EAAE-6A79-25D73EB1D3E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7447" y="4527714"/>
            <a:ext cx="5310569" cy="1872370"/>
          </a:xfrm>
          <a:prstGeom prst="rect">
            <a:avLst/>
          </a:prstGeom>
          <a:noFill/>
          <a:ln>
            <a:noFill/>
          </a:ln>
        </p:spPr>
      </p:pic>
    </p:spTree>
    <p:extLst>
      <p:ext uri="{BB962C8B-B14F-4D97-AF65-F5344CB8AC3E}">
        <p14:creationId xmlns:p14="http://schemas.microsoft.com/office/powerpoint/2010/main" val="1435609689"/>
      </p:ext>
    </p:ext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ARCHITECTURES</a:t>
            </a:r>
            <a:endParaRPr dirty="0"/>
          </a:p>
          <a:p>
            <a:pPr>
              <a:defRPr sz="2200" b="1">
                <a:solidFill>
                  <a:srgbClr val="FFFFFF"/>
                </a:solidFill>
                <a:latin typeface="Arial"/>
              </a:defRPr>
            </a:pPr>
            <a:r>
              <a:rPr lang="en-US" dirty="0"/>
              <a:t>VGG-16</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548640" y="1499616"/>
            <a:ext cx="5120640"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rPr>
              <a:t>2.VGG-16</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Develop a deeper architecture inspired by </a:t>
            </a:r>
            <a:r>
              <a:rPr lang="en-US" sz="1400" b="1" dirty="0">
                <a:solidFill>
                  <a:schemeClr val="tx1"/>
                </a:solidFill>
                <a:latin typeface="Times New Roman" panose="02020603050405020304" pitchFamily="18" charset="0"/>
                <a:cs typeface="Times New Roman" panose="02020603050405020304" pitchFamily="18" charset="0"/>
              </a:rPr>
              <a:t>VGG networks</a:t>
            </a:r>
            <a:r>
              <a:rPr lang="en-US" sz="1400" dirty="0">
                <a:solidFill>
                  <a:schemeClr val="tx1"/>
                </a:solidFill>
                <a:latin typeface="Times New Roman" panose="02020603050405020304" pitchFamily="18" charset="0"/>
                <a:cs typeface="Times New Roman" panose="02020603050405020304" pitchFamily="18" charset="0"/>
              </a:rPr>
              <a:t> for 3D MRI feature extraction.</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Use multiple </a:t>
            </a:r>
            <a:r>
              <a:rPr lang="en-US" sz="1400" b="1" dirty="0">
                <a:solidFill>
                  <a:schemeClr val="tx1"/>
                </a:solidFill>
                <a:latin typeface="Times New Roman" panose="02020603050405020304" pitchFamily="18" charset="0"/>
                <a:cs typeface="Times New Roman" panose="02020603050405020304" pitchFamily="18" charset="0"/>
              </a:rPr>
              <a:t>3×3×3 convolutional layers</a:t>
            </a:r>
            <a:r>
              <a:rPr lang="en-US" sz="1400" dirty="0">
                <a:solidFill>
                  <a:schemeClr val="tx1"/>
                </a:solidFill>
                <a:latin typeface="Times New Roman" panose="02020603050405020304" pitchFamily="18" charset="0"/>
                <a:cs typeface="Times New Roman" panose="02020603050405020304" pitchFamily="18" charset="0"/>
              </a:rPr>
              <a:t> to capture complex spatial patterns.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Learn hierarchical representations of structural brain changes from MRI volumes.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Increase network depth to improve feature learning and classification capability.</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Face optimization challenges due to the </a:t>
            </a:r>
            <a:r>
              <a:rPr lang="en-US" sz="1400" b="1" dirty="0">
                <a:solidFill>
                  <a:schemeClr val="tx1"/>
                </a:solidFill>
                <a:latin typeface="Times New Roman" panose="02020603050405020304" pitchFamily="18" charset="0"/>
                <a:cs typeface="Times New Roman" panose="02020603050405020304" pitchFamily="18" charset="0"/>
              </a:rPr>
              <a:t>vanishing gradient problem</a:t>
            </a:r>
            <a:r>
              <a:rPr lang="en-US" sz="1400" dirty="0">
                <a:solidFill>
                  <a:schemeClr val="tx1"/>
                </a:solidFill>
                <a:latin typeface="Times New Roman" panose="02020603050405020304" pitchFamily="18" charset="0"/>
                <a:cs typeface="Times New Roman" panose="02020603050405020304" pitchFamily="18" charset="0"/>
              </a:rPr>
              <a:t> in deeper networks.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Experience difficulty in training and become limited by local optimal solutions during validation.</a:t>
            </a:r>
          </a:p>
          <a:p>
            <a:pPr algn="ctr">
              <a:spcAft>
                <a:spcPts val="1000"/>
              </a:spcAft>
              <a:defRPr sz="1600" b="1">
                <a:solidFill>
                  <a:srgbClr val="0F172A"/>
                </a:solidFill>
                <a:latin typeface="Arial"/>
              </a:defRPr>
            </a:pPr>
            <a:endParaRPr dirty="0"/>
          </a:p>
        </p:txBody>
      </p:sp>
      <p:pic>
        <p:nvPicPr>
          <p:cNvPr id="7" name="Picture 6">
            <a:extLst>
              <a:ext uri="{FF2B5EF4-FFF2-40B4-BE49-F238E27FC236}">
                <a16:creationId xmlns:a16="http://schemas.microsoft.com/office/drawing/2014/main" id="{A8B895D4-6FA4-A221-CE89-620544F4F45E}"/>
              </a:ext>
            </a:extLst>
          </p:cNvPr>
          <p:cNvPicPr>
            <a:picLocks noChangeAspect="1"/>
          </p:cNvPicPr>
          <p:nvPr/>
        </p:nvPicPr>
        <p:blipFill>
          <a:blip r:embed="rId2"/>
          <a:stretch>
            <a:fillRect/>
          </a:stretch>
        </p:blipFill>
        <p:spPr>
          <a:xfrm>
            <a:off x="6742178" y="1931606"/>
            <a:ext cx="4624070" cy="4110355"/>
          </a:xfrm>
          <a:prstGeom prst="rect">
            <a:avLst/>
          </a:prstGeom>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40DF2-1425-BC1D-4C15-71EB95916C1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814C8D-047F-6513-8ABA-6A5BE2F788E4}"/>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FE75E0D6-F994-9FE2-29AE-77297F3F5A62}"/>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ARCHITECTURES</a:t>
            </a:r>
            <a:endParaRPr dirty="0"/>
          </a:p>
          <a:p>
            <a:pPr>
              <a:defRPr sz="2200" b="1">
                <a:solidFill>
                  <a:srgbClr val="FFFFFF"/>
                </a:solidFill>
                <a:latin typeface="Arial"/>
              </a:defRPr>
            </a:pPr>
            <a:r>
              <a:rPr lang="en-US" dirty="0"/>
              <a:t>VGG-16 Results</a:t>
            </a:r>
            <a:endParaRPr dirty="0"/>
          </a:p>
        </p:txBody>
      </p:sp>
      <p:sp>
        <p:nvSpPr>
          <p:cNvPr id="4" name="Rectangle 3">
            <a:extLst>
              <a:ext uri="{FF2B5EF4-FFF2-40B4-BE49-F238E27FC236}">
                <a16:creationId xmlns:a16="http://schemas.microsoft.com/office/drawing/2014/main" id="{AD4FEAB2-7EE1-982D-AD50-567902BF3901}"/>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a:extLst>
              <a:ext uri="{FF2B5EF4-FFF2-40B4-BE49-F238E27FC236}">
                <a16:creationId xmlns:a16="http://schemas.microsoft.com/office/drawing/2014/main" id="{32C8548A-8163-8DCB-BA37-23DC913D07DF}"/>
              </a:ext>
            </a:extLst>
          </p:cNvPr>
          <p:cNvSpPr/>
          <p:nvPr/>
        </p:nvSpPr>
        <p:spPr>
          <a:xfrm>
            <a:off x="548640" y="1499616"/>
            <a:ext cx="4599432"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2.VGG-16 results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Increased network depth to improve feature extraction from 3D MRI volumes.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Learned more complex spatial features using repeated convolutional layers.</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Lack of </a:t>
            </a:r>
            <a:r>
              <a:rPr lang="en-US" sz="1400" b="1" dirty="0">
                <a:solidFill>
                  <a:schemeClr val="tx1"/>
                </a:solidFill>
                <a:latin typeface="Times New Roman" panose="02020603050405020304" pitchFamily="18" charset="0"/>
                <a:cs typeface="Times New Roman" panose="02020603050405020304" pitchFamily="18" charset="0"/>
              </a:rPr>
              <a:t>skip connections</a:t>
            </a:r>
            <a:r>
              <a:rPr lang="en-US" sz="1400" dirty="0">
                <a:solidFill>
                  <a:schemeClr val="tx1"/>
                </a:solidFill>
                <a:latin typeface="Times New Roman" panose="02020603050405020304" pitchFamily="18" charset="0"/>
                <a:cs typeface="Times New Roman" panose="02020603050405020304" pitchFamily="18" charset="0"/>
              </a:rPr>
              <a:t> caused gradient propagation problems during training.</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Deeper layers became difficult to optimize, limiting model performance.</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Testing accuracy remained unchanged at </a:t>
            </a:r>
            <a:r>
              <a:rPr lang="en-US" sz="1400" b="1" dirty="0">
                <a:solidFill>
                  <a:schemeClr val="tx1"/>
                </a:solidFill>
                <a:latin typeface="Times New Roman" panose="02020603050405020304" pitchFamily="18" charset="0"/>
                <a:cs typeface="Times New Roman" panose="02020603050405020304" pitchFamily="18" charset="0"/>
              </a:rPr>
              <a:t>38.85%</a:t>
            </a:r>
            <a:r>
              <a:rPr lang="en-US" sz="1400" dirty="0">
                <a:solidFill>
                  <a:schemeClr val="tx1"/>
                </a:solidFill>
                <a:latin typeface="Times New Roman" panose="02020603050405020304" pitchFamily="18" charset="0"/>
                <a:cs typeface="Times New Roman" panose="02020603050405020304" pitchFamily="18" charset="0"/>
              </a:rPr>
              <a:t>.</a:t>
            </a:r>
          </a:p>
          <a:p>
            <a:pPr marL="285750" lvl="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model did not achieve improvement compared with the baseline 3D-CNN.</a:t>
            </a:r>
          </a:p>
          <a:p>
            <a:pPr algn="ctr">
              <a:spcAft>
                <a:spcPts val="1000"/>
              </a:spcAft>
              <a:defRPr sz="1600" b="1">
                <a:solidFill>
                  <a:srgbClr val="0F172A"/>
                </a:solidFill>
                <a:latin typeface="Arial"/>
              </a:defRPr>
            </a:pPr>
            <a:endParaRPr dirty="0"/>
          </a:p>
        </p:txBody>
      </p:sp>
      <p:graphicFrame>
        <p:nvGraphicFramePr>
          <p:cNvPr id="8" name="Table 7">
            <a:extLst>
              <a:ext uri="{FF2B5EF4-FFF2-40B4-BE49-F238E27FC236}">
                <a16:creationId xmlns:a16="http://schemas.microsoft.com/office/drawing/2014/main" id="{D88CDEF7-47C2-7276-B113-1F0ED17F1286}"/>
              </a:ext>
            </a:extLst>
          </p:cNvPr>
          <p:cNvGraphicFramePr>
            <a:graphicFrameLocks noGrp="1"/>
          </p:cNvGraphicFramePr>
          <p:nvPr>
            <p:extLst>
              <p:ext uri="{D42A27DB-BD31-4B8C-83A1-F6EECF244321}">
                <p14:modId xmlns:p14="http://schemas.microsoft.com/office/powerpoint/2010/main" val="3527009471"/>
              </p:ext>
            </p:extLst>
          </p:nvPr>
        </p:nvGraphicFramePr>
        <p:xfrm>
          <a:off x="5372437" y="1848631"/>
          <a:ext cx="6514763" cy="4003529"/>
        </p:xfrm>
        <a:graphic>
          <a:graphicData uri="http://schemas.openxmlformats.org/drawingml/2006/table">
            <a:tbl>
              <a:tblPr firstRow="1" firstCol="1" bandRow="1">
                <a:tableStyleId>{69012ECD-51FC-41F1-AA8D-1B2483CD663E}</a:tableStyleId>
              </a:tblPr>
              <a:tblGrid>
                <a:gridCol w="1586147">
                  <a:extLst>
                    <a:ext uri="{9D8B030D-6E8A-4147-A177-3AD203B41FA5}">
                      <a16:colId xmlns:a16="http://schemas.microsoft.com/office/drawing/2014/main" val="3796582870"/>
                    </a:ext>
                  </a:extLst>
                </a:gridCol>
                <a:gridCol w="2148840">
                  <a:extLst>
                    <a:ext uri="{9D8B030D-6E8A-4147-A177-3AD203B41FA5}">
                      <a16:colId xmlns:a16="http://schemas.microsoft.com/office/drawing/2014/main" val="2788251532"/>
                    </a:ext>
                  </a:extLst>
                </a:gridCol>
                <a:gridCol w="941832">
                  <a:extLst>
                    <a:ext uri="{9D8B030D-6E8A-4147-A177-3AD203B41FA5}">
                      <a16:colId xmlns:a16="http://schemas.microsoft.com/office/drawing/2014/main" val="1521266752"/>
                    </a:ext>
                  </a:extLst>
                </a:gridCol>
                <a:gridCol w="841248">
                  <a:extLst>
                    <a:ext uri="{9D8B030D-6E8A-4147-A177-3AD203B41FA5}">
                      <a16:colId xmlns:a16="http://schemas.microsoft.com/office/drawing/2014/main" val="1067798836"/>
                    </a:ext>
                  </a:extLst>
                </a:gridCol>
                <a:gridCol w="996696">
                  <a:extLst>
                    <a:ext uri="{9D8B030D-6E8A-4147-A177-3AD203B41FA5}">
                      <a16:colId xmlns:a16="http://schemas.microsoft.com/office/drawing/2014/main" val="1389699858"/>
                    </a:ext>
                  </a:extLst>
                </a:gridCol>
              </a:tblGrid>
              <a:tr h="525623">
                <a:tc>
                  <a:txBody>
                    <a:bodyPr/>
                    <a:lstStyle/>
                    <a:p>
                      <a:pPr marL="283845" marR="0" indent="-6350" algn="l">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Class</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Precision</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Recall</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F1-Score</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l">
                        <a:lnSpc>
                          <a:spcPct val="112000"/>
                        </a:lnSpc>
                        <a:spcAft>
                          <a:spcPts val="25"/>
                        </a:spcAft>
                        <a:buNone/>
                      </a:pPr>
                      <a:r>
                        <a:rPr lang="en-US" sz="1200">
                          <a:effectLst/>
                          <a:latin typeface="Times New Roman" panose="02020603050405020304" pitchFamily="18" charset="0"/>
                          <a:cs typeface="Times New Roman" panose="02020603050405020304" pitchFamily="18" charset="0"/>
                        </a:rPr>
                        <a:t>Support</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060103930"/>
                  </a:ext>
                </a:extLst>
              </a:tr>
              <a:tr h="495756">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Normal Control (NC)</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0.00%</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72</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784512039"/>
                  </a:ext>
                </a:extLst>
              </a:tr>
              <a:tr h="697104">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Mild Cognitive Impairment (MCI)</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38.85%</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100.00%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55.96%</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115</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510203235"/>
                  </a:ext>
                </a:extLst>
              </a:tr>
              <a:tr h="495756">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Alzheimer (AD)</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0.00%</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0.00%</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109</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962788308"/>
                  </a:ext>
                </a:extLst>
              </a:tr>
              <a:tr h="596430">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Accuracy</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38.85%</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296</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250339515"/>
                  </a:ext>
                </a:extLst>
              </a:tr>
              <a:tr h="596430">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Macro Avg</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12.95%</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33.33%</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18.65%</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296</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765814360"/>
                  </a:ext>
                </a:extLst>
              </a:tr>
              <a:tr h="596430">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Weighted Avg</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15.09%</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a:effectLst/>
                          <a:latin typeface="Times New Roman" panose="02020603050405020304" pitchFamily="18" charset="0"/>
                          <a:cs typeface="Times New Roman" panose="02020603050405020304" pitchFamily="18" charset="0"/>
                        </a:rPr>
                        <a:t>38.85%</a:t>
                      </a:r>
                      <a:endParaRPr lang="en-US"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21.74%</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tc>
                  <a:txBody>
                    <a:bodyPr/>
                    <a:lstStyle/>
                    <a:p>
                      <a:pPr marL="283845" marR="0" indent="-6350" algn="ctr">
                        <a:lnSpc>
                          <a:spcPct val="112000"/>
                        </a:lnSpc>
                        <a:spcAft>
                          <a:spcPts val="25"/>
                        </a:spcAft>
                        <a:buNone/>
                      </a:pPr>
                      <a:r>
                        <a:rPr lang="en-US" sz="1200" dirty="0">
                          <a:effectLst/>
                          <a:latin typeface="Times New Roman" panose="02020603050405020304" pitchFamily="18" charset="0"/>
                          <a:cs typeface="Times New Roman" panose="02020603050405020304" pitchFamily="18" charset="0"/>
                        </a:rPr>
                        <a:t>296</a:t>
                      </a:r>
                      <a:endPar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704" marR="33704" marT="0" marB="0" anchor="ctr"/>
                </a:tc>
                <a:extLst>
                  <a:ext uri="{0D108BD9-81ED-4DB2-BD59-A6C34878D82A}">
                    <a16:rowId xmlns:a16="http://schemas.microsoft.com/office/drawing/2014/main" val="3942044606"/>
                  </a:ext>
                </a:extLst>
              </a:tr>
            </a:tbl>
          </a:graphicData>
        </a:graphic>
      </p:graphicFrame>
    </p:spTree>
    <p:extLst>
      <p:ext uri="{BB962C8B-B14F-4D97-AF65-F5344CB8AC3E}">
        <p14:creationId xmlns:p14="http://schemas.microsoft.com/office/powerpoint/2010/main" val="2009077222"/>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64F60-4019-5C0A-2C38-A1995D7903E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F04FC1-358F-914B-71EF-10AA17C3461F}"/>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F04DDA07-305B-787C-5A35-76A3599A88DF}"/>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ARCHITECTURES</a:t>
            </a:r>
            <a:endParaRPr dirty="0"/>
          </a:p>
          <a:p>
            <a:pPr>
              <a:defRPr sz="2200" b="1">
                <a:solidFill>
                  <a:srgbClr val="FFFFFF"/>
                </a:solidFill>
                <a:latin typeface="Arial"/>
              </a:defRPr>
            </a:pPr>
            <a:r>
              <a:rPr lang="en-US" dirty="0"/>
              <a:t>VGG-16 Confusion matrix</a:t>
            </a:r>
            <a:endParaRPr dirty="0"/>
          </a:p>
        </p:txBody>
      </p:sp>
      <p:sp>
        <p:nvSpPr>
          <p:cNvPr id="4" name="Rectangle 3">
            <a:extLst>
              <a:ext uri="{FF2B5EF4-FFF2-40B4-BE49-F238E27FC236}">
                <a16:creationId xmlns:a16="http://schemas.microsoft.com/office/drawing/2014/main" id="{05B9A397-C77E-6D53-83DA-2B73507B13E2}"/>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descr="jQJlu6yEAAAAASUVORK5CYII= (1089×889)">
            <a:extLst>
              <a:ext uri="{FF2B5EF4-FFF2-40B4-BE49-F238E27FC236}">
                <a16:creationId xmlns:a16="http://schemas.microsoft.com/office/drawing/2014/main" id="{209DA93F-0C68-3E5E-B124-C5D63CFE4E9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67120" y="1723263"/>
            <a:ext cx="5344160" cy="4362450"/>
          </a:xfrm>
          <a:prstGeom prst="rect">
            <a:avLst/>
          </a:prstGeom>
          <a:noFill/>
          <a:ln>
            <a:noFill/>
          </a:ln>
        </p:spPr>
      </p:pic>
      <p:sp>
        <p:nvSpPr>
          <p:cNvPr id="9" name="Rounded Rectangle 4">
            <a:extLst>
              <a:ext uri="{FF2B5EF4-FFF2-40B4-BE49-F238E27FC236}">
                <a16:creationId xmlns:a16="http://schemas.microsoft.com/office/drawing/2014/main" id="{80B59B19-5750-D773-DFF9-ABE10E54F2CA}"/>
              </a:ext>
            </a:extLst>
          </p:cNvPr>
          <p:cNvSpPr/>
          <p:nvPr/>
        </p:nvSpPr>
        <p:spPr>
          <a:xfrm>
            <a:off x="548640" y="1499616"/>
            <a:ext cx="4599432"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2.VGG-16 Confusion matrix</a:t>
            </a:r>
          </a:p>
          <a:p>
            <a:pPr marL="285750" indent="-285750">
              <a:lnSpc>
                <a:spcPct val="150000"/>
              </a:lnSpc>
              <a:buFont typeface="Arial" panose="020B0604020202020204" pitchFamily="34" charset="0"/>
              <a:buChar char="•"/>
            </a:pPr>
            <a:r>
              <a:rPr lang="en-US" sz="1400" dirty="0">
                <a:solidFill>
                  <a:schemeClr val="tx1"/>
                </a:solidFill>
              </a:rPr>
              <a:t>The model predicted all </a:t>
            </a:r>
            <a:r>
              <a:rPr lang="en-US" sz="1400" b="1" dirty="0">
                <a:solidFill>
                  <a:schemeClr val="tx1"/>
                </a:solidFill>
              </a:rPr>
              <a:t>296 test samples</a:t>
            </a:r>
            <a:r>
              <a:rPr lang="en-US" sz="1400" dirty="0">
                <a:solidFill>
                  <a:schemeClr val="tx1"/>
                </a:solidFill>
              </a:rPr>
              <a:t> as the </a:t>
            </a:r>
            <a:r>
              <a:rPr lang="en-US" sz="1400" b="1" dirty="0">
                <a:solidFill>
                  <a:schemeClr val="tx1"/>
                </a:solidFill>
              </a:rPr>
              <a:t>EMCI class</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Failed to correctly identify </a:t>
            </a:r>
            <a:r>
              <a:rPr lang="en-US" sz="1400" b="1" dirty="0">
                <a:solidFill>
                  <a:schemeClr val="tx1"/>
                </a:solidFill>
              </a:rPr>
              <a:t>Normal Control (NC)</a:t>
            </a:r>
            <a:r>
              <a:rPr lang="en-US" sz="1400" dirty="0">
                <a:solidFill>
                  <a:schemeClr val="tx1"/>
                </a:solidFill>
              </a:rPr>
              <a:t> and </a:t>
            </a:r>
            <a:r>
              <a:rPr lang="en-US" sz="1400" b="1" dirty="0">
                <a:solidFill>
                  <a:schemeClr val="tx1"/>
                </a:solidFill>
              </a:rPr>
              <a:t>Alzheimer’s Disease (AD)</a:t>
            </a:r>
            <a:r>
              <a:rPr lang="en-US" sz="1400" dirty="0">
                <a:solidFill>
                  <a:schemeClr val="tx1"/>
                </a:solidFill>
              </a:rPr>
              <a:t> cases.</a:t>
            </a:r>
          </a:p>
          <a:p>
            <a:pPr marL="285750" indent="-285750">
              <a:lnSpc>
                <a:spcPct val="150000"/>
              </a:lnSpc>
              <a:buFont typeface="Arial" panose="020B0604020202020204" pitchFamily="34" charset="0"/>
              <a:buChar char="•"/>
            </a:pPr>
            <a:r>
              <a:rPr lang="en-US" sz="1400" dirty="0">
                <a:solidFill>
                  <a:schemeClr val="tx1"/>
                </a:solidFill>
              </a:rPr>
              <a:t>Achieved a low </a:t>
            </a:r>
            <a:r>
              <a:rPr lang="en-US" sz="1400" b="1" dirty="0">
                <a:solidFill>
                  <a:schemeClr val="tx1"/>
                </a:solidFill>
              </a:rPr>
              <a:t>precision of 38.9%</a:t>
            </a:r>
            <a:r>
              <a:rPr lang="en-US" sz="1400" dirty="0">
                <a:solidFill>
                  <a:schemeClr val="tx1"/>
                </a:solidFill>
              </a:rPr>
              <a:t> and </a:t>
            </a:r>
            <a:r>
              <a:rPr lang="en-US" sz="1400" b="1" dirty="0">
                <a:solidFill>
                  <a:schemeClr val="tx1"/>
                </a:solidFill>
              </a:rPr>
              <a:t>balanced accuracy of 33.3%</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Results indicate strong class bias and limited ability to distinguish between different Alzheimer’s stages.</a:t>
            </a:r>
          </a:p>
          <a:p>
            <a:pPr algn="ctr">
              <a:spcAft>
                <a:spcPts val="1000"/>
              </a:spcAft>
              <a:defRPr sz="1600" b="1">
                <a:solidFill>
                  <a:srgbClr val="0F172A"/>
                </a:solidFill>
                <a:latin typeface="Arial"/>
              </a:defRPr>
            </a:pPr>
            <a:endParaRPr dirty="0"/>
          </a:p>
        </p:txBody>
      </p:sp>
    </p:spTree>
    <p:extLst>
      <p:ext uri="{BB962C8B-B14F-4D97-AF65-F5344CB8AC3E}">
        <p14:creationId xmlns:p14="http://schemas.microsoft.com/office/powerpoint/2010/main" val="2152672554"/>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473C1-D4D9-1A47-48AB-6DB553FD121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5976363-120B-0FED-23AB-8322873F1B0E}"/>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DA6E141B-D3EA-3CA6-B1EE-08BC2C1F684F}"/>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ARCHITECTURES</a:t>
            </a:r>
            <a:endParaRPr dirty="0"/>
          </a:p>
          <a:p>
            <a:pPr>
              <a:defRPr sz="2200" b="1">
                <a:solidFill>
                  <a:srgbClr val="FFFFFF"/>
                </a:solidFill>
                <a:latin typeface="Arial"/>
              </a:defRPr>
            </a:pPr>
            <a:r>
              <a:rPr lang="en-US" dirty="0"/>
              <a:t>VGG-16 Training curves</a:t>
            </a:r>
            <a:endParaRPr dirty="0"/>
          </a:p>
        </p:txBody>
      </p:sp>
      <p:sp>
        <p:nvSpPr>
          <p:cNvPr id="4" name="Rectangle 3">
            <a:extLst>
              <a:ext uri="{FF2B5EF4-FFF2-40B4-BE49-F238E27FC236}">
                <a16:creationId xmlns:a16="http://schemas.microsoft.com/office/drawing/2014/main" id="{F05A8FD2-6796-07FA-5B12-2BEF05750DCA}"/>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678A628A-4E2E-4C73-3214-4469422B3297}"/>
              </a:ext>
            </a:extLst>
          </p:cNvPr>
          <p:cNvSpPr/>
          <p:nvPr/>
        </p:nvSpPr>
        <p:spPr>
          <a:xfrm>
            <a:off x="548640" y="1499616"/>
            <a:ext cx="4599432" cy="4974336"/>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2.VGG-16 </a:t>
            </a:r>
            <a:r>
              <a:rPr lang="en-US" sz="1400" b="1" dirty="0">
                <a:solidFill>
                  <a:schemeClr val="tx1"/>
                </a:solidFill>
              </a:rPr>
              <a:t> Training Curve Analysis:</a:t>
            </a:r>
            <a:endParaRPr lang="en-US" sz="1400" dirty="0">
              <a:solidFill>
                <a:schemeClr val="tx1"/>
              </a:solidFill>
            </a:endParaRPr>
          </a:p>
          <a:p>
            <a:pPr marL="285750" indent="-285750">
              <a:lnSpc>
                <a:spcPct val="150000"/>
              </a:lnSpc>
              <a:buFont typeface="Arial" panose="020B0604020202020204" pitchFamily="34" charset="0"/>
              <a:buChar char="•"/>
            </a:pPr>
            <a:r>
              <a:rPr lang="en-US" sz="1400" dirty="0">
                <a:solidFill>
                  <a:schemeClr val="tx1"/>
                </a:solidFill>
              </a:rPr>
              <a:t>Training loss decreased initially, then remained nearly constant at </a:t>
            </a:r>
            <a:r>
              <a:rPr lang="en-US" sz="1400" b="1" dirty="0">
                <a:solidFill>
                  <a:schemeClr val="tx1"/>
                </a:solidFill>
              </a:rPr>
              <a:t>1.079</a:t>
            </a:r>
            <a:r>
              <a:rPr lang="en-US" sz="1400" dirty="0">
                <a:solidFill>
                  <a:schemeClr val="tx1"/>
                </a:solidFill>
              </a:rPr>
              <a:t> throughout training.</a:t>
            </a:r>
          </a:p>
          <a:p>
            <a:pPr marL="285750" indent="-285750">
              <a:lnSpc>
                <a:spcPct val="150000"/>
              </a:lnSpc>
              <a:buFont typeface="Arial" panose="020B0604020202020204" pitchFamily="34" charset="0"/>
              <a:buChar char="•"/>
            </a:pPr>
            <a:r>
              <a:rPr lang="en-US" sz="1400" dirty="0">
                <a:solidFill>
                  <a:schemeClr val="tx1"/>
                </a:solidFill>
              </a:rPr>
              <a:t>Accuracy improved during the first few epochs and then stabilized at approximately </a:t>
            </a:r>
            <a:r>
              <a:rPr lang="en-US" sz="1400" b="1" dirty="0">
                <a:solidFill>
                  <a:schemeClr val="tx1"/>
                </a:solidFill>
              </a:rPr>
              <a:t>38.8%</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The model showed limited learning progress and failed to improve further.</a:t>
            </a:r>
          </a:p>
          <a:p>
            <a:pPr marL="285750" indent="-285750">
              <a:lnSpc>
                <a:spcPct val="150000"/>
              </a:lnSpc>
              <a:buFont typeface="Arial" panose="020B0604020202020204" pitchFamily="34" charset="0"/>
              <a:buChar char="•"/>
            </a:pPr>
            <a:r>
              <a:rPr lang="en-US" sz="1400" dirty="0">
                <a:solidFill>
                  <a:schemeClr val="tx1"/>
                </a:solidFill>
              </a:rPr>
              <a:t>Performance limitations were likely caused by optimization issues, such as </a:t>
            </a:r>
            <a:r>
              <a:rPr lang="en-US" sz="1400" b="1" dirty="0">
                <a:solidFill>
                  <a:schemeClr val="tx1"/>
                </a:solidFill>
              </a:rPr>
              <a:t>vanishing gradients</a:t>
            </a:r>
            <a:r>
              <a:rPr lang="en-US" sz="1400" dirty="0">
                <a:solidFill>
                  <a:schemeClr val="tx1"/>
                </a:solidFill>
              </a:rPr>
              <a:t>.</a:t>
            </a:r>
          </a:p>
          <a:p>
            <a:pPr algn="ctr">
              <a:spcAft>
                <a:spcPts val="1000"/>
              </a:spcAft>
              <a:defRPr sz="1600" b="1">
                <a:solidFill>
                  <a:srgbClr val="0F172A"/>
                </a:solidFill>
                <a:latin typeface="Arial"/>
              </a:defRPr>
            </a:pPr>
            <a:endParaRPr dirty="0"/>
          </a:p>
        </p:txBody>
      </p:sp>
      <p:pic>
        <p:nvPicPr>
          <p:cNvPr id="5" name="Picture 4" descr="A graph of a training line&#10;&#10;AI-generated content may be incorrect.">
            <a:extLst>
              <a:ext uri="{FF2B5EF4-FFF2-40B4-BE49-F238E27FC236}">
                <a16:creationId xmlns:a16="http://schemas.microsoft.com/office/drawing/2014/main" id="{3E4BC04B-B390-3AFB-C2BA-D59D8026E88A}"/>
              </a:ext>
            </a:extLst>
          </p:cNvPr>
          <p:cNvPicPr>
            <a:picLocks noChangeAspect="1"/>
          </p:cNvPicPr>
          <p:nvPr/>
        </p:nvPicPr>
        <p:blipFill>
          <a:blip r:embed="rId2"/>
          <a:stretch>
            <a:fillRect/>
          </a:stretch>
        </p:blipFill>
        <p:spPr>
          <a:xfrm>
            <a:off x="5696712" y="2576893"/>
            <a:ext cx="6129020" cy="2143125"/>
          </a:xfrm>
          <a:prstGeom prst="rect">
            <a:avLst/>
          </a:prstGeom>
        </p:spPr>
      </p:pic>
    </p:spTree>
    <p:extLst>
      <p:ext uri="{BB962C8B-B14F-4D97-AF65-F5344CB8AC3E}">
        <p14:creationId xmlns:p14="http://schemas.microsoft.com/office/powerpoint/2010/main" val="2461740144"/>
      </p:ext>
    </p:ext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619AF-6509-8BE3-C3BE-808E268E612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33C7929-3143-42C3-37CA-7CC82EB9F418}"/>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98724452-961E-AC90-6C04-07F3BE9014AA}"/>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ResNet-18</a:t>
            </a:r>
            <a:endParaRPr dirty="0"/>
          </a:p>
        </p:txBody>
      </p:sp>
      <p:sp>
        <p:nvSpPr>
          <p:cNvPr id="4" name="Rectangle 3">
            <a:extLst>
              <a:ext uri="{FF2B5EF4-FFF2-40B4-BE49-F238E27FC236}">
                <a16:creationId xmlns:a16="http://schemas.microsoft.com/office/drawing/2014/main" id="{AD71C6CB-031A-D3F2-8DFC-FD3322FF39DE}"/>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AC0270BF-F164-1BD4-C44C-0CF3EA149B31}"/>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rPr>
              <a:t>Architecture</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chemeClr val="tx1"/>
                </a:solidFill>
              </a:rPr>
              <a:t>Adopt a </a:t>
            </a:r>
            <a:r>
              <a:rPr lang="en-US" sz="1400" b="1" dirty="0">
                <a:solidFill>
                  <a:schemeClr val="tx1"/>
                </a:solidFill>
              </a:rPr>
              <a:t>3D ResNet-18 model</a:t>
            </a:r>
            <a:r>
              <a:rPr lang="en-US" sz="1400" dirty="0">
                <a:solidFill>
                  <a:schemeClr val="tx1"/>
                </a:solidFill>
              </a:rPr>
              <a:t> to overcome the vanishing gradient problem and improve classification performance.</a:t>
            </a:r>
          </a:p>
          <a:p>
            <a:pPr marL="285750" indent="-285750">
              <a:buFont typeface="Arial" panose="020B0604020202020204" pitchFamily="34" charset="0"/>
              <a:buChar char="•"/>
            </a:pPr>
            <a:r>
              <a:rPr lang="en-US" sz="1400" dirty="0">
                <a:solidFill>
                  <a:schemeClr val="tx1"/>
                </a:solidFill>
              </a:rPr>
              <a:t>Use </a:t>
            </a:r>
            <a:r>
              <a:rPr lang="en-US" sz="1400" b="1" dirty="0">
                <a:solidFill>
                  <a:schemeClr val="tx1"/>
                </a:solidFill>
                <a:latin typeface="Times New Roman" panose="02020603050405020304" pitchFamily="18" charset="0"/>
                <a:cs typeface="Times New Roman" panose="02020603050405020304" pitchFamily="18" charset="0"/>
              </a:rPr>
              <a:t>residual</a:t>
            </a:r>
            <a:r>
              <a:rPr lang="en-US" sz="1400" b="1" dirty="0">
                <a:solidFill>
                  <a:schemeClr val="tx1"/>
                </a:solidFill>
              </a:rPr>
              <a:t> skip connections</a:t>
            </a:r>
            <a:r>
              <a:rPr lang="en-US" sz="1400" dirty="0">
                <a:solidFill>
                  <a:schemeClr val="tx1"/>
                </a:solidFill>
              </a:rPr>
              <a:t> to enhance gradient flow and stabilize deep network training.</a:t>
            </a:r>
          </a:p>
          <a:p>
            <a:pPr marL="285750" indent="-285750">
              <a:buFont typeface="Arial" panose="020B0604020202020204" pitchFamily="34" charset="0"/>
              <a:buChar char="•"/>
            </a:pPr>
            <a:r>
              <a:rPr lang="en-US" sz="1400" dirty="0">
                <a:solidFill>
                  <a:schemeClr val="tx1"/>
                </a:solidFill>
              </a:rPr>
              <a:t>Enable deeper feature learning from 3D MRI volumes without significant optimization difficulties.</a:t>
            </a:r>
          </a:p>
          <a:p>
            <a:pPr marL="285750" indent="-285750">
              <a:buFont typeface="Arial" panose="020B0604020202020204" pitchFamily="34" charset="0"/>
              <a:buChar char="•"/>
            </a:pPr>
            <a:r>
              <a:rPr lang="en-US" sz="1400" dirty="0">
                <a:solidFill>
                  <a:schemeClr val="tx1"/>
                </a:solidFill>
              </a:rPr>
              <a:t>Extract high-level volumetric features from MRI scans using a pretrained 3D ResNet-18 backbone.</a:t>
            </a:r>
          </a:p>
          <a:p>
            <a:pPr marL="285750" indent="-285750">
              <a:buFont typeface="Arial" panose="020B0604020202020204" pitchFamily="34" charset="0"/>
              <a:buChar char="•"/>
            </a:pPr>
            <a:r>
              <a:rPr lang="en-US" sz="1400" dirty="0">
                <a:solidFill>
                  <a:schemeClr val="tx1"/>
                </a:solidFill>
              </a:rPr>
              <a:t>Generate compact MRI feature representations for integration with other data modalities.</a:t>
            </a:r>
          </a:p>
          <a:p>
            <a:pPr marL="285750" indent="-285750">
              <a:buFont typeface="Arial" panose="020B0604020202020204" pitchFamily="34" charset="0"/>
              <a:buChar char="•"/>
            </a:pPr>
            <a:r>
              <a:rPr lang="en-US" sz="1400" dirty="0">
                <a:solidFill>
                  <a:schemeClr val="tx1"/>
                </a:solidFill>
              </a:rPr>
              <a:t>Prepare extracted MRI features for the </a:t>
            </a:r>
            <a:r>
              <a:rPr lang="en-US" sz="1400" b="1" dirty="0">
                <a:solidFill>
                  <a:schemeClr val="tx1"/>
                </a:solidFill>
              </a:rPr>
              <a:t>multimodal fusion stage</a:t>
            </a:r>
            <a:r>
              <a:rPr lang="en-US" sz="1400" dirty="0">
                <a:solidFill>
                  <a:schemeClr val="tx1"/>
                </a:solidFill>
              </a:rPr>
              <a:t> with clinical data.</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a:extLst>
              <a:ext uri="{FF2B5EF4-FFF2-40B4-BE49-F238E27FC236}">
                <a16:creationId xmlns:a16="http://schemas.microsoft.com/office/drawing/2014/main" id="{4B92ACD6-60A6-57D5-39B2-87B1657B51C7}"/>
              </a:ext>
            </a:extLst>
          </p:cNvPr>
          <p:cNvPicPr>
            <a:picLocks noChangeAspect="1"/>
          </p:cNvPicPr>
          <p:nvPr/>
        </p:nvPicPr>
        <p:blipFill>
          <a:blip r:embed="rId2"/>
          <a:stretch>
            <a:fillRect/>
          </a:stretch>
        </p:blipFill>
        <p:spPr>
          <a:xfrm>
            <a:off x="5570220" y="2307272"/>
            <a:ext cx="5989320" cy="2243455"/>
          </a:xfrm>
          <a:prstGeom prst="rect">
            <a:avLst/>
          </a:prstGeom>
        </p:spPr>
      </p:pic>
    </p:spTree>
    <p:extLst>
      <p:ext uri="{BB962C8B-B14F-4D97-AF65-F5344CB8AC3E}">
        <p14:creationId xmlns:p14="http://schemas.microsoft.com/office/powerpoint/2010/main" val="2019531036"/>
      </p:ext>
    </p:ext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C6994-2A84-2AA6-7516-FACB1EFF742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AE86D47-D3AF-D4B9-FC9E-577962BAE897}"/>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97F2DE93-DCD4-3E15-F1BA-33571F36EC5E}"/>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ResNet-18 Results</a:t>
            </a:r>
            <a:endParaRPr dirty="0"/>
          </a:p>
        </p:txBody>
      </p:sp>
      <p:sp>
        <p:nvSpPr>
          <p:cNvPr id="4" name="Rectangle 3">
            <a:extLst>
              <a:ext uri="{FF2B5EF4-FFF2-40B4-BE49-F238E27FC236}">
                <a16:creationId xmlns:a16="http://schemas.microsoft.com/office/drawing/2014/main" id="{5901586C-32BB-FF44-0ED6-65F97745A455}"/>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1993ED86-DA1A-97BE-D4EB-DF63BE669746}"/>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latin typeface="Times New Roman" panose="02020603050405020304" pitchFamily="18" charset="0"/>
                <a:cs typeface="Times New Roman" panose="02020603050405020304" pitchFamily="18" charset="0"/>
              </a:rPr>
              <a:t>Results</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Achieved a significant improvement in testing accuracy, reaching </a:t>
            </a:r>
            <a:r>
              <a:rPr lang="en-US" sz="1400" b="1" dirty="0">
                <a:solidFill>
                  <a:schemeClr val="tx1"/>
                </a:solidFill>
                <a:latin typeface="Times New Roman" panose="02020603050405020304" pitchFamily="18" charset="0"/>
                <a:cs typeface="Times New Roman" panose="02020603050405020304" pitchFamily="18" charset="0"/>
              </a:rPr>
              <a:t>98.31%</a:t>
            </a:r>
            <a:r>
              <a:rPr lang="en-US" sz="14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Residual connections improved training stability and feature learning.</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Pretrained convolutional weights enhanced the extraction of informative MRI features.</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Generated effective </a:t>
            </a:r>
            <a:r>
              <a:rPr lang="en-US" sz="1400" b="1" dirty="0">
                <a:solidFill>
                  <a:schemeClr val="tx1"/>
                </a:solidFill>
                <a:latin typeface="Times New Roman" panose="02020603050405020304" pitchFamily="18" charset="0"/>
                <a:cs typeface="Times New Roman" panose="02020603050405020304" pitchFamily="18" charset="0"/>
              </a:rPr>
              <a:t>512-dimensional visual feature representations</a:t>
            </a:r>
            <a:r>
              <a:rPr lang="en-US" sz="1400" dirty="0">
                <a:solidFill>
                  <a:schemeClr val="tx1"/>
                </a:solidFill>
                <a:latin typeface="Times New Roman" panose="02020603050405020304" pitchFamily="18" charset="0"/>
                <a:cs typeface="Times New Roman" panose="02020603050405020304" pitchFamily="18" charset="0"/>
              </a:rPr>
              <a:t> for classification.</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Demonstrated superior performance compared with previous CNN-based architectures.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graphicFrame>
        <p:nvGraphicFramePr>
          <p:cNvPr id="5" name="Table 4">
            <a:extLst>
              <a:ext uri="{FF2B5EF4-FFF2-40B4-BE49-F238E27FC236}">
                <a16:creationId xmlns:a16="http://schemas.microsoft.com/office/drawing/2014/main" id="{B0B2EA6F-3238-3E7F-2207-750E2E3967B4}"/>
              </a:ext>
            </a:extLst>
          </p:cNvPr>
          <p:cNvGraphicFramePr>
            <a:graphicFrameLocks noGrp="1"/>
          </p:cNvGraphicFramePr>
          <p:nvPr>
            <p:extLst>
              <p:ext uri="{D42A27DB-BD31-4B8C-83A1-F6EECF244321}">
                <p14:modId xmlns:p14="http://schemas.microsoft.com/office/powerpoint/2010/main" val="3809449135"/>
              </p:ext>
            </p:extLst>
          </p:nvPr>
        </p:nvGraphicFramePr>
        <p:xfrm>
          <a:off x="5718050" y="2040762"/>
          <a:ext cx="5925310" cy="3564509"/>
        </p:xfrm>
        <a:graphic>
          <a:graphicData uri="http://schemas.openxmlformats.org/drawingml/2006/table">
            <a:tbl>
              <a:tblPr firstRow="1" firstCol="1" bandRow="1">
                <a:tableStyleId>{69012ECD-51FC-41F1-AA8D-1B2483CD663E}</a:tableStyleId>
              </a:tblPr>
              <a:tblGrid>
                <a:gridCol w="1341118">
                  <a:extLst>
                    <a:ext uri="{9D8B030D-6E8A-4147-A177-3AD203B41FA5}">
                      <a16:colId xmlns:a16="http://schemas.microsoft.com/office/drawing/2014/main" val="1071415646"/>
                    </a:ext>
                  </a:extLst>
                </a:gridCol>
                <a:gridCol w="1325880">
                  <a:extLst>
                    <a:ext uri="{9D8B030D-6E8A-4147-A177-3AD203B41FA5}">
                      <a16:colId xmlns:a16="http://schemas.microsoft.com/office/drawing/2014/main" val="702914495"/>
                    </a:ext>
                  </a:extLst>
                </a:gridCol>
                <a:gridCol w="1069848">
                  <a:extLst>
                    <a:ext uri="{9D8B030D-6E8A-4147-A177-3AD203B41FA5}">
                      <a16:colId xmlns:a16="http://schemas.microsoft.com/office/drawing/2014/main" val="3618153829"/>
                    </a:ext>
                  </a:extLst>
                </a:gridCol>
                <a:gridCol w="1069848">
                  <a:extLst>
                    <a:ext uri="{9D8B030D-6E8A-4147-A177-3AD203B41FA5}">
                      <a16:colId xmlns:a16="http://schemas.microsoft.com/office/drawing/2014/main" val="486467698"/>
                    </a:ext>
                  </a:extLst>
                </a:gridCol>
                <a:gridCol w="1118616">
                  <a:extLst>
                    <a:ext uri="{9D8B030D-6E8A-4147-A177-3AD203B41FA5}">
                      <a16:colId xmlns:a16="http://schemas.microsoft.com/office/drawing/2014/main" val="3916109515"/>
                    </a:ext>
                  </a:extLst>
                </a:gridCol>
              </a:tblGrid>
              <a:tr h="332499">
                <a:tc>
                  <a:txBody>
                    <a:bodyPr/>
                    <a:lstStyle/>
                    <a:p>
                      <a:pPr marL="171450" marR="0" indent="-6350" algn="l" rtl="0">
                        <a:lnSpc>
                          <a:spcPct val="115000"/>
                        </a:lnSpc>
                        <a:spcAft>
                          <a:spcPts val="1000"/>
                        </a:spcAft>
                        <a:buNone/>
                      </a:pPr>
                      <a:r>
                        <a:rPr lang="en-US" sz="1400" dirty="0">
                          <a:effectLst/>
                        </a:rPr>
                        <a:t>Class</a:t>
                      </a:r>
                      <a:endParaRPr lang="en-US" sz="14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Precision</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Recall</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F1-Score</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400">
                          <a:effectLst/>
                        </a:rPr>
                        <a:t>Support</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48084796"/>
                  </a:ext>
                </a:extLst>
              </a:tr>
              <a:tr h="589384">
                <a:tc>
                  <a:txBody>
                    <a:bodyPr/>
                    <a:lstStyle/>
                    <a:p>
                      <a:pPr marL="171450" marR="0" indent="-6350" algn="l" rtl="0">
                        <a:lnSpc>
                          <a:spcPct val="115000"/>
                        </a:lnSpc>
                        <a:spcAft>
                          <a:spcPts val="1000"/>
                        </a:spcAft>
                        <a:buNone/>
                      </a:pPr>
                      <a:r>
                        <a:rPr lang="en-US" sz="12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98.59%</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97.22%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97.90%</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72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44869587"/>
                  </a:ext>
                </a:extLst>
              </a:tr>
              <a:tr h="893676">
                <a:tc>
                  <a:txBody>
                    <a:bodyPr/>
                    <a:lstStyle/>
                    <a:p>
                      <a:pPr marL="171450" marR="0" indent="-6350" algn="l" rtl="0">
                        <a:lnSpc>
                          <a:spcPct val="115000"/>
                        </a:lnSpc>
                        <a:spcAft>
                          <a:spcPts val="1000"/>
                        </a:spcAft>
                        <a:buNone/>
                      </a:pPr>
                      <a:r>
                        <a:rPr lang="en-US" sz="1200">
                          <a:effectLst/>
                        </a:rPr>
                        <a:t>Mild Cognitive Impairment (MCI)</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99.12%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97.39%</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98.25%</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115</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87671602"/>
                  </a:ext>
                </a:extLst>
              </a:tr>
              <a:tr h="589384">
                <a:tc>
                  <a:txBody>
                    <a:bodyPr/>
                    <a:lstStyle/>
                    <a:p>
                      <a:pPr marL="171450" marR="0" indent="-6350" algn="l" rtl="0">
                        <a:lnSpc>
                          <a:spcPct val="115000"/>
                        </a:lnSpc>
                        <a:spcAft>
                          <a:spcPts val="1000"/>
                        </a:spcAft>
                        <a:buNone/>
                      </a:pPr>
                      <a:r>
                        <a:rPr lang="en-US" sz="1200">
                          <a:effectLst/>
                        </a:rPr>
                        <a:t>Alzheimer's Disease (AD)</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97.32%</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100.00%</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98.64%</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109</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50120651"/>
                  </a:ext>
                </a:extLst>
              </a:tr>
              <a:tr h="285091">
                <a:tc>
                  <a:txBody>
                    <a:bodyPr/>
                    <a:lstStyle/>
                    <a:p>
                      <a:pPr marL="171450" marR="0" indent="-6350" algn="l" rtl="0">
                        <a:lnSpc>
                          <a:spcPct val="115000"/>
                        </a:lnSpc>
                        <a:spcAft>
                          <a:spcPts val="1000"/>
                        </a:spcAft>
                        <a:buNone/>
                      </a:pPr>
                      <a:r>
                        <a:rPr lang="en-US" sz="1200">
                          <a:effectLst/>
                        </a:rPr>
                        <a:t>Accuracy</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98.31%</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20026088"/>
                  </a:ext>
                </a:extLst>
              </a:tr>
              <a:tr h="285091">
                <a:tc>
                  <a:txBody>
                    <a:bodyPr/>
                    <a:lstStyle/>
                    <a:p>
                      <a:pPr marL="171450" marR="0" indent="-6350" algn="l" rtl="0">
                        <a:lnSpc>
                          <a:spcPct val="115000"/>
                        </a:lnSpc>
                        <a:spcAft>
                          <a:spcPts val="1000"/>
                        </a:spcAft>
                        <a:buNone/>
                      </a:pPr>
                      <a:r>
                        <a:rPr lang="en-US" sz="1200">
                          <a:effectLst/>
                        </a:rPr>
                        <a:t>Macro Average</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98.34%</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98.20%</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98.26%</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0990"/>
                  </a:ext>
                </a:extLst>
              </a:tr>
              <a:tr h="589384">
                <a:tc>
                  <a:txBody>
                    <a:bodyPr/>
                    <a:lstStyle/>
                    <a:p>
                      <a:pPr marL="171450" marR="0" indent="-6350" algn="l" rtl="0">
                        <a:lnSpc>
                          <a:spcPct val="115000"/>
                        </a:lnSpc>
                        <a:spcAft>
                          <a:spcPts val="1000"/>
                        </a:spcAft>
                        <a:buNone/>
                      </a:pPr>
                      <a:r>
                        <a:rPr lang="en-US" sz="1200">
                          <a:effectLst/>
                        </a:rPr>
                        <a:t>Weighted Average</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98.33%</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98.31%</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a:effectLst/>
                        </a:rPr>
                        <a:t>98.31%</a:t>
                      </a:r>
                      <a:endParaRPr lang="en-US" sz="1400">
                        <a:solidFill>
                          <a:srgbClr val="00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171450" marR="0" indent="-6350" algn="l" rtl="0">
                        <a:lnSpc>
                          <a:spcPct val="115000"/>
                        </a:lnSpc>
                        <a:spcAft>
                          <a:spcPts val="1000"/>
                        </a:spcAft>
                        <a:buNone/>
                      </a:pPr>
                      <a:r>
                        <a:rPr lang="en-US" sz="1200" dirty="0">
                          <a:effectLst/>
                        </a:rPr>
                        <a:t>296</a:t>
                      </a:r>
                      <a:endParaRPr lang="en-US" sz="14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60424902"/>
                  </a:ext>
                </a:extLst>
              </a:tr>
            </a:tbl>
          </a:graphicData>
        </a:graphic>
      </p:graphicFrame>
    </p:spTree>
    <p:extLst>
      <p:ext uri="{BB962C8B-B14F-4D97-AF65-F5344CB8AC3E}">
        <p14:creationId xmlns:p14="http://schemas.microsoft.com/office/powerpoint/2010/main" val="890057205"/>
      </p:ext>
    </p:ext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1A885-34E6-B4F1-DB6B-21A40E22B30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23D0DF-F70D-B63B-F932-E3CD1F229A48}"/>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3FDC99AD-4D16-A937-8AD6-F835E3E6ECC3}"/>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ResNet-18 Confusion matrix</a:t>
            </a:r>
            <a:endParaRPr dirty="0"/>
          </a:p>
        </p:txBody>
      </p:sp>
      <p:sp>
        <p:nvSpPr>
          <p:cNvPr id="4" name="Rectangle 3">
            <a:extLst>
              <a:ext uri="{FF2B5EF4-FFF2-40B4-BE49-F238E27FC236}">
                <a16:creationId xmlns:a16="http://schemas.microsoft.com/office/drawing/2014/main" id="{8ECBFD2A-53FE-AD96-B1A0-A0C3DBCA9E4E}"/>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10D00B8A-5735-34BE-9D05-307E12F9856A}"/>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rPr>
              <a:t>Confusion Matrix Analysis</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1400" dirty="0">
                <a:solidFill>
                  <a:schemeClr val="tx1"/>
                </a:solidFill>
              </a:rPr>
              <a:t>Successfully classified the majority of test samples across all three classes.</a:t>
            </a:r>
          </a:p>
          <a:p>
            <a:pPr marL="285750" indent="-285750">
              <a:lnSpc>
                <a:spcPct val="150000"/>
              </a:lnSpc>
              <a:buFont typeface="Arial" panose="020B0604020202020204" pitchFamily="34" charset="0"/>
              <a:buChar char="•"/>
            </a:pPr>
            <a:r>
              <a:rPr lang="en-US" sz="1400" dirty="0">
                <a:solidFill>
                  <a:schemeClr val="tx1"/>
                </a:solidFill>
              </a:rPr>
              <a:t>Correctly identified </a:t>
            </a:r>
            <a:r>
              <a:rPr lang="en-US" sz="1400" b="1" dirty="0">
                <a:solidFill>
                  <a:schemeClr val="tx1"/>
                </a:solidFill>
              </a:rPr>
              <a:t>70 NC</a:t>
            </a:r>
            <a:r>
              <a:rPr lang="en-US" sz="1400" dirty="0">
                <a:solidFill>
                  <a:schemeClr val="tx1"/>
                </a:solidFill>
              </a:rPr>
              <a:t>, </a:t>
            </a:r>
            <a:r>
              <a:rPr lang="en-US" sz="1400" b="1" dirty="0">
                <a:solidFill>
                  <a:schemeClr val="tx1"/>
                </a:solidFill>
              </a:rPr>
              <a:t>112 MCI</a:t>
            </a:r>
            <a:r>
              <a:rPr lang="en-US" sz="1400" dirty="0">
                <a:solidFill>
                  <a:schemeClr val="tx1"/>
                </a:solidFill>
              </a:rPr>
              <a:t>, and </a:t>
            </a:r>
            <a:r>
              <a:rPr lang="en-US" sz="1400" b="1" dirty="0">
                <a:solidFill>
                  <a:schemeClr val="tx1"/>
                </a:solidFill>
              </a:rPr>
              <a:t>109 AD</a:t>
            </a:r>
            <a:r>
              <a:rPr lang="en-US" sz="1400" dirty="0">
                <a:solidFill>
                  <a:schemeClr val="tx1"/>
                </a:solidFill>
              </a:rPr>
              <a:t> cases.</a:t>
            </a:r>
          </a:p>
          <a:p>
            <a:pPr marL="285750" indent="-285750">
              <a:lnSpc>
                <a:spcPct val="150000"/>
              </a:lnSpc>
              <a:buFont typeface="Arial" panose="020B0604020202020204" pitchFamily="34" charset="0"/>
              <a:buChar char="•"/>
            </a:pPr>
            <a:r>
              <a:rPr lang="en-US" sz="1400" dirty="0">
                <a:solidFill>
                  <a:schemeClr val="tx1"/>
                </a:solidFill>
              </a:rPr>
              <a:t>Only </a:t>
            </a:r>
            <a:r>
              <a:rPr lang="en-US" sz="1400" b="1" dirty="0">
                <a:solidFill>
                  <a:schemeClr val="tx1"/>
                </a:solidFill>
              </a:rPr>
              <a:t>4 out of 292 test samples</a:t>
            </a:r>
            <a:r>
              <a:rPr lang="en-US" sz="1400" dirty="0">
                <a:solidFill>
                  <a:schemeClr val="tx1"/>
                </a:solidFill>
              </a:rPr>
              <a:t> were misclassified.</a:t>
            </a:r>
          </a:p>
          <a:p>
            <a:pPr marL="285750" indent="-285750">
              <a:lnSpc>
                <a:spcPct val="150000"/>
              </a:lnSpc>
              <a:buFont typeface="Arial" panose="020B0604020202020204" pitchFamily="34" charset="0"/>
              <a:buChar char="•"/>
            </a:pPr>
            <a:r>
              <a:rPr lang="en-US" sz="1400" dirty="0">
                <a:solidFill>
                  <a:schemeClr val="tx1"/>
                </a:solidFill>
              </a:rPr>
              <a:t>Demonstrated strong classification capability and improved class discrimination.</a:t>
            </a:r>
          </a:p>
          <a:p>
            <a:pPr marL="285750" indent="-285750">
              <a:lnSpc>
                <a:spcPct val="150000"/>
              </a:lnSpc>
              <a:buFont typeface="Arial" panose="020B0604020202020204" pitchFamily="34" charset="0"/>
              <a:buChar char="•"/>
            </a:pPr>
            <a:r>
              <a:rPr lang="en-US" sz="1400" dirty="0">
                <a:solidFill>
                  <a:schemeClr val="tx1"/>
                </a:solidFill>
              </a:rPr>
              <a:t>Confirmed the effectiveness of the 3D ResNet-18 model for Alzheimer’s disease classification.</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descr="wfonPvAOTcwTQAAAABJRU5ErkJggg== (1012×889)">
            <a:extLst>
              <a:ext uri="{FF2B5EF4-FFF2-40B4-BE49-F238E27FC236}">
                <a16:creationId xmlns:a16="http://schemas.microsoft.com/office/drawing/2014/main" id="{EF0FA28D-5607-A876-07EB-328279C73B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0041" y="1635574"/>
            <a:ext cx="5003927" cy="4396163"/>
          </a:xfrm>
          <a:prstGeom prst="rect">
            <a:avLst/>
          </a:prstGeom>
          <a:noFill/>
          <a:ln>
            <a:noFill/>
          </a:ln>
        </p:spPr>
      </p:pic>
    </p:spTree>
    <p:extLst>
      <p:ext uri="{BB962C8B-B14F-4D97-AF65-F5344CB8AC3E}">
        <p14:creationId xmlns:p14="http://schemas.microsoft.com/office/powerpoint/2010/main" val="3571499147"/>
      </p:ext>
    </p:extLst>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73DE0-893D-F7CA-2203-12E0C232F60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5343ED-2DD9-FBBF-CEC6-D6B4BAA83CF9}"/>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C71CC77C-71B1-BED3-E31F-FBFD77BFB338}"/>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ResNet-18 Training curves</a:t>
            </a:r>
            <a:endParaRPr dirty="0"/>
          </a:p>
        </p:txBody>
      </p:sp>
      <p:sp>
        <p:nvSpPr>
          <p:cNvPr id="4" name="Rectangle 3">
            <a:extLst>
              <a:ext uri="{FF2B5EF4-FFF2-40B4-BE49-F238E27FC236}">
                <a16:creationId xmlns:a16="http://schemas.microsoft.com/office/drawing/2014/main" id="{986BB40A-872D-9DA0-390A-4E920ED6674D}"/>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327AA033-E30E-A4F3-FE7F-9FA18437B846}"/>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ResNet-18 </a:t>
            </a:r>
            <a:r>
              <a:rPr lang="en-US" sz="1600" b="1" dirty="0">
                <a:solidFill>
                  <a:schemeClr val="tx1"/>
                </a:solidFill>
                <a:latin typeface="Times New Roman" panose="02020603050405020304" pitchFamily="18" charset="0"/>
                <a:cs typeface="Times New Roman" panose="02020603050405020304" pitchFamily="18" charset="0"/>
              </a:rPr>
              <a:t>Training Curve Analysis</a:t>
            </a:r>
            <a:endParaRPr lang="en-US" sz="1400" dirty="0">
              <a:solidFill>
                <a:schemeClr val="tx1"/>
              </a:solidFill>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Training and validation loss decreased consistently toward zero.</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model achieved stable learning without signs of overfitting.</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Residual connections improved gradient flow and training stability.</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network learned robust and meaningful features from MRI data.</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5" name="Picture 4" descr="wcgZtLeoatsrwAAAABJRU5ErkJggg== (1389×490)">
            <a:extLst>
              <a:ext uri="{FF2B5EF4-FFF2-40B4-BE49-F238E27FC236}">
                <a16:creationId xmlns:a16="http://schemas.microsoft.com/office/drawing/2014/main" id="{AF7FEB49-F144-0613-4955-9960051974B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96712" y="2358390"/>
            <a:ext cx="6059869" cy="2324100"/>
          </a:xfrm>
          <a:prstGeom prst="rect">
            <a:avLst/>
          </a:prstGeom>
          <a:noFill/>
          <a:ln>
            <a:noFill/>
          </a:ln>
        </p:spPr>
      </p:pic>
    </p:spTree>
    <p:extLst>
      <p:ext uri="{BB962C8B-B14F-4D97-AF65-F5344CB8AC3E}">
        <p14:creationId xmlns:p14="http://schemas.microsoft.com/office/powerpoint/2010/main" val="478667172"/>
      </p:ext>
    </p:extLst>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5:</a:t>
            </a:r>
            <a:r>
              <a:rPr dirty="0"/>
              <a:t> </a:t>
            </a:r>
            <a:r>
              <a:rPr lang="en-US" dirty="0"/>
              <a:t>ARCHITECTURES</a:t>
            </a:r>
            <a:endParaRPr dirty="0"/>
          </a:p>
          <a:p>
            <a:pPr>
              <a:defRPr sz="2200" b="1">
                <a:solidFill>
                  <a:srgbClr val="FFFFFF"/>
                </a:solidFill>
                <a:latin typeface="Arial"/>
              </a:defRPr>
            </a:pPr>
            <a:r>
              <a:rPr lang="en-US" dirty="0"/>
              <a:t>Multimodal Data Fusion Model</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10728655"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Develop a </a:t>
            </a:r>
            <a:r>
              <a:rPr lang="en-US" sz="1600" b="1" dirty="0">
                <a:solidFill>
                  <a:schemeClr val="tx1"/>
                </a:solidFill>
                <a:latin typeface="Times New Roman" panose="02020603050405020304" pitchFamily="18" charset="0"/>
                <a:cs typeface="Times New Roman" panose="02020603050405020304" pitchFamily="18" charset="0"/>
              </a:rPr>
              <a:t>multimodal deep learning framework</a:t>
            </a:r>
            <a:r>
              <a:rPr lang="en-US" sz="1600" dirty="0">
                <a:solidFill>
                  <a:schemeClr val="tx1"/>
                </a:solidFill>
                <a:latin typeface="Times New Roman" panose="02020603050405020304" pitchFamily="18" charset="0"/>
                <a:cs typeface="Times New Roman" panose="02020603050405020304" pitchFamily="18" charset="0"/>
              </a:rPr>
              <a:t> combining MRI and clinical-cognitive information for Alzheimer’s diagnosis.</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Overcome limitations of single-modality models by integrating complementary data sources.</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Extract high-level MRI features using a pretrained </a:t>
            </a:r>
            <a:r>
              <a:rPr lang="en-US" sz="1600" b="1" dirty="0">
                <a:solidFill>
                  <a:schemeClr val="tx1"/>
                </a:solidFill>
                <a:latin typeface="Times New Roman" panose="02020603050405020304" pitchFamily="18" charset="0"/>
                <a:cs typeface="Times New Roman" panose="02020603050405020304" pitchFamily="18" charset="0"/>
              </a:rPr>
              <a:t>3D ResNet-18</a:t>
            </a:r>
            <a:r>
              <a:rPr lang="en-US" sz="1600" dirty="0">
                <a:solidFill>
                  <a:schemeClr val="tx1"/>
                </a:solidFill>
                <a:latin typeface="Times New Roman" panose="02020603050405020304" pitchFamily="18" charset="0"/>
                <a:cs typeface="Times New Roman" panose="02020603050405020304" pitchFamily="18" charset="0"/>
              </a:rPr>
              <a:t> backbone.</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Process clinical features (gender, education level, and MMSE score) to generate clinical representations.</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Combine MRI and clinical features using a </a:t>
            </a:r>
            <a:r>
              <a:rPr lang="en-US" sz="1600" b="1" dirty="0">
                <a:solidFill>
                  <a:schemeClr val="tx1"/>
                </a:solidFill>
                <a:latin typeface="Times New Roman" panose="02020603050405020304" pitchFamily="18" charset="0"/>
                <a:cs typeface="Times New Roman" panose="02020603050405020304" pitchFamily="18" charset="0"/>
              </a:rPr>
              <a:t>late fusion strategy</a:t>
            </a:r>
            <a:r>
              <a:rPr lang="en-US" sz="16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Use an MLP classifier with class-balanced weighting for final multi-class prediction (</a:t>
            </a:r>
            <a:r>
              <a:rPr lang="en-US" sz="1600" b="1" dirty="0">
                <a:solidFill>
                  <a:schemeClr val="tx1"/>
                </a:solidFill>
                <a:latin typeface="Times New Roman" panose="02020603050405020304" pitchFamily="18" charset="0"/>
                <a:cs typeface="Times New Roman" panose="02020603050405020304" pitchFamily="18" charset="0"/>
              </a:rPr>
              <a:t>NC, MCI, and AD</a:t>
            </a:r>
            <a:r>
              <a:rPr lang="en-US" sz="16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Create a unified feature representation that captures both </a:t>
            </a:r>
            <a:r>
              <a:rPr lang="en-US" sz="1600" b="1" dirty="0">
                <a:solidFill>
                  <a:schemeClr val="tx1"/>
                </a:solidFill>
                <a:latin typeface="Times New Roman" panose="02020603050405020304" pitchFamily="18" charset="0"/>
                <a:cs typeface="Times New Roman" panose="02020603050405020304" pitchFamily="18" charset="0"/>
              </a:rPr>
              <a:t>brain structural changes</a:t>
            </a:r>
            <a:r>
              <a:rPr lang="en-US" sz="1600" dirty="0">
                <a:solidFill>
                  <a:schemeClr val="tx1"/>
                </a:solidFill>
                <a:latin typeface="Times New Roman" panose="02020603050405020304" pitchFamily="18" charset="0"/>
                <a:cs typeface="Times New Roman" panose="02020603050405020304" pitchFamily="18" charset="0"/>
              </a:rPr>
              <a:t> and </a:t>
            </a:r>
            <a:r>
              <a:rPr lang="en-US" sz="1600" b="1" dirty="0">
                <a:solidFill>
                  <a:schemeClr val="tx1"/>
                </a:solidFill>
                <a:latin typeface="Times New Roman" panose="02020603050405020304" pitchFamily="18" charset="0"/>
                <a:cs typeface="Times New Roman" panose="02020603050405020304" pitchFamily="18" charset="0"/>
              </a:rPr>
              <a:t>clinical characteristics</a:t>
            </a:r>
            <a:r>
              <a:rPr lang="en-US" sz="16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Improve diagnostic accuracy through comprehensive multimodal learning.</a:t>
            </a:r>
          </a:p>
          <a:p>
            <a:pPr algn="ctr">
              <a:spcAft>
                <a:spcPts val="1000"/>
              </a:spcAft>
              <a:defRPr sz="1600" b="1">
                <a:solidFill>
                  <a:srgbClr val="0F172A"/>
                </a:solidFill>
                <a:latin typeface="Arial"/>
              </a:defRPr>
            </a:pPr>
            <a:endParaRPr dirty="0"/>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7D87F-F4FB-5AF2-5C7F-38CDF2253D6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6F5BE36-7B1C-D331-7AB1-16240146E4F3}"/>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2E7090D0-2C38-2534-132E-1615BEF3EC8C}"/>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Multimodal Data Fusion model results</a:t>
            </a:r>
            <a:endParaRPr dirty="0"/>
          </a:p>
        </p:txBody>
      </p:sp>
      <p:sp>
        <p:nvSpPr>
          <p:cNvPr id="4" name="Rectangle 3">
            <a:extLst>
              <a:ext uri="{FF2B5EF4-FFF2-40B4-BE49-F238E27FC236}">
                <a16:creationId xmlns:a16="http://schemas.microsoft.com/office/drawing/2014/main" id="{BE0A8CA0-5709-EC30-C437-2D61A251C091}"/>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7867923F-347B-3ED3-7234-C99B00FF93BB}"/>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Multimodal result</a:t>
            </a:r>
          </a:p>
          <a:p>
            <a:pPr marL="285750" indent="-285750">
              <a:lnSpc>
                <a:spcPct val="150000"/>
              </a:lnSpc>
              <a:buFont typeface="Arial" panose="020B0604020202020204" pitchFamily="34" charset="0"/>
              <a:buChar char="•"/>
            </a:pPr>
            <a:r>
              <a:rPr lang="en-US" sz="1400" dirty="0">
                <a:solidFill>
                  <a:schemeClr val="tx1"/>
                </a:solidFill>
              </a:rPr>
              <a:t>Achieved the high performance with </a:t>
            </a:r>
            <a:r>
              <a:rPr lang="en-US" sz="1400" b="1" dirty="0">
                <a:solidFill>
                  <a:schemeClr val="tx1"/>
                </a:solidFill>
              </a:rPr>
              <a:t>97.30% testing accuracy</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Combined </a:t>
            </a:r>
            <a:r>
              <a:rPr lang="en-US" sz="1400" b="1" dirty="0">
                <a:solidFill>
                  <a:schemeClr val="tx1"/>
                </a:solidFill>
              </a:rPr>
              <a:t>3D MRI features</a:t>
            </a:r>
            <a:r>
              <a:rPr lang="en-US" sz="1400" dirty="0">
                <a:solidFill>
                  <a:schemeClr val="tx1"/>
                </a:solidFill>
              </a:rPr>
              <a:t> with clinical information to improve diagnostic representation.</a:t>
            </a:r>
          </a:p>
          <a:p>
            <a:pPr marL="285750" indent="-285750">
              <a:lnSpc>
                <a:spcPct val="150000"/>
              </a:lnSpc>
              <a:buFont typeface="Arial" panose="020B0604020202020204" pitchFamily="34" charset="0"/>
              <a:buChar char="•"/>
            </a:pPr>
            <a:r>
              <a:rPr lang="en-US" sz="1400" dirty="0">
                <a:solidFill>
                  <a:schemeClr val="tx1"/>
                </a:solidFill>
              </a:rPr>
              <a:t>Integrated clinical features, including normalized </a:t>
            </a:r>
            <a:r>
              <a:rPr lang="en-US" sz="1400" b="1" dirty="0">
                <a:solidFill>
                  <a:schemeClr val="tx1"/>
                </a:solidFill>
              </a:rPr>
              <a:t>MMSE scores</a:t>
            </a:r>
            <a:r>
              <a:rPr lang="en-US" sz="1400" dirty="0">
                <a:solidFill>
                  <a:schemeClr val="tx1"/>
                </a:solidFill>
              </a:rPr>
              <a:t>, to enhance classification capability.</a:t>
            </a:r>
          </a:p>
          <a:p>
            <a:pPr marL="285750" indent="-285750">
              <a:lnSpc>
                <a:spcPct val="150000"/>
              </a:lnSpc>
              <a:buFont typeface="Arial" panose="020B0604020202020204" pitchFamily="34" charset="0"/>
              <a:buChar char="•"/>
            </a:pPr>
            <a:r>
              <a:rPr lang="en-US" sz="1400" dirty="0">
                <a:solidFill>
                  <a:schemeClr val="tx1"/>
                </a:solidFill>
              </a:rPr>
              <a:t>Improved discrimination between the three diagnostic categories (</a:t>
            </a:r>
            <a:r>
              <a:rPr lang="en-US" sz="1400" b="1" dirty="0">
                <a:solidFill>
                  <a:schemeClr val="tx1"/>
                </a:solidFill>
              </a:rPr>
              <a:t>NC, MCI, and AD</a:t>
            </a:r>
            <a:r>
              <a:rPr lang="en-US" sz="1400" dirty="0">
                <a:solidFill>
                  <a:schemeClr val="tx1"/>
                </a:solidFill>
              </a:rPr>
              <a:t>).</a:t>
            </a:r>
          </a:p>
          <a:p>
            <a:pPr marL="285750" indent="-285750">
              <a:lnSpc>
                <a:spcPct val="150000"/>
              </a:lnSpc>
              <a:buFont typeface="Arial" panose="020B0604020202020204" pitchFamily="34" charset="0"/>
              <a:buChar char="•"/>
            </a:pPr>
            <a:r>
              <a:rPr lang="en-US" sz="1400" dirty="0">
                <a:solidFill>
                  <a:schemeClr val="tx1"/>
                </a:solidFill>
              </a:rPr>
              <a:t>Demonstrated the effectiveness of multimodal fusion compared with image-only models.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graphicFrame>
        <p:nvGraphicFramePr>
          <p:cNvPr id="5" name="Table 4">
            <a:extLst>
              <a:ext uri="{FF2B5EF4-FFF2-40B4-BE49-F238E27FC236}">
                <a16:creationId xmlns:a16="http://schemas.microsoft.com/office/drawing/2014/main" id="{66A25DD3-3BE9-A0B2-5FE3-18AA98856E83}"/>
              </a:ext>
            </a:extLst>
          </p:cNvPr>
          <p:cNvGraphicFramePr>
            <a:graphicFrameLocks noGrp="1"/>
          </p:cNvGraphicFramePr>
          <p:nvPr>
            <p:extLst>
              <p:ext uri="{D42A27DB-BD31-4B8C-83A1-F6EECF244321}">
                <p14:modId xmlns:p14="http://schemas.microsoft.com/office/powerpoint/2010/main" val="2235769602"/>
              </p:ext>
            </p:extLst>
          </p:nvPr>
        </p:nvGraphicFramePr>
        <p:xfrm>
          <a:off x="5797296" y="2011680"/>
          <a:ext cx="6153910" cy="3349499"/>
        </p:xfrm>
        <a:graphic>
          <a:graphicData uri="http://schemas.openxmlformats.org/drawingml/2006/table">
            <a:tbl>
              <a:tblPr firstRow="1" firstCol="1" bandRow="1">
                <a:tableStyleId>{69012ECD-51FC-41F1-AA8D-1B2483CD663E}</a:tableStyleId>
              </a:tblPr>
              <a:tblGrid>
                <a:gridCol w="1581912">
                  <a:extLst>
                    <a:ext uri="{9D8B030D-6E8A-4147-A177-3AD203B41FA5}">
                      <a16:colId xmlns:a16="http://schemas.microsoft.com/office/drawing/2014/main" val="14854460"/>
                    </a:ext>
                  </a:extLst>
                </a:gridCol>
                <a:gridCol w="1097280">
                  <a:extLst>
                    <a:ext uri="{9D8B030D-6E8A-4147-A177-3AD203B41FA5}">
                      <a16:colId xmlns:a16="http://schemas.microsoft.com/office/drawing/2014/main" val="3931626138"/>
                    </a:ext>
                  </a:extLst>
                </a:gridCol>
                <a:gridCol w="1013154">
                  <a:extLst>
                    <a:ext uri="{9D8B030D-6E8A-4147-A177-3AD203B41FA5}">
                      <a16:colId xmlns:a16="http://schemas.microsoft.com/office/drawing/2014/main" val="1555800471"/>
                    </a:ext>
                  </a:extLst>
                </a:gridCol>
                <a:gridCol w="1345998">
                  <a:extLst>
                    <a:ext uri="{9D8B030D-6E8A-4147-A177-3AD203B41FA5}">
                      <a16:colId xmlns:a16="http://schemas.microsoft.com/office/drawing/2014/main" val="225282906"/>
                    </a:ext>
                  </a:extLst>
                </a:gridCol>
                <a:gridCol w="1115566">
                  <a:extLst>
                    <a:ext uri="{9D8B030D-6E8A-4147-A177-3AD203B41FA5}">
                      <a16:colId xmlns:a16="http://schemas.microsoft.com/office/drawing/2014/main" val="1834502432"/>
                    </a:ext>
                  </a:extLst>
                </a:gridCol>
              </a:tblGrid>
              <a:tr h="0">
                <a:tc>
                  <a:txBody>
                    <a:bodyPr/>
                    <a:lstStyle/>
                    <a:p>
                      <a:pPr marL="342900" marR="0" indent="-6350" algn="ctr">
                        <a:lnSpc>
                          <a:spcPct val="112000"/>
                        </a:lnSpc>
                        <a:spcAft>
                          <a:spcPts val="25"/>
                        </a:spcAft>
                        <a:buNone/>
                      </a:pPr>
                      <a:r>
                        <a:rPr lang="en-US" sz="1400" dirty="0">
                          <a:effectLst/>
                        </a:rPr>
                        <a:t>Class</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ctr">
                        <a:lnSpc>
                          <a:spcPct val="112000"/>
                        </a:lnSpc>
                        <a:spcAft>
                          <a:spcPts val="25"/>
                        </a:spcAft>
                        <a:buNone/>
                      </a:pPr>
                      <a:r>
                        <a:rPr lang="en-US" sz="1400">
                          <a:effectLst/>
                        </a:rPr>
                        <a:t>Precision</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ctr">
                        <a:lnSpc>
                          <a:spcPct val="112000"/>
                        </a:lnSpc>
                        <a:spcAft>
                          <a:spcPts val="25"/>
                        </a:spcAft>
                        <a:buNone/>
                      </a:pPr>
                      <a:r>
                        <a:rPr lang="en-US" sz="1400">
                          <a:effectLst/>
                        </a:rPr>
                        <a:t>Recall</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ctr">
                        <a:lnSpc>
                          <a:spcPct val="112000"/>
                        </a:lnSpc>
                        <a:spcAft>
                          <a:spcPts val="25"/>
                        </a:spcAft>
                        <a:buNone/>
                      </a:pPr>
                      <a:r>
                        <a:rPr lang="en-US" sz="1400">
                          <a:effectLst/>
                        </a:rPr>
                        <a:t>F1-Score</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34010" marR="24765" indent="-6350" algn="ctr">
                        <a:lnSpc>
                          <a:spcPct val="112000"/>
                        </a:lnSpc>
                        <a:spcAft>
                          <a:spcPts val="25"/>
                        </a:spcAft>
                        <a:buNone/>
                      </a:pPr>
                      <a:r>
                        <a:rPr lang="en-US" sz="1400">
                          <a:effectLst/>
                        </a:rPr>
                        <a:t>Support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91574654"/>
                  </a:ext>
                </a:extLst>
              </a:tr>
              <a:tr h="485140">
                <a:tc>
                  <a:txBody>
                    <a:bodyPr/>
                    <a:lstStyle/>
                    <a:p>
                      <a:pPr marL="342900" marR="0" indent="-6350" algn="l">
                        <a:lnSpc>
                          <a:spcPct val="112000"/>
                        </a:lnSpc>
                        <a:spcBef>
                          <a:spcPts val="1200"/>
                        </a:spcBef>
                        <a:spcAft>
                          <a:spcPts val="25"/>
                        </a:spcAft>
                        <a:buNone/>
                      </a:pPr>
                      <a:r>
                        <a:rPr lang="en-US" sz="1200">
                          <a:effectLst/>
                        </a:rPr>
                        <a:t>Normal Control (NC)</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98.55%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94.44%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96.45%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72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02309850"/>
                  </a:ext>
                </a:extLst>
              </a:tr>
              <a:tr h="553720">
                <a:tc>
                  <a:txBody>
                    <a:bodyPr/>
                    <a:lstStyle/>
                    <a:p>
                      <a:pPr marL="342900" marR="0" indent="-6350" algn="l">
                        <a:lnSpc>
                          <a:spcPct val="112000"/>
                        </a:lnSpc>
                        <a:spcBef>
                          <a:spcPts val="1200"/>
                        </a:spcBef>
                        <a:spcAft>
                          <a:spcPts val="25"/>
                        </a:spcAft>
                        <a:buNone/>
                      </a:pPr>
                      <a:r>
                        <a:rPr lang="en-US" sz="1200">
                          <a:effectLst/>
                        </a:rPr>
                        <a:t>Mild Cognitive Impairment (MCI)</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97.37%</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96.52%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96.94%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115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161957534"/>
                  </a:ext>
                </a:extLst>
              </a:tr>
              <a:tr h="502285">
                <a:tc>
                  <a:txBody>
                    <a:bodyPr/>
                    <a:lstStyle/>
                    <a:p>
                      <a:pPr marL="342900" marR="0" indent="-6350" algn="l">
                        <a:lnSpc>
                          <a:spcPct val="112000"/>
                        </a:lnSpc>
                        <a:spcBef>
                          <a:spcPts val="1200"/>
                        </a:spcBef>
                        <a:spcAft>
                          <a:spcPts val="25"/>
                        </a:spcAft>
                        <a:buNone/>
                      </a:pPr>
                      <a:r>
                        <a:rPr lang="en-US" sz="1200">
                          <a:effectLst/>
                        </a:rPr>
                        <a:t>Alzheimer (AD)</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96.46%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100.00%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98.20%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109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267101502"/>
                  </a:ext>
                </a:extLst>
              </a:tr>
              <a:tr h="450850">
                <a:tc>
                  <a:txBody>
                    <a:bodyPr/>
                    <a:lstStyle/>
                    <a:p>
                      <a:pPr marL="342900" marR="0" indent="-6350" algn="l">
                        <a:lnSpc>
                          <a:spcPct val="112000"/>
                        </a:lnSpc>
                        <a:spcBef>
                          <a:spcPts val="1200"/>
                        </a:spcBef>
                        <a:spcAft>
                          <a:spcPts val="25"/>
                        </a:spcAft>
                        <a:buNone/>
                      </a:pPr>
                      <a:r>
                        <a:rPr lang="en-US" sz="1200">
                          <a:effectLst/>
                        </a:rPr>
                        <a:t>Accuracy</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6554891"/>
                  </a:ext>
                </a:extLst>
              </a:tr>
              <a:tr h="450850">
                <a:tc>
                  <a:txBody>
                    <a:bodyPr/>
                    <a:lstStyle/>
                    <a:p>
                      <a:pPr marL="342900" marR="0" indent="-6350" algn="l">
                        <a:lnSpc>
                          <a:spcPct val="112000"/>
                        </a:lnSpc>
                        <a:spcBef>
                          <a:spcPts val="1200"/>
                        </a:spcBef>
                        <a:spcAft>
                          <a:spcPts val="25"/>
                        </a:spcAft>
                        <a:buNone/>
                      </a:pPr>
                      <a:r>
                        <a:rPr lang="en-US" sz="1200">
                          <a:effectLst/>
                        </a:rPr>
                        <a:t>Macro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97.46%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96.99%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97.20%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296</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85697134"/>
                  </a:ext>
                </a:extLst>
              </a:tr>
              <a:tr h="393700">
                <a:tc>
                  <a:txBody>
                    <a:bodyPr/>
                    <a:lstStyle/>
                    <a:p>
                      <a:pPr marL="342900" marR="0" indent="-6350" algn="just">
                        <a:lnSpc>
                          <a:spcPct val="112000"/>
                        </a:lnSpc>
                        <a:spcBef>
                          <a:spcPts val="1200"/>
                        </a:spcBef>
                        <a:spcAft>
                          <a:spcPts val="25"/>
                        </a:spcAft>
                        <a:buNone/>
                      </a:pPr>
                      <a:r>
                        <a:rPr lang="en-US" sz="1200">
                          <a:effectLst/>
                        </a:rPr>
                        <a:t>Weighted Avg</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97.30%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a:effectLst/>
                        </a:rPr>
                        <a:t>97.29%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342900" marR="0" indent="-6350" algn="just">
                        <a:lnSpc>
                          <a:spcPct val="112000"/>
                        </a:lnSpc>
                        <a:spcBef>
                          <a:spcPts val="1200"/>
                        </a:spcBef>
                        <a:spcAft>
                          <a:spcPts val="25"/>
                        </a:spcAft>
                        <a:buNone/>
                      </a:pPr>
                      <a:r>
                        <a:rPr lang="en-US" sz="1200" dirty="0">
                          <a:effectLst/>
                        </a:rPr>
                        <a:t>296</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841518224"/>
                  </a:ext>
                </a:extLst>
              </a:tr>
            </a:tbl>
          </a:graphicData>
        </a:graphic>
      </p:graphicFrame>
    </p:spTree>
    <p:extLst>
      <p:ext uri="{BB962C8B-B14F-4D97-AF65-F5344CB8AC3E}">
        <p14:creationId xmlns:p14="http://schemas.microsoft.com/office/powerpoint/2010/main" val="1328038478"/>
      </p:ext>
    </p:ext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F2498-035F-9F5D-5158-1763092F6F9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7B738F-801E-E2B0-8F5B-84F88F11490B}"/>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6874277B-0BD3-1055-6DCA-C3A4199E4505}"/>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Multimodal Data Fusion model results</a:t>
            </a:r>
            <a:endParaRPr dirty="0"/>
          </a:p>
        </p:txBody>
      </p:sp>
      <p:sp>
        <p:nvSpPr>
          <p:cNvPr id="4" name="Rectangle 3">
            <a:extLst>
              <a:ext uri="{FF2B5EF4-FFF2-40B4-BE49-F238E27FC236}">
                <a16:creationId xmlns:a16="http://schemas.microsoft.com/office/drawing/2014/main" id="{9B60C614-A0AE-C4FF-CEB0-DE8C423FF9FD}"/>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7C6F502B-1536-6FB3-E06A-34562B6A8484}"/>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Multimodal </a:t>
            </a:r>
            <a:r>
              <a:rPr lang="en-US" sz="1600" b="1" dirty="0">
                <a:solidFill>
                  <a:schemeClr val="tx1"/>
                </a:solidFill>
              </a:rPr>
              <a:t>Confusion Matrix Analysis</a:t>
            </a: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chemeClr val="tx1"/>
                </a:solidFill>
              </a:rPr>
              <a:t>Achieved an overall testing accuracy of </a:t>
            </a:r>
            <a:r>
              <a:rPr lang="en-US" sz="1400" b="1" dirty="0">
                <a:solidFill>
                  <a:schemeClr val="tx1"/>
                </a:solidFill>
              </a:rPr>
              <a:t>97.30%</a:t>
            </a:r>
            <a:r>
              <a:rPr lang="en-US" sz="1400" dirty="0">
                <a:solidFill>
                  <a:schemeClr val="tx1"/>
                </a:solidFill>
              </a:rPr>
              <a:t>.</a:t>
            </a:r>
          </a:p>
          <a:p>
            <a:pPr marL="285750" indent="-285750">
              <a:buFont typeface="Arial" panose="020B0604020202020204" pitchFamily="34" charset="0"/>
              <a:buChar char="•"/>
            </a:pPr>
            <a:r>
              <a:rPr lang="en-US" sz="1400" dirty="0">
                <a:solidFill>
                  <a:schemeClr val="tx1"/>
                </a:solidFill>
              </a:rPr>
              <a:t>Correctly classified </a:t>
            </a:r>
            <a:r>
              <a:rPr lang="en-US" sz="1400" b="1" dirty="0">
                <a:solidFill>
                  <a:schemeClr val="tx1"/>
                </a:solidFill>
              </a:rPr>
              <a:t>68/72 NC</a:t>
            </a:r>
            <a:r>
              <a:rPr lang="en-US" sz="1400" dirty="0">
                <a:solidFill>
                  <a:schemeClr val="tx1"/>
                </a:solidFill>
              </a:rPr>
              <a:t> subjects and </a:t>
            </a:r>
            <a:r>
              <a:rPr lang="en-US" sz="1400" b="1" dirty="0">
                <a:solidFill>
                  <a:schemeClr val="tx1"/>
                </a:solidFill>
              </a:rPr>
              <a:t>111/115 MCI</a:t>
            </a:r>
            <a:r>
              <a:rPr lang="en-US" sz="1400" dirty="0">
                <a:solidFill>
                  <a:schemeClr val="tx1"/>
                </a:solidFill>
              </a:rPr>
              <a:t> cases.</a:t>
            </a:r>
          </a:p>
          <a:p>
            <a:pPr marL="285750" indent="-285750">
              <a:buFont typeface="Arial" panose="020B0604020202020204" pitchFamily="34" charset="0"/>
              <a:buChar char="•"/>
            </a:pPr>
            <a:r>
              <a:rPr lang="en-US" sz="1400" dirty="0">
                <a:solidFill>
                  <a:schemeClr val="tx1"/>
                </a:solidFill>
              </a:rPr>
              <a:t>Successfully identified all </a:t>
            </a:r>
            <a:r>
              <a:rPr lang="en-US" sz="1400" b="1" dirty="0">
                <a:solidFill>
                  <a:schemeClr val="tx1"/>
                </a:solidFill>
              </a:rPr>
              <a:t>109 AD cases</a:t>
            </a:r>
            <a:r>
              <a:rPr lang="en-US" sz="1400" dirty="0">
                <a:solidFill>
                  <a:schemeClr val="tx1"/>
                </a:solidFill>
              </a:rPr>
              <a:t> with </a:t>
            </a:r>
            <a:r>
              <a:rPr lang="en-US" sz="1400" b="1" dirty="0">
                <a:solidFill>
                  <a:schemeClr val="tx1"/>
                </a:solidFill>
              </a:rPr>
              <a:t>100% recall</a:t>
            </a:r>
            <a:r>
              <a:rPr lang="en-US" sz="1400" dirty="0">
                <a:solidFill>
                  <a:schemeClr val="tx1"/>
                </a:solidFill>
              </a:rPr>
              <a:t>.</a:t>
            </a:r>
          </a:p>
          <a:p>
            <a:pPr marL="285750" indent="-285750">
              <a:buFont typeface="Arial" panose="020B0604020202020204" pitchFamily="34" charset="0"/>
              <a:buChar char="•"/>
            </a:pPr>
            <a:r>
              <a:rPr lang="en-US" sz="1400" dirty="0">
                <a:solidFill>
                  <a:schemeClr val="tx1"/>
                </a:solidFill>
              </a:rPr>
              <a:t>Achieved a </a:t>
            </a:r>
            <a:r>
              <a:rPr lang="en-US" sz="1400" b="1" dirty="0">
                <a:solidFill>
                  <a:schemeClr val="tx1"/>
                </a:solidFill>
              </a:rPr>
              <a:t>0% False Negative Rate (FNR)</a:t>
            </a:r>
            <a:r>
              <a:rPr lang="en-US" sz="1400" dirty="0">
                <a:solidFill>
                  <a:schemeClr val="tx1"/>
                </a:solidFill>
              </a:rPr>
              <a:t> for Alzheimer’s Disease detection.</a:t>
            </a:r>
          </a:p>
          <a:p>
            <a:pPr marL="285750" indent="-285750">
              <a:buFont typeface="Arial" panose="020B0604020202020204" pitchFamily="34" charset="0"/>
              <a:buChar char="•"/>
            </a:pPr>
            <a:r>
              <a:rPr lang="en-US" sz="1400" dirty="0">
                <a:solidFill>
                  <a:schemeClr val="tx1"/>
                </a:solidFill>
              </a:rPr>
              <a:t>Demonstrated high reliability in distinguishing between </a:t>
            </a:r>
            <a:r>
              <a:rPr lang="en-US" sz="1400" b="1" dirty="0">
                <a:solidFill>
                  <a:schemeClr val="tx1"/>
                </a:solidFill>
              </a:rPr>
              <a:t>NC, MCI, and AD</a:t>
            </a:r>
            <a:r>
              <a:rPr lang="en-US" sz="1400" dirty="0">
                <a:solidFill>
                  <a:schemeClr val="tx1"/>
                </a:solidFill>
              </a:rPr>
              <a:t> categories.</a:t>
            </a:r>
          </a:p>
          <a:p>
            <a:pPr marL="285750" indent="-285750">
              <a:buFont typeface="Arial" panose="020B0604020202020204" pitchFamily="34" charset="0"/>
              <a:buChar char="•"/>
            </a:pPr>
            <a:r>
              <a:rPr lang="en-US" sz="1400" dirty="0">
                <a:solidFill>
                  <a:schemeClr val="tx1"/>
                </a:solidFill>
              </a:rPr>
              <a:t>Confirmed the effectiveness of combining MRI and clinical features for accurate diagnosis.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descr="5UdYEnVC114AAAAASUVORK5CYII= (1011×889)">
            <a:extLst>
              <a:ext uri="{FF2B5EF4-FFF2-40B4-BE49-F238E27FC236}">
                <a16:creationId xmlns:a16="http://schemas.microsoft.com/office/drawing/2014/main" id="{BEDAEF5F-8727-DA56-DD73-6CA958CB64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90246" y="1487297"/>
            <a:ext cx="5207635" cy="4578350"/>
          </a:xfrm>
          <a:prstGeom prst="rect">
            <a:avLst/>
          </a:prstGeom>
          <a:noFill/>
          <a:ln>
            <a:noFill/>
          </a:ln>
        </p:spPr>
      </p:pic>
    </p:spTree>
    <p:extLst>
      <p:ext uri="{BB962C8B-B14F-4D97-AF65-F5344CB8AC3E}">
        <p14:creationId xmlns:p14="http://schemas.microsoft.com/office/powerpoint/2010/main" val="3991853618"/>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7602C-7708-BD0D-2A9F-121BD7D32B3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B953C43-DEE9-6A9F-70F0-C021238235D4}"/>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FA08503E-D02B-D7BB-3DD1-38F12F8B4E18}"/>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Multimodal Data Fusion model results</a:t>
            </a:r>
            <a:endParaRPr dirty="0"/>
          </a:p>
        </p:txBody>
      </p:sp>
      <p:sp>
        <p:nvSpPr>
          <p:cNvPr id="4" name="Rectangle 3">
            <a:extLst>
              <a:ext uri="{FF2B5EF4-FFF2-40B4-BE49-F238E27FC236}">
                <a16:creationId xmlns:a16="http://schemas.microsoft.com/office/drawing/2014/main" id="{29F689DA-595C-3708-9DD6-5DB278994B9E}"/>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AEBEDBE4-FAD0-A651-3CAA-F54B2C55C9C8}"/>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dirty="0">
                <a:solidFill>
                  <a:schemeClr val="tx1"/>
                </a:solidFill>
                <a:latin typeface="Times New Roman" panose="02020603050405020304" pitchFamily="18" charset="0"/>
                <a:cs typeface="Times New Roman" panose="02020603050405020304" pitchFamily="18" charset="0"/>
              </a:rPr>
              <a:t>Multimodal </a:t>
            </a:r>
            <a:r>
              <a:rPr lang="en-US" sz="1600" b="1" dirty="0">
                <a:solidFill>
                  <a:schemeClr val="tx1"/>
                </a:solidFill>
              </a:rPr>
              <a:t>Training Curve Analysis</a:t>
            </a:r>
            <a:endParaRPr lang="en-US" sz="1400" dirty="0">
              <a:solidFill>
                <a:schemeClr val="tx1"/>
              </a:solidFill>
            </a:endParaRP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Training loss decreased rapidly to nearly </a:t>
            </a:r>
            <a:r>
              <a:rPr lang="en-US" sz="1400" b="1" dirty="0">
                <a:solidFill>
                  <a:schemeClr val="tx1"/>
                </a:solidFill>
                <a:latin typeface="Times New Roman" panose="02020603050405020304" pitchFamily="18" charset="0"/>
                <a:cs typeface="Times New Roman" panose="02020603050405020304" pitchFamily="18" charset="0"/>
              </a:rPr>
              <a:t>zero (0.0000)</a:t>
            </a:r>
            <a:r>
              <a:rPr lang="en-US" sz="1400" dirty="0">
                <a:solidFill>
                  <a:schemeClr val="tx1"/>
                </a:solidFill>
                <a:latin typeface="Times New Roman" panose="02020603050405020304" pitchFamily="18" charset="0"/>
                <a:cs typeface="Times New Roman" panose="02020603050405020304" pitchFamily="18" charset="0"/>
              </a:rPr>
              <a:t>, indicating effective optimization.</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Training accuracy reached </a:t>
            </a:r>
            <a:r>
              <a:rPr lang="en-US" sz="1400" b="1" dirty="0">
                <a:solidFill>
                  <a:schemeClr val="tx1"/>
                </a:solidFill>
                <a:latin typeface="Times New Roman" panose="02020603050405020304" pitchFamily="18" charset="0"/>
                <a:cs typeface="Times New Roman" panose="02020603050405020304" pitchFamily="18" charset="0"/>
              </a:rPr>
              <a:t>100%</a:t>
            </a:r>
            <a:r>
              <a:rPr lang="en-US" sz="1400" dirty="0">
                <a:solidFill>
                  <a:schemeClr val="tx1"/>
                </a:solidFill>
                <a:latin typeface="Times New Roman" panose="02020603050405020304" pitchFamily="18" charset="0"/>
                <a:cs typeface="Times New Roman" panose="02020603050405020304" pitchFamily="18" charset="0"/>
              </a:rPr>
              <a:t> across the training epochs.</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Validation accuracy remained stable between </a:t>
            </a:r>
            <a:r>
              <a:rPr lang="en-US" sz="1400" b="1" dirty="0">
                <a:solidFill>
                  <a:schemeClr val="tx1"/>
                </a:solidFill>
                <a:latin typeface="Times New Roman" panose="02020603050405020304" pitchFamily="18" charset="0"/>
                <a:cs typeface="Times New Roman" panose="02020603050405020304" pitchFamily="18" charset="0"/>
              </a:rPr>
              <a:t>97.6% and 98.3%</a:t>
            </a:r>
            <a:r>
              <a:rPr lang="en-US" sz="1400" dirty="0">
                <a:solidFill>
                  <a:schemeClr val="tx1"/>
                </a:solidFill>
                <a:latin typeface="Times New Roman" panose="02020603050405020304" pitchFamily="18" charset="0"/>
                <a:cs typeface="Times New Roman" panose="02020603050405020304" pitchFamily="18" charset="0"/>
              </a:rPr>
              <a:t>.</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The model demonstrated strong generalization with no significant overfitting.</a:t>
            </a:r>
          </a:p>
          <a:p>
            <a:pPr marL="285750" indent="-285750">
              <a:lnSpc>
                <a:spcPct val="150000"/>
              </a:lnSpc>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Results confirm the stability and effectiveness of the proposed multimodal framework.</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5" name="Picture 4" descr="A graph of a graph of a graph&#10;&#10;AI-generated content may be incorrect.">
            <a:extLst>
              <a:ext uri="{FF2B5EF4-FFF2-40B4-BE49-F238E27FC236}">
                <a16:creationId xmlns:a16="http://schemas.microsoft.com/office/drawing/2014/main" id="{0265B4DE-3942-017B-2908-4F95B3E3D91D}"/>
              </a:ext>
            </a:extLst>
          </p:cNvPr>
          <p:cNvPicPr>
            <a:picLocks noChangeAspect="1"/>
          </p:cNvPicPr>
          <p:nvPr/>
        </p:nvPicPr>
        <p:blipFill>
          <a:blip r:embed="rId2"/>
          <a:stretch>
            <a:fillRect/>
          </a:stretch>
        </p:blipFill>
        <p:spPr>
          <a:xfrm>
            <a:off x="5541721" y="2304097"/>
            <a:ext cx="6272327" cy="2524125"/>
          </a:xfrm>
          <a:prstGeom prst="rect">
            <a:avLst/>
          </a:prstGeom>
        </p:spPr>
      </p:pic>
    </p:spTree>
    <p:extLst>
      <p:ext uri="{BB962C8B-B14F-4D97-AF65-F5344CB8AC3E}">
        <p14:creationId xmlns:p14="http://schemas.microsoft.com/office/powerpoint/2010/main" val="3102041826"/>
      </p:ext>
    </p:ext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060BF-5092-4D02-5F6D-6D699E8635B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DB857DD-9BEA-272C-D2F9-E74D0C94EE1E}"/>
              </a:ext>
            </a:extLst>
          </p:cNvPr>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03E6700C-D35D-C245-4266-E48BA4B3D64B}"/>
              </a:ext>
            </a:extLst>
          </p:cNvPr>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a:t>
            </a:r>
          </a:p>
          <a:p>
            <a:pPr>
              <a:defRPr sz="2200" b="1">
                <a:solidFill>
                  <a:srgbClr val="FFFFFF"/>
                </a:solidFill>
                <a:latin typeface="Arial"/>
              </a:defRPr>
            </a:pPr>
            <a:r>
              <a:rPr lang="en-US" dirty="0"/>
              <a:t>Multimodal Data Fusion Framework AUC</a:t>
            </a:r>
            <a:endParaRPr dirty="0"/>
          </a:p>
        </p:txBody>
      </p:sp>
      <p:sp>
        <p:nvSpPr>
          <p:cNvPr id="4" name="Rectangle 3">
            <a:extLst>
              <a:ext uri="{FF2B5EF4-FFF2-40B4-BE49-F238E27FC236}">
                <a16:creationId xmlns:a16="http://schemas.microsoft.com/office/drawing/2014/main" id="{9206BF55-49A1-E8F2-E73C-7C40820B23E4}"/>
              </a:ext>
            </a:extLst>
          </p:cNvPr>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4">
            <a:extLst>
              <a:ext uri="{FF2B5EF4-FFF2-40B4-BE49-F238E27FC236}">
                <a16:creationId xmlns:a16="http://schemas.microsoft.com/office/drawing/2014/main" id="{73A0EB2E-D079-5593-A9CB-C1EF5B13A41D}"/>
              </a:ext>
            </a:extLst>
          </p:cNvPr>
          <p:cNvSpPr/>
          <p:nvPr/>
        </p:nvSpPr>
        <p:spPr>
          <a:xfrm>
            <a:off x="548640" y="1179576"/>
            <a:ext cx="4599432" cy="5404103"/>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rPr lang="en-US" sz="1600" b="1" dirty="0">
                <a:solidFill>
                  <a:schemeClr val="tx1"/>
                </a:solidFill>
                <a:latin typeface="Times New Roman" panose="02020603050405020304" pitchFamily="18" charset="0"/>
                <a:cs typeface="Times New Roman" panose="02020603050405020304" pitchFamily="18" charset="0"/>
              </a:rPr>
              <a:t>Multimodal Fusion Framework AUC Analysis </a:t>
            </a:r>
            <a:r>
              <a:rPr lang="en-US" sz="1400" b="1" dirty="0">
                <a:solidFill>
                  <a:schemeClr val="tx1"/>
                </a:solidFill>
                <a:latin typeface="Times New Roman" panose="02020603050405020304" pitchFamily="18" charset="0"/>
                <a:cs typeface="Times New Roman" panose="02020603050405020304" pitchFamily="18" charset="0"/>
              </a:rPr>
              <a:t>:</a:t>
            </a:r>
            <a:endParaRPr lang="en-US" sz="1400"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Achieved excellent class separation across all diagnostic categories.</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Obtained high AUC scores:</a:t>
            </a:r>
          </a:p>
          <a:p>
            <a:pPr marL="742950" lvl="1" indent="-285750">
              <a:buFont typeface="Arial" panose="020B0604020202020204" pitchFamily="34" charset="0"/>
              <a:buChar char="•"/>
            </a:pPr>
            <a:r>
              <a:rPr lang="en-US" sz="1400" b="1" dirty="0">
                <a:solidFill>
                  <a:schemeClr val="tx1"/>
                </a:solidFill>
                <a:latin typeface="Times New Roman" panose="02020603050405020304" pitchFamily="18" charset="0"/>
                <a:cs typeface="Times New Roman" panose="02020603050405020304" pitchFamily="18" charset="0"/>
              </a:rPr>
              <a:t>NC:</a:t>
            </a:r>
            <a:r>
              <a:rPr lang="en-US" sz="1400" dirty="0">
                <a:solidFill>
                  <a:schemeClr val="tx1"/>
                </a:solidFill>
                <a:latin typeface="Times New Roman" panose="02020603050405020304" pitchFamily="18" charset="0"/>
                <a:cs typeface="Times New Roman" panose="02020603050405020304" pitchFamily="18" charset="0"/>
              </a:rPr>
              <a:t> 0.9997</a:t>
            </a:r>
          </a:p>
          <a:p>
            <a:pPr marL="742950" lvl="1" indent="-285750">
              <a:buFont typeface="Arial" panose="020B0604020202020204" pitchFamily="34" charset="0"/>
              <a:buChar char="•"/>
            </a:pPr>
            <a:r>
              <a:rPr lang="en-US" sz="1400" b="1" dirty="0">
                <a:solidFill>
                  <a:schemeClr val="tx1"/>
                </a:solidFill>
                <a:latin typeface="Times New Roman" panose="02020603050405020304" pitchFamily="18" charset="0"/>
                <a:cs typeface="Times New Roman" panose="02020603050405020304" pitchFamily="18" charset="0"/>
              </a:rPr>
              <a:t>MCI:</a:t>
            </a:r>
            <a:r>
              <a:rPr lang="en-US" sz="1400" dirty="0">
                <a:solidFill>
                  <a:schemeClr val="tx1"/>
                </a:solidFill>
                <a:latin typeface="Times New Roman" panose="02020603050405020304" pitchFamily="18" charset="0"/>
                <a:cs typeface="Times New Roman" panose="02020603050405020304" pitchFamily="18" charset="0"/>
              </a:rPr>
              <a:t> 0.9986</a:t>
            </a:r>
          </a:p>
          <a:p>
            <a:pPr marL="742950" lvl="1" indent="-285750">
              <a:buFont typeface="Arial" panose="020B0604020202020204" pitchFamily="34" charset="0"/>
              <a:buChar char="•"/>
            </a:pPr>
            <a:r>
              <a:rPr lang="en-US" sz="1400" b="1" dirty="0">
                <a:solidFill>
                  <a:schemeClr val="tx1"/>
                </a:solidFill>
                <a:latin typeface="Times New Roman" panose="02020603050405020304" pitchFamily="18" charset="0"/>
                <a:cs typeface="Times New Roman" panose="02020603050405020304" pitchFamily="18" charset="0"/>
              </a:rPr>
              <a:t>AD:</a:t>
            </a:r>
            <a:r>
              <a:rPr lang="en-US" sz="1400" dirty="0">
                <a:solidFill>
                  <a:schemeClr val="tx1"/>
                </a:solidFill>
                <a:latin typeface="Times New Roman" panose="02020603050405020304" pitchFamily="18" charset="0"/>
                <a:cs typeface="Times New Roman" panose="02020603050405020304" pitchFamily="18" charset="0"/>
              </a:rPr>
              <a:t> 1.0000</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Achieved a </a:t>
            </a:r>
            <a:r>
              <a:rPr lang="en-US" sz="1400" b="1" dirty="0">
                <a:solidFill>
                  <a:schemeClr val="tx1"/>
                </a:solidFill>
                <a:latin typeface="Times New Roman" panose="02020603050405020304" pitchFamily="18" charset="0"/>
                <a:cs typeface="Times New Roman" panose="02020603050405020304" pitchFamily="18" charset="0"/>
              </a:rPr>
              <a:t>macro-average AUC of 0.9995</a:t>
            </a:r>
            <a:r>
              <a:rPr lang="en-US" sz="1400" dirty="0">
                <a:solidFill>
                  <a:schemeClr val="tx1"/>
                </a:solidFill>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Demonstrated outstanding sensitivity and precision for automated Alzheimer’s disease diagnosis.</a:t>
            </a:r>
          </a:p>
          <a:p>
            <a:pPr marL="285750" indent="-285750">
              <a:buFont typeface="Arial" panose="020B0604020202020204" pitchFamily="34" charset="0"/>
              <a:buChar char="•"/>
            </a:pPr>
            <a:r>
              <a:rPr lang="en-US" sz="1400" dirty="0">
                <a:solidFill>
                  <a:schemeClr val="tx1"/>
                </a:solidFill>
                <a:latin typeface="Times New Roman" panose="02020603050405020304" pitchFamily="18" charset="0"/>
                <a:cs typeface="Times New Roman" panose="02020603050405020304" pitchFamily="18" charset="0"/>
              </a:rPr>
              <a:t>Confirmed the robustness of the proposed multimodal fusion model in distinguishing between classes.</a:t>
            </a:r>
          </a:p>
          <a:p>
            <a:pPr algn="ctr">
              <a:spcAft>
                <a:spcPts val="1000"/>
              </a:spcAft>
              <a:defRPr sz="1600" b="1">
                <a:solidFill>
                  <a:srgbClr val="0F172A"/>
                </a:solidFill>
                <a:latin typeface="Arial"/>
              </a:defRPr>
            </a:pPr>
            <a:endParaRPr lang="en-US" sz="1400" dirty="0">
              <a:solidFill>
                <a:schemeClr val="tx1"/>
              </a:solidFill>
            </a:endParaRPr>
          </a:p>
          <a:p>
            <a:pPr algn="ctr">
              <a:spcAft>
                <a:spcPts val="1000"/>
              </a:spcAft>
              <a:defRPr sz="1600" b="1">
                <a:solidFill>
                  <a:srgbClr val="0F172A"/>
                </a:solidFill>
                <a:latin typeface="Arial"/>
              </a:defRPr>
            </a:pPr>
            <a:endParaRPr dirty="0"/>
          </a:p>
        </p:txBody>
      </p:sp>
      <p:pic>
        <p:nvPicPr>
          <p:cNvPr id="6" name="Picture 5">
            <a:extLst>
              <a:ext uri="{FF2B5EF4-FFF2-40B4-BE49-F238E27FC236}">
                <a16:creationId xmlns:a16="http://schemas.microsoft.com/office/drawing/2014/main" id="{A532161D-5F9B-1098-5487-B3D2F91E255B}"/>
              </a:ext>
            </a:extLst>
          </p:cNvPr>
          <p:cNvPicPr>
            <a:picLocks noChangeAspect="1"/>
          </p:cNvPicPr>
          <p:nvPr/>
        </p:nvPicPr>
        <p:blipFill>
          <a:blip r:embed="rId2"/>
          <a:stretch>
            <a:fillRect/>
          </a:stretch>
        </p:blipFill>
        <p:spPr>
          <a:xfrm>
            <a:off x="5830824" y="1501694"/>
            <a:ext cx="4528917" cy="3253184"/>
          </a:xfrm>
          <a:prstGeom prst="rect">
            <a:avLst/>
          </a:prstGeom>
        </p:spPr>
      </p:pic>
      <p:sp>
        <p:nvSpPr>
          <p:cNvPr id="7" name="Rounded Rectangle 6">
            <a:extLst>
              <a:ext uri="{FF2B5EF4-FFF2-40B4-BE49-F238E27FC236}">
                <a16:creationId xmlns:a16="http://schemas.microsoft.com/office/drawing/2014/main" id="{1A85CC48-E678-4B5E-A3E5-3C17A7C1A958}"/>
              </a:ext>
            </a:extLst>
          </p:cNvPr>
          <p:cNvSpPr/>
          <p:nvPr/>
        </p:nvSpPr>
        <p:spPr>
          <a:xfrm>
            <a:off x="6400800" y="5174465"/>
            <a:ext cx="1892808" cy="1243584"/>
          </a:xfrm>
          <a:prstGeom prst="roundRect">
            <a:avLst/>
          </a:prstGeom>
          <a:solidFill>
            <a:srgbClr val="FFFFFF"/>
          </a:solidFill>
          <a:ln w="31750">
            <a:solidFill>
              <a:srgbClr val="10B981"/>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3400" b="1">
                <a:solidFill>
                  <a:srgbClr val="10B981"/>
                </a:solidFill>
                <a:latin typeface="Arial"/>
              </a:defRPr>
            </a:pPr>
            <a:r>
              <a:rPr dirty="0"/>
              <a:t>100.0%</a:t>
            </a:r>
          </a:p>
          <a:p>
            <a:pPr algn="ctr">
              <a:defRPr sz="1100" b="1">
                <a:solidFill>
                  <a:srgbClr val="1E293B"/>
                </a:solidFill>
                <a:latin typeface="Arial"/>
              </a:defRPr>
            </a:pPr>
            <a:r>
              <a:rPr dirty="0"/>
              <a:t>AD Recall</a:t>
            </a:r>
            <a:br>
              <a:rPr dirty="0"/>
            </a:br>
            <a:r>
              <a:rPr dirty="0"/>
              <a:t>(Zero False Negatives)</a:t>
            </a:r>
          </a:p>
        </p:txBody>
      </p:sp>
      <p:sp>
        <p:nvSpPr>
          <p:cNvPr id="10" name="Rounded Rectangle 7">
            <a:extLst>
              <a:ext uri="{FF2B5EF4-FFF2-40B4-BE49-F238E27FC236}">
                <a16:creationId xmlns:a16="http://schemas.microsoft.com/office/drawing/2014/main" id="{C8FF1D9F-351B-67B0-9E52-56187801BA49}"/>
              </a:ext>
            </a:extLst>
          </p:cNvPr>
          <p:cNvSpPr/>
          <p:nvPr/>
        </p:nvSpPr>
        <p:spPr>
          <a:xfrm>
            <a:off x="8466933" y="5147032"/>
            <a:ext cx="1892808" cy="1243584"/>
          </a:xfrm>
          <a:prstGeom prst="roundRect">
            <a:avLst/>
          </a:prstGeom>
          <a:solidFill>
            <a:srgbClr val="FFFFFF"/>
          </a:solidFill>
          <a:ln w="31750">
            <a:solidFill>
              <a:srgbClr val="06B6D4"/>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3400" b="1">
                <a:solidFill>
                  <a:srgbClr val="06B6D4"/>
                </a:solidFill>
                <a:latin typeface="Arial"/>
              </a:defRPr>
            </a:pPr>
            <a:r>
              <a:rPr dirty="0"/>
              <a:t>0.9995</a:t>
            </a:r>
          </a:p>
          <a:p>
            <a:pPr algn="ctr">
              <a:defRPr sz="1100" b="1">
                <a:solidFill>
                  <a:srgbClr val="1E293B"/>
                </a:solidFill>
                <a:latin typeface="Arial"/>
              </a:defRPr>
            </a:pPr>
            <a:r>
              <a:rPr dirty="0"/>
              <a:t>Macro AUC</a:t>
            </a:r>
            <a:br>
              <a:rPr dirty="0"/>
            </a:br>
            <a:r>
              <a:rPr dirty="0"/>
              <a:t>(Class Separation)</a:t>
            </a:r>
          </a:p>
        </p:txBody>
      </p:sp>
    </p:spTree>
    <p:extLst>
      <p:ext uri="{BB962C8B-B14F-4D97-AF65-F5344CB8AC3E}">
        <p14:creationId xmlns:p14="http://schemas.microsoft.com/office/powerpoint/2010/main" val="178131473"/>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 5: ARCHITECTURES Comparison results</a:t>
            </a:r>
          </a:p>
          <a:p>
            <a:pPr>
              <a:defRPr sz="2200" b="1">
                <a:solidFill>
                  <a:srgbClr val="FFFFFF"/>
                </a:solidFill>
                <a:latin typeface="Arial"/>
              </a:defRPr>
            </a:pPr>
            <a:r>
              <a:rPr lang="en-US" sz="2200" b="1" dirty="0"/>
              <a:t>Performance Comparison Across Architecture Evolution</a:t>
            </a:r>
            <a:endParaRPr dirty="0"/>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extLst>
              <p:ext uri="{D42A27DB-BD31-4B8C-83A1-F6EECF244321}">
                <p14:modId xmlns:p14="http://schemas.microsoft.com/office/powerpoint/2010/main" val="2561704540"/>
              </p:ext>
            </p:extLst>
          </p:nvPr>
        </p:nvGraphicFramePr>
        <p:xfrm>
          <a:off x="731520" y="1371600"/>
          <a:ext cx="10728655" cy="4114800"/>
        </p:xfrm>
        <a:graphic>
          <a:graphicData uri="http://schemas.openxmlformats.org/drawingml/2006/table">
            <a:tbl>
              <a:tblPr firstRow="1" bandRow="1">
                <a:tableStyleId>{5C22544A-7EE6-4342-B048-85BDC9FD1C3A}</a:tableStyleId>
              </a:tblPr>
              <a:tblGrid>
                <a:gridCol w="2926080">
                  <a:extLst>
                    <a:ext uri="{9D8B030D-6E8A-4147-A177-3AD203B41FA5}">
                      <a16:colId xmlns:a16="http://schemas.microsoft.com/office/drawing/2014/main" val="20000"/>
                    </a:ext>
                  </a:extLst>
                </a:gridCol>
                <a:gridCol w="201168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gridCol w="2133295">
                  <a:extLst>
                    <a:ext uri="{9D8B030D-6E8A-4147-A177-3AD203B41FA5}">
                      <a16:colId xmlns:a16="http://schemas.microsoft.com/office/drawing/2014/main" val="20004"/>
                    </a:ext>
                  </a:extLst>
                </a:gridCol>
              </a:tblGrid>
              <a:tr h="822960">
                <a:tc>
                  <a:txBody>
                    <a:bodyPr/>
                    <a:lstStyle/>
                    <a:p>
                      <a:pPr>
                        <a:defRPr sz="1200" b="1">
                          <a:solidFill>
                            <a:srgbClr val="FFFFFF"/>
                          </a:solidFill>
                        </a:defRPr>
                      </a:pPr>
                      <a:r>
                        <a:rPr dirty="0"/>
                        <a:t>Architecture Paradigm</a:t>
                      </a:r>
                    </a:p>
                  </a:txBody>
                  <a:tcPr>
                    <a:solidFill>
                      <a:srgbClr val="0F172A"/>
                    </a:solidFill>
                  </a:tcPr>
                </a:tc>
                <a:tc>
                  <a:txBody>
                    <a:bodyPr/>
                    <a:lstStyle/>
                    <a:p>
                      <a:pPr>
                        <a:defRPr sz="1200" b="1">
                          <a:solidFill>
                            <a:srgbClr val="FFFFFF"/>
                          </a:solidFill>
                        </a:defRPr>
                      </a:pPr>
                      <a:r>
                        <a:t>Data Modality Input</a:t>
                      </a:r>
                    </a:p>
                  </a:txBody>
                  <a:tcPr>
                    <a:solidFill>
                      <a:srgbClr val="0F172A"/>
                    </a:solidFill>
                  </a:tcPr>
                </a:tc>
                <a:tc>
                  <a:txBody>
                    <a:bodyPr/>
                    <a:lstStyle/>
                    <a:p>
                      <a:pPr>
                        <a:defRPr sz="1200" b="1">
                          <a:solidFill>
                            <a:srgbClr val="FFFFFF"/>
                          </a:solidFill>
                        </a:defRPr>
                      </a:pPr>
                      <a:r>
                        <a:t>Global Accuracy</a:t>
                      </a:r>
                    </a:p>
                  </a:txBody>
                  <a:tcPr>
                    <a:solidFill>
                      <a:srgbClr val="0F172A"/>
                    </a:solidFill>
                  </a:tcPr>
                </a:tc>
                <a:tc>
                  <a:txBody>
                    <a:bodyPr/>
                    <a:lstStyle/>
                    <a:p>
                      <a:pPr>
                        <a:defRPr sz="1200" b="1">
                          <a:solidFill>
                            <a:srgbClr val="FFFFFF"/>
                          </a:solidFill>
                        </a:defRPr>
                      </a:pPr>
                      <a:r>
                        <a:t>Macro F1-Score</a:t>
                      </a:r>
                    </a:p>
                  </a:txBody>
                  <a:tcPr>
                    <a:solidFill>
                      <a:srgbClr val="0F172A"/>
                    </a:solidFill>
                  </a:tcPr>
                </a:tc>
                <a:tc>
                  <a:txBody>
                    <a:bodyPr/>
                    <a:lstStyle/>
                    <a:p>
                      <a:pPr>
                        <a:defRPr sz="1200" b="1">
                          <a:solidFill>
                            <a:srgbClr val="FFFFFF"/>
                          </a:solidFill>
                        </a:defRPr>
                      </a:pPr>
                      <a:r>
                        <a:t>Key Result Note</a:t>
                      </a:r>
                    </a:p>
                  </a:txBody>
                  <a:tcPr>
                    <a:solidFill>
                      <a:srgbClr val="0F172A"/>
                    </a:solidFill>
                  </a:tcPr>
                </a:tc>
                <a:extLst>
                  <a:ext uri="{0D108BD9-81ED-4DB2-BD59-A6C34878D82A}">
                    <a16:rowId xmlns:a16="http://schemas.microsoft.com/office/drawing/2014/main" val="10000"/>
                  </a:ext>
                </a:extLst>
              </a:tr>
              <a:tr h="822960">
                <a:tc>
                  <a:txBody>
                    <a:bodyPr/>
                    <a:lstStyle/>
                    <a:p>
                      <a:pPr>
                        <a:defRPr sz="1200">
                          <a:solidFill>
                            <a:srgbClr val="1E293B"/>
                          </a:solidFill>
                        </a:defRPr>
                      </a:pPr>
                      <a:r>
                        <a:t>Baseline 3D-CNN (Scratch)</a:t>
                      </a:r>
                    </a:p>
                  </a:txBody>
                  <a:tcPr>
                    <a:solidFill>
                      <a:srgbClr val="FFFFFF"/>
                    </a:solidFill>
                  </a:tcPr>
                </a:tc>
                <a:tc>
                  <a:txBody>
                    <a:bodyPr/>
                    <a:lstStyle/>
                    <a:p>
                      <a:pPr>
                        <a:defRPr sz="1200">
                          <a:solidFill>
                            <a:srgbClr val="1E293B"/>
                          </a:solidFill>
                        </a:defRPr>
                      </a:pPr>
                      <a:r>
                        <a:t>3D sMRI Only</a:t>
                      </a:r>
                    </a:p>
                  </a:txBody>
                  <a:tcPr>
                    <a:solidFill>
                      <a:srgbClr val="FFFFFF"/>
                    </a:solidFill>
                  </a:tcPr>
                </a:tc>
                <a:tc>
                  <a:txBody>
                    <a:bodyPr/>
                    <a:lstStyle/>
                    <a:p>
                      <a:pPr>
                        <a:defRPr sz="1200">
                          <a:solidFill>
                            <a:srgbClr val="1E293B"/>
                          </a:solidFill>
                        </a:defRPr>
                      </a:pPr>
                      <a:r>
                        <a:t>38.85%</a:t>
                      </a:r>
                    </a:p>
                  </a:txBody>
                  <a:tcPr>
                    <a:solidFill>
                      <a:srgbClr val="FFFFFF"/>
                    </a:solidFill>
                  </a:tcPr>
                </a:tc>
                <a:tc>
                  <a:txBody>
                    <a:bodyPr/>
                    <a:lstStyle/>
                    <a:p>
                      <a:pPr>
                        <a:defRPr sz="1200">
                          <a:solidFill>
                            <a:srgbClr val="1E293B"/>
                          </a:solidFill>
                        </a:defRPr>
                      </a:pPr>
                      <a:r>
                        <a:t>18.65%</a:t>
                      </a:r>
                    </a:p>
                  </a:txBody>
                  <a:tcPr>
                    <a:solidFill>
                      <a:srgbClr val="FFFFFF"/>
                    </a:solidFill>
                  </a:tcPr>
                </a:tc>
                <a:tc>
                  <a:txBody>
                    <a:bodyPr/>
                    <a:lstStyle/>
                    <a:p>
                      <a:pPr>
                        <a:defRPr sz="1200">
                          <a:solidFill>
                            <a:srgbClr val="1E293B"/>
                          </a:solidFill>
                        </a:defRPr>
                      </a:pPr>
                      <a:r>
                        <a:t>Failed; biased to EMCI majority.</a:t>
                      </a:r>
                    </a:p>
                  </a:txBody>
                  <a:tcPr>
                    <a:solidFill>
                      <a:srgbClr val="FFFFFF"/>
                    </a:solidFill>
                  </a:tcPr>
                </a:tc>
                <a:extLst>
                  <a:ext uri="{0D108BD9-81ED-4DB2-BD59-A6C34878D82A}">
                    <a16:rowId xmlns:a16="http://schemas.microsoft.com/office/drawing/2014/main" val="10001"/>
                  </a:ext>
                </a:extLst>
              </a:tr>
              <a:tr h="822960">
                <a:tc>
                  <a:txBody>
                    <a:bodyPr/>
                    <a:lstStyle/>
                    <a:p>
                      <a:pPr>
                        <a:defRPr sz="1200">
                          <a:solidFill>
                            <a:srgbClr val="1E293B"/>
                          </a:solidFill>
                        </a:defRPr>
                      </a:pPr>
                      <a:r>
                        <a:t>3D VGG-16 Inspired Network</a:t>
                      </a:r>
                    </a:p>
                  </a:txBody>
                  <a:tcPr>
                    <a:solidFill>
                      <a:srgbClr val="F8FAFC"/>
                    </a:solidFill>
                  </a:tcPr>
                </a:tc>
                <a:tc>
                  <a:txBody>
                    <a:bodyPr/>
                    <a:lstStyle/>
                    <a:p>
                      <a:pPr>
                        <a:defRPr sz="1200">
                          <a:solidFill>
                            <a:srgbClr val="1E293B"/>
                          </a:solidFill>
                        </a:defRPr>
                      </a:pPr>
                      <a:r>
                        <a:t>3D sMRI Only</a:t>
                      </a:r>
                    </a:p>
                  </a:txBody>
                  <a:tcPr>
                    <a:solidFill>
                      <a:srgbClr val="F8FAFC"/>
                    </a:solidFill>
                  </a:tcPr>
                </a:tc>
                <a:tc>
                  <a:txBody>
                    <a:bodyPr/>
                    <a:lstStyle/>
                    <a:p>
                      <a:pPr>
                        <a:defRPr sz="1200">
                          <a:solidFill>
                            <a:srgbClr val="1E293B"/>
                          </a:solidFill>
                        </a:defRPr>
                      </a:pPr>
                      <a:r>
                        <a:t>38.85%</a:t>
                      </a:r>
                    </a:p>
                  </a:txBody>
                  <a:tcPr>
                    <a:solidFill>
                      <a:srgbClr val="F8FAFC"/>
                    </a:solidFill>
                  </a:tcPr>
                </a:tc>
                <a:tc>
                  <a:txBody>
                    <a:bodyPr/>
                    <a:lstStyle/>
                    <a:p>
                      <a:pPr>
                        <a:defRPr sz="1200">
                          <a:solidFill>
                            <a:srgbClr val="1E293B"/>
                          </a:solidFill>
                        </a:defRPr>
                      </a:pPr>
                      <a:r>
                        <a:t>18.65%</a:t>
                      </a:r>
                    </a:p>
                  </a:txBody>
                  <a:tcPr>
                    <a:solidFill>
                      <a:srgbClr val="F8FAFC"/>
                    </a:solidFill>
                  </a:tcPr>
                </a:tc>
                <a:tc>
                  <a:txBody>
                    <a:bodyPr/>
                    <a:lstStyle/>
                    <a:p>
                      <a:pPr>
                        <a:defRPr sz="1200">
                          <a:solidFill>
                            <a:srgbClr val="1E293B"/>
                          </a:solidFill>
                        </a:defRPr>
                      </a:pPr>
                      <a:r>
                        <a:t>Stuck in vanishing gradient trap.</a:t>
                      </a:r>
                    </a:p>
                  </a:txBody>
                  <a:tcPr>
                    <a:solidFill>
                      <a:srgbClr val="F8FAFC"/>
                    </a:solidFill>
                  </a:tcPr>
                </a:tc>
                <a:extLst>
                  <a:ext uri="{0D108BD9-81ED-4DB2-BD59-A6C34878D82A}">
                    <a16:rowId xmlns:a16="http://schemas.microsoft.com/office/drawing/2014/main" val="10002"/>
                  </a:ext>
                </a:extLst>
              </a:tr>
              <a:tr h="822960">
                <a:tc>
                  <a:txBody>
                    <a:bodyPr/>
                    <a:lstStyle/>
                    <a:p>
                      <a:pPr>
                        <a:defRPr sz="1200">
                          <a:solidFill>
                            <a:srgbClr val="1E293B"/>
                          </a:solidFill>
                        </a:defRPr>
                      </a:pPr>
                      <a:r>
                        <a:rPr dirty="0"/>
                        <a:t>3D ResNet-18</a:t>
                      </a:r>
                    </a:p>
                  </a:txBody>
                  <a:tcPr>
                    <a:solidFill>
                      <a:srgbClr val="FFFFFF"/>
                    </a:solidFill>
                  </a:tcPr>
                </a:tc>
                <a:tc>
                  <a:txBody>
                    <a:bodyPr/>
                    <a:lstStyle/>
                    <a:p>
                      <a:pPr>
                        <a:defRPr sz="1200">
                          <a:solidFill>
                            <a:srgbClr val="1E293B"/>
                          </a:solidFill>
                        </a:defRPr>
                      </a:pPr>
                      <a:r>
                        <a:t>3D sMRI Only</a:t>
                      </a:r>
                    </a:p>
                  </a:txBody>
                  <a:tcPr>
                    <a:solidFill>
                      <a:srgbClr val="FFFFFF"/>
                    </a:solidFill>
                  </a:tcPr>
                </a:tc>
                <a:tc>
                  <a:txBody>
                    <a:bodyPr/>
                    <a:lstStyle/>
                    <a:p>
                      <a:pPr>
                        <a:defRPr sz="1200" b="1">
                          <a:solidFill>
                            <a:srgbClr val="10B981"/>
                          </a:solidFill>
                        </a:defRPr>
                      </a:pPr>
                      <a:r>
                        <a:t>98.31%</a:t>
                      </a:r>
                    </a:p>
                  </a:txBody>
                  <a:tcPr>
                    <a:solidFill>
                      <a:srgbClr val="FFFFFF"/>
                    </a:solidFill>
                  </a:tcPr>
                </a:tc>
                <a:tc>
                  <a:txBody>
                    <a:bodyPr/>
                    <a:lstStyle/>
                    <a:p>
                      <a:pPr>
                        <a:defRPr sz="1200">
                          <a:solidFill>
                            <a:srgbClr val="1E293B"/>
                          </a:solidFill>
                        </a:defRPr>
                      </a:pPr>
                      <a:r>
                        <a:t>98.26%</a:t>
                      </a:r>
                    </a:p>
                  </a:txBody>
                  <a:tcPr>
                    <a:solidFill>
                      <a:srgbClr val="FFFFFF"/>
                    </a:solidFill>
                  </a:tcPr>
                </a:tc>
                <a:tc>
                  <a:txBody>
                    <a:bodyPr/>
                    <a:lstStyle/>
                    <a:p>
                      <a:pPr>
                        <a:defRPr sz="1200">
                          <a:solidFill>
                            <a:srgbClr val="1E293B"/>
                          </a:solidFill>
                        </a:defRPr>
                      </a:pPr>
                      <a:r>
                        <a:t>High single-modality accuracy.</a:t>
                      </a:r>
                    </a:p>
                  </a:txBody>
                  <a:tcPr>
                    <a:solidFill>
                      <a:srgbClr val="FFFFFF"/>
                    </a:solidFill>
                  </a:tcPr>
                </a:tc>
                <a:extLst>
                  <a:ext uri="{0D108BD9-81ED-4DB2-BD59-A6C34878D82A}">
                    <a16:rowId xmlns:a16="http://schemas.microsoft.com/office/drawing/2014/main" val="10003"/>
                  </a:ext>
                </a:extLst>
              </a:tr>
              <a:tr h="822960">
                <a:tc>
                  <a:txBody>
                    <a:bodyPr/>
                    <a:lstStyle/>
                    <a:p>
                      <a:pPr>
                        <a:defRPr sz="1200">
                          <a:solidFill>
                            <a:srgbClr val="1E293B"/>
                          </a:solidFill>
                        </a:defRPr>
                      </a:pPr>
                      <a:r>
                        <a:rPr lang="en-US" dirty="0"/>
                        <a:t>Multimodal Data </a:t>
                      </a:r>
                      <a:r>
                        <a:rPr lang="en-US"/>
                        <a:t>Fusion Framework</a:t>
                      </a:r>
                      <a:endParaRPr dirty="0"/>
                    </a:p>
                  </a:txBody>
                  <a:tcPr>
                    <a:solidFill>
                      <a:srgbClr val="F8FAFC"/>
                    </a:solidFill>
                  </a:tcPr>
                </a:tc>
                <a:tc>
                  <a:txBody>
                    <a:bodyPr/>
                    <a:lstStyle/>
                    <a:p>
                      <a:pPr>
                        <a:defRPr sz="1200">
                          <a:solidFill>
                            <a:srgbClr val="1E293B"/>
                          </a:solidFill>
                        </a:defRPr>
                      </a:pPr>
                      <a:r>
                        <a:t>3D sMRI + MMSE Clinical</a:t>
                      </a:r>
                    </a:p>
                  </a:txBody>
                  <a:tcPr>
                    <a:solidFill>
                      <a:srgbClr val="F8FAFC"/>
                    </a:solidFill>
                  </a:tcPr>
                </a:tc>
                <a:tc>
                  <a:txBody>
                    <a:bodyPr/>
                    <a:lstStyle/>
                    <a:p>
                      <a:pPr>
                        <a:defRPr sz="1200" b="1">
                          <a:solidFill>
                            <a:srgbClr val="10B981"/>
                          </a:solidFill>
                        </a:defRPr>
                      </a:pPr>
                      <a:r>
                        <a:t>97.30%</a:t>
                      </a:r>
                    </a:p>
                  </a:txBody>
                  <a:tcPr>
                    <a:solidFill>
                      <a:srgbClr val="F8FAFC"/>
                    </a:solidFill>
                  </a:tcPr>
                </a:tc>
                <a:tc>
                  <a:txBody>
                    <a:bodyPr/>
                    <a:lstStyle/>
                    <a:p>
                      <a:pPr>
                        <a:defRPr sz="1200">
                          <a:solidFill>
                            <a:srgbClr val="1E293B"/>
                          </a:solidFill>
                        </a:defRPr>
                      </a:pPr>
                      <a:r>
                        <a:t>97.20%</a:t>
                      </a:r>
                    </a:p>
                  </a:txBody>
                  <a:tcPr>
                    <a:solidFill>
                      <a:srgbClr val="F8FAFC"/>
                    </a:solidFill>
                  </a:tcPr>
                </a:tc>
                <a:tc>
                  <a:txBody>
                    <a:bodyPr/>
                    <a:lstStyle/>
                    <a:p>
                      <a:pPr>
                        <a:defRPr sz="1200">
                          <a:solidFill>
                            <a:srgbClr val="1E293B"/>
                          </a:solidFill>
                        </a:defRPr>
                      </a:pPr>
                      <a:r>
                        <a:rPr dirty="0"/>
                        <a:t>Optimal clinical balance (0 AD FN).</a:t>
                      </a:r>
                    </a:p>
                  </a:txBody>
                  <a:tcPr>
                    <a:solidFill>
                      <a:srgbClr val="F8FAFC"/>
                    </a:solidFill>
                  </a:tcPr>
                </a:tc>
                <a:extLst>
                  <a:ext uri="{0D108BD9-81ED-4DB2-BD59-A6C34878D82A}">
                    <a16:rowId xmlns:a16="http://schemas.microsoft.com/office/drawing/2014/main" val="10004"/>
                  </a:ext>
                </a:extLst>
              </a:tr>
            </a:tbl>
          </a:graphicData>
        </a:graphic>
      </p:graphicFrame>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400" y="2011680"/>
            <a:ext cx="10362895" cy="1587614"/>
          </a:xfrm>
          <a:prstGeom prst="rect">
            <a:avLst/>
          </a:prstGeom>
          <a:noFill/>
        </p:spPr>
        <p:txBody>
          <a:bodyPr wrap="square">
            <a:spAutoFit/>
          </a:bodyPr>
          <a:lstStyle/>
          <a:p>
            <a:pPr>
              <a:spcAft>
                <a:spcPts val="1500"/>
              </a:spcAft>
              <a:defRPr sz="1400" b="1">
                <a:solidFill>
                  <a:srgbClr val="06B6D4"/>
                </a:solidFill>
              </a:defRPr>
            </a:pPr>
            <a:r>
              <a:rPr lang="en-US" dirty="0"/>
              <a:t>Section</a:t>
            </a:r>
            <a:r>
              <a:rPr dirty="0"/>
              <a:t> </a:t>
            </a:r>
            <a:r>
              <a:rPr lang="en-US" dirty="0"/>
              <a:t>6</a:t>
            </a:r>
            <a:endParaRPr dirty="0"/>
          </a:p>
          <a:p>
            <a:pPr>
              <a:spcAft>
                <a:spcPts val="2000"/>
              </a:spcAft>
              <a:defRPr sz="3600" b="1">
                <a:solidFill>
                  <a:srgbClr val="FFFFFF"/>
                </a:solidFill>
              </a:defRPr>
            </a:pPr>
            <a:r>
              <a:rPr lang="en-US" dirty="0"/>
              <a:t>Related works</a:t>
            </a:r>
            <a:endParaRPr dirty="0"/>
          </a:p>
          <a:p>
            <a:pPr>
              <a:defRPr sz="1800">
                <a:solidFill>
                  <a:srgbClr val="CBD5E1"/>
                </a:solidFill>
              </a:defRPr>
            </a:pPr>
            <a:r>
              <a:rPr dirty="0"/>
              <a:t>ALL 15 Prior Studies, Limitations, and </a:t>
            </a:r>
            <a:r>
              <a:rPr lang="en-US" dirty="0"/>
              <a:t>analysis</a:t>
            </a:r>
            <a:endParaRPr dirty="0"/>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6</a:t>
            </a:r>
            <a:r>
              <a:rPr dirty="0"/>
              <a:t>: RELATED WORK</a:t>
            </a:r>
          </a:p>
          <a:p>
            <a:pPr>
              <a:defRPr sz="2200" b="1">
                <a:solidFill>
                  <a:srgbClr val="FFFFFF"/>
                </a:solidFill>
                <a:latin typeface="Arial"/>
              </a:defRPr>
            </a:pPr>
            <a:r>
              <a:rPr dirty="0"/>
              <a:t>Complete Related Work Table 2.1 (Part 1: Studies 1 to 5)</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nvGraphicFramePr>
        <p:xfrm>
          <a:off x="731520" y="1280160"/>
          <a:ext cx="10728655" cy="512064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4327855">
                  <a:extLst>
                    <a:ext uri="{9D8B030D-6E8A-4147-A177-3AD203B41FA5}">
                      <a16:colId xmlns:a16="http://schemas.microsoft.com/office/drawing/2014/main" val="20004"/>
                    </a:ext>
                  </a:extLst>
                </a:gridCol>
              </a:tblGrid>
              <a:tr h="853440">
                <a:tc>
                  <a:txBody>
                    <a:bodyPr/>
                    <a:lstStyle/>
                    <a:p>
                      <a:pPr>
                        <a:defRPr sz="1100" b="1">
                          <a:solidFill>
                            <a:srgbClr val="FFFFFF"/>
                          </a:solidFill>
                        </a:defRPr>
                      </a:pPr>
                      <a:r>
                        <a:rPr dirty="0"/>
                        <a:t>Study (Year)</a:t>
                      </a:r>
                    </a:p>
                  </a:txBody>
                  <a:tcPr>
                    <a:solidFill>
                      <a:srgbClr val="0F172A"/>
                    </a:solidFill>
                  </a:tcPr>
                </a:tc>
                <a:tc>
                  <a:txBody>
                    <a:bodyPr/>
                    <a:lstStyle/>
                    <a:p>
                      <a:pPr>
                        <a:defRPr sz="1100" b="1">
                          <a:solidFill>
                            <a:srgbClr val="FFFFFF"/>
                          </a:solidFill>
                        </a:defRPr>
                      </a:pPr>
                      <a:r>
                        <a:t>Proposed Method</a:t>
                      </a:r>
                    </a:p>
                  </a:txBody>
                  <a:tcPr>
                    <a:solidFill>
                      <a:srgbClr val="0F172A"/>
                    </a:solidFill>
                  </a:tcPr>
                </a:tc>
                <a:tc>
                  <a:txBody>
                    <a:bodyPr/>
                    <a:lstStyle/>
                    <a:p>
                      <a:pPr>
                        <a:defRPr sz="1100" b="1">
                          <a:solidFill>
                            <a:srgbClr val="FFFFFF"/>
                          </a:solidFill>
                        </a:defRPr>
                      </a:pPr>
                      <a:r>
                        <a:t>Dataset</a:t>
                      </a:r>
                    </a:p>
                  </a:txBody>
                  <a:tcPr>
                    <a:solidFill>
                      <a:srgbClr val="0F172A"/>
                    </a:solidFill>
                  </a:tcPr>
                </a:tc>
                <a:tc>
                  <a:txBody>
                    <a:bodyPr/>
                    <a:lstStyle/>
                    <a:p>
                      <a:pPr>
                        <a:defRPr sz="1100" b="1">
                          <a:solidFill>
                            <a:srgbClr val="FFFFFF"/>
                          </a:solidFill>
                        </a:defRPr>
                      </a:pPr>
                      <a:r>
                        <a:t>Accuracy</a:t>
                      </a:r>
                    </a:p>
                  </a:txBody>
                  <a:tcPr>
                    <a:solidFill>
                      <a:srgbClr val="0F172A"/>
                    </a:solidFill>
                  </a:tcPr>
                </a:tc>
                <a:tc>
                  <a:txBody>
                    <a:bodyPr/>
                    <a:lstStyle/>
                    <a:p>
                      <a:pPr>
                        <a:defRPr sz="1100" b="1">
                          <a:solidFill>
                            <a:srgbClr val="FFFFFF"/>
                          </a:solidFill>
                        </a:defRPr>
                      </a:pPr>
                      <a:r>
                        <a:t>Main Limitations &amp; Analysis</a:t>
                      </a:r>
                    </a:p>
                  </a:txBody>
                  <a:tcPr>
                    <a:solidFill>
                      <a:srgbClr val="0F172A"/>
                    </a:solidFill>
                  </a:tcPr>
                </a:tc>
                <a:extLst>
                  <a:ext uri="{0D108BD9-81ED-4DB2-BD59-A6C34878D82A}">
                    <a16:rowId xmlns:a16="http://schemas.microsoft.com/office/drawing/2014/main" val="10000"/>
                  </a:ext>
                </a:extLst>
              </a:tr>
              <a:tr h="853440">
                <a:tc>
                  <a:txBody>
                    <a:bodyPr/>
                    <a:lstStyle/>
                    <a:p>
                      <a:pPr>
                        <a:defRPr sz="1000">
                          <a:solidFill>
                            <a:srgbClr val="1E293B"/>
                          </a:solidFill>
                        </a:defRPr>
                      </a:pPr>
                      <a:r>
                        <a:t>Muksimova et al. (2025)</a:t>
                      </a:r>
                    </a:p>
                  </a:txBody>
                  <a:tcPr>
                    <a:solidFill>
                      <a:srgbClr val="FFFFFF"/>
                    </a:solidFill>
                  </a:tcPr>
                </a:tc>
                <a:tc>
                  <a:txBody>
                    <a:bodyPr/>
                    <a:lstStyle/>
                    <a:p>
                      <a:pPr>
                        <a:defRPr sz="1000">
                          <a:solidFill>
                            <a:srgbClr val="1E293B"/>
                          </a:solidFill>
                        </a:defRPr>
                      </a:pPr>
                      <a:r>
                        <a:t>CNN + LSTM</a:t>
                      </a:r>
                    </a:p>
                  </a:txBody>
                  <a:tcPr>
                    <a:solidFill>
                      <a:srgbClr val="FFFFFF"/>
                    </a:solidFill>
                  </a:tcPr>
                </a:tc>
                <a:tc>
                  <a:txBody>
                    <a:bodyPr/>
                    <a:lstStyle/>
                    <a:p>
                      <a:pPr>
                        <a:defRPr sz="1000">
                          <a:solidFill>
                            <a:srgbClr val="1E293B"/>
                          </a:solidFill>
                        </a:defRPr>
                      </a:pPr>
                      <a:r>
                        <a:t>OASIS</a:t>
                      </a:r>
                    </a:p>
                  </a:txBody>
                  <a:tcPr>
                    <a:solidFill>
                      <a:srgbClr val="FFFFFF"/>
                    </a:solidFill>
                  </a:tcPr>
                </a:tc>
                <a:tc>
                  <a:txBody>
                    <a:bodyPr/>
                    <a:lstStyle/>
                    <a:p>
                      <a:pPr>
                        <a:defRPr sz="1000">
                          <a:solidFill>
                            <a:srgbClr val="1E293B"/>
                          </a:solidFill>
                        </a:defRPr>
                      </a:pPr>
                      <a:r>
                        <a:t>94.00%</a:t>
                      </a:r>
                    </a:p>
                  </a:txBody>
                  <a:tcPr>
                    <a:solidFill>
                      <a:srgbClr val="FFFFFF"/>
                    </a:solidFill>
                  </a:tcPr>
                </a:tc>
                <a:tc>
                  <a:txBody>
                    <a:bodyPr/>
                    <a:lstStyle/>
                    <a:p>
                      <a:pPr>
                        <a:defRPr sz="1000">
                          <a:solidFill>
                            <a:srgbClr val="1E293B"/>
                          </a:solidFill>
                        </a:defRPr>
                      </a:pPr>
                      <a:r>
                        <a:t>Fuses images only; completely lacks integration of clinical medical records.</a:t>
                      </a:r>
                    </a:p>
                  </a:txBody>
                  <a:tcPr>
                    <a:solidFill>
                      <a:srgbClr val="FFFFFF"/>
                    </a:solidFill>
                  </a:tcPr>
                </a:tc>
                <a:extLst>
                  <a:ext uri="{0D108BD9-81ED-4DB2-BD59-A6C34878D82A}">
                    <a16:rowId xmlns:a16="http://schemas.microsoft.com/office/drawing/2014/main" val="10001"/>
                  </a:ext>
                </a:extLst>
              </a:tr>
              <a:tr h="853440">
                <a:tc>
                  <a:txBody>
                    <a:bodyPr/>
                    <a:lstStyle/>
                    <a:p>
                      <a:pPr>
                        <a:defRPr sz="1000">
                          <a:solidFill>
                            <a:srgbClr val="1E293B"/>
                          </a:solidFill>
                        </a:defRPr>
                      </a:pPr>
                      <a:r>
                        <a:t>Li et al. (2025)</a:t>
                      </a:r>
                    </a:p>
                  </a:txBody>
                  <a:tcPr>
                    <a:solidFill>
                      <a:srgbClr val="F8FAFC"/>
                    </a:solidFill>
                  </a:tcPr>
                </a:tc>
                <a:tc>
                  <a:txBody>
                    <a:bodyPr/>
                    <a:lstStyle/>
                    <a:p>
                      <a:pPr>
                        <a:defRPr sz="1000">
                          <a:solidFill>
                            <a:srgbClr val="1E293B"/>
                          </a:solidFill>
                        </a:defRPr>
                      </a:pPr>
                      <a:r>
                        <a:t>CNN + Transformer</a:t>
                      </a:r>
                    </a:p>
                  </a:txBody>
                  <a:tcPr>
                    <a:solidFill>
                      <a:srgbClr val="F8FAFC"/>
                    </a:solidFill>
                  </a:tcPr>
                </a:tc>
                <a:tc>
                  <a:txBody>
                    <a:bodyPr/>
                    <a:lstStyle/>
                    <a:p>
                      <a:pPr>
                        <a:defRPr sz="1000">
                          <a:solidFill>
                            <a:srgbClr val="1E293B"/>
                          </a:solidFill>
                        </a:defRPr>
                      </a:pPr>
                      <a:r>
                        <a:t>ADNI</a:t>
                      </a:r>
                    </a:p>
                  </a:txBody>
                  <a:tcPr>
                    <a:solidFill>
                      <a:srgbClr val="F8FAFC"/>
                    </a:solidFill>
                  </a:tcPr>
                </a:tc>
                <a:tc>
                  <a:txBody>
                    <a:bodyPr/>
                    <a:lstStyle/>
                    <a:p>
                      <a:pPr>
                        <a:defRPr sz="1000">
                          <a:solidFill>
                            <a:srgbClr val="1E293B"/>
                          </a:solidFill>
                        </a:defRPr>
                      </a:pPr>
                      <a:r>
                        <a:t>93.04%</a:t>
                      </a:r>
                    </a:p>
                  </a:txBody>
                  <a:tcPr>
                    <a:solidFill>
                      <a:srgbClr val="F8FAFC"/>
                    </a:solidFill>
                  </a:tcPr>
                </a:tc>
                <a:tc>
                  <a:txBody>
                    <a:bodyPr/>
                    <a:lstStyle/>
                    <a:p>
                      <a:pPr>
                        <a:defRPr sz="1000">
                          <a:solidFill>
                            <a:srgbClr val="1E293B"/>
                          </a:solidFill>
                        </a:defRPr>
                      </a:pPr>
                      <a:r>
                        <a:t>Struggles with precise MCI-to-AD intermediate stage prediction.</a:t>
                      </a:r>
                    </a:p>
                  </a:txBody>
                  <a:tcPr>
                    <a:solidFill>
                      <a:srgbClr val="F8FAFC"/>
                    </a:solidFill>
                  </a:tcPr>
                </a:tc>
                <a:extLst>
                  <a:ext uri="{0D108BD9-81ED-4DB2-BD59-A6C34878D82A}">
                    <a16:rowId xmlns:a16="http://schemas.microsoft.com/office/drawing/2014/main" val="10002"/>
                  </a:ext>
                </a:extLst>
              </a:tr>
              <a:tr h="853440">
                <a:tc>
                  <a:txBody>
                    <a:bodyPr/>
                    <a:lstStyle/>
                    <a:p>
                      <a:pPr>
                        <a:defRPr sz="1000">
                          <a:solidFill>
                            <a:srgbClr val="1E293B"/>
                          </a:solidFill>
                        </a:defRPr>
                      </a:pPr>
                      <a:r>
                        <a:t>Bricaud &amp; Masala (2026)</a:t>
                      </a:r>
                    </a:p>
                  </a:txBody>
                  <a:tcPr>
                    <a:solidFill>
                      <a:srgbClr val="FFFFFF"/>
                    </a:solidFill>
                  </a:tcPr>
                </a:tc>
                <a:tc>
                  <a:txBody>
                    <a:bodyPr/>
                    <a:lstStyle/>
                    <a:p>
                      <a:pPr>
                        <a:defRPr sz="1000">
                          <a:solidFill>
                            <a:srgbClr val="1E293B"/>
                          </a:solidFill>
                        </a:defRPr>
                      </a:pPr>
                      <a:r>
                        <a:t>Hybrid ConvNeXtV2-L</a:t>
                      </a:r>
                    </a:p>
                  </a:txBody>
                  <a:tcPr>
                    <a:solidFill>
                      <a:srgbClr val="FFFFFF"/>
                    </a:solidFill>
                  </a:tcPr>
                </a:tc>
                <a:tc>
                  <a:txBody>
                    <a:bodyPr/>
                    <a:lstStyle/>
                    <a:p>
                      <a:pPr>
                        <a:defRPr sz="1000">
                          <a:solidFill>
                            <a:srgbClr val="1E293B"/>
                          </a:solidFill>
                        </a:defRPr>
                      </a:pPr>
                      <a:r>
                        <a:t>ADNI</a:t>
                      </a:r>
                    </a:p>
                  </a:txBody>
                  <a:tcPr>
                    <a:solidFill>
                      <a:srgbClr val="FFFFFF"/>
                    </a:solidFill>
                  </a:tcPr>
                </a:tc>
                <a:tc>
                  <a:txBody>
                    <a:bodyPr/>
                    <a:lstStyle/>
                    <a:p>
                      <a:pPr>
                        <a:defRPr sz="1000">
                          <a:solidFill>
                            <a:srgbClr val="1E293B"/>
                          </a:solidFill>
                        </a:defRPr>
                      </a:pPr>
                      <a:r>
                        <a:t>91.07%</a:t>
                      </a:r>
                    </a:p>
                  </a:txBody>
                  <a:tcPr>
                    <a:solidFill>
                      <a:srgbClr val="FFFFFF"/>
                    </a:solidFill>
                  </a:tcPr>
                </a:tc>
                <a:tc>
                  <a:txBody>
                    <a:bodyPr/>
                    <a:lstStyle/>
                    <a:p>
                      <a:pPr>
                        <a:defRPr sz="1000">
                          <a:solidFill>
                            <a:srgbClr val="1E293B"/>
                          </a:solidFill>
                        </a:defRPr>
                      </a:pPr>
                      <a:r>
                        <a:t>MRI-only; lacks integration of clinical medical records.</a:t>
                      </a:r>
                    </a:p>
                  </a:txBody>
                  <a:tcPr>
                    <a:solidFill>
                      <a:srgbClr val="FFFFFF"/>
                    </a:solidFill>
                  </a:tcPr>
                </a:tc>
                <a:extLst>
                  <a:ext uri="{0D108BD9-81ED-4DB2-BD59-A6C34878D82A}">
                    <a16:rowId xmlns:a16="http://schemas.microsoft.com/office/drawing/2014/main" val="10003"/>
                  </a:ext>
                </a:extLst>
              </a:tr>
              <a:tr h="853440">
                <a:tc>
                  <a:txBody>
                    <a:bodyPr/>
                    <a:lstStyle/>
                    <a:p>
                      <a:pPr>
                        <a:defRPr sz="1000">
                          <a:solidFill>
                            <a:srgbClr val="1E293B"/>
                          </a:solidFill>
                        </a:defRPr>
                      </a:pPr>
                      <a:r>
                        <a:t>Bekhet et al. (2025)</a:t>
                      </a:r>
                    </a:p>
                  </a:txBody>
                  <a:tcPr>
                    <a:solidFill>
                      <a:srgbClr val="F8FAFC"/>
                    </a:solidFill>
                  </a:tcPr>
                </a:tc>
                <a:tc>
                  <a:txBody>
                    <a:bodyPr/>
                    <a:lstStyle/>
                    <a:p>
                      <a:pPr>
                        <a:defRPr sz="1000">
                          <a:solidFill>
                            <a:srgbClr val="1E293B"/>
                          </a:solidFill>
                        </a:defRPr>
                      </a:pPr>
                      <a:r>
                        <a:t>1D CNN + Random Forest</a:t>
                      </a:r>
                    </a:p>
                  </a:txBody>
                  <a:tcPr>
                    <a:solidFill>
                      <a:srgbClr val="F8FAFC"/>
                    </a:solidFill>
                  </a:tcPr>
                </a:tc>
                <a:tc>
                  <a:txBody>
                    <a:bodyPr/>
                    <a:lstStyle/>
                    <a:p>
                      <a:pPr>
                        <a:defRPr sz="1000">
                          <a:solidFill>
                            <a:srgbClr val="1E293B"/>
                          </a:solidFill>
                        </a:defRPr>
                      </a:pPr>
                      <a:r>
                        <a:t>OASIS</a:t>
                      </a:r>
                    </a:p>
                  </a:txBody>
                  <a:tcPr>
                    <a:solidFill>
                      <a:srgbClr val="F8FAFC"/>
                    </a:solidFill>
                  </a:tcPr>
                </a:tc>
                <a:tc>
                  <a:txBody>
                    <a:bodyPr/>
                    <a:lstStyle/>
                    <a:p>
                      <a:pPr>
                        <a:defRPr sz="1000">
                          <a:solidFill>
                            <a:srgbClr val="1E293B"/>
                          </a:solidFill>
                        </a:defRPr>
                      </a:pPr>
                      <a:r>
                        <a:t>&gt; 90.0%</a:t>
                      </a:r>
                    </a:p>
                  </a:txBody>
                  <a:tcPr>
                    <a:solidFill>
                      <a:srgbClr val="F8FAFC"/>
                    </a:solidFill>
                  </a:tcPr>
                </a:tc>
                <a:tc>
                  <a:txBody>
                    <a:bodyPr/>
                    <a:lstStyle/>
                    <a:p>
                      <a:pPr>
                        <a:defRPr sz="1000">
                          <a:solidFill>
                            <a:srgbClr val="1E293B"/>
                          </a:solidFill>
                        </a:defRPr>
                      </a:pPr>
                      <a:r>
                        <a:t>No simultaneous fusion; relies on 2D slice images.</a:t>
                      </a:r>
                    </a:p>
                  </a:txBody>
                  <a:tcPr>
                    <a:solidFill>
                      <a:srgbClr val="F8FAFC"/>
                    </a:solidFill>
                  </a:tcPr>
                </a:tc>
                <a:extLst>
                  <a:ext uri="{0D108BD9-81ED-4DB2-BD59-A6C34878D82A}">
                    <a16:rowId xmlns:a16="http://schemas.microsoft.com/office/drawing/2014/main" val="10004"/>
                  </a:ext>
                </a:extLst>
              </a:tr>
              <a:tr h="853440">
                <a:tc>
                  <a:txBody>
                    <a:bodyPr/>
                    <a:lstStyle/>
                    <a:p>
                      <a:pPr>
                        <a:defRPr sz="1000">
                          <a:solidFill>
                            <a:srgbClr val="1E293B"/>
                          </a:solidFill>
                        </a:defRPr>
                      </a:pPr>
                      <a:r>
                        <a:t>Zhang, Y., et al. (2023)</a:t>
                      </a:r>
                    </a:p>
                  </a:txBody>
                  <a:tcPr>
                    <a:solidFill>
                      <a:srgbClr val="FFFFFF"/>
                    </a:solidFill>
                  </a:tcPr>
                </a:tc>
                <a:tc>
                  <a:txBody>
                    <a:bodyPr/>
                    <a:lstStyle/>
                    <a:p>
                      <a:pPr>
                        <a:defRPr sz="1000">
                          <a:solidFill>
                            <a:srgbClr val="1E293B"/>
                          </a:solidFill>
                        </a:defRPr>
                      </a:pPr>
                      <a:r>
                        <a:t>GNN framework</a:t>
                      </a:r>
                    </a:p>
                  </a:txBody>
                  <a:tcPr>
                    <a:solidFill>
                      <a:srgbClr val="FFFFFF"/>
                    </a:solidFill>
                  </a:tcPr>
                </a:tc>
                <a:tc>
                  <a:txBody>
                    <a:bodyPr/>
                    <a:lstStyle/>
                    <a:p>
                      <a:pPr>
                        <a:defRPr sz="1000">
                          <a:solidFill>
                            <a:srgbClr val="1E293B"/>
                          </a:solidFill>
                        </a:defRPr>
                      </a:pPr>
                      <a:r>
                        <a:t>ADNI</a:t>
                      </a:r>
                    </a:p>
                  </a:txBody>
                  <a:tcPr>
                    <a:solidFill>
                      <a:srgbClr val="FFFFFF"/>
                    </a:solidFill>
                  </a:tcPr>
                </a:tc>
                <a:tc>
                  <a:txBody>
                    <a:bodyPr/>
                    <a:lstStyle/>
                    <a:p>
                      <a:pPr>
                        <a:defRPr sz="1000">
                          <a:solidFill>
                            <a:srgbClr val="1E293B"/>
                          </a:solidFill>
                        </a:defRPr>
                      </a:pPr>
                      <a:r>
                        <a:t>92.00%</a:t>
                      </a:r>
                    </a:p>
                  </a:txBody>
                  <a:tcPr>
                    <a:solidFill>
                      <a:srgbClr val="FFFFFF"/>
                    </a:solidFill>
                  </a:tcPr>
                </a:tc>
                <a:tc>
                  <a:txBody>
                    <a:bodyPr/>
                    <a:lstStyle/>
                    <a:p>
                      <a:pPr>
                        <a:defRPr sz="1000">
                          <a:solidFill>
                            <a:srgbClr val="1E293B"/>
                          </a:solidFill>
                        </a:defRPr>
                      </a:pPr>
                      <a:r>
                        <a:rPr dirty="0"/>
                        <a:t>High computational cost requiring both MRI + PET scans.</a:t>
                      </a:r>
                    </a:p>
                  </a:txBody>
                  <a:tcPr>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6</a:t>
            </a:r>
            <a:r>
              <a:rPr dirty="0"/>
              <a:t>: RELATED WORK</a:t>
            </a:r>
          </a:p>
          <a:p>
            <a:pPr>
              <a:defRPr sz="2200" b="1">
                <a:solidFill>
                  <a:srgbClr val="FFFFFF"/>
                </a:solidFill>
                <a:latin typeface="Arial"/>
              </a:defRPr>
            </a:pPr>
            <a:r>
              <a:rPr dirty="0"/>
              <a:t>Complete Related Work Table 2.1 (Part 2: Studies 6 to 10)</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nvGraphicFramePr>
        <p:xfrm>
          <a:off x="731520" y="1280160"/>
          <a:ext cx="10728655" cy="512064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4327855">
                  <a:extLst>
                    <a:ext uri="{9D8B030D-6E8A-4147-A177-3AD203B41FA5}">
                      <a16:colId xmlns:a16="http://schemas.microsoft.com/office/drawing/2014/main" val="20004"/>
                    </a:ext>
                  </a:extLst>
                </a:gridCol>
              </a:tblGrid>
              <a:tr h="853440">
                <a:tc>
                  <a:txBody>
                    <a:bodyPr/>
                    <a:lstStyle/>
                    <a:p>
                      <a:pPr>
                        <a:defRPr sz="1100" b="1">
                          <a:solidFill>
                            <a:srgbClr val="FFFFFF"/>
                          </a:solidFill>
                        </a:defRPr>
                      </a:pPr>
                      <a:r>
                        <a:t>Study (Year)</a:t>
                      </a:r>
                    </a:p>
                  </a:txBody>
                  <a:tcPr>
                    <a:solidFill>
                      <a:srgbClr val="0F172A"/>
                    </a:solidFill>
                  </a:tcPr>
                </a:tc>
                <a:tc>
                  <a:txBody>
                    <a:bodyPr/>
                    <a:lstStyle/>
                    <a:p>
                      <a:pPr>
                        <a:defRPr sz="1100" b="1">
                          <a:solidFill>
                            <a:srgbClr val="FFFFFF"/>
                          </a:solidFill>
                        </a:defRPr>
                      </a:pPr>
                      <a:r>
                        <a:t>Proposed Method</a:t>
                      </a:r>
                    </a:p>
                  </a:txBody>
                  <a:tcPr>
                    <a:solidFill>
                      <a:srgbClr val="0F172A"/>
                    </a:solidFill>
                  </a:tcPr>
                </a:tc>
                <a:tc>
                  <a:txBody>
                    <a:bodyPr/>
                    <a:lstStyle/>
                    <a:p>
                      <a:pPr>
                        <a:defRPr sz="1100" b="1">
                          <a:solidFill>
                            <a:srgbClr val="FFFFFF"/>
                          </a:solidFill>
                        </a:defRPr>
                      </a:pPr>
                      <a:r>
                        <a:t>Dataset</a:t>
                      </a:r>
                    </a:p>
                  </a:txBody>
                  <a:tcPr>
                    <a:solidFill>
                      <a:srgbClr val="0F172A"/>
                    </a:solidFill>
                  </a:tcPr>
                </a:tc>
                <a:tc>
                  <a:txBody>
                    <a:bodyPr/>
                    <a:lstStyle/>
                    <a:p>
                      <a:pPr>
                        <a:defRPr sz="1100" b="1">
                          <a:solidFill>
                            <a:srgbClr val="FFFFFF"/>
                          </a:solidFill>
                        </a:defRPr>
                      </a:pPr>
                      <a:r>
                        <a:t>Accuracy</a:t>
                      </a:r>
                    </a:p>
                  </a:txBody>
                  <a:tcPr>
                    <a:solidFill>
                      <a:srgbClr val="0F172A"/>
                    </a:solidFill>
                  </a:tcPr>
                </a:tc>
                <a:tc>
                  <a:txBody>
                    <a:bodyPr/>
                    <a:lstStyle/>
                    <a:p>
                      <a:pPr>
                        <a:defRPr sz="1100" b="1">
                          <a:solidFill>
                            <a:srgbClr val="FFFFFF"/>
                          </a:solidFill>
                        </a:defRPr>
                      </a:pPr>
                      <a:r>
                        <a:t>Main Limitations &amp; Analysis</a:t>
                      </a:r>
                    </a:p>
                  </a:txBody>
                  <a:tcPr>
                    <a:solidFill>
                      <a:srgbClr val="0F172A"/>
                    </a:solidFill>
                  </a:tcPr>
                </a:tc>
                <a:extLst>
                  <a:ext uri="{0D108BD9-81ED-4DB2-BD59-A6C34878D82A}">
                    <a16:rowId xmlns:a16="http://schemas.microsoft.com/office/drawing/2014/main" val="10000"/>
                  </a:ext>
                </a:extLst>
              </a:tr>
              <a:tr h="853440">
                <a:tc>
                  <a:txBody>
                    <a:bodyPr/>
                    <a:lstStyle/>
                    <a:p>
                      <a:pPr>
                        <a:defRPr sz="1000">
                          <a:solidFill>
                            <a:srgbClr val="1E293B"/>
                          </a:solidFill>
                        </a:defRPr>
                      </a:pPr>
                      <a:r>
                        <a:t>Helaly et al. (2021)</a:t>
                      </a:r>
                    </a:p>
                  </a:txBody>
                  <a:tcPr>
                    <a:solidFill>
                      <a:srgbClr val="FFFFFF"/>
                    </a:solidFill>
                  </a:tcPr>
                </a:tc>
                <a:tc>
                  <a:txBody>
                    <a:bodyPr/>
                    <a:lstStyle/>
                    <a:p>
                      <a:pPr>
                        <a:defRPr sz="1000">
                          <a:solidFill>
                            <a:srgbClr val="1E293B"/>
                          </a:solidFill>
                        </a:defRPr>
                      </a:pPr>
                      <a:r>
                        <a:t>E2AD2C (CNN &amp; VGG19)</a:t>
                      </a:r>
                    </a:p>
                  </a:txBody>
                  <a:tcPr>
                    <a:solidFill>
                      <a:srgbClr val="FFFFFF"/>
                    </a:solidFill>
                  </a:tcPr>
                </a:tc>
                <a:tc>
                  <a:txBody>
                    <a:bodyPr/>
                    <a:lstStyle/>
                    <a:p>
                      <a:pPr>
                        <a:defRPr sz="1000">
                          <a:solidFill>
                            <a:srgbClr val="1E293B"/>
                          </a:solidFill>
                        </a:defRPr>
                      </a:pPr>
                      <a:r>
                        <a:t>ADNI</a:t>
                      </a:r>
                    </a:p>
                  </a:txBody>
                  <a:tcPr>
                    <a:solidFill>
                      <a:srgbClr val="FFFFFF"/>
                    </a:solidFill>
                  </a:tcPr>
                </a:tc>
                <a:tc>
                  <a:txBody>
                    <a:bodyPr/>
                    <a:lstStyle/>
                    <a:p>
                      <a:pPr>
                        <a:defRPr sz="1000">
                          <a:solidFill>
                            <a:srgbClr val="1E293B"/>
                          </a:solidFill>
                        </a:defRPr>
                      </a:pPr>
                      <a:r>
                        <a:t>97.00%</a:t>
                      </a:r>
                    </a:p>
                  </a:txBody>
                  <a:tcPr>
                    <a:solidFill>
                      <a:srgbClr val="FFFFFF"/>
                    </a:solidFill>
                  </a:tcPr>
                </a:tc>
                <a:tc>
                  <a:txBody>
                    <a:bodyPr/>
                    <a:lstStyle/>
                    <a:p>
                      <a:pPr>
                        <a:defRPr sz="1000">
                          <a:solidFill>
                            <a:srgbClr val="1E293B"/>
                          </a:solidFill>
                        </a:defRPr>
                      </a:pPr>
                      <a:r>
                        <a:t>High power requirement for 3D scans; images-only modality.</a:t>
                      </a:r>
                    </a:p>
                  </a:txBody>
                  <a:tcPr>
                    <a:solidFill>
                      <a:srgbClr val="FFFFFF"/>
                    </a:solidFill>
                  </a:tcPr>
                </a:tc>
                <a:extLst>
                  <a:ext uri="{0D108BD9-81ED-4DB2-BD59-A6C34878D82A}">
                    <a16:rowId xmlns:a16="http://schemas.microsoft.com/office/drawing/2014/main" val="10001"/>
                  </a:ext>
                </a:extLst>
              </a:tr>
              <a:tr h="853440">
                <a:tc>
                  <a:txBody>
                    <a:bodyPr/>
                    <a:lstStyle/>
                    <a:p>
                      <a:pPr>
                        <a:defRPr sz="1000">
                          <a:solidFill>
                            <a:srgbClr val="1E293B"/>
                          </a:solidFill>
                        </a:defRPr>
                      </a:pPr>
                      <a:r>
                        <a:t>Warren &amp; Moustafa (2026)</a:t>
                      </a:r>
                    </a:p>
                  </a:txBody>
                  <a:tcPr>
                    <a:solidFill>
                      <a:srgbClr val="F8FAFC"/>
                    </a:solidFill>
                  </a:tcPr>
                </a:tc>
                <a:tc>
                  <a:txBody>
                    <a:bodyPr/>
                    <a:lstStyle/>
                    <a:p>
                      <a:pPr>
                        <a:defRPr sz="1000">
                          <a:solidFill>
                            <a:srgbClr val="1E293B"/>
                          </a:solidFill>
                        </a:defRPr>
                      </a:pPr>
                      <a:r>
                        <a:t>3D CNN with XAI</a:t>
                      </a:r>
                    </a:p>
                  </a:txBody>
                  <a:tcPr>
                    <a:solidFill>
                      <a:srgbClr val="F8FAFC"/>
                    </a:solidFill>
                  </a:tcPr>
                </a:tc>
                <a:tc>
                  <a:txBody>
                    <a:bodyPr/>
                    <a:lstStyle/>
                    <a:p>
                      <a:pPr>
                        <a:defRPr sz="1000">
                          <a:solidFill>
                            <a:srgbClr val="1E293B"/>
                          </a:solidFill>
                        </a:defRPr>
                      </a:pPr>
                      <a:r>
                        <a:t>ADNI</a:t>
                      </a:r>
                    </a:p>
                  </a:txBody>
                  <a:tcPr>
                    <a:solidFill>
                      <a:srgbClr val="F8FAFC"/>
                    </a:solidFill>
                  </a:tcPr>
                </a:tc>
                <a:tc>
                  <a:txBody>
                    <a:bodyPr/>
                    <a:lstStyle/>
                    <a:p>
                      <a:pPr>
                        <a:defRPr sz="1000">
                          <a:solidFill>
                            <a:srgbClr val="1E293B"/>
                          </a:solidFill>
                        </a:defRPr>
                      </a:pPr>
                      <a:r>
                        <a:t>90.00%</a:t>
                      </a:r>
                    </a:p>
                  </a:txBody>
                  <a:tcPr>
                    <a:solidFill>
                      <a:srgbClr val="F8FAFC"/>
                    </a:solidFill>
                  </a:tcPr>
                </a:tc>
                <a:tc>
                  <a:txBody>
                    <a:bodyPr/>
                    <a:lstStyle/>
                    <a:p>
                      <a:pPr>
                        <a:defRPr sz="1000">
                          <a:solidFill>
                            <a:srgbClr val="1E293B"/>
                          </a:solidFill>
                        </a:defRPr>
                      </a:pPr>
                      <a:r>
                        <a:t>Very small sample size; lacks global validation.</a:t>
                      </a:r>
                    </a:p>
                  </a:txBody>
                  <a:tcPr>
                    <a:solidFill>
                      <a:srgbClr val="F8FAFC"/>
                    </a:solidFill>
                  </a:tcPr>
                </a:tc>
                <a:extLst>
                  <a:ext uri="{0D108BD9-81ED-4DB2-BD59-A6C34878D82A}">
                    <a16:rowId xmlns:a16="http://schemas.microsoft.com/office/drawing/2014/main" val="10002"/>
                  </a:ext>
                </a:extLst>
              </a:tr>
              <a:tr h="853440">
                <a:tc>
                  <a:txBody>
                    <a:bodyPr/>
                    <a:lstStyle/>
                    <a:p>
                      <a:pPr>
                        <a:defRPr sz="1000">
                          <a:solidFill>
                            <a:srgbClr val="1E293B"/>
                          </a:solidFill>
                        </a:defRPr>
                      </a:pPr>
                      <a:r>
                        <a:t>Wang, J., et al. (2024)</a:t>
                      </a:r>
                    </a:p>
                  </a:txBody>
                  <a:tcPr>
                    <a:solidFill>
                      <a:srgbClr val="FFFFFF"/>
                    </a:solidFill>
                  </a:tcPr>
                </a:tc>
                <a:tc>
                  <a:txBody>
                    <a:bodyPr/>
                    <a:lstStyle/>
                    <a:p>
                      <a:pPr>
                        <a:defRPr sz="1000">
                          <a:solidFill>
                            <a:srgbClr val="1E293B"/>
                          </a:solidFill>
                        </a:defRPr>
                      </a:pPr>
                      <a:r>
                        <a:t>ResNet + Attention Conv</a:t>
                      </a:r>
                    </a:p>
                  </a:txBody>
                  <a:tcPr>
                    <a:solidFill>
                      <a:srgbClr val="FFFFFF"/>
                    </a:solidFill>
                  </a:tcPr>
                </a:tc>
                <a:tc>
                  <a:txBody>
                    <a:bodyPr/>
                    <a:lstStyle/>
                    <a:p>
                      <a:pPr>
                        <a:defRPr sz="1000">
                          <a:solidFill>
                            <a:srgbClr val="1E293B"/>
                          </a:solidFill>
                        </a:defRPr>
                      </a:pPr>
                      <a:r>
                        <a:t>ADNI</a:t>
                      </a:r>
                    </a:p>
                  </a:txBody>
                  <a:tcPr>
                    <a:solidFill>
                      <a:srgbClr val="FFFFFF"/>
                    </a:solidFill>
                  </a:tcPr>
                </a:tc>
                <a:tc>
                  <a:txBody>
                    <a:bodyPr/>
                    <a:lstStyle/>
                    <a:p>
                      <a:pPr>
                        <a:defRPr sz="1000">
                          <a:solidFill>
                            <a:srgbClr val="1E293B"/>
                          </a:solidFill>
                        </a:defRPr>
                      </a:pPr>
                      <a:r>
                        <a:t>93.44%</a:t>
                      </a:r>
                    </a:p>
                  </a:txBody>
                  <a:tcPr>
                    <a:solidFill>
                      <a:srgbClr val="FFFFFF"/>
                    </a:solidFill>
                  </a:tcPr>
                </a:tc>
                <a:tc>
                  <a:txBody>
                    <a:bodyPr/>
                    <a:lstStyle/>
                    <a:p>
                      <a:pPr>
                        <a:defRPr sz="1000">
                          <a:solidFill>
                            <a:srgbClr val="1E293B"/>
                          </a:solidFill>
                        </a:defRPr>
                      </a:pPr>
                      <a:r>
                        <a:t>High computational cost requiring both MRI + PET scans.</a:t>
                      </a:r>
                    </a:p>
                  </a:txBody>
                  <a:tcPr>
                    <a:solidFill>
                      <a:srgbClr val="FFFFFF"/>
                    </a:solidFill>
                  </a:tcPr>
                </a:tc>
                <a:extLst>
                  <a:ext uri="{0D108BD9-81ED-4DB2-BD59-A6C34878D82A}">
                    <a16:rowId xmlns:a16="http://schemas.microsoft.com/office/drawing/2014/main" val="10003"/>
                  </a:ext>
                </a:extLst>
              </a:tr>
              <a:tr h="853440">
                <a:tc>
                  <a:txBody>
                    <a:bodyPr/>
                    <a:lstStyle/>
                    <a:p>
                      <a:pPr>
                        <a:defRPr sz="1000">
                          <a:solidFill>
                            <a:srgbClr val="1E293B"/>
                          </a:solidFill>
                        </a:defRPr>
                      </a:pPr>
                      <a:r>
                        <a:t>Alsubaie et al. (2026)</a:t>
                      </a:r>
                    </a:p>
                  </a:txBody>
                  <a:tcPr>
                    <a:solidFill>
                      <a:srgbClr val="F8FAFC"/>
                    </a:solidFill>
                  </a:tcPr>
                </a:tc>
                <a:tc>
                  <a:txBody>
                    <a:bodyPr/>
                    <a:lstStyle/>
                    <a:p>
                      <a:pPr>
                        <a:defRPr sz="1000">
                          <a:solidFill>
                            <a:srgbClr val="1E293B"/>
                          </a:solidFill>
                        </a:defRPr>
                      </a:pPr>
                      <a:r>
                        <a:t>BiFPN3DViT (3D CNN+ViT)</a:t>
                      </a:r>
                    </a:p>
                  </a:txBody>
                  <a:tcPr>
                    <a:solidFill>
                      <a:srgbClr val="F8FAFC"/>
                    </a:solidFill>
                  </a:tcPr>
                </a:tc>
                <a:tc>
                  <a:txBody>
                    <a:bodyPr/>
                    <a:lstStyle/>
                    <a:p>
                      <a:pPr>
                        <a:defRPr sz="1000">
                          <a:solidFill>
                            <a:srgbClr val="1E293B"/>
                          </a:solidFill>
                        </a:defRPr>
                      </a:pPr>
                      <a:r>
                        <a:t>ADNI</a:t>
                      </a:r>
                    </a:p>
                  </a:txBody>
                  <a:tcPr>
                    <a:solidFill>
                      <a:srgbClr val="F8FAFC"/>
                    </a:solidFill>
                  </a:tcPr>
                </a:tc>
                <a:tc>
                  <a:txBody>
                    <a:bodyPr/>
                    <a:lstStyle/>
                    <a:p>
                      <a:pPr>
                        <a:defRPr sz="1000">
                          <a:solidFill>
                            <a:srgbClr val="1E293B"/>
                          </a:solidFill>
                        </a:defRPr>
                      </a:pPr>
                      <a:r>
                        <a:t>92.10%</a:t>
                      </a:r>
                    </a:p>
                  </a:txBody>
                  <a:tcPr>
                    <a:solidFill>
                      <a:srgbClr val="F8FAFC"/>
                    </a:solidFill>
                  </a:tcPr>
                </a:tc>
                <a:tc>
                  <a:txBody>
                    <a:bodyPr/>
                    <a:lstStyle/>
                    <a:p>
                      <a:pPr>
                        <a:defRPr sz="1000">
                          <a:solidFill>
                            <a:srgbClr val="1E293B"/>
                          </a:solidFill>
                        </a:defRPr>
                      </a:pPr>
                      <a:r>
                        <a:t>MRI-only; lacks integration of clinical medical records.</a:t>
                      </a:r>
                    </a:p>
                  </a:txBody>
                  <a:tcPr>
                    <a:solidFill>
                      <a:srgbClr val="F8FAFC"/>
                    </a:solidFill>
                  </a:tcPr>
                </a:tc>
                <a:extLst>
                  <a:ext uri="{0D108BD9-81ED-4DB2-BD59-A6C34878D82A}">
                    <a16:rowId xmlns:a16="http://schemas.microsoft.com/office/drawing/2014/main" val="10004"/>
                  </a:ext>
                </a:extLst>
              </a:tr>
              <a:tr h="853440">
                <a:tc>
                  <a:txBody>
                    <a:bodyPr/>
                    <a:lstStyle/>
                    <a:p>
                      <a:pPr>
                        <a:defRPr sz="1000">
                          <a:solidFill>
                            <a:srgbClr val="1E293B"/>
                          </a:solidFill>
                        </a:defRPr>
                      </a:pPr>
                      <a:r>
                        <a:t>Ahmed et al. (2023)</a:t>
                      </a:r>
                    </a:p>
                  </a:txBody>
                  <a:tcPr>
                    <a:solidFill>
                      <a:srgbClr val="FFFFFF"/>
                    </a:solidFill>
                  </a:tcPr>
                </a:tc>
                <a:tc>
                  <a:txBody>
                    <a:bodyPr/>
                    <a:lstStyle/>
                    <a:p>
                      <a:pPr>
                        <a:defRPr sz="1000">
                          <a:solidFill>
                            <a:srgbClr val="1E293B"/>
                          </a:solidFill>
                        </a:defRPr>
                      </a:pPr>
                      <a:r>
                        <a:t>Deep CNN</a:t>
                      </a:r>
                    </a:p>
                  </a:txBody>
                  <a:tcPr>
                    <a:solidFill>
                      <a:srgbClr val="FFFFFF"/>
                    </a:solidFill>
                  </a:tcPr>
                </a:tc>
                <a:tc>
                  <a:txBody>
                    <a:bodyPr/>
                    <a:lstStyle/>
                    <a:p>
                      <a:pPr>
                        <a:defRPr sz="1000">
                          <a:solidFill>
                            <a:srgbClr val="1E293B"/>
                          </a:solidFill>
                        </a:defRPr>
                      </a:pPr>
                      <a:r>
                        <a:t>OASIS</a:t>
                      </a:r>
                    </a:p>
                  </a:txBody>
                  <a:tcPr>
                    <a:solidFill>
                      <a:srgbClr val="FFFFFF"/>
                    </a:solidFill>
                  </a:tcPr>
                </a:tc>
                <a:tc>
                  <a:txBody>
                    <a:bodyPr/>
                    <a:lstStyle/>
                    <a:p>
                      <a:pPr>
                        <a:defRPr sz="1000">
                          <a:solidFill>
                            <a:srgbClr val="1E293B"/>
                          </a:solidFill>
                        </a:defRPr>
                      </a:pPr>
                      <a:r>
                        <a:t>93.86%</a:t>
                      </a:r>
                    </a:p>
                  </a:txBody>
                  <a:tcPr>
                    <a:solidFill>
                      <a:srgbClr val="FFFFFF"/>
                    </a:solidFill>
                  </a:tcPr>
                </a:tc>
                <a:tc>
                  <a:txBody>
                    <a:bodyPr/>
                    <a:lstStyle/>
                    <a:p>
                      <a:pPr>
                        <a:defRPr sz="1000">
                          <a:solidFill>
                            <a:srgbClr val="1E293B"/>
                          </a:solidFill>
                        </a:defRPr>
                      </a:pPr>
                      <a:r>
                        <a:t>MRI-only; lacks Explainable AI (XAI) tools.</a:t>
                      </a:r>
                    </a:p>
                  </a:txBody>
                  <a:tcPr>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6</a:t>
            </a:r>
            <a:r>
              <a:rPr dirty="0"/>
              <a:t>: RELATED WORK</a:t>
            </a:r>
          </a:p>
          <a:p>
            <a:pPr>
              <a:defRPr sz="2200" b="1">
                <a:solidFill>
                  <a:srgbClr val="FFFFFF"/>
                </a:solidFill>
                <a:latin typeface="Arial"/>
              </a:defRPr>
            </a:pPr>
            <a:r>
              <a:rPr dirty="0"/>
              <a:t>Complete Related Work Table 2.1 (Part 3: Studies 11 to 15 &amp; Proposed)</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5" name="Table 4"/>
          <p:cNvGraphicFramePr>
            <a:graphicFrameLocks noGrp="1"/>
          </p:cNvGraphicFramePr>
          <p:nvPr>
            <p:extLst>
              <p:ext uri="{D42A27DB-BD31-4B8C-83A1-F6EECF244321}">
                <p14:modId xmlns:p14="http://schemas.microsoft.com/office/powerpoint/2010/main" val="951139059"/>
              </p:ext>
            </p:extLst>
          </p:nvPr>
        </p:nvGraphicFramePr>
        <p:xfrm>
          <a:off x="731520" y="1280160"/>
          <a:ext cx="10728655" cy="512064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4327855">
                  <a:extLst>
                    <a:ext uri="{9D8B030D-6E8A-4147-A177-3AD203B41FA5}">
                      <a16:colId xmlns:a16="http://schemas.microsoft.com/office/drawing/2014/main" val="20004"/>
                    </a:ext>
                  </a:extLst>
                </a:gridCol>
              </a:tblGrid>
              <a:tr h="731520">
                <a:tc>
                  <a:txBody>
                    <a:bodyPr/>
                    <a:lstStyle/>
                    <a:p>
                      <a:pPr>
                        <a:defRPr sz="1100" b="1">
                          <a:solidFill>
                            <a:srgbClr val="FFFFFF"/>
                          </a:solidFill>
                        </a:defRPr>
                      </a:pPr>
                      <a:r>
                        <a:t>Study (Year)</a:t>
                      </a:r>
                    </a:p>
                  </a:txBody>
                  <a:tcPr>
                    <a:solidFill>
                      <a:srgbClr val="0F172A"/>
                    </a:solidFill>
                  </a:tcPr>
                </a:tc>
                <a:tc>
                  <a:txBody>
                    <a:bodyPr/>
                    <a:lstStyle/>
                    <a:p>
                      <a:pPr>
                        <a:defRPr sz="1100" b="1">
                          <a:solidFill>
                            <a:srgbClr val="FFFFFF"/>
                          </a:solidFill>
                        </a:defRPr>
                      </a:pPr>
                      <a:r>
                        <a:t>Proposed Method</a:t>
                      </a:r>
                    </a:p>
                  </a:txBody>
                  <a:tcPr>
                    <a:solidFill>
                      <a:srgbClr val="0F172A"/>
                    </a:solidFill>
                  </a:tcPr>
                </a:tc>
                <a:tc>
                  <a:txBody>
                    <a:bodyPr/>
                    <a:lstStyle/>
                    <a:p>
                      <a:pPr>
                        <a:defRPr sz="1100" b="1">
                          <a:solidFill>
                            <a:srgbClr val="FFFFFF"/>
                          </a:solidFill>
                        </a:defRPr>
                      </a:pPr>
                      <a:r>
                        <a:t>Dataset</a:t>
                      </a:r>
                    </a:p>
                  </a:txBody>
                  <a:tcPr>
                    <a:solidFill>
                      <a:srgbClr val="0F172A"/>
                    </a:solidFill>
                  </a:tcPr>
                </a:tc>
                <a:tc>
                  <a:txBody>
                    <a:bodyPr/>
                    <a:lstStyle/>
                    <a:p>
                      <a:pPr>
                        <a:defRPr sz="1100" b="1">
                          <a:solidFill>
                            <a:srgbClr val="FFFFFF"/>
                          </a:solidFill>
                        </a:defRPr>
                      </a:pPr>
                      <a:r>
                        <a:t>Accuracy</a:t>
                      </a:r>
                    </a:p>
                  </a:txBody>
                  <a:tcPr>
                    <a:solidFill>
                      <a:srgbClr val="0F172A"/>
                    </a:solidFill>
                  </a:tcPr>
                </a:tc>
                <a:tc>
                  <a:txBody>
                    <a:bodyPr/>
                    <a:lstStyle/>
                    <a:p>
                      <a:pPr>
                        <a:defRPr sz="1100" b="1">
                          <a:solidFill>
                            <a:srgbClr val="FFFFFF"/>
                          </a:solidFill>
                        </a:defRPr>
                      </a:pPr>
                      <a:r>
                        <a:t>Main Limitations &amp; Analysis</a:t>
                      </a:r>
                    </a:p>
                  </a:txBody>
                  <a:tcPr>
                    <a:solidFill>
                      <a:srgbClr val="0F172A"/>
                    </a:solidFill>
                  </a:tcPr>
                </a:tc>
                <a:extLst>
                  <a:ext uri="{0D108BD9-81ED-4DB2-BD59-A6C34878D82A}">
                    <a16:rowId xmlns:a16="http://schemas.microsoft.com/office/drawing/2014/main" val="10000"/>
                  </a:ext>
                </a:extLst>
              </a:tr>
              <a:tr h="731520">
                <a:tc>
                  <a:txBody>
                    <a:bodyPr/>
                    <a:lstStyle/>
                    <a:p>
                      <a:pPr>
                        <a:defRPr sz="1000">
                          <a:solidFill>
                            <a:srgbClr val="1E293B"/>
                          </a:solidFill>
                        </a:defRPr>
                      </a:pPr>
                      <a:r>
                        <a:t>Lu et al. (2022)</a:t>
                      </a:r>
                    </a:p>
                  </a:txBody>
                  <a:tcPr>
                    <a:solidFill>
                      <a:srgbClr val="FFFFFF"/>
                    </a:solidFill>
                  </a:tcPr>
                </a:tc>
                <a:tc>
                  <a:txBody>
                    <a:bodyPr/>
                    <a:lstStyle/>
                    <a:p>
                      <a:pPr>
                        <a:defRPr sz="1000">
                          <a:solidFill>
                            <a:srgbClr val="1E293B"/>
                          </a:solidFill>
                        </a:defRPr>
                      </a:pPr>
                      <a:r>
                        <a:t>Transfer (Inception-ResNet)</a:t>
                      </a:r>
                    </a:p>
                  </a:txBody>
                  <a:tcPr>
                    <a:solidFill>
                      <a:srgbClr val="FFFFFF"/>
                    </a:solidFill>
                  </a:tcPr>
                </a:tc>
                <a:tc>
                  <a:txBody>
                    <a:bodyPr/>
                    <a:lstStyle/>
                    <a:p>
                      <a:pPr>
                        <a:defRPr sz="1000">
                          <a:solidFill>
                            <a:srgbClr val="1E293B"/>
                          </a:solidFill>
                        </a:defRPr>
                      </a:pPr>
                      <a:r>
                        <a:t>ADNI</a:t>
                      </a:r>
                    </a:p>
                  </a:txBody>
                  <a:tcPr>
                    <a:solidFill>
                      <a:srgbClr val="FFFFFF"/>
                    </a:solidFill>
                  </a:tcPr>
                </a:tc>
                <a:tc>
                  <a:txBody>
                    <a:bodyPr/>
                    <a:lstStyle/>
                    <a:p>
                      <a:pPr>
                        <a:defRPr sz="1000">
                          <a:solidFill>
                            <a:srgbClr val="1E293B"/>
                          </a:solidFill>
                        </a:defRPr>
                      </a:pPr>
                      <a:r>
                        <a:t>94.50%</a:t>
                      </a:r>
                    </a:p>
                  </a:txBody>
                  <a:tcPr>
                    <a:solidFill>
                      <a:srgbClr val="FFFFFF"/>
                    </a:solidFill>
                  </a:tcPr>
                </a:tc>
                <a:tc>
                  <a:txBody>
                    <a:bodyPr/>
                    <a:lstStyle/>
                    <a:p>
                      <a:pPr>
                        <a:defRPr sz="1000">
                          <a:solidFill>
                            <a:srgbClr val="1E293B"/>
                          </a:solidFill>
                        </a:defRPr>
                      </a:pPr>
                      <a:r>
                        <a:t>MRI-only; data mostly from Western populations.</a:t>
                      </a:r>
                    </a:p>
                  </a:txBody>
                  <a:tcPr>
                    <a:solidFill>
                      <a:srgbClr val="FFFFFF"/>
                    </a:solidFill>
                  </a:tcPr>
                </a:tc>
                <a:extLst>
                  <a:ext uri="{0D108BD9-81ED-4DB2-BD59-A6C34878D82A}">
                    <a16:rowId xmlns:a16="http://schemas.microsoft.com/office/drawing/2014/main" val="10001"/>
                  </a:ext>
                </a:extLst>
              </a:tr>
              <a:tr h="731520">
                <a:tc>
                  <a:txBody>
                    <a:bodyPr/>
                    <a:lstStyle/>
                    <a:p>
                      <a:pPr>
                        <a:defRPr sz="1000">
                          <a:solidFill>
                            <a:srgbClr val="1E293B"/>
                          </a:solidFill>
                        </a:defRPr>
                      </a:pPr>
                      <a:r>
                        <a:t>Khalid et al. (2026)</a:t>
                      </a:r>
                    </a:p>
                  </a:txBody>
                  <a:tcPr>
                    <a:solidFill>
                      <a:srgbClr val="F8FAFC"/>
                    </a:solidFill>
                  </a:tcPr>
                </a:tc>
                <a:tc>
                  <a:txBody>
                    <a:bodyPr/>
                    <a:lstStyle/>
                    <a:p>
                      <a:pPr>
                        <a:defRPr sz="1000">
                          <a:solidFill>
                            <a:srgbClr val="1E293B"/>
                          </a:solidFill>
                        </a:defRPr>
                      </a:pPr>
                      <a:r>
                        <a:t>CNN &amp; Random Forest</a:t>
                      </a:r>
                    </a:p>
                  </a:txBody>
                  <a:tcPr>
                    <a:solidFill>
                      <a:srgbClr val="F8FAFC"/>
                    </a:solidFill>
                  </a:tcPr>
                </a:tc>
                <a:tc>
                  <a:txBody>
                    <a:bodyPr/>
                    <a:lstStyle/>
                    <a:p>
                      <a:pPr>
                        <a:defRPr sz="1000">
                          <a:solidFill>
                            <a:srgbClr val="1E293B"/>
                          </a:solidFill>
                        </a:defRPr>
                      </a:pPr>
                      <a:r>
                        <a:t>ADNI</a:t>
                      </a:r>
                    </a:p>
                  </a:txBody>
                  <a:tcPr>
                    <a:solidFill>
                      <a:srgbClr val="F8FAFC"/>
                    </a:solidFill>
                  </a:tcPr>
                </a:tc>
                <a:tc>
                  <a:txBody>
                    <a:bodyPr/>
                    <a:lstStyle/>
                    <a:p>
                      <a:pPr>
                        <a:defRPr sz="1000">
                          <a:solidFill>
                            <a:srgbClr val="1E293B"/>
                          </a:solidFill>
                        </a:defRPr>
                      </a:pPr>
                      <a:r>
                        <a:t>94.00%</a:t>
                      </a:r>
                    </a:p>
                  </a:txBody>
                  <a:tcPr>
                    <a:solidFill>
                      <a:srgbClr val="F8FAFC"/>
                    </a:solidFill>
                  </a:tcPr>
                </a:tc>
                <a:tc>
                  <a:txBody>
                    <a:bodyPr/>
                    <a:lstStyle/>
                    <a:p>
                      <a:pPr>
                        <a:defRPr sz="1000">
                          <a:solidFill>
                            <a:srgbClr val="1E293B"/>
                          </a:solidFill>
                        </a:defRPr>
                      </a:pPr>
                      <a:r>
                        <a:t>Processes images and clinical data separately; lacks unified fusion.</a:t>
                      </a:r>
                    </a:p>
                  </a:txBody>
                  <a:tcPr>
                    <a:solidFill>
                      <a:srgbClr val="F8FAFC"/>
                    </a:solidFill>
                  </a:tcPr>
                </a:tc>
                <a:extLst>
                  <a:ext uri="{0D108BD9-81ED-4DB2-BD59-A6C34878D82A}">
                    <a16:rowId xmlns:a16="http://schemas.microsoft.com/office/drawing/2014/main" val="10002"/>
                  </a:ext>
                </a:extLst>
              </a:tr>
              <a:tr h="731520">
                <a:tc>
                  <a:txBody>
                    <a:bodyPr/>
                    <a:lstStyle/>
                    <a:p>
                      <a:pPr>
                        <a:defRPr sz="1000">
                          <a:solidFill>
                            <a:srgbClr val="1E293B"/>
                          </a:solidFill>
                        </a:defRPr>
                      </a:pPr>
                      <a:r>
                        <a:t>Sheikh et al. (2025)</a:t>
                      </a:r>
                    </a:p>
                  </a:txBody>
                  <a:tcPr>
                    <a:solidFill>
                      <a:srgbClr val="FFFFFF"/>
                    </a:solidFill>
                  </a:tcPr>
                </a:tc>
                <a:tc>
                  <a:txBody>
                    <a:bodyPr/>
                    <a:lstStyle/>
                    <a:p>
                      <a:pPr>
                        <a:defRPr sz="1000">
                          <a:solidFill>
                            <a:srgbClr val="1E293B"/>
                          </a:solidFill>
                        </a:defRPr>
                      </a:pPr>
                      <a:r>
                        <a:t>EfficientNetV2B0 &amp; XAI</a:t>
                      </a:r>
                    </a:p>
                  </a:txBody>
                  <a:tcPr>
                    <a:solidFill>
                      <a:srgbClr val="FFFFFF"/>
                    </a:solidFill>
                  </a:tcPr>
                </a:tc>
                <a:tc>
                  <a:txBody>
                    <a:bodyPr/>
                    <a:lstStyle/>
                    <a:p>
                      <a:pPr>
                        <a:defRPr sz="1000">
                          <a:solidFill>
                            <a:srgbClr val="1E293B"/>
                          </a:solidFill>
                        </a:defRPr>
                      </a:pPr>
                      <a:r>
                        <a:t>Kaggle AD</a:t>
                      </a:r>
                    </a:p>
                  </a:txBody>
                  <a:tcPr>
                    <a:solidFill>
                      <a:srgbClr val="FFFFFF"/>
                    </a:solidFill>
                  </a:tcPr>
                </a:tc>
                <a:tc>
                  <a:txBody>
                    <a:bodyPr/>
                    <a:lstStyle/>
                    <a:p>
                      <a:pPr>
                        <a:defRPr sz="1000">
                          <a:solidFill>
                            <a:srgbClr val="1E293B"/>
                          </a:solidFill>
                        </a:defRPr>
                      </a:pPr>
                      <a:r>
                        <a:t>88.00%</a:t>
                      </a:r>
                    </a:p>
                  </a:txBody>
                  <a:tcPr>
                    <a:solidFill>
                      <a:srgbClr val="FFFFFF"/>
                    </a:solidFill>
                  </a:tcPr>
                </a:tc>
                <a:tc>
                  <a:txBody>
                    <a:bodyPr/>
                    <a:lstStyle/>
                    <a:p>
                      <a:pPr>
                        <a:defRPr sz="1000">
                          <a:solidFill>
                            <a:srgbClr val="1E293B"/>
                          </a:solidFill>
                        </a:defRPr>
                      </a:pPr>
                      <a:r>
                        <a:t>2D images only; lacks integration of clinical medical records.</a:t>
                      </a:r>
                    </a:p>
                  </a:txBody>
                  <a:tcPr>
                    <a:solidFill>
                      <a:srgbClr val="FFFFFF"/>
                    </a:solidFill>
                  </a:tcPr>
                </a:tc>
                <a:extLst>
                  <a:ext uri="{0D108BD9-81ED-4DB2-BD59-A6C34878D82A}">
                    <a16:rowId xmlns:a16="http://schemas.microsoft.com/office/drawing/2014/main" val="10003"/>
                  </a:ext>
                </a:extLst>
              </a:tr>
              <a:tr h="731520">
                <a:tc>
                  <a:txBody>
                    <a:bodyPr/>
                    <a:lstStyle/>
                    <a:p>
                      <a:pPr>
                        <a:defRPr sz="1000">
                          <a:solidFill>
                            <a:srgbClr val="1E293B"/>
                          </a:solidFill>
                        </a:defRPr>
                      </a:pPr>
                      <a:r>
                        <a:t>Ghosh et al. (2023)</a:t>
                      </a:r>
                    </a:p>
                  </a:txBody>
                  <a:tcPr>
                    <a:solidFill>
                      <a:srgbClr val="F8FAFC"/>
                    </a:solidFill>
                  </a:tcPr>
                </a:tc>
                <a:tc>
                  <a:txBody>
                    <a:bodyPr/>
                    <a:lstStyle/>
                    <a:p>
                      <a:pPr>
                        <a:defRPr sz="1000">
                          <a:solidFill>
                            <a:srgbClr val="1E293B"/>
                          </a:solidFill>
                        </a:defRPr>
                      </a:pPr>
                      <a:r>
                        <a:t>Federated &amp; MobileNet</a:t>
                      </a:r>
                    </a:p>
                  </a:txBody>
                  <a:tcPr>
                    <a:solidFill>
                      <a:srgbClr val="F8FAFC"/>
                    </a:solidFill>
                  </a:tcPr>
                </a:tc>
                <a:tc>
                  <a:txBody>
                    <a:bodyPr/>
                    <a:lstStyle/>
                    <a:p>
                      <a:pPr>
                        <a:defRPr sz="1000">
                          <a:solidFill>
                            <a:srgbClr val="1E293B"/>
                          </a:solidFill>
                        </a:defRPr>
                      </a:pPr>
                      <a:r>
                        <a:t>Kaggle AD</a:t>
                      </a:r>
                    </a:p>
                  </a:txBody>
                  <a:tcPr>
                    <a:solidFill>
                      <a:srgbClr val="F8FAFC"/>
                    </a:solidFill>
                  </a:tcPr>
                </a:tc>
                <a:tc>
                  <a:txBody>
                    <a:bodyPr/>
                    <a:lstStyle/>
                    <a:p>
                      <a:pPr>
                        <a:defRPr sz="1000">
                          <a:solidFill>
                            <a:srgbClr val="1E293B"/>
                          </a:solidFill>
                        </a:defRPr>
                      </a:pPr>
                      <a:r>
                        <a:t>95.24%</a:t>
                      </a:r>
                    </a:p>
                  </a:txBody>
                  <a:tcPr>
                    <a:solidFill>
                      <a:srgbClr val="F8FAFC"/>
                    </a:solidFill>
                  </a:tcPr>
                </a:tc>
                <a:tc>
                  <a:txBody>
                    <a:bodyPr/>
                    <a:lstStyle/>
                    <a:p>
                      <a:pPr>
                        <a:defRPr sz="1000">
                          <a:solidFill>
                            <a:srgbClr val="1E293B"/>
                          </a:solidFill>
                        </a:defRPr>
                      </a:pPr>
                      <a:r>
                        <a:t>2D images only; lacks integration of clinical medical records.</a:t>
                      </a:r>
                    </a:p>
                  </a:txBody>
                  <a:tcPr>
                    <a:solidFill>
                      <a:srgbClr val="F8FAFC"/>
                    </a:solidFill>
                  </a:tcPr>
                </a:tc>
                <a:extLst>
                  <a:ext uri="{0D108BD9-81ED-4DB2-BD59-A6C34878D82A}">
                    <a16:rowId xmlns:a16="http://schemas.microsoft.com/office/drawing/2014/main" val="10004"/>
                  </a:ext>
                </a:extLst>
              </a:tr>
              <a:tr h="731520">
                <a:tc>
                  <a:txBody>
                    <a:bodyPr/>
                    <a:lstStyle/>
                    <a:p>
                      <a:pPr>
                        <a:defRPr sz="1000">
                          <a:solidFill>
                            <a:srgbClr val="1E293B"/>
                          </a:solidFill>
                        </a:defRPr>
                      </a:pPr>
                      <a:r>
                        <a:t>Abbasian &amp; Hammond (2024)</a:t>
                      </a:r>
                    </a:p>
                  </a:txBody>
                  <a:tcPr>
                    <a:solidFill>
                      <a:srgbClr val="FFFFFF"/>
                    </a:solidFill>
                  </a:tcPr>
                </a:tc>
                <a:tc>
                  <a:txBody>
                    <a:bodyPr/>
                    <a:lstStyle/>
                    <a:p>
                      <a:pPr>
                        <a:defRPr sz="1000">
                          <a:solidFill>
                            <a:srgbClr val="1E293B"/>
                          </a:solidFill>
                        </a:defRPr>
                      </a:pPr>
                      <a:r>
                        <a:t>3D CNN</a:t>
                      </a:r>
                    </a:p>
                  </a:txBody>
                  <a:tcPr>
                    <a:solidFill>
                      <a:srgbClr val="FFFFFF"/>
                    </a:solidFill>
                  </a:tcPr>
                </a:tc>
                <a:tc>
                  <a:txBody>
                    <a:bodyPr/>
                    <a:lstStyle/>
                    <a:p>
                      <a:pPr>
                        <a:defRPr sz="1000">
                          <a:solidFill>
                            <a:srgbClr val="1E293B"/>
                          </a:solidFill>
                        </a:defRPr>
                      </a:pPr>
                      <a:r>
                        <a:t>ADNI</a:t>
                      </a:r>
                    </a:p>
                  </a:txBody>
                  <a:tcPr>
                    <a:solidFill>
                      <a:srgbClr val="FFFFFF"/>
                    </a:solidFill>
                  </a:tcPr>
                </a:tc>
                <a:tc>
                  <a:txBody>
                    <a:bodyPr/>
                    <a:lstStyle/>
                    <a:p>
                      <a:pPr>
                        <a:defRPr sz="1000">
                          <a:solidFill>
                            <a:srgbClr val="1E293B"/>
                          </a:solidFill>
                        </a:defRPr>
                      </a:pPr>
                      <a:r>
                        <a:t>81.80%</a:t>
                      </a:r>
                    </a:p>
                  </a:txBody>
                  <a:tcPr>
                    <a:solidFill>
                      <a:srgbClr val="FFFFFF"/>
                    </a:solidFill>
                  </a:tcPr>
                </a:tc>
                <a:tc>
                  <a:txBody>
                    <a:bodyPr/>
                    <a:lstStyle/>
                    <a:p>
                      <a:pPr>
                        <a:defRPr sz="1000">
                          <a:solidFill>
                            <a:srgbClr val="1E293B"/>
                          </a:solidFill>
                        </a:defRPr>
                      </a:pPr>
                      <a:r>
                        <a:t>MRI-only; lacks clinical data integration.</a:t>
                      </a:r>
                    </a:p>
                  </a:txBody>
                  <a:tcPr>
                    <a:solidFill>
                      <a:srgbClr val="FFFFFF"/>
                    </a:solidFill>
                  </a:tcPr>
                </a:tc>
                <a:extLst>
                  <a:ext uri="{0D108BD9-81ED-4DB2-BD59-A6C34878D82A}">
                    <a16:rowId xmlns:a16="http://schemas.microsoft.com/office/drawing/2014/main" val="10005"/>
                  </a:ext>
                </a:extLst>
              </a:tr>
              <a:tr h="731520">
                <a:tc>
                  <a:txBody>
                    <a:bodyPr/>
                    <a:lstStyle/>
                    <a:p>
                      <a:pPr>
                        <a:defRPr sz="1000" b="1">
                          <a:solidFill>
                            <a:srgbClr val="1E293B"/>
                          </a:solidFill>
                        </a:defRPr>
                      </a:pPr>
                      <a:r>
                        <a:t>Our Proposed Model</a:t>
                      </a:r>
                    </a:p>
                  </a:txBody>
                  <a:tcPr>
                    <a:solidFill>
                      <a:srgbClr val="ECFDF5"/>
                    </a:solidFill>
                  </a:tcPr>
                </a:tc>
                <a:tc>
                  <a:txBody>
                    <a:bodyPr/>
                    <a:lstStyle/>
                    <a:p>
                      <a:pPr>
                        <a:defRPr sz="1000" b="1">
                          <a:solidFill>
                            <a:srgbClr val="1E293B"/>
                          </a:solidFill>
                        </a:defRPr>
                      </a:pPr>
                      <a:r>
                        <a:rPr lang="en-US" dirty="0"/>
                        <a:t>Multimodal Data Fusion Model</a:t>
                      </a:r>
                      <a:endParaRPr dirty="0"/>
                    </a:p>
                  </a:txBody>
                  <a:tcPr>
                    <a:solidFill>
                      <a:srgbClr val="ECFDF5"/>
                    </a:solidFill>
                  </a:tcPr>
                </a:tc>
                <a:tc>
                  <a:txBody>
                    <a:bodyPr/>
                    <a:lstStyle/>
                    <a:p>
                      <a:pPr>
                        <a:defRPr sz="1000" b="1">
                          <a:solidFill>
                            <a:srgbClr val="1E293B"/>
                          </a:solidFill>
                        </a:defRPr>
                      </a:pPr>
                      <a:r>
                        <a:t>ADNI</a:t>
                      </a:r>
                    </a:p>
                  </a:txBody>
                  <a:tcPr>
                    <a:solidFill>
                      <a:srgbClr val="ECFDF5"/>
                    </a:solidFill>
                  </a:tcPr>
                </a:tc>
                <a:tc>
                  <a:txBody>
                    <a:bodyPr/>
                    <a:lstStyle/>
                    <a:p>
                      <a:pPr>
                        <a:defRPr sz="1000" b="1">
                          <a:solidFill>
                            <a:srgbClr val="10B981"/>
                          </a:solidFill>
                        </a:defRPr>
                      </a:pPr>
                      <a:r>
                        <a:t>97.30%</a:t>
                      </a:r>
                    </a:p>
                  </a:txBody>
                  <a:tcPr>
                    <a:solidFill>
                      <a:srgbClr val="ECFDF5"/>
                    </a:solidFill>
                  </a:tcPr>
                </a:tc>
                <a:tc>
                  <a:txBody>
                    <a:bodyPr/>
                    <a:lstStyle/>
                    <a:p>
                      <a:pPr>
                        <a:defRPr sz="1000" b="1">
                          <a:solidFill>
                            <a:srgbClr val="1E293B"/>
                          </a:solidFill>
                        </a:defRPr>
                      </a:pPr>
                      <a:r>
                        <a:rPr dirty="0"/>
                        <a:t>Native 3D </a:t>
                      </a:r>
                      <a:r>
                        <a:rPr dirty="0" err="1"/>
                        <a:t>sMRI</a:t>
                      </a:r>
                      <a:r>
                        <a:rPr dirty="0"/>
                        <a:t> + MMSE fusion, 100% AD Recall (FN=0), 3D Grad-CAM XAI.</a:t>
                      </a:r>
                    </a:p>
                  </a:txBody>
                  <a:tcPr>
                    <a:solidFill>
                      <a:srgbClr val="ECFDF5"/>
                    </a:solidFill>
                  </a:tcPr>
                </a:tc>
                <a:extLst>
                  <a:ext uri="{0D108BD9-81ED-4DB2-BD59-A6C34878D82A}">
                    <a16:rowId xmlns:a16="http://schemas.microsoft.com/office/drawing/2014/main" val="10006"/>
                  </a:ext>
                </a:extLst>
              </a:tr>
            </a:tbl>
          </a:graphicData>
        </a:graphic>
      </p:graphicFrame>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400" y="2011680"/>
            <a:ext cx="10362895" cy="1587614"/>
          </a:xfrm>
          <a:prstGeom prst="rect">
            <a:avLst/>
          </a:prstGeom>
          <a:noFill/>
        </p:spPr>
        <p:txBody>
          <a:bodyPr wrap="square">
            <a:spAutoFit/>
          </a:bodyPr>
          <a:lstStyle/>
          <a:p>
            <a:pPr>
              <a:spcAft>
                <a:spcPts val="1500"/>
              </a:spcAft>
              <a:defRPr sz="1400" b="1">
                <a:solidFill>
                  <a:srgbClr val="06B6D4"/>
                </a:solidFill>
              </a:defRPr>
            </a:pPr>
            <a:r>
              <a:rPr lang="en-US" dirty="0"/>
              <a:t>Section</a:t>
            </a:r>
            <a:r>
              <a:rPr dirty="0"/>
              <a:t> </a:t>
            </a:r>
            <a:r>
              <a:rPr lang="en-US" dirty="0"/>
              <a:t>7</a:t>
            </a:r>
            <a:endParaRPr dirty="0"/>
          </a:p>
          <a:p>
            <a:pPr>
              <a:spcAft>
                <a:spcPts val="2000"/>
              </a:spcAft>
              <a:defRPr sz="3600" b="1">
                <a:solidFill>
                  <a:srgbClr val="FFFFFF"/>
                </a:solidFill>
              </a:defRPr>
            </a:pPr>
            <a:r>
              <a:rPr dirty="0"/>
              <a:t>Conclusions &amp; Future Work</a:t>
            </a:r>
          </a:p>
          <a:p>
            <a:pPr>
              <a:defRPr sz="1800">
                <a:solidFill>
                  <a:srgbClr val="CBD5E1"/>
                </a:solidFill>
              </a:defRPr>
            </a:pPr>
            <a:r>
              <a:rPr dirty="0"/>
              <a:t>Summary of Scientific Achievements, Impact, and Future Research Directions</a:t>
            </a:r>
          </a:p>
        </p:txBody>
      </p:sp>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7</a:t>
            </a:r>
            <a:r>
              <a:rPr dirty="0"/>
              <a:t>: CONCLUSION</a:t>
            </a:r>
          </a:p>
          <a:p>
            <a:pPr>
              <a:defRPr sz="2200" b="1">
                <a:solidFill>
                  <a:srgbClr val="FFFFFF"/>
                </a:solidFill>
                <a:latin typeface="Arial"/>
              </a:defRPr>
            </a:pPr>
            <a:r>
              <a:rPr dirty="0"/>
              <a:t>Main Conclusions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10588752" cy="475488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marL="285750" indent="-285750">
              <a:lnSpc>
                <a:spcPct val="150000"/>
              </a:lnSpc>
              <a:buFont typeface="Arial" panose="020B0604020202020204" pitchFamily="34" charset="0"/>
              <a:buChar char="•"/>
            </a:pPr>
            <a:r>
              <a:rPr lang="en-US" sz="1600" dirty="0">
                <a:solidFill>
                  <a:schemeClr val="tx1"/>
                </a:solidFill>
              </a:rPr>
              <a:t>Evaluated all models under identical experimental settings using the </a:t>
            </a:r>
            <a:r>
              <a:rPr lang="en-US" sz="1600" b="1" dirty="0">
                <a:solidFill>
                  <a:schemeClr val="tx1"/>
                </a:solidFill>
              </a:rPr>
              <a:t>ADNI</a:t>
            </a:r>
            <a:r>
              <a:rPr lang="en-US" sz="1600" dirty="0">
                <a:solidFill>
                  <a:schemeClr val="tx1"/>
                </a:solidFill>
              </a:rPr>
              <a:t> testing dataset.</a:t>
            </a:r>
          </a:p>
          <a:p>
            <a:pPr marL="285750" indent="-285750">
              <a:lnSpc>
                <a:spcPct val="150000"/>
              </a:lnSpc>
              <a:buFont typeface="Arial" panose="020B0604020202020204" pitchFamily="34" charset="0"/>
              <a:buChar char="•"/>
            </a:pPr>
            <a:r>
              <a:rPr lang="en-US" sz="1600" b="1" dirty="0">
                <a:solidFill>
                  <a:schemeClr val="tx1"/>
                </a:solidFill>
              </a:rPr>
              <a:t>Baseline 3D-CNN:</a:t>
            </a:r>
            <a:r>
              <a:rPr lang="en-US" sz="1600" dirty="0">
                <a:solidFill>
                  <a:schemeClr val="tx1"/>
                </a:solidFill>
              </a:rPr>
              <a:t> Achieved </a:t>
            </a:r>
            <a:r>
              <a:rPr lang="en-US" sz="1600" b="1" dirty="0">
                <a:solidFill>
                  <a:schemeClr val="tx1"/>
                </a:solidFill>
              </a:rPr>
              <a:t>38.85%</a:t>
            </a:r>
            <a:r>
              <a:rPr lang="en-US" sz="1600" dirty="0">
                <a:solidFill>
                  <a:schemeClr val="tx1"/>
                </a:solidFill>
              </a:rPr>
              <a:t> accuracy with limited feature learning.</a:t>
            </a:r>
          </a:p>
          <a:p>
            <a:pPr marL="285750" indent="-285750">
              <a:lnSpc>
                <a:spcPct val="150000"/>
              </a:lnSpc>
              <a:buFont typeface="Arial" panose="020B0604020202020204" pitchFamily="34" charset="0"/>
              <a:buChar char="•"/>
            </a:pPr>
            <a:r>
              <a:rPr lang="en-US" sz="1600" b="1" dirty="0">
                <a:solidFill>
                  <a:schemeClr val="tx1"/>
                </a:solidFill>
              </a:rPr>
              <a:t>3D VGG:</a:t>
            </a:r>
            <a:r>
              <a:rPr lang="en-US" sz="1600" dirty="0">
                <a:solidFill>
                  <a:schemeClr val="tx1"/>
                </a:solidFill>
              </a:rPr>
              <a:t> Increased network depth but showed no performance improvement due to optimization challenges.</a:t>
            </a:r>
          </a:p>
          <a:p>
            <a:pPr marL="285750" indent="-285750">
              <a:lnSpc>
                <a:spcPct val="150000"/>
              </a:lnSpc>
              <a:buFont typeface="Arial" panose="020B0604020202020204" pitchFamily="34" charset="0"/>
              <a:buChar char="•"/>
            </a:pPr>
            <a:r>
              <a:rPr lang="en-US" sz="1600" b="1" dirty="0">
                <a:solidFill>
                  <a:schemeClr val="tx1"/>
                </a:solidFill>
              </a:rPr>
              <a:t>3D ResNet-18:</a:t>
            </a:r>
            <a:r>
              <a:rPr lang="en-US" sz="1600" dirty="0">
                <a:solidFill>
                  <a:schemeClr val="tx1"/>
                </a:solidFill>
              </a:rPr>
              <a:t> Significantly improved classification performance, reaching </a:t>
            </a:r>
            <a:r>
              <a:rPr lang="en-US" sz="1600" b="1" dirty="0">
                <a:solidFill>
                  <a:schemeClr val="tx1"/>
                </a:solidFill>
              </a:rPr>
              <a:t>98.31%</a:t>
            </a:r>
            <a:r>
              <a:rPr lang="en-US" sz="1600" dirty="0">
                <a:solidFill>
                  <a:schemeClr val="tx1"/>
                </a:solidFill>
              </a:rPr>
              <a:t> accuracy.</a:t>
            </a:r>
          </a:p>
          <a:p>
            <a:pPr marL="285750" indent="-285750">
              <a:lnSpc>
                <a:spcPct val="150000"/>
              </a:lnSpc>
              <a:buFont typeface="Arial" panose="020B0604020202020204" pitchFamily="34" charset="0"/>
              <a:buChar char="•"/>
            </a:pPr>
            <a:r>
              <a:rPr lang="en-US" sz="1600" b="1" dirty="0">
                <a:solidFill>
                  <a:schemeClr val="tx1"/>
                </a:solidFill>
              </a:rPr>
              <a:t>Proposed Multimodal Fusion Framework:</a:t>
            </a:r>
            <a:r>
              <a:rPr lang="en-US" sz="1600" dirty="0">
                <a:solidFill>
                  <a:schemeClr val="tx1"/>
                </a:solidFill>
              </a:rPr>
              <a:t> Combined MRI and clinical data, achieving </a:t>
            </a:r>
            <a:r>
              <a:rPr lang="en-US" sz="1600" b="1" dirty="0">
                <a:solidFill>
                  <a:schemeClr val="tx1"/>
                </a:solidFill>
              </a:rPr>
              <a:t>97.30%</a:t>
            </a:r>
            <a:r>
              <a:rPr lang="en-US" sz="1600" dirty="0">
                <a:solidFill>
                  <a:schemeClr val="tx1"/>
                </a:solidFill>
              </a:rPr>
              <a:t> accuracy and a </a:t>
            </a:r>
            <a:r>
              <a:rPr lang="en-US" sz="1600" b="1" dirty="0">
                <a:solidFill>
                  <a:schemeClr val="tx1"/>
                </a:solidFill>
              </a:rPr>
              <a:t>0.9995 macro-average AUC</a:t>
            </a:r>
            <a:r>
              <a:rPr lang="en-US" sz="1600" dirty="0">
                <a:solidFill>
                  <a:schemeClr val="tx1"/>
                </a:solidFill>
              </a:rPr>
              <a:t>.</a:t>
            </a:r>
          </a:p>
          <a:p>
            <a:pPr marL="285750" indent="-285750">
              <a:lnSpc>
                <a:spcPct val="150000"/>
              </a:lnSpc>
              <a:buFont typeface="Arial" panose="020B0604020202020204" pitchFamily="34" charset="0"/>
              <a:buChar char="•"/>
            </a:pPr>
            <a:r>
              <a:rPr lang="en-US" sz="1600" dirty="0">
                <a:solidFill>
                  <a:schemeClr val="tx1"/>
                </a:solidFill>
              </a:rPr>
              <a:t>Correctly identified </a:t>
            </a:r>
            <a:r>
              <a:rPr lang="en-US" sz="1600" b="1" dirty="0">
                <a:solidFill>
                  <a:schemeClr val="tx1"/>
                </a:solidFill>
              </a:rPr>
              <a:t>all Alzheimer's Disease (AD)</a:t>
            </a:r>
            <a:r>
              <a:rPr lang="en-US" sz="1600" dirty="0">
                <a:solidFill>
                  <a:schemeClr val="tx1"/>
                </a:solidFill>
              </a:rPr>
              <a:t> cases (</a:t>
            </a:r>
            <a:r>
              <a:rPr lang="en-US" sz="1600" b="1" dirty="0">
                <a:solidFill>
                  <a:schemeClr val="tx1"/>
                </a:solidFill>
              </a:rPr>
              <a:t>0 False Negatives</a:t>
            </a:r>
            <a:r>
              <a:rPr lang="en-US" sz="1600" dirty="0">
                <a:solidFill>
                  <a:schemeClr val="tx1"/>
                </a:solidFill>
              </a:rPr>
              <a:t>).</a:t>
            </a:r>
          </a:p>
          <a:p>
            <a:pPr marL="285750" indent="-285750">
              <a:lnSpc>
                <a:spcPct val="150000"/>
              </a:lnSpc>
              <a:buFont typeface="Arial" panose="020B0604020202020204" pitchFamily="34" charset="0"/>
              <a:buChar char="•"/>
            </a:pPr>
            <a:r>
              <a:rPr lang="en-US" sz="1600" b="1" dirty="0">
                <a:solidFill>
                  <a:schemeClr val="tx1"/>
                </a:solidFill>
              </a:rPr>
              <a:t>3D Grad-CAM</a:t>
            </a:r>
            <a:r>
              <a:rPr lang="en-US" sz="1600" dirty="0">
                <a:solidFill>
                  <a:schemeClr val="tx1"/>
                </a:solidFill>
              </a:rPr>
              <a:t> provided visual explanations by highlighting important brain regions.</a:t>
            </a:r>
          </a:p>
          <a:p>
            <a:pPr marL="285750" indent="-285750">
              <a:lnSpc>
                <a:spcPct val="150000"/>
              </a:lnSpc>
              <a:buFont typeface="Arial" panose="020B0604020202020204" pitchFamily="34" charset="0"/>
              <a:buChar char="•"/>
            </a:pPr>
            <a:r>
              <a:rPr lang="en-US" sz="1600" dirty="0">
                <a:solidFill>
                  <a:schemeClr val="tx1"/>
                </a:solidFill>
              </a:rPr>
              <a:t>Results demonstrate the effectiveness of </a:t>
            </a:r>
            <a:r>
              <a:rPr lang="en-US" sz="1600" b="1" dirty="0">
                <a:solidFill>
                  <a:schemeClr val="tx1"/>
                </a:solidFill>
              </a:rPr>
              <a:t>multimodal learning</a:t>
            </a:r>
            <a:r>
              <a:rPr lang="en-US" sz="1600" dirty="0">
                <a:solidFill>
                  <a:schemeClr val="tx1"/>
                </a:solidFill>
              </a:rPr>
              <a:t> for Alzheimer's disease diagnosis.</a:t>
            </a:r>
          </a:p>
          <a:p>
            <a:pPr marL="285750" indent="-285750">
              <a:lnSpc>
                <a:spcPct val="150000"/>
              </a:lnSpc>
              <a:buFont typeface="Arial" panose="020B0604020202020204" pitchFamily="34" charset="0"/>
              <a:buChar char="•"/>
            </a:pPr>
            <a:r>
              <a:rPr lang="en-US" sz="1600" b="1" dirty="0">
                <a:solidFill>
                  <a:schemeClr val="tx1"/>
                </a:solidFill>
              </a:rPr>
              <a:t>Limitation:</a:t>
            </a:r>
            <a:r>
              <a:rPr lang="en-US" sz="1600" dirty="0">
                <a:solidFill>
                  <a:schemeClr val="tx1"/>
                </a:solidFill>
              </a:rPr>
              <a:t> Evaluation was conducted on the ADNI dataset only; larger external datasets are needed for further validation.</a:t>
            </a:r>
            <a:endParaRPr lang="en-US" sz="2000" dirty="0">
              <a:solidFill>
                <a:schemeClr val="tx1"/>
              </a:solidFill>
            </a:endParaRPr>
          </a:p>
        </p:txBody>
      </p:sp>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8FAFC"/>
          </a:solidFill>
          <a:ln>
            <a:solidFill>
              <a:srgbClr val="F8FAF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00584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wrap="square" lIns="731520" tIns="137160" rtlCol="0" anchor="ctr"/>
          <a:lstStyle/>
          <a:p>
            <a:pPr algn="ctr">
              <a:defRPr sz="1000" b="1">
                <a:solidFill>
                  <a:srgbClr val="0EA5E9"/>
                </a:solidFill>
                <a:latin typeface="Arial"/>
              </a:defRPr>
            </a:pPr>
            <a:r>
              <a:rPr lang="en-US" dirty="0"/>
              <a:t>Section</a:t>
            </a:r>
            <a:r>
              <a:rPr dirty="0"/>
              <a:t> </a:t>
            </a:r>
            <a:r>
              <a:rPr lang="en-US" dirty="0"/>
              <a:t>7</a:t>
            </a:r>
            <a:r>
              <a:rPr dirty="0"/>
              <a:t>: FUTURE WORK</a:t>
            </a:r>
          </a:p>
          <a:p>
            <a:pPr>
              <a:defRPr sz="2200" b="1">
                <a:solidFill>
                  <a:srgbClr val="FFFFFF"/>
                </a:solidFill>
                <a:latin typeface="Arial"/>
              </a:defRPr>
            </a:pPr>
            <a:r>
              <a:rPr dirty="0"/>
              <a:t>Future Research Directions</a:t>
            </a:r>
          </a:p>
        </p:txBody>
      </p:sp>
      <p:sp>
        <p:nvSpPr>
          <p:cNvPr id="4" name="Rectangle 3"/>
          <p:cNvSpPr/>
          <p:nvPr/>
        </p:nvSpPr>
        <p:spPr>
          <a:xfrm>
            <a:off x="0" y="1005840"/>
            <a:ext cx="12191695" cy="54864"/>
          </a:xfrm>
          <a:prstGeom prst="rect">
            <a:avLst/>
          </a:prstGeom>
          <a:solidFill>
            <a:srgbClr val="06B6D4"/>
          </a:solidFill>
          <a:ln>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7315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1. Multi-Cohort Validation</a:t>
            </a:r>
          </a:p>
          <a:p>
            <a:pPr>
              <a:spcAft>
                <a:spcPts val="800"/>
              </a:spcAft>
              <a:defRPr sz="1300">
                <a:solidFill>
                  <a:srgbClr val="1E293B"/>
                </a:solidFill>
                <a:latin typeface="Arial"/>
              </a:defRPr>
            </a:pPr>
            <a:r>
              <a:t>Test framework on external datasets (OASIS, AIBL) for cross-population robustness.</a:t>
            </a:r>
          </a:p>
        </p:txBody>
      </p:sp>
      <p:sp>
        <p:nvSpPr>
          <p:cNvPr id="6" name="Rounded Rectangle 5"/>
          <p:cNvSpPr/>
          <p:nvPr/>
        </p:nvSpPr>
        <p:spPr>
          <a:xfrm>
            <a:off x="6217920" y="137160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2. 3D Tissue Segmentation</a:t>
            </a:r>
          </a:p>
          <a:p>
            <a:pPr>
              <a:spcAft>
                <a:spcPts val="800"/>
              </a:spcAft>
              <a:defRPr sz="1300">
                <a:solidFill>
                  <a:srgbClr val="1E293B"/>
                </a:solidFill>
                <a:latin typeface="Arial"/>
              </a:defRPr>
            </a:pPr>
            <a:r>
              <a:t>Integrate Swin UNETR or nnU-Net models for exact hippocampal volume loss calculation.</a:t>
            </a:r>
          </a:p>
        </p:txBody>
      </p:sp>
      <p:sp>
        <p:nvSpPr>
          <p:cNvPr id="7" name="Rounded Rectangle 6"/>
          <p:cNvSpPr/>
          <p:nvPr/>
        </p:nvSpPr>
        <p:spPr>
          <a:xfrm>
            <a:off x="7315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3. Longitudinal Forecasting</a:t>
            </a:r>
          </a:p>
          <a:p>
            <a:pPr>
              <a:spcAft>
                <a:spcPts val="800"/>
              </a:spcAft>
              <a:defRPr sz="1300">
                <a:solidFill>
                  <a:srgbClr val="1E293B"/>
                </a:solidFill>
                <a:latin typeface="Arial"/>
              </a:defRPr>
            </a:pPr>
            <a:r>
              <a:t>Model temporal patient MRI scans taken over years to predict MCI conversion to full AD.</a:t>
            </a:r>
          </a:p>
        </p:txBody>
      </p:sp>
      <p:sp>
        <p:nvSpPr>
          <p:cNvPr id="8" name="Rounded Rectangle 7"/>
          <p:cNvSpPr/>
          <p:nvPr/>
        </p:nvSpPr>
        <p:spPr>
          <a:xfrm>
            <a:off x="6217920" y="3931920"/>
            <a:ext cx="5120640" cy="2286000"/>
          </a:xfrm>
          <a:prstGeom prst="roundRect">
            <a:avLst/>
          </a:prstGeom>
          <a:solidFill>
            <a:srgbClr val="FFFFFF"/>
          </a:solidFill>
          <a:ln w="19050">
            <a:solidFill>
              <a:srgbClr val="CBD5E1"/>
            </a:solid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t"/>
          <a:lstStyle/>
          <a:p>
            <a:pPr algn="ctr">
              <a:spcAft>
                <a:spcPts val="1000"/>
              </a:spcAft>
              <a:defRPr sz="1600" b="1">
                <a:solidFill>
                  <a:srgbClr val="0F172A"/>
                </a:solidFill>
                <a:latin typeface="Arial"/>
              </a:defRPr>
            </a:pPr>
            <a:r>
              <a:t>4. Federated Learning</a:t>
            </a:r>
          </a:p>
          <a:p>
            <a:pPr>
              <a:spcAft>
                <a:spcPts val="800"/>
              </a:spcAft>
              <a:defRPr sz="1300">
                <a:solidFill>
                  <a:srgbClr val="1E293B"/>
                </a:solidFill>
                <a:latin typeface="Arial"/>
              </a:defRPr>
            </a:pPr>
            <a:r>
              <a:t>Implement multi-hospital collaborative model training without sharing private patient data.</a:t>
            </a:r>
          </a:p>
        </p:txBody>
      </p:sp>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0F172A"/>
          </a:solidFill>
          <a:ln>
            <a:solidFill>
              <a:srgbClr val="0F172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914552" y="2478024"/>
            <a:ext cx="10362895" cy="2518638"/>
          </a:xfrm>
          <a:prstGeom prst="rect">
            <a:avLst/>
          </a:prstGeom>
          <a:noFill/>
        </p:spPr>
        <p:txBody>
          <a:bodyPr wrap="square">
            <a:spAutoFit/>
          </a:bodyPr>
          <a:lstStyle/>
          <a:p>
            <a:pPr algn="ctr">
              <a:spcAft>
                <a:spcPts val="2000"/>
              </a:spcAft>
              <a:defRPr sz="4400" b="1">
                <a:solidFill>
                  <a:srgbClr val="06B6D4"/>
                </a:solidFill>
              </a:defRPr>
            </a:pPr>
            <a:r>
              <a:rPr dirty="0"/>
              <a:t>THANK YOU!</a:t>
            </a:r>
          </a:p>
          <a:p>
            <a:pPr algn="ctr">
              <a:spcAft>
                <a:spcPts val="3000"/>
              </a:spcAft>
              <a:defRPr sz="2400" b="1">
                <a:solidFill>
                  <a:srgbClr val="FFFFFF"/>
                </a:solidFill>
              </a:defRPr>
            </a:pPr>
            <a:r>
              <a:rPr dirty="0"/>
              <a:t>Questions &amp; Academic Discussion</a:t>
            </a:r>
          </a:p>
          <a:p>
            <a:pPr algn="ctr">
              <a:defRPr sz="1600">
                <a:solidFill>
                  <a:srgbClr val="CBD5E1"/>
                </a:solidFill>
              </a:defRPr>
            </a:pPr>
            <a:r>
              <a:rPr lang="en-US" dirty="0"/>
              <a:t>By: Ahmed Naji Lutfi &amp; Mohamed Amin Miqdad</a:t>
            </a:r>
            <a:br>
              <a:rPr lang="en-US" dirty="0"/>
            </a:br>
            <a:r>
              <a:rPr lang="en-US" dirty="0"/>
              <a:t>Supervisor: Dr. Mohamed Essa</a:t>
            </a:r>
            <a:br>
              <a:rPr lang="en-US" dirty="0"/>
            </a:br>
            <a:r>
              <a:rPr lang="en-US" sz="1600" dirty="0"/>
              <a:t>Collage of Informatics, Midocean University, Comoros</a:t>
            </a:r>
          </a:p>
        </p:txBody>
      </p:sp>
      <p:pic>
        <p:nvPicPr>
          <p:cNvPr id="7" name="Picture 6">
            <a:extLst>
              <a:ext uri="{FF2B5EF4-FFF2-40B4-BE49-F238E27FC236}">
                <a16:creationId xmlns:a16="http://schemas.microsoft.com/office/drawing/2014/main" id="{E9902CD4-3AED-D29A-BAE8-FCFF43EB582C}"/>
              </a:ext>
            </a:extLst>
          </p:cNvPr>
          <p:cNvPicPr>
            <a:picLocks noChangeAspect="1"/>
          </p:cNvPicPr>
          <p:nvPr/>
        </p:nvPicPr>
        <p:blipFill>
          <a:blip r:embed="rId2"/>
          <a:stretch>
            <a:fillRect/>
          </a:stretch>
        </p:blipFill>
        <p:spPr>
          <a:xfrm>
            <a:off x="4646612" y="748915"/>
            <a:ext cx="3039325" cy="1555373"/>
          </a:xfrm>
          <a:prstGeom prst="rect">
            <a:avLst/>
          </a:prstGeom>
        </p:spPr>
      </p:pic>
    </p:spTree>
  </p:cSld>
  <p:clrMapOvr>
    <a:masterClrMapping/>
  </p:clrMapOvr>
  <p:transition spd="med">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358</TotalTime>
  <Words>3482</Words>
  <Application>Microsoft Office PowerPoint</Application>
  <PresentationFormat>Widescreen</PresentationFormat>
  <Paragraphs>583</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Cambria Math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MyHome</dc:creator>
  <cp:keywords/>
  <dc:description>generated using python-pptx</dc:description>
  <cp:lastModifiedBy>Ahmed Naji</cp:lastModifiedBy>
  <cp:revision>1</cp:revision>
  <dcterms:created xsi:type="dcterms:W3CDTF">2013-01-27T09:14:16Z</dcterms:created>
  <dcterms:modified xsi:type="dcterms:W3CDTF">2026-08-03T14:04:16Z</dcterms:modified>
  <cp:category/>
</cp:coreProperties>
</file>