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87" r:id="rId13"/>
    <p:sldId id="481" r:id="rId14"/>
    <p:sldId id="482" r:id="rId15"/>
    <p:sldId id="483" r:id="rId16"/>
    <p:sldId id="484" r:id="rId17"/>
    <p:sldId id="485" r:id="rId18"/>
    <p:sldId id="48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87"/>
            <p14:sldId id="481"/>
            <p14:sldId id="482"/>
            <p14:sldId id="483"/>
            <p14:sldId id="484"/>
            <p14:sldId id="485"/>
            <p14:sldId id="48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EC3EB6-4FFA-6D07-EC1E-5C3B0F6E9092}" v="1" dt="2024-08-03T22:12:35.3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odsHassine" userId="S::kods.hassine@midocean.edu.km::a38286e8-f868-4b29-808a-12842d2d340e" providerId="AD" clId="Web-{B9E3599E-57EA-5E03-8F51-6AA75DD10A84}"/>
    <pc:docChg chg="modSld">
      <pc:chgData name="KodsHassine" userId="S::kods.hassine@midocean.edu.km::a38286e8-f868-4b29-808a-12842d2d340e" providerId="AD" clId="Web-{B9E3599E-57EA-5E03-8F51-6AA75DD10A84}" dt="2024-06-11T10:23:04.866" v="1" actId="20577"/>
      <pc:docMkLst>
        <pc:docMk/>
      </pc:docMkLst>
      <pc:sldChg chg="modSp">
        <pc:chgData name="KodsHassine" userId="S::kods.hassine@midocean.edu.km::a38286e8-f868-4b29-808a-12842d2d340e" providerId="AD" clId="Web-{B9E3599E-57EA-5E03-8F51-6AA75DD10A84}" dt="2024-06-11T10:23:04.866" v="1" actId="20577"/>
        <pc:sldMkLst>
          <pc:docMk/>
          <pc:sldMk cId="3774984797" sldId="480"/>
        </pc:sldMkLst>
        <pc:spChg chg="mod">
          <ac:chgData name="KodsHassine" userId="S::kods.hassine@midocean.edu.km::a38286e8-f868-4b29-808a-12842d2d340e" providerId="AD" clId="Web-{B9E3599E-57EA-5E03-8F51-6AA75DD10A84}" dt="2024-06-11T10:23:04.866" v="1" actId="20577"/>
          <ac:spMkLst>
            <pc:docMk/>
            <pc:sldMk cId="3774984797" sldId="480"/>
            <ac:spMk id="30" creationId="{1BBD67B8-DB49-942C-018D-7F74C671F260}"/>
          </ac:spMkLst>
        </pc:spChg>
      </pc:sldChg>
    </pc:docChg>
  </pc:docChgLst>
  <pc:docChgLst>
    <pc:chgData name="Mohamed Ahmed" userId="S::mohammad.ahmed@midocean.edu.km::b97056a5-6e64-4c8c-ae98-39dabe693af2" providerId="AD" clId="Web-{B4EC3EB6-4FFA-6D07-EC1E-5C3B0F6E9092}"/>
    <pc:docChg chg="modSld">
      <pc:chgData name="Mohamed Ahmed" userId="S::mohammad.ahmed@midocean.edu.km::b97056a5-6e64-4c8c-ae98-39dabe693af2" providerId="AD" clId="Web-{B4EC3EB6-4FFA-6D07-EC1E-5C3B0F6E9092}" dt="2024-08-03T22:12:35.306" v="0"/>
      <pc:docMkLst>
        <pc:docMk/>
      </pc:docMkLst>
      <pc:sldChg chg="delSp">
        <pc:chgData name="Mohamed Ahmed" userId="S::mohammad.ahmed@midocean.edu.km::b97056a5-6e64-4c8c-ae98-39dabe693af2" providerId="AD" clId="Web-{B4EC3EB6-4FFA-6D07-EC1E-5C3B0F6E9092}" dt="2024-08-03T22:12:35.306" v="0"/>
        <pc:sldMkLst>
          <pc:docMk/>
          <pc:sldMk cId="1520784841" sldId="306"/>
        </pc:sldMkLst>
        <pc:spChg chg="del">
          <ac:chgData name="Mohamed Ahmed" userId="S::mohammad.ahmed@midocean.edu.km::b97056a5-6e64-4c8c-ae98-39dabe693af2" providerId="AD" clId="Web-{B4EC3EB6-4FFA-6D07-EC1E-5C3B0F6E9092}" dt="2024-08-03T22:12:35.306" v="0"/>
          <ac:spMkLst>
            <pc:docMk/>
            <pc:sldMk cId="1520784841" sldId="306"/>
            <ac:spMk id="3" creationId="{A34E7560-2826-295A-607D-FDF83C320490}"/>
          </ac:spMkLst>
        </pc:spChg>
      </pc:sldChg>
    </pc:docChg>
  </pc:docChgLst>
  <pc:docChgLst>
    <pc:chgData name="KodsHassine" userId="S::kods.hassine@midocean.edu.km::a38286e8-f868-4b29-808a-12842d2d340e" providerId="AD" clId="Web-{391AA97B-0019-0410-D1D1-CA9B6EE2C3C0}"/>
    <pc:docChg chg="modSld">
      <pc:chgData name="KodsHassine" userId="S::kods.hassine@midocean.edu.km::a38286e8-f868-4b29-808a-12842d2d340e" providerId="AD" clId="Web-{391AA97B-0019-0410-D1D1-CA9B6EE2C3C0}" dt="2024-06-06T16:40:46.306" v="27" actId="14100"/>
      <pc:docMkLst>
        <pc:docMk/>
      </pc:docMkLst>
      <pc:sldChg chg="delSp modSp">
        <pc:chgData name="KodsHassine" userId="S::kods.hassine@midocean.edu.km::a38286e8-f868-4b29-808a-12842d2d340e" providerId="AD" clId="Web-{391AA97B-0019-0410-D1D1-CA9B6EE2C3C0}" dt="2024-06-06T16:40:46.306" v="27" actId="14100"/>
        <pc:sldMkLst>
          <pc:docMk/>
          <pc:sldMk cId="3774984797" sldId="480"/>
        </pc:sldMkLst>
        <pc:spChg chg="mod">
          <ac:chgData name="KodsHassine" userId="S::kods.hassine@midocean.edu.km::a38286e8-f868-4b29-808a-12842d2d340e" providerId="AD" clId="Web-{391AA97B-0019-0410-D1D1-CA9B6EE2C3C0}" dt="2024-06-06T16:40:46.306" v="27" actId="14100"/>
          <ac:spMkLst>
            <pc:docMk/>
            <pc:sldMk cId="3774984797" sldId="480"/>
            <ac:spMk id="30" creationId="{1BBD67B8-DB49-942C-018D-7F74C671F260}"/>
          </ac:spMkLst>
        </pc:spChg>
        <pc:spChg chg="del mod">
          <ac:chgData name="KodsHassine" userId="S::kods.hassine@midocean.edu.km::a38286e8-f868-4b29-808a-12842d2d340e" providerId="AD" clId="Web-{391AA97B-0019-0410-D1D1-CA9B6EE2C3C0}" dt="2024-06-06T16:28:17.953" v="3"/>
          <ac:spMkLst>
            <pc:docMk/>
            <pc:sldMk cId="3774984797" sldId="480"/>
            <ac:spMk id="31" creationId="{16E4CC76-2D0D-6204-3FBC-B0856D8E8836}"/>
          </ac:spMkLst>
        </pc:spChg>
        <pc:spChg chg="mod">
          <ac:chgData name="KodsHassine" userId="S::kods.hassine@midocean.edu.km::a38286e8-f868-4b29-808a-12842d2d340e" providerId="AD" clId="Web-{391AA97B-0019-0410-D1D1-CA9B6EE2C3C0}" dt="2024-06-06T16:28:35.610" v="8" actId="20577"/>
          <ac:spMkLst>
            <pc:docMk/>
            <pc:sldMk cId="3774984797" sldId="480"/>
            <ac:spMk id="34" creationId="{15C30772-0DD8-7BE1-E943-20DE696CFBEA}"/>
          </ac:spMkLst>
        </pc:spChg>
        <pc:spChg chg="mod">
          <ac:chgData name="KodsHassine" userId="S::kods.hassine@midocean.edu.km::a38286e8-f868-4b29-808a-12842d2d340e" providerId="AD" clId="Web-{391AA97B-0019-0410-D1D1-CA9B6EE2C3C0}" dt="2024-06-06T16:28:42.485" v="10" actId="20577"/>
          <ac:spMkLst>
            <pc:docMk/>
            <pc:sldMk cId="3774984797" sldId="480"/>
            <ac:spMk id="46" creationId="{FA59789B-D841-DB76-25B9-1348B202C2B5}"/>
          </ac:spMkLst>
        </pc:spChg>
        <pc:picChg chg="mod">
          <ac:chgData name="KodsHassine" userId="S::kods.hassine@midocean.edu.km::a38286e8-f868-4b29-808a-12842d2d340e" providerId="AD" clId="Web-{391AA97B-0019-0410-D1D1-CA9B6EE2C3C0}" dt="2024-06-06T16:17:02.306" v="0" actId="1076"/>
          <ac:picMkLst>
            <pc:docMk/>
            <pc:sldMk cId="3774984797" sldId="480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639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3098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7237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3523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33966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2948890"/>
            <a:ext cx="493865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Times New Roman"/>
                <a:cs typeface="Times New Roman"/>
              </a:rPr>
              <a:t>Preparé</a:t>
            </a:r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 par Dr. </a:t>
            </a:r>
            <a:endParaRPr lang="en-US" sz="240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6119" y="581234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Séance introductive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820003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Islamic finance (part one)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2247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20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615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Islamic finance (part one)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Walaa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1839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433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1748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003" y="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71" y="-77624"/>
            <a:ext cx="2181329" cy="145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504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957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1"/>
            <a:ext cx="2147955" cy="143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590" y="-1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pic>
        <p:nvPicPr>
          <p:cNvPr id="4" name="Picture 3" descr="color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4180" y="1993265"/>
            <a:ext cx="8169910" cy="544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59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681582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65" y="748460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9646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862240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3978653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  <p:extLst>
      <p:ext uri="{BB962C8B-B14F-4D97-AF65-F5344CB8AC3E}">
        <p14:creationId xmlns:p14="http://schemas.microsoft.com/office/powerpoint/2010/main" val="31131239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584702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2134905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E5CED97C-B6FB-48E2-BA80-56FF7B367F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4157290-02EC-4DCF-BA8E-CD08B55A8E8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AB8AE5-4CEF-4BC2-A292-D7A73A7B3FEF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701</Words>
  <Application>Microsoft Office PowerPoint</Application>
  <PresentationFormat>Widescreen</PresentationFormat>
  <Paragraphs>52</Paragraphs>
  <Slides>15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start</cp:lastModifiedBy>
  <cp:revision>42</cp:revision>
  <dcterms:created xsi:type="dcterms:W3CDTF">2023-04-29T09:08:23Z</dcterms:created>
  <dcterms:modified xsi:type="dcterms:W3CDTF">2024-08-03T22:12:35Z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0x010100DC69378573D04C4981F1C0E645EFE562</vt:lpwstr>
  </property>
  <property fmtid="{D5CDD505-2E9C-101B-9397-08002B2CF9AE}" pid="3" name="MediaServiceImageTags">
    <vt:lpwstr/>
  </property>
</Properties>
</file>