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0" r:id="rId5"/>
  </p:sldMasterIdLst>
  <p:notesMasterIdLst>
    <p:notesMasterId r:id="rId42"/>
  </p:notesMasterIdLst>
  <p:sldIdLst>
    <p:sldId id="355" r:id="rId6"/>
    <p:sldId id="513" r:id="rId7"/>
    <p:sldId id="261" r:id="rId8"/>
    <p:sldId id="257" r:id="rId9"/>
    <p:sldId id="356" r:id="rId10"/>
    <p:sldId id="371" r:id="rId11"/>
    <p:sldId id="370" r:id="rId12"/>
    <p:sldId id="369" r:id="rId13"/>
    <p:sldId id="277" r:id="rId14"/>
    <p:sldId id="278" r:id="rId15"/>
    <p:sldId id="279" r:id="rId16"/>
    <p:sldId id="280" r:id="rId17"/>
    <p:sldId id="368" r:id="rId18"/>
    <p:sldId id="367" r:id="rId19"/>
    <p:sldId id="284" r:id="rId20"/>
    <p:sldId id="501" r:id="rId21"/>
    <p:sldId id="365" r:id="rId22"/>
    <p:sldId id="366" r:id="rId23"/>
    <p:sldId id="364" r:id="rId24"/>
    <p:sldId id="362" r:id="rId25"/>
    <p:sldId id="361" r:id="rId26"/>
    <p:sldId id="360" r:id="rId27"/>
    <p:sldId id="358" r:id="rId28"/>
    <p:sldId id="502" r:id="rId29"/>
    <p:sldId id="357" r:id="rId30"/>
    <p:sldId id="508" r:id="rId31"/>
    <p:sldId id="507" r:id="rId32"/>
    <p:sldId id="506" r:id="rId33"/>
    <p:sldId id="505" r:id="rId34"/>
    <p:sldId id="504" r:id="rId35"/>
    <p:sldId id="511" r:id="rId36"/>
    <p:sldId id="503" r:id="rId37"/>
    <p:sldId id="510" r:id="rId38"/>
    <p:sldId id="514" r:id="rId39"/>
    <p:sldId id="509" r:id="rId40"/>
    <p:sldId id="50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82" autoAdjust="0"/>
    <p:restoredTop sz="94660"/>
  </p:normalViewPr>
  <p:slideViewPr>
    <p:cSldViewPr snapToGrid="0">
      <p:cViewPr varScale="1">
        <p:scale>
          <a:sx n="73" d="100"/>
          <a:sy n="73" d="100"/>
        </p:scale>
        <p:origin x="58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23428B-FE09-48AA-A42C-0836ABCAD7FB}" type="datetimeFigureOut">
              <a:rPr lang="en-US" smtClean="0"/>
              <a:t>12/1/2022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776C18-D67C-432C-83B4-CEA589687CBB}" type="slidenum">
              <a:rPr lang="en-US" smtClean="0"/>
              <a:t>‹#›</a:t>
            </a:fld>
            <a:endParaRPr lang="en-US"/>
          </a:p>
        </p:txBody>
      </p:sp>
    </p:spTree>
    <p:extLst>
      <p:ext uri="{BB962C8B-B14F-4D97-AF65-F5344CB8AC3E}">
        <p14:creationId xmlns:p14="http://schemas.microsoft.com/office/powerpoint/2010/main" val="3228748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8.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824D8-8090-4841-B278-48F81DD9836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BBAFEB0-E18D-4EF1-B6E3-E50237BF7E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062071B-AA27-409D-9D27-3266B892A711}"/>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5" name="Footer Placeholder 4">
            <a:extLst>
              <a:ext uri="{FF2B5EF4-FFF2-40B4-BE49-F238E27FC236}">
                <a16:creationId xmlns:a16="http://schemas.microsoft.com/office/drawing/2014/main" id="{B782A685-7C63-4C5A-9370-71A88CC610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D0D60E-2C59-46EE-B8BB-E3467B7BCD9D}"/>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4112556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39120-749F-4805-BB18-EB24680C54C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A1E835-595A-4B59-BCA6-F17D0A28114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307C-3C08-4FE0-B18F-33D35427085E}"/>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5" name="Footer Placeholder 4">
            <a:extLst>
              <a:ext uri="{FF2B5EF4-FFF2-40B4-BE49-F238E27FC236}">
                <a16:creationId xmlns:a16="http://schemas.microsoft.com/office/drawing/2014/main" id="{01D436F4-FE0E-4B0A-A314-F900C26F22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7E7FDC-41FD-4C36-9863-A222A3976919}"/>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1963690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4CE37-B817-4C4D-A3AD-C69E2EF721E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E830455-CA15-44E9-983E-343B633982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3838A1-8F7D-4C4F-AD2A-A329453E1DDD}"/>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5" name="Footer Placeholder 4">
            <a:extLst>
              <a:ext uri="{FF2B5EF4-FFF2-40B4-BE49-F238E27FC236}">
                <a16:creationId xmlns:a16="http://schemas.microsoft.com/office/drawing/2014/main" id="{ED1C3048-2342-40EE-A600-23B649BF07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A62822-BC14-48CE-B2A4-281375CEEDF9}"/>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2262188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33966-A84B-4AB6-9E3F-CC426C051C0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2A754D-AECF-4D52-8C0E-100F5B9A1BD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E78398A-6AC3-49E5-84E3-023758FFD7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792E102-E7AF-4013-8C70-3CE21C9EC49D}"/>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6" name="Footer Placeholder 5">
            <a:extLst>
              <a:ext uri="{FF2B5EF4-FFF2-40B4-BE49-F238E27FC236}">
                <a16:creationId xmlns:a16="http://schemas.microsoft.com/office/drawing/2014/main" id="{4DB2AC5A-2809-45CB-B9D6-B5917A9CAC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A2709C-D606-411A-8DFE-0616ABF548A6}"/>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2703104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06EA9-AF48-4DC5-856D-18D3829BA2B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5DEC673-0CDB-4835-95EA-63E5FBA8E1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3AE94F9-D99D-433C-89DC-24184BF036B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C47A6E-B114-4850-9F90-FC97D9BD92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1FB58A-A557-48CC-8C9A-3FB8865B1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C99A0E7-0D05-432C-A5DA-AB03119269AD}"/>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8" name="Footer Placeholder 7">
            <a:extLst>
              <a:ext uri="{FF2B5EF4-FFF2-40B4-BE49-F238E27FC236}">
                <a16:creationId xmlns:a16="http://schemas.microsoft.com/office/drawing/2014/main" id="{CFEB6C8A-9173-49A9-8F5F-4C74124F2B0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8492C65-BC91-49F4-ADBE-482712193E05}"/>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3795242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B4BDE-DC4A-43C2-961F-67086AC5287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A07223B-A96B-4439-B3CF-8F7C92F10E3B}"/>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4" name="Footer Placeholder 3">
            <a:extLst>
              <a:ext uri="{FF2B5EF4-FFF2-40B4-BE49-F238E27FC236}">
                <a16:creationId xmlns:a16="http://schemas.microsoft.com/office/drawing/2014/main" id="{5EDC05B5-0C2D-48F0-9A14-6D471D8DDD5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19CF4FB-8204-41E1-967F-A30B225309CB}"/>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1657104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BB6328-468E-4C84-8E4A-DF95D5CB7F50}"/>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3" name="Footer Placeholder 2">
            <a:extLst>
              <a:ext uri="{FF2B5EF4-FFF2-40B4-BE49-F238E27FC236}">
                <a16:creationId xmlns:a16="http://schemas.microsoft.com/office/drawing/2014/main" id="{04096132-92E9-43EF-B60F-64617F678CC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85B780F-7F89-4309-B44E-6BBCBDA2A326}"/>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3527271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B470B-6AB0-480C-9259-2F0A8F681B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24A9F55-A3C5-48BA-A72F-11F11B4A9E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DFDBE8B-DE18-4207-92C3-5746BA0722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03A94C-8208-463F-9D08-241F00A67596}"/>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6" name="Footer Placeholder 5">
            <a:extLst>
              <a:ext uri="{FF2B5EF4-FFF2-40B4-BE49-F238E27FC236}">
                <a16:creationId xmlns:a16="http://schemas.microsoft.com/office/drawing/2014/main" id="{D5B2EBE2-902E-47F6-9B34-2DF1079049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3B6251-6F0B-4417-B2D4-811A4EA27905}"/>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2012231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20490-C879-4725-9061-082FB6BBEA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E7BE078-284A-4C27-8474-F2DCC74801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A25E8EB-4306-4F0A-9D44-D2FF04E6D2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2A239D-437D-47AE-A5EB-6C07B28E9B44}"/>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6" name="Footer Placeholder 5">
            <a:extLst>
              <a:ext uri="{FF2B5EF4-FFF2-40B4-BE49-F238E27FC236}">
                <a16:creationId xmlns:a16="http://schemas.microsoft.com/office/drawing/2014/main" id="{17A9EA20-A5C4-4303-81B4-EA9BFB0342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479324-983A-449C-B0B2-E28792AA9D31}"/>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3398714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0761F-34EB-4CA6-A82F-DF83ABCC1E4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E081F97-A92A-4F80-9773-A50575F42E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3F807C-2CFB-4EB8-86DB-D8F1D679FDF3}"/>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5" name="Footer Placeholder 4">
            <a:extLst>
              <a:ext uri="{FF2B5EF4-FFF2-40B4-BE49-F238E27FC236}">
                <a16:creationId xmlns:a16="http://schemas.microsoft.com/office/drawing/2014/main" id="{5A919EF1-15F6-4B58-B821-DE3C72F488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B262D3-6CA3-428E-91EE-FD1C5BD870E6}"/>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211898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C7C3A1-5469-4F4C-9FB4-B887F4244A2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2E0BE02-F264-4882-BABD-6B39F27BE6D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5156F4A-4BFE-453F-9717-A1B493E08A0D}"/>
              </a:ext>
            </a:extLst>
          </p:cNvPr>
          <p:cNvSpPr>
            <a:spLocks noGrp="1"/>
          </p:cNvSpPr>
          <p:nvPr>
            <p:ph type="dt" sz="half" idx="10"/>
          </p:nvPr>
        </p:nvSpPr>
        <p:spPr/>
        <p:txBody>
          <a:bodyPr/>
          <a:lstStyle/>
          <a:p>
            <a:fld id="{B8CE00A6-244B-49B0-BB8D-7ADE0FD1C49F}" type="datetimeFigureOut">
              <a:rPr lang="en-US" smtClean="0"/>
              <a:t>12/1/2022</a:t>
            </a:fld>
            <a:endParaRPr lang="en-US"/>
          </a:p>
        </p:txBody>
      </p:sp>
      <p:sp>
        <p:nvSpPr>
          <p:cNvPr id="5" name="Footer Placeholder 4">
            <a:extLst>
              <a:ext uri="{FF2B5EF4-FFF2-40B4-BE49-F238E27FC236}">
                <a16:creationId xmlns:a16="http://schemas.microsoft.com/office/drawing/2014/main" id="{DEDE14E5-7221-4D94-887A-62E616B436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C456A4-B732-45A2-9161-D0C898DCC48E}"/>
              </a:ext>
            </a:extLst>
          </p:cNvPr>
          <p:cNvSpPr>
            <a:spLocks noGrp="1"/>
          </p:cNvSpPr>
          <p:nvPr>
            <p:ph type="sldNum" sz="quarter" idx="12"/>
          </p:nvPr>
        </p:nvSpPr>
        <p:spPr/>
        <p:txBody>
          <a:bodyPr/>
          <a:lstStyle/>
          <a:p>
            <a:fld id="{6DAA2265-0962-482A-87E7-9A4EE0C4E21F}" type="slidenum">
              <a:rPr lang="en-US" smtClean="0"/>
              <a:t>‹#›</a:t>
            </a:fld>
            <a:endParaRPr lang="en-US"/>
          </a:p>
        </p:txBody>
      </p:sp>
    </p:spTree>
    <p:extLst>
      <p:ext uri="{BB962C8B-B14F-4D97-AF65-F5344CB8AC3E}">
        <p14:creationId xmlns:p14="http://schemas.microsoft.com/office/powerpoint/2010/main" val="2376211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12/1/2022</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25733806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12/1/2022</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4015804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12/1/2022</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7558372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12/1/2022</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34332416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12/1/2022</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1675804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12/1/2022</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12520866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12/1/2022</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42077414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12/1/2022</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1384459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12/1/2022</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11040305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12/1/2022</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334944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12/1/2022</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16985659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797E316-D7F9-4A5B-8365-3B1FE6E00D65}"/>
              </a:ext>
            </a:extLst>
          </p:cNvPr>
          <p:cNvSpPr>
            <a:spLocks noGrp="1"/>
          </p:cNvSpPr>
          <p:nvPr>
            <p:ph type="dt" sz="half" idx="10"/>
          </p:nvPr>
        </p:nvSpPr>
        <p:spPr/>
        <p:txBody>
          <a:bodyPr/>
          <a:lstStyle>
            <a:lvl1pPr>
              <a:defRPr/>
            </a:lvl1pPr>
          </a:lstStyle>
          <a:p>
            <a:pPr>
              <a:defRPr/>
            </a:pPr>
            <a:fld id="{0B52E039-53DB-4FAA-9891-A75AF9ADF21D}" type="datetimeFigureOut">
              <a:rPr lang="en-US"/>
              <a:pPr>
                <a:defRPr/>
              </a:pPr>
              <a:t>12/1/2022</a:t>
            </a:fld>
            <a:endParaRPr lang="en-US"/>
          </a:p>
        </p:txBody>
      </p:sp>
      <p:sp>
        <p:nvSpPr>
          <p:cNvPr id="5" name="Footer Placeholder 4">
            <a:extLst>
              <a:ext uri="{FF2B5EF4-FFF2-40B4-BE49-F238E27FC236}">
                <a16:creationId xmlns:a16="http://schemas.microsoft.com/office/drawing/2014/main" id="{32B377E4-B83E-4B46-857A-92B125AC6D83}"/>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090A0D15-00CA-4A59-A7D0-9F2570B381EA}"/>
              </a:ext>
            </a:extLst>
          </p:cNvPr>
          <p:cNvSpPr>
            <a:spLocks noGrp="1"/>
          </p:cNvSpPr>
          <p:nvPr>
            <p:ph type="sldNum" sz="quarter" idx="12"/>
          </p:nvPr>
        </p:nvSpPr>
        <p:spPr/>
        <p:txBody>
          <a:bodyPr/>
          <a:lstStyle>
            <a:lvl1pPr>
              <a:defRPr smtClean="0"/>
            </a:lvl1pPr>
          </a:lstStyle>
          <a:p>
            <a:pPr>
              <a:defRPr/>
            </a:pPr>
            <a:fld id="{43AFC275-7ACD-4F88-9BB1-0C01F9D7A085}" type="slidenum">
              <a:rPr lang="en-US" altLang="en-US"/>
              <a:pPr>
                <a:defRPr/>
              </a:pPr>
              <a:t>‹#›</a:t>
            </a:fld>
            <a:endParaRPr lang="en-US" altLang="en-US"/>
          </a:p>
        </p:txBody>
      </p:sp>
    </p:spTree>
    <p:extLst>
      <p:ext uri="{BB962C8B-B14F-4D97-AF65-F5344CB8AC3E}">
        <p14:creationId xmlns:p14="http://schemas.microsoft.com/office/powerpoint/2010/main" val="40993393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71C9B0-5EAD-4B7C-B806-87469DCF5C86}"/>
              </a:ext>
            </a:extLst>
          </p:cNvPr>
          <p:cNvSpPr>
            <a:spLocks noGrp="1"/>
          </p:cNvSpPr>
          <p:nvPr>
            <p:ph type="dt" sz="half" idx="10"/>
          </p:nvPr>
        </p:nvSpPr>
        <p:spPr/>
        <p:txBody>
          <a:bodyPr/>
          <a:lstStyle>
            <a:lvl1pPr>
              <a:defRPr/>
            </a:lvl1pPr>
          </a:lstStyle>
          <a:p>
            <a:pPr>
              <a:defRPr/>
            </a:pPr>
            <a:fld id="{A1DF12F2-6AA8-4C12-A1F9-511ECF0B5C3B}" type="datetimeFigureOut">
              <a:rPr lang="en-US"/>
              <a:pPr>
                <a:defRPr/>
              </a:pPr>
              <a:t>12/1/2022</a:t>
            </a:fld>
            <a:endParaRPr lang="en-US"/>
          </a:p>
        </p:txBody>
      </p:sp>
      <p:sp>
        <p:nvSpPr>
          <p:cNvPr id="5" name="Footer Placeholder 4">
            <a:extLst>
              <a:ext uri="{FF2B5EF4-FFF2-40B4-BE49-F238E27FC236}">
                <a16:creationId xmlns:a16="http://schemas.microsoft.com/office/drawing/2014/main" id="{FF34827B-8173-44CA-9FB8-7F3919DE09B8}"/>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2514AE12-EA2E-436D-9940-4964A2584519}"/>
              </a:ext>
            </a:extLst>
          </p:cNvPr>
          <p:cNvSpPr>
            <a:spLocks noGrp="1"/>
          </p:cNvSpPr>
          <p:nvPr>
            <p:ph type="sldNum" sz="quarter" idx="12"/>
          </p:nvPr>
        </p:nvSpPr>
        <p:spPr/>
        <p:txBody>
          <a:bodyPr/>
          <a:lstStyle>
            <a:lvl1pPr>
              <a:defRPr smtClean="0"/>
            </a:lvl1pPr>
          </a:lstStyle>
          <a:p>
            <a:pPr>
              <a:defRPr/>
            </a:pPr>
            <a:fld id="{0FA989FA-292D-42A6-BD01-A4B3EF07E11D}" type="slidenum">
              <a:rPr lang="en-US" altLang="en-US"/>
              <a:pPr>
                <a:defRPr/>
              </a:pPr>
              <a:t>‹#›</a:t>
            </a:fld>
            <a:endParaRPr lang="en-US" altLang="en-US"/>
          </a:p>
        </p:txBody>
      </p:sp>
    </p:spTree>
    <p:extLst>
      <p:ext uri="{BB962C8B-B14F-4D97-AF65-F5344CB8AC3E}">
        <p14:creationId xmlns:p14="http://schemas.microsoft.com/office/powerpoint/2010/main" val="15150022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D0A583-B500-4820-B3CC-B2E58615C3D1}"/>
              </a:ext>
            </a:extLst>
          </p:cNvPr>
          <p:cNvSpPr>
            <a:spLocks noGrp="1"/>
          </p:cNvSpPr>
          <p:nvPr>
            <p:ph type="dt" sz="half" idx="10"/>
          </p:nvPr>
        </p:nvSpPr>
        <p:spPr/>
        <p:txBody>
          <a:bodyPr/>
          <a:lstStyle>
            <a:lvl1pPr>
              <a:defRPr/>
            </a:lvl1pPr>
          </a:lstStyle>
          <a:p>
            <a:pPr>
              <a:defRPr/>
            </a:pPr>
            <a:fld id="{59CDCDBB-901C-4221-8BE9-EC5712C89A76}" type="datetimeFigureOut">
              <a:rPr lang="en-US"/>
              <a:pPr>
                <a:defRPr/>
              </a:pPr>
              <a:t>12/1/2022</a:t>
            </a:fld>
            <a:endParaRPr lang="en-US"/>
          </a:p>
        </p:txBody>
      </p:sp>
      <p:sp>
        <p:nvSpPr>
          <p:cNvPr id="5" name="Footer Placeholder 4">
            <a:extLst>
              <a:ext uri="{FF2B5EF4-FFF2-40B4-BE49-F238E27FC236}">
                <a16:creationId xmlns:a16="http://schemas.microsoft.com/office/drawing/2014/main" id="{31A06333-4560-4073-B5FC-E288381C769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F92AC2AF-9D65-4A99-AB8E-AA19F0404D9D}"/>
              </a:ext>
            </a:extLst>
          </p:cNvPr>
          <p:cNvSpPr>
            <a:spLocks noGrp="1"/>
          </p:cNvSpPr>
          <p:nvPr>
            <p:ph type="sldNum" sz="quarter" idx="12"/>
          </p:nvPr>
        </p:nvSpPr>
        <p:spPr/>
        <p:txBody>
          <a:bodyPr/>
          <a:lstStyle>
            <a:lvl1pPr>
              <a:defRPr smtClean="0"/>
            </a:lvl1pPr>
          </a:lstStyle>
          <a:p>
            <a:pPr>
              <a:defRPr/>
            </a:pPr>
            <a:fld id="{8624A8E2-A02E-42E5-A779-105BB1B2400C}" type="slidenum">
              <a:rPr lang="en-US" altLang="en-US"/>
              <a:pPr>
                <a:defRPr/>
              </a:pPr>
              <a:t>‹#›</a:t>
            </a:fld>
            <a:endParaRPr lang="en-US" altLang="en-US"/>
          </a:p>
        </p:txBody>
      </p:sp>
    </p:spTree>
    <p:extLst>
      <p:ext uri="{BB962C8B-B14F-4D97-AF65-F5344CB8AC3E}">
        <p14:creationId xmlns:p14="http://schemas.microsoft.com/office/powerpoint/2010/main" val="12043852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8E5EA4BF-8B94-4B54-A0D0-2626A9D0E48B}"/>
              </a:ext>
            </a:extLst>
          </p:cNvPr>
          <p:cNvSpPr>
            <a:spLocks noGrp="1"/>
          </p:cNvSpPr>
          <p:nvPr>
            <p:ph type="dt" sz="half" idx="10"/>
          </p:nvPr>
        </p:nvSpPr>
        <p:spPr/>
        <p:txBody>
          <a:bodyPr/>
          <a:lstStyle>
            <a:lvl1pPr>
              <a:defRPr/>
            </a:lvl1pPr>
          </a:lstStyle>
          <a:p>
            <a:pPr>
              <a:defRPr/>
            </a:pPr>
            <a:fld id="{A6DCFE4D-C1FB-424D-AA45-26F8FE8C1983}" type="datetimeFigureOut">
              <a:rPr lang="en-US"/>
              <a:pPr>
                <a:defRPr/>
              </a:pPr>
              <a:t>12/1/2022</a:t>
            </a:fld>
            <a:endParaRPr lang="en-US"/>
          </a:p>
        </p:txBody>
      </p:sp>
      <p:sp>
        <p:nvSpPr>
          <p:cNvPr id="6" name="Footer Placeholder 4">
            <a:extLst>
              <a:ext uri="{FF2B5EF4-FFF2-40B4-BE49-F238E27FC236}">
                <a16:creationId xmlns:a16="http://schemas.microsoft.com/office/drawing/2014/main" id="{974EE481-356F-42AF-9B97-1997442B558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CC00AB6F-473E-49EA-992A-35AF4456C131}"/>
              </a:ext>
            </a:extLst>
          </p:cNvPr>
          <p:cNvSpPr>
            <a:spLocks noGrp="1"/>
          </p:cNvSpPr>
          <p:nvPr>
            <p:ph type="sldNum" sz="quarter" idx="12"/>
          </p:nvPr>
        </p:nvSpPr>
        <p:spPr/>
        <p:txBody>
          <a:bodyPr/>
          <a:lstStyle>
            <a:lvl1pPr>
              <a:defRPr/>
            </a:lvl1pPr>
          </a:lstStyle>
          <a:p>
            <a:pPr>
              <a:defRPr/>
            </a:pPr>
            <a:fld id="{9C25545C-F49C-4606-AC26-79D130663581}" type="slidenum">
              <a:rPr lang="en-US" altLang="en-US"/>
              <a:pPr>
                <a:defRPr/>
              </a:pPr>
              <a:t>‹#›</a:t>
            </a:fld>
            <a:endParaRPr lang="en-US" altLang="en-US"/>
          </a:p>
        </p:txBody>
      </p:sp>
    </p:spTree>
    <p:extLst>
      <p:ext uri="{BB962C8B-B14F-4D97-AF65-F5344CB8AC3E}">
        <p14:creationId xmlns:p14="http://schemas.microsoft.com/office/powerpoint/2010/main" val="38268636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B069FC-7DE7-4FEC-9240-8F4B8CA1A544}"/>
              </a:ext>
            </a:extLst>
          </p:cNvPr>
          <p:cNvSpPr>
            <a:spLocks noGrp="1"/>
          </p:cNvSpPr>
          <p:nvPr>
            <p:ph type="dt" sz="half" idx="10"/>
          </p:nvPr>
        </p:nvSpPr>
        <p:spPr/>
        <p:txBody>
          <a:bodyPr/>
          <a:lstStyle>
            <a:lvl1pPr>
              <a:defRPr/>
            </a:lvl1pPr>
          </a:lstStyle>
          <a:p>
            <a:pPr>
              <a:defRPr/>
            </a:pPr>
            <a:fld id="{DEF4B04E-87F0-4882-822A-232CF7A5F6CB}" type="datetimeFigureOut">
              <a:rPr lang="en-US"/>
              <a:pPr>
                <a:defRPr/>
              </a:pPr>
              <a:t>12/1/2022</a:t>
            </a:fld>
            <a:endParaRPr lang="en-US"/>
          </a:p>
        </p:txBody>
      </p:sp>
      <p:sp>
        <p:nvSpPr>
          <p:cNvPr id="8" name="Footer Placeholder 7">
            <a:extLst>
              <a:ext uri="{FF2B5EF4-FFF2-40B4-BE49-F238E27FC236}">
                <a16:creationId xmlns:a16="http://schemas.microsoft.com/office/drawing/2014/main" id="{787FD319-0B0C-4C3B-BB7A-EC0E6FC89A0A}"/>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177F13D2-7CAC-42B3-AEC7-2A785322295E}"/>
              </a:ext>
            </a:extLst>
          </p:cNvPr>
          <p:cNvSpPr>
            <a:spLocks noGrp="1"/>
          </p:cNvSpPr>
          <p:nvPr>
            <p:ph type="sldNum" sz="quarter" idx="12"/>
          </p:nvPr>
        </p:nvSpPr>
        <p:spPr/>
        <p:txBody>
          <a:bodyPr/>
          <a:lstStyle>
            <a:lvl1pPr>
              <a:defRPr smtClean="0"/>
            </a:lvl1pPr>
          </a:lstStyle>
          <a:p>
            <a:pPr>
              <a:defRPr/>
            </a:pPr>
            <a:fld id="{C95C8CA7-7C43-46F8-AD80-F45ABAD7E7EC}" type="slidenum">
              <a:rPr lang="en-US" altLang="en-US"/>
              <a:pPr>
                <a:defRPr/>
              </a:pPr>
              <a:t>‹#›</a:t>
            </a:fld>
            <a:endParaRPr lang="en-US" altLang="en-US"/>
          </a:p>
        </p:txBody>
      </p:sp>
    </p:spTree>
    <p:extLst>
      <p:ext uri="{BB962C8B-B14F-4D97-AF65-F5344CB8AC3E}">
        <p14:creationId xmlns:p14="http://schemas.microsoft.com/office/powerpoint/2010/main" val="4217087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DBC15FE9-88FE-4A37-8DB9-E22A469EF7E0}"/>
              </a:ext>
            </a:extLst>
          </p:cNvPr>
          <p:cNvSpPr>
            <a:spLocks noGrp="1"/>
          </p:cNvSpPr>
          <p:nvPr>
            <p:ph type="dt" sz="half" idx="10"/>
          </p:nvPr>
        </p:nvSpPr>
        <p:spPr/>
        <p:txBody>
          <a:bodyPr/>
          <a:lstStyle>
            <a:lvl1pPr>
              <a:defRPr/>
            </a:lvl1pPr>
          </a:lstStyle>
          <a:p>
            <a:pPr>
              <a:defRPr/>
            </a:pPr>
            <a:fld id="{4867C1CC-CDFF-4EA9-8B28-B1851BE33535}" type="datetimeFigureOut">
              <a:rPr lang="en-US"/>
              <a:pPr>
                <a:defRPr/>
              </a:pPr>
              <a:t>12/1/2022</a:t>
            </a:fld>
            <a:endParaRPr lang="en-US"/>
          </a:p>
        </p:txBody>
      </p:sp>
      <p:sp>
        <p:nvSpPr>
          <p:cNvPr id="4" name="Footer Placeholder 4">
            <a:extLst>
              <a:ext uri="{FF2B5EF4-FFF2-40B4-BE49-F238E27FC236}">
                <a16:creationId xmlns:a16="http://schemas.microsoft.com/office/drawing/2014/main" id="{D01955A7-5F59-4109-83CA-4330FC302DA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4876AB9A-12A3-4C9A-B7E5-3B754B4F1FE3}"/>
              </a:ext>
            </a:extLst>
          </p:cNvPr>
          <p:cNvSpPr>
            <a:spLocks noGrp="1"/>
          </p:cNvSpPr>
          <p:nvPr>
            <p:ph type="sldNum" sz="quarter" idx="12"/>
          </p:nvPr>
        </p:nvSpPr>
        <p:spPr/>
        <p:txBody>
          <a:bodyPr/>
          <a:lstStyle>
            <a:lvl1pPr>
              <a:defRPr/>
            </a:lvl1pPr>
          </a:lstStyle>
          <a:p>
            <a:pPr>
              <a:defRPr/>
            </a:pPr>
            <a:fld id="{0FC1A2CB-BC65-4203-AF7C-E503BA127B3F}" type="slidenum">
              <a:rPr lang="en-US" altLang="en-US"/>
              <a:pPr>
                <a:defRPr/>
              </a:pPr>
              <a:t>‹#›</a:t>
            </a:fld>
            <a:endParaRPr lang="en-US" altLang="en-US"/>
          </a:p>
        </p:txBody>
      </p:sp>
    </p:spTree>
    <p:extLst>
      <p:ext uri="{BB962C8B-B14F-4D97-AF65-F5344CB8AC3E}">
        <p14:creationId xmlns:p14="http://schemas.microsoft.com/office/powerpoint/2010/main" val="7103374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17BAA1C-466A-479E-8E07-D6D53F622B90}"/>
              </a:ext>
            </a:extLst>
          </p:cNvPr>
          <p:cNvSpPr>
            <a:spLocks noGrp="1"/>
          </p:cNvSpPr>
          <p:nvPr>
            <p:ph type="dt" sz="half" idx="10"/>
          </p:nvPr>
        </p:nvSpPr>
        <p:spPr/>
        <p:txBody>
          <a:bodyPr/>
          <a:lstStyle>
            <a:lvl1pPr>
              <a:defRPr/>
            </a:lvl1pPr>
          </a:lstStyle>
          <a:p>
            <a:pPr>
              <a:defRPr/>
            </a:pPr>
            <a:fld id="{38995E96-C580-402D-821B-92410A019684}" type="datetimeFigureOut">
              <a:rPr lang="en-US"/>
              <a:pPr>
                <a:defRPr/>
              </a:pPr>
              <a:t>12/1/2022</a:t>
            </a:fld>
            <a:endParaRPr lang="en-US"/>
          </a:p>
        </p:txBody>
      </p:sp>
      <p:sp>
        <p:nvSpPr>
          <p:cNvPr id="3" name="Footer Placeholder 4">
            <a:extLst>
              <a:ext uri="{FF2B5EF4-FFF2-40B4-BE49-F238E27FC236}">
                <a16:creationId xmlns:a16="http://schemas.microsoft.com/office/drawing/2014/main" id="{4FE84BF1-8A17-46BF-A2F3-7FF667BBB8E0}"/>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F458DE00-CC76-4ABF-9244-AC9E529B02DC}"/>
              </a:ext>
            </a:extLst>
          </p:cNvPr>
          <p:cNvSpPr>
            <a:spLocks noGrp="1"/>
          </p:cNvSpPr>
          <p:nvPr>
            <p:ph type="sldNum" sz="quarter" idx="12"/>
          </p:nvPr>
        </p:nvSpPr>
        <p:spPr/>
        <p:txBody>
          <a:bodyPr/>
          <a:lstStyle>
            <a:lvl1pPr>
              <a:defRPr/>
            </a:lvl1pPr>
          </a:lstStyle>
          <a:p>
            <a:pPr>
              <a:defRPr/>
            </a:pPr>
            <a:fld id="{12718ABB-1C79-4E7E-B128-B407C105588A}" type="slidenum">
              <a:rPr lang="en-US" altLang="en-US"/>
              <a:pPr>
                <a:defRPr/>
              </a:pPr>
              <a:t>‹#›</a:t>
            </a:fld>
            <a:endParaRPr lang="en-US" altLang="en-US"/>
          </a:p>
        </p:txBody>
      </p:sp>
    </p:spTree>
    <p:extLst>
      <p:ext uri="{BB962C8B-B14F-4D97-AF65-F5344CB8AC3E}">
        <p14:creationId xmlns:p14="http://schemas.microsoft.com/office/powerpoint/2010/main" val="20704427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036F2A0-65E6-43DE-823D-ED5A2AA0D04A}"/>
              </a:ext>
            </a:extLst>
          </p:cNvPr>
          <p:cNvSpPr>
            <a:spLocks noGrp="1"/>
          </p:cNvSpPr>
          <p:nvPr>
            <p:ph type="dt" sz="half" idx="10"/>
          </p:nvPr>
        </p:nvSpPr>
        <p:spPr/>
        <p:txBody>
          <a:bodyPr/>
          <a:lstStyle>
            <a:lvl1pPr>
              <a:defRPr/>
            </a:lvl1pPr>
          </a:lstStyle>
          <a:p>
            <a:pPr>
              <a:defRPr/>
            </a:pPr>
            <a:fld id="{C1FBF0AF-0DF7-4654-8127-85508B0BF125}" type="datetimeFigureOut">
              <a:rPr lang="en-US"/>
              <a:pPr>
                <a:defRPr/>
              </a:pPr>
              <a:t>12/1/2022</a:t>
            </a:fld>
            <a:endParaRPr lang="en-US"/>
          </a:p>
        </p:txBody>
      </p:sp>
      <p:sp>
        <p:nvSpPr>
          <p:cNvPr id="6" name="Footer Placeholder 4">
            <a:extLst>
              <a:ext uri="{FF2B5EF4-FFF2-40B4-BE49-F238E27FC236}">
                <a16:creationId xmlns:a16="http://schemas.microsoft.com/office/drawing/2014/main" id="{229B50E8-E53C-494D-8B1A-EF580001B639}"/>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EAE7A9E4-BAD1-4A4E-9064-0DCEF09336C4}"/>
              </a:ext>
            </a:extLst>
          </p:cNvPr>
          <p:cNvSpPr>
            <a:spLocks noGrp="1"/>
          </p:cNvSpPr>
          <p:nvPr>
            <p:ph type="sldNum" sz="quarter" idx="12"/>
          </p:nvPr>
        </p:nvSpPr>
        <p:spPr/>
        <p:txBody>
          <a:bodyPr/>
          <a:lstStyle>
            <a:lvl1pPr>
              <a:defRPr/>
            </a:lvl1pPr>
          </a:lstStyle>
          <a:p>
            <a:pPr>
              <a:defRPr/>
            </a:pPr>
            <a:fld id="{EB25A824-FA82-46C2-B5B3-697B1E3BA774}" type="slidenum">
              <a:rPr lang="en-US" altLang="en-US"/>
              <a:pPr>
                <a:defRPr/>
              </a:pPr>
              <a:t>‹#›</a:t>
            </a:fld>
            <a:endParaRPr lang="en-US" altLang="en-US"/>
          </a:p>
        </p:txBody>
      </p:sp>
    </p:spTree>
    <p:extLst>
      <p:ext uri="{BB962C8B-B14F-4D97-AF65-F5344CB8AC3E}">
        <p14:creationId xmlns:p14="http://schemas.microsoft.com/office/powerpoint/2010/main" val="18467136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F74CD7B-9FFC-48B5-AF5A-EE5A3A3D76F2}"/>
              </a:ext>
            </a:extLst>
          </p:cNvPr>
          <p:cNvSpPr>
            <a:spLocks noGrp="1"/>
          </p:cNvSpPr>
          <p:nvPr>
            <p:ph type="dt" sz="half" idx="10"/>
          </p:nvPr>
        </p:nvSpPr>
        <p:spPr/>
        <p:txBody>
          <a:bodyPr/>
          <a:lstStyle>
            <a:lvl1pPr>
              <a:defRPr/>
            </a:lvl1pPr>
          </a:lstStyle>
          <a:p>
            <a:pPr>
              <a:defRPr/>
            </a:pPr>
            <a:fld id="{862B8737-4AD9-45A2-BA5D-BB975877E1BC}" type="datetimeFigureOut">
              <a:rPr lang="en-US"/>
              <a:pPr>
                <a:defRPr/>
              </a:pPr>
              <a:t>12/1/2022</a:t>
            </a:fld>
            <a:endParaRPr lang="en-US"/>
          </a:p>
        </p:txBody>
      </p:sp>
      <p:sp>
        <p:nvSpPr>
          <p:cNvPr id="6" name="Footer Placeholder 4">
            <a:extLst>
              <a:ext uri="{FF2B5EF4-FFF2-40B4-BE49-F238E27FC236}">
                <a16:creationId xmlns:a16="http://schemas.microsoft.com/office/drawing/2014/main" id="{D66BD8C2-7E17-42E7-AF7F-4CAC78EEE19D}"/>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97181144-9E20-430F-883F-5E51B3EF2651}"/>
              </a:ext>
            </a:extLst>
          </p:cNvPr>
          <p:cNvSpPr>
            <a:spLocks noGrp="1"/>
          </p:cNvSpPr>
          <p:nvPr>
            <p:ph type="sldNum" sz="quarter" idx="12"/>
          </p:nvPr>
        </p:nvSpPr>
        <p:spPr/>
        <p:txBody>
          <a:bodyPr/>
          <a:lstStyle>
            <a:lvl1pPr>
              <a:defRPr/>
            </a:lvl1pPr>
          </a:lstStyle>
          <a:p>
            <a:pPr>
              <a:defRPr/>
            </a:pPr>
            <a:fld id="{23E7BA57-813E-40F8-BDDE-414263F10FB5}" type="slidenum">
              <a:rPr lang="en-US" altLang="en-US"/>
              <a:pPr>
                <a:defRPr/>
              </a:pPr>
              <a:t>‹#›</a:t>
            </a:fld>
            <a:endParaRPr lang="en-US" altLang="en-US"/>
          </a:p>
        </p:txBody>
      </p:sp>
    </p:spTree>
    <p:extLst>
      <p:ext uri="{BB962C8B-B14F-4D97-AF65-F5344CB8AC3E}">
        <p14:creationId xmlns:p14="http://schemas.microsoft.com/office/powerpoint/2010/main" val="12281794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393DF0-3D56-40CF-A18C-45AFBCB3770B}"/>
              </a:ext>
            </a:extLst>
          </p:cNvPr>
          <p:cNvSpPr>
            <a:spLocks noGrp="1"/>
          </p:cNvSpPr>
          <p:nvPr>
            <p:ph type="dt" sz="half" idx="10"/>
          </p:nvPr>
        </p:nvSpPr>
        <p:spPr/>
        <p:txBody>
          <a:bodyPr/>
          <a:lstStyle>
            <a:lvl1pPr>
              <a:defRPr/>
            </a:lvl1pPr>
          </a:lstStyle>
          <a:p>
            <a:pPr>
              <a:defRPr/>
            </a:pPr>
            <a:fld id="{43E79AB5-0F03-4B16-AD49-0B519A2EE45A}" type="datetimeFigureOut">
              <a:rPr lang="en-US"/>
              <a:pPr>
                <a:defRPr/>
              </a:pPr>
              <a:t>12/1/2022</a:t>
            </a:fld>
            <a:endParaRPr lang="en-US"/>
          </a:p>
        </p:txBody>
      </p:sp>
      <p:sp>
        <p:nvSpPr>
          <p:cNvPr id="5" name="Footer Placeholder 4">
            <a:extLst>
              <a:ext uri="{FF2B5EF4-FFF2-40B4-BE49-F238E27FC236}">
                <a16:creationId xmlns:a16="http://schemas.microsoft.com/office/drawing/2014/main" id="{8401E134-9EAC-4ED3-B637-28B77B5D2268}"/>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6D871B40-CD16-4E56-A5C5-F6139D135DCB}"/>
              </a:ext>
            </a:extLst>
          </p:cNvPr>
          <p:cNvSpPr>
            <a:spLocks noGrp="1"/>
          </p:cNvSpPr>
          <p:nvPr>
            <p:ph type="sldNum" sz="quarter" idx="12"/>
          </p:nvPr>
        </p:nvSpPr>
        <p:spPr/>
        <p:txBody>
          <a:bodyPr/>
          <a:lstStyle>
            <a:lvl1pPr>
              <a:defRPr smtClean="0"/>
            </a:lvl1pPr>
          </a:lstStyle>
          <a:p>
            <a:pPr>
              <a:defRPr/>
            </a:pPr>
            <a:fld id="{080149FC-ED24-4367-B4AD-E1F859CEF23E}" type="slidenum">
              <a:rPr lang="en-US" altLang="en-US"/>
              <a:pPr>
                <a:defRPr/>
              </a:pPr>
              <a:t>‹#›</a:t>
            </a:fld>
            <a:endParaRPr lang="en-US" altLang="en-US"/>
          </a:p>
        </p:txBody>
      </p:sp>
    </p:spTree>
    <p:extLst>
      <p:ext uri="{BB962C8B-B14F-4D97-AF65-F5344CB8AC3E}">
        <p14:creationId xmlns:p14="http://schemas.microsoft.com/office/powerpoint/2010/main" val="31903962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26662A-944F-48B5-98D8-C1C3FAB8566E}"/>
              </a:ext>
            </a:extLst>
          </p:cNvPr>
          <p:cNvSpPr>
            <a:spLocks noGrp="1"/>
          </p:cNvSpPr>
          <p:nvPr>
            <p:ph type="dt" sz="half" idx="10"/>
          </p:nvPr>
        </p:nvSpPr>
        <p:spPr/>
        <p:txBody>
          <a:bodyPr/>
          <a:lstStyle>
            <a:lvl1pPr>
              <a:defRPr/>
            </a:lvl1pPr>
          </a:lstStyle>
          <a:p>
            <a:pPr>
              <a:defRPr/>
            </a:pPr>
            <a:fld id="{6604CA9B-6A22-4080-BB2A-EF3C296D79C4}" type="datetimeFigureOut">
              <a:rPr lang="en-US"/>
              <a:pPr>
                <a:defRPr/>
              </a:pPr>
              <a:t>12/1/2022</a:t>
            </a:fld>
            <a:endParaRPr lang="en-US"/>
          </a:p>
        </p:txBody>
      </p:sp>
      <p:sp>
        <p:nvSpPr>
          <p:cNvPr id="5" name="Footer Placeholder 4">
            <a:extLst>
              <a:ext uri="{FF2B5EF4-FFF2-40B4-BE49-F238E27FC236}">
                <a16:creationId xmlns:a16="http://schemas.microsoft.com/office/drawing/2014/main" id="{4590288B-798D-49C6-B8AF-BB42902A824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7765BDAE-FD37-4A03-B99F-451619774F30}"/>
              </a:ext>
            </a:extLst>
          </p:cNvPr>
          <p:cNvSpPr>
            <a:spLocks noGrp="1"/>
          </p:cNvSpPr>
          <p:nvPr>
            <p:ph type="sldNum" sz="quarter" idx="12"/>
          </p:nvPr>
        </p:nvSpPr>
        <p:spPr/>
        <p:txBody>
          <a:bodyPr/>
          <a:lstStyle>
            <a:lvl1pPr>
              <a:defRPr/>
            </a:lvl1pPr>
          </a:lstStyle>
          <a:p>
            <a:pPr>
              <a:defRPr/>
            </a:pPr>
            <a:fld id="{233E3066-AB4D-4190-8C4F-407AE6EBDFDF}" type="slidenum">
              <a:rPr lang="en-US" altLang="en-US"/>
              <a:pPr>
                <a:defRPr/>
              </a:pPr>
              <a:t>‹#›</a:t>
            </a:fld>
            <a:endParaRPr lang="en-US" altLang="en-US"/>
          </a:p>
        </p:txBody>
      </p:sp>
    </p:spTree>
    <p:extLst>
      <p:ext uri="{BB962C8B-B14F-4D97-AF65-F5344CB8AC3E}">
        <p14:creationId xmlns:p14="http://schemas.microsoft.com/office/powerpoint/2010/main" val="382178103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5539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36933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0509666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1">
                <a:solidFill>
                  <a:srgbClr val="C00000"/>
                </a:solidFill>
                <a:latin typeface="Times New Roman"/>
                <a:cs typeface="Times New Roman"/>
              </a:defRPr>
            </a:lvl1pPr>
          </a:lstStyle>
          <a:p>
            <a:endParaRPr/>
          </a:p>
        </p:txBody>
      </p:sp>
      <p:sp>
        <p:nvSpPr>
          <p:cNvPr id="3" name="Holder 3"/>
          <p:cNvSpPr>
            <a:spLocks noGrp="1"/>
          </p:cNvSpPr>
          <p:nvPr>
            <p:ph type="body" idx="1"/>
          </p:nvPr>
        </p:nvSpPr>
        <p:spPr/>
        <p:txBody>
          <a:bodyPr lIns="0" tIns="0" rIns="0" bIns="0"/>
          <a:lstStyle>
            <a:lvl1pPr>
              <a:defRPr sz="2400" b="0" i="0">
                <a:solidFill>
                  <a:schemeClr val="tx1"/>
                </a:solidFill>
                <a:latin typeface="Times New Roman"/>
                <a:cs typeface="Times New Roman"/>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9227814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1">
                <a:solidFill>
                  <a:srgbClr val="C00000"/>
                </a:solidFill>
                <a:latin typeface="Times New Roman"/>
                <a:cs typeface="Times New Roman"/>
              </a:defRPr>
            </a:lvl1pPr>
          </a:lstStyle>
          <a:p>
            <a:endParaRPr/>
          </a:p>
        </p:txBody>
      </p:sp>
      <p:sp>
        <p:nvSpPr>
          <p:cNvPr id="3" name="Holder 3"/>
          <p:cNvSpPr>
            <a:spLocks noGrp="1"/>
          </p:cNvSpPr>
          <p:nvPr>
            <p:ph sz="half" idx="2"/>
          </p:nvPr>
        </p:nvSpPr>
        <p:spPr>
          <a:xfrm>
            <a:off x="609600" y="1577340"/>
            <a:ext cx="5303520" cy="369332"/>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369332"/>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610657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2336800" y="1600199"/>
            <a:ext cx="9855200" cy="5257800"/>
          </a:xfrm>
          <a:prstGeom prst="rect">
            <a:avLst/>
          </a:prstGeom>
        </p:spPr>
      </p:pic>
      <p:sp>
        <p:nvSpPr>
          <p:cNvPr id="17" name="bg object 17"/>
          <p:cNvSpPr/>
          <p:nvPr/>
        </p:nvSpPr>
        <p:spPr>
          <a:xfrm>
            <a:off x="0" y="1650"/>
            <a:ext cx="12192000" cy="1638300"/>
          </a:xfrm>
          <a:custGeom>
            <a:avLst/>
            <a:gdLst/>
            <a:ahLst/>
            <a:cxnLst/>
            <a:rect l="l" t="t" r="r" b="b"/>
            <a:pathLst>
              <a:path w="9144000" h="1638300">
                <a:moveTo>
                  <a:pt x="9144000" y="0"/>
                </a:moveTo>
                <a:lnTo>
                  <a:pt x="0" y="0"/>
                </a:lnTo>
                <a:lnTo>
                  <a:pt x="0" y="1638300"/>
                </a:lnTo>
                <a:lnTo>
                  <a:pt x="9144000" y="1638300"/>
                </a:lnTo>
                <a:lnTo>
                  <a:pt x="9144000" y="0"/>
                </a:lnTo>
                <a:close/>
              </a:path>
            </a:pathLst>
          </a:custGeom>
          <a:solidFill>
            <a:srgbClr val="BEDFFF"/>
          </a:solidFill>
        </p:spPr>
        <p:txBody>
          <a:bodyPr wrap="square" lIns="0" tIns="0" rIns="0" bIns="0" rtlCol="0"/>
          <a:lstStyle/>
          <a:p>
            <a:endParaRPr sz="1800"/>
          </a:p>
        </p:txBody>
      </p:sp>
      <p:sp>
        <p:nvSpPr>
          <p:cNvPr id="18" name="bg object 18"/>
          <p:cNvSpPr/>
          <p:nvPr/>
        </p:nvSpPr>
        <p:spPr>
          <a:xfrm>
            <a:off x="5862829" y="965174"/>
            <a:ext cx="1381759" cy="668020"/>
          </a:xfrm>
          <a:custGeom>
            <a:avLst/>
            <a:gdLst/>
            <a:ahLst/>
            <a:cxnLst/>
            <a:rect l="l" t="t" r="r" b="b"/>
            <a:pathLst>
              <a:path w="1036320" h="668019">
                <a:moveTo>
                  <a:pt x="520" y="4292"/>
                </a:moveTo>
                <a:lnTo>
                  <a:pt x="0" y="3581"/>
                </a:lnTo>
                <a:lnTo>
                  <a:pt x="419" y="4546"/>
                </a:lnTo>
                <a:lnTo>
                  <a:pt x="520" y="4292"/>
                </a:lnTo>
                <a:close/>
              </a:path>
              <a:path w="1036320" h="668019">
                <a:moveTo>
                  <a:pt x="4445" y="13741"/>
                </a:moveTo>
                <a:lnTo>
                  <a:pt x="419" y="4546"/>
                </a:lnTo>
                <a:lnTo>
                  <a:pt x="12" y="5511"/>
                </a:lnTo>
                <a:lnTo>
                  <a:pt x="4445" y="13741"/>
                </a:lnTo>
                <a:close/>
              </a:path>
              <a:path w="1036320" h="668019">
                <a:moveTo>
                  <a:pt x="21501" y="7848"/>
                </a:moveTo>
                <a:lnTo>
                  <a:pt x="19558" y="1041"/>
                </a:lnTo>
                <a:lnTo>
                  <a:pt x="8686" y="0"/>
                </a:lnTo>
                <a:lnTo>
                  <a:pt x="1803" y="1206"/>
                </a:lnTo>
                <a:lnTo>
                  <a:pt x="520" y="4292"/>
                </a:lnTo>
                <a:lnTo>
                  <a:pt x="7493" y="13741"/>
                </a:lnTo>
                <a:lnTo>
                  <a:pt x="15748" y="14795"/>
                </a:lnTo>
                <a:lnTo>
                  <a:pt x="20332" y="12636"/>
                </a:lnTo>
                <a:lnTo>
                  <a:pt x="21501" y="7848"/>
                </a:lnTo>
                <a:close/>
              </a:path>
              <a:path w="1036320" h="668019">
                <a:moveTo>
                  <a:pt x="347560" y="195529"/>
                </a:moveTo>
                <a:lnTo>
                  <a:pt x="345313" y="197002"/>
                </a:lnTo>
                <a:lnTo>
                  <a:pt x="346265" y="197307"/>
                </a:lnTo>
                <a:lnTo>
                  <a:pt x="347560" y="195529"/>
                </a:lnTo>
                <a:close/>
              </a:path>
              <a:path w="1036320" h="668019">
                <a:moveTo>
                  <a:pt x="363308" y="206514"/>
                </a:moveTo>
                <a:lnTo>
                  <a:pt x="359054" y="201256"/>
                </a:lnTo>
                <a:lnTo>
                  <a:pt x="346265" y="197307"/>
                </a:lnTo>
                <a:lnTo>
                  <a:pt x="345973" y="197700"/>
                </a:lnTo>
                <a:lnTo>
                  <a:pt x="344055" y="202653"/>
                </a:lnTo>
                <a:lnTo>
                  <a:pt x="345313" y="209448"/>
                </a:lnTo>
                <a:lnTo>
                  <a:pt x="358559" y="210134"/>
                </a:lnTo>
                <a:lnTo>
                  <a:pt x="363308" y="206514"/>
                </a:lnTo>
                <a:close/>
              </a:path>
              <a:path w="1036320" h="668019">
                <a:moveTo>
                  <a:pt x="529640" y="366928"/>
                </a:moveTo>
                <a:lnTo>
                  <a:pt x="509905" y="366928"/>
                </a:lnTo>
                <a:lnTo>
                  <a:pt x="509435" y="366928"/>
                </a:lnTo>
                <a:lnTo>
                  <a:pt x="509663" y="371132"/>
                </a:lnTo>
                <a:lnTo>
                  <a:pt x="519430" y="377850"/>
                </a:lnTo>
                <a:lnTo>
                  <a:pt x="528104" y="370433"/>
                </a:lnTo>
                <a:lnTo>
                  <a:pt x="529640" y="366928"/>
                </a:lnTo>
                <a:close/>
              </a:path>
              <a:path w="1036320" h="668019">
                <a:moveTo>
                  <a:pt x="531901" y="361759"/>
                </a:moveTo>
                <a:lnTo>
                  <a:pt x="531761" y="361302"/>
                </a:lnTo>
                <a:lnTo>
                  <a:pt x="529463" y="353606"/>
                </a:lnTo>
                <a:lnTo>
                  <a:pt x="519430" y="347751"/>
                </a:lnTo>
                <a:lnTo>
                  <a:pt x="511200" y="350913"/>
                </a:lnTo>
                <a:lnTo>
                  <a:pt x="507466" y="354723"/>
                </a:lnTo>
                <a:lnTo>
                  <a:pt x="507326" y="359854"/>
                </a:lnTo>
                <a:lnTo>
                  <a:pt x="509346" y="365417"/>
                </a:lnTo>
                <a:lnTo>
                  <a:pt x="509282" y="364159"/>
                </a:lnTo>
                <a:lnTo>
                  <a:pt x="511581" y="361302"/>
                </a:lnTo>
                <a:lnTo>
                  <a:pt x="510349" y="365417"/>
                </a:lnTo>
                <a:lnTo>
                  <a:pt x="530301" y="365417"/>
                </a:lnTo>
                <a:lnTo>
                  <a:pt x="531901" y="361759"/>
                </a:lnTo>
                <a:close/>
              </a:path>
              <a:path w="1036320" h="668019">
                <a:moveTo>
                  <a:pt x="757555" y="543458"/>
                </a:moveTo>
                <a:lnTo>
                  <a:pt x="747852" y="539940"/>
                </a:lnTo>
                <a:lnTo>
                  <a:pt x="741057" y="539889"/>
                </a:lnTo>
                <a:lnTo>
                  <a:pt x="737997" y="543737"/>
                </a:lnTo>
                <a:lnTo>
                  <a:pt x="739521" y="551840"/>
                </a:lnTo>
                <a:lnTo>
                  <a:pt x="736955" y="557187"/>
                </a:lnTo>
                <a:lnTo>
                  <a:pt x="740638" y="561644"/>
                </a:lnTo>
                <a:lnTo>
                  <a:pt x="747356" y="563257"/>
                </a:lnTo>
                <a:lnTo>
                  <a:pt x="753872" y="560095"/>
                </a:lnTo>
                <a:lnTo>
                  <a:pt x="757555" y="554507"/>
                </a:lnTo>
                <a:lnTo>
                  <a:pt x="755650" y="549046"/>
                </a:lnTo>
                <a:lnTo>
                  <a:pt x="757555" y="543458"/>
                </a:lnTo>
                <a:close/>
              </a:path>
              <a:path w="1036320" h="668019">
                <a:moveTo>
                  <a:pt x="1036167" y="662292"/>
                </a:moveTo>
                <a:lnTo>
                  <a:pt x="1033741" y="653859"/>
                </a:lnTo>
                <a:lnTo>
                  <a:pt x="1028192" y="645566"/>
                </a:lnTo>
                <a:lnTo>
                  <a:pt x="1019086" y="644398"/>
                </a:lnTo>
                <a:lnTo>
                  <a:pt x="1014044" y="646709"/>
                </a:lnTo>
                <a:lnTo>
                  <a:pt x="1012736" y="651891"/>
                </a:lnTo>
                <a:lnTo>
                  <a:pt x="1014857" y="659282"/>
                </a:lnTo>
                <a:lnTo>
                  <a:pt x="1019937" y="664870"/>
                </a:lnTo>
                <a:lnTo>
                  <a:pt x="1021588" y="667664"/>
                </a:lnTo>
                <a:lnTo>
                  <a:pt x="1032954" y="667880"/>
                </a:lnTo>
                <a:lnTo>
                  <a:pt x="1036167" y="662292"/>
                </a:lnTo>
                <a:close/>
              </a:path>
            </a:pathLst>
          </a:custGeom>
          <a:solidFill>
            <a:srgbClr val="99CCFF"/>
          </a:solidFill>
        </p:spPr>
        <p:txBody>
          <a:bodyPr wrap="square" lIns="0" tIns="0" rIns="0" bIns="0" rtlCol="0"/>
          <a:lstStyle/>
          <a:p>
            <a:endParaRPr sz="1800"/>
          </a:p>
        </p:txBody>
      </p:sp>
      <p:pic>
        <p:nvPicPr>
          <p:cNvPr id="19" name="bg object 19"/>
          <p:cNvPicPr/>
          <p:nvPr/>
        </p:nvPicPr>
        <p:blipFill>
          <a:blip r:embed="rId3" cstate="print"/>
          <a:stretch>
            <a:fillRect/>
          </a:stretch>
        </p:blipFill>
        <p:spPr>
          <a:xfrm>
            <a:off x="8191563" y="0"/>
            <a:ext cx="3469237" cy="1638300"/>
          </a:xfrm>
          <a:prstGeom prst="rect">
            <a:avLst/>
          </a:prstGeom>
        </p:spPr>
      </p:pic>
      <p:pic>
        <p:nvPicPr>
          <p:cNvPr id="20" name="bg object 20"/>
          <p:cNvPicPr/>
          <p:nvPr/>
        </p:nvPicPr>
        <p:blipFill>
          <a:blip r:embed="rId4" cstate="print"/>
          <a:stretch>
            <a:fillRect/>
          </a:stretch>
        </p:blipFill>
        <p:spPr>
          <a:xfrm>
            <a:off x="7512135" y="749300"/>
            <a:ext cx="111887" cy="85725"/>
          </a:xfrm>
          <a:prstGeom prst="rect">
            <a:avLst/>
          </a:prstGeom>
        </p:spPr>
      </p:pic>
      <p:pic>
        <p:nvPicPr>
          <p:cNvPr id="21" name="bg object 21"/>
          <p:cNvPicPr/>
          <p:nvPr/>
        </p:nvPicPr>
        <p:blipFill>
          <a:blip r:embed="rId5" cstate="print"/>
          <a:stretch>
            <a:fillRect/>
          </a:stretch>
        </p:blipFill>
        <p:spPr>
          <a:xfrm>
            <a:off x="704850" y="0"/>
            <a:ext cx="5518149" cy="1638300"/>
          </a:xfrm>
          <a:prstGeom prst="rect">
            <a:avLst/>
          </a:prstGeom>
        </p:spPr>
      </p:pic>
      <p:sp>
        <p:nvSpPr>
          <p:cNvPr id="22" name="bg object 22"/>
          <p:cNvSpPr/>
          <p:nvPr/>
        </p:nvSpPr>
        <p:spPr>
          <a:xfrm>
            <a:off x="2972148" y="1426686"/>
            <a:ext cx="25400" cy="32384"/>
          </a:xfrm>
          <a:custGeom>
            <a:avLst/>
            <a:gdLst/>
            <a:ahLst/>
            <a:cxnLst/>
            <a:rect l="l" t="t" r="r" b="b"/>
            <a:pathLst>
              <a:path w="19050" h="32384">
                <a:moveTo>
                  <a:pt x="3738" y="0"/>
                </a:moveTo>
                <a:lnTo>
                  <a:pt x="0" y="6584"/>
                </a:lnTo>
                <a:lnTo>
                  <a:pt x="2786" y="22002"/>
                </a:lnTo>
                <a:lnTo>
                  <a:pt x="10501" y="29819"/>
                </a:lnTo>
                <a:lnTo>
                  <a:pt x="13739" y="32146"/>
                </a:lnTo>
                <a:lnTo>
                  <a:pt x="15501" y="28164"/>
                </a:lnTo>
                <a:lnTo>
                  <a:pt x="18788" y="17049"/>
                </a:lnTo>
                <a:lnTo>
                  <a:pt x="11001" y="3178"/>
                </a:lnTo>
                <a:lnTo>
                  <a:pt x="3738" y="0"/>
                </a:lnTo>
                <a:close/>
              </a:path>
            </a:pathLst>
          </a:custGeom>
          <a:solidFill>
            <a:srgbClr val="99CCFF"/>
          </a:solidFill>
        </p:spPr>
        <p:txBody>
          <a:bodyPr wrap="square" lIns="0" tIns="0" rIns="0" bIns="0" rtlCol="0"/>
          <a:lstStyle/>
          <a:p>
            <a:endParaRPr sz="1800"/>
          </a:p>
        </p:txBody>
      </p:sp>
      <p:sp>
        <p:nvSpPr>
          <p:cNvPr id="23" name="bg object 23"/>
          <p:cNvSpPr/>
          <p:nvPr/>
        </p:nvSpPr>
        <p:spPr>
          <a:xfrm>
            <a:off x="14818" y="862584"/>
            <a:ext cx="12147973" cy="0"/>
          </a:xfrm>
          <a:custGeom>
            <a:avLst/>
            <a:gdLst/>
            <a:ahLst/>
            <a:cxnLst/>
            <a:rect l="l" t="t" r="r" b="b"/>
            <a:pathLst>
              <a:path w="9110980">
                <a:moveTo>
                  <a:pt x="0" y="0"/>
                </a:moveTo>
                <a:lnTo>
                  <a:pt x="9110661" y="0"/>
                </a:lnTo>
              </a:path>
            </a:pathLst>
          </a:custGeom>
          <a:ln w="12700">
            <a:solidFill>
              <a:srgbClr val="99CCFF"/>
            </a:solidFill>
          </a:ln>
        </p:spPr>
        <p:txBody>
          <a:bodyPr wrap="square" lIns="0" tIns="0" rIns="0" bIns="0" rtlCol="0"/>
          <a:lstStyle/>
          <a:p>
            <a:endParaRPr sz="1800"/>
          </a:p>
        </p:txBody>
      </p:sp>
      <p:sp>
        <p:nvSpPr>
          <p:cNvPr id="24" name="bg object 24"/>
          <p:cNvSpPr/>
          <p:nvPr/>
        </p:nvSpPr>
        <p:spPr>
          <a:xfrm>
            <a:off x="997339" y="4826"/>
            <a:ext cx="10182860" cy="1622425"/>
          </a:xfrm>
          <a:custGeom>
            <a:avLst/>
            <a:gdLst/>
            <a:ahLst/>
            <a:cxnLst/>
            <a:rect l="l" t="t" r="r" b="b"/>
            <a:pathLst>
              <a:path w="7637145" h="1622425">
                <a:moveTo>
                  <a:pt x="0" y="0"/>
                </a:moveTo>
                <a:lnTo>
                  <a:pt x="0" y="1622425"/>
                </a:lnTo>
              </a:path>
              <a:path w="7637145" h="1622425">
                <a:moveTo>
                  <a:pt x="848512" y="0"/>
                </a:moveTo>
                <a:lnTo>
                  <a:pt x="848512" y="1622425"/>
                </a:lnTo>
              </a:path>
              <a:path w="7637145" h="1622425">
                <a:moveTo>
                  <a:pt x="1697126" y="0"/>
                </a:moveTo>
                <a:lnTo>
                  <a:pt x="1697126" y="1622425"/>
                </a:lnTo>
              </a:path>
              <a:path w="7637145" h="1622425">
                <a:moveTo>
                  <a:pt x="2545613" y="0"/>
                </a:moveTo>
                <a:lnTo>
                  <a:pt x="2545613" y="1622425"/>
                </a:lnTo>
              </a:path>
              <a:path w="7637145" h="1622425">
                <a:moveTo>
                  <a:pt x="3394227" y="0"/>
                </a:moveTo>
                <a:lnTo>
                  <a:pt x="3394227" y="1622425"/>
                </a:lnTo>
              </a:path>
              <a:path w="7637145" h="1622425">
                <a:moveTo>
                  <a:pt x="4242714" y="0"/>
                </a:moveTo>
                <a:lnTo>
                  <a:pt x="4242714" y="1622425"/>
                </a:lnTo>
              </a:path>
              <a:path w="7637145" h="1622425">
                <a:moveTo>
                  <a:pt x="5091201" y="0"/>
                </a:moveTo>
                <a:lnTo>
                  <a:pt x="5091201" y="1622425"/>
                </a:lnTo>
              </a:path>
              <a:path w="7637145" h="1622425">
                <a:moveTo>
                  <a:pt x="5939815" y="0"/>
                </a:moveTo>
                <a:lnTo>
                  <a:pt x="5939815" y="1622425"/>
                </a:lnTo>
              </a:path>
              <a:path w="7637145" h="1622425">
                <a:moveTo>
                  <a:pt x="6788302" y="0"/>
                </a:moveTo>
                <a:lnTo>
                  <a:pt x="6788302" y="1622425"/>
                </a:lnTo>
              </a:path>
              <a:path w="7637145" h="1622425">
                <a:moveTo>
                  <a:pt x="7636916" y="0"/>
                </a:moveTo>
                <a:lnTo>
                  <a:pt x="7636916" y="1622425"/>
                </a:lnTo>
              </a:path>
            </a:pathLst>
          </a:custGeom>
          <a:ln w="12700">
            <a:solidFill>
              <a:srgbClr val="99CCFF"/>
            </a:solidFill>
          </a:ln>
        </p:spPr>
        <p:txBody>
          <a:bodyPr wrap="square" lIns="0" tIns="0" rIns="0" bIns="0" rtlCol="0"/>
          <a:lstStyle/>
          <a:p>
            <a:endParaRPr sz="1800"/>
          </a:p>
        </p:txBody>
      </p:sp>
      <p:sp>
        <p:nvSpPr>
          <p:cNvPr id="25" name="bg object 25"/>
          <p:cNvSpPr/>
          <p:nvPr/>
        </p:nvSpPr>
        <p:spPr>
          <a:xfrm>
            <a:off x="8917261" y="762"/>
            <a:ext cx="0" cy="551180"/>
          </a:xfrm>
          <a:custGeom>
            <a:avLst/>
            <a:gdLst/>
            <a:ahLst/>
            <a:cxnLst/>
            <a:rect l="l" t="t" r="r" b="b"/>
            <a:pathLst>
              <a:path h="551180">
                <a:moveTo>
                  <a:pt x="0" y="0"/>
                </a:moveTo>
                <a:lnTo>
                  <a:pt x="0" y="550926"/>
                </a:lnTo>
              </a:path>
            </a:pathLst>
          </a:custGeom>
          <a:ln w="12700">
            <a:solidFill>
              <a:srgbClr val="BEDFFF"/>
            </a:solidFill>
          </a:ln>
        </p:spPr>
        <p:txBody>
          <a:bodyPr wrap="square" lIns="0" tIns="0" rIns="0" bIns="0" rtlCol="0"/>
          <a:lstStyle/>
          <a:p>
            <a:endParaRPr sz="1800"/>
          </a:p>
        </p:txBody>
      </p:sp>
      <p:sp>
        <p:nvSpPr>
          <p:cNvPr id="26" name="bg object 26"/>
          <p:cNvSpPr/>
          <p:nvPr/>
        </p:nvSpPr>
        <p:spPr>
          <a:xfrm>
            <a:off x="5522638" y="16256"/>
            <a:ext cx="5658273" cy="1610360"/>
          </a:xfrm>
          <a:custGeom>
            <a:avLst/>
            <a:gdLst/>
            <a:ahLst/>
            <a:cxnLst/>
            <a:rect l="l" t="t" r="r" b="b"/>
            <a:pathLst>
              <a:path w="4243705" h="1610360">
                <a:moveTo>
                  <a:pt x="2999994" y="845947"/>
                </a:moveTo>
                <a:lnTo>
                  <a:pt x="3260598" y="845947"/>
                </a:lnTo>
              </a:path>
              <a:path w="4243705" h="1610360">
                <a:moveTo>
                  <a:pt x="3394582" y="915797"/>
                </a:moveTo>
                <a:lnTo>
                  <a:pt x="3394582" y="1024382"/>
                </a:lnTo>
              </a:path>
              <a:path w="4243705" h="1610360">
                <a:moveTo>
                  <a:pt x="4243197" y="1303782"/>
                </a:moveTo>
                <a:lnTo>
                  <a:pt x="4243197" y="1610360"/>
                </a:lnTo>
              </a:path>
              <a:path w="4243705" h="1610360">
                <a:moveTo>
                  <a:pt x="0" y="0"/>
                </a:moveTo>
                <a:lnTo>
                  <a:pt x="0" y="240538"/>
                </a:lnTo>
              </a:path>
            </a:pathLst>
          </a:custGeom>
          <a:ln w="12700">
            <a:solidFill>
              <a:srgbClr val="BEDFFF"/>
            </a:solidFill>
          </a:ln>
        </p:spPr>
        <p:txBody>
          <a:bodyPr wrap="square" lIns="0" tIns="0" rIns="0" bIns="0" rtlCol="0"/>
          <a:lstStyle/>
          <a:p>
            <a:endParaRPr sz="1800"/>
          </a:p>
        </p:txBody>
      </p:sp>
      <p:sp>
        <p:nvSpPr>
          <p:cNvPr id="27" name="bg object 27"/>
          <p:cNvSpPr/>
          <p:nvPr/>
        </p:nvSpPr>
        <p:spPr>
          <a:xfrm>
            <a:off x="4391152" y="4572"/>
            <a:ext cx="0" cy="1308100"/>
          </a:xfrm>
          <a:custGeom>
            <a:avLst/>
            <a:gdLst/>
            <a:ahLst/>
            <a:cxnLst/>
            <a:rect l="l" t="t" r="r" b="b"/>
            <a:pathLst>
              <a:path h="1308100">
                <a:moveTo>
                  <a:pt x="0" y="0"/>
                </a:moveTo>
                <a:lnTo>
                  <a:pt x="0" y="1307718"/>
                </a:lnTo>
              </a:path>
            </a:pathLst>
          </a:custGeom>
          <a:ln w="12700">
            <a:solidFill>
              <a:srgbClr val="BEDFFF"/>
            </a:solidFill>
          </a:ln>
        </p:spPr>
        <p:txBody>
          <a:bodyPr wrap="square" lIns="0" tIns="0" rIns="0" bIns="0" rtlCol="0"/>
          <a:lstStyle/>
          <a:p>
            <a:endParaRPr sz="1800"/>
          </a:p>
        </p:txBody>
      </p:sp>
      <p:sp>
        <p:nvSpPr>
          <p:cNvPr id="28" name="bg object 28"/>
          <p:cNvSpPr/>
          <p:nvPr/>
        </p:nvSpPr>
        <p:spPr>
          <a:xfrm>
            <a:off x="768350" y="481838"/>
            <a:ext cx="3832013" cy="1156970"/>
          </a:xfrm>
          <a:custGeom>
            <a:avLst/>
            <a:gdLst/>
            <a:ahLst/>
            <a:cxnLst/>
            <a:rect l="l" t="t" r="r" b="b"/>
            <a:pathLst>
              <a:path w="2874010" h="1156970">
                <a:moveTo>
                  <a:pt x="2873438" y="380364"/>
                </a:moveTo>
                <a:lnTo>
                  <a:pt x="2620327" y="380364"/>
                </a:lnTo>
              </a:path>
              <a:path w="2874010" h="1156970">
                <a:moveTo>
                  <a:pt x="2121598" y="380364"/>
                </a:moveTo>
                <a:lnTo>
                  <a:pt x="2344864" y="380364"/>
                </a:lnTo>
              </a:path>
              <a:path w="2874010" h="1156970">
                <a:moveTo>
                  <a:pt x="1682432" y="380364"/>
                </a:moveTo>
                <a:lnTo>
                  <a:pt x="1377124" y="380364"/>
                </a:lnTo>
              </a:path>
              <a:path w="2874010" h="1156970">
                <a:moveTo>
                  <a:pt x="0" y="380364"/>
                </a:moveTo>
                <a:lnTo>
                  <a:pt x="1295336" y="380364"/>
                </a:lnTo>
              </a:path>
              <a:path w="2874010" h="1156970">
                <a:moveTo>
                  <a:pt x="1012380" y="0"/>
                </a:moveTo>
                <a:lnTo>
                  <a:pt x="1012380" y="1156462"/>
                </a:lnTo>
              </a:path>
              <a:path w="2874010" h="1156970">
                <a:moveTo>
                  <a:pt x="171221" y="69850"/>
                </a:moveTo>
                <a:lnTo>
                  <a:pt x="171221" y="675259"/>
                </a:lnTo>
              </a:path>
            </a:pathLst>
          </a:custGeom>
          <a:ln w="12700">
            <a:solidFill>
              <a:srgbClr val="BEDFFF"/>
            </a:solidFill>
          </a:ln>
        </p:spPr>
        <p:txBody>
          <a:bodyPr wrap="square" lIns="0" tIns="0" rIns="0" bIns="0" rtlCol="0"/>
          <a:lstStyle/>
          <a:p>
            <a:endParaRPr sz="1800"/>
          </a:p>
        </p:txBody>
      </p:sp>
      <p:sp>
        <p:nvSpPr>
          <p:cNvPr id="29" name="bg object 29"/>
          <p:cNvSpPr/>
          <p:nvPr/>
        </p:nvSpPr>
        <p:spPr>
          <a:xfrm>
            <a:off x="2119715" y="0"/>
            <a:ext cx="16933" cy="101600"/>
          </a:xfrm>
          <a:custGeom>
            <a:avLst/>
            <a:gdLst/>
            <a:ahLst/>
            <a:cxnLst/>
            <a:rect l="l" t="t" r="r" b="b"/>
            <a:pathLst>
              <a:path w="12700" h="101600">
                <a:moveTo>
                  <a:pt x="0" y="101600"/>
                </a:moveTo>
                <a:lnTo>
                  <a:pt x="12700" y="101600"/>
                </a:lnTo>
                <a:lnTo>
                  <a:pt x="12700" y="0"/>
                </a:lnTo>
                <a:lnTo>
                  <a:pt x="0" y="0"/>
                </a:lnTo>
                <a:lnTo>
                  <a:pt x="0" y="101600"/>
                </a:lnTo>
                <a:close/>
              </a:path>
            </a:pathLst>
          </a:custGeom>
          <a:solidFill>
            <a:srgbClr val="BEDFFF"/>
          </a:solidFill>
        </p:spPr>
        <p:txBody>
          <a:bodyPr wrap="square" lIns="0" tIns="0" rIns="0" bIns="0" rtlCol="0"/>
          <a:lstStyle/>
          <a:p>
            <a:endParaRPr sz="1800"/>
          </a:p>
        </p:txBody>
      </p:sp>
      <p:sp>
        <p:nvSpPr>
          <p:cNvPr id="30" name="bg object 30"/>
          <p:cNvSpPr/>
          <p:nvPr/>
        </p:nvSpPr>
        <p:spPr>
          <a:xfrm>
            <a:off x="3259667" y="272288"/>
            <a:ext cx="0" cy="372745"/>
          </a:xfrm>
          <a:custGeom>
            <a:avLst/>
            <a:gdLst/>
            <a:ahLst/>
            <a:cxnLst/>
            <a:rect l="l" t="t" r="r" b="b"/>
            <a:pathLst>
              <a:path h="372745">
                <a:moveTo>
                  <a:pt x="0" y="0"/>
                </a:moveTo>
                <a:lnTo>
                  <a:pt x="0" y="372617"/>
                </a:lnTo>
              </a:path>
            </a:pathLst>
          </a:custGeom>
          <a:ln w="12700">
            <a:solidFill>
              <a:srgbClr val="BEDFFF"/>
            </a:solidFill>
          </a:ln>
        </p:spPr>
        <p:txBody>
          <a:bodyPr wrap="square" lIns="0" tIns="0" rIns="0" bIns="0" rtlCol="0"/>
          <a:lstStyle/>
          <a:p>
            <a:endParaRPr sz="1800"/>
          </a:p>
        </p:txBody>
      </p:sp>
      <p:sp>
        <p:nvSpPr>
          <p:cNvPr id="31" name="bg object 31"/>
          <p:cNvSpPr/>
          <p:nvPr/>
        </p:nvSpPr>
        <p:spPr>
          <a:xfrm>
            <a:off x="3259667" y="4573"/>
            <a:ext cx="0" cy="85725"/>
          </a:xfrm>
          <a:custGeom>
            <a:avLst/>
            <a:gdLst/>
            <a:ahLst/>
            <a:cxnLst/>
            <a:rect l="l" t="t" r="r" b="b"/>
            <a:pathLst>
              <a:path h="85725">
                <a:moveTo>
                  <a:pt x="0" y="85344"/>
                </a:moveTo>
                <a:lnTo>
                  <a:pt x="0" y="0"/>
                </a:lnTo>
              </a:path>
            </a:pathLst>
          </a:custGeom>
          <a:ln w="12700">
            <a:solidFill>
              <a:srgbClr val="BEDFFF"/>
            </a:solidFill>
          </a:ln>
        </p:spPr>
        <p:txBody>
          <a:bodyPr wrap="square" lIns="0" tIns="0" rIns="0" bIns="0" rtlCol="0"/>
          <a:lstStyle/>
          <a:p>
            <a:endParaRPr sz="1800"/>
          </a:p>
        </p:txBody>
      </p:sp>
      <p:pic>
        <p:nvPicPr>
          <p:cNvPr id="32" name="bg object 32"/>
          <p:cNvPicPr/>
          <p:nvPr/>
        </p:nvPicPr>
        <p:blipFill>
          <a:blip r:embed="rId6" cstate="print"/>
          <a:stretch>
            <a:fillRect/>
          </a:stretch>
        </p:blipFill>
        <p:spPr>
          <a:xfrm>
            <a:off x="762000" y="2524125"/>
            <a:ext cx="1270000" cy="952500"/>
          </a:xfrm>
          <a:prstGeom prst="rect">
            <a:avLst/>
          </a:prstGeom>
        </p:spPr>
      </p:pic>
      <p:sp>
        <p:nvSpPr>
          <p:cNvPr id="2" name="Holder 2"/>
          <p:cNvSpPr>
            <a:spLocks noGrp="1"/>
          </p:cNvSpPr>
          <p:nvPr>
            <p:ph type="title"/>
          </p:nvPr>
        </p:nvSpPr>
        <p:spPr/>
        <p:txBody>
          <a:bodyPr lIns="0" tIns="0" rIns="0" bIns="0"/>
          <a:lstStyle>
            <a:lvl1pPr>
              <a:defRPr sz="3600" b="1" i="1">
                <a:solidFill>
                  <a:srgbClr val="C00000"/>
                </a:solidFill>
                <a:latin typeface="Times New Roman"/>
                <a:cs typeface="Times New Roman"/>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85189419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8000"/>
          </a:xfrm>
          <a:prstGeom prst="rect">
            <a:avLst/>
          </a:prstGeom>
        </p:spPr>
      </p:pic>
      <p:pic>
        <p:nvPicPr>
          <p:cNvPr id="17" name="bg object 17"/>
          <p:cNvPicPr/>
          <p:nvPr/>
        </p:nvPicPr>
        <p:blipFill>
          <a:blip r:embed="rId3" cstate="print"/>
          <a:stretch>
            <a:fillRect/>
          </a:stretch>
        </p:blipFill>
        <p:spPr>
          <a:xfrm>
            <a:off x="1397000" y="158749"/>
            <a:ext cx="10278533" cy="698500"/>
          </a:xfrm>
          <a:prstGeom prst="rect">
            <a:avLst/>
          </a:prstGeom>
        </p:spPr>
      </p:pic>
      <p:sp>
        <p:nvSpPr>
          <p:cNvPr id="18" name="bg object 18"/>
          <p:cNvSpPr/>
          <p:nvPr/>
        </p:nvSpPr>
        <p:spPr>
          <a:xfrm>
            <a:off x="1689101" y="176276"/>
            <a:ext cx="9952567" cy="663575"/>
          </a:xfrm>
          <a:custGeom>
            <a:avLst/>
            <a:gdLst/>
            <a:ahLst/>
            <a:cxnLst/>
            <a:rect l="l" t="t" r="r" b="b"/>
            <a:pathLst>
              <a:path w="7464425" h="663575">
                <a:moveTo>
                  <a:pt x="0" y="350774"/>
                </a:moveTo>
                <a:lnTo>
                  <a:pt x="7464425" y="350774"/>
                </a:lnTo>
              </a:path>
              <a:path w="7464425" h="663575">
                <a:moveTo>
                  <a:pt x="361950" y="0"/>
                </a:moveTo>
                <a:lnTo>
                  <a:pt x="361950" y="663575"/>
                </a:lnTo>
              </a:path>
              <a:path w="7464425" h="663575">
                <a:moveTo>
                  <a:pt x="723900" y="0"/>
                </a:moveTo>
                <a:lnTo>
                  <a:pt x="723900" y="663575"/>
                </a:lnTo>
              </a:path>
              <a:path w="7464425" h="663575">
                <a:moveTo>
                  <a:pt x="1085850" y="0"/>
                </a:moveTo>
                <a:lnTo>
                  <a:pt x="1085850" y="663575"/>
                </a:lnTo>
              </a:path>
              <a:path w="7464425" h="663575">
                <a:moveTo>
                  <a:pt x="1447800" y="0"/>
                </a:moveTo>
                <a:lnTo>
                  <a:pt x="1447800" y="663575"/>
                </a:lnTo>
              </a:path>
              <a:path w="7464425" h="663575">
                <a:moveTo>
                  <a:pt x="1809750" y="0"/>
                </a:moveTo>
                <a:lnTo>
                  <a:pt x="1809750" y="663575"/>
                </a:lnTo>
              </a:path>
              <a:path w="7464425" h="663575">
                <a:moveTo>
                  <a:pt x="2171700" y="0"/>
                </a:moveTo>
                <a:lnTo>
                  <a:pt x="2171700" y="663575"/>
                </a:lnTo>
              </a:path>
              <a:path w="7464425" h="663575">
                <a:moveTo>
                  <a:pt x="2533650" y="0"/>
                </a:moveTo>
                <a:lnTo>
                  <a:pt x="2533650" y="663575"/>
                </a:lnTo>
              </a:path>
              <a:path w="7464425" h="663575">
                <a:moveTo>
                  <a:pt x="2895600" y="0"/>
                </a:moveTo>
                <a:lnTo>
                  <a:pt x="2895600" y="663575"/>
                </a:lnTo>
              </a:path>
              <a:path w="7464425" h="663575">
                <a:moveTo>
                  <a:pt x="3257550" y="0"/>
                </a:moveTo>
                <a:lnTo>
                  <a:pt x="3257550" y="663575"/>
                </a:lnTo>
              </a:path>
              <a:path w="7464425" h="663575">
                <a:moveTo>
                  <a:pt x="3619500" y="0"/>
                </a:moveTo>
                <a:lnTo>
                  <a:pt x="3619500" y="663575"/>
                </a:lnTo>
              </a:path>
              <a:path w="7464425" h="663575">
                <a:moveTo>
                  <a:pt x="3981450" y="0"/>
                </a:moveTo>
                <a:lnTo>
                  <a:pt x="3981450" y="663575"/>
                </a:lnTo>
              </a:path>
              <a:path w="7464425" h="663575">
                <a:moveTo>
                  <a:pt x="4343400" y="0"/>
                </a:moveTo>
                <a:lnTo>
                  <a:pt x="4343400" y="663575"/>
                </a:lnTo>
              </a:path>
              <a:path w="7464425" h="663575">
                <a:moveTo>
                  <a:pt x="4705350" y="0"/>
                </a:moveTo>
                <a:lnTo>
                  <a:pt x="4705350" y="663575"/>
                </a:lnTo>
              </a:path>
              <a:path w="7464425" h="663575">
                <a:moveTo>
                  <a:pt x="5067300" y="0"/>
                </a:moveTo>
                <a:lnTo>
                  <a:pt x="5067300" y="663575"/>
                </a:lnTo>
              </a:path>
              <a:path w="7464425" h="663575">
                <a:moveTo>
                  <a:pt x="5429250" y="0"/>
                </a:moveTo>
                <a:lnTo>
                  <a:pt x="5429250" y="663575"/>
                </a:lnTo>
              </a:path>
              <a:path w="7464425" h="663575">
                <a:moveTo>
                  <a:pt x="5791200" y="0"/>
                </a:moveTo>
                <a:lnTo>
                  <a:pt x="5791200" y="663575"/>
                </a:lnTo>
              </a:path>
              <a:path w="7464425" h="663575">
                <a:moveTo>
                  <a:pt x="6153150" y="0"/>
                </a:moveTo>
                <a:lnTo>
                  <a:pt x="6153150" y="663575"/>
                </a:lnTo>
              </a:path>
              <a:path w="7464425" h="663575">
                <a:moveTo>
                  <a:pt x="6515100" y="0"/>
                </a:moveTo>
                <a:lnTo>
                  <a:pt x="6515100" y="663575"/>
                </a:lnTo>
              </a:path>
              <a:path w="7464425" h="663575">
                <a:moveTo>
                  <a:pt x="6877050" y="0"/>
                </a:moveTo>
                <a:lnTo>
                  <a:pt x="6877050" y="663575"/>
                </a:lnTo>
              </a:path>
              <a:path w="7464425" h="663575">
                <a:moveTo>
                  <a:pt x="7239000" y="0"/>
                </a:moveTo>
                <a:lnTo>
                  <a:pt x="7239000" y="663575"/>
                </a:lnTo>
              </a:path>
            </a:pathLst>
          </a:custGeom>
          <a:ln w="12700">
            <a:solidFill>
              <a:srgbClr val="99CCFF"/>
            </a:solidFill>
          </a:ln>
        </p:spPr>
        <p:txBody>
          <a:bodyPr wrap="square" lIns="0" tIns="0" rIns="0" bIns="0" rtlCol="0"/>
          <a:lstStyle/>
          <a:p>
            <a:endParaRPr sz="1800"/>
          </a:p>
        </p:txBody>
      </p:sp>
      <p:sp>
        <p:nvSpPr>
          <p:cNvPr id="19" name="bg object 19"/>
          <p:cNvSpPr/>
          <p:nvPr/>
        </p:nvSpPr>
        <p:spPr>
          <a:xfrm>
            <a:off x="2556934" y="173100"/>
            <a:ext cx="7818967" cy="671830"/>
          </a:xfrm>
          <a:custGeom>
            <a:avLst/>
            <a:gdLst/>
            <a:ahLst/>
            <a:cxnLst/>
            <a:rect l="l" t="t" r="r" b="b"/>
            <a:pathLst>
              <a:path w="5864225" h="671830">
                <a:moveTo>
                  <a:pt x="2606675" y="1524"/>
                </a:moveTo>
                <a:lnTo>
                  <a:pt x="2606675" y="226949"/>
                </a:lnTo>
              </a:path>
              <a:path w="5864225" h="671830">
                <a:moveTo>
                  <a:pt x="2800350" y="353949"/>
                </a:moveTo>
                <a:lnTo>
                  <a:pt x="2911475" y="353949"/>
                </a:lnTo>
              </a:path>
              <a:path w="5864225" h="671830">
                <a:moveTo>
                  <a:pt x="2968625" y="382524"/>
                </a:moveTo>
                <a:lnTo>
                  <a:pt x="2968625" y="426974"/>
                </a:lnTo>
              </a:path>
              <a:path w="5864225" h="671830">
                <a:moveTo>
                  <a:pt x="3330575" y="541274"/>
                </a:moveTo>
                <a:lnTo>
                  <a:pt x="3330575" y="666750"/>
                </a:lnTo>
              </a:path>
              <a:path w="5864225" h="671830">
                <a:moveTo>
                  <a:pt x="4416425" y="179324"/>
                </a:moveTo>
                <a:lnTo>
                  <a:pt x="4416425" y="465074"/>
                </a:lnTo>
              </a:path>
              <a:path w="5864225" h="671830">
                <a:moveTo>
                  <a:pt x="4267200" y="353949"/>
                </a:moveTo>
                <a:lnTo>
                  <a:pt x="4819650" y="353949"/>
                </a:lnTo>
              </a:path>
              <a:path w="5864225" h="671830">
                <a:moveTo>
                  <a:pt x="4778375" y="201549"/>
                </a:moveTo>
                <a:lnTo>
                  <a:pt x="4778375" y="668274"/>
                </a:lnTo>
              </a:path>
              <a:path w="5864225" h="671830">
                <a:moveTo>
                  <a:pt x="4781550" y="84074"/>
                </a:moveTo>
                <a:lnTo>
                  <a:pt x="4781550" y="4699"/>
                </a:lnTo>
              </a:path>
              <a:path w="5864225" h="671830">
                <a:moveTo>
                  <a:pt x="5140325" y="290449"/>
                </a:moveTo>
                <a:lnTo>
                  <a:pt x="5140325" y="1524"/>
                </a:lnTo>
              </a:path>
              <a:path w="5864225" h="671830">
                <a:moveTo>
                  <a:pt x="5502275" y="353949"/>
                </a:moveTo>
                <a:lnTo>
                  <a:pt x="5378450" y="353949"/>
                </a:lnTo>
              </a:path>
              <a:path w="5864225" h="671830">
                <a:moveTo>
                  <a:pt x="5267325" y="353949"/>
                </a:moveTo>
                <a:lnTo>
                  <a:pt x="5168900" y="353949"/>
                </a:lnTo>
              </a:path>
              <a:path w="5864225" h="671830">
                <a:moveTo>
                  <a:pt x="5502275" y="430149"/>
                </a:moveTo>
                <a:lnTo>
                  <a:pt x="5502275" y="1524"/>
                </a:lnTo>
              </a:path>
              <a:path w="5864225" h="671830">
                <a:moveTo>
                  <a:pt x="5864225" y="573024"/>
                </a:moveTo>
                <a:lnTo>
                  <a:pt x="5864225" y="626999"/>
                </a:lnTo>
              </a:path>
              <a:path w="5864225" h="671830">
                <a:moveTo>
                  <a:pt x="1520825" y="7874"/>
                </a:moveTo>
                <a:lnTo>
                  <a:pt x="1520825" y="106299"/>
                </a:lnTo>
              </a:path>
              <a:path w="5864225" h="671830">
                <a:moveTo>
                  <a:pt x="1158875" y="3175"/>
                </a:moveTo>
                <a:lnTo>
                  <a:pt x="1158875" y="538099"/>
                </a:lnTo>
              </a:path>
              <a:path w="5864225" h="671830">
                <a:moveTo>
                  <a:pt x="1225550" y="353949"/>
                </a:moveTo>
                <a:lnTo>
                  <a:pt x="1117600" y="353949"/>
                </a:lnTo>
              </a:path>
              <a:path w="5864225" h="671830">
                <a:moveTo>
                  <a:pt x="904875" y="353949"/>
                </a:moveTo>
                <a:lnTo>
                  <a:pt x="1000125" y="353949"/>
                </a:lnTo>
              </a:path>
              <a:path w="5864225" h="671830">
                <a:moveTo>
                  <a:pt x="717550" y="353949"/>
                </a:moveTo>
                <a:lnTo>
                  <a:pt x="587375" y="353949"/>
                </a:lnTo>
              </a:path>
              <a:path w="5864225" h="671830">
                <a:moveTo>
                  <a:pt x="0" y="353949"/>
                </a:moveTo>
                <a:lnTo>
                  <a:pt x="552450" y="353949"/>
                </a:lnTo>
              </a:path>
              <a:path w="5864225" h="671830">
                <a:moveTo>
                  <a:pt x="431800" y="198374"/>
                </a:moveTo>
                <a:lnTo>
                  <a:pt x="431800" y="671449"/>
                </a:lnTo>
              </a:path>
              <a:path w="5864225" h="671830">
                <a:moveTo>
                  <a:pt x="73025" y="226949"/>
                </a:moveTo>
                <a:lnTo>
                  <a:pt x="73025" y="474599"/>
                </a:lnTo>
              </a:path>
              <a:path w="5864225" h="671830">
                <a:moveTo>
                  <a:pt x="434975" y="42799"/>
                </a:moveTo>
                <a:lnTo>
                  <a:pt x="434975" y="0"/>
                </a:lnTo>
              </a:path>
              <a:path w="5864225" h="671830">
                <a:moveTo>
                  <a:pt x="796925" y="112649"/>
                </a:moveTo>
                <a:lnTo>
                  <a:pt x="796925" y="265049"/>
                </a:lnTo>
              </a:path>
              <a:path w="5864225" h="671830">
                <a:moveTo>
                  <a:pt x="796925" y="38100"/>
                </a:moveTo>
                <a:lnTo>
                  <a:pt x="796925" y="3175"/>
                </a:lnTo>
              </a:path>
              <a:path w="5864225" h="671830">
                <a:moveTo>
                  <a:pt x="4859401" y="352425"/>
                </a:moveTo>
                <a:lnTo>
                  <a:pt x="4986401" y="352425"/>
                </a:lnTo>
              </a:path>
            </a:pathLst>
          </a:custGeom>
          <a:ln w="12700">
            <a:solidFill>
              <a:srgbClr val="BEDFFF"/>
            </a:solidFill>
          </a:ln>
        </p:spPr>
        <p:txBody>
          <a:bodyPr wrap="square" lIns="0" tIns="0" rIns="0" bIns="0" rtlCol="0"/>
          <a:lstStyle/>
          <a:p>
            <a:endParaRPr sz="1800"/>
          </a:p>
        </p:txBody>
      </p:sp>
      <p:pic>
        <p:nvPicPr>
          <p:cNvPr id="20" name="bg object 20"/>
          <p:cNvPicPr/>
          <p:nvPr/>
        </p:nvPicPr>
        <p:blipFill>
          <a:blip r:embed="rId4" cstate="print"/>
          <a:stretch>
            <a:fillRect/>
          </a:stretch>
        </p:blipFill>
        <p:spPr>
          <a:xfrm>
            <a:off x="349250" y="87376"/>
            <a:ext cx="1189567" cy="831850"/>
          </a:xfrm>
          <a:prstGeom prst="rect">
            <a:avLst/>
          </a:prstGeom>
        </p:spPr>
      </p:pic>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4021888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5539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43088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6" name="Holder 6"/>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70649539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type="body" idx="1"/>
          </p:nvPr>
        </p:nvSpPr>
        <p:spPr/>
        <p:txBody>
          <a:bodyPr lIns="0" tIns="0" rIns="0" bIns="0"/>
          <a:lstStyle>
            <a:lvl1pPr>
              <a:defRPr sz="2800" b="0" i="0">
                <a:solidFill>
                  <a:srgbClr val="336699"/>
                </a:solidFill>
                <a:latin typeface="Arial MT"/>
                <a:cs typeface="Arial MT"/>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6" name="Holder 6"/>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2507611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sz="half" idx="2"/>
          </p:nvPr>
        </p:nvSpPr>
        <p:spPr>
          <a:xfrm>
            <a:off x="609600" y="1577340"/>
            <a:ext cx="5303520" cy="430887"/>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30887"/>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7" name="Holder 7"/>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13879888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8000"/>
          </a:xfrm>
          <a:prstGeom prst="rect">
            <a:avLst/>
          </a:prstGeom>
        </p:spPr>
      </p:pic>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5" name="Holder 5"/>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0183842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4" name="Holder 4"/>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1079087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image" Target="../media/image1.png"/><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theme" Target="../theme/theme4.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41.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theme" Target="../theme/theme5.xml"/><Relationship Id="rId5" Type="http://schemas.openxmlformats.org/officeDocument/2006/relationships/slideLayout" Target="../slideLayouts/slideLayout43.xml"/><Relationship Id="rId4"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55B155-0680-4297-96B6-774DA00B3B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5878D5A-C62B-4EEC-9CA0-55E148F5D1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50EE62-C55F-4D81-8A13-91A0618419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CE00A6-244B-49B0-BB8D-7ADE0FD1C49F}" type="datetimeFigureOut">
              <a:rPr lang="en-US" smtClean="0"/>
              <a:t>12/1/2022</a:t>
            </a:fld>
            <a:endParaRPr lang="en-US"/>
          </a:p>
        </p:txBody>
      </p:sp>
      <p:sp>
        <p:nvSpPr>
          <p:cNvPr id="5" name="Footer Placeholder 4">
            <a:extLst>
              <a:ext uri="{FF2B5EF4-FFF2-40B4-BE49-F238E27FC236}">
                <a16:creationId xmlns:a16="http://schemas.microsoft.com/office/drawing/2014/main" id="{97188515-9570-41EA-B98F-A21EE55ED34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836FCB2-1A6D-4065-BFEB-F3966C24C2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AA2265-0962-482A-87E7-9A4EE0C4E21F}" type="slidenum">
              <a:rPr lang="en-US" smtClean="0"/>
              <a:t>‹#›</a:t>
            </a:fld>
            <a:endParaRPr lang="en-US"/>
          </a:p>
        </p:txBody>
      </p:sp>
    </p:spTree>
    <p:extLst>
      <p:ext uri="{BB962C8B-B14F-4D97-AF65-F5344CB8AC3E}">
        <p14:creationId xmlns:p14="http://schemas.microsoft.com/office/powerpoint/2010/main" val="39304552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12/1/2022</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41783431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a:extLst>
              <a:ext uri="{FF2B5EF4-FFF2-40B4-BE49-F238E27FC236}">
                <a16:creationId xmlns:a16="http://schemas.microsoft.com/office/drawing/2014/main" id="{428FBB58-620E-40E3-81B7-DE9B13D6A890}"/>
              </a:ext>
            </a:extLst>
          </p:cNvPr>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Text Placeholder 2">
            <a:extLst>
              <a:ext uri="{FF2B5EF4-FFF2-40B4-BE49-F238E27FC236}">
                <a16:creationId xmlns:a16="http://schemas.microsoft.com/office/drawing/2014/main" id="{E813E276-E2BF-41E2-AE4F-A2B9D53D4DD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8BA2E56-38B2-416A-8552-C533743A72A4}"/>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5FACE077-859B-43E2-A759-E7A0FBD971C6}" type="datetimeFigureOut">
              <a:rPr lang="en-US"/>
              <a:pPr>
                <a:defRPr/>
              </a:pPr>
              <a:t>12/1/2022</a:t>
            </a:fld>
            <a:endParaRPr lang="en-US"/>
          </a:p>
        </p:txBody>
      </p:sp>
      <p:sp>
        <p:nvSpPr>
          <p:cNvPr id="5" name="Footer Placeholder 4">
            <a:extLst>
              <a:ext uri="{FF2B5EF4-FFF2-40B4-BE49-F238E27FC236}">
                <a16:creationId xmlns:a16="http://schemas.microsoft.com/office/drawing/2014/main" id="{AC3139C4-18CE-48B5-A30F-EB6B03560EC6}"/>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E39E82DF-7164-497D-8172-FF4760095F4B}"/>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rgbClr val="898989"/>
                </a:solidFill>
              </a:defRPr>
            </a:lvl1pPr>
          </a:lstStyle>
          <a:p>
            <a:pPr>
              <a:defRPr/>
            </a:pPr>
            <a:fld id="{099CA8AC-8F69-48AD-8346-D78AC34E9E84}" type="slidenum">
              <a:rPr lang="en-US" altLang="en-US"/>
              <a:pPr>
                <a:defRPr/>
              </a:pPr>
              <a:t>‹#›</a:t>
            </a:fld>
            <a:endParaRPr lang="en-US" altLang="en-US"/>
          </a:p>
        </p:txBody>
      </p:sp>
    </p:spTree>
    <p:extLst>
      <p:ext uri="{BB962C8B-B14F-4D97-AF65-F5344CB8AC3E}">
        <p14:creationId xmlns:p14="http://schemas.microsoft.com/office/powerpoint/2010/main" val="29633238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0" fontAlgn="base" hangingPunct="0">
        <a:lnSpc>
          <a:spcPct val="90000"/>
        </a:lnSpc>
        <a:spcBef>
          <a:spcPct val="0"/>
        </a:spcBef>
        <a:spcAft>
          <a:spcPct val="0"/>
        </a:spcAft>
        <a:defRPr sz="3300" b="1" kern="1200">
          <a:solidFill>
            <a:srgbClr val="53728A"/>
          </a:solidFill>
          <a:latin typeface="+mj-lt"/>
          <a:ea typeface="+mj-ea"/>
          <a:cs typeface="+mj-cs"/>
        </a:defRPr>
      </a:lvl1pPr>
      <a:lvl2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5pPr>
      <a:lvl6pPr marL="4572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6pPr>
      <a:lvl7pPr marL="9144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7pPr>
      <a:lvl8pPr marL="13716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8pPr>
      <a:lvl9pPr marL="18288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12192000" cy="6858000"/>
          </a:xfrm>
          <a:prstGeom prst="rect">
            <a:avLst/>
          </a:prstGeom>
        </p:spPr>
      </p:pic>
      <p:pic>
        <p:nvPicPr>
          <p:cNvPr id="17" name="bg object 17"/>
          <p:cNvPicPr/>
          <p:nvPr/>
        </p:nvPicPr>
        <p:blipFill>
          <a:blip r:embed="rId8" cstate="print"/>
          <a:stretch>
            <a:fillRect/>
          </a:stretch>
        </p:blipFill>
        <p:spPr>
          <a:xfrm>
            <a:off x="1397000" y="158749"/>
            <a:ext cx="10278533" cy="698500"/>
          </a:xfrm>
          <a:prstGeom prst="rect">
            <a:avLst/>
          </a:prstGeom>
        </p:spPr>
      </p:pic>
      <p:sp>
        <p:nvSpPr>
          <p:cNvPr id="18" name="bg object 18"/>
          <p:cNvSpPr/>
          <p:nvPr/>
        </p:nvSpPr>
        <p:spPr>
          <a:xfrm>
            <a:off x="1689101" y="176276"/>
            <a:ext cx="9952567" cy="663575"/>
          </a:xfrm>
          <a:custGeom>
            <a:avLst/>
            <a:gdLst/>
            <a:ahLst/>
            <a:cxnLst/>
            <a:rect l="l" t="t" r="r" b="b"/>
            <a:pathLst>
              <a:path w="7464425" h="663575">
                <a:moveTo>
                  <a:pt x="0" y="350774"/>
                </a:moveTo>
                <a:lnTo>
                  <a:pt x="7464425" y="350774"/>
                </a:lnTo>
              </a:path>
              <a:path w="7464425" h="663575">
                <a:moveTo>
                  <a:pt x="361950" y="0"/>
                </a:moveTo>
                <a:lnTo>
                  <a:pt x="361950" y="663575"/>
                </a:lnTo>
              </a:path>
              <a:path w="7464425" h="663575">
                <a:moveTo>
                  <a:pt x="723900" y="0"/>
                </a:moveTo>
                <a:lnTo>
                  <a:pt x="723900" y="663575"/>
                </a:lnTo>
              </a:path>
              <a:path w="7464425" h="663575">
                <a:moveTo>
                  <a:pt x="1085850" y="0"/>
                </a:moveTo>
                <a:lnTo>
                  <a:pt x="1085850" y="663575"/>
                </a:lnTo>
              </a:path>
              <a:path w="7464425" h="663575">
                <a:moveTo>
                  <a:pt x="1447800" y="0"/>
                </a:moveTo>
                <a:lnTo>
                  <a:pt x="1447800" y="663575"/>
                </a:lnTo>
              </a:path>
              <a:path w="7464425" h="663575">
                <a:moveTo>
                  <a:pt x="1809750" y="0"/>
                </a:moveTo>
                <a:lnTo>
                  <a:pt x="1809750" y="663575"/>
                </a:lnTo>
              </a:path>
              <a:path w="7464425" h="663575">
                <a:moveTo>
                  <a:pt x="2171700" y="0"/>
                </a:moveTo>
                <a:lnTo>
                  <a:pt x="2171700" y="663575"/>
                </a:lnTo>
              </a:path>
              <a:path w="7464425" h="663575">
                <a:moveTo>
                  <a:pt x="2533650" y="0"/>
                </a:moveTo>
                <a:lnTo>
                  <a:pt x="2533650" y="663575"/>
                </a:lnTo>
              </a:path>
              <a:path w="7464425" h="663575">
                <a:moveTo>
                  <a:pt x="2895600" y="0"/>
                </a:moveTo>
                <a:lnTo>
                  <a:pt x="2895600" y="663575"/>
                </a:lnTo>
              </a:path>
              <a:path w="7464425" h="663575">
                <a:moveTo>
                  <a:pt x="3257550" y="0"/>
                </a:moveTo>
                <a:lnTo>
                  <a:pt x="3257550" y="663575"/>
                </a:lnTo>
              </a:path>
              <a:path w="7464425" h="663575">
                <a:moveTo>
                  <a:pt x="3619500" y="0"/>
                </a:moveTo>
                <a:lnTo>
                  <a:pt x="3619500" y="663575"/>
                </a:lnTo>
              </a:path>
              <a:path w="7464425" h="663575">
                <a:moveTo>
                  <a:pt x="3981450" y="0"/>
                </a:moveTo>
                <a:lnTo>
                  <a:pt x="3981450" y="663575"/>
                </a:lnTo>
              </a:path>
              <a:path w="7464425" h="663575">
                <a:moveTo>
                  <a:pt x="4343400" y="0"/>
                </a:moveTo>
                <a:lnTo>
                  <a:pt x="4343400" y="663575"/>
                </a:lnTo>
              </a:path>
              <a:path w="7464425" h="663575">
                <a:moveTo>
                  <a:pt x="4705350" y="0"/>
                </a:moveTo>
                <a:lnTo>
                  <a:pt x="4705350" y="663575"/>
                </a:lnTo>
              </a:path>
              <a:path w="7464425" h="663575">
                <a:moveTo>
                  <a:pt x="5067300" y="0"/>
                </a:moveTo>
                <a:lnTo>
                  <a:pt x="5067300" y="663575"/>
                </a:lnTo>
              </a:path>
              <a:path w="7464425" h="663575">
                <a:moveTo>
                  <a:pt x="5429250" y="0"/>
                </a:moveTo>
                <a:lnTo>
                  <a:pt x="5429250" y="663575"/>
                </a:lnTo>
              </a:path>
              <a:path w="7464425" h="663575">
                <a:moveTo>
                  <a:pt x="5791200" y="0"/>
                </a:moveTo>
                <a:lnTo>
                  <a:pt x="5791200" y="663575"/>
                </a:lnTo>
              </a:path>
              <a:path w="7464425" h="663575">
                <a:moveTo>
                  <a:pt x="6153150" y="0"/>
                </a:moveTo>
                <a:lnTo>
                  <a:pt x="6153150" y="663575"/>
                </a:lnTo>
              </a:path>
              <a:path w="7464425" h="663575">
                <a:moveTo>
                  <a:pt x="6515100" y="0"/>
                </a:moveTo>
                <a:lnTo>
                  <a:pt x="6515100" y="663575"/>
                </a:lnTo>
              </a:path>
              <a:path w="7464425" h="663575">
                <a:moveTo>
                  <a:pt x="6877050" y="0"/>
                </a:moveTo>
                <a:lnTo>
                  <a:pt x="6877050" y="663575"/>
                </a:lnTo>
              </a:path>
              <a:path w="7464425" h="663575">
                <a:moveTo>
                  <a:pt x="7239000" y="0"/>
                </a:moveTo>
                <a:lnTo>
                  <a:pt x="7239000" y="663575"/>
                </a:lnTo>
              </a:path>
            </a:pathLst>
          </a:custGeom>
          <a:ln w="12700">
            <a:solidFill>
              <a:srgbClr val="99CCFF"/>
            </a:solidFill>
          </a:ln>
        </p:spPr>
        <p:txBody>
          <a:bodyPr wrap="square" lIns="0" tIns="0" rIns="0" bIns="0" rtlCol="0"/>
          <a:lstStyle/>
          <a:p>
            <a:endParaRPr sz="1800"/>
          </a:p>
        </p:txBody>
      </p:sp>
      <p:sp>
        <p:nvSpPr>
          <p:cNvPr id="2" name="Holder 2"/>
          <p:cNvSpPr>
            <a:spLocks noGrp="1"/>
          </p:cNvSpPr>
          <p:nvPr>
            <p:ph type="title"/>
          </p:nvPr>
        </p:nvSpPr>
        <p:spPr>
          <a:xfrm>
            <a:off x="1324592" y="478994"/>
            <a:ext cx="8566573" cy="574675"/>
          </a:xfrm>
          <a:prstGeom prst="rect">
            <a:avLst/>
          </a:prstGeom>
        </p:spPr>
        <p:txBody>
          <a:bodyPr wrap="square" lIns="0" tIns="0" rIns="0" bIns="0">
            <a:spAutoFit/>
          </a:bodyPr>
          <a:lstStyle>
            <a:lvl1pPr>
              <a:defRPr sz="3600" b="1" i="1">
                <a:solidFill>
                  <a:srgbClr val="C00000"/>
                </a:solidFill>
                <a:latin typeface="Times New Roman"/>
                <a:cs typeface="Times New Roman"/>
              </a:defRPr>
            </a:lvl1pPr>
          </a:lstStyle>
          <a:p>
            <a:endParaRPr/>
          </a:p>
        </p:txBody>
      </p:sp>
      <p:sp>
        <p:nvSpPr>
          <p:cNvPr id="3" name="Holder 3"/>
          <p:cNvSpPr>
            <a:spLocks noGrp="1"/>
          </p:cNvSpPr>
          <p:nvPr>
            <p:ph type="body" idx="1"/>
          </p:nvPr>
        </p:nvSpPr>
        <p:spPr>
          <a:xfrm>
            <a:off x="968587" y="2522348"/>
            <a:ext cx="10205720" cy="369332"/>
          </a:xfrm>
          <a:prstGeom prst="rect">
            <a:avLst/>
          </a:prstGeom>
        </p:spPr>
        <p:txBody>
          <a:bodyPr wrap="square" lIns="0" tIns="0" rIns="0" bIns="0">
            <a:spAutoFit/>
          </a:bodyPr>
          <a:lstStyle>
            <a:lvl1pPr>
              <a:defRPr sz="2400" b="0" i="0">
                <a:solidFill>
                  <a:schemeClr val="tx1"/>
                </a:solidFill>
                <a:latin typeface="Times New Roman"/>
                <a:cs typeface="Times New Roman"/>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52528313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049019" y="2548890"/>
            <a:ext cx="10093960" cy="553998"/>
          </a:xfrm>
          <a:prstGeom prst="rect">
            <a:avLst/>
          </a:prstGeom>
        </p:spPr>
        <p:txBody>
          <a:bodyPr wrap="square" lIns="0" tIns="0" rIns="0" bIns="0">
            <a:spAutoFit/>
          </a:bodyPr>
          <a:lstStyle>
            <a:lvl1pPr>
              <a:defRPr sz="3600" b="0" i="0">
                <a:solidFill>
                  <a:schemeClr val="tx1"/>
                </a:solidFill>
                <a:latin typeface="Arial MT"/>
                <a:cs typeface="Arial MT"/>
              </a:defRPr>
            </a:lvl1pPr>
          </a:lstStyle>
          <a:p>
            <a:endParaRPr/>
          </a:p>
        </p:txBody>
      </p:sp>
      <p:sp>
        <p:nvSpPr>
          <p:cNvPr id="3" name="Holder 3"/>
          <p:cNvSpPr>
            <a:spLocks noGrp="1"/>
          </p:cNvSpPr>
          <p:nvPr>
            <p:ph type="body" idx="1"/>
          </p:nvPr>
        </p:nvSpPr>
        <p:spPr>
          <a:xfrm>
            <a:off x="814492" y="1031240"/>
            <a:ext cx="7320280" cy="430887"/>
          </a:xfrm>
          <a:prstGeom prst="rect">
            <a:avLst/>
          </a:prstGeom>
        </p:spPr>
        <p:txBody>
          <a:bodyPr wrap="square" lIns="0" tIns="0" rIns="0" bIns="0">
            <a:spAutoFit/>
          </a:bodyPr>
          <a:lstStyle>
            <a:lvl1pPr>
              <a:defRPr sz="2800" b="0" i="0">
                <a:solidFill>
                  <a:srgbClr val="336699"/>
                </a:solidFill>
                <a:latin typeface="Arial MT"/>
                <a:cs typeface="Arial MT"/>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12/1/2022</a:t>
            </a:fld>
            <a:endParaRPr lang="en-US"/>
          </a:p>
        </p:txBody>
      </p:sp>
      <p:sp>
        <p:nvSpPr>
          <p:cNvPr id="6" name="Holder 6"/>
          <p:cNvSpPr>
            <a:spLocks noGrp="1"/>
          </p:cNvSpPr>
          <p:nvPr>
            <p:ph type="sldNum" sz="quarter" idx="7"/>
          </p:nvPr>
        </p:nvSpPr>
        <p:spPr>
          <a:xfrm>
            <a:off x="9003454" y="6360329"/>
            <a:ext cx="880533" cy="346249"/>
          </a:xfrm>
          <a:prstGeom prst="rect">
            <a:avLst/>
          </a:prstGeom>
        </p:spPr>
        <p:txBody>
          <a:bodyPr wrap="square" lIns="0" tIns="0" rIns="0" bIns="0">
            <a:spAutoFit/>
          </a:bodyPr>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190692942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18" Type="http://schemas.openxmlformats.org/officeDocument/2006/relationships/image" Target="../media/image3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17" Type="http://schemas.openxmlformats.org/officeDocument/2006/relationships/image" Target="../media/image32.png"/><Relationship Id="rId2" Type="http://schemas.openxmlformats.org/officeDocument/2006/relationships/image" Target="../media/image17.png"/><Relationship Id="rId16" Type="http://schemas.openxmlformats.org/officeDocument/2006/relationships/image" Target="../media/image31.png"/><Relationship Id="rId1" Type="http://schemas.openxmlformats.org/officeDocument/2006/relationships/slideLayout" Target="../slideLayouts/slideLayout35.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1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12" Type="http://schemas.openxmlformats.org/officeDocument/2006/relationships/image" Target="../media/image43.png"/><Relationship Id="rId2" Type="http://schemas.openxmlformats.org/officeDocument/2006/relationships/image" Target="../media/image8.png"/><Relationship Id="rId1" Type="http://schemas.openxmlformats.org/officeDocument/2006/relationships/slideLayout" Target="../slideLayouts/slideLayout35.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5.jpg"/><Relationship Id="rId3" Type="http://schemas.openxmlformats.org/officeDocument/2006/relationships/image" Target="../media/image45.png"/><Relationship Id="rId7" Type="http://schemas.openxmlformats.org/officeDocument/2006/relationships/image" Target="../media/image49.png"/><Relationship Id="rId12" Type="http://schemas.openxmlformats.org/officeDocument/2006/relationships/image" Target="../media/image54.png"/><Relationship Id="rId2" Type="http://schemas.openxmlformats.org/officeDocument/2006/relationships/image" Target="../media/image44.png"/><Relationship Id="rId1" Type="http://schemas.openxmlformats.org/officeDocument/2006/relationships/slideLayout" Target="../slideLayouts/slideLayout38.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 Id="rId14" Type="http://schemas.openxmlformats.org/officeDocument/2006/relationships/image" Target="../media/image56.jp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4705350" y="1993900"/>
            <a:ext cx="4819650" cy="1936750"/>
          </a:xfrm>
          <a:solidFill>
            <a:srgbClr val="53728A"/>
          </a:solidFill>
        </p:spPr>
        <p:txBody>
          <a:bodyPr vert="horz" wrap="square" lIns="154305" tIns="51435" rIns="102870" bIns="51435" numCol="1" rtlCol="0" anchor="b" anchorCtr="0" compatLnSpc="1">
            <a:prstTxWarp prst="textNoShape">
              <a:avLst/>
            </a:prstTxWarp>
            <a:normAutofit fontScale="90000"/>
          </a:bodyPr>
          <a:lstStyle/>
          <a:p>
            <a:pPr algn="l" eaLnBrk="1" fontAlgn="auto" hangingPunct="1">
              <a:lnSpc>
                <a:spcPct val="100000"/>
              </a:lnSpc>
              <a:spcAft>
                <a:spcPts val="0"/>
              </a:spcAft>
              <a:defRPr/>
            </a:pP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sz="3200" dirty="0">
                <a:solidFill>
                  <a:prstClr val="white"/>
                </a:solidFill>
                <a:latin typeface="Times New Roman" panose="02020603050405020304" pitchFamily="18" charset="0"/>
                <a:cs typeface="Times New Roman" panose="02020603050405020304" pitchFamily="18" charset="0"/>
              </a:rPr>
              <a:t>Managing Risk</a:t>
            </a:r>
            <a:r>
              <a:rPr lang="ar-EG" sz="3200" dirty="0">
                <a:solidFill>
                  <a:prstClr val="white"/>
                </a:solidFill>
                <a:latin typeface="Times New Roman" panose="02020603050405020304" pitchFamily="18" charset="0"/>
              </a:rPr>
              <a:t/>
            </a:r>
            <a:br>
              <a:rPr lang="ar-EG" sz="3200" dirty="0">
                <a:solidFill>
                  <a:prstClr val="white"/>
                </a:solidFill>
                <a:latin typeface="Times New Roman" panose="02020603050405020304" pitchFamily="18" charset="0"/>
              </a:rPr>
            </a:br>
            <a:r>
              <a:rPr lang="en-US" sz="2700" dirty="0">
                <a:solidFill>
                  <a:schemeClr val="bg1"/>
                </a:solidFill>
                <a:latin typeface="Times New Roman" panose="02020603050405020304" pitchFamily="18" charset="0"/>
                <a:cs typeface="Times New Roman" panose="02020603050405020304" pitchFamily="18" charset="0"/>
              </a:rPr>
              <a:t>Chapter 8</a:t>
            </a:r>
            <a:br>
              <a:rPr lang="en-US" sz="2700" dirty="0">
                <a:solidFill>
                  <a:schemeClr val="bg1"/>
                </a:solidFill>
                <a:latin typeface="Times New Roman" panose="02020603050405020304" pitchFamily="18" charset="0"/>
                <a:cs typeface="Times New Roman" panose="02020603050405020304" pitchFamily="18" charset="0"/>
              </a:rPr>
            </a:br>
            <a:r>
              <a:rPr lang="en-US" sz="2200" dirty="0">
                <a:solidFill>
                  <a:prstClr val="white"/>
                </a:solidFill>
                <a:latin typeface="Times New Roman" panose="02020603050405020304" pitchFamily="18" charset="0"/>
                <a:cs typeface="Times New Roman" panose="02020603050405020304" pitchFamily="18" charset="0"/>
              </a:rPr>
              <a:t>Part  two</a:t>
            </a:r>
            <a:r>
              <a:rPr lang="en-US" sz="2200" dirty="0">
                <a:solidFill>
                  <a:schemeClr val="bg1"/>
                </a:solidFill>
                <a:latin typeface="+mn-lt"/>
              </a:rPr>
              <a:t/>
            </a:r>
            <a:br>
              <a:rPr lang="en-US" sz="2200" dirty="0">
                <a:solidFill>
                  <a:schemeClr val="bg1"/>
                </a:solidFill>
                <a:latin typeface="+mn-lt"/>
              </a:rPr>
            </a:br>
            <a:r>
              <a:rPr lang="en-US" sz="1800" dirty="0">
                <a:solidFill>
                  <a:schemeClr val="bg1"/>
                </a:solidFill>
                <a:latin typeface="+mn-lt"/>
              </a:rPr>
              <a:t/>
            </a:r>
            <a:br>
              <a:rPr lang="en-US" sz="1800" dirty="0">
                <a:solidFill>
                  <a:schemeClr val="bg1"/>
                </a:solidFill>
                <a:latin typeface="+mn-lt"/>
              </a:rPr>
            </a:br>
            <a:r>
              <a:rPr lang="en-US" sz="18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4705350" y="3984626"/>
            <a:ext cx="4819650" cy="879475"/>
          </a:xfrm>
          <a:solidFill>
            <a:schemeClr val="tx1">
              <a:lumMod val="65000"/>
              <a:lumOff val="35000"/>
            </a:schemeClr>
          </a:solidFill>
        </p:spPr>
        <p:txBody>
          <a:bodyPr vert="horz" wrap="square" lIns="154305" tIns="51435" rIns="102870" bIns="51435"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8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667000" y="1993900"/>
            <a:ext cx="1976438" cy="28702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r>
              <a:rPr kumimoji="0" lang="en-US" sz="1688"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1688" b="1" i="0" u="none" strike="noStrike" kern="1200" cap="none" spc="0" normalizeH="0" baseline="0" noProof="0" dirty="0">
                <a:ln>
                  <a:noFill/>
                </a:ln>
                <a:solidFill>
                  <a:srgbClr val="53728A"/>
                </a:solidFill>
                <a:effectLst/>
                <a:uLnTx/>
                <a:uFillTx/>
                <a:latin typeface="Calibri"/>
                <a:ea typeface="+mn-ea"/>
                <a:cs typeface="+mn-cs"/>
              </a:rPr>
            </a:br>
            <a:r>
              <a:rPr kumimoji="0" lang="en-US" sz="1688"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11451" y="2482850"/>
            <a:ext cx="15160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F2D0DFF2-4877-4062-96F4-EF8B5295D0B5}"/>
              </a:ext>
            </a:extLst>
          </p:cNvPr>
          <p:cNvPicPr>
            <a:picLocks noGrp="1" noChangeAspect="1"/>
          </p:cNvPicPr>
          <p:nvPr>
            <p:ph idx="1"/>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2114688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 y="0"/>
            <a:ext cx="12192000" cy="6752492"/>
          </a:xfrm>
        </p:spPr>
        <p:txBody>
          <a:bodyPr>
            <a:normAutofit/>
          </a:bodyPr>
          <a:lstStyle/>
          <a:p>
            <a:r>
              <a:rPr lang="en-US" sz="2800" b="1" dirty="0">
                <a:highlight>
                  <a:srgbClr val="FFFF00"/>
                </a:highlight>
              </a:rPr>
              <a:t>Contingency plan </a:t>
            </a:r>
          </a:p>
          <a:p>
            <a:endParaRPr lang="en-US" sz="2800" b="1" dirty="0">
              <a:highlight>
                <a:srgbClr val="FFFF00"/>
              </a:highlight>
            </a:endParaRPr>
          </a:p>
          <a:p>
            <a:pPr algn="just">
              <a:lnSpc>
                <a:spcPct val="150000"/>
              </a:lnSpc>
            </a:pP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A contingency</a:t>
            </a:r>
            <a:r>
              <a:rPr lang="en-US" sz="22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plan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an alternative plan that will be used if a possible foreseen risk</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becomes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reality.</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mitigate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negative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 all plans, the contingency plan answers the questions of what, where, when,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endPar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key</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distinction</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a:t>
            </a:r>
            <a:r>
              <a:rPr lang="en-US" sz="2200" spc="-24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response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a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contingency plan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that a</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response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part of the actual implementation plan and action is taken before the risk can materialize</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while a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2200" b="1"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not part of the initial implementation plan and only goes into effect after</a:t>
            </a:r>
            <a:r>
              <a:rPr lang="en-US" sz="22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recognized.</a:t>
            </a:r>
            <a:endParaRPr lang="en-US" sz="2200" u="sng"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sz="2800" b="1" dirty="0">
              <a:highlight>
                <a:srgbClr val="FFFF00"/>
              </a:highlight>
            </a:endParaRPr>
          </a:p>
          <a:p>
            <a:pPr algn="l"/>
            <a:endParaRPr lang="en-US" sz="2800" b="1" dirty="0">
              <a:highlight>
                <a:srgbClr val="FFFF00"/>
              </a:highlight>
            </a:endParaRPr>
          </a:p>
        </p:txBody>
      </p:sp>
    </p:spTree>
    <p:extLst>
      <p:ext uri="{BB962C8B-B14F-4D97-AF65-F5344CB8AC3E}">
        <p14:creationId xmlns:p14="http://schemas.microsoft.com/office/powerpoint/2010/main" val="554655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1"/>
            <a:ext cx="11971606" cy="6668086"/>
          </a:xfrm>
        </p:spPr>
        <p:txBody>
          <a:bodyPr>
            <a:normAutofit lnSpcReduction="10000"/>
          </a:bodyPr>
          <a:lstStyle/>
          <a:p>
            <a:endParaRPr lang="en-US" sz="2400" b="1" dirty="0">
              <a:highlight>
                <a:srgbClr val="FFFF00"/>
              </a:highlight>
            </a:endParaRPr>
          </a:p>
          <a:p>
            <a:r>
              <a:rPr lang="en-US" sz="2400" b="1" dirty="0">
                <a:highlight>
                  <a:srgbClr val="FFFF00"/>
                </a:highlight>
              </a:rPr>
              <a:t>Importance of Contingency plan </a:t>
            </a:r>
          </a:p>
          <a:p>
            <a:pPr marL="342900" indent="-342900" algn="just">
              <a:lnSpc>
                <a:spcPct val="150000"/>
              </a:lnSpc>
              <a:buFont typeface="Arial" panose="020B0604020202020204" pitchFamily="34" charset="0"/>
              <a:buChar char="•"/>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absence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 occurs, can cause a manager to delay or postpone the decision to implement a</a:t>
            </a:r>
            <a:r>
              <a:rPr lang="en-US" sz="22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postponement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lead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panic,</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acceptance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first</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suggested. Such after-the-event decision making under pressure can be potentially</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dangerous and costly. </a:t>
            </a:r>
          </a:p>
          <a:p>
            <a:pPr algn="just">
              <a:lnSpc>
                <a:spcPct val="100000"/>
              </a:lnSpc>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42900" indent="-342900" algn="just">
              <a:lnSpc>
                <a:spcPct val="150000"/>
              </a:lnSpc>
              <a:buFont typeface="Arial" panose="020B0604020202020204" pitchFamily="34" charset="0"/>
              <a:buChar char="•"/>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planning evaluates alternative remedies for pos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sible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foreseen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before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selects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among</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alternatives.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early</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planning</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facilitates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smooth</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transition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 or work-around plan.</a:t>
            </a:r>
          </a:p>
          <a:p>
            <a:pPr algn="just">
              <a:lnSpc>
                <a:spcPct val="110000"/>
              </a:lnSpc>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42900" indent="-342900" algn="just">
              <a:lnSpc>
                <a:spcPct val="150000"/>
              </a:lnSpc>
              <a:buFont typeface="Arial" panose="020B0604020202020204" pitchFamily="34" charset="0"/>
              <a:buChar char="•"/>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The availability of a contingency plan can significantly increase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chances for</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success.</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sz="2400" b="1" dirty="0">
              <a:highlight>
                <a:srgbClr val="FFFF00"/>
              </a:highlight>
            </a:endParaRPr>
          </a:p>
          <a:p>
            <a:endParaRPr lang="en-US" dirty="0"/>
          </a:p>
        </p:txBody>
      </p:sp>
    </p:spTree>
    <p:extLst>
      <p:ext uri="{BB962C8B-B14F-4D97-AF65-F5344CB8AC3E}">
        <p14:creationId xmlns:p14="http://schemas.microsoft.com/office/powerpoint/2010/main" val="359913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87569" y="168812"/>
            <a:ext cx="11816862" cy="6499274"/>
          </a:xfrm>
        </p:spPr>
        <p:txBody>
          <a:bodyPr>
            <a:normAutofit fontScale="92500" lnSpcReduction="20000"/>
          </a:bodyPr>
          <a:lstStyle/>
          <a:p>
            <a:r>
              <a:rPr lang="en-US" b="1"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An</a:t>
            </a:r>
            <a:r>
              <a:rPr lang="en-US" b="1" spc="95"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 </a:t>
            </a:r>
            <a:r>
              <a:rPr lang="en-US" b="1"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example on </a:t>
            </a:r>
            <a:r>
              <a:rPr lang="en-US" b="1" dirty="0">
                <a:highlight>
                  <a:srgbClr val="FFFF00"/>
                </a:highlight>
                <a:latin typeface="Times New Roman" panose="02020603050405020304" pitchFamily="18" charset="0"/>
                <a:cs typeface="Times New Roman" panose="02020603050405020304" pitchFamily="18" charset="0"/>
              </a:rPr>
              <a:t>contingency plan </a:t>
            </a:r>
          </a:p>
          <a:p>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high-tech</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niche</a:t>
            </a:r>
            <a:r>
              <a:rPr lang="en-US"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company</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intends</a:t>
            </a:r>
            <a:r>
              <a:rPr lang="en-US"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introduce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new “platform” product at a very specific target date. The project’s 47 teams all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agree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delays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acceptable.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large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component suppliers demonstrate how seriously risk management is viewed. One supplier’s plant sits on the San Andreas Fault, which is prone to earthquakes.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alternative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supplier,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who</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constantly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updated,</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producing a replica of the component in another plant. Another key supplier in Toronto,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Canada, presents a delivery risk on their due date because of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potential bad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weather.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calls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chartered</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(already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standby)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overland</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transportation</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presents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delay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outsiders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plans must seem a bit extreme, but in high-tech industries where time 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market</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 of</a:t>
            </a:r>
            <a:r>
              <a:rPr lang="en-US"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 are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taken</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seriously.</a:t>
            </a:r>
            <a:endParaRPr lang="en-US"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8580053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0"/>
            <a:ext cx="12191999" cy="6858000"/>
          </a:xfrm>
        </p:spPr>
        <p:txBody>
          <a:bodyPr/>
          <a:lstStyle/>
          <a:p>
            <a:pPr algn="just">
              <a:lnSpc>
                <a:spcPct val="150000"/>
              </a:lnSpc>
            </a:pPr>
            <a:endPar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a:t>
            </a:r>
            <a:r>
              <a:rPr lang="en-US" sz="1800" b="1" spc="-2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response</a:t>
            </a:r>
            <a:r>
              <a:rPr lang="en-US" sz="1800" b="1" spc="-4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matrices</a:t>
            </a:r>
            <a:r>
              <a:rPr lang="en-US" sz="1800" b="1" spc="-3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7.8</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marizing how the project team plans to manage risks that have been identified.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l">
              <a:lnSpc>
                <a:spcPct val="150000"/>
              </a:lnSpc>
            </a:pPr>
            <a:r>
              <a:rPr lang="en-US" sz="1800" b="1" i="0" dirty="0">
                <a:solidFill>
                  <a:srgbClr val="EC028D"/>
                </a:solidFill>
                <a:effectLst/>
                <a:latin typeface="CIDFont+F72"/>
              </a:rPr>
              <a:t>FIGURE 7.8 </a:t>
            </a:r>
            <a:r>
              <a:rPr lang="en-US" sz="1800" b="1" i="0" dirty="0">
                <a:solidFill>
                  <a:srgbClr val="242021"/>
                </a:solidFill>
                <a:effectLst/>
                <a:latin typeface="CIDFont+F76"/>
              </a:rPr>
              <a:t>Risk Response Matrix</a:t>
            </a:r>
            <a:r>
              <a:rPr lang="en-US" dirty="0"/>
              <a:t> </a:t>
            </a:r>
          </a:p>
          <a:p>
            <a:pPr algn="l">
              <a:lnSpc>
                <a:spcPct val="150000"/>
              </a:lnSpc>
            </a:pPr>
            <a:endParaRPr lang="en-US" dirty="0"/>
          </a:p>
        </p:txBody>
      </p:sp>
      <p:pic>
        <p:nvPicPr>
          <p:cNvPr id="7" name="Picture 6">
            <a:extLst>
              <a:ext uri="{FF2B5EF4-FFF2-40B4-BE49-F238E27FC236}">
                <a16:creationId xmlns:a16="http://schemas.microsoft.com/office/drawing/2014/main" id="{13B7FEB6-A178-47B4-A4D3-30839159E880}"/>
              </a:ext>
            </a:extLst>
          </p:cNvPr>
          <p:cNvPicPr>
            <a:picLocks noChangeAspect="1"/>
          </p:cNvPicPr>
          <p:nvPr/>
        </p:nvPicPr>
        <p:blipFill>
          <a:blip r:embed="rId2"/>
          <a:stretch>
            <a:fillRect/>
          </a:stretch>
        </p:blipFill>
        <p:spPr>
          <a:xfrm>
            <a:off x="126608" y="2166425"/>
            <a:ext cx="11859066" cy="4445390"/>
          </a:xfrm>
          <a:prstGeom prst="rect">
            <a:avLst/>
          </a:prstGeom>
        </p:spPr>
      </p:pic>
    </p:spTree>
    <p:extLst>
      <p:ext uri="{BB962C8B-B14F-4D97-AF65-F5344CB8AC3E}">
        <p14:creationId xmlns:p14="http://schemas.microsoft.com/office/powerpoint/2010/main" val="2933243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253218" y="112542"/>
            <a:ext cx="11746523" cy="6597747"/>
          </a:xfrm>
        </p:spPr>
        <p:txBody>
          <a:bodyPr/>
          <a:lstStyle/>
          <a:p>
            <a:pPr algn="l"/>
            <a:endParaRPr lang="en-US" b="1" u="sng" dirty="0"/>
          </a:p>
          <a:p>
            <a:pPr algn="l"/>
            <a:r>
              <a:rPr lang="en-US" b="1" u="sng" dirty="0">
                <a:highlight>
                  <a:srgbClr val="FFFF00"/>
                </a:highlight>
              </a:rPr>
              <a:t>Steps to mange risk:</a:t>
            </a:r>
          </a:p>
          <a:p>
            <a:pPr algn="just">
              <a:lnSpc>
                <a:spcPct val="10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1- The team has to identify whether to reduce, share, transfer, or accept the risk. </a:t>
            </a:r>
          </a:p>
          <a:p>
            <a:pPr algn="just">
              <a:lnSpc>
                <a:spcPct val="150000"/>
              </a:lnSpc>
            </a:pPr>
            <a:r>
              <a:rPr lang="en-US" dirty="0">
                <a:latin typeface="Times New Roman" panose="02020603050405020304" pitchFamily="18" charset="0"/>
                <a:cs typeface="Times New Roman" panose="02020603050405020304" pitchFamily="18" charset="0"/>
              </a:rPr>
              <a:t>2-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2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next step is to</a:t>
            </a:r>
            <a:r>
              <a:rPr lang="en-US" spc="2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identify contingency plans in case the risk still occurs.</a:t>
            </a:r>
          </a:p>
          <a:p>
            <a:pPr algn="just">
              <a:lnSpc>
                <a:spcPct val="150000"/>
              </a:lnSpc>
            </a:pPr>
            <a:r>
              <a:rPr lang="en-US" dirty="0">
                <a:solidFill>
                  <a:srgbClr val="231F21"/>
                </a:solidFill>
                <a:latin typeface="Times New Roman" panose="02020603050405020304" pitchFamily="18" charset="0"/>
                <a:cs typeface="Times New Roman" panose="02020603050405020304" pitchFamily="18" charset="0"/>
              </a:rPr>
              <a:t>3-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 team also needs to</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discuss</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agree</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what</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would</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“trigger”</a:t>
            </a:r>
            <a:r>
              <a:rPr lang="en-US"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implementation</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of</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1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contingency</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plan.</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p>
          <a:p>
            <a:pPr algn="just">
              <a:lnSpc>
                <a:spcPct val="150000"/>
              </a:lnSpc>
            </a:pPr>
            <a:r>
              <a:rPr lang="en-US" spc="-240" dirty="0">
                <a:solidFill>
                  <a:srgbClr val="231F21"/>
                </a:solidFill>
                <a:latin typeface="Times New Roman" panose="02020603050405020304" pitchFamily="18" charset="0"/>
                <a:cs typeface="Times New Roman" panose="02020603050405020304" pitchFamily="18" charset="0"/>
              </a:rPr>
              <a:t>4- </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Finally,</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individual</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responsible</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for</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monitoring</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potential</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risk</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initiating</a:t>
            </a:r>
            <a:r>
              <a:rPr lang="en-US" spc="-3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contingency</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plan</a:t>
            </a:r>
            <a:r>
              <a:rPr lang="en-US"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needs</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to</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be</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assigned.</a:t>
            </a:r>
          </a:p>
          <a:p>
            <a:pPr algn="just">
              <a:lnSpc>
                <a:spcPct val="150000"/>
              </a:lnSpc>
            </a:pP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Smart</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project</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managers</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establish protocols for contingency responses before they are needed.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1120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667000" y="152399"/>
            <a:ext cx="6800850" cy="762000"/>
          </a:xfrm>
          <a:prstGeom prst="rect">
            <a:avLst/>
          </a:prstGeom>
        </p:spPr>
      </p:pic>
      <p:sp>
        <p:nvSpPr>
          <p:cNvPr id="3" name="object 3"/>
          <p:cNvSpPr txBox="1"/>
          <p:nvPr/>
        </p:nvSpPr>
        <p:spPr>
          <a:xfrm>
            <a:off x="2288540" y="1230528"/>
            <a:ext cx="7423784" cy="2612254"/>
          </a:xfrm>
          <a:prstGeom prst="rect">
            <a:avLst/>
          </a:prstGeom>
        </p:spPr>
        <p:txBody>
          <a:bodyPr vert="horz" wrap="square" lIns="0" tIns="97790" rIns="0" bIns="0" rtlCol="0">
            <a:spAutoFit/>
          </a:bodyPr>
          <a:lstStyle/>
          <a:p>
            <a:pPr marL="442595" indent="-430530">
              <a:spcBef>
                <a:spcPts val="770"/>
              </a:spcBef>
              <a:buClr>
                <a:srgbClr val="00AFEF"/>
              </a:buClr>
              <a:buSzPct val="98214"/>
              <a:buFont typeface="Wingdings"/>
              <a:buChar char=""/>
              <a:tabLst>
                <a:tab pos="442595" algn="l"/>
                <a:tab pos="443230" algn="l"/>
              </a:tabLst>
            </a:pPr>
            <a:r>
              <a:rPr sz="2800" b="1" spc="-10" dirty="0">
                <a:solidFill>
                  <a:srgbClr val="6600FF"/>
                </a:solidFill>
                <a:latin typeface="Times New Roman"/>
                <a:cs typeface="Times New Roman"/>
              </a:rPr>
              <a:t>Risks</a:t>
            </a:r>
            <a:r>
              <a:rPr sz="2800" b="1" spc="20" dirty="0">
                <a:solidFill>
                  <a:srgbClr val="6600FF"/>
                </a:solidFill>
                <a:latin typeface="Times New Roman"/>
                <a:cs typeface="Times New Roman"/>
              </a:rPr>
              <a:t> </a:t>
            </a:r>
            <a:r>
              <a:rPr sz="2800" b="1" spc="-5" dirty="0">
                <a:solidFill>
                  <a:srgbClr val="6600FF"/>
                </a:solidFill>
                <a:latin typeface="Times New Roman"/>
                <a:cs typeface="Times New Roman"/>
              </a:rPr>
              <a:t>during</a:t>
            </a:r>
            <a:r>
              <a:rPr sz="2800" b="1" spc="15" dirty="0">
                <a:solidFill>
                  <a:srgbClr val="6600FF"/>
                </a:solidFill>
                <a:latin typeface="Times New Roman"/>
                <a:cs typeface="Times New Roman"/>
              </a:rPr>
              <a:t> </a:t>
            </a:r>
            <a:r>
              <a:rPr sz="2800" b="1" spc="-5" dirty="0">
                <a:solidFill>
                  <a:srgbClr val="6600FF"/>
                </a:solidFill>
                <a:latin typeface="Times New Roman"/>
                <a:cs typeface="Times New Roman"/>
              </a:rPr>
              <a:t>the</a:t>
            </a:r>
            <a:r>
              <a:rPr sz="2800" b="1" spc="15" dirty="0">
                <a:solidFill>
                  <a:srgbClr val="6600FF"/>
                </a:solidFill>
                <a:latin typeface="Times New Roman"/>
                <a:cs typeface="Times New Roman"/>
              </a:rPr>
              <a:t> </a:t>
            </a:r>
            <a:r>
              <a:rPr sz="2800" b="1" u="heavy" spc="-5" dirty="0">
                <a:solidFill>
                  <a:srgbClr val="6600FF"/>
                </a:solidFill>
                <a:uFill>
                  <a:solidFill>
                    <a:srgbClr val="6600FF"/>
                  </a:solidFill>
                </a:uFill>
                <a:latin typeface="Times New Roman"/>
                <a:cs typeface="Times New Roman"/>
              </a:rPr>
              <a:t>project/idea</a:t>
            </a:r>
            <a:r>
              <a:rPr sz="2800" b="1" u="heavy" dirty="0">
                <a:solidFill>
                  <a:srgbClr val="6600FF"/>
                </a:solidFill>
                <a:uFill>
                  <a:solidFill>
                    <a:srgbClr val="6600FF"/>
                  </a:solidFill>
                </a:uFill>
                <a:latin typeface="Times New Roman"/>
                <a:cs typeface="Times New Roman"/>
              </a:rPr>
              <a:t> initiation</a:t>
            </a:r>
            <a:r>
              <a:rPr sz="2800" b="1" u="heavy" spc="-25" dirty="0">
                <a:solidFill>
                  <a:srgbClr val="6600FF"/>
                </a:solidFill>
                <a:uFill>
                  <a:solidFill>
                    <a:srgbClr val="6600FF"/>
                  </a:solidFill>
                </a:uFill>
                <a:latin typeface="Times New Roman"/>
                <a:cs typeface="Times New Roman"/>
              </a:rPr>
              <a:t> </a:t>
            </a:r>
            <a:r>
              <a:rPr sz="2800" b="1" u="heavy" dirty="0">
                <a:solidFill>
                  <a:srgbClr val="6600FF"/>
                </a:solidFill>
                <a:uFill>
                  <a:solidFill>
                    <a:srgbClr val="6600FF"/>
                  </a:solidFill>
                </a:uFill>
                <a:latin typeface="Times New Roman"/>
                <a:cs typeface="Times New Roman"/>
              </a:rPr>
              <a:t>phase</a:t>
            </a:r>
            <a:r>
              <a:rPr sz="2800" b="1" dirty="0">
                <a:solidFill>
                  <a:srgbClr val="6600FF"/>
                </a:solidFill>
                <a:latin typeface="Times New Roman"/>
                <a:cs typeface="Times New Roman"/>
              </a:rPr>
              <a:t>:</a:t>
            </a:r>
            <a:endParaRPr sz="2800" dirty="0">
              <a:solidFill>
                <a:prstClr val="black"/>
              </a:solidFill>
              <a:latin typeface="Times New Roman"/>
              <a:cs typeface="Times New Roman"/>
            </a:endParaRPr>
          </a:p>
          <a:p>
            <a:pPr marL="1612900" lvl="1" indent="-229235">
              <a:spcBef>
                <a:spcPts val="675"/>
              </a:spcBef>
              <a:buFont typeface="Times New Roman"/>
              <a:buChar char="–"/>
              <a:tabLst>
                <a:tab pos="1613535" algn="l"/>
              </a:tabLst>
            </a:pPr>
            <a:r>
              <a:rPr sz="2800" b="1" spc="-5" dirty="0">
                <a:solidFill>
                  <a:prstClr val="black"/>
                </a:solidFill>
                <a:latin typeface="Times New Roman"/>
                <a:cs typeface="Times New Roman"/>
              </a:rPr>
              <a:t>Unavailable</a:t>
            </a:r>
            <a:r>
              <a:rPr sz="2800" b="1" spc="-35" dirty="0">
                <a:solidFill>
                  <a:prstClr val="black"/>
                </a:solidFill>
                <a:latin typeface="Times New Roman"/>
                <a:cs typeface="Times New Roman"/>
              </a:rPr>
              <a:t> </a:t>
            </a:r>
            <a:r>
              <a:rPr sz="2800" b="1" spc="-5" dirty="0">
                <a:solidFill>
                  <a:prstClr val="black"/>
                </a:solidFill>
                <a:latin typeface="Times New Roman"/>
                <a:cs typeface="Times New Roman"/>
              </a:rPr>
              <a:t>subject</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matter experts</a:t>
            </a:r>
            <a:endParaRPr sz="2800" dirty="0">
              <a:solidFill>
                <a:prstClr val="black"/>
              </a:solidFill>
              <a:latin typeface="Times New Roman"/>
              <a:cs typeface="Times New Roman"/>
            </a:endParaRPr>
          </a:p>
          <a:p>
            <a:pPr marL="1612900" lvl="1" indent="-229235">
              <a:spcBef>
                <a:spcPts val="675"/>
              </a:spcBef>
              <a:buFont typeface="Times New Roman"/>
              <a:buChar char="–"/>
              <a:tabLst>
                <a:tab pos="1613535" algn="l"/>
              </a:tabLst>
            </a:pPr>
            <a:r>
              <a:rPr sz="2800" b="1" spc="-5" dirty="0">
                <a:solidFill>
                  <a:prstClr val="black"/>
                </a:solidFill>
                <a:latin typeface="Times New Roman"/>
                <a:cs typeface="Times New Roman"/>
              </a:rPr>
              <a:t>Poor</a:t>
            </a:r>
            <a:r>
              <a:rPr sz="2800" b="1" spc="-25" dirty="0">
                <a:solidFill>
                  <a:prstClr val="black"/>
                </a:solidFill>
                <a:latin typeface="Times New Roman"/>
                <a:cs typeface="Times New Roman"/>
              </a:rPr>
              <a:t> </a:t>
            </a:r>
            <a:r>
              <a:rPr sz="2800" b="1" dirty="0">
                <a:solidFill>
                  <a:prstClr val="black"/>
                </a:solidFill>
                <a:latin typeface="Times New Roman"/>
                <a:cs typeface="Times New Roman"/>
              </a:rPr>
              <a:t>definition</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of</a:t>
            </a:r>
            <a:r>
              <a:rPr sz="2800" b="1" dirty="0">
                <a:solidFill>
                  <a:prstClr val="black"/>
                </a:solidFill>
                <a:latin typeface="Times New Roman"/>
                <a:cs typeface="Times New Roman"/>
              </a:rPr>
              <a:t> </a:t>
            </a:r>
            <a:r>
              <a:rPr sz="2800" b="1" spc="-5" dirty="0">
                <a:solidFill>
                  <a:prstClr val="black"/>
                </a:solidFill>
                <a:latin typeface="Times New Roman"/>
                <a:cs typeface="Times New Roman"/>
              </a:rPr>
              <a:t>problem </a:t>
            </a:r>
            <a:r>
              <a:rPr sz="2800" b="1" dirty="0">
                <a:solidFill>
                  <a:prstClr val="black"/>
                </a:solidFill>
                <a:latin typeface="Times New Roman"/>
                <a:cs typeface="Times New Roman"/>
              </a:rPr>
              <a:t>or</a:t>
            </a:r>
            <a:r>
              <a:rPr sz="2800" b="1" spc="-5" dirty="0">
                <a:solidFill>
                  <a:prstClr val="black"/>
                </a:solidFill>
                <a:latin typeface="Times New Roman"/>
                <a:cs typeface="Times New Roman"/>
              </a:rPr>
              <a:t> project</a:t>
            </a:r>
            <a:endParaRPr sz="2800" dirty="0">
              <a:solidFill>
                <a:prstClr val="black"/>
              </a:solidFill>
              <a:latin typeface="Times New Roman"/>
              <a:cs typeface="Times New Roman"/>
            </a:endParaRPr>
          </a:p>
          <a:p>
            <a:pPr marL="1612900" lvl="1" indent="-229235">
              <a:spcBef>
                <a:spcPts val="670"/>
              </a:spcBef>
              <a:buFont typeface="Times New Roman"/>
              <a:buChar char="–"/>
              <a:tabLst>
                <a:tab pos="1613535" algn="l"/>
              </a:tabLst>
            </a:pPr>
            <a:r>
              <a:rPr sz="2800" b="1" spc="-5" dirty="0">
                <a:solidFill>
                  <a:prstClr val="black"/>
                </a:solidFill>
                <a:latin typeface="Times New Roman"/>
                <a:cs typeface="Times New Roman"/>
              </a:rPr>
              <a:t>No</a:t>
            </a:r>
            <a:r>
              <a:rPr sz="2800" b="1" spc="-15" dirty="0">
                <a:solidFill>
                  <a:prstClr val="black"/>
                </a:solidFill>
                <a:latin typeface="Times New Roman"/>
                <a:cs typeface="Times New Roman"/>
              </a:rPr>
              <a:t> </a:t>
            </a:r>
            <a:r>
              <a:rPr sz="2800" b="1" spc="-5" dirty="0">
                <a:solidFill>
                  <a:prstClr val="black"/>
                </a:solidFill>
                <a:latin typeface="Times New Roman"/>
                <a:cs typeface="Times New Roman"/>
              </a:rPr>
              <a:t>feasibility</a:t>
            </a:r>
            <a:r>
              <a:rPr sz="2800" b="1" spc="-30" dirty="0">
                <a:solidFill>
                  <a:prstClr val="black"/>
                </a:solidFill>
                <a:latin typeface="Times New Roman"/>
                <a:cs typeface="Times New Roman"/>
              </a:rPr>
              <a:t> </a:t>
            </a:r>
            <a:r>
              <a:rPr sz="2800" b="1" spc="-5" dirty="0">
                <a:solidFill>
                  <a:prstClr val="black"/>
                </a:solidFill>
                <a:latin typeface="Times New Roman"/>
                <a:cs typeface="Times New Roman"/>
              </a:rPr>
              <a:t>study</a:t>
            </a:r>
            <a:endParaRPr sz="2800" dirty="0">
              <a:solidFill>
                <a:prstClr val="black"/>
              </a:solidFill>
              <a:latin typeface="Times New Roman"/>
              <a:cs typeface="Times New Roman"/>
            </a:endParaRPr>
          </a:p>
          <a:p>
            <a:pPr marL="1612900" lvl="1" indent="-229235">
              <a:spcBef>
                <a:spcPts val="670"/>
              </a:spcBef>
              <a:buFont typeface="Times New Roman"/>
              <a:buChar char="–"/>
              <a:tabLst>
                <a:tab pos="1613535" algn="l"/>
              </a:tabLst>
            </a:pPr>
            <a:r>
              <a:rPr sz="2800" b="1" spc="-5" dirty="0">
                <a:solidFill>
                  <a:prstClr val="black"/>
                </a:solidFill>
                <a:latin typeface="Times New Roman"/>
                <a:cs typeface="Times New Roman"/>
              </a:rPr>
              <a:t>No</a:t>
            </a:r>
            <a:r>
              <a:rPr sz="2800" b="1" spc="-15" dirty="0">
                <a:solidFill>
                  <a:prstClr val="black"/>
                </a:solidFill>
                <a:latin typeface="Times New Roman"/>
                <a:cs typeface="Times New Roman"/>
              </a:rPr>
              <a:t> </a:t>
            </a:r>
            <a:r>
              <a:rPr sz="2800" b="1" spc="-5" dirty="0">
                <a:solidFill>
                  <a:prstClr val="black"/>
                </a:solidFill>
                <a:latin typeface="Times New Roman"/>
                <a:cs typeface="Times New Roman"/>
              </a:rPr>
              <a:t>or</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unclear</a:t>
            </a:r>
            <a:r>
              <a:rPr sz="2800" b="1" spc="-20" dirty="0">
                <a:solidFill>
                  <a:prstClr val="black"/>
                </a:solidFill>
                <a:latin typeface="Times New Roman"/>
                <a:cs typeface="Times New Roman"/>
              </a:rPr>
              <a:t> </a:t>
            </a:r>
            <a:r>
              <a:rPr sz="2800" b="1" spc="-5" dirty="0">
                <a:solidFill>
                  <a:prstClr val="black"/>
                </a:solidFill>
                <a:latin typeface="Times New Roman"/>
                <a:cs typeface="Times New Roman"/>
              </a:rPr>
              <a:t>objectives</a:t>
            </a:r>
            <a:endParaRPr sz="2800" dirty="0">
              <a:solidFill>
                <a:prstClr val="black"/>
              </a:solidFill>
              <a:latin typeface="Times New Roman"/>
              <a:cs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293225" y="6537326"/>
            <a:ext cx="552450" cy="161925"/>
          </a:xfrm>
          <a:prstGeom prst="rect">
            <a:avLst/>
          </a:prstGeom>
        </p:spPr>
      </p:pic>
      <p:pic>
        <p:nvPicPr>
          <p:cNvPr id="3" name="object 3"/>
          <p:cNvPicPr/>
          <p:nvPr/>
        </p:nvPicPr>
        <p:blipFill>
          <a:blip r:embed="rId3" cstate="print"/>
          <a:stretch>
            <a:fillRect/>
          </a:stretch>
        </p:blipFill>
        <p:spPr>
          <a:xfrm>
            <a:off x="2236703" y="479592"/>
            <a:ext cx="3227364" cy="455793"/>
          </a:xfrm>
          <a:prstGeom prst="rect">
            <a:avLst/>
          </a:prstGeom>
        </p:spPr>
      </p:pic>
      <p:sp>
        <p:nvSpPr>
          <p:cNvPr id="4" name="object 4"/>
          <p:cNvSpPr txBox="1">
            <a:spLocks noGrp="1"/>
          </p:cNvSpPr>
          <p:nvPr>
            <p:ph type="title"/>
          </p:nvPr>
        </p:nvSpPr>
        <p:spPr>
          <a:xfrm>
            <a:off x="2212341" y="322530"/>
            <a:ext cx="3240405" cy="574675"/>
          </a:xfrm>
          <a:prstGeom prst="rect">
            <a:avLst/>
          </a:prstGeom>
        </p:spPr>
        <p:txBody>
          <a:bodyPr vert="horz" wrap="square" lIns="0" tIns="12700" rIns="0" bIns="0" rtlCol="0">
            <a:spAutoFit/>
          </a:bodyPr>
          <a:lstStyle/>
          <a:p>
            <a:pPr marL="12700">
              <a:spcBef>
                <a:spcPts val="100"/>
              </a:spcBef>
            </a:pPr>
            <a:r>
              <a:rPr i="0" dirty="0">
                <a:solidFill>
                  <a:srgbClr val="336699"/>
                </a:solidFill>
                <a:latin typeface="Times New Roman"/>
                <a:cs typeface="Times New Roman"/>
              </a:rPr>
              <a:t>Taking….</a:t>
            </a:r>
            <a:r>
              <a:rPr i="0" spc="-15" dirty="0">
                <a:solidFill>
                  <a:srgbClr val="336699"/>
                </a:solidFill>
              </a:rPr>
              <a:t>c</a:t>
            </a:r>
            <a:r>
              <a:rPr i="0" dirty="0">
                <a:solidFill>
                  <a:srgbClr val="336699"/>
                </a:solidFill>
                <a:latin typeface="Times New Roman"/>
                <a:cs typeface="Times New Roman"/>
              </a:rPr>
              <a:t>ont’d</a:t>
            </a:r>
          </a:p>
        </p:txBody>
      </p:sp>
      <p:grpSp>
        <p:nvGrpSpPr>
          <p:cNvPr id="5" name="object 5"/>
          <p:cNvGrpSpPr/>
          <p:nvPr/>
        </p:nvGrpSpPr>
        <p:grpSpPr>
          <a:xfrm>
            <a:off x="2157026" y="967740"/>
            <a:ext cx="7793355" cy="4529455"/>
            <a:chOff x="633025" y="967739"/>
            <a:chExt cx="7793355" cy="4529455"/>
          </a:xfrm>
        </p:grpSpPr>
        <p:pic>
          <p:nvPicPr>
            <p:cNvPr id="6" name="object 6"/>
            <p:cNvPicPr/>
            <p:nvPr/>
          </p:nvPicPr>
          <p:blipFill>
            <a:blip r:embed="rId4" cstate="print"/>
            <a:stretch>
              <a:fillRect/>
            </a:stretch>
          </p:blipFill>
          <p:spPr>
            <a:xfrm>
              <a:off x="633025" y="1194887"/>
              <a:ext cx="332625" cy="334208"/>
            </a:xfrm>
            <a:prstGeom prst="rect">
              <a:avLst/>
            </a:prstGeom>
          </p:spPr>
        </p:pic>
        <p:pic>
          <p:nvPicPr>
            <p:cNvPr id="7" name="object 7"/>
            <p:cNvPicPr/>
            <p:nvPr/>
          </p:nvPicPr>
          <p:blipFill>
            <a:blip r:embed="rId5" cstate="print"/>
            <a:stretch>
              <a:fillRect/>
            </a:stretch>
          </p:blipFill>
          <p:spPr>
            <a:xfrm>
              <a:off x="809243" y="967739"/>
              <a:ext cx="3508248" cy="659891"/>
            </a:xfrm>
            <a:prstGeom prst="rect">
              <a:avLst/>
            </a:prstGeom>
          </p:spPr>
        </p:pic>
        <p:pic>
          <p:nvPicPr>
            <p:cNvPr id="8" name="object 8"/>
            <p:cNvPicPr/>
            <p:nvPr/>
          </p:nvPicPr>
          <p:blipFill>
            <a:blip r:embed="rId6" cstate="print"/>
            <a:stretch>
              <a:fillRect/>
            </a:stretch>
          </p:blipFill>
          <p:spPr>
            <a:xfrm>
              <a:off x="3777995" y="967739"/>
              <a:ext cx="4512563" cy="659891"/>
            </a:xfrm>
            <a:prstGeom prst="rect">
              <a:avLst/>
            </a:prstGeom>
          </p:spPr>
        </p:pic>
        <p:pic>
          <p:nvPicPr>
            <p:cNvPr id="9" name="object 9"/>
            <p:cNvPicPr/>
            <p:nvPr/>
          </p:nvPicPr>
          <p:blipFill>
            <a:blip r:embed="rId7" cstate="print"/>
            <a:stretch>
              <a:fillRect/>
            </a:stretch>
          </p:blipFill>
          <p:spPr>
            <a:xfrm>
              <a:off x="4017263" y="1520951"/>
              <a:ext cx="4052316" cy="117348"/>
            </a:xfrm>
            <a:prstGeom prst="rect">
              <a:avLst/>
            </a:prstGeom>
          </p:spPr>
        </p:pic>
        <p:pic>
          <p:nvPicPr>
            <p:cNvPr id="10" name="object 10"/>
            <p:cNvPicPr/>
            <p:nvPr/>
          </p:nvPicPr>
          <p:blipFill>
            <a:blip r:embed="rId8" cstate="print"/>
            <a:stretch>
              <a:fillRect/>
            </a:stretch>
          </p:blipFill>
          <p:spPr>
            <a:xfrm>
              <a:off x="7751064" y="967739"/>
              <a:ext cx="675131" cy="659891"/>
            </a:xfrm>
            <a:prstGeom prst="rect">
              <a:avLst/>
            </a:prstGeom>
          </p:spPr>
        </p:pic>
        <p:pic>
          <p:nvPicPr>
            <p:cNvPr id="11" name="object 11"/>
            <p:cNvPicPr/>
            <p:nvPr/>
          </p:nvPicPr>
          <p:blipFill>
            <a:blip r:embed="rId9" cstate="print"/>
            <a:stretch>
              <a:fillRect/>
            </a:stretch>
          </p:blipFill>
          <p:spPr>
            <a:xfrm>
              <a:off x="1519428" y="1588007"/>
              <a:ext cx="551687" cy="470915"/>
            </a:xfrm>
            <a:prstGeom prst="rect">
              <a:avLst/>
            </a:prstGeom>
          </p:spPr>
        </p:pic>
        <p:pic>
          <p:nvPicPr>
            <p:cNvPr id="12" name="object 12"/>
            <p:cNvPicPr/>
            <p:nvPr/>
          </p:nvPicPr>
          <p:blipFill>
            <a:blip r:embed="rId10" cstate="print"/>
            <a:stretch>
              <a:fillRect/>
            </a:stretch>
          </p:blipFill>
          <p:spPr>
            <a:xfrm>
              <a:off x="1726692" y="1559051"/>
              <a:ext cx="4116324" cy="499872"/>
            </a:xfrm>
            <a:prstGeom prst="rect">
              <a:avLst/>
            </a:prstGeom>
          </p:spPr>
        </p:pic>
        <p:pic>
          <p:nvPicPr>
            <p:cNvPr id="13" name="object 13"/>
            <p:cNvPicPr/>
            <p:nvPr/>
          </p:nvPicPr>
          <p:blipFill>
            <a:blip r:embed="rId9" cstate="print"/>
            <a:stretch>
              <a:fillRect/>
            </a:stretch>
          </p:blipFill>
          <p:spPr>
            <a:xfrm>
              <a:off x="1519428" y="2026919"/>
              <a:ext cx="551687" cy="470915"/>
            </a:xfrm>
            <a:prstGeom prst="rect">
              <a:avLst/>
            </a:prstGeom>
          </p:spPr>
        </p:pic>
        <p:pic>
          <p:nvPicPr>
            <p:cNvPr id="14" name="object 14"/>
            <p:cNvPicPr/>
            <p:nvPr/>
          </p:nvPicPr>
          <p:blipFill>
            <a:blip r:embed="rId11" cstate="print"/>
            <a:stretch>
              <a:fillRect/>
            </a:stretch>
          </p:blipFill>
          <p:spPr>
            <a:xfrm>
              <a:off x="1726692" y="1997963"/>
              <a:ext cx="2708148" cy="499872"/>
            </a:xfrm>
            <a:prstGeom prst="rect">
              <a:avLst/>
            </a:prstGeom>
          </p:spPr>
        </p:pic>
        <p:pic>
          <p:nvPicPr>
            <p:cNvPr id="15" name="object 15"/>
            <p:cNvPicPr/>
            <p:nvPr/>
          </p:nvPicPr>
          <p:blipFill>
            <a:blip r:embed="rId9" cstate="print"/>
            <a:stretch>
              <a:fillRect/>
            </a:stretch>
          </p:blipFill>
          <p:spPr>
            <a:xfrm>
              <a:off x="1519428" y="2465831"/>
              <a:ext cx="551687" cy="470915"/>
            </a:xfrm>
            <a:prstGeom prst="rect">
              <a:avLst/>
            </a:prstGeom>
          </p:spPr>
        </p:pic>
        <p:pic>
          <p:nvPicPr>
            <p:cNvPr id="16" name="object 16"/>
            <p:cNvPicPr/>
            <p:nvPr/>
          </p:nvPicPr>
          <p:blipFill>
            <a:blip r:embed="rId12" cstate="print"/>
            <a:stretch>
              <a:fillRect/>
            </a:stretch>
          </p:blipFill>
          <p:spPr>
            <a:xfrm>
              <a:off x="1726692" y="2436875"/>
              <a:ext cx="5519928" cy="499872"/>
            </a:xfrm>
            <a:prstGeom prst="rect">
              <a:avLst/>
            </a:prstGeom>
          </p:spPr>
        </p:pic>
        <p:pic>
          <p:nvPicPr>
            <p:cNvPr id="17" name="object 17"/>
            <p:cNvPicPr/>
            <p:nvPr/>
          </p:nvPicPr>
          <p:blipFill>
            <a:blip r:embed="rId13" cstate="print"/>
            <a:stretch>
              <a:fillRect/>
            </a:stretch>
          </p:blipFill>
          <p:spPr>
            <a:xfrm>
              <a:off x="1726692" y="2802635"/>
              <a:ext cx="2441448" cy="499872"/>
            </a:xfrm>
            <a:prstGeom prst="rect">
              <a:avLst/>
            </a:prstGeom>
          </p:spPr>
        </p:pic>
        <p:pic>
          <p:nvPicPr>
            <p:cNvPr id="18" name="object 18"/>
            <p:cNvPicPr/>
            <p:nvPr/>
          </p:nvPicPr>
          <p:blipFill>
            <a:blip r:embed="rId9" cstate="print"/>
            <a:stretch>
              <a:fillRect/>
            </a:stretch>
          </p:blipFill>
          <p:spPr>
            <a:xfrm>
              <a:off x="1519428" y="3270504"/>
              <a:ext cx="551687" cy="470916"/>
            </a:xfrm>
            <a:prstGeom prst="rect">
              <a:avLst/>
            </a:prstGeom>
          </p:spPr>
        </p:pic>
        <p:pic>
          <p:nvPicPr>
            <p:cNvPr id="19" name="object 19"/>
            <p:cNvPicPr/>
            <p:nvPr/>
          </p:nvPicPr>
          <p:blipFill>
            <a:blip r:embed="rId14" cstate="print"/>
            <a:stretch>
              <a:fillRect/>
            </a:stretch>
          </p:blipFill>
          <p:spPr>
            <a:xfrm>
              <a:off x="1726692" y="3241547"/>
              <a:ext cx="4221480" cy="499871"/>
            </a:xfrm>
            <a:prstGeom prst="rect">
              <a:avLst/>
            </a:prstGeom>
          </p:spPr>
        </p:pic>
        <p:pic>
          <p:nvPicPr>
            <p:cNvPr id="20" name="object 20"/>
            <p:cNvPicPr/>
            <p:nvPr/>
          </p:nvPicPr>
          <p:blipFill>
            <a:blip r:embed="rId9" cstate="print"/>
            <a:stretch>
              <a:fillRect/>
            </a:stretch>
          </p:blipFill>
          <p:spPr>
            <a:xfrm>
              <a:off x="1519428" y="3709416"/>
              <a:ext cx="551687" cy="470916"/>
            </a:xfrm>
            <a:prstGeom prst="rect">
              <a:avLst/>
            </a:prstGeom>
          </p:spPr>
        </p:pic>
        <p:pic>
          <p:nvPicPr>
            <p:cNvPr id="21" name="object 21"/>
            <p:cNvPicPr/>
            <p:nvPr/>
          </p:nvPicPr>
          <p:blipFill>
            <a:blip r:embed="rId15" cstate="print"/>
            <a:stretch>
              <a:fillRect/>
            </a:stretch>
          </p:blipFill>
          <p:spPr>
            <a:xfrm>
              <a:off x="1726692" y="3680460"/>
              <a:ext cx="6181344" cy="499871"/>
            </a:xfrm>
            <a:prstGeom prst="rect">
              <a:avLst/>
            </a:prstGeom>
          </p:spPr>
        </p:pic>
        <p:pic>
          <p:nvPicPr>
            <p:cNvPr id="22" name="object 22"/>
            <p:cNvPicPr/>
            <p:nvPr/>
          </p:nvPicPr>
          <p:blipFill>
            <a:blip r:embed="rId9" cstate="print"/>
            <a:stretch>
              <a:fillRect/>
            </a:stretch>
          </p:blipFill>
          <p:spPr>
            <a:xfrm>
              <a:off x="1519428" y="4148327"/>
              <a:ext cx="551687" cy="470916"/>
            </a:xfrm>
            <a:prstGeom prst="rect">
              <a:avLst/>
            </a:prstGeom>
          </p:spPr>
        </p:pic>
        <p:pic>
          <p:nvPicPr>
            <p:cNvPr id="23" name="object 23"/>
            <p:cNvPicPr/>
            <p:nvPr/>
          </p:nvPicPr>
          <p:blipFill>
            <a:blip r:embed="rId16" cstate="print"/>
            <a:stretch>
              <a:fillRect/>
            </a:stretch>
          </p:blipFill>
          <p:spPr>
            <a:xfrm>
              <a:off x="1726692" y="4119372"/>
              <a:ext cx="3200400" cy="499871"/>
            </a:xfrm>
            <a:prstGeom prst="rect">
              <a:avLst/>
            </a:prstGeom>
          </p:spPr>
        </p:pic>
        <p:pic>
          <p:nvPicPr>
            <p:cNvPr id="24" name="object 24"/>
            <p:cNvPicPr/>
            <p:nvPr/>
          </p:nvPicPr>
          <p:blipFill>
            <a:blip r:embed="rId9" cstate="print"/>
            <a:stretch>
              <a:fillRect/>
            </a:stretch>
          </p:blipFill>
          <p:spPr>
            <a:xfrm>
              <a:off x="1519428" y="4587239"/>
              <a:ext cx="551687" cy="470916"/>
            </a:xfrm>
            <a:prstGeom prst="rect">
              <a:avLst/>
            </a:prstGeom>
          </p:spPr>
        </p:pic>
        <p:pic>
          <p:nvPicPr>
            <p:cNvPr id="25" name="object 25"/>
            <p:cNvPicPr/>
            <p:nvPr/>
          </p:nvPicPr>
          <p:blipFill>
            <a:blip r:embed="rId17" cstate="print"/>
            <a:stretch>
              <a:fillRect/>
            </a:stretch>
          </p:blipFill>
          <p:spPr>
            <a:xfrm>
              <a:off x="1726692" y="4558283"/>
              <a:ext cx="3252215" cy="499871"/>
            </a:xfrm>
            <a:prstGeom prst="rect">
              <a:avLst/>
            </a:prstGeom>
          </p:spPr>
        </p:pic>
        <p:pic>
          <p:nvPicPr>
            <p:cNvPr id="26" name="object 26"/>
            <p:cNvPicPr/>
            <p:nvPr/>
          </p:nvPicPr>
          <p:blipFill>
            <a:blip r:embed="rId9" cstate="print"/>
            <a:stretch>
              <a:fillRect/>
            </a:stretch>
          </p:blipFill>
          <p:spPr>
            <a:xfrm>
              <a:off x="1519428" y="5026151"/>
              <a:ext cx="551687" cy="470916"/>
            </a:xfrm>
            <a:prstGeom prst="rect">
              <a:avLst/>
            </a:prstGeom>
          </p:spPr>
        </p:pic>
        <p:pic>
          <p:nvPicPr>
            <p:cNvPr id="27" name="object 27"/>
            <p:cNvPicPr/>
            <p:nvPr/>
          </p:nvPicPr>
          <p:blipFill>
            <a:blip r:embed="rId18" cstate="print"/>
            <a:stretch>
              <a:fillRect/>
            </a:stretch>
          </p:blipFill>
          <p:spPr>
            <a:xfrm>
              <a:off x="1726692" y="4997195"/>
              <a:ext cx="3421379" cy="499871"/>
            </a:xfrm>
            <a:prstGeom prst="rect">
              <a:avLst/>
            </a:prstGeom>
          </p:spPr>
        </p:pic>
      </p:grpSp>
      <p:sp>
        <p:nvSpPr>
          <p:cNvPr id="28" name="object 28"/>
          <p:cNvSpPr txBox="1"/>
          <p:nvPr/>
        </p:nvSpPr>
        <p:spPr>
          <a:xfrm>
            <a:off x="2117243" y="965627"/>
            <a:ext cx="7559675" cy="4551246"/>
          </a:xfrm>
          <a:prstGeom prst="rect">
            <a:avLst/>
          </a:prstGeom>
        </p:spPr>
        <p:txBody>
          <a:bodyPr vert="horz" wrap="square" lIns="0" tIns="118110" rIns="0" bIns="0" rtlCol="0">
            <a:spAutoFit/>
          </a:bodyPr>
          <a:lstStyle/>
          <a:p>
            <a:pPr marL="467995" indent="-455930">
              <a:spcBef>
                <a:spcPts val="930"/>
              </a:spcBef>
              <a:buClr>
                <a:srgbClr val="993300"/>
              </a:buClr>
              <a:buSzPct val="96875"/>
              <a:buFont typeface="Wingdings"/>
              <a:buChar char=""/>
              <a:tabLst>
                <a:tab pos="468630" algn="l"/>
              </a:tabLst>
            </a:pPr>
            <a:r>
              <a:rPr sz="3200" b="1" dirty="0">
                <a:solidFill>
                  <a:srgbClr val="CC00FF"/>
                </a:solidFill>
                <a:latin typeface="Times New Roman"/>
                <a:cs typeface="Times New Roman"/>
              </a:rPr>
              <a:t>Risks</a:t>
            </a:r>
            <a:r>
              <a:rPr sz="3200" b="1" spc="-15" dirty="0">
                <a:solidFill>
                  <a:srgbClr val="CC00FF"/>
                </a:solidFill>
                <a:latin typeface="Times New Roman"/>
                <a:cs typeface="Times New Roman"/>
              </a:rPr>
              <a:t> </a:t>
            </a:r>
            <a:r>
              <a:rPr sz="3200" b="1" dirty="0">
                <a:solidFill>
                  <a:srgbClr val="CC00FF"/>
                </a:solidFill>
                <a:latin typeface="Times New Roman"/>
                <a:cs typeface="Times New Roman"/>
              </a:rPr>
              <a:t>during</a:t>
            </a:r>
            <a:r>
              <a:rPr sz="3200" b="1" spc="-5" dirty="0">
                <a:solidFill>
                  <a:srgbClr val="CC00FF"/>
                </a:solidFill>
                <a:latin typeface="Times New Roman"/>
                <a:cs typeface="Times New Roman"/>
              </a:rPr>
              <a:t> the </a:t>
            </a:r>
            <a:r>
              <a:rPr sz="3200" b="1" u="sng" dirty="0">
                <a:solidFill>
                  <a:srgbClr val="CC00FF"/>
                </a:solidFill>
                <a:uFill>
                  <a:solidFill>
                    <a:srgbClr val="CC00FF"/>
                  </a:solidFill>
                </a:uFill>
                <a:latin typeface="Times New Roman"/>
                <a:cs typeface="Times New Roman"/>
              </a:rPr>
              <a:t>project</a:t>
            </a:r>
            <a:r>
              <a:rPr sz="3200" b="1" u="sng" spc="-30" dirty="0">
                <a:solidFill>
                  <a:srgbClr val="CC00FF"/>
                </a:solidFill>
                <a:uFill>
                  <a:solidFill>
                    <a:srgbClr val="CC00FF"/>
                  </a:solidFill>
                </a:uFill>
                <a:latin typeface="Times New Roman"/>
                <a:cs typeface="Times New Roman"/>
              </a:rPr>
              <a:t> </a:t>
            </a:r>
            <a:r>
              <a:rPr sz="3200" b="1" u="sng" spc="-5" dirty="0">
                <a:solidFill>
                  <a:srgbClr val="CC00FF"/>
                </a:solidFill>
                <a:uFill>
                  <a:solidFill>
                    <a:srgbClr val="CC00FF"/>
                  </a:solidFill>
                </a:uFill>
                <a:latin typeface="Times New Roman"/>
                <a:cs typeface="Times New Roman"/>
              </a:rPr>
              <a:t>planning</a:t>
            </a:r>
            <a:r>
              <a:rPr sz="3200" b="1" u="sng" spc="-25" dirty="0">
                <a:solidFill>
                  <a:srgbClr val="CC00FF"/>
                </a:solidFill>
                <a:uFill>
                  <a:solidFill>
                    <a:srgbClr val="CC00FF"/>
                  </a:solidFill>
                </a:uFill>
                <a:latin typeface="Times New Roman"/>
                <a:cs typeface="Times New Roman"/>
              </a:rPr>
              <a:t> </a:t>
            </a:r>
            <a:r>
              <a:rPr sz="3200" b="1" u="sng" dirty="0">
                <a:solidFill>
                  <a:srgbClr val="CC00FF"/>
                </a:solidFill>
                <a:uFill>
                  <a:solidFill>
                    <a:srgbClr val="CC00FF"/>
                  </a:solidFill>
                </a:uFill>
                <a:latin typeface="Times New Roman"/>
                <a:cs typeface="Times New Roman"/>
              </a:rPr>
              <a:t>phase</a:t>
            </a:r>
            <a:r>
              <a:rPr sz="3200" b="1" u="sng" dirty="0">
                <a:solidFill>
                  <a:srgbClr val="CC00FF"/>
                </a:solidFill>
                <a:latin typeface="Times New Roman"/>
                <a:cs typeface="Times New Roman"/>
              </a:rPr>
              <a:t>:</a:t>
            </a:r>
            <a:endParaRPr sz="3200" u="sng" dirty="0">
              <a:solidFill>
                <a:prstClr val="black"/>
              </a:solidFill>
              <a:latin typeface="Times New Roman"/>
              <a:cs typeface="Times New Roman"/>
            </a:endParaRPr>
          </a:p>
          <a:p>
            <a:pPr marL="1322705" lvl="1" indent="-221615">
              <a:spcBef>
                <a:spcPts val="620"/>
              </a:spcBef>
              <a:buClr>
                <a:srgbClr val="5F5F5F"/>
              </a:buClr>
              <a:buFont typeface="Arial MT"/>
              <a:buChar char="–"/>
              <a:tabLst>
                <a:tab pos="1323340" algn="l"/>
              </a:tabLst>
            </a:pPr>
            <a:r>
              <a:rPr sz="2400" b="1" spc="-5" dirty="0">
                <a:solidFill>
                  <a:prstClr val="black"/>
                </a:solidFill>
                <a:latin typeface="Arial"/>
                <a:cs typeface="Arial"/>
              </a:rPr>
              <a:t>No</a:t>
            </a:r>
            <a:r>
              <a:rPr sz="2400" b="1" spc="-25" dirty="0">
                <a:solidFill>
                  <a:prstClr val="black"/>
                </a:solidFill>
                <a:latin typeface="Arial"/>
                <a:cs typeface="Arial"/>
              </a:rPr>
              <a:t> </a:t>
            </a:r>
            <a:r>
              <a:rPr sz="2400" b="1" spc="-5" dirty="0">
                <a:solidFill>
                  <a:prstClr val="black"/>
                </a:solidFill>
                <a:latin typeface="Arial"/>
                <a:cs typeface="Arial"/>
              </a:rPr>
              <a:t>risk</a:t>
            </a:r>
            <a:r>
              <a:rPr sz="2400" b="1" spc="-10" dirty="0">
                <a:solidFill>
                  <a:prstClr val="black"/>
                </a:solidFill>
                <a:latin typeface="Arial"/>
                <a:cs typeface="Arial"/>
              </a:rPr>
              <a:t> </a:t>
            </a:r>
            <a:r>
              <a:rPr sz="2400" b="1" spc="-5" dirty="0">
                <a:solidFill>
                  <a:prstClr val="black"/>
                </a:solidFill>
                <a:latin typeface="Arial"/>
                <a:cs typeface="Arial"/>
              </a:rPr>
              <a:t>management</a:t>
            </a:r>
            <a:r>
              <a:rPr sz="2400" b="1" spc="5" dirty="0">
                <a:solidFill>
                  <a:prstClr val="black"/>
                </a:solidFill>
                <a:latin typeface="Arial"/>
                <a:cs typeface="Arial"/>
              </a:rPr>
              <a:t> </a:t>
            </a:r>
            <a:r>
              <a:rPr sz="2400" b="1" dirty="0">
                <a:solidFill>
                  <a:prstClr val="black"/>
                </a:solidFill>
                <a:latin typeface="Arial"/>
                <a:cs typeface="Arial"/>
              </a:rPr>
              <a:t>plan</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Spotty</a:t>
            </a:r>
            <a:r>
              <a:rPr sz="2400" b="1" spc="-65" dirty="0">
                <a:solidFill>
                  <a:prstClr val="black"/>
                </a:solidFill>
                <a:latin typeface="Arial"/>
                <a:cs typeface="Arial"/>
              </a:rPr>
              <a:t> </a:t>
            </a:r>
            <a:r>
              <a:rPr sz="2400" b="1" dirty="0">
                <a:solidFill>
                  <a:prstClr val="black"/>
                </a:solidFill>
                <a:latin typeface="Arial"/>
                <a:cs typeface="Arial"/>
              </a:rPr>
              <a:t>planning</a:t>
            </a:r>
            <a:endParaRPr sz="2400" dirty="0">
              <a:solidFill>
                <a:prstClr val="black"/>
              </a:solidFill>
              <a:latin typeface="Arial"/>
              <a:cs typeface="Arial"/>
            </a:endParaRPr>
          </a:p>
          <a:p>
            <a:pPr marL="1322705" marR="1200150" lvl="1" indent="-220979">
              <a:spcBef>
                <a:spcPts val="580"/>
              </a:spcBef>
              <a:buClr>
                <a:srgbClr val="5F5F5F"/>
              </a:buClr>
              <a:buFont typeface="Arial MT"/>
              <a:buChar char="–"/>
              <a:tabLst>
                <a:tab pos="1323340" algn="l"/>
              </a:tabLst>
            </a:pPr>
            <a:r>
              <a:rPr sz="2400" b="1" spc="-5" dirty="0">
                <a:solidFill>
                  <a:prstClr val="black"/>
                </a:solidFill>
                <a:latin typeface="Arial"/>
                <a:cs typeface="Arial"/>
              </a:rPr>
              <a:t>Underdeveloped</a:t>
            </a:r>
            <a:r>
              <a:rPr sz="2400" b="1" dirty="0">
                <a:solidFill>
                  <a:prstClr val="black"/>
                </a:solidFill>
                <a:latin typeface="Arial"/>
                <a:cs typeface="Arial"/>
              </a:rPr>
              <a:t> </a:t>
            </a:r>
            <a:r>
              <a:rPr sz="2400" b="1" spc="-5" dirty="0">
                <a:solidFill>
                  <a:prstClr val="black"/>
                </a:solidFill>
                <a:latin typeface="Arial"/>
                <a:cs typeface="Arial"/>
              </a:rPr>
              <a:t>requirements</a:t>
            </a:r>
            <a:r>
              <a:rPr sz="2400" b="1" spc="5" dirty="0">
                <a:solidFill>
                  <a:prstClr val="black"/>
                </a:solidFill>
                <a:latin typeface="Arial"/>
                <a:cs typeface="Arial"/>
              </a:rPr>
              <a:t> </a:t>
            </a:r>
            <a:r>
              <a:rPr sz="2400" b="1" dirty="0">
                <a:solidFill>
                  <a:prstClr val="black"/>
                </a:solidFill>
                <a:latin typeface="Arial"/>
                <a:cs typeface="Arial"/>
              </a:rPr>
              <a:t>and </a:t>
            </a:r>
            <a:r>
              <a:rPr sz="2400" b="1" spc="-655" dirty="0">
                <a:solidFill>
                  <a:prstClr val="black"/>
                </a:solidFill>
                <a:latin typeface="Arial"/>
                <a:cs typeface="Arial"/>
              </a:rPr>
              <a:t> </a:t>
            </a:r>
            <a:r>
              <a:rPr sz="2400" b="1" spc="-5" dirty="0">
                <a:solidFill>
                  <a:prstClr val="black"/>
                </a:solidFill>
                <a:latin typeface="Arial"/>
                <a:cs typeface="Arial"/>
              </a:rPr>
              <a:t>specifications</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Unclear</a:t>
            </a:r>
            <a:r>
              <a:rPr sz="2400" b="1" spc="-20" dirty="0">
                <a:solidFill>
                  <a:prstClr val="black"/>
                </a:solidFill>
                <a:latin typeface="Arial"/>
                <a:cs typeface="Arial"/>
              </a:rPr>
              <a:t> </a:t>
            </a:r>
            <a:r>
              <a:rPr sz="2400" b="1" dirty="0">
                <a:solidFill>
                  <a:prstClr val="black"/>
                </a:solidFill>
                <a:latin typeface="Arial"/>
                <a:cs typeface="Arial"/>
              </a:rPr>
              <a:t>statement</a:t>
            </a:r>
            <a:r>
              <a:rPr sz="2400" b="1" spc="-10" dirty="0">
                <a:solidFill>
                  <a:prstClr val="black"/>
                </a:solidFill>
                <a:latin typeface="Arial"/>
                <a:cs typeface="Arial"/>
              </a:rPr>
              <a:t> </a:t>
            </a:r>
            <a:r>
              <a:rPr sz="2400" b="1" dirty="0">
                <a:solidFill>
                  <a:prstClr val="black"/>
                </a:solidFill>
                <a:latin typeface="Arial"/>
                <a:cs typeface="Arial"/>
              </a:rPr>
              <a:t>of</a:t>
            </a:r>
            <a:r>
              <a:rPr sz="2400" b="1" spc="-35" dirty="0">
                <a:solidFill>
                  <a:prstClr val="black"/>
                </a:solidFill>
                <a:latin typeface="Arial"/>
                <a:cs typeface="Arial"/>
              </a:rPr>
              <a:t> </a:t>
            </a:r>
            <a:r>
              <a:rPr sz="2400" b="1" spc="5" dirty="0">
                <a:solidFill>
                  <a:prstClr val="black"/>
                </a:solidFill>
                <a:latin typeface="Arial"/>
                <a:cs typeface="Arial"/>
              </a:rPr>
              <a:t>work</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dirty="0">
                <a:solidFill>
                  <a:prstClr val="black"/>
                </a:solidFill>
                <a:latin typeface="Arial"/>
                <a:cs typeface="Arial"/>
              </a:rPr>
              <a:t>No</a:t>
            </a:r>
            <a:r>
              <a:rPr sz="2400" b="1" spc="-20" dirty="0">
                <a:solidFill>
                  <a:prstClr val="black"/>
                </a:solidFill>
                <a:latin typeface="Arial"/>
                <a:cs typeface="Arial"/>
              </a:rPr>
              <a:t> </a:t>
            </a:r>
            <a:r>
              <a:rPr sz="2400" b="1" spc="-5" dirty="0">
                <a:solidFill>
                  <a:prstClr val="black"/>
                </a:solidFill>
                <a:latin typeface="Arial"/>
                <a:cs typeface="Arial"/>
              </a:rPr>
              <a:t>management</a:t>
            </a:r>
            <a:r>
              <a:rPr sz="2400" b="1" spc="5" dirty="0">
                <a:solidFill>
                  <a:prstClr val="black"/>
                </a:solidFill>
                <a:latin typeface="Arial"/>
                <a:cs typeface="Arial"/>
              </a:rPr>
              <a:t> </a:t>
            </a:r>
            <a:r>
              <a:rPr sz="2400" b="1" dirty="0">
                <a:solidFill>
                  <a:prstClr val="black"/>
                </a:solidFill>
                <a:latin typeface="Arial"/>
                <a:cs typeface="Arial"/>
              </a:rPr>
              <a:t>or </a:t>
            </a:r>
            <a:r>
              <a:rPr sz="2400" b="1" spc="-5" dirty="0">
                <a:solidFill>
                  <a:prstClr val="black"/>
                </a:solidFill>
                <a:latin typeface="Arial"/>
                <a:cs typeface="Arial"/>
              </a:rPr>
              <a:t>stakeholder</a:t>
            </a:r>
            <a:r>
              <a:rPr sz="2400" b="1" dirty="0">
                <a:solidFill>
                  <a:prstClr val="black"/>
                </a:solidFill>
                <a:latin typeface="Arial"/>
                <a:cs typeface="Arial"/>
              </a:rPr>
              <a:t> </a:t>
            </a:r>
            <a:r>
              <a:rPr sz="2400" b="1" spc="-5" dirty="0">
                <a:solidFill>
                  <a:prstClr val="black"/>
                </a:solidFill>
                <a:latin typeface="Arial"/>
                <a:cs typeface="Arial"/>
              </a:rPr>
              <a:t>support</a:t>
            </a:r>
            <a:endParaRPr sz="2400" dirty="0">
              <a:solidFill>
                <a:prstClr val="black"/>
              </a:solidFill>
              <a:latin typeface="Arial"/>
              <a:cs typeface="Arial"/>
            </a:endParaRPr>
          </a:p>
          <a:p>
            <a:pPr marL="1322705" lvl="1" indent="-221615">
              <a:spcBef>
                <a:spcPts val="580"/>
              </a:spcBef>
              <a:buClr>
                <a:srgbClr val="5F5F5F"/>
              </a:buClr>
              <a:buFont typeface="Arial MT"/>
              <a:buChar char="–"/>
              <a:tabLst>
                <a:tab pos="1323340" algn="l"/>
              </a:tabLst>
            </a:pPr>
            <a:r>
              <a:rPr sz="2400" b="1" spc="-5" dirty="0">
                <a:solidFill>
                  <a:prstClr val="black"/>
                </a:solidFill>
                <a:latin typeface="Arial"/>
                <a:cs typeface="Arial"/>
              </a:rPr>
              <a:t>Poor</a:t>
            </a:r>
            <a:r>
              <a:rPr sz="2400" b="1" spc="-45" dirty="0">
                <a:solidFill>
                  <a:prstClr val="black"/>
                </a:solidFill>
                <a:latin typeface="Arial"/>
                <a:cs typeface="Arial"/>
              </a:rPr>
              <a:t> </a:t>
            </a:r>
            <a:r>
              <a:rPr sz="2400" b="1" spc="-5" dirty="0">
                <a:solidFill>
                  <a:prstClr val="black"/>
                </a:solidFill>
                <a:latin typeface="Arial"/>
                <a:cs typeface="Arial"/>
              </a:rPr>
              <a:t>role</a:t>
            </a:r>
            <a:r>
              <a:rPr sz="2400" b="1" spc="-20" dirty="0">
                <a:solidFill>
                  <a:prstClr val="black"/>
                </a:solidFill>
                <a:latin typeface="Arial"/>
                <a:cs typeface="Arial"/>
              </a:rPr>
              <a:t> </a:t>
            </a:r>
            <a:r>
              <a:rPr sz="2400" b="1" dirty="0">
                <a:solidFill>
                  <a:prstClr val="black"/>
                </a:solidFill>
                <a:latin typeface="Arial"/>
                <a:cs typeface="Arial"/>
              </a:rPr>
              <a:t>definition</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Inexperienced</a:t>
            </a:r>
            <a:r>
              <a:rPr sz="2400" b="1" spc="-30" dirty="0">
                <a:solidFill>
                  <a:prstClr val="black"/>
                </a:solidFill>
                <a:latin typeface="Arial"/>
                <a:cs typeface="Arial"/>
              </a:rPr>
              <a:t> </a:t>
            </a:r>
            <a:r>
              <a:rPr sz="2400" b="1" spc="-5" dirty="0">
                <a:solidFill>
                  <a:prstClr val="black"/>
                </a:solidFill>
                <a:latin typeface="Arial"/>
                <a:cs typeface="Arial"/>
              </a:rPr>
              <a:t>team</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Definite</a:t>
            </a:r>
            <a:r>
              <a:rPr sz="2400" b="1" spc="-35" dirty="0">
                <a:solidFill>
                  <a:prstClr val="black"/>
                </a:solidFill>
                <a:latin typeface="Arial"/>
                <a:cs typeface="Arial"/>
              </a:rPr>
              <a:t> </a:t>
            </a:r>
            <a:r>
              <a:rPr sz="2400" b="1" spc="-5" dirty="0">
                <a:solidFill>
                  <a:prstClr val="black"/>
                </a:solidFill>
                <a:latin typeface="Arial"/>
                <a:cs typeface="Arial"/>
              </a:rPr>
              <a:t>lack</a:t>
            </a:r>
            <a:r>
              <a:rPr sz="2400" b="1" spc="-15" dirty="0">
                <a:solidFill>
                  <a:prstClr val="black"/>
                </a:solidFill>
                <a:latin typeface="Arial"/>
                <a:cs typeface="Arial"/>
              </a:rPr>
              <a:t> </a:t>
            </a:r>
            <a:r>
              <a:rPr sz="2400" b="1" dirty="0">
                <a:solidFill>
                  <a:prstClr val="black"/>
                </a:solidFill>
                <a:latin typeface="Arial"/>
                <a:cs typeface="Arial"/>
              </a:rPr>
              <a:t>of</a:t>
            </a:r>
            <a:r>
              <a:rPr sz="2400" b="1" spc="-5" dirty="0">
                <a:solidFill>
                  <a:prstClr val="black"/>
                </a:solidFill>
                <a:latin typeface="Arial"/>
                <a:cs typeface="Arial"/>
              </a:rPr>
              <a:t> skills</a:t>
            </a:r>
            <a:endParaRPr sz="2400" dirty="0">
              <a:solidFill>
                <a:prstClr val="black"/>
              </a:solidFill>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524000" y="0"/>
            <a:ext cx="9144000" cy="6858000"/>
            <a:chOff x="0" y="0"/>
            <a:chExt cx="9144000" cy="6858000"/>
          </a:xfrm>
        </p:grpSpPr>
        <p:sp>
          <p:nvSpPr>
            <p:cNvPr id="3" name="object 3"/>
            <p:cNvSpPr/>
            <p:nvPr/>
          </p:nvSpPr>
          <p:spPr>
            <a:xfrm>
              <a:off x="1917700" y="173100"/>
              <a:ext cx="5864225" cy="671830"/>
            </a:xfrm>
            <a:custGeom>
              <a:avLst/>
              <a:gdLst/>
              <a:ahLst/>
              <a:cxnLst/>
              <a:rect l="l" t="t" r="r" b="b"/>
              <a:pathLst>
                <a:path w="5864225" h="671830">
                  <a:moveTo>
                    <a:pt x="2606675" y="1524"/>
                  </a:moveTo>
                  <a:lnTo>
                    <a:pt x="2606675" y="226949"/>
                  </a:lnTo>
                </a:path>
                <a:path w="5864225" h="671830">
                  <a:moveTo>
                    <a:pt x="2800350" y="353949"/>
                  </a:moveTo>
                  <a:lnTo>
                    <a:pt x="2911475" y="353949"/>
                  </a:lnTo>
                </a:path>
                <a:path w="5864225" h="671830">
                  <a:moveTo>
                    <a:pt x="2968625" y="382524"/>
                  </a:moveTo>
                  <a:lnTo>
                    <a:pt x="2968625" y="426974"/>
                  </a:lnTo>
                </a:path>
                <a:path w="5864225" h="671830">
                  <a:moveTo>
                    <a:pt x="3330575" y="541274"/>
                  </a:moveTo>
                  <a:lnTo>
                    <a:pt x="3330575" y="666750"/>
                  </a:lnTo>
                </a:path>
                <a:path w="5864225" h="671830">
                  <a:moveTo>
                    <a:pt x="4416425" y="179324"/>
                  </a:moveTo>
                  <a:lnTo>
                    <a:pt x="4416425" y="465074"/>
                  </a:lnTo>
                </a:path>
                <a:path w="5864225" h="671830">
                  <a:moveTo>
                    <a:pt x="4267200" y="353949"/>
                  </a:moveTo>
                  <a:lnTo>
                    <a:pt x="4819650" y="353949"/>
                  </a:lnTo>
                </a:path>
                <a:path w="5864225" h="671830">
                  <a:moveTo>
                    <a:pt x="4778375" y="201549"/>
                  </a:moveTo>
                  <a:lnTo>
                    <a:pt x="4778375" y="668274"/>
                  </a:lnTo>
                </a:path>
                <a:path w="5864225" h="671830">
                  <a:moveTo>
                    <a:pt x="4781550" y="84074"/>
                  </a:moveTo>
                  <a:lnTo>
                    <a:pt x="4781550" y="4699"/>
                  </a:lnTo>
                </a:path>
                <a:path w="5864225" h="671830">
                  <a:moveTo>
                    <a:pt x="5140325" y="290449"/>
                  </a:moveTo>
                  <a:lnTo>
                    <a:pt x="5140325" y="1524"/>
                  </a:lnTo>
                </a:path>
                <a:path w="5864225" h="671830">
                  <a:moveTo>
                    <a:pt x="5502275" y="353949"/>
                  </a:moveTo>
                  <a:lnTo>
                    <a:pt x="5378450" y="353949"/>
                  </a:lnTo>
                </a:path>
                <a:path w="5864225" h="671830">
                  <a:moveTo>
                    <a:pt x="5267325" y="353949"/>
                  </a:moveTo>
                  <a:lnTo>
                    <a:pt x="5168900" y="353949"/>
                  </a:lnTo>
                </a:path>
                <a:path w="5864225" h="671830">
                  <a:moveTo>
                    <a:pt x="5502275" y="430149"/>
                  </a:moveTo>
                  <a:lnTo>
                    <a:pt x="5502275" y="1524"/>
                  </a:lnTo>
                </a:path>
                <a:path w="5864225" h="671830">
                  <a:moveTo>
                    <a:pt x="5864225" y="573024"/>
                  </a:moveTo>
                  <a:lnTo>
                    <a:pt x="5864225" y="626999"/>
                  </a:lnTo>
                </a:path>
                <a:path w="5864225" h="671830">
                  <a:moveTo>
                    <a:pt x="1520825" y="7874"/>
                  </a:moveTo>
                  <a:lnTo>
                    <a:pt x="1520825" y="106299"/>
                  </a:lnTo>
                </a:path>
                <a:path w="5864225" h="671830">
                  <a:moveTo>
                    <a:pt x="1158875" y="3175"/>
                  </a:moveTo>
                  <a:lnTo>
                    <a:pt x="1158875" y="538099"/>
                  </a:lnTo>
                </a:path>
                <a:path w="5864225" h="671830">
                  <a:moveTo>
                    <a:pt x="1225550" y="353949"/>
                  </a:moveTo>
                  <a:lnTo>
                    <a:pt x="1117600" y="353949"/>
                  </a:lnTo>
                </a:path>
                <a:path w="5864225" h="671830">
                  <a:moveTo>
                    <a:pt x="717550" y="353949"/>
                  </a:moveTo>
                  <a:lnTo>
                    <a:pt x="587375" y="353949"/>
                  </a:lnTo>
                </a:path>
                <a:path w="5864225" h="671830">
                  <a:moveTo>
                    <a:pt x="0" y="353949"/>
                  </a:moveTo>
                  <a:lnTo>
                    <a:pt x="552450" y="353949"/>
                  </a:lnTo>
                </a:path>
                <a:path w="5864225" h="671830">
                  <a:moveTo>
                    <a:pt x="431800" y="198374"/>
                  </a:moveTo>
                  <a:lnTo>
                    <a:pt x="431800" y="671449"/>
                  </a:lnTo>
                </a:path>
                <a:path w="5864225" h="671830">
                  <a:moveTo>
                    <a:pt x="73025" y="226949"/>
                  </a:moveTo>
                  <a:lnTo>
                    <a:pt x="73025" y="474599"/>
                  </a:lnTo>
                </a:path>
                <a:path w="5864225" h="671830">
                  <a:moveTo>
                    <a:pt x="434975" y="42799"/>
                  </a:moveTo>
                  <a:lnTo>
                    <a:pt x="434975" y="0"/>
                  </a:lnTo>
                </a:path>
                <a:path w="5864225" h="671830">
                  <a:moveTo>
                    <a:pt x="796925" y="112649"/>
                  </a:moveTo>
                  <a:lnTo>
                    <a:pt x="796925" y="265049"/>
                  </a:lnTo>
                </a:path>
                <a:path w="5864225" h="671830">
                  <a:moveTo>
                    <a:pt x="796925" y="38100"/>
                  </a:moveTo>
                  <a:lnTo>
                    <a:pt x="796925" y="3175"/>
                  </a:lnTo>
                </a:path>
                <a:path w="5864225" h="671830">
                  <a:moveTo>
                    <a:pt x="4859401" y="352425"/>
                  </a:moveTo>
                  <a:lnTo>
                    <a:pt x="4986401" y="352425"/>
                  </a:lnTo>
                </a:path>
              </a:pathLst>
            </a:custGeom>
            <a:ln w="12700">
              <a:solidFill>
                <a:srgbClr val="BEDFFF"/>
              </a:solidFill>
            </a:ln>
          </p:spPr>
          <p:txBody>
            <a:bodyPr wrap="square" lIns="0" tIns="0" rIns="0" bIns="0" rtlCol="0"/>
            <a:lstStyle/>
            <a:p>
              <a:endParaRPr>
                <a:solidFill>
                  <a:prstClr val="black"/>
                </a:solidFill>
                <a:latin typeface="Calibri"/>
              </a:endParaRPr>
            </a:p>
          </p:txBody>
        </p:sp>
        <p:pic>
          <p:nvPicPr>
            <p:cNvPr id="4" name="object 4"/>
            <p:cNvPicPr/>
            <p:nvPr/>
          </p:nvPicPr>
          <p:blipFill>
            <a:blip r:embed="rId2" cstate="print"/>
            <a:stretch>
              <a:fillRect/>
            </a:stretch>
          </p:blipFill>
          <p:spPr>
            <a:xfrm>
              <a:off x="261937" y="87376"/>
              <a:ext cx="892175" cy="831850"/>
            </a:xfrm>
            <a:prstGeom prst="rect">
              <a:avLst/>
            </a:prstGeom>
          </p:spPr>
        </p:pic>
      </p:grpSp>
      <p:sp>
        <p:nvSpPr>
          <p:cNvPr id="5" name="object 5"/>
          <p:cNvSpPr txBox="1">
            <a:spLocks noGrp="1"/>
          </p:cNvSpPr>
          <p:nvPr>
            <p:ph type="title"/>
          </p:nvPr>
        </p:nvSpPr>
        <p:spPr>
          <a:xfrm>
            <a:off x="2974594" y="269240"/>
            <a:ext cx="1790700" cy="574040"/>
          </a:xfrm>
          <a:prstGeom prst="rect">
            <a:avLst/>
          </a:prstGeom>
        </p:spPr>
        <p:txBody>
          <a:bodyPr vert="horz" wrap="square" lIns="0" tIns="12700" rIns="0" bIns="0" rtlCol="0">
            <a:spAutoFit/>
          </a:bodyPr>
          <a:lstStyle/>
          <a:p>
            <a:pPr marL="12700">
              <a:spcBef>
                <a:spcPts val="100"/>
              </a:spcBef>
            </a:pPr>
            <a:r>
              <a:rPr dirty="0">
                <a:solidFill>
                  <a:srgbClr val="000000"/>
                </a:solidFill>
              </a:rPr>
              <a:t>….cont</a:t>
            </a:r>
            <a:r>
              <a:rPr strike="sngStrike" dirty="0">
                <a:solidFill>
                  <a:srgbClr val="000000"/>
                </a:solidFill>
              </a:rPr>
              <a:t>’</a:t>
            </a:r>
            <a:r>
              <a:rPr strike="noStrike" dirty="0">
                <a:solidFill>
                  <a:srgbClr val="000000"/>
                </a:solidFill>
              </a:rPr>
              <a:t>d</a:t>
            </a:r>
          </a:p>
        </p:txBody>
      </p:sp>
      <p:grpSp>
        <p:nvGrpSpPr>
          <p:cNvPr id="6" name="object 6"/>
          <p:cNvGrpSpPr/>
          <p:nvPr/>
        </p:nvGrpSpPr>
        <p:grpSpPr>
          <a:xfrm>
            <a:off x="3648455" y="1743456"/>
            <a:ext cx="6666230" cy="3427729"/>
            <a:chOff x="2124455" y="1743455"/>
            <a:chExt cx="6666230" cy="3427729"/>
          </a:xfrm>
        </p:grpSpPr>
        <p:pic>
          <p:nvPicPr>
            <p:cNvPr id="7" name="object 7"/>
            <p:cNvPicPr/>
            <p:nvPr/>
          </p:nvPicPr>
          <p:blipFill>
            <a:blip r:embed="rId3" cstate="print"/>
            <a:stretch>
              <a:fillRect/>
            </a:stretch>
          </p:blipFill>
          <p:spPr>
            <a:xfrm>
              <a:off x="2500883" y="1743455"/>
              <a:ext cx="3052572" cy="501396"/>
            </a:xfrm>
            <a:prstGeom prst="rect">
              <a:avLst/>
            </a:prstGeom>
          </p:spPr>
        </p:pic>
        <p:pic>
          <p:nvPicPr>
            <p:cNvPr id="8" name="object 8"/>
            <p:cNvPicPr/>
            <p:nvPr/>
          </p:nvPicPr>
          <p:blipFill>
            <a:blip r:embed="rId4" cstate="print"/>
            <a:stretch>
              <a:fillRect/>
            </a:stretch>
          </p:blipFill>
          <p:spPr>
            <a:xfrm>
              <a:off x="2124455" y="2138171"/>
              <a:ext cx="620268" cy="472439"/>
            </a:xfrm>
            <a:prstGeom prst="rect">
              <a:avLst/>
            </a:prstGeom>
          </p:spPr>
        </p:pic>
        <p:pic>
          <p:nvPicPr>
            <p:cNvPr id="9" name="object 9"/>
            <p:cNvPicPr/>
            <p:nvPr/>
          </p:nvPicPr>
          <p:blipFill>
            <a:blip r:embed="rId5" cstate="print"/>
            <a:stretch>
              <a:fillRect/>
            </a:stretch>
          </p:blipFill>
          <p:spPr>
            <a:xfrm>
              <a:off x="2500883" y="2109215"/>
              <a:ext cx="3948684" cy="501396"/>
            </a:xfrm>
            <a:prstGeom prst="rect">
              <a:avLst/>
            </a:prstGeom>
          </p:spPr>
        </p:pic>
        <p:pic>
          <p:nvPicPr>
            <p:cNvPr id="10" name="object 10"/>
            <p:cNvPicPr/>
            <p:nvPr/>
          </p:nvPicPr>
          <p:blipFill>
            <a:blip r:embed="rId4" cstate="print"/>
            <a:stretch>
              <a:fillRect/>
            </a:stretch>
          </p:blipFill>
          <p:spPr>
            <a:xfrm>
              <a:off x="2124455" y="2503931"/>
              <a:ext cx="620268" cy="472439"/>
            </a:xfrm>
            <a:prstGeom prst="rect">
              <a:avLst/>
            </a:prstGeom>
          </p:spPr>
        </p:pic>
        <p:pic>
          <p:nvPicPr>
            <p:cNvPr id="11" name="object 11"/>
            <p:cNvPicPr/>
            <p:nvPr/>
          </p:nvPicPr>
          <p:blipFill>
            <a:blip r:embed="rId6" cstate="print"/>
            <a:stretch>
              <a:fillRect/>
            </a:stretch>
          </p:blipFill>
          <p:spPr>
            <a:xfrm>
              <a:off x="2500883" y="2474975"/>
              <a:ext cx="2584704" cy="501396"/>
            </a:xfrm>
            <a:prstGeom prst="rect">
              <a:avLst/>
            </a:prstGeom>
          </p:spPr>
        </p:pic>
        <p:pic>
          <p:nvPicPr>
            <p:cNvPr id="12" name="object 12"/>
            <p:cNvPicPr/>
            <p:nvPr/>
          </p:nvPicPr>
          <p:blipFill>
            <a:blip r:embed="rId4" cstate="print"/>
            <a:stretch>
              <a:fillRect/>
            </a:stretch>
          </p:blipFill>
          <p:spPr>
            <a:xfrm>
              <a:off x="2124455" y="2869691"/>
              <a:ext cx="620268" cy="472439"/>
            </a:xfrm>
            <a:prstGeom prst="rect">
              <a:avLst/>
            </a:prstGeom>
          </p:spPr>
        </p:pic>
        <p:pic>
          <p:nvPicPr>
            <p:cNvPr id="13" name="object 13"/>
            <p:cNvPicPr/>
            <p:nvPr/>
          </p:nvPicPr>
          <p:blipFill>
            <a:blip r:embed="rId7" cstate="print"/>
            <a:stretch>
              <a:fillRect/>
            </a:stretch>
          </p:blipFill>
          <p:spPr>
            <a:xfrm>
              <a:off x="2500883" y="2840736"/>
              <a:ext cx="6289548" cy="501396"/>
            </a:xfrm>
            <a:prstGeom prst="rect">
              <a:avLst/>
            </a:prstGeom>
          </p:spPr>
        </p:pic>
        <p:pic>
          <p:nvPicPr>
            <p:cNvPr id="14" name="object 14"/>
            <p:cNvPicPr/>
            <p:nvPr/>
          </p:nvPicPr>
          <p:blipFill>
            <a:blip r:embed="rId4" cstate="print"/>
            <a:stretch>
              <a:fillRect/>
            </a:stretch>
          </p:blipFill>
          <p:spPr>
            <a:xfrm>
              <a:off x="2124455" y="3235452"/>
              <a:ext cx="620268" cy="472440"/>
            </a:xfrm>
            <a:prstGeom prst="rect">
              <a:avLst/>
            </a:prstGeom>
          </p:spPr>
        </p:pic>
        <p:pic>
          <p:nvPicPr>
            <p:cNvPr id="15" name="object 15"/>
            <p:cNvPicPr/>
            <p:nvPr/>
          </p:nvPicPr>
          <p:blipFill>
            <a:blip r:embed="rId8" cstate="print"/>
            <a:stretch>
              <a:fillRect/>
            </a:stretch>
          </p:blipFill>
          <p:spPr>
            <a:xfrm>
              <a:off x="2500883" y="3206495"/>
              <a:ext cx="3041904" cy="501395"/>
            </a:xfrm>
            <a:prstGeom prst="rect">
              <a:avLst/>
            </a:prstGeom>
          </p:spPr>
        </p:pic>
        <p:pic>
          <p:nvPicPr>
            <p:cNvPr id="16" name="object 16"/>
            <p:cNvPicPr/>
            <p:nvPr/>
          </p:nvPicPr>
          <p:blipFill>
            <a:blip r:embed="rId4" cstate="print"/>
            <a:stretch>
              <a:fillRect/>
            </a:stretch>
          </p:blipFill>
          <p:spPr>
            <a:xfrm>
              <a:off x="2124455" y="3601211"/>
              <a:ext cx="620268" cy="472439"/>
            </a:xfrm>
            <a:prstGeom prst="rect">
              <a:avLst/>
            </a:prstGeom>
          </p:spPr>
        </p:pic>
        <p:pic>
          <p:nvPicPr>
            <p:cNvPr id="17" name="object 17"/>
            <p:cNvPicPr/>
            <p:nvPr/>
          </p:nvPicPr>
          <p:blipFill>
            <a:blip r:embed="rId9" cstate="print"/>
            <a:stretch>
              <a:fillRect/>
            </a:stretch>
          </p:blipFill>
          <p:spPr>
            <a:xfrm>
              <a:off x="2500883" y="3572255"/>
              <a:ext cx="6216396" cy="501396"/>
            </a:xfrm>
            <a:prstGeom prst="rect">
              <a:avLst/>
            </a:prstGeom>
          </p:spPr>
        </p:pic>
        <p:pic>
          <p:nvPicPr>
            <p:cNvPr id="18" name="object 18"/>
            <p:cNvPicPr/>
            <p:nvPr/>
          </p:nvPicPr>
          <p:blipFill>
            <a:blip r:embed="rId4" cstate="print"/>
            <a:stretch>
              <a:fillRect/>
            </a:stretch>
          </p:blipFill>
          <p:spPr>
            <a:xfrm>
              <a:off x="2124455" y="3966972"/>
              <a:ext cx="620268" cy="472439"/>
            </a:xfrm>
            <a:prstGeom prst="rect">
              <a:avLst/>
            </a:prstGeom>
          </p:spPr>
        </p:pic>
        <p:pic>
          <p:nvPicPr>
            <p:cNvPr id="19" name="object 19"/>
            <p:cNvPicPr/>
            <p:nvPr/>
          </p:nvPicPr>
          <p:blipFill>
            <a:blip r:embed="rId10" cstate="print"/>
            <a:stretch>
              <a:fillRect/>
            </a:stretch>
          </p:blipFill>
          <p:spPr>
            <a:xfrm>
              <a:off x="2500883" y="3938016"/>
              <a:ext cx="1325880" cy="501395"/>
            </a:xfrm>
            <a:prstGeom prst="rect">
              <a:avLst/>
            </a:prstGeom>
          </p:spPr>
        </p:pic>
        <p:pic>
          <p:nvPicPr>
            <p:cNvPr id="20" name="object 20"/>
            <p:cNvPicPr/>
            <p:nvPr/>
          </p:nvPicPr>
          <p:blipFill>
            <a:blip r:embed="rId4" cstate="print"/>
            <a:stretch>
              <a:fillRect/>
            </a:stretch>
          </p:blipFill>
          <p:spPr>
            <a:xfrm>
              <a:off x="2124455" y="4332732"/>
              <a:ext cx="620268" cy="472439"/>
            </a:xfrm>
            <a:prstGeom prst="rect">
              <a:avLst/>
            </a:prstGeom>
          </p:spPr>
        </p:pic>
        <p:pic>
          <p:nvPicPr>
            <p:cNvPr id="21" name="object 21"/>
            <p:cNvPicPr/>
            <p:nvPr/>
          </p:nvPicPr>
          <p:blipFill>
            <a:blip r:embed="rId11" cstate="print"/>
            <a:stretch>
              <a:fillRect/>
            </a:stretch>
          </p:blipFill>
          <p:spPr>
            <a:xfrm>
              <a:off x="2500883" y="4303776"/>
              <a:ext cx="1543812" cy="501395"/>
            </a:xfrm>
            <a:prstGeom prst="rect">
              <a:avLst/>
            </a:prstGeom>
          </p:spPr>
        </p:pic>
        <p:pic>
          <p:nvPicPr>
            <p:cNvPr id="22" name="object 22"/>
            <p:cNvPicPr/>
            <p:nvPr/>
          </p:nvPicPr>
          <p:blipFill>
            <a:blip r:embed="rId4" cstate="print"/>
            <a:stretch>
              <a:fillRect/>
            </a:stretch>
          </p:blipFill>
          <p:spPr>
            <a:xfrm>
              <a:off x="2124455" y="4698491"/>
              <a:ext cx="620268" cy="472440"/>
            </a:xfrm>
            <a:prstGeom prst="rect">
              <a:avLst/>
            </a:prstGeom>
          </p:spPr>
        </p:pic>
        <p:pic>
          <p:nvPicPr>
            <p:cNvPr id="23" name="object 23"/>
            <p:cNvPicPr/>
            <p:nvPr/>
          </p:nvPicPr>
          <p:blipFill>
            <a:blip r:embed="rId12" cstate="print"/>
            <a:stretch>
              <a:fillRect/>
            </a:stretch>
          </p:blipFill>
          <p:spPr>
            <a:xfrm>
              <a:off x="2500883" y="4669535"/>
              <a:ext cx="3686555" cy="501395"/>
            </a:xfrm>
            <a:prstGeom prst="rect">
              <a:avLst/>
            </a:prstGeom>
          </p:spPr>
        </p:pic>
      </p:grpSp>
      <p:sp>
        <p:nvSpPr>
          <p:cNvPr id="24" name="object 24"/>
          <p:cNvSpPr txBox="1"/>
          <p:nvPr/>
        </p:nvSpPr>
        <p:spPr>
          <a:xfrm>
            <a:off x="2440939" y="988821"/>
            <a:ext cx="7665720" cy="4150360"/>
          </a:xfrm>
          <a:prstGeom prst="rect">
            <a:avLst/>
          </a:prstGeom>
        </p:spPr>
        <p:txBody>
          <a:bodyPr vert="horz" wrap="square" lIns="0" tIns="13335" rIns="0" bIns="0" rtlCol="0">
            <a:spAutoFit/>
          </a:bodyPr>
          <a:lstStyle/>
          <a:p>
            <a:pPr marL="439420" indent="-427355">
              <a:spcBef>
                <a:spcPts val="105"/>
              </a:spcBef>
              <a:buSzPct val="89062"/>
              <a:buFont typeface="Wingdings"/>
              <a:buChar char=""/>
              <a:tabLst>
                <a:tab pos="440055" algn="l"/>
              </a:tabLst>
            </a:pPr>
            <a:r>
              <a:rPr sz="3200" b="1" dirty="0">
                <a:solidFill>
                  <a:srgbClr val="00AF50"/>
                </a:solidFill>
                <a:latin typeface="Times New Roman"/>
                <a:cs typeface="Times New Roman"/>
              </a:rPr>
              <a:t>Risks</a:t>
            </a:r>
            <a:r>
              <a:rPr sz="3200" b="1" spc="-15" dirty="0">
                <a:solidFill>
                  <a:srgbClr val="00AF50"/>
                </a:solidFill>
                <a:latin typeface="Times New Roman"/>
                <a:cs typeface="Times New Roman"/>
              </a:rPr>
              <a:t> </a:t>
            </a:r>
            <a:r>
              <a:rPr sz="3200" b="1" dirty="0">
                <a:solidFill>
                  <a:srgbClr val="00AF50"/>
                </a:solidFill>
                <a:latin typeface="Times New Roman"/>
                <a:cs typeface="Times New Roman"/>
              </a:rPr>
              <a:t>during</a:t>
            </a:r>
            <a:r>
              <a:rPr sz="3200" b="1" spc="-5" dirty="0">
                <a:solidFill>
                  <a:srgbClr val="00AF50"/>
                </a:solidFill>
                <a:latin typeface="Times New Roman"/>
                <a:cs typeface="Times New Roman"/>
              </a:rPr>
              <a:t> the </a:t>
            </a:r>
            <a:r>
              <a:rPr sz="3200" b="1" u="sng" dirty="0">
                <a:solidFill>
                  <a:srgbClr val="00AF50"/>
                </a:solidFill>
                <a:uFill>
                  <a:solidFill>
                    <a:srgbClr val="00AF50"/>
                  </a:solidFill>
                </a:uFill>
                <a:latin typeface="Times New Roman"/>
                <a:cs typeface="Times New Roman"/>
              </a:rPr>
              <a:t>project</a:t>
            </a:r>
            <a:r>
              <a:rPr sz="3200" b="1" u="sng" spc="-30" dirty="0">
                <a:solidFill>
                  <a:srgbClr val="00AF50"/>
                </a:solidFill>
                <a:uFill>
                  <a:solidFill>
                    <a:srgbClr val="00AF50"/>
                  </a:solidFill>
                </a:uFill>
                <a:latin typeface="Times New Roman"/>
                <a:cs typeface="Times New Roman"/>
              </a:rPr>
              <a:t> </a:t>
            </a:r>
            <a:r>
              <a:rPr sz="3200" b="1" u="sng" dirty="0">
                <a:solidFill>
                  <a:srgbClr val="00AF50"/>
                </a:solidFill>
                <a:uFill>
                  <a:solidFill>
                    <a:srgbClr val="00AF50"/>
                  </a:solidFill>
                </a:uFill>
                <a:latin typeface="Times New Roman"/>
                <a:cs typeface="Times New Roman"/>
              </a:rPr>
              <a:t>execution</a:t>
            </a:r>
            <a:r>
              <a:rPr sz="3200" b="1" u="sng" spc="-40" dirty="0">
                <a:solidFill>
                  <a:srgbClr val="00AF50"/>
                </a:solidFill>
                <a:uFill>
                  <a:solidFill>
                    <a:srgbClr val="00AF50"/>
                  </a:solidFill>
                </a:uFill>
                <a:latin typeface="Times New Roman"/>
                <a:cs typeface="Times New Roman"/>
              </a:rPr>
              <a:t> </a:t>
            </a:r>
            <a:r>
              <a:rPr sz="3200" b="1" u="sng" spc="-5" dirty="0">
                <a:solidFill>
                  <a:srgbClr val="00AF50"/>
                </a:solidFill>
                <a:uFill>
                  <a:solidFill>
                    <a:srgbClr val="00AF50"/>
                  </a:solidFill>
                </a:uFill>
                <a:latin typeface="Times New Roman"/>
                <a:cs typeface="Times New Roman"/>
              </a:rPr>
              <a:t>phase</a:t>
            </a:r>
            <a:endParaRPr sz="3200" u="sng" dirty="0">
              <a:solidFill>
                <a:prstClr val="black"/>
              </a:solidFill>
              <a:latin typeface="Times New Roman"/>
              <a:cs typeface="Times New Roman"/>
            </a:endParaRPr>
          </a:p>
          <a:p>
            <a:pPr marL="1774189" lvl="1" indent="-390525">
              <a:spcBef>
                <a:spcPts val="2705"/>
              </a:spcBef>
              <a:buFont typeface="Wingdings"/>
              <a:buChar char=""/>
              <a:tabLst>
                <a:tab pos="1774189" algn="l"/>
                <a:tab pos="1774825" algn="l"/>
              </a:tabLst>
            </a:pPr>
            <a:r>
              <a:rPr sz="2400" b="1" spc="-5" dirty="0">
                <a:solidFill>
                  <a:srgbClr val="001F5F"/>
                </a:solidFill>
                <a:latin typeface="Times New Roman"/>
                <a:cs typeface="Times New Roman"/>
              </a:rPr>
              <a:t>Changes</a:t>
            </a:r>
            <a:r>
              <a:rPr sz="2400" b="1" dirty="0">
                <a:solidFill>
                  <a:srgbClr val="001F5F"/>
                </a:solidFill>
                <a:latin typeface="Times New Roman"/>
                <a:cs typeface="Times New Roman"/>
              </a:rPr>
              <a:t> </a:t>
            </a:r>
            <a:r>
              <a:rPr sz="2400" b="1" spc="-5" dirty="0">
                <a:solidFill>
                  <a:srgbClr val="001F5F"/>
                </a:solidFill>
                <a:latin typeface="Times New Roman"/>
                <a:cs typeface="Times New Roman"/>
              </a:rPr>
              <a:t>in</a:t>
            </a:r>
            <a:r>
              <a:rPr sz="2400" b="1" spc="-10" dirty="0">
                <a:solidFill>
                  <a:srgbClr val="001F5F"/>
                </a:solidFill>
                <a:latin typeface="Times New Roman"/>
                <a:cs typeface="Times New Roman"/>
              </a:rPr>
              <a:t> </a:t>
            </a:r>
            <a:r>
              <a:rPr sz="2400" b="1" spc="-5" dirty="0">
                <a:solidFill>
                  <a:srgbClr val="001F5F"/>
                </a:solidFill>
                <a:latin typeface="Times New Roman"/>
                <a:cs typeface="Times New Roman"/>
              </a:rPr>
              <a:t>schedule</a:t>
            </a:r>
            <a:endParaRPr sz="2400" dirty="0">
              <a:solidFill>
                <a:prstClr val="black"/>
              </a:solidFill>
              <a:latin typeface="Times New Roman"/>
              <a:cs typeface="Times New Roman"/>
            </a:endParaRPr>
          </a:p>
          <a:p>
            <a:pPr marL="1774189" lvl="1" indent="-390525">
              <a:spcBef>
                <a:spcPts val="5"/>
              </a:spcBef>
              <a:buFont typeface="Wingdings"/>
              <a:buChar char=""/>
              <a:tabLst>
                <a:tab pos="1774189" algn="l"/>
                <a:tab pos="1774825" algn="l"/>
              </a:tabLst>
            </a:pPr>
            <a:r>
              <a:rPr sz="2400" b="1" dirty="0">
                <a:solidFill>
                  <a:srgbClr val="001F5F"/>
                </a:solidFill>
                <a:latin typeface="Times New Roman"/>
                <a:cs typeface="Times New Roman"/>
              </a:rPr>
              <a:t>No</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control</a:t>
            </a:r>
            <a:r>
              <a:rPr sz="2400" b="1" spc="-35" dirty="0">
                <a:solidFill>
                  <a:srgbClr val="001F5F"/>
                </a:solidFill>
                <a:latin typeface="Times New Roman"/>
                <a:cs typeface="Times New Roman"/>
              </a:rPr>
              <a:t> </a:t>
            </a:r>
            <a:r>
              <a:rPr sz="2400" b="1" dirty="0">
                <a:solidFill>
                  <a:srgbClr val="001F5F"/>
                </a:solidFill>
                <a:latin typeface="Times New Roman"/>
                <a:cs typeface="Times New Roman"/>
              </a:rPr>
              <a:t>systems</a:t>
            </a:r>
            <a:r>
              <a:rPr sz="2400" b="1" spc="-30" dirty="0">
                <a:solidFill>
                  <a:srgbClr val="001F5F"/>
                </a:solidFill>
                <a:latin typeface="Times New Roman"/>
                <a:cs typeface="Times New Roman"/>
              </a:rPr>
              <a:t> </a:t>
            </a:r>
            <a:r>
              <a:rPr sz="2400" b="1" dirty="0">
                <a:solidFill>
                  <a:srgbClr val="001F5F"/>
                </a:solidFill>
                <a:latin typeface="Times New Roman"/>
                <a:cs typeface="Times New Roman"/>
              </a:rPr>
              <a:t>in</a:t>
            </a:r>
            <a:r>
              <a:rPr sz="2400" b="1" spc="-10" dirty="0">
                <a:solidFill>
                  <a:srgbClr val="001F5F"/>
                </a:solidFill>
                <a:latin typeface="Times New Roman"/>
                <a:cs typeface="Times New Roman"/>
              </a:rPr>
              <a:t> </a:t>
            </a:r>
            <a:r>
              <a:rPr sz="2400" b="1" dirty="0">
                <a:solidFill>
                  <a:srgbClr val="001F5F"/>
                </a:solidFill>
                <a:latin typeface="Times New Roman"/>
                <a:cs typeface="Times New Roman"/>
              </a:rPr>
              <a:t>place</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Unskilled</a:t>
            </a:r>
            <a:r>
              <a:rPr sz="2400" b="1" spc="-60" dirty="0">
                <a:solidFill>
                  <a:srgbClr val="001F5F"/>
                </a:solidFill>
                <a:latin typeface="Times New Roman"/>
                <a:cs typeface="Times New Roman"/>
              </a:rPr>
              <a:t> </a:t>
            </a:r>
            <a:r>
              <a:rPr sz="2400" b="1" spc="-5" dirty="0">
                <a:solidFill>
                  <a:srgbClr val="001F5F"/>
                </a:solidFill>
                <a:latin typeface="Times New Roman"/>
                <a:cs typeface="Times New Roman"/>
              </a:rPr>
              <a:t>labour</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Material</a:t>
            </a:r>
            <a:r>
              <a:rPr sz="2400" b="1" spc="-50" dirty="0">
                <a:solidFill>
                  <a:srgbClr val="001F5F"/>
                </a:solidFill>
                <a:latin typeface="Times New Roman"/>
                <a:cs typeface="Times New Roman"/>
              </a:rPr>
              <a:t> </a:t>
            </a:r>
            <a:r>
              <a:rPr sz="2400" b="1" dirty="0">
                <a:solidFill>
                  <a:srgbClr val="001F5F"/>
                </a:solidFill>
                <a:latin typeface="Times New Roman"/>
                <a:cs typeface="Times New Roman"/>
              </a:rPr>
              <a:t>availability</a:t>
            </a:r>
            <a:r>
              <a:rPr sz="2400" b="1" spc="-55" dirty="0">
                <a:solidFill>
                  <a:srgbClr val="001F5F"/>
                </a:solidFill>
                <a:latin typeface="Times New Roman"/>
                <a:cs typeface="Times New Roman"/>
              </a:rPr>
              <a:t> </a:t>
            </a:r>
            <a:r>
              <a:rPr sz="2400" b="1" dirty="0">
                <a:solidFill>
                  <a:srgbClr val="001F5F"/>
                </a:solidFill>
                <a:latin typeface="Times New Roman"/>
                <a:cs typeface="Times New Roman"/>
              </a:rPr>
              <a:t>or</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poor</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quality</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material</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spc="-5" dirty="0">
                <a:solidFill>
                  <a:srgbClr val="001F5F"/>
                </a:solidFill>
                <a:latin typeface="Times New Roman"/>
                <a:cs typeface="Times New Roman"/>
              </a:rPr>
              <a:t>Unreliable</a:t>
            </a:r>
            <a:r>
              <a:rPr sz="2400" b="1" spc="-30" dirty="0">
                <a:solidFill>
                  <a:srgbClr val="001F5F"/>
                </a:solidFill>
                <a:latin typeface="Times New Roman"/>
                <a:cs typeface="Times New Roman"/>
              </a:rPr>
              <a:t> </a:t>
            </a:r>
            <a:r>
              <a:rPr sz="2400" b="1" spc="-5" dirty="0">
                <a:solidFill>
                  <a:srgbClr val="001F5F"/>
                </a:solidFill>
                <a:latin typeface="Times New Roman"/>
                <a:cs typeface="Times New Roman"/>
              </a:rPr>
              <a:t>suppliers</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Unexpected</a:t>
            </a:r>
            <a:r>
              <a:rPr sz="2400" b="1" spc="-10" dirty="0">
                <a:solidFill>
                  <a:srgbClr val="001F5F"/>
                </a:solidFill>
                <a:latin typeface="Times New Roman"/>
                <a:cs typeface="Times New Roman"/>
              </a:rPr>
              <a:t> </a:t>
            </a:r>
            <a:r>
              <a:rPr sz="2400" b="1" dirty="0">
                <a:solidFill>
                  <a:srgbClr val="001F5F"/>
                </a:solidFill>
                <a:latin typeface="Times New Roman"/>
                <a:cs typeface="Times New Roman"/>
              </a:rPr>
              <a:t>price</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increase</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(not</a:t>
            </a:r>
            <a:r>
              <a:rPr sz="2400" b="1" spc="-10" dirty="0">
                <a:solidFill>
                  <a:srgbClr val="001F5F"/>
                </a:solidFill>
                <a:latin typeface="Times New Roman"/>
                <a:cs typeface="Times New Roman"/>
              </a:rPr>
              <a:t> </a:t>
            </a:r>
            <a:r>
              <a:rPr sz="2400" b="1" spc="-5" dirty="0">
                <a:solidFill>
                  <a:srgbClr val="001F5F"/>
                </a:solidFill>
                <a:latin typeface="Times New Roman"/>
                <a:cs typeface="Times New Roman"/>
              </a:rPr>
              <a:t>budget</a:t>
            </a:r>
            <a:r>
              <a:rPr sz="2400" b="1" spc="5" dirty="0">
                <a:solidFill>
                  <a:srgbClr val="001F5F"/>
                </a:solidFill>
                <a:latin typeface="Times New Roman"/>
                <a:cs typeface="Times New Roman"/>
              </a:rPr>
              <a:t> </a:t>
            </a:r>
            <a:r>
              <a:rPr sz="2400" b="1" dirty="0">
                <a:solidFill>
                  <a:srgbClr val="001F5F"/>
                </a:solidFill>
                <a:latin typeface="Times New Roman"/>
                <a:cs typeface="Times New Roman"/>
              </a:rPr>
              <a:t>for</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it)</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Strikes</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spc="-5" dirty="0">
                <a:solidFill>
                  <a:srgbClr val="001F5F"/>
                </a:solidFill>
                <a:latin typeface="Times New Roman"/>
                <a:cs typeface="Times New Roman"/>
              </a:rPr>
              <a:t>Weather</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Regulatory</a:t>
            </a:r>
            <a:r>
              <a:rPr sz="2400" b="1" spc="-55" dirty="0">
                <a:solidFill>
                  <a:srgbClr val="001F5F"/>
                </a:solidFill>
                <a:latin typeface="Times New Roman"/>
                <a:cs typeface="Times New Roman"/>
              </a:rPr>
              <a:t> </a:t>
            </a:r>
            <a:r>
              <a:rPr sz="2400" b="1" dirty="0">
                <a:solidFill>
                  <a:srgbClr val="001F5F"/>
                </a:solidFill>
                <a:latin typeface="Times New Roman"/>
                <a:cs typeface="Times New Roman"/>
              </a:rPr>
              <a:t>requirements</a:t>
            </a:r>
            <a:endParaRPr sz="2400" dirty="0">
              <a:solidFill>
                <a:prstClr val="black"/>
              </a:solidFill>
              <a:latin typeface="Times New Roman"/>
              <a:cs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676400" y="1393317"/>
            <a:ext cx="8839200" cy="4995545"/>
          </a:xfrm>
          <a:custGeom>
            <a:avLst/>
            <a:gdLst/>
            <a:ahLst/>
            <a:cxnLst/>
            <a:rect l="l" t="t" r="r" b="b"/>
            <a:pathLst>
              <a:path w="8839200" h="4995545">
                <a:moveTo>
                  <a:pt x="0" y="4995062"/>
                </a:moveTo>
                <a:lnTo>
                  <a:pt x="8839200" y="4995062"/>
                </a:lnTo>
                <a:lnTo>
                  <a:pt x="8839200" y="0"/>
                </a:lnTo>
                <a:lnTo>
                  <a:pt x="0" y="0"/>
                </a:lnTo>
                <a:lnTo>
                  <a:pt x="0" y="4995062"/>
                </a:lnTo>
                <a:close/>
              </a:path>
            </a:pathLst>
          </a:custGeom>
          <a:solidFill>
            <a:schemeClr val="bg1"/>
          </a:solidFill>
        </p:spPr>
        <p:txBody>
          <a:bodyPr wrap="square" lIns="0" tIns="0" rIns="0" bIns="0" rtlCol="0"/>
          <a:lstStyle/>
          <a:p>
            <a:endParaRPr>
              <a:solidFill>
                <a:prstClr val="black"/>
              </a:solidFill>
              <a:latin typeface="Calibri"/>
            </a:endParaRPr>
          </a:p>
        </p:txBody>
      </p:sp>
      <p:sp>
        <p:nvSpPr>
          <p:cNvPr id="3" name="object 3"/>
          <p:cNvSpPr/>
          <p:nvPr/>
        </p:nvSpPr>
        <p:spPr>
          <a:xfrm>
            <a:off x="1676400" y="6697942"/>
            <a:ext cx="8839200" cy="8255"/>
          </a:xfrm>
          <a:custGeom>
            <a:avLst/>
            <a:gdLst/>
            <a:ahLst/>
            <a:cxnLst/>
            <a:rect l="l" t="t" r="r" b="b"/>
            <a:pathLst>
              <a:path w="8839200" h="8254">
                <a:moveTo>
                  <a:pt x="0" y="7658"/>
                </a:moveTo>
                <a:lnTo>
                  <a:pt x="8839200" y="7658"/>
                </a:lnTo>
                <a:lnTo>
                  <a:pt x="8839200" y="0"/>
                </a:lnTo>
                <a:lnTo>
                  <a:pt x="0" y="0"/>
                </a:lnTo>
                <a:lnTo>
                  <a:pt x="0" y="7658"/>
                </a:lnTo>
                <a:close/>
              </a:path>
            </a:pathLst>
          </a:custGeom>
          <a:solidFill>
            <a:srgbClr val="C5D1D6"/>
          </a:solidFill>
        </p:spPr>
        <p:txBody>
          <a:bodyPr wrap="square" lIns="0" tIns="0" rIns="0" bIns="0" rtlCol="0"/>
          <a:lstStyle/>
          <a:p>
            <a:endParaRPr>
              <a:solidFill>
                <a:prstClr val="black"/>
              </a:solidFill>
              <a:latin typeface="Calibri"/>
            </a:endParaRPr>
          </a:p>
        </p:txBody>
      </p:sp>
      <p:sp>
        <p:nvSpPr>
          <p:cNvPr id="4" name="object 4"/>
          <p:cNvSpPr/>
          <p:nvPr/>
        </p:nvSpPr>
        <p:spPr>
          <a:xfrm>
            <a:off x="1524000" y="6705600"/>
            <a:ext cx="9144000" cy="152400"/>
          </a:xfrm>
          <a:custGeom>
            <a:avLst/>
            <a:gdLst/>
            <a:ahLst/>
            <a:cxnLst/>
            <a:rect l="l" t="t" r="r" b="b"/>
            <a:pathLst>
              <a:path w="9144000" h="152400">
                <a:moveTo>
                  <a:pt x="9144000" y="0"/>
                </a:moveTo>
                <a:lnTo>
                  <a:pt x="0" y="0"/>
                </a:lnTo>
                <a:lnTo>
                  <a:pt x="0" y="152400"/>
                </a:lnTo>
                <a:lnTo>
                  <a:pt x="9144000" y="152400"/>
                </a:lnTo>
                <a:lnTo>
                  <a:pt x="9144000" y="0"/>
                </a:lnTo>
                <a:close/>
              </a:path>
            </a:pathLst>
          </a:custGeom>
          <a:solidFill>
            <a:srgbClr val="FFFFFF"/>
          </a:solidFill>
        </p:spPr>
        <p:txBody>
          <a:bodyPr wrap="square" lIns="0" tIns="0" rIns="0" bIns="0" rtlCol="0"/>
          <a:lstStyle/>
          <a:p>
            <a:endParaRPr>
              <a:solidFill>
                <a:prstClr val="black"/>
              </a:solidFill>
              <a:latin typeface="Calibri"/>
            </a:endParaRPr>
          </a:p>
        </p:txBody>
      </p:sp>
      <p:sp>
        <p:nvSpPr>
          <p:cNvPr id="12" name="object 12"/>
          <p:cNvSpPr txBox="1">
            <a:spLocks noGrp="1"/>
          </p:cNvSpPr>
          <p:nvPr>
            <p:ph type="title"/>
          </p:nvPr>
        </p:nvSpPr>
        <p:spPr>
          <a:xfrm>
            <a:off x="1904491" y="412446"/>
            <a:ext cx="1700530" cy="528955"/>
          </a:xfrm>
          <a:prstGeom prst="rect">
            <a:avLst/>
          </a:prstGeom>
        </p:spPr>
        <p:txBody>
          <a:bodyPr vert="horz" wrap="square" lIns="0" tIns="12700" rIns="0" bIns="0" rtlCol="0">
            <a:spAutoFit/>
          </a:bodyPr>
          <a:lstStyle/>
          <a:p>
            <a:pPr marL="12700">
              <a:spcBef>
                <a:spcPts val="100"/>
              </a:spcBef>
            </a:pPr>
            <a:r>
              <a:rPr sz="3300" i="0" spc="-5" dirty="0">
                <a:solidFill>
                  <a:srgbClr val="000000"/>
                </a:solidFill>
                <a:latin typeface="Georgia"/>
                <a:cs typeface="Georgia"/>
              </a:rPr>
              <a:t>….</a:t>
            </a:r>
            <a:r>
              <a:rPr sz="3300" i="0" dirty="0">
                <a:solidFill>
                  <a:srgbClr val="000000"/>
                </a:solidFill>
              </a:rPr>
              <a:t>cont</a:t>
            </a:r>
            <a:r>
              <a:rPr sz="3300" i="0" spc="5" dirty="0">
                <a:solidFill>
                  <a:srgbClr val="000000"/>
                </a:solidFill>
              </a:rPr>
              <a:t>’</a:t>
            </a:r>
            <a:r>
              <a:rPr sz="3300" i="0" dirty="0">
                <a:solidFill>
                  <a:srgbClr val="000000"/>
                </a:solidFill>
              </a:rPr>
              <a:t>d</a:t>
            </a:r>
            <a:endParaRPr sz="3300"/>
          </a:p>
        </p:txBody>
      </p:sp>
      <p:sp>
        <p:nvSpPr>
          <p:cNvPr id="13" name="object 13"/>
          <p:cNvSpPr txBox="1"/>
          <p:nvPr/>
        </p:nvSpPr>
        <p:spPr>
          <a:xfrm>
            <a:off x="1904492" y="1546607"/>
            <a:ext cx="7501255" cy="3477895"/>
          </a:xfrm>
          <a:prstGeom prst="rect">
            <a:avLst/>
          </a:prstGeom>
        </p:spPr>
        <p:txBody>
          <a:bodyPr vert="horz" wrap="square" lIns="0" tIns="13335" rIns="0" bIns="0" rtlCol="0">
            <a:spAutoFit/>
          </a:bodyPr>
          <a:lstStyle/>
          <a:p>
            <a:pPr marL="287020" marR="1121410" indent="-274320">
              <a:spcBef>
                <a:spcPts val="105"/>
              </a:spcBef>
              <a:buClr>
                <a:srgbClr val="D16248"/>
              </a:buClr>
              <a:buSzPct val="90625"/>
              <a:buFont typeface="Wingdings"/>
              <a:buChar char=""/>
              <a:tabLst>
                <a:tab pos="320040" algn="l"/>
              </a:tabLst>
            </a:pPr>
            <a:r>
              <a:rPr sz="3200" b="1" dirty="0">
                <a:solidFill>
                  <a:srgbClr val="C00000"/>
                </a:solidFill>
                <a:latin typeface="Times New Roman"/>
                <a:cs typeface="Times New Roman"/>
              </a:rPr>
              <a:t>Risks</a:t>
            </a:r>
            <a:r>
              <a:rPr sz="3200" b="1" spc="-20" dirty="0">
                <a:solidFill>
                  <a:srgbClr val="C00000"/>
                </a:solidFill>
                <a:latin typeface="Times New Roman"/>
                <a:cs typeface="Times New Roman"/>
              </a:rPr>
              <a:t> </a:t>
            </a:r>
            <a:r>
              <a:rPr sz="3200" b="1" dirty="0">
                <a:solidFill>
                  <a:srgbClr val="C00000"/>
                </a:solidFill>
                <a:latin typeface="Times New Roman"/>
                <a:cs typeface="Times New Roman"/>
              </a:rPr>
              <a:t>during</a:t>
            </a:r>
            <a:r>
              <a:rPr sz="3200" b="1" spc="-25" dirty="0">
                <a:solidFill>
                  <a:srgbClr val="C00000"/>
                </a:solidFill>
                <a:latin typeface="Times New Roman"/>
                <a:cs typeface="Times New Roman"/>
              </a:rPr>
              <a:t> </a:t>
            </a:r>
            <a:r>
              <a:rPr sz="3200" b="1" dirty="0">
                <a:solidFill>
                  <a:srgbClr val="C00000"/>
                </a:solidFill>
                <a:latin typeface="Times New Roman"/>
                <a:cs typeface="Times New Roman"/>
              </a:rPr>
              <a:t>the</a:t>
            </a:r>
            <a:r>
              <a:rPr sz="3200" b="1" spc="-10" dirty="0">
                <a:solidFill>
                  <a:srgbClr val="C00000"/>
                </a:solidFill>
                <a:latin typeface="Times New Roman"/>
                <a:cs typeface="Times New Roman"/>
              </a:rPr>
              <a:t> </a:t>
            </a:r>
            <a:r>
              <a:rPr sz="3200" b="1" u="sng" spc="-10" dirty="0">
                <a:solidFill>
                  <a:srgbClr val="C00000"/>
                </a:solidFill>
                <a:uFill>
                  <a:solidFill>
                    <a:srgbClr val="C00000"/>
                  </a:solidFill>
                </a:uFill>
                <a:latin typeface="Times New Roman"/>
                <a:cs typeface="Times New Roman"/>
              </a:rPr>
              <a:t>project</a:t>
            </a:r>
            <a:r>
              <a:rPr sz="3200" b="1" u="sng" spc="-30"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close-out</a:t>
            </a:r>
            <a:r>
              <a:rPr sz="3200" b="1" u="sng" spc="-45"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 </a:t>
            </a:r>
            <a:r>
              <a:rPr sz="3200" b="1" u="sng" spc="-785" dirty="0">
                <a:solidFill>
                  <a:srgbClr val="C00000"/>
                </a:solidFill>
                <a:latin typeface="Times New Roman"/>
                <a:cs typeface="Times New Roman"/>
              </a:rPr>
              <a:t> </a:t>
            </a:r>
            <a:r>
              <a:rPr sz="3200" b="1" u="sng" dirty="0">
                <a:solidFill>
                  <a:srgbClr val="C00000"/>
                </a:solidFill>
                <a:uFill>
                  <a:solidFill>
                    <a:srgbClr val="C00000"/>
                  </a:solidFill>
                </a:uFill>
                <a:latin typeface="Times New Roman"/>
                <a:cs typeface="Times New Roman"/>
              </a:rPr>
              <a:t>termination</a:t>
            </a:r>
            <a:r>
              <a:rPr sz="3200" b="1" u="sng" spc="-60"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phase</a:t>
            </a:r>
            <a:r>
              <a:rPr sz="2700" u="sng" dirty="0">
                <a:solidFill>
                  <a:srgbClr val="C00000"/>
                </a:solidFill>
                <a:latin typeface="Times New Roman"/>
                <a:cs typeface="Times New Roman"/>
              </a:rPr>
              <a:t>:</a:t>
            </a:r>
            <a:endParaRPr sz="2700" u="sng"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Unacceptable</a:t>
            </a:r>
            <a:r>
              <a:rPr sz="2800" b="1" spc="-20" dirty="0">
                <a:solidFill>
                  <a:srgbClr val="0D0D0D"/>
                </a:solidFill>
                <a:latin typeface="Times New Roman"/>
                <a:cs typeface="Times New Roman"/>
              </a:rPr>
              <a:t> </a:t>
            </a:r>
            <a:r>
              <a:rPr sz="2800" b="1" spc="-5" dirty="0">
                <a:solidFill>
                  <a:srgbClr val="0D0D0D"/>
                </a:solidFill>
                <a:latin typeface="Times New Roman"/>
                <a:cs typeface="Times New Roman"/>
              </a:rPr>
              <a:t>to customer</a:t>
            </a:r>
            <a:endParaRPr sz="2800"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Poor</a:t>
            </a:r>
            <a:r>
              <a:rPr sz="2800" b="1" spc="-75" dirty="0">
                <a:solidFill>
                  <a:srgbClr val="0D0D0D"/>
                </a:solidFill>
                <a:latin typeface="Times New Roman"/>
                <a:cs typeface="Times New Roman"/>
              </a:rPr>
              <a:t> </a:t>
            </a:r>
            <a:r>
              <a:rPr sz="2800" b="1" spc="-5" dirty="0">
                <a:solidFill>
                  <a:srgbClr val="0D0D0D"/>
                </a:solidFill>
                <a:latin typeface="Times New Roman"/>
                <a:cs typeface="Times New Roman"/>
              </a:rPr>
              <a:t>quality</a:t>
            </a:r>
            <a:r>
              <a:rPr sz="2800" b="1" dirty="0">
                <a:solidFill>
                  <a:srgbClr val="0D0D0D"/>
                </a:solidFill>
                <a:latin typeface="Times New Roman"/>
                <a:cs typeface="Times New Roman"/>
              </a:rPr>
              <a:t> </a:t>
            </a:r>
            <a:r>
              <a:rPr sz="2800" b="1" spc="-10" dirty="0">
                <a:solidFill>
                  <a:srgbClr val="0D0D0D"/>
                </a:solidFill>
                <a:latin typeface="Times New Roman"/>
                <a:cs typeface="Times New Roman"/>
              </a:rPr>
              <a:t>product/project</a:t>
            </a:r>
            <a:endParaRPr sz="2800"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Budget</a:t>
            </a:r>
            <a:r>
              <a:rPr sz="2800" b="1" spc="-30" dirty="0">
                <a:solidFill>
                  <a:srgbClr val="0D0D0D"/>
                </a:solidFill>
                <a:latin typeface="Times New Roman"/>
                <a:cs typeface="Times New Roman"/>
              </a:rPr>
              <a:t> </a:t>
            </a:r>
            <a:r>
              <a:rPr sz="2800" b="1" spc="-10" dirty="0">
                <a:solidFill>
                  <a:srgbClr val="0D0D0D"/>
                </a:solidFill>
                <a:latin typeface="Times New Roman"/>
                <a:cs typeface="Times New Roman"/>
              </a:rPr>
              <a:t>problems</a:t>
            </a:r>
            <a:endParaRPr sz="2800" dirty="0">
              <a:solidFill>
                <a:prstClr val="black"/>
              </a:solidFill>
              <a:latin typeface="Times New Roman"/>
              <a:cs typeface="Times New Roman"/>
            </a:endParaRPr>
          </a:p>
          <a:p>
            <a:pPr marL="1109980" marR="5080" lvl="1" indent="-228600">
              <a:spcBef>
                <a:spcPts val="670"/>
              </a:spcBef>
              <a:buClr>
                <a:srgbClr val="8B7A6F"/>
              </a:buClr>
              <a:buSzPct val="66071"/>
              <a:buFont typeface="Wingdings"/>
              <a:buChar char=""/>
              <a:tabLst>
                <a:tab pos="1110615" algn="l"/>
              </a:tabLst>
            </a:pPr>
            <a:r>
              <a:rPr sz="2800" b="1" spc="-5" dirty="0">
                <a:solidFill>
                  <a:srgbClr val="0D0D0D"/>
                </a:solidFill>
                <a:latin typeface="Times New Roman"/>
                <a:cs typeface="Times New Roman"/>
              </a:rPr>
              <a:t>Penalties</a:t>
            </a:r>
            <a:r>
              <a:rPr sz="2800" b="1" spc="-25" dirty="0">
                <a:solidFill>
                  <a:srgbClr val="0D0D0D"/>
                </a:solidFill>
                <a:latin typeface="Times New Roman"/>
                <a:cs typeface="Times New Roman"/>
              </a:rPr>
              <a:t> </a:t>
            </a:r>
            <a:r>
              <a:rPr sz="2800" b="1" spc="-5" dirty="0">
                <a:solidFill>
                  <a:srgbClr val="0D0D0D"/>
                </a:solidFill>
                <a:latin typeface="Times New Roman"/>
                <a:cs typeface="Times New Roman"/>
              </a:rPr>
              <a:t>to</a:t>
            </a:r>
            <a:r>
              <a:rPr sz="2800" b="1" dirty="0">
                <a:solidFill>
                  <a:srgbClr val="0D0D0D"/>
                </a:solidFill>
                <a:latin typeface="Times New Roman"/>
                <a:cs typeface="Times New Roman"/>
              </a:rPr>
              <a:t> </a:t>
            </a:r>
            <a:r>
              <a:rPr sz="2800" b="1" spc="-5" dirty="0">
                <a:solidFill>
                  <a:srgbClr val="0D0D0D"/>
                </a:solidFill>
                <a:latin typeface="Times New Roman"/>
                <a:cs typeface="Times New Roman"/>
              </a:rPr>
              <a:t>be </a:t>
            </a:r>
            <a:r>
              <a:rPr sz="2800" b="1" dirty="0">
                <a:solidFill>
                  <a:srgbClr val="0D0D0D"/>
                </a:solidFill>
                <a:latin typeface="Times New Roman"/>
                <a:cs typeface="Times New Roman"/>
              </a:rPr>
              <a:t>paid</a:t>
            </a:r>
            <a:r>
              <a:rPr sz="2800" b="1" spc="-10" dirty="0">
                <a:solidFill>
                  <a:srgbClr val="0D0D0D"/>
                </a:solidFill>
                <a:latin typeface="Times New Roman"/>
                <a:cs typeface="Times New Roman"/>
              </a:rPr>
              <a:t> </a:t>
            </a:r>
            <a:r>
              <a:rPr sz="2800" b="1" dirty="0">
                <a:solidFill>
                  <a:srgbClr val="0D0D0D"/>
                </a:solidFill>
                <a:latin typeface="Times New Roman"/>
                <a:cs typeface="Times New Roman"/>
              </a:rPr>
              <a:t>for</a:t>
            </a:r>
            <a:r>
              <a:rPr sz="2800" b="1" spc="-55" dirty="0">
                <a:solidFill>
                  <a:srgbClr val="0D0D0D"/>
                </a:solidFill>
                <a:latin typeface="Times New Roman"/>
                <a:cs typeface="Times New Roman"/>
              </a:rPr>
              <a:t> </a:t>
            </a:r>
            <a:r>
              <a:rPr sz="2800" b="1" spc="-5" dirty="0">
                <a:solidFill>
                  <a:srgbClr val="0D0D0D"/>
                </a:solidFill>
                <a:latin typeface="Times New Roman"/>
                <a:cs typeface="Times New Roman"/>
              </a:rPr>
              <a:t>exceeding</a:t>
            </a:r>
            <a:r>
              <a:rPr sz="2800" b="1" spc="-10" dirty="0">
                <a:solidFill>
                  <a:srgbClr val="0D0D0D"/>
                </a:solidFill>
                <a:latin typeface="Times New Roman"/>
                <a:cs typeface="Times New Roman"/>
              </a:rPr>
              <a:t> </a:t>
            </a:r>
            <a:r>
              <a:rPr sz="2800" b="1" dirty="0">
                <a:solidFill>
                  <a:srgbClr val="0D0D0D"/>
                </a:solidFill>
                <a:latin typeface="Times New Roman"/>
                <a:cs typeface="Times New Roman"/>
              </a:rPr>
              <a:t>the</a:t>
            </a:r>
            <a:r>
              <a:rPr sz="2800" b="1" spc="-5" dirty="0">
                <a:solidFill>
                  <a:srgbClr val="0D0D0D"/>
                </a:solidFill>
                <a:latin typeface="Times New Roman"/>
                <a:cs typeface="Times New Roman"/>
              </a:rPr>
              <a:t> time </a:t>
            </a:r>
            <a:r>
              <a:rPr sz="2800" b="1" spc="-685" dirty="0">
                <a:solidFill>
                  <a:srgbClr val="0D0D0D"/>
                </a:solidFill>
                <a:latin typeface="Times New Roman"/>
                <a:cs typeface="Times New Roman"/>
              </a:rPr>
              <a:t> </a:t>
            </a:r>
            <a:r>
              <a:rPr sz="2800" b="1" spc="-5" dirty="0">
                <a:solidFill>
                  <a:srgbClr val="0D0D0D"/>
                </a:solidFill>
                <a:latin typeface="Times New Roman"/>
                <a:cs typeface="Times New Roman"/>
              </a:rPr>
              <a:t>parameter</a:t>
            </a:r>
            <a:r>
              <a:rPr sz="2800" b="1" spc="-65" dirty="0">
                <a:solidFill>
                  <a:srgbClr val="0D0D0D"/>
                </a:solidFill>
                <a:latin typeface="Times New Roman"/>
                <a:cs typeface="Times New Roman"/>
              </a:rPr>
              <a:t> </a:t>
            </a:r>
            <a:r>
              <a:rPr sz="2800" b="1" spc="-5" dirty="0">
                <a:solidFill>
                  <a:srgbClr val="0D0D0D"/>
                </a:solidFill>
                <a:latin typeface="Times New Roman"/>
                <a:cs typeface="Times New Roman"/>
              </a:rPr>
              <a:t>of the</a:t>
            </a:r>
            <a:r>
              <a:rPr sz="2800" b="1" dirty="0">
                <a:solidFill>
                  <a:srgbClr val="0D0D0D"/>
                </a:solidFill>
                <a:latin typeface="Times New Roman"/>
                <a:cs typeface="Times New Roman"/>
              </a:rPr>
              <a:t> </a:t>
            </a:r>
            <a:r>
              <a:rPr sz="2800" b="1" spc="-15" dirty="0">
                <a:solidFill>
                  <a:srgbClr val="0D0D0D"/>
                </a:solidFill>
                <a:latin typeface="Times New Roman"/>
                <a:cs typeface="Times New Roman"/>
              </a:rPr>
              <a:t>project</a:t>
            </a:r>
            <a:endParaRPr sz="2800" dirty="0">
              <a:solidFill>
                <a:prstClr val="black"/>
              </a:solidFill>
              <a:latin typeface="Times New Roman"/>
              <a:cs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42202" y="112541"/>
            <a:ext cx="12149798" cy="6246056"/>
          </a:xfrm>
        </p:spPr>
        <p:txBody>
          <a:bodyPr>
            <a:normAutofit lnSpcReduction="10000"/>
          </a:bodyPr>
          <a:lstStyle/>
          <a:p>
            <a:r>
              <a:rPr lang="en-US" sz="3300" b="1" dirty="0">
                <a:highlight>
                  <a:srgbClr val="FFFF00"/>
                </a:highlight>
              </a:rPr>
              <a:t>Opportunity management</a:t>
            </a:r>
          </a:p>
          <a:p>
            <a:endParaRPr lang="en-US" dirty="0"/>
          </a:p>
          <a:p>
            <a:pPr algn="just">
              <a:lnSpc>
                <a:spcPct val="150000"/>
              </a:lnSpc>
            </a:pP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b="1"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opportunity</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is</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event</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that</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can</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have</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a:t>
            </a:r>
            <a:r>
              <a:rPr lang="en-US" spc="-1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positive</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impact on</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project</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objectives.</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For</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example,</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unusually</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favorable weather can accelerate construction work, or a drop in fuel prices may</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create savings that could be used to add value to a project. </a:t>
            </a:r>
          </a:p>
          <a:p>
            <a:pPr algn="just">
              <a:lnSpc>
                <a:spcPct val="150000"/>
              </a:lnSpc>
            </a:pPr>
            <a:endPar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endParaRPr>
          </a:p>
          <a:p>
            <a:pPr algn="just">
              <a:lnSpc>
                <a:spcPct val="150000"/>
              </a:lnSpc>
            </a:pP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Essentially the same</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process that is used to manage negative risks is applied to positive risks. Opportunities are identified, assessed in terms of likelihood and impact, responses are determined, and even contingency plans and funds can be established to take</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advantage of the opportunity if it occurs.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 major exception between managing</a:t>
            </a:r>
            <a:r>
              <a:rPr lang="en-US"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negative</a:t>
            </a:r>
            <a:r>
              <a:rPr lang="en-US" u="sng"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risks</a:t>
            </a:r>
            <a:r>
              <a:rPr lang="en-US" u="sng"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u="sng"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opportunity</a:t>
            </a:r>
            <a:r>
              <a:rPr lang="en-US" u="sng"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is</a:t>
            </a:r>
            <a:r>
              <a:rPr lang="en-US" u="sng" spc="-3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a:t>
            </a:r>
            <a:r>
              <a:rPr lang="en-US" u="sng"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u="sng"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u="sng"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responses</a:t>
            </a:r>
            <a:r>
              <a:rPr lang="en-US"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t>
            </a:r>
            <a:r>
              <a:rPr lang="en-US" u="sng"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endParaRPr lang="en-US"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1884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96948" y="-56270"/>
            <a:ext cx="11995052" cy="6682154"/>
          </a:xfrm>
        </p:spPr>
        <p:txBody>
          <a:bodyPr>
            <a:normAutofit/>
          </a:bodyPr>
          <a:lstStyle/>
          <a:p>
            <a:pPr marR="760095" algn="just">
              <a:lnSpc>
                <a:spcPct val="160000"/>
              </a:lnSpc>
              <a:spcBef>
                <a:spcPts val="760"/>
              </a:spcBef>
              <a:spcAft>
                <a:spcPts val="0"/>
              </a:spcAft>
            </a:pP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Four</a:t>
            </a:r>
            <a:r>
              <a:rPr lang="en-US" b="1" spc="-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different</a:t>
            </a:r>
            <a:r>
              <a:rPr lang="en-US" b="1" spc="-2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types</a:t>
            </a:r>
            <a:r>
              <a:rPr lang="en-US" b="1" spc="-1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of</a:t>
            </a:r>
            <a:r>
              <a:rPr lang="en-US" b="1" spc="8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response</a:t>
            </a:r>
            <a:r>
              <a:rPr lang="en-US" b="1" spc="-1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to</a:t>
            </a:r>
            <a:r>
              <a:rPr lang="en-US" b="1" spc="-1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an</a:t>
            </a:r>
            <a:r>
              <a:rPr lang="en-US" b="1" spc="-2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opportunity:</a:t>
            </a:r>
            <a:endParaRPr lang="en-US" b="1" dirty="0">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540"/>
              </a:spcBef>
              <a:spcAft>
                <a:spcPts val="0"/>
              </a:spcAft>
            </a:pPr>
            <a:r>
              <a:rPr lang="en-US" sz="20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Exploit.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tactic seeks to eliminate the uncertainty associated with an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ensure</a:t>
            </a:r>
            <a:r>
              <a:rPr lang="en-US" sz="2000" spc="10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definitely</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happens.</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assigning</a:t>
            </a:r>
            <a:r>
              <a:rPr lang="en-US" sz="2000" spc="-2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personnel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critical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burst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activity</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completion</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revising</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enable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component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purchased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rather</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internally.</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65"/>
              </a:spcBef>
              <a:spcAft>
                <a:spcPts val="0"/>
              </a:spcAft>
            </a:pPr>
            <a:r>
              <a:rPr lang="en-US" sz="20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Share.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strategy involves allocating some or all of the ownership of an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 to another party who is best able to capture the opportunity for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benefit</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1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establishing</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continuous</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improvement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incentives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joint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ventures.</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70"/>
              </a:spcBef>
              <a:spcAft>
                <a:spcPts val="0"/>
              </a:spcAft>
            </a:pPr>
            <a:r>
              <a:rPr lang="en-US" sz="20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Enhance.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Enhance is the opposite of mitigation in that action is taken to in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crease</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probability</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positive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000" spc="10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choosing</a:t>
            </a:r>
            <a:r>
              <a:rPr lang="en-US" sz="2000" spc="9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site</a:t>
            </a:r>
            <a:r>
              <a:rPr lang="en-US" sz="2000" spc="7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location</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based</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favorable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weather</a:t>
            </a:r>
            <a:r>
              <a:rPr lang="en-US" sz="200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patterns</a:t>
            </a:r>
            <a:r>
              <a:rPr lang="en-US" sz="2000" spc="1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1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choosing</a:t>
            </a:r>
            <a:r>
              <a:rPr lang="en-US" sz="2000" spc="-2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raw materials</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are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likely to</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decline in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price.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70"/>
              </a:spcBef>
              <a:spcAft>
                <a:spcPts val="0"/>
              </a:spcAft>
            </a:pPr>
            <a:r>
              <a:rPr lang="en-US" sz="20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Accept.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Accepting an opportunity is being willing to take advantage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 if it</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taking</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pursue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28280021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524000" y="0"/>
            <a:ext cx="9144000" cy="6858000"/>
            <a:chOff x="0" y="0"/>
            <a:chExt cx="9144000" cy="6858000"/>
          </a:xfrm>
        </p:grpSpPr>
        <p:pic>
          <p:nvPicPr>
            <p:cNvPr id="3" name="object 3"/>
            <p:cNvPicPr/>
            <p:nvPr/>
          </p:nvPicPr>
          <p:blipFill>
            <a:blip r:embed="rId2" cstate="print"/>
            <a:stretch>
              <a:fillRect/>
            </a:stretch>
          </p:blipFill>
          <p:spPr>
            <a:xfrm>
              <a:off x="1028700" y="15240"/>
              <a:ext cx="4402836" cy="810767"/>
            </a:xfrm>
            <a:prstGeom prst="rect">
              <a:avLst/>
            </a:prstGeom>
          </p:spPr>
        </p:pic>
        <p:pic>
          <p:nvPicPr>
            <p:cNvPr id="4" name="object 4"/>
            <p:cNvPicPr/>
            <p:nvPr/>
          </p:nvPicPr>
          <p:blipFill>
            <a:blip r:embed="rId3" cstate="print"/>
            <a:stretch>
              <a:fillRect/>
            </a:stretch>
          </p:blipFill>
          <p:spPr>
            <a:xfrm>
              <a:off x="4765547" y="15240"/>
              <a:ext cx="1121664" cy="810767"/>
            </a:xfrm>
            <a:prstGeom prst="rect">
              <a:avLst/>
            </a:prstGeom>
          </p:spPr>
        </p:pic>
        <p:pic>
          <p:nvPicPr>
            <p:cNvPr id="5" name="object 5"/>
            <p:cNvPicPr/>
            <p:nvPr/>
          </p:nvPicPr>
          <p:blipFill>
            <a:blip r:embed="rId4" cstate="print"/>
            <a:stretch>
              <a:fillRect/>
            </a:stretch>
          </p:blipFill>
          <p:spPr>
            <a:xfrm>
              <a:off x="5221223" y="15240"/>
              <a:ext cx="2923031" cy="810767"/>
            </a:xfrm>
            <a:prstGeom prst="rect">
              <a:avLst/>
            </a:prstGeom>
          </p:spPr>
        </p:pic>
        <p:pic>
          <p:nvPicPr>
            <p:cNvPr id="6" name="object 6"/>
            <p:cNvPicPr/>
            <p:nvPr/>
          </p:nvPicPr>
          <p:blipFill>
            <a:blip r:embed="rId5" cstate="print"/>
            <a:stretch>
              <a:fillRect/>
            </a:stretch>
          </p:blipFill>
          <p:spPr>
            <a:xfrm>
              <a:off x="1375283" y="327913"/>
              <a:ext cx="3616198" cy="449961"/>
            </a:xfrm>
            <a:prstGeom prst="rect">
              <a:avLst/>
            </a:prstGeom>
          </p:spPr>
        </p:pic>
        <p:pic>
          <p:nvPicPr>
            <p:cNvPr id="7" name="object 7"/>
            <p:cNvPicPr/>
            <p:nvPr/>
          </p:nvPicPr>
          <p:blipFill>
            <a:blip r:embed="rId6" cstate="print"/>
            <a:stretch>
              <a:fillRect/>
            </a:stretch>
          </p:blipFill>
          <p:spPr>
            <a:xfrm>
              <a:off x="5096764" y="335406"/>
              <a:ext cx="2716022" cy="442468"/>
            </a:xfrm>
            <a:prstGeom prst="rect">
              <a:avLst/>
            </a:prstGeom>
          </p:spPr>
        </p:pic>
        <p:pic>
          <p:nvPicPr>
            <p:cNvPr id="8" name="object 8"/>
            <p:cNvPicPr/>
            <p:nvPr/>
          </p:nvPicPr>
          <p:blipFill>
            <a:blip r:embed="rId7" cstate="print"/>
            <a:stretch>
              <a:fillRect/>
            </a:stretch>
          </p:blipFill>
          <p:spPr>
            <a:xfrm>
              <a:off x="720851" y="1583436"/>
              <a:ext cx="445008" cy="406908"/>
            </a:xfrm>
            <a:prstGeom prst="rect">
              <a:avLst/>
            </a:prstGeom>
          </p:spPr>
        </p:pic>
        <p:pic>
          <p:nvPicPr>
            <p:cNvPr id="9" name="object 9"/>
            <p:cNvPicPr/>
            <p:nvPr/>
          </p:nvPicPr>
          <p:blipFill>
            <a:blip r:embed="rId8" cstate="print"/>
            <a:stretch>
              <a:fillRect/>
            </a:stretch>
          </p:blipFill>
          <p:spPr>
            <a:xfrm>
              <a:off x="894588" y="1415795"/>
              <a:ext cx="6297168" cy="582167"/>
            </a:xfrm>
            <a:prstGeom prst="rect">
              <a:avLst/>
            </a:prstGeom>
          </p:spPr>
        </p:pic>
        <p:pic>
          <p:nvPicPr>
            <p:cNvPr id="10" name="object 10"/>
            <p:cNvPicPr/>
            <p:nvPr/>
          </p:nvPicPr>
          <p:blipFill>
            <a:blip r:embed="rId7" cstate="print"/>
            <a:stretch>
              <a:fillRect/>
            </a:stretch>
          </p:blipFill>
          <p:spPr>
            <a:xfrm>
              <a:off x="720851" y="3854196"/>
              <a:ext cx="445008" cy="406907"/>
            </a:xfrm>
            <a:prstGeom prst="rect">
              <a:avLst/>
            </a:prstGeom>
          </p:spPr>
        </p:pic>
        <p:pic>
          <p:nvPicPr>
            <p:cNvPr id="11" name="object 11"/>
            <p:cNvPicPr/>
            <p:nvPr/>
          </p:nvPicPr>
          <p:blipFill>
            <a:blip r:embed="rId9" cstate="print"/>
            <a:stretch>
              <a:fillRect/>
            </a:stretch>
          </p:blipFill>
          <p:spPr>
            <a:xfrm>
              <a:off x="894588" y="3686555"/>
              <a:ext cx="5216652" cy="582168"/>
            </a:xfrm>
            <a:prstGeom prst="rect">
              <a:avLst/>
            </a:prstGeom>
          </p:spPr>
        </p:pic>
        <p:pic>
          <p:nvPicPr>
            <p:cNvPr id="12" name="object 12"/>
            <p:cNvPicPr/>
            <p:nvPr/>
          </p:nvPicPr>
          <p:blipFill>
            <a:blip r:embed="rId10" cstate="print"/>
            <a:stretch>
              <a:fillRect/>
            </a:stretch>
          </p:blipFill>
          <p:spPr>
            <a:xfrm>
              <a:off x="895248" y="1676018"/>
              <a:ext cx="116992" cy="234060"/>
            </a:xfrm>
            <a:prstGeom prst="rect">
              <a:avLst/>
            </a:prstGeom>
          </p:spPr>
        </p:pic>
        <p:pic>
          <p:nvPicPr>
            <p:cNvPr id="13" name="object 13"/>
            <p:cNvPicPr/>
            <p:nvPr/>
          </p:nvPicPr>
          <p:blipFill>
            <a:blip r:embed="rId11" cstate="print"/>
            <a:stretch>
              <a:fillRect/>
            </a:stretch>
          </p:blipFill>
          <p:spPr>
            <a:xfrm>
              <a:off x="1157566" y="1598675"/>
              <a:ext cx="5799692" cy="365506"/>
            </a:xfrm>
            <a:prstGeom prst="rect">
              <a:avLst/>
            </a:prstGeom>
          </p:spPr>
        </p:pic>
      </p:grpSp>
      <p:sp>
        <p:nvSpPr>
          <p:cNvPr id="14" name="object 14"/>
          <p:cNvSpPr txBox="1"/>
          <p:nvPr/>
        </p:nvSpPr>
        <p:spPr>
          <a:xfrm>
            <a:off x="2682036" y="1941321"/>
            <a:ext cx="1778000" cy="1493520"/>
          </a:xfrm>
          <a:prstGeom prst="rect">
            <a:avLst/>
          </a:prstGeom>
        </p:spPr>
        <p:txBody>
          <a:bodyPr vert="horz" wrap="square" lIns="0" tIns="12700" rIns="0" bIns="0" rtlCol="0">
            <a:spAutoFit/>
          </a:bodyPr>
          <a:lstStyle/>
          <a:p>
            <a:pPr marL="240665" indent="-228600">
              <a:spcBef>
                <a:spcPts val="100"/>
              </a:spcBef>
              <a:buClr>
                <a:srgbClr val="FFFFCC"/>
              </a:buClr>
              <a:buFont typeface="Verdana"/>
              <a:buChar char="◦"/>
              <a:tabLst>
                <a:tab pos="241300" algn="l"/>
              </a:tabLst>
            </a:pPr>
            <a:r>
              <a:rPr sz="2400" spc="-5" dirty="0">
                <a:solidFill>
                  <a:prstClr val="black"/>
                </a:solidFill>
                <a:latin typeface="Tahoma"/>
                <a:cs typeface="Tahoma"/>
              </a:rPr>
              <a:t>Exploit</a:t>
            </a:r>
            <a:endParaRPr sz="2400">
              <a:solidFill>
                <a:prstClr val="black"/>
              </a:solidFill>
              <a:latin typeface="Tahoma"/>
              <a:cs typeface="Tahoma"/>
            </a:endParaRPr>
          </a:p>
          <a:p>
            <a:pPr marL="240665" indent="-228600">
              <a:spcBef>
                <a:spcPts val="15"/>
              </a:spcBef>
              <a:buClr>
                <a:srgbClr val="FFFFCC"/>
              </a:buClr>
              <a:buFont typeface="Verdana"/>
              <a:buChar char="◦"/>
              <a:tabLst>
                <a:tab pos="241300" algn="l"/>
              </a:tabLst>
            </a:pPr>
            <a:r>
              <a:rPr sz="2400" spc="-10" dirty="0">
                <a:solidFill>
                  <a:prstClr val="black"/>
                </a:solidFill>
                <a:latin typeface="Tahoma"/>
                <a:cs typeface="Tahoma"/>
              </a:rPr>
              <a:t>Share</a:t>
            </a:r>
            <a:endParaRPr sz="240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spc="-5" dirty="0">
                <a:solidFill>
                  <a:prstClr val="black"/>
                </a:solidFill>
                <a:latin typeface="Tahoma"/>
                <a:cs typeface="Tahoma"/>
              </a:rPr>
              <a:t>Enhance</a:t>
            </a:r>
            <a:endParaRPr sz="2400">
              <a:solidFill>
                <a:prstClr val="black"/>
              </a:solidFill>
              <a:latin typeface="Tahoma"/>
              <a:cs typeface="Tahoma"/>
            </a:endParaRPr>
          </a:p>
          <a:p>
            <a:pPr marL="240665" indent="-228600">
              <a:spcBef>
                <a:spcPts val="15"/>
              </a:spcBef>
              <a:buClr>
                <a:srgbClr val="FFFFCC"/>
              </a:buClr>
              <a:buFont typeface="Verdana"/>
              <a:buChar char="◦"/>
              <a:tabLst>
                <a:tab pos="241300" algn="l"/>
              </a:tabLst>
            </a:pPr>
            <a:r>
              <a:rPr sz="2400" dirty="0">
                <a:solidFill>
                  <a:prstClr val="black"/>
                </a:solidFill>
                <a:latin typeface="Tahoma"/>
                <a:cs typeface="Tahoma"/>
              </a:rPr>
              <a:t>A</a:t>
            </a:r>
            <a:r>
              <a:rPr sz="2400" spc="-15" dirty="0">
                <a:solidFill>
                  <a:prstClr val="black"/>
                </a:solidFill>
                <a:latin typeface="Tahoma"/>
                <a:cs typeface="Tahoma"/>
              </a:rPr>
              <a:t>c</a:t>
            </a:r>
            <a:r>
              <a:rPr sz="2400" spc="-5" dirty="0">
                <a:solidFill>
                  <a:prstClr val="black"/>
                </a:solidFill>
                <a:latin typeface="Tahoma"/>
                <a:cs typeface="Tahoma"/>
              </a:rPr>
              <a:t>cepta</a:t>
            </a:r>
            <a:r>
              <a:rPr sz="2400" dirty="0">
                <a:solidFill>
                  <a:prstClr val="black"/>
                </a:solidFill>
                <a:latin typeface="Tahoma"/>
                <a:cs typeface="Tahoma"/>
              </a:rPr>
              <a:t>n</a:t>
            </a:r>
            <a:r>
              <a:rPr sz="2400" spc="-5" dirty="0">
                <a:solidFill>
                  <a:prstClr val="black"/>
                </a:solidFill>
                <a:latin typeface="Tahoma"/>
                <a:cs typeface="Tahoma"/>
              </a:rPr>
              <a:t>ce</a:t>
            </a:r>
            <a:endParaRPr sz="2400">
              <a:solidFill>
                <a:prstClr val="black"/>
              </a:solidFill>
              <a:latin typeface="Tahoma"/>
              <a:cs typeface="Tahoma"/>
            </a:endParaRPr>
          </a:p>
        </p:txBody>
      </p:sp>
      <p:grpSp>
        <p:nvGrpSpPr>
          <p:cNvPr id="15" name="object 15"/>
          <p:cNvGrpSpPr/>
          <p:nvPr/>
        </p:nvGrpSpPr>
        <p:grpSpPr>
          <a:xfrm>
            <a:off x="2419249" y="3869436"/>
            <a:ext cx="4995545" cy="367665"/>
            <a:chOff x="895248" y="3869435"/>
            <a:chExt cx="4995545" cy="367665"/>
          </a:xfrm>
        </p:grpSpPr>
        <p:pic>
          <p:nvPicPr>
            <p:cNvPr id="16" name="object 16"/>
            <p:cNvPicPr/>
            <p:nvPr/>
          </p:nvPicPr>
          <p:blipFill>
            <a:blip r:embed="rId10" cstate="print"/>
            <a:stretch>
              <a:fillRect/>
            </a:stretch>
          </p:blipFill>
          <p:spPr>
            <a:xfrm>
              <a:off x="895248" y="3946778"/>
              <a:ext cx="116992" cy="234060"/>
            </a:xfrm>
            <a:prstGeom prst="rect">
              <a:avLst/>
            </a:prstGeom>
          </p:spPr>
        </p:pic>
        <p:pic>
          <p:nvPicPr>
            <p:cNvPr id="17" name="object 17"/>
            <p:cNvPicPr/>
            <p:nvPr/>
          </p:nvPicPr>
          <p:blipFill>
            <a:blip r:embed="rId12" cstate="print"/>
            <a:stretch>
              <a:fillRect/>
            </a:stretch>
          </p:blipFill>
          <p:spPr>
            <a:xfrm>
              <a:off x="1157566" y="3869435"/>
              <a:ext cx="4732820" cy="367538"/>
            </a:xfrm>
            <a:prstGeom prst="rect">
              <a:avLst/>
            </a:prstGeom>
          </p:spPr>
        </p:pic>
      </p:grpSp>
      <p:sp>
        <p:nvSpPr>
          <p:cNvPr id="18" name="object 18"/>
          <p:cNvSpPr txBox="1"/>
          <p:nvPr/>
        </p:nvSpPr>
        <p:spPr>
          <a:xfrm>
            <a:off x="7396354" y="3784168"/>
            <a:ext cx="161925" cy="452120"/>
          </a:xfrm>
          <a:prstGeom prst="rect">
            <a:avLst/>
          </a:prstGeom>
        </p:spPr>
        <p:txBody>
          <a:bodyPr vert="horz" wrap="square" lIns="0" tIns="12065" rIns="0" bIns="0" rtlCol="0">
            <a:spAutoFit/>
          </a:bodyPr>
          <a:lstStyle/>
          <a:p>
            <a:pPr marL="12700">
              <a:spcBef>
                <a:spcPts val="95"/>
              </a:spcBef>
            </a:pPr>
            <a:r>
              <a:rPr sz="2800" spc="-5" dirty="0">
                <a:solidFill>
                  <a:srgbClr val="1C4649"/>
                </a:solidFill>
                <a:latin typeface="Tahoma"/>
                <a:cs typeface="Tahoma"/>
              </a:rPr>
              <a:t>)</a:t>
            </a:r>
            <a:endParaRPr sz="2800">
              <a:solidFill>
                <a:prstClr val="black"/>
              </a:solidFill>
              <a:latin typeface="Tahoma"/>
              <a:cs typeface="Tahoma"/>
            </a:endParaRPr>
          </a:p>
        </p:txBody>
      </p:sp>
      <p:sp>
        <p:nvSpPr>
          <p:cNvPr id="19" name="object 19"/>
          <p:cNvSpPr txBox="1"/>
          <p:nvPr/>
        </p:nvSpPr>
        <p:spPr>
          <a:xfrm>
            <a:off x="2682037" y="4212717"/>
            <a:ext cx="3607510" cy="1493520"/>
          </a:xfrm>
          <a:prstGeom prst="rect">
            <a:avLst/>
          </a:prstGeom>
        </p:spPr>
        <p:txBody>
          <a:bodyPr vert="horz" wrap="square" lIns="0" tIns="12700" rIns="0" bIns="0" rtlCol="0">
            <a:spAutoFit/>
          </a:bodyPr>
          <a:lstStyle/>
          <a:p>
            <a:pPr marL="240665" indent="-228600">
              <a:spcBef>
                <a:spcPts val="100"/>
              </a:spcBef>
              <a:buClr>
                <a:srgbClr val="FFFFCC"/>
              </a:buClr>
              <a:buFont typeface="Verdana"/>
              <a:buChar char="◦"/>
              <a:tabLst>
                <a:tab pos="241300" algn="l"/>
              </a:tabLst>
            </a:pPr>
            <a:r>
              <a:rPr sz="2400" spc="-15" dirty="0">
                <a:solidFill>
                  <a:prstClr val="black"/>
                </a:solidFill>
                <a:latin typeface="Tahoma"/>
                <a:cs typeface="Tahoma"/>
              </a:rPr>
              <a:t>Avoid</a:t>
            </a:r>
            <a:endParaRPr sz="2400" dirty="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spc="-40" dirty="0">
                <a:solidFill>
                  <a:prstClr val="black"/>
                </a:solidFill>
                <a:latin typeface="Tahoma"/>
                <a:cs typeface="Tahoma"/>
              </a:rPr>
              <a:t>Transfer</a:t>
            </a:r>
            <a:endParaRPr sz="2400" dirty="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dirty="0">
                <a:solidFill>
                  <a:prstClr val="black"/>
                </a:solidFill>
                <a:latin typeface="Tahoma"/>
                <a:cs typeface="Tahoma"/>
              </a:rPr>
              <a:t>Mitigate</a:t>
            </a:r>
          </a:p>
          <a:p>
            <a:pPr marL="240665" indent="-228600">
              <a:spcBef>
                <a:spcPts val="15"/>
              </a:spcBef>
              <a:buClr>
                <a:srgbClr val="FFFFCC"/>
              </a:buClr>
              <a:buFont typeface="Verdana"/>
              <a:buChar char="◦"/>
              <a:tabLst>
                <a:tab pos="241300" algn="l"/>
              </a:tabLst>
            </a:pPr>
            <a:r>
              <a:rPr sz="2400" dirty="0">
                <a:solidFill>
                  <a:prstClr val="black"/>
                </a:solidFill>
                <a:latin typeface="Tahoma"/>
                <a:cs typeface="Tahoma"/>
              </a:rPr>
              <a:t>A</a:t>
            </a:r>
            <a:r>
              <a:rPr sz="2400" spc="-20" dirty="0">
                <a:solidFill>
                  <a:prstClr val="black"/>
                </a:solidFill>
                <a:latin typeface="Tahoma"/>
                <a:cs typeface="Tahoma"/>
              </a:rPr>
              <a:t>c</a:t>
            </a:r>
            <a:r>
              <a:rPr sz="2400" spc="-5" dirty="0">
                <a:solidFill>
                  <a:prstClr val="black"/>
                </a:solidFill>
                <a:latin typeface="Tahoma"/>
                <a:cs typeface="Tahoma"/>
              </a:rPr>
              <a:t>ceptance</a:t>
            </a:r>
            <a:r>
              <a:rPr lang="en-US" sz="2400" spc="-5" dirty="0">
                <a:solidFill>
                  <a:prstClr val="black"/>
                </a:solidFill>
                <a:latin typeface="Tahoma"/>
                <a:cs typeface="Tahoma"/>
              </a:rPr>
              <a:t> (Retain)</a:t>
            </a:r>
            <a:endParaRPr sz="2400" dirty="0">
              <a:solidFill>
                <a:prstClr val="black"/>
              </a:solidFill>
              <a:latin typeface="Tahoma"/>
              <a:cs typeface="Tahoma"/>
            </a:endParaRPr>
          </a:p>
        </p:txBody>
      </p:sp>
      <p:grpSp>
        <p:nvGrpSpPr>
          <p:cNvPr id="20" name="object 20"/>
          <p:cNvGrpSpPr/>
          <p:nvPr/>
        </p:nvGrpSpPr>
        <p:grpSpPr>
          <a:xfrm>
            <a:off x="7543800" y="1371600"/>
            <a:ext cx="3124200" cy="5181600"/>
            <a:chOff x="6019800" y="1371600"/>
            <a:chExt cx="3124200" cy="5181600"/>
          </a:xfrm>
        </p:grpSpPr>
        <p:pic>
          <p:nvPicPr>
            <p:cNvPr id="21" name="object 21"/>
            <p:cNvPicPr/>
            <p:nvPr/>
          </p:nvPicPr>
          <p:blipFill>
            <a:blip r:embed="rId13" cstate="print"/>
            <a:stretch>
              <a:fillRect/>
            </a:stretch>
          </p:blipFill>
          <p:spPr>
            <a:xfrm>
              <a:off x="7086600" y="1371600"/>
              <a:ext cx="1905000" cy="1905000"/>
            </a:xfrm>
            <a:prstGeom prst="rect">
              <a:avLst/>
            </a:prstGeom>
          </p:spPr>
        </p:pic>
        <p:pic>
          <p:nvPicPr>
            <p:cNvPr id="22" name="object 22"/>
            <p:cNvPicPr/>
            <p:nvPr/>
          </p:nvPicPr>
          <p:blipFill>
            <a:blip r:embed="rId14" cstate="print"/>
            <a:stretch>
              <a:fillRect/>
            </a:stretch>
          </p:blipFill>
          <p:spPr>
            <a:xfrm>
              <a:off x="6019800" y="4191000"/>
              <a:ext cx="3124199" cy="2362200"/>
            </a:xfrm>
            <a:prstGeom prst="rect">
              <a:avLst/>
            </a:prstGeom>
          </p:spPr>
        </p:pic>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3770915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A4638F0-A61C-495B-AB35-58DBC4635889}"/>
              </a:ext>
            </a:extLst>
          </p:cNvPr>
          <p:cNvPicPr>
            <a:picLocks noChangeAspect="1"/>
          </p:cNvPicPr>
          <p:nvPr/>
        </p:nvPicPr>
        <p:blipFill>
          <a:blip r:embed="rId2"/>
          <a:stretch>
            <a:fillRect/>
          </a:stretch>
        </p:blipFill>
        <p:spPr>
          <a:xfrm>
            <a:off x="1" y="0"/>
            <a:ext cx="12192000" cy="6880485"/>
          </a:xfrm>
          <a:prstGeom prst="rect">
            <a:avLst/>
          </a:prstGeom>
        </p:spPr>
      </p:pic>
    </p:spTree>
    <p:extLst>
      <p:ext uri="{BB962C8B-B14F-4D97-AF65-F5344CB8AC3E}">
        <p14:creationId xmlns:p14="http://schemas.microsoft.com/office/powerpoint/2010/main" val="3381302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31298" y="0"/>
            <a:ext cx="11929403" cy="6671603"/>
          </a:xfrm>
        </p:spPr>
        <p:txBody>
          <a:bodyPr>
            <a:normAutofit lnSpcReduction="10000"/>
          </a:bodyPr>
          <a:lstStyle/>
          <a:p>
            <a:pPr marR="760095" algn="just" defTabSz="976313">
              <a:lnSpc>
                <a:spcPct val="102000"/>
              </a:lnSpc>
              <a:spcBef>
                <a:spcPts val="765"/>
              </a:spcBef>
              <a:spcAft>
                <a:spcPts val="0"/>
              </a:spcAft>
              <a:tabLst>
                <a:tab pos="11085513" algn="l"/>
                <a:tab pos="11198225" algn="l"/>
              </a:tabLst>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defTabSz="976313">
              <a:lnSpc>
                <a:spcPct val="102000"/>
              </a:lnSpc>
              <a:spcBef>
                <a:spcPts val="765"/>
              </a:spcBef>
              <a:spcAft>
                <a:spcPts val="0"/>
              </a:spcAft>
              <a:tabLst>
                <a:tab pos="11085513" algn="l"/>
                <a:tab pos="11198225" algn="l"/>
              </a:tabLst>
            </a:pPr>
            <a:r>
              <a:rPr lang="en-US" sz="28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pPr marR="760095" algn="just" defTabSz="976313">
              <a:lnSpc>
                <a:spcPct val="102000"/>
              </a:lnSpc>
              <a:spcBef>
                <a:spcPts val="765"/>
              </a:spcBef>
              <a:spcAft>
                <a:spcPts val="0"/>
              </a:spcAft>
              <a:tabLst>
                <a:tab pos="11085513" algn="l"/>
                <a:tab pos="11198225" algn="l"/>
              </a:tabLst>
            </a:pPr>
            <a:endParaRPr lang="en-US" sz="22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funds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established to cover project risks that are identified and unknown.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where, and how much money will be spent is not known until the risk event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p>
          <a:p>
            <a:pPr marR="760095" algn="just" defTabSz="976313">
              <a:lnSpc>
                <a:spcPct val="150000"/>
              </a:lnSpc>
              <a:spcBef>
                <a:spcPts val="765"/>
              </a:spcBef>
              <a:spcAft>
                <a:spcPts val="0"/>
              </a:spcAft>
              <a:tabLst>
                <a:tab pos="11085513" algn="l"/>
                <a:tab pos="11198225" algn="l"/>
              </a:tabLst>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“owners” are often reluctant to set up project contingency funds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seem to imply the project plan might be a poor one. Some perceive the contingency fund as an add-on slush fund. Others say they will face the risk when it materializes. Usually, such reluctance to establish contingency reserves can be overcome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 documented risk identification, assessment, contingency plans, and plans for</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disbursed.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485735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0"/>
            <a:ext cx="12192000" cy="6858000"/>
          </a:xfrm>
        </p:spPr>
        <p:txBody>
          <a:bodyPr/>
          <a:lstStyle/>
          <a:p>
            <a:endParaRPr lang="en-US" sz="24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endParaRPr>
          </a:p>
          <a:p>
            <a:r>
              <a:rPr lang="en-US" sz="24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endParaRPr lang="en-US" dirty="0"/>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run</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to</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However, in unique and high-technology projects it is not uncommon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running</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20</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60</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sumption</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must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closely</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monitored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controlled.</a:t>
            </a:r>
          </a:p>
          <a:p>
            <a:pPr algn="just">
              <a:lnSpc>
                <a:spcPct val="150000"/>
              </a:lnSpc>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practice, the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reserve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 is typically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divided into</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budget</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and</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 reserve funds</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for control purposes. Budget reserves are set up to cover</a:t>
            </a:r>
            <a:r>
              <a:rPr lang="en-US" sz="22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those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 of the project. Management reserves are set up to cover unidentified risks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2200" dirty="0"/>
          </a:p>
        </p:txBody>
      </p:sp>
    </p:spTree>
    <p:extLst>
      <p:ext uri="{BB962C8B-B14F-4D97-AF65-F5344CB8AC3E}">
        <p14:creationId xmlns:p14="http://schemas.microsoft.com/office/powerpoint/2010/main" val="24907037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12542" y="239150"/>
            <a:ext cx="11873132" cy="1811215"/>
          </a:xfrm>
        </p:spPr>
        <p:txBody>
          <a:bodyPr>
            <a:normAutofit fontScale="25000" lnSpcReduction="20000"/>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12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algn="just">
              <a:lnSpc>
                <a:spcPct val="120000"/>
              </a:lnSpc>
            </a:pPr>
            <a:r>
              <a:rPr lang="en-US" sz="96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1. Budget reserves</a:t>
            </a:r>
          </a:p>
          <a:p>
            <a:pPr algn="just">
              <a:lnSpc>
                <a:spcPct val="170000"/>
              </a:lnSpc>
            </a:pP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identified for specific work packages or segments of a project</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 in the baseline budget or work breakdown structure. </a:t>
            </a:r>
            <a:r>
              <a:rPr lang="en-US" sz="8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reserve amount might be added to “computer coding” to cover the risk of “testing”</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showing</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8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coding</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20000"/>
              </a:lnSpc>
            </a:pPr>
            <a:endParaRPr lang="en-US" sz="8800" dirty="0">
              <a:solidFill>
                <a:srgbClr val="231F21"/>
              </a:solidFill>
              <a:latin typeface="Georgia" panose="02040502050405020303" pitchFamily="18" charset="0"/>
              <a:ea typeface="Georgia" panose="02040502050405020303" pitchFamily="18" charset="0"/>
              <a:cs typeface="Georgia" panose="02040502050405020303" pitchFamily="18" charset="0"/>
            </a:endParaRPr>
          </a:p>
          <a:p>
            <a:pPr algn="just">
              <a:lnSpc>
                <a:spcPct val="170000"/>
              </a:lnSpc>
            </a:pP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budget reserve should be communicated</a:t>
            </a:r>
            <a:r>
              <a:rPr lang="en-US" sz="8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8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8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openness</a:t>
            </a:r>
            <a:r>
              <a:rPr lang="en-US" sz="8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suggests</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trust</a:t>
            </a:r>
            <a:r>
              <a:rPr lang="en-US" sz="8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encourages</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8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However,</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distributing</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8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8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8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both the project manager and the team members responsible for implementing</a:t>
            </a:r>
            <a:r>
              <a:rPr lang="en-US" sz="8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8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does</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materialize,</a:t>
            </a:r>
            <a:r>
              <a:rPr lang="en-US" sz="8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removed from the budget reserve. Thus, budget reserves decrease as the project</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endParaRPr lang="en-US" sz="88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428911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12542" y="112542"/>
            <a:ext cx="12079457" cy="6745458"/>
          </a:xfrm>
        </p:spPr>
        <p:txBody>
          <a:bodyPr>
            <a:normAutofit/>
          </a:bodyPr>
          <a:lstStyle/>
          <a:p>
            <a:pPr>
              <a:lnSpc>
                <a:spcPct val="150000"/>
              </a:lnSpc>
              <a:spcBef>
                <a:spcPts val="870"/>
              </a:spcBef>
              <a:tabLst>
                <a:tab pos="1377950" algn="l"/>
              </a:tabLst>
            </a:pPr>
            <a:r>
              <a:rPr kumimoji="0" lang="en-US" sz="33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marR="0" algn="just">
              <a:lnSpc>
                <a:spcPct val="150000"/>
              </a:lnSpc>
              <a:spcBef>
                <a:spcPts val="870"/>
              </a:spcBef>
              <a:spcAft>
                <a:spcPts val="0"/>
              </a:spcAft>
              <a:tabLst>
                <a:tab pos="1377950" algn="l"/>
              </a:tabLst>
            </a:pPr>
            <a:r>
              <a:rPr lang="en-US" b="1" dirty="0">
                <a:solidFill>
                  <a:srgbClr val="231F21"/>
                </a:solidFill>
                <a:effectLst/>
                <a:highlight>
                  <a:srgbClr val="00FFFF"/>
                </a:highlight>
                <a:latin typeface="Calibri" panose="020F0502020204030204" pitchFamily="34" charset="0"/>
                <a:ea typeface="Calibri" panose="020F0502020204030204" pitchFamily="34" charset="0"/>
              </a:rPr>
              <a:t>2. Management</a:t>
            </a:r>
            <a:r>
              <a:rPr lang="en-US" b="1" spc="85" dirty="0">
                <a:solidFill>
                  <a:srgbClr val="231F21"/>
                </a:solidFill>
                <a:effectLst/>
                <a:highlight>
                  <a:srgbClr val="00FFFF"/>
                </a:highlight>
                <a:latin typeface="Calibri" panose="020F0502020204030204" pitchFamily="34" charset="0"/>
                <a:ea typeface="Calibri" panose="020F0502020204030204" pitchFamily="34" charset="0"/>
              </a:rPr>
              <a:t> </a:t>
            </a:r>
            <a:r>
              <a:rPr lang="en-US" b="1" dirty="0">
                <a:solidFill>
                  <a:srgbClr val="231F21"/>
                </a:solidFill>
                <a:effectLst/>
                <a:highlight>
                  <a:srgbClr val="00FFFF"/>
                </a:highlight>
                <a:latin typeface="Calibri" panose="020F0502020204030204" pitchFamily="34" charset="0"/>
                <a:ea typeface="Calibri" panose="020F0502020204030204" pitchFamily="34" charset="0"/>
              </a:rPr>
              <a:t>Reserves</a:t>
            </a:r>
            <a:endParaRPr lang="en-US" b="1" dirty="0">
              <a:effectLst/>
              <a:highlight>
                <a:srgbClr val="00FFFF"/>
              </a:highlight>
              <a:latin typeface="Calibri" panose="020F0502020204030204" pitchFamily="34" charset="0"/>
              <a:ea typeface="Calibri" panose="020F0502020204030204" pitchFamily="34" charset="0"/>
            </a:endParaRPr>
          </a:p>
          <a:p>
            <a:pPr marR="1071880" algn="just">
              <a:lnSpc>
                <a:spcPct val="150000"/>
              </a:lnSpc>
              <a:spcBef>
                <a:spcPts val="360"/>
              </a:spcBef>
              <a:spcAft>
                <a:spcPts val="0"/>
              </a:spcAf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 funds are needed to cover major unforeseen risks and, hence, are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 to the total project. For example, a major scope change may appear neces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sary</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midway</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anticipated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22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covered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22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established</a:t>
            </a:r>
            <a:r>
              <a:rPr lang="en-US" sz="22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i="1" u="sng"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after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 reserves are identified and funds established. </a:t>
            </a:r>
          </a:p>
          <a:p>
            <a:pPr marR="1071880" algn="just">
              <a:lnSpc>
                <a:spcPct val="150000"/>
              </a:lnSpc>
              <a:spcBef>
                <a:spcPts val="360"/>
              </a:spcBef>
              <a:spcAft>
                <a:spcPts val="0"/>
              </a:spcAf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independent of budget reserves and are controlled by the project manager and the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 of</a:t>
            </a:r>
            <a:r>
              <a:rPr lang="en-US" sz="2200" spc="2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“owner” can be internal (top management) or external</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the project organization. Most management reserves are set using historical data</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judgments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concerning</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uniqueness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34290034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F8B27-B443-456C-9520-40F03A4EB893}"/>
              </a:ext>
            </a:extLst>
          </p:cNvPr>
          <p:cNvSpPr>
            <a:spLocks noGrp="1"/>
          </p:cNvSpPr>
          <p:nvPr>
            <p:ph type="ctrTitle"/>
          </p:nvPr>
        </p:nvSpPr>
        <p:spPr>
          <a:xfrm>
            <a:off x="172385" y="502170"/>
            <a:ext cx="11855491" cy="1499668"/>
          </a:xfrm>
        </p:spPr>
        <p:txBody>
          <a:bodyPr>
            <a:noAutofit/>
          </a:bodyPr>
          <a:lstStyle/>
          <a:p>
            <a:pPr algn="l">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Table 7.1 shows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 development of a contingency fund estimate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 hypothetical project. Note how budget and management reserves are kept separate;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tracked</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a:t>
            </a:r>
            <a:r>
              <a:rPr lang="en-US" sz="2200" dirty="0">
                <a:effectLst/>
                <a:latin typeface="Georgia" panose="02040502050405020303" pitchFamily="18" charset="0"/>
                <a:ea typeface="Georgia" panose="02040502050405020303" pitchFamily="18" charset="0"/>
                <a:cs typeface="Georgia" panose="02040502050405020303" pitchFamily="18" charset="0"/>
              </a:rPr>
              <a:t/>
            </a:r>
            <a:br>
              <a:rPr lang="en-US" sz="2200" dirty="0">
                <a:effectLst/>
                <a:latin typeface="Georgia" panose="02040502050405020303" pitchFamily="18" charset="0"/>
                <a:ea typeface="Georgia" panose="02040502050405020303" pitchFamily="18" charset="0"/>
                <a:cs typeface="Georgia" panose="02040502050405020303" pitchFamily="18" charset="0"/>
              </a:rPr>
            </a:br>
            <a:endParaRPr lang="en-US" sz="2200" dirty="0"/>
          </a:p>
        </p:txBody>
      </p:sp>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p:txBody>
          <a:bodyPr/>
          <a:lstStyle/>
          <a:p>
            <a:endParaRPr lang="en-US"/>
          </a:p>
        </p:txBody>
      </p:sp>
      <p:pic>
        <p:nvPicPr>
          <p:cNvPr id="7" name="Picture 6">
            <a:extLst>
              <a:ext uri="{FF2B5EF4-FFF2-40B4-BE49-F238E27FC236}">
                <a16:creationId xmlns:a16="http://schemas.microsoft.com/office/drawing/2014/main" id="{D47B6167-9446-4BA6-9693-730C29433ABD}"/>
              </a:ext>
            </a:extLst>
          </p:cNvPr>
          <p:cNvPicPr>
            <a:picLocks noChangeAspect="1"/>
          </p:cNvPicPr>
          <p:nvPr/>
        </p:nvPicPr>
        <p:blipFill rotWithShape="1">
          <a:blip r:embed="rId2"/>
          <a:srcRect l="18565" t="32341" r="12500" b="35724"/>
          <a:stretch/>
        </p:blipFill>
        <p:spPr>
          <a:xfrm>
            <a:off x="172386" y="2186777"/>
            <a:ext cx="12019613" cy="4755630"/>
          </a:xfrm>
          <a:prstGeom prst="rect">
            <a:avLst/>
          </a:prstGeom>
        </p:spPr>
      </p:pic>
    </p:spTree>
    <p:extLst>
      <p:ext uri="{BB962C8B-B14F-4D97-AF65-F5344CB8AC3E}">
        <p14:creationId xmlns:p14="http://schemas.microsoft.com/office/powerpoint/2010/main" val="22648326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450166" y="168813"/>
            <a:ext cx="11605846" cy="5088988"/>
          </a:xfrm>
        </p:spPr>
        <p:txBody>
          <a:bodyPr>
            <a:normAutofit lnSpcReduction="10000"/>
          </a:bodyPr>
          <a:lstStyle/>
          <a:p>
            <a:r>
              <a:rPr lang="en-US" sz="2800" b="1" dirty="0">
                <a:highlight>
                  <a:srgbClr val="FFFF00"/>
                </a:highlight>
              </a:rPr>
              <a:t>Time Buffer</a:t>
            </a:r>
          </a:p>
          <a:p>
            <a:endParaRPr lang="en-US" dirty="0"/>
          </a:p>
          <a:p>
            <a:pPr algn="just">
              <a:lnSpc>
                <a:spcPct val="170000"/>
              </a:lnSpc>
            </a:pP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contingency funds are established to absorb unplanned costs, managers</a:t>
            </a:r>
            <a:r>
              <a:rPr lang="en-US" sz="24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 </a:t>
            </a:r>
            <a:r>
              <a:rPr lang="en-US" sz="24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 buffers to cushion against potential delays in the project.</a:t>
            </a: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And like contingency funds, the amount of time is dependent upon the inherent uncertainty of</a:t>
            </a:r>
            <a:r>
              <a:rPr lang="en-US" sz="24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more uncertain the project the more time should be reserved</a:t>
            </a:r>
            <a:r>
              <a:rPr lang="en-US" sz="24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the schedule. The strategy is to assign extra time at critical moments in the</a:t>
            </a:r>
            <a:r>
              <a:rPr lang="en-US" sz="24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Like management reserves, this buffer typically requires the authorization of top management. </a:t>
            </a:r>
            <a:endParaRPr lang="en-US" dirty="0"/>
          </a:p>
          <a:p>
            <a:pPr algn="just">
              <a:lnSpc>
                <a:spcPct val="170000"/>
              </a:lnSpc>
            </a:pPr>
            <a:endParaRPr lang="en-US" dirty="0"/>
          </a:p>
          <a:p>
            <a:endParaRPr lang="en-US" dirty="0"/>
          </a:p>
        </p:txBody>
      </p:sp>
    </p:spTree>
    <p:extLst>
      <p:ext uri="{BB962C8B-B14F-4D97-AF65-F5344CB8AC3E}">
        <p14:creationId xmlns:p14="http://schemas.microsoft.com/office/powerpoint/2010/main" val="17778960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3762430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0"/>
            <a:ext cx="12192000" cy="6858000"/>
          </a:xfrm>
        </p:spPr>
        <p:txBody>
          <a:bodyPr>
            <a:normAutofit/>
          </a:bodyPr>
          <a:lstStyle/>
          <a:p>
            <a:pPr algn="l"/>
            <a:r>
              <a:rPr lang="en-US" sz="3200" b="1" dirty="0">
                <a:solidFill>
                  <a:srgbClr val="FF0000"/>
                </a:solidFill>
              </a:rPr>
              <a:t>Step 4: Risk response control </a:t>
            </a:r>
          </a:p>
          <a:p>
            <a:pPr algn="l"/>
            <a:endParaRPr lang="en-US" sz="3200" b="1" dirty="0">
              <a:solidFill>
                <a:srgbClr val="FF0000"/>
              </a:solidFill>
            </a:endParaRP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 the results of the first three steps of the risk management process are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summarized in a formal document often called the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 register</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a:t>
            </a:r>
            <a:r>
              <a:rPr lang="en-US" sz="2200" b="1" u="sng"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risk register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details all identified risks, including descriptions, category, and probability of occur-</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ring, impact, responses, contingency plans, owners, and current status. The register</a:t>
            </a:r>
            <a:r>
              <a:rPr lang="en-US" sz="2200" u="sng"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the backbone for the last step in the risk management process: risk control.</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control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involves executing the risk response strategy, monitoring triggering events,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initiating contingency plans, and watching for new risks. Establishing a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a:t>
            </a:r>
            <a:r>
              <a:rPr lang="en-US" sz="2200" b="1" spc="-4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system</a:t>
            </a:r>
            <a:r>
              <a:rPr lang="en-US" sz="2200" spc="-1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deal</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scope,</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essential</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element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sz="2200" b="1" dirty="0">
              <a:solidFill>
                <a:srgbClr val="FF0000"/>
              </a:solidFill>
            </a:endParaRPr>
          </a:p>
        </p:txBody>
      </p:sp>
    </p:spTree>
    <p:extLst>
      <p:ext uri="{BB962C8B-B14F-4D97-AF65-F5344CB8AC3E}">
        <p14:creationId xmlns:p14="http://schemas.microsoft.com/office/powerpoint/2010/main" val="2394993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0"/>
            <a:ext cx="12192000" cy="6858000"/>
          </a:xfrm>
        </p:spPr>
        <p:txBody>
          <a:bodyPr/>
          <a:lstStyle/>
          <a:p>
            <a:pPr algn="l"/>
            <a:r>
              <a:rPr lang="en-US" sz="3200" b="1" dirty="0">
                <a:solidFill>
                  <a:srgbClr val="FF0000"/>
                </a:solidFill>
              </a:rPr>
              <a:t>Step 4: Risk response control </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key for controlling the cost of risks is documenting responsibility.</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can be problematic in projects involving multiple organizations and contractors. Responsibility for risk is frequently passed on to others with the statement, “That is not my worry.” This mentality is dangerous. Each identified risk</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 be assigned (or shared) by mutual agreement of the owner, project manager, and the contractor or person having line responsibility for the work package or segment of</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 is best to have the line person responsible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usage.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required, the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line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person</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play</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role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 additional costs and funds needed to complete the project. Having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line personnel participate in the process focuses attention on the management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 control of its rate of usage, and early warning of potential risk events.</a:t>
            </a:r>
            <a:endParaRPr lang="en-US" sz="2200" b="1" dirty="0">
              <a:solidFill>
                <a:srgbClr val="FF0000"/>
              </a:solidFill>
            </a:endParaRPr>
          </a:p>
          <a:p>
            <a:endParaRPr lang="en-US" dirty="0"/>
          </a:p>
        </p:txBody>
      </p:sp>
    </p:spTree>
    <p:extLst>
      <p:ext uri="{BB962C8B-B14F-4D97-AF65-F5344CB8AC3E}">
        <p14:creationId xmlns:p14="http://schemas.microsoft.com/office/powerpoint/2010/main" val="13770777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 y="239150"/>
            <a:ext cx="8721969" cy="6618849"/>
          </a:xfrm>
        </p:spPr>
        <p:txBody>
          <a:bodyPr/>
          <a:lstStyle/>
          <a:p>
            <a:r>
              <a:rPr lang="en-US" sz="2800" b="1" dirty="0">
                <a:solidFill>
                  <a:srgbClr val="FF0000"/>
                </a:solidFill>
              </a:rPr>
              <a:t>            </a:t>
            </a:r>
            <a:r>
              <a:rPr lang="en-US" sz="3200" b="1" dirty="0">
                <a:solidFill>
                  <a:srgbClr val="FF0000"/>
                </a:solidFill>
              </a:rPr>
              <a:t>Step 4: Risk response control </a:t>
            </a:r>
          </a:p>
          <a:p>
            <a:pPr algn="l"/>
            <a:endParaRPr lang="en-US" sz="2400" b="1" dirty="0">
              <a:solidFill>
                <a:schemeClr val="tx1">
                  <a:lumMod val="95000"/>
                  <a:lumOff val="5000"/>
                </a:schemeClr>
              </a:solidFill>
              <a:highlight>
                <a:srgbClr val="00FFFF"/>
              </a:highlight>
            </a:endParaRPr>
          </a:p>
          <a:p>
            <a:pPr algn="l"/>
            <a:r>
              <a:rPr lang="en-US" sz="2800" b="1" dirty="0">
                <a:solidFill>
                  <a:schemeClr val="tx1">
                    <a:lumMod val="95000"/>
                    <a:lumOff val="5000"/>
                  </a:schemeClr>
                </a:solidFill>
                <a:highlight>
                  <a:srgbClr val="00FFFF"/>
                </a:highlight>
              </a:rPr>
              <a:t>Change control management</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major element of the risk control process is change management. Every detail</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a project plan will not materialize as expected. Coping with and controlling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changes present a formidable challenge for most project managers.</a:t>
            </a:r>
          </a:p>
          <a:p>
            <a:pPr algn="just">
              <a:lnSpc>
                <a:spcPct val="150000"/>
              </a:lnSpc>
            </a:pP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b="1"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come from</a:t>
            </a:r>
            <a:r>
              <a:rPr lang="en-US" sz="22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many</a:t>
            </a:r>
            <a:r>
              <a:rPr lang="en-US" sz="2200" b="1"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sources</a:t>
            </a:r>
            <a:r>
              <a:rPr lang="en-US" sz="2200" b="1"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manager, team</a:t>
            </a:r>
            <a:r>
              <a:rPr lang="en-US" sz="2200"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members,</a:t>
            </a:r>
            <a:r>
              <a:rPr lang="en-US" sz="2200"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occurrence</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2200"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2200" u="sng"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pic>
        <p:nvPicPr>
          <p:cNvPr id="4" name="Picture 3">
            <a:extLst>
              <a:ext uri="{FF2B5EF4-FFF2-40B4-BE49-F238E27FC236}">
                <a16:creationId xmlns:a16="http://schemas.microsoft.com/office/drawing/2014/main" id="{5454CA8D-7FA5-4C21-BFF3-263BF7499C37}"/>
              </a:ext>
            </a:extLst>
          </p:cNvPr>
          <p:cNvPicPr>
            <a:picLocks noChangeAspect="1"/>
          </p:cNvPicPr>
          <p:nvPr/>
        </p:nvPicPr>
        <p:blipFill>
          <a:blip r:embed="rId2"/>
          <a:stretch>
            <a:fillRect/>
          </a:stretch>
        </p:blipFill>
        <p:spPr>
          <a:xfrm>
            <a:off x="9242474" y="928467"/>
            <a:ext cx="2785403" cy="5781821"/>
          </a:xfrm>
          <a:prstGeom prst="rect">
            <a:avLst/>
          </a:prstGeom>
        </p:spPr>
      </p:pic>
      <p:pic>
        <p:nvPicPr>
          <p:cNvPr id="8" name="Picture 7">
            <a:extLst>
              <a:ext uri="{FF2B5EF4-FFF2-40B4-BE49-F238E27FC236}">
                <a16:creationId xmlns:a16="http://schemas.microsoft.com/office/drawing/2014/main" id="{3FDA9082-58AE-4B76-A983-F6CAB98C359C}"/>
              </a:ext>
            </a:extLst>
          </p:cNvPr>
          <p:cNvPicPr>
            <a:picLocks noChangeAspect="1"/>
          </p:cNvPicPr>
          <p:nvPr/>
        </p:nvPicPr>
        <p:blipFill>
          <a:blip r:embed="rId3"/>
          <a:stretch>
            <a:fillRect/>
          </a:stretch>
        </p:blipFill>
        <p:spPr>
          <a:xfrm>
            <a:off x="9617539" y="204567"/>
            <a:ext cx="2199323" cy="723900"/>
          </a:xfrm>
          <a:prstGeom prst="rect">
            <a:avLst/>
          </a:prstGeom>
        </p:spPr>
      </p:pic>
    </p:spTree>
    <p:extLst>
      <p:ext uri="{BB962C8B-B14F-4D97-AF65-F5344CB8AC3E}">
        <p14:creationId xmlns:p14="http://schemas.microsoft.com/office/powerpoint/2010/main" val="9394785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98474" y="98474"/>
            <a:ext cx="11957538" cy="6583680"/>
          </a:xfrm>
        </p:spPr>
        <p:txBody>
          <a:bodyPr>
            <a:normAutofit fontScale="92500" lnSpcReduction="10000"/>
          </a:bodyPr>
          <a:lstStyle/>
          <a:p>
            <a:r>
              <a:rPr lang="en-US" sz="3200" b="1" dirty="0">
                <a:solidFill>
                  <a:srgbClr val="FF0000"/>
                </a:solidFill>
              </a:rPr>
              <a:t>Step 4: Risk response control </a:t>
            </a:r>
          </a:p>
          <a:p>
            <a:pPr algn="l"/>
            <a:endParaRPr lang="en-US" sz="1800" b="1" dirty="0">
              <a:solidFill>
                <a:schemeClr val="tx1">
                  <a:lumMod val="95000"/>
                  <a:lumOff val="5000"/>
                </a:schemeClr>
              </a:solidFill>
              <a:highlight>
                <a:srgbClr val="00FFFF"/>
              </a:highlight>
            </a:endParaRPr>
          </a:p>
          <a:p>
            <a:pPr algn="l"/>
            <a:r>
              <a:rPr lang="en-US" sz="2800" b="1" dirty="0">
                <a:solidFill>
                  <a:schemeClr val="tx1">
                    <a:lumMod val="95000"/>
                    <a:lumOff val="5000"/>
                  </a:schemeClr>
                </a:solidFill>
                <a:highlight>
                  <a:srgbClr val="00FFFF"/>
                </a:highlight>
              </a:rPr>
              <a:t>Change control management</a:t>
            </a:r>
          </a:p>
          <a:p>
            <a:pPr algn="l"/>
            <a:endParaRPr lang="en-US" sz="2800" b="1" u="sng" dirty="0">
              <a:solidFill>
                <a:schemeClr val="tx1">
                  <a:lumMod val="95000"/>
                  <a:lumOff val="5000"/>
                </a:schemeClr>
              </a:solidFill>
              <a:effectLst/>
              <a:highlight>
                <a:srgbClr val="00FFFF"/>
              </a:highlight>
              <a:latin typeface="Georgia" panose="02040502050405020303" pitchFamily="18" charset="0"/>
              <a:ea typeface="Georgia" panose="02040502050405020303" pitchFamily="18" charset="0"/>
              <a:cs typeface="Georgia" panose="02040502050405020303" pitchFamily="18" charset="0"/>
            </a:endParaRPr>
          </a:p>
          <a:p>
            <a:pPr algn="l"/>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Most</a:t>
            </a:r>
            <a:r>
              <a:rPr lang="en-US" sz="2200" b="1"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b="1"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2200" b="1" u="sng"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fall</a:t>
            </a:r>
            <a:r>
              <a:rPr lang="en-US" sz="2200" b="1"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into</a:t>
            </a:r>
            <a:r>
              <a:rPr lang="en-US" sz="2200" b="1"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three</a:t>
            </a:r>
            <a:r>
              <a:rPr lang="en-US" sz="2200" b="1"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categories:</a:t>
            </a:r>
            <a:endParaRPr lang="en-US" sz="2200" b="1" u="sng" dirty="0">
              <a:effectLst/>
              <a:latin typeface="Georgia" panose="02040502050405020303" pitchFamily="18" charset="0"/>
              <a:ea typeface="Georgia" panose="02040502050405020303" pitchFamily="18" charset="0"/>
              <a:cs typeface="Georgia" panose="02040502050405020303" pitchFamily="18" charset="0"/>
            </a:endParaRPr>
          </a:p>
          <a:p>
            <a:pPr marR="763905" lvl="0" algn="just">
              <a:lnSpc>
                <a:spcPct val="150000"/>
              </a:lnSpc>
              <a:spcBef>
                <a:spcPts val="555"/>
              </a:spcBef>
              <a:spcAft>
                <a:spcPts val="0"/>
              </a:spcAft>
              <a:buClr>
                <a:srgbClr val="231F21"/>
              </a:buClr>
              <a:buSzPts val="1050"/>
              <a:tabLst>
                <a:tab pos="606425"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Scope changes in the form of design or additions represent big changes; for ex</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requests</a:t>
            </a:r>
            <a:r>
              <a:rPr lang="en-US" sz="22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redesign</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a:t>
            </a:r>
          </a:p>
          <a:p>
            <a:pPr marR="763905" lvl="0" algn="just">
              <a:lnSpc>
                <a:spcPct val="150000"/>
              </a:lnSpc>
              <a:spcBef>
                <a:spcPts val="555"/>
              </a:spcBef>
              <a:spcAft>
                <a:spcPts val="0"/>
              </a:spcAft>
              <a:buClr>
                <a:srgbClr val="231F21"/>
              </a:buClr>
              <a:buSzPts val="1050"/>
              <a:tabLst>
                <a:tab pos="606425" algn="l"/>
              </a:tabLst>
            </a:pP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761365" lvl="0" algn="just">
              <a:lnSpc>
                <a:spcPct val="150000"/>
              </a:lnSpc>
              <a:spcBef>
                <a:spcPts val="205"/>
              </a:spcBef>
              <a:spcAft>
                <a:spcPts val="0"/>
              </a:spcAft>
              <a:buClr>
                <a:srgbClr val="231F21"/>
              </a:buClr>
              <a:buSzPts val="1050"/>
              <a:tabLst>
                <a:tab pos="606425"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 Implementation of contingency plans, when risk events occur, represent changes</a:t>
            </a:r>
            <a:r>
              <a:rPr lang="en-US" sz="22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baseline</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p>
          <a:p>
            <a:pPr marR="761365" lvl="0" algn="just">
              <a:lnSpc>
                <a:spcPct val="150000"/>
              </a:lnSpc>
              <a:spcBef>
                <a:spcPts val="205"/>
              </a:spcBef>
              <a:spcAft>
                <a:spcPts val="0"/>
              </a:spcAft>
              <a:buClr>
                <a:srgbClr val="231F21"/>
              </a:buClr>
              <a:buSzPts val="1050"/>
              <a:tabLst>
                <a:tab pos="606425" algn="l"/>
              </a:tabLst>
            </a:pP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761365" lvl="0" algn="just">
              <a:lnSpc>
                <a:spcPct val="150000"/>
              </a:lnSpc>
              <a:spcBef>
                <a:spcPts val="205"/>
              </a:spcBef>
              <a:spcAft>
                <a:spcPts val="0"/>
              </a:spcAft>
              <a:buClr>
                <a:srgbClr val="231F21"/>
              </a:buClr>
              <a:buSzPts val="1050"/>
              <a:tabLst>
                <a:tab pos="608965"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 Improvement</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suggested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members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another</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category.</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L="450215" marR="763905" algn="just">
              <a:lnSpc>
                <a:spcPct val="150000"/>
              </a:lnSpc>
              <a:spcBef>
                <a:spcPts val="565"/>
              </a:spcBef>
              <a:spcAft>
                <a:spcPts val="0"/>
              </a:spcAf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 change is inevitable, a well-defined change review and control process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early</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planning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cycle.</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spTree>
    <p:extLst>
      <p:ext uri="{BB962C8B-B14F-4D97-AF65-F5344CB8AC3E}">
        <p14:creationId xmlns:p14="http://schemas.microsoft.com/office/powerpoint/2010/main" val="40761998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12542" y="1"/>
            <a:ext cx="11859064" cy="6724356"/>
          </a:xfrm>
        </p:spPr>
        <p:txBody>
          <a:bodyPr>
            <a:normAutofit/>
          </a:bodyPr>
          <a:lstStyle/>
          <a:p>
            <a:r>
              <a:rPr lang="en-US" sz="2800" b="1" dirty="0">
                <a:solidFill>
                  <a:srgbClr val="FF0000"/>
                </a:solidFill>
              </a:rPr>
              <a:t>Step 4: Risk response control </a:t>
            </a:r>
          </a:p>
          <a:p>
            <a:endParaRPr lang="en-US" sz="2800" dirty="0">
              <a:solidFill>
                <a:srgbClr val="FF0000"/>
              </a:solidFill>
              <a:highlight>
                <a:srgbClr val="00FFFF"/>
              </a:highlight>
            </a:endParaRPr>
          </a:p>
          <a:p>
            <a:pPr marR="760095" algn="just">
              <a:lnSpc>
                <a:spcPct val="150000"/>
              </a:lnSpc>
              <a:spcBef>
                <a:spcPts val="0"/>
              </a:spcBef>
              <a:spcAft>
                <a:spcPts val="0"/>
              </a:spcAft>
            </a:pPr>
            <a:r>
              <a:rPr lang="en-US" sz="22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Change</a:t>
            </a:r>
            <a:r>
              <a:rPr lang="en-US" sz="22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management</a:t>
            </a:r>
            <a:r>
              <a:rPr lang="en-US" sz="22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systems</a:t>
            </a:r>
            <a:r>
              <a:rPr lang="en-US" sz="22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 reporting, controlling, and recording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 to the project baseline. In practice most change management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systems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designed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accomplish</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following:</a:t>
            </a:r>
          </a:p>
          <a:p>
            <a:pPr marL="457200" marR="760095" indent="-457200" algn="just">
              <a:lnSpc>
                <a:spcPct val="150000"/>
              </a:lnSpc>
              <a:spcBef>
                <a:spcPts val="0"/>
              </a:spcBef>
              <a:spcAft>
                <a:spcPts val="0"/>
              </a:spcAft>
              <a:buAutoNum type="arabicPeriod"/>
            </a:pP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Identify</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proposed</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List</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effects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proposed</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Review,</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disapprove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formally.</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resolve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conflicts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conditions,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Communicate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parties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affected.</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Assign</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2200" spc="10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implementing</a:t>
            </a:r>
            <a:r>
              <a:rPr lang="en-US" sz="2200" spc="1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master</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endParaRPr lang="en-US" sz="22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spTree>
    <p:extLst>
      <p:ext uri="{BB962C8B-B14F-4D97-AF65-F5344CB8AC3E}">
        <p14:creationId xmlns:p14="http://schemas.microsoft.com/office/powerpoint/2010/main" val="4176515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98474" y="98474"/>
            <a:ext cx="11957538" cy="6639951"/>
          </a:xfrm>
        </p:spPr>
        <p:txBody>
          <a:bodyPr/>
          <a:lstStyle/>
          <a:p>
            <a:r>
              <a:rPr lang="en-US" sz="3200" b="1" dirty="0">
                <a:solidFill>
                  <a:srgbClr val="FF0000"/>
                </a:solidFill>
              </a:rPr>
              <a:t>Step 4: Risk response control </a:t>
            </a:r>
          </a:p>
          <a:p>
            <a:pPr>
              <a:lnSpc>
                <a:spcPct val="50000"/>
              </a:lnSpc>
            </a:pPr>
            <a:endParaRPr lang="en-US" sz="2800" b="1" dirty="0">
              <a:solidFill>
                <a:srgbClr val="FF0000"/>
              </a:solidFill>
            </a:endParaRP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 use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 request forms and logs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track proposed changes.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simplified</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depicted</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7.10.</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description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approving the change, the impact of the change on project scope/schedule/cost,</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signature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paths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review</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well</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tracking</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number.</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logs</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 summarize the status of all outstanding change requests and include such</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document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codes</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related</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 and</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current</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status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spTree>
    <p:extLst>
      <p:ext uri="{BB962C8B-B14F-4D97-AF65-F5344CB8AC3E}">
        <p14:creationId xmlns:p14="http://schemas.microsoft.com/office/powerpoint/2010/main" val="3362584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34E83299-FCB0-40E7-B18A-19F360C7AB6A}"/>
              </a:ext>
            </a:extLst>
          </p:cNvPr>
          <p:cNvSpPr>
            <a:spLocks noGrp="1"/>
          </p:cNvSpPr>
          <p:nvPr>
            <p:ph type="subTitle" idx="1"/>
          </p:nvPr>
        </p:nvSpPr>
        <p:spPr/>
        <p:txBody>
          <a:bodyPr/>
          <a:lstStyle/>
          <a:p>
            <a:endParaRPr lang="en-US"/>
          </a:p>
        </p:txBody>
      </p:sp>
      <p:pic>
        <p:nvPicPr>
          <p:cNvPr id="6" name="Picture 5">
            <a:extLst>
              <a:ext uri="{FF2B5EF4-FFF2-40B4-BE49-F238E27FC236}">
                <a16:creationId xmlns:a16="http://schemas.microsoft.com/office/drawing/2014/main" id="{10395A6E-383A-4C7B-B2C4-653A8C9EE5BE}"/>
              </a:ext>
            </a:extLst>
          </p:cNvPr>
          <p:cNvPicPr>
            <a:picLocks noChangeAspect="1"/>
          </p:cNvPicPr>
          <p:nvPr/>
        </p:nvPicPr>
        <p:blipFill>
          <a:blip r:embed="rId2"/>
          <a:stretch>
            <a:fillRect/>
          </a:stretch>
        </p:blipFill>
        <p:spPr>
          <a:xfrm>
            <a:off x="0" y="0"/>
            <a:ext cx="12191999" cy="6740013"/>
          </a:xfrm>
          <a:prstGeom prst="rect">
            <a:avLst/>
          </a:prstGeom>
        </p:spPr>
      </p:pic>
      <p:sp>
        <p:nvSpPr>
          <p:cNvPr id="10" name="TextBox 9">
            <a:extLst>
              <a:ext uri="{FF2B5EF4-FFF2-40B4-BE49-F238E27FC236}">
                <a16:creationId xmlns:a16="http://schemas.microsoft.com/office/drawing/2014/main" id="{57C5BE0A-2B19-4241-B48C-507516578F71}"/>
              </a:ext>
            </a:extLst>
          </p:cNvPr>
          <p:cNvSpPr txBox="1"/>
          <p:nvPr/>
        </p:nvSpPr>
        <p:spPr>
          <a:xfrm>
            <a:off x="434340" y="117987"/>
            <a:ext cx="2179320" cy="400110"/>
          </a:xfrm>
          <a:prstGeom prst="rect">
            <a:avLst/>
          </a:prstGeom>
          <a:noFill/>
        </p:spPr>
        <p:txBody>
          <a:bodyPr wrap="square">
            <a:spAutoFit/>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Figure 7.10: </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3567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1DB11363-EE9E-40D8-A3AB-3A4A6B8DDE20}"/>
              </a:ext>
            </a:extLst>
          </p:cNvPr>
          <p:cNvGraphicFramePr>
            <a:graphicFrameLocks noGrp="1"/>
          </p:cNvGraphicFramePr>
          <p:nvPr>
            <p:extLst>
              <p:ext uri="{D42A27DB-BD31-4B8C-83A1-F6EECF244321}">
                <p14:modId xmlns:p14="http://schemas.microsoft.com/office/powerpoint/2010/main" val="4142244352"/>
              </p:ext>
            </p:extLst>
          </p:nvPr>
        </p:nvGraphicFramePr>
        <p:xfrm>
          <a:off x="89095" y="210083"/>
          <a:ext cx="12013810" cy="6647917"/>
        </p:xfrm>
        <a:graphic>
          <a:graphicData uri="http://schemas.openxmlformats.org/drawingml/2006/table">
            <a:tbl>
              <a:tblPr/>
              <a:tblGrid>
                <a:gridCol w="773723">
                  <a:extLst>
                    <a:ext uri="{9D8B030D-6E8A-4147-A177-3AD203B41FA5}">
                      <a16:colId xmlns:a16="http://schemas.microsoft.com/office/drawing/2014/main" val="3113784812"/>
                    </a:ext>
                  </a:extLst>
                </a:gridCol>
                <a:gridCol w="1328610">
                  <a:extLst>
                    <a:ext uri="{9D8B030D-6E8A-4147-A177-3AD203B41FA5}">
                      <a16:colId xmlns:a16="http://schemas.microsoft.com/office/drawing/2014/main" val="1952422301"/>
                    </a:ext>
                  </a:extLst>
                </a:gridCol>
                <a:gridCol w="1906959">
                  <a:extLst>
                    <a:ext uri="{9D8B030D-6E8A-4147-A177-3AD203B41FA5}">
                      <a16:colId xmlns:a16="http://schemas.microsoft.com/office/drawing/2014/main" val="3923902062"/>
                    </a:ext>
                  </a:extLst>
                </a:gridCol>
                <a:gridCol w="590843">
                  <a:extLst>
                    <a:ext uri="{9D8B030D-6E8A-4147-A177-3AD203B41FA5}">
                      <a16:colId xmlns:a16="http://schemas.microsoft.com/office/drawing/2014/main" val="83728927"/>
                    </a:ext>
                  </a:extLst>
                </a:gridCol>
                <a:gridCol w="870827">
                  <a:extLst>
                    <a:ext uri="{9D8B030D-6E8A-4147-A177-3AD203B41FA5}">
                      <a16:colId xmlns:a16="http://schemas.microsoft.com/office/drawing/2014/main" val="2003229081"/>
                    </a:ext>
                  </a:extLst>
                </a:gridCol>
                <a:gridCol w="630151">
                  <a:extLst>
                    <a:ext uri="{9D8B030D-6E8A-4147-A177-3AD203B41FA5}">
                      <a16:colId xmlns:a16="http://schemas.microsoft.com/office/drawing/2014/main" val="2705700972"/>
                    </a:ext>
                  </a:extLst>
                </a:gridCol>
                <a:gridCol w="630151">
                  <a:extLst>
                    <a:ext uri="{9D8B030D-6E8A-4147-A177-3AD203B41FA5}">
                      <a16:colId xmlns:a16="http://schemas.microsoft.com/office/drawing/2014/main" val="3336994000"/>
                    </a:ext>
                  </a:extLst>
                </a:gridCol>
                <a:gridCol w="1555267">
                  <a:extLst>
                    <a:ext uri="{9D8B030D-6E8A-4147-A177-3AD203B41FA5}">
                      <a16:colId xmlns:a16="http://schemas.microsoft.com/office/drawing/2014/main" val="670215965"/>
                    </a:ext>
                  </a:extLst>
                </a:gridCol>
                <a:gridCol w="1220081">
                  <a:extLst>
                    <a:ext uri="{9D8B030D-6E8A-4147-A177-3AD203B41FA5}">
                      <a16:colId xmlns:a16="http://schemas.microsoft.com/office/drawing/2014/main" val="2250341434"/>
                    </a:ext>
                  </a:extLst>
                </a:gridCol>
                <a:gridCol w="1220081">
                  <a:extLst>
                    <a:ext uri="{9D8B030D-6E8A-4147-A177-3AD203B41FA5}">
                      <a16:colId xmlns:a16="http://schemas.microsoft.com/office/drawing/2014/main" val="756639000"/>
                    </a:ext>
                  </a:extLst>
                </a:gridCol>
                <a:gridCol w="1287117">
                  <a:extLst>
                    <a:ext uri="{9D8B030D-6E8A-4147-A177-3AD203B41FA5}">
                      <a16:colId xmlns:a16="http://schemas.microsoft.com/office/drawing/2014/main" val="2181236010"/>
                    </a:ext>
                  </a:extLst>
                </a:gridCol>
              </a:tblGrid>
              <a:tr h="780272">
                <a:tc gridSpan="10">
                  <a:txBody>
                    <a:bodyPr/>
                    <a:lstStyle/>
                    <a:p>
                      <a:pPr algn="l" fontAlgn="b"/>
                      <a:r>
                        <a:rPr lang="en-US" sz="2000" b="1" i="0" u="none" strike="noStrike" dirty="0">
                          <a:effectLst/>
                          <a:latin typeface="Arial Narrow" panose="020B0606020202030204" pitchFamily="34" charset="0"/>
                        </a:rPr>
                        <a:t>Figure 7.11: Change Request log</a:t>
                      </a:r>
                      <a:endParaRPr lang="en-US" sz="2000" b="0" i="0" u="none" strike="noStrike" dirty="0">
                        <a:effectLst/>
                        <a:latin typeface="Arial" panose="020B0604020202020204" pitchFamily="34" charset="0"/>
                      </a:endParaRPr>
                    </a:p>
                  </a:txBody>
                  <a:tcPr marL="0" marR="0" marT="0" marB="0">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900" b="0" i="0" u="none" strike="noStrike">
                        <a:effectLst/>
                        <a:latin typeface="Arial Narrow" panose="020B0606020202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3539365"/>
                  </a:ext>
                </a:extLst>
              </a:tr>
              <a:tr h="690732">
                <a:tc>
                  <a:txBody>
                    <a:bodyPr/>
                    <a:lstStyle/>
                    <a:p>
                      <a:pPr algn="ctr" fontAlgn="ctr"/>
                      <a:r>
                        <a:rPr lang="en-US" sz="1400" b="1" i="0" u="none" strike="noStrike" dirty="0">
                          <a:solidFill>
                            <a:srgbClr val="FFFFFF"/>
                          </a:solidFill>
                          <a:effectLst/>
                          <a:latin typeface="Arial Narrow" panose="020B0606020202030204" pitchFamily="34" charset="0"/>
                        </a:rPr>
                        <a:t>CR-ID</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CR Name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Description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Status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Origination Date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Closed</a:t>
                      </a:r>
                      <a:br>
                        <a:rPr lang="en-US" sz="1400" b="1" i="0" u="none" strike="noStrike" dirty="0">
                          <a:solidFill>
                            <a:srgbClr val="FFFFFF"/>
                          </a:solidFill>
                          <a:effectLst/>
                          <a:latin typeface="Arial Narrow" panose="020B0606020202030204" pitchFamily="34" charset="0"/>
                        </a:rPr>
                      </a:br>
                      <a:r>
                        <a:rPr lang="en-US" sz="1400" b="1" i="0" u="none" strike="noStrike" dirty="0">
                          <a:solidFill>
                            <a:srgbClr val="FFFFFF"/>
                          </a:solidFill>
                          <a:effectLst/>
                          <a:latin typeface="Arial Narrow" panose="020B0606020202030204" pitchFamily="34" charset="0"/>
                        </a:rPr>
                        <a:t>Date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Priority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Triple Constraint Impact</a:t>
                      </a:r>
                      <a:br>
                        <a:rPr lang="en-US" sz="1400" b="1" i="0" u="none" strike="noStrike" dirty="0">
                          <a:solidFill>
                            <a:srgbClr val="FFFFFF"/>
                          </a:solidFill>
                          <a:effectLst/>
                          <a:latin typeface="Arial Narrow" panose="020B0606020202030204" pitchFamily="34" charset="0"/>
                        </a:rPr>
                      </a:br>
                      <a:r>
                        <a:rPr lang="en-US" sz="1400" b="1" i="0" u="none" strike="noStrike" dirty="0">
                          <a:solidFill>
                            <a:srgbClr val="FFFFFF"/>
                          </a:solidFill>
                          <a:effectLst/>
                          <a:latin typeface="Arial Narrow" panose="020B0606020202030204" pitchFamily="34" charset="0"/>
                        </a:rPr>
                        <a:t>(Scope, Time and/or Cost)</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Follow up Action Needed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Responsible Party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tc>
                  <a:txBody>
                    <a:bodyPr/>
                    <a:lstStyle/>
                    <a:p>
                      <a:pPr algn="ctr" fontAlgn="ctr"/>
                      <a:r>
                        <a:rPr lang="en-US" sz="1400" b="1" i="0" u="none" strike="noStrike" dirty="0">
                          <a:solidFill>
                            <a:srgbClr val="FFFFFF"/>
                          </a:solidFill>
                          <a:effectLst/>
                          <a:latin typeface="Arial Narrow" panose="020B0606020202030204" pitchFamily="34" charset="0"/>
                        </a:rPr>
                        <a:t>Updates</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D7D31"/>
                    </a:solidFill>
                  </a:tcPr>
                </a:tc>
                <a:extLst>
                  <a:ext uri="{0D108BD9-81ED-4DB2-BD59-A6C34878D82A}">
                    <a16:rowId xmlns:a16="http://schemas.microsoft.com/office/drawing/2014/main" val="1914607185"/>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9322298"/>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4692733"/>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8470071"/>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860933"/>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86495522"/>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40471488"/>
                  </a:ext>
                </a:extLst>
              </a:tr>
              <a:tr h="716315">
                <a:tc>
                  <a:txBody>
                    <a:bodyPr/>
                    <a:lstStyle/>
                    <a:p>
                      <a:pPr algn="l" fontAlgn="b"/>
                      <a:r>
                        <a:rPr lang="en-US" sz="9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9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5464324"/>
                  </a:ext>
                </a:extLst>
              </a:tr>
            </a:tbl>
          </a:graphicData>
        </a:graphic>
      </p:graphicFrame>
      <p:pic>
        <p:nvPicPr>
          <p:cNvPr id="5" name="Picture 4">
            <a:extLst>
              <a:ext uri="{FF2B5EF4-FFF2-40B4-BE49-F238E27FC236}">
                <a16:creationId xmlns:a16="http://schemas.microsoft.com/office/drawing/2014/main" id="{B503EA63-C2E0-4F73-A63D-FBB9D32FC2F3}"/>
              </a:ext>
            </a:extLst>
          </p:cNvPr>
          <p:cNvPicPr>
            <a:picLocks noChangeAspect="1"/>
          </p:cNvPicPr>
          <p:nvPr/>
        </p:nvPicPr>
        <p:blipFill>
          <a:blip r:embed="rId2" cstate="print">
            <a:clrChange>
              <a:clrFrom>
                <a:srgbClr val="FDFDFD"/>
              </a:clrFrom>
              <a:clrTo>
                <a:srgbClr val="FDFDFD">
                  <a:alpha val="0"/>
                </a:srgbClr>
              </a:clrTo>
            </a:clrChange>
          </a:blip>
          <a:stretch>
            <a:fillRect/>
          </a:stretch>
        </p:blipFill>
        <p:spPr>
          <a:xfrm>
            <a:off x="8816975" y="1892300"/>
            <a:ext cx="3175" cy="517525"/>
          </a:xfrm>
          <a:prstGeom prst="rect">
            <a:avLst/>
          </a:prstGeom>
        </p:spPr>
      </p:pic>
    </p:spTree>
    <p:extLst>
      <p:ext uri="{BB962C8B-B14F-4D97-AF65-F5344CB8AC3E}">
        <p14:creationId xmlns:p14="http://schemas.microsoft.com/office/powerpoint/2010/main" val="16659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337624"/>
            <a:ext cx="12192000" cy="2613073"/>
          </a:xfrm>
        </p:spPr>
        <p:txBody>
          <a:bodyPr>
            <a:noAutofit/>
          </a:bodyPr>
          <a:lstStyle/>
          <a:p>
            <a:pPr marL="112713" marR="734060" algn="just">
              <a:lnSpc>
                <a:spcPct val="150000"/>
              </a:lnSpc>
              <a:spcBef>
                <a:spcPts val="0"/>
              </a:spcBef>
              <a:spcAft>
                <a:spcPts val="0"/>
              </a:spcAft>
            </a:pP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a:t>
            </a:r>
            <a:r>
              <a:rPr lang="en-US" sz="2200" b="1" spc="-3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benefits</a:t>
            </a:r>
            <a:r>
              <a:rPr lang="en-US" sz="2200" b="1" spc="-1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derived</a:t>
            </a:r>
            <a:r>
              <a:rPr lang="en-US" sz="2200" b="1" spc="-23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from</a:t>
            </a:r>
            <a:r>
              <a:rPr lang="en-US" sz="2200" b="1" spc="1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a:t>
            </a:r>
            <a:r>
              <a:rPr lang="en-US" sz="2200" b="1" spc="2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control</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systems</a:t>
            </a:r>
            <a:r>
              <a:rPr lang="en-US" sz="2200" b="1" spc="1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are</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a:t>
            </a:r>
            <a:r>
              <a:rPr lang="en-US" sz="2200" b="1" spc="-2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following:</a:t>
            </a:r>
          </a:p>
          <a:p>
            <a:pPr marL="112713" marR="734060" algn="just">
              <a:lnSpc>
                <a:spcPct val="150000"/>
              </a:lnSpc>
              <a:spcBef>
                <a:spcPts val="0"/>
              </a:spcBef>
              <a:spcAft>
                <a:spcPts val="0"/>
              </a:spcAft>
            </a:pPr>
            <a:endParaRPr lang="en-US" sz="2200" b="1" dirty="0">
              <a:effectLst/>
              <a:highlight>
                <a:srgbClr val="00FFFF"/>
              </a:highlight>
              <a:latin typeface="Georgia" panose="02040502050405020303" pitchFamily="18" charset="0"/>
              <a:ea typeface="Georgia" panose="02040502050405020303" pitchFamily="18" charset="0"/>
              <a:cs typeface="Georgia" panose="02040502050405020303" pitchFamily="18" charset="0"/>
            </a:endParaRPr>
          </a:p>
          <a:p>
            <a:pPr lvl="1" algn="just">
              <a:lnSpc>
                <a:spcPct val="150000"/>
              </a:lnSpc>
              <a:spcBef>
                <a:spcPts val="250"/>
              </a:spcBef>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Inconsequential</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discouraged</a:t>
            </a:r>
            <a:r>
              <a:rPr lang="en-US" sz="220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50"/>
              </a:spcBef>
              <a:spcAft>
                <a:spcPts val="0"/>
              </a:spcAft>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 Costs</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maintained</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35"/>
              </a:spcBef>
              <a:spcAft>
                <a:spcPts val="0"/>
              </a:spcAft>
              <a:buClr>
                <a:srgbClr val="231F21"/>
              </a:buClr>
              <a:buSzPts val="1050"/>
              <a:tabLst>
                <a:tab pos="2481580" algn="l"/>
              </a:tabLst>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 Integrity</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measures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maintained.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45"/>
              </a:spcBef>
              <a:spcAft>
                <a:spcPts val="0"/>
              </a:spcAft>
              <a:buClr>
                <a:srgbClr val="231F21"/>
              </a:buClr>
              <a:buSzPts val="1050"/>
              <a:tabLst>
                <a:tab pos="2481580" algn="l"/>
              </a:tabLst>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4- Allocation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35"/>
              </a:spcBef>
              <a:spcAft>
                <a:spcPts val="0"/>
              </a:spcAft>
              <a:buClr>
                <a:srgbClr val="231F21"/>
              </a:buClr>
              <a:buSzPts val="1050"/>
              <a:tabLst>
                <a:tab pos="2481580" algn="l"/>
              </a:tabLst>
            </a:pP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 Responsibility</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implementation</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clarified.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35"/>
              </a:spcBef>
              <a:spcAft>
                <a:spcPts val="0"/>
              </a:spcAft>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6- Effect</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visible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parties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45"/>
              </a:spcBef>
              <a:spcAft>
                <a:spcPts val="0"/>
              </a:spcAft>
              <a:buClr>
                <a:srgbClr val="231F21"/>
              </a:buClr>
              <a:buSzPts val="1050"/>
              <a:tabLst>
                <a:tab pos="2481580" algn="l"/>
              </a:tabLst>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 Implementation</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change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40"/>
              </a:spcBef>
              <a:spcAft>
                <a:spcPts val="0"/>
              </a:spcAft>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8- Scope</a:t>
            </a:r>
            <a:r>
              <a:rPr lang="en-US" sz="22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9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quickly</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reflected</a:t>
            </a:r>
            <a:r>
              <a:rPr lang="en-US" sz="22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baseline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22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measures.</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endParaRPr lang="en-US" sz="2200" dirty="0"/>
          </a:p>
        </p:txBody>
      </p:sp>
    </p:spTree>
    <p:extLst>
      <p:ext uri="{BB962C8B-B14F-4D97-AF65-F5344CB8AC3E}">
        <p14:creationId xmlns:p14="http://schemas.microsoft.com/office/powerpoint/2010/main" val="15587845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168811"/>
            <a:ext cx="12192000" cy="6689189"/>
          </a:xfrm>
        </p:spPr>
        <p:txBody>
          <a:bodyPr>
            <a:normAutofit fontScale="62500" lnSpcReduction="20000"/>
          </a:bodyPr>
          <a:lstStyle/>
          <a:p>
            <a:pPr marL="2012950" marR="0" algn="just">
              <a:spcBef>
                <a:spcPts val="0"/>
              </a:spcBef>
              <a:spcAft>
                <a:spcPts val="0"/>
              </a:spcAft>
            </a:pP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Balancing</a:t>
            </a:r>
            <a:r>
              <a:rPr lang="en-US" sz="3700" b="1" spc="9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the</a:t>
            </a:r>
            <a:r>
              <a:rPr lang="en-US" sz="37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Portfolio</a:t>
            </a:r>
            <a:r>
              <a:rPr lang="en-US" sz="37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for</a:t>
            </a:r>
            <a:r>
              <a:rPr lang="en-US" sz="37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Risks</a:t>
            </a:r>
            <a:r>
              <a:rPr lang="en-US" sz="3700" b="1" spc="9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and</a:t>
            </a:r>
            <a:r>
              <a:rPr lang="en-US" sz="3700" b="1" spc="5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Types</a:t>
            </a:r>
            <a:r>
              <a:rPr lang="en-US" sz="3700" b="1" spc="9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of</a:t>
            </a:r>
            <a:r>
              <a:rPr lang="en-US" sz="37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37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Projects</a:t>
            </a:r>
          </a:p>
          <a:p>
            <a:pPr marL="2012950" marR="0" algn="just">
              <a:spcBef>
                <a:spcPts val="0"/>
              </a:spcBef>
              <a:spcAft>
                <a:spcPts val="0"/>
              </a:spcAft>
            </a:pPr>
            <a:endParaRPr lang="en-US" sz="3300" b="1" dirty="0">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spcAft>
                <a:spcPts val="0"/>
              </a:spcAft>
            </a:pP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major</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of</a:t>
            </a:r>
            <a:r>
              <a:rPr lang="en-US" sz="2900" spc="1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priority</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team</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is</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to</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balance</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projects</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by</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type,</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risk,</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and</a:t>
            </a:r>
            <a:r>
              <a:rPr lang="en-US" sz="29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resource demand. This requires a total organization perspective. Hence, a proposed</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that</a:t>
            </a:r>
            <a:r>
              <a:rPr lang="en-US" sz="29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ranks</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high</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on</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most</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criteria</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may</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not</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be</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selected</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because</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organiza</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tion</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portfolio</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already</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includes</a:t>
            </a:r>
            <a:r>
              <a:rPr lang="en-US" sz="29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too</a:t>
            </a:r>
            <a:r>
              <a:rPr lang="en-US" sz="29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many</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projects</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with</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same</a:t>
            </a:r>
            <a:r>
              <a:rPr lang="en-US" sz="29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characteristics—</a:t>
            </a:r>
            <a:r>
              <a:rPr lang="en-US" sz="29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e.g., project risk level, use of key resources, high cost, nonrevenue producing, long</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durations.</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p>
          <a:p>
            <a:pPr marL="55563" marR="1071880" algn="just">
              <a:lnSpc>
                <a:spcPct val="170000"/>
              </a:lnSpc>
              <a:spcBef>
                <a:spcPts val="360"/>
              </a:spcBef>
              <a:spcAft>
                <a:spcPts val="0"/>
              </a:spcAft>
            </a:pPr>
            <a:endParaRPr lang="en-US" sz="22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spcAft>
                <a:spcPts val="0"/>
              </a:spcAft>
            </a:pP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Balancing</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portfolio</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of</a:t>
            </a:r>
            <a:r>
              <a:rPr lang="en-US" sz="2900" spc="1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projects</a:t>
            </a:r>
            <a:r>
              <a:rPr lang="en-US" sz="29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is</a:t>
            </a:r>
            <a:r>
              <a:rPr lang="en-US" sz="2900" spc="-6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as</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important</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as</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selection.</a:t>
            </a:r>
            <a:r>
              <a:rPr lang="en-US" sz="29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Organizations need to evaluate each new project in terms of what it adds to the</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mix.</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Short-term</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needs</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need</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to</a:t>
            </a:r>
            <a:r>
              <a:rPr lang="en-US" sz="29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be</a:t>
            </a:r>
            <a:r>
              <a:rPr lang="en-US" sz="29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balanced</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with</a:t>
            </a:r>
            <a:r>
              <a:rPr lang="en-US" sz="29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long-term</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potential.</a:t>
            </a:r>
            <a:r>
              <a:rPr lang="en-US" sz="29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Resource usage needs to be optimized across all projects, not just the most important</a:t>
            </a:r>
            <a:r>
              <a:rPr lang="en-US" sz="29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p>
          <a:p>
            <a:pPr marL="55563" marR="1071880" algn="just">
              <a:lnSpc>
                <a:spcPct val="170000"/>
              </a:lnSpc>
              <a:spcBef>
                <a:spcPts val="360"/>
              </a:spcBef>
              <a:spcAft>
                <a:spcPts val="0"/>
              </a:spcAft>
            </a:pPr>
            <a:endParaRPr lang="en-US" sz="2200" dirty="0">
              <a:solidFill>
                <a:srgbClr val="242021"/>
              </a:solidFill>
              <a:effectLs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pP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Two types of risk are associated with projects. First are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risks associated with</a:t>
            </a:r>
            <a:r>
              <a:rPr lang="en-US" sz="2900" b="1" spc="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the</a:t>
            </a:r>
            <a:r>
              <a:rPr lang="en-US" sz="2900" b="1" spc="-5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total</a:t>
            </a:r>
            <a:r>
              <a:rPr lang="en-US" sz="2900" b="1" spc="-4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portfolio</a:t>
            </a:r>
            <a:r>
              <a:rPr lang="en-US" sz="2900" b="1" spc="-4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of</a:t>
            </a:r>
            <a:r>
              <a:rPr lang="en-US" sz="2900" b="1" spc="1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projects</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which</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should</a:t>
            </a:r>
            <a:r>
              <a:rPr lang="en-US" sz="29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reflect</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organization’s</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risk</a:t>
            </a:r>
            <a:r>
              <a:rPr lang="en-US" sz="29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profile.</a:t>
            </a:r>
            <a:r>
              <a:rPr lang="en-US" sz="29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Second</a:t>
            </a:r>
            <a:r>
              <a:rPr lang="en-US" sz="29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are</a:t>
            </a:r>
            <a:r>
              <a:rPr lang="en-US" sz="29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specific</a:t>
            </a:r>
            <a:r>
              <a:rPr lang="en-US" sz="2900" b="1" spc="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project</a:t>
            </a:r>
            <a:r>
              <a:rPr lang="en-US" sz="2900" b="1" spc="4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risks</a:t>
            </a:r>
            <a:r>
              <a:rPr lang="en-US" sz="2900" b="1" spc="4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that</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can</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inhibit</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29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execution</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of</a:t>
            </a:r>
            <a:r>
              <a:rPr lang="en-US" sz="2900" spc="1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a:t>
            </a:r>
            <a:r>
              <a:rPr lang="en-US" sz="29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29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2900" dirty="0">
              <a:effectLs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spcAft>
                <a:spcPts val="0"/>
              </a:spcAft>
            </a:pPr>
            <a:endParaRPr lang="en-US" sz="2200" dirty="0">
              <a:solidFill>
                <a:srgbClr val="242021"/>
              </a:solidFill>
              <a:effectLs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spcAft>
                <a:spcPts val="0"/>
              </a:spcAft>
            </a:pPr>
            <a:endParaRPr lang="en-US" sz="26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1086620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F8B27-B443-456C-9520-40F03A4EB893}"/>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p:txBody>
          <a:bodyPr/>
          <a:lstStyle/>
          <a:p>
            <a:endParaRPr lang="en-US"/>
          </a:p>
        </p:txBody>
      </p:sp>
      <p:pic>
        <p:nvPicPr>
          <p:cNvPr id="5" name="Picture 4" descr="Text&#10;&#10;Description automatically generated with medium confidence">
            <a:extLst>
              <a:ext uri="{FF2B5EF4-FFF2-40B4-BE49-F238E27FC236}">
                <a16:creationId xmlns:a16="http://schemas.microsoft.com/office/drawing/2014/main" id="{0CBD0691-24E5-41DA-898D-D1A8774F9FB8}"/>
              </a:ext>
            </a:extLst>
          </p:cNvPr>
          <p:cNvPicPr>
            <a:picLocks noChangeAspect="1"/>
          </p:cNvPicPr>
          <p:nvPr/>
        </p:nvPicPr>
        <p:blipFill rotWithShape="1">
          <a:blip r:embed="rId2">
            <a:extLst>
              <a:ext uri="{28A0092B-C50C-407E-A947-70E740481C1C}">
                <a14:useLocalDpi xmlns:a14="http://schemas.microsoft.com/office/drawing/2010/main" val="0"/>
              </a:ext>
            </a:extLst>
          </a:blip>
          <a:srcRect l="8827" t="-1" r="33833" b="57332"/>
          <a:stretch/>
        </p:blipFill>
        <p:spPr>
          <a:xfrm>
            <a:off x="619433" y="880423"/>
            <a:ext cx="11253017" cy="4855214"/>
          </a:xfrm>
          <a:prstGeom prst="rect">
            <a:avLst/>
          </a:prstGeom>
        </p:spPr>
      </p:pic>
      <p:pic>
        <p:nvPicPr>
          <p:cNvPr id="7" name="Picture 6">
            <a:extLst>
              <a:ext uri="{FF2B5EF4-FFF2-40B4-BE49-F238E27FC236}">
                <a16:creationId xmlns:a16="http://schemas.microsoft.com/office/drawing/2014/main" id="{67C5D5A6-BF96-48AB-A5CD-331C32E27B85}"/>
              </a:ext>
            </a:extLst>
          </p:cNvPr>
          <p:cNvPicPr>
            <a:picLocks noChangeAspect="1"/>
          </p:cNvPicPr>
          <p:nvPr/>
        </p:nvPicPr>
        <p:blipFill>
          <a:blip r:embed="rId3"/>
          <a:stretch>
            <a:fillRect/>
          </a:stretch>
        </p:blipFill>
        <p:spPr>
          <a:xfrm>
            <a:off x="1145975" y="116123"/>
            <a:ext cx="2629612" cy="640135"/>
          </a:xfrm>
          <a:prstGeom prst="rect">
            <a:avLst/>
          </a:prstGeom>
          <a:solidFill>
            <a:schemeClr val="accent1">
              <a:lumMod val="20000"/>
              <a:lumOff val="80000"/>
            </a:schemeClr>
          </a:solidFill>
        </p:spPr>
      </p:pic>
    </p:spTree>
    <p:extLst>
      <p:ext uri="{BB962C8B-B14F-4D97-AF65-F5344CB8AC3E}">
        <p14:creationId xmlns:p14="http://schemas.microsoft.com/office/powerpoint/2010/main" val="7921978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44538967-BCC9-4849-8F3C-DE410279746C}"/>
              </a:ext>
            </a:extLst>
          </p:cNvPr>
          <p:cNvSpPr>
            <a:spLocks noGrp="1" noRot="1" noChangeAspect="1" noMove="1" noResize="1" noEditPoints="1" noAdjustHandles="1" noChangeArrowheads="1" noChangeShapeType="1" noTextEdit="1"/>
          </p:cNvSpPr>
          <p:nvPr/>
        </p:nvSpPr>
        <p:spPr>
          <a:xfrm>
            <a:off x="1881189" y="857250"/>
            <a:ext cx="8181975"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pic>
        <p:nvPicPr>
          <p:cNvPr id="111619" name="Picture 15">
            <a:extLst>
              <a:ext uri="{FF2B5EF4-FFF2-40B4-BE49-F238E27FC236}">
                <a16:creationId xmlns:a16="http://schemas.microsoft.com/office/drawing/2014/main" id="{25110533-F7AF-417C-AA41-C67734CE7C14}"/>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85725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0" name="Title 8">
            <a:extLst>
              <a:ext uri="{FF2B5EF4-FFF2-40B4-BE49-F238E27FC236}">
                <a16:creationId xmlns:a16="http://schemas.microsoft.com/office/drawing/2014/main" id="{08885256-F526-48AB-A5BD-5717F3443DDC}"/>
              </a:ext>
            </a:extLst>
          </p:cNvPr>
          <p:cNvSpPr>
            <a:spLocks noGrp="1"/>
          </p:cNvSpPr>
          <p:nvPr>
            <p:ph type="title"/>
          </p:nvPr>
        </p:nvSpPr>
        <p:spPr>
          <a:xfrm>
            <a:off x="3808413" y="2390776"/>
            <a:ext cx="4578350" cy="1522413"/>
          </a:xfrm>
        </p:spPr>
        <p:txBody>
          <a:bodyPr vert="horz" wrap="square" lIns="68580" tIns="34290" rIns="68580" bIns="34290" numCol="1" anchor="b" anchorCtr="0" compatLnSpc="1">
            <a:prstTxWarp prst="textNoShape">
              <a:avLst/>
            </a:prstTxWarp>
          </a:bodyPr>
          <a:lstStyle/>
          <a:p>
            <a:pPr algn="ctr" eaLnBrk="1" hangingPunct="1"/>
            <a:r>
              <a:rPr lang="en-US" altLang="en-US" sz="4500">
                <a:solidFill>
                  <a:srgbClr val="FFFFFF"/>
                </a:solidFill>
              </a:rPr>
              <a:t>Thank you for your attention!</a:t>
            </a:r>
          </a:p>
        </p:txBody>
      </p:sp>
      <p:pic>
        <p:nvPicPr>
          <p:cNvPr id="111621" name="عنصر نائب للمحتوى 6">
            <a:extLst>
              <a:ext uri="{FF2B5EF4-FFF2-40B4-BE49-F238E27FC236}">
                <a16:creationId xmlns:a16="http://schemas.microsoft.com/office/drawing/2014/main" id="{49D1DAB7-C8DF-42D7-BFBD-ED0204C657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611</TotalTime>
  <Words>2592</Words>
  <Application>Microsoft Office PowerPoint</Application>
  <PresentationFormat>Widescreen</PresentationFormat>
  <Paragraphs>261</Paragraphs>
  <Slides>36</Slides>
  <Notes>1</Notes>
  <HiddenSlides>0</HiddenSlides>
  <MMClips>0</MMClips>
  <ScaleCrop>false</ScaleCrop>
  <HeadingPairs>
    <vt:vector size="6" baseType="variant">
      <vt:variant>
        <vt:lpstr>Fonts Used</vt:lpstr>
      </vt:variant>
      <vt:variant>
        <vt:i4>13</vt:i4>
      </vt:variant>
      <vt:variant>
        <vt:lpstr>Theme</vt:lpstr>
      </vt:variant>
      <vt:variant>
        <vt:i4>5</vt:i4>
      </vt:variant>
      <vt:variant>
        <vt:lpstr>Slide Titles</vt:lpstr>
      </vt:variant>
      <vt:variant>
        <vt:i4>36</vt:i4>
      </vt:variant>
    </vt:vector>
  </HeadingPairs>
  <TitlesOfParts>
    <vt:vector size="54" baseType="lpstr">
      <vt:lpstr>Arial</vt:lpstr>
      <vt:lpstr>Arial MT</vt:lpstr>
      <vt:lpstr>Arial Narrow</vt:lpstr>
      <vt:lpstr>Calibri</vt:lpstr>
      <vt:lpstr>Calibri Light</vt:lpstr>
      <vt:lpstr>Cambria</vt:lpstr>
      <vt:lpstr>CIDFont+F72</vt:lpstr>
      <vt:lpstr>CIDFont+F76</vt:lpstr>
      <vt:lpstr>Georgia</vt:lpstr>
      <vt:lpstr>Tahoma</vt:lpstr>
      <vt:lpstr>Times New Roman</vt:lpstr>
      <vt:lpstr>Verdana</vt:lpstr>
      <vt:lpstr>Wingdings</vt:lpstr>
      <vt:lpstr>Office Theme</vt:lpstr>
      <vt:lpstr>1_Office Theme</vt:lpstr>
      <vt:lpstr>2_Office Theme</vt:lpstr>
      <vt:lpstr>3_Office Theme</vt:lpstr>
      <vt:lpstr>4_Office Theme</vt:lpstr>
      <vt:lpstr>                        Managing Risk Chapter 8 Part  two  Prepared by/ Dr. Walaa Mohamed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Taking….cont’d</vt:lpstr>
      <vt:lpstr>….cont’d</vt:lpstr>
      <vt:lpstr>….cont’d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Table 7.1 shows the development of a contingency fund estimate for a hypothetical project. Note how budget and management reserves are kept separate; control is easily tracked using this format.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Risk Part  two Chapter 8  Prepared by/ Dr. Walaa Mohamed</dc:title>
  <dc:creator>ولاء محمد محمود بدر عامر</dc:creator>
  <cp:lastModifiedBy>Dr. Abdel Rehim Nader</cp:lastModifiedBy>
  <cp:revision>40</cp:revision>
  <dcterms:created xsi:type="dcterms:W3CDTF">2021-03-24T21:07:50Z</dcterms:created>
  <dcterms:modified xsi:type="dcterms:W3CDTF">2022-12-01T10:06:25Z</dcterms:modified>
</cp:coreProperties>
</file>