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70B91-FE8E-3E5F-8561-7B4B60A7B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4AC982-C033-FAFD-6AAB-4FE86A578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06390-48C4-42AE-9191-F89CE28477C5}" type="datetimeFigureOut">
              <a:rPr lang="en-CA" smtClean="0"/>
              <a:t>2026-01-25</a:t>
            </a:fld>
            <a:endParaRPr lang="en-C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3551D7-8873-937F-F159-6B2CB7489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E7C38F-E0A1-C2CA-F51B-2840E72EB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EB2A-F29A-4148-9695-F9B700AC84DE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693957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E664D6-28D9-D473-436A-02F7357FF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19B4A-AC7A-65F6-7F44-9A09E7795F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FA256-EF80-BB8D-6B66-E2ACA319B9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806390-48C4-42AE-9191-F89CE28477C5}" type="datetimeFigureOut">
              <a:rPr lang="en-CA" smtClean="0"/>
              <a:t>2026-01-25</a:t>
            </a:fld>
            <a:endParaRPr lang="en-C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8686A-B9F7-1503-C876-7AB3D87CAE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0FCF-3161-21CE-6AA0-6A55185A90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60EB2A-F29A-4148-9695-F9B700AC84DE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230826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5B4FB9-C0F8-44D0-F7F5-3E884D39E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756D9D-7354-4BA0-E89F-E8583B20D2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682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D25D64-010E-7362-43F5-0EC49382C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D33FF2-8B28-281A-19DA-A2D65AF648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066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52D439A-ADBA-3B55-BE61-EA432EB44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993090-1E77-E4B2-039E-2E5337C24A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194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5BA033B-C95E-B293-4AD5-98B7EACCC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44288A-C5D3-49F2-BBE2-5B70E8DE98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28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CEBB77-7B53-9663-90F2-A581EFB2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F2C977-CEE5-F88E-8D4B-FD726117C5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855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0E9509-C2F1-6C03-F0D1-9138C145F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9C5966-A91F-4F52-C970-55CBF56883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282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D696E5-5377-2914-9C17-D09F389C2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B6C17E-F798-AE8D-F207-0764925E3D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069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1ED441-E8C3-9EE4-9B0F-A5C5816D5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0E6EA9-3C68-9196-3442-4189367CE8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131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D7BEDA-F4AF-5B7B-8750-C87F410A9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ECE064-0EBE-3D88-5BB0-BA35D21416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313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98FD89-4166-3D57-A2E5-B333053F9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E0DC02-5B23-C632-4E11-2CB1696ECF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989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66C2A6-D56F-911E-D15A-25C969977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A76982-CFB9-6460-3182-8674D47687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218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C8E58D-EE13-07E7-F095-569266DCA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8290CC-B8AF-142C-6D84-16C679A7F5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0307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214BD7B-52E7-DF89-C47E-E5DE60983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8B8C91-94EB-17F7-C845-D18FAF6B90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624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F75AB0-8B69-0C2A-C9C8-53C16AACE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9FFD6E-3CEC-54F4-A582-AC03D4D294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0432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B99D13-5C69-B465-C981-7B8307FF6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B9899C-ACF5-3D60-DB35-8AC78C0155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122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924232-BE8A-8921-DB24-F48506EF8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BC3339-F61F-7159-6510-94D29B5890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607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5BDE9C-C79E-4377-CBEF-36D28AE55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9BD355-D0BD-7056-F6B9-1757C1E760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6497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6709BA-1EF8-82D2-5C98-C9DCE37CB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F06057-CAF8-B47A-7970-FAD8B9CEA26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4031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6EDFF6-FC18-FA06-3AA5-93BA139F9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3F1774-785A-7E76-6727-2253FDFE36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614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A7230F-A269-E878-7814-F39238E71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AC59D5-4A50-3404-2429-A2A3255708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1359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95D38E-0FFE-0936-6FEC-49615818B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695E40-69F4-A7CF-0CDB-3D5F78B12F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49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F1C5BF-C296-B620-E58D-DFCF6F944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01085F-887C-BB2C-62E3-75316F76A6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842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40746B-42E1-B696-54BB-2025E7251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94AE54-1416-A028-193B-ECE2C0765E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9036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011665-471B-4D5A-498D-2BF4DB062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EFD7C3-D701-D7E2-7E45-922A1E9DF1C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752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D7F2E9-8CA8-2EF0-4F95-768BB29CD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EEEFD9-1F2F-5490-7847-8E19D6BC98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7315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4F8E20-FDDD-463D-E168-433555F41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239A0A-C4C8-4A1C-D9D2-0F1AB062CBC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8062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A89D96-7FE6-20E6-F4E6-2B23627F6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B5DA62-9DB7-13F9-7481-41C07320BA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4398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AD4D5A-8550-E41A-E014-CD5036047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94CC63-9ACD-AE26-9DDC-3F37940C86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4451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81BC59E-31AC-0BC3-B15B-63A60266B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85AD26-546D-E6E7-DEFD-10B2279F45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0773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98A672-CAAF-02F8-C0B2-0EEC16A14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11BE5D-950B-7D01-1A2E-45C469475A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1233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9BC128-DEBD-DA11-6047-3A6C53F96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63539D-A5BC-F6E3-B456-518DEAFEE4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0939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Dr.Khalid Eskaf</dc:creator>
  <cp:lastModifiedBy>Dr.Khalid Eskaf</cp:lastModifiedBy>
  <cp:revision>1</cp:revision>
  <dcterms:created xsi:type="dcterms:W3CDTF">2026-01-25T14:19:57Z</dcterms:created>
  <dcterms:modified xsi:type="dcterms:W3CDTF">2026-01-25T14:19:57Z</dcterms:modified>
</cp:coreProperties>
</file>