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6"/>
  </p:notesMasterIdLst>
  <p:sldIdLst>
    <p:sldId id="502" r:id="rId5"/>
    <p:sldId id="503" r:id="rId6"/>
    <p:sldId id="501" r:id="rId7"/>
    <p:sldId id="370" r:id="rId8"/>
    <p:sldId id="385" r:id="rId9"/>
    <p:sldId id="709" r:id="rId10"/>
    <p:sldId id="287" r:id="rId11"/>
    <p:sldId id="710" r:id="rId12"/>
    <p:sldId id="711" r:id="rId13"/>
    <p:sldId id="707" r:id="rId14"/>
    <p:sldId id="733" r:id="rId15"/>
    <p:sldId id="734" r:id="rId16"/>
    <p:sldId id="735" r:id="rId17"/>
    <p:sldId id="732" r:id="rId18"/>
    <p:sldId id="712" r:id="rId19"/>
    <p:sldId id="713" r:id="rId20"/>
    <p:sldId id="714" r:id="rId21"/>
    <p:sldId id="715" r:id="rId22"/>
    <p:sldId id="716" r:id="rId23"/>
    <p:sldId id="717" r:id="rId24"/>
    <p:sldId id="718" r:id="rId25"/>
    <p:sldId id="719" r:id="rId26"/>
    <p:sldId id="721" r:id="rId27"/>
    <p:sldId id="720" r:id="rId28"/>
    <p:sldId id="722" r:id="rId29"/>
    <p:sldId id="723" r:id="rId30"/>
    <p:sldId id="724" r:id="rId31"/>
    <p:sldId id="725" r:id="rId32"/>
    <p:sldId id="726" r:id="rId33"/>
    <p:sldId id="727" r:id="rId34"/>
    <p:sldId id="728" r:id="rId35"/>
    <p:sldId id="729" r:id="rId36"/>
    <p:sldId id="730" r:id="rId37"/>
    <p:sldId id="736" r:id="rId38"/>
    <p:sldId id="731" r:id="rId39"/>
    <p:sldId id="737" r:id="rId40"/>
    <p:sldId id="738" r:id="rId41"/>
    <p:sldId id="739" r:id="rId42"/>
    <p:sldId id="741" r:id="rId43"/>
    <p:sldId id="665" r:id="rId44"/>
    <p:sldId id="349" r:id="rId45"/>
  </p:sldIdLst>
  <p:sldSz cx="12192000" cy="6858000"/>
  <p:notesSz cx="6858000" cy="9144000"/>
  <p:embeddedFontLst>
    <p:embeddedFont>
      <p:font typeface="Alexandria" pitchFamily="2" charset="-78"/>
      <p:regular r:id="rId47"/>
      <p:bold r:id="rId48"/>
    </p:embeddedFont>
    <p:embeddedFont>
      <p:font typeface="Alexandria Light" pitchFamily="2"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385"/>
            <p14:sldId id="709"/>
            <p14:sldId id="287"/>
            <p14:sldId id="710"/>
            <p14:sldId id="711"/>
            <p14:sldId id="707"/>
            <p14:sldId id="733"/>
            <p14:sldId id="734"/>
            <p14:sldId id="735"/>
            <p14:sldId id="732"/>
            <p14:sldId id="712"/>
            <p14:sldId id="713"/>
            <p14:sldId id="714"/>
            <p14:sldId id="715"/>
            <p14:sldId id="716"/>
            <p14:sldId id="717"/>
            <p14:sldId id="718"/>
            <p14:sldId id="719"/>
            <p14:sldId id="721"/>
            <p14:sldId id="720"/>
            <p14:sldId id="722"/>
            <p14:sldId id="723"/>
            <p14:sldId id="724"/>
            <p14:sldId id="725"/>
            <p14:sldId id="726"/>
            <p14:sldId id="727"/>
            <p14:sldId id="728"/>
            <p14:sldId id="729"/>
            <p14:sldId id="730"/>
            <p14:sldId id="736"/>
            <p14:sldId id="731"/>
            <p14:sldId id="737"/>
            <p14:sldId id="738"/>
            <p14:sldId id="739"/>
            <p14:sldId id="741"/>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F7BD11-DE4C-4A49-9328-404A305EF157}" v="78" dt="2024-10-17T07:20:46.1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1349" autoAdjust="0"/>
  </p:normalViewPr>
  <p:slideViewPr>
    <p:cSldViewPr snapToGrid="0">
      <p:cViewPr varScale="1">
        <p:scale>
          <a:sx n="66" d="100"/>
          <a:sy n="66" d="100"/>
        </p:scale>
        <p:origin x="1008" y="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6502A484-F22B-4E22-A37C-C0428C6251D0}"/>
    <pc:docChg chg="undo redo custSel addSld delSld modSld sldOrd modSection">
      <pc:chgData name="ِAwatef B" userId="4c3a533462edbdd8" providerId="LiveId" clId="{6502A484-F22B-4E22-A37C-C0428C6251D0}" dt="2024-10-09T13:50:12.300" v="2509"/>
      <pc:docMkLst>
        <pc:docMk/>
      </pc:docMkLst>
      <pc:sldChg chg="addSp modSp add del mod modTransition modAnim">
        <pc:chgData name="ِAwatef B" userId="4c3a533462edbdd8" providerId="LiveId" clId="{6502A484-F22B-4E22-A37C-C0428C6251D0}" dt="2024-10-09T13:50:12.300" v="2509"/>
        <pc:sldMkLst>
          <pc:docMk/>
          <pc:sldMk cId="0" sldId="287"/>
        </pc:sldMkLst>
        <pc:spChg chg="add mod ord">
          <ac:chgData name="ِAwatef B" userId="4c3a533462edbdd8" providerId="LiveId" clId="{6502A484-F22B-4E22-A37C-C0428C6251D0}" dt="2024-10-06T17:55:17.667" v="1481" actId="14100"/>
          <ac:spMkLst>
            <pc:docMk/>
            <pc:sldMk cId="0" sldId="287"/>
            <ac:spMk id="2" creationId="{5C73D1F7-AC01-9968-2C78-9096219D3FE0}"/>
          </ac:spMkLst>
        </pc:spChg>
        <pc:spChg chg="mod">
          <ac:chgData name="ِAwatef B" userId="4c3a533462edbdd8" providerId="LiveId" clId="{6502A484-F22B-4E22-A37C-C0428C6251D0}" dt="2024-10-06T20:20:35.128" v="1643" actId="207"/>
          <ac:spMkLst>
            <pc:docMk/>
            <pc:sldMk cId="0" sldId="287"/>
            <ac:spMk id="3" creationId="{8E920FEA-2D76-62CD-F8E4-C2E2171FF4AB}"/>
          </ac:spMkLst>
        </pc:spChg>
        <pc:spChg chg="mod">
          <ac:chgData name="ِAwatef B" userId="4c3a533462edbdd8" providerId="LiveId" clId="{6502A484-F22B-4E22-A37C-C0428C6251D0}" dt="2024-10-07T16:30:31.066" v="2430" actId="1036"/>
          <ac:spMkLst>
            <pc:docMk/>
            <pc:sldMk cId="0" sldId="287"/>
            <ac:spMk id="16386" creationId="{7F79CD91-BCE6-FA20-365D-09E4E7070EE1}"/>
          </ac:spMkLst>
        </pc:spChg>
      </pc:sldChg>
      <pc:sldChg chg="addSp delSp modSp add del mod modTransition">
        <pc:chgData name="ِAwatef B" userId="4c3a533462edbdd8" providerId="LiveId" clId="{6502A484-F22B-4E22-A37C-C0428C6251D0}" dt="2024-10-06T17:55:46.763" v="1507" actId="47"/>
        <pc:sldMkLst>
          <pc:docMk/>
          <pc:sldMk cId="0" sldId="288"/>
        </pc:sldMkLst>
        <pc:spChg chg="del">
          <ac:chgData name="ِAwatef B" userId="4c3a533462edbdd8" providerId="LiveId" clId="{6502A484-F22B-4E22-A37C-C0428C6251D0}" dt="2024-10-06T17:53:17.557" v="1411" actId="21"/>
          <ac:spMkLst>
            <pc:docMk/>
            <pc:sldMk cId="0" sldId="288"/>
            <ac:spMk id="3" creationId="{00EB9016-9AEF-D03E-8AA2-44F2416DE52B}"/>
          </ac:spMkLst>
        </pc:spChg>
        <pc:spChg chg="add mod">
          <ac:chgData name="ِAwatef B" userId="4c3a533462edbdd8" providerId="LiveId" clId="{6502A484-F22B-4E22-A37C-C0428C6251D0}" dt="2024-10-06T17:53:17.557" v="1411" actId="21"/>
          <ac:spMkLst>
            <pc:docMk/>
            <pc:sldMk cId="0" sldId="288"/>
            <ac:spMk id="4" creationId="{5E20BC7D-859A-FA0B-29B8-3C5D6AEF1241}"/>
          </ac:spMkLst>
        </pc:spChg>
      </pc:sldChg>
      <pc:sldChg chg="modSp add del mod modTransition">
        <pc:chgData name="ِAwatef B" userId="4c3a533462edbdd8" providerId="LiveId" clId="{6502A484-F22B-4E22-A37C-C0428C6251D0}" dt="2024-10-06T18:01:35.372" v="1635" actId="47"/>
        <pc:sldMkLst>
          <pc:docMk/>
          <pc:sldMk cId="0" sldId="289"/>
        </pc:sldMkLst>
        <pc:spChg chg="mod">
          <ac:chgData name="ِAwatef B" userId="4c3a533462edbdd8" providerId="LiveId" clId="{6502A484-F22B-4E22-A37C-C0428C6251D0}" dt="2024-10-06T17:49:51.223" v="1299"/>
          <ac:spMkLst>
            <pc:docMk/>
            <pc:sldMk cId="0" sldId="289"/>
            <ac:spMk id="3" creationId="{FE2F5CB6-C53B-75A2-06AE-1912C0BBB5D8}"/>
          </ac:spMkLst>
        </pc:spChg>
      </pc:sldChg>
      <pc:sldChg chg="add del modTransition">
        <pc:chgData name="ِAwatef B" userId="4c3a533462edbdd8" providerId="LiveId" clId="{6502A484-F22B-4E22-A37C-C0428C6251D0}" dt="2024-10-06T18:02:01.849" v="1636" actId="47"/>
        <pc:sldMkLst>
          <pc:docMk/>
          <pc:sldMk cId="0" sldId="290"/>
        </pc:sldMkLst>
      </pc:sldChg>
      <pc:sldChg chg="add del modTransition">
        <pc:chgData name="ِAwatef B" userId="4c3a533462edbdd8" providerId="LiveId" clId="{6502A484-F22B-4E22-A37C-C0428C6251D0}" dt="2024-10-06T18:02:01.849" v="1636" actId="47"/>
        <pc:sldMkLst>
          <pc:docMk/>
          <pc:sldMk cId="0" sldId="291"/>
        </pc:sldMkLst>
      </pc:sldChg>
      <pc:sldChg chg="modTransition">
        <pc:chgData name="ِAwatef B" userId="4c3a533462edbdd8" providerId="LiveId" clId="{6502A484-F22B-4E22-A37C-C0428C6251D0}" dt="2024-10-09T13:50:12.300" v="2509"/>
        <pc:sldMkLst>
          <pc:docMk/>
          <pc:sldMk cId="0" sldId="349"/>
        </pc:sldMkLst>
      </pc:sldChg>
      <pc:sldChg chg="del">
        <pc:chgData name="ِAwatef B" userId="4c3a533462edbdd8" providerId="LiveId" clId="{6502A484-F22B-4E22-A37C-C0428C6251D0}" dt="2024-10-06T18:03:00.485" v="1642" actId="47"/>
        <pc:sldMkLst>
          <pc:docMk/>
          <pc:sldMk cId="2333076108" sldId="357"/>
        </pc:sldMkLst>
      </pc:sldChg>
      <pc:sldChg chg="del">
        <pc:chgData name="ِAwatef B" userId="4c3a533462edbdd8" providerId="LiveId" clId="{6502A484-F22B-4E22-A37C-C0428C6251D0}" dt="2024-10-06T18:03:00.485" v="1642" actId="47"/>
        <pc:sldMkLst>
          <pc:docMk/>
          <pc:sldMk cId="4287795622" sldId="358"/>
        </pc:sldMkLst>
      </pc:sldChg>
      <pc:sldChg chg="del">
        <pc:chgData name="ِAwatef B" userId="4c3a533462edbdd8" providerId="LiveId" clId="{6502A484-F22B-4E22-A37C-C0428C6251D0}" dt="2024-10-06T18:03:00.485" v="1642" actId="47"/>
        <pc:sldMkLst>
          <pc:docMk/>
          <pc:sldMk cId="1933128738" sldId="359"/>
        </pc:sldMkLst>
      </pc:sldChg>
      <pc:sldChg chg="del">
        <pc:chgData name="ِAwatef B" userId="4c3a533462edbdd8" providerId="LiveId" clId="{6502A484-F22B-4E22-A37C-C0428C6251D0}" dt="2024-10-06T18:03:00.485" v="1642" actId="47"/>
        <pc:sldMkLst>
          <pc:docMk/>
          <pc:sldMk cId="2061833395" sldId="361"/>
        </pc:sldMkLst>
      </pc:sldChg>
      <pc:sldChg chg="del">
        <pc:chgData name="ِAwatef B" userId="4c3a533462edbdd8" providerId="LiveId" clId="{6502A484-F22B-4E22-A37C-C0428C6251D0}" dt="2024-10-06T18:03:00.485" v="1642" actId="47"/>
        <pc:sldMkLst>
          <pc:docMk/>
          <pc:sldMk cId="2030655280" sldId="362"/>
        </pc:sldMkLst>
      </pc:sldChg>
      <pc:sldChg chg="del">
        <pc:chgData name="ِAwatef B" userId="4c3a533462edbdd8" providerId="LiveId" clId="{6502A484-F22B-4E22-A37C-C0428C6251D0}" dt="2024-10-06T18:03:00.485" v="1642" actId="47"/>
        <pc:sldMkLst>
          <pc:docMk/>
          <pc:sldMk cId="2990457666" sldId="363"/>
        </pc:sldMkLst>
      </pc:sldChg>
      <pc:sldChg chg="del">
        <pc:chgData name="ِAwatef B" userId="4c3a533462edbdd8" providerId="LiveId" clId="{6502A484-F22B-4E22-A37C-C0428C6251D0}" dt="2024-10-06T18:03:00.485" v="1642" actId="47"/>
        <pc:sldMkLst>
          <pc:docMk/>
          <pc:sldMk cId="409081797" sldId="364"/>
        </pc:sldMkLst>
      </pc:sldChg>
      <pc:sldChg chg="del">
        <pc:chgData name="ِAwatef B" userId="4c3a533462edbdd8" providerId="LiveId" clId="{6502A484-F22B-4E22-A37C-C0428C6251D0}" dt="2024-10-06T18:03:00.485" v="1642" actId="47"/>
        <pc:sldMkLst>
          <pc:docMk/>
          <pc:sldMk cId="1283345633" sldId="368"/>
        </pc:sldMkLst>
      </pc:sldChg>
      <pc:sldChg chg="modSp mod modTransition">
        <pc:chgData name="ِAwatef B" userId="4c3a533462edbdd8" providerId="LiveId" clId="{6502A484-F22B-4E22-A37C-C0428C6251D0}" dt="2024-10-09T13:50:12.300" v="2509"/>
        <pc:sldMkLst>
          <pc:docMk/>
          <pc:sldMk cId="2844625956" sldId="370"/>
        </pc:sldMkLst>
        <pc:spChg chg="mod">
          <ac:chgData name="ِAwatef B" userId="4c3a533462edbdd8" providerId="LiveId" clId="{6502A484-F22B-4E22-A37C-C0428C6251D0}" dt="2024-10-07T16:23:41.586" v="2423" actId="20577"/>
          <ac:spMkLst>
            <pc:docMk/>
            <pc:sldMk cId="2844625956" sldId="370"/>
            <ac:spMk id="3" creationId="{571164F4-6807-D434-2AC4-6A7AB2080EE8}"/>
          </ac:spMkLst>
        </pc:spChg>
        <pc:spChg chg="mod">
          <ac:chgData name="ِAwatef B" userId="4c3a533462edbdd8" providerId="LiveId" clId="{6502A484-F22B-4E22-A37C-C0428C6251D0}" dt="2024-10-06T21:47:18.744" v="2333" actId="20577"/>
          <ac:spMkLst>
            <pc:docMk/>
            <pc:sldMk cId="2844625956" sldId="370"/>
            <ac:spMk id="5" creationId="{1E9B58F9-D209-BBC2-C55F-4125F655B657}"/>
          </ac:spMkLst>
        </pc:spChg>
        <pc:spChg chg="mod">
          <ac:chgData name="ِAwatef B" userId="4c3a533462edbdd8" providerId="LiveId" clId="{6502A484-F22B-4E22-A37C-C0428C6251D0}" dt="2024-10-06T17:55:59.425" v="1509" actId="20577"/>
          <ac:spMkLst>
            <pc:docMk/>
            <pc:sldMk cId="2844625956" sldId="370"/>
            <ac:spMk id="7" creationId="{D7E40114-B3AA-7AD0-0065-E7172B8E820D}"/>
          </ac:spMkLst>
        </pc:spChg>
        <pc:spChg chg="mod">
          <ac:chgData name="ِAwatef B" userId="4c3a533462edbdd8" providerId="LiveId" clId="{6502A484-F22B-4E22-A37C-C0428C6251D0}" dt="2024-10-06T21:46:55.851" v="2303" actId="14100"/>
          <ac:spMkLst>
            <pc:docMk/>
            <pc:sldMk cId="2844625956" sldId="370"/>
            <ac:spMk id="25" creationId="{2BC869EB-5623-4AA1-9123-4AF9DF916049}"/>
          </ac:spMkLst>
        </pc:spChg>
      </pc:sldChg>
      <pc:sldChg chg="del">
        <pc:chgData name="ِAwatef B" userId="4c3a533462edbdd8" providerId="LiveId" clId="{6502A484-F22B-4E22-A37C-C0428C6251D0}" dt="2024-10-06T18:03:00.485" v="1642" actId="47"/>
        <pc:sldMkLst>
          <pc:docMk/>
          <pc:sldMk cId="1921660854" sldId="372"/>
        </pc:sldMkLst>
      </pc:sldChg>
      <pc:sldChg chg="del">
        <pc:chgData name="ِAwatef B" userId="4c3a533462edbdd8" providerId="LiveId" clId="{6502A484-F22B-4E22-A37C-C0428C6251D0}" dt="2024-10-06T18:03:00.485" v="1642" actId="47"/>
        <pc:sldMkLst>
          <pc:docMk/>
          <pc:sldMk cId="2754050522" sldId="373"/>
        </pc:sldMkLst>
      </pc:sldChg>
      <pc:sldChg chg="del">
        <pc:chgData name="ِAwatef B" userId="4c3a533462edbdd8" providerId="LiveId" clId="{6502A484-F22B-4E22-A37C-C0428C6251D0}" dt="2024-10-06T18:03:00.485" v="1642" actId="47"/>
        <pc:sldMkLst>
          <pc:docMk/>
          <pc:sldMk cId="2798206923" sldId="374"/>
        </pc:sldMkLst>
      </pc:sldChg>
      <pc:sldChg chg="del">
        <pc:chgData name="ِAwatef B" userId="4c3a533462edbdd8" providerId="LiveId" clId="{6502A484-F22B-4E22-A37C-C0428C6251D0}" dt="2024-10-06T18:03:00.485" v="1642" actId="47"/>
        <pc:sldMkLst>
          <pc:docMk/>
          <pc:sldMk cId="2585424221" sldId="375"/>
        </pc:sldMkLst>
      </pc:sldChg>
      <pc:sldChg chg="del">
        <pc:chgData name="ِAwatef B" userId="4c3a533462edbdd8" providerId="LiveId" clId="{6502A484-F22B-4E22-A37C-C0428C6251D0}" dt="2024-10-06T18:03:00.485" v="1642" actId="47"/>
        <pc:sldMkLst>
          <pc:docMk/>
          <pc:sldMk cId="751807564" sldId="376"/>
        </pc:sldMkLst>
      </pc:sldChg>
      <pc:sldChg chg="del">
        <pc:chgData name="ِAwatef B" userId="4c3a533462edbdd8" providerId="LiveId" clId="{6502A484-F22B-4E22-A37C-C0428C6251D0}" dt="2024-10-06T18:03:00.485" v="1642" actId="47"/>
        <pc:sldMkLst>
          <pc:docMk/>
          <pc:sldMk cId="4189831063" sldId="377"/>
        </pc:sldMkLst>
      </pc:sldChg>
      <pc:sldChg chg="del">
        <pc:chgData name="ِAwatef B" userId="4c3a533462edbdd8" providerId="LiveId" clId="{6502A484-F22B-4E22-A37C-C0428C6251D0}" dt="2024-10-06T18:03:00.485" v="1642" actId="47"/>
        <pc:sldMkLst>
          <pc:docMk/>
          <pc:sldMk cId="3218855182" sldId="378"/>
        </pc:sldMkLst>
      </pc:sldChg>
      <pc:sldChg chg="del">
        <pc:chgData name="ِAwatef B" userId="4c3a533462edbdd8" providerId="LiveId" clId="{6502A484-F22B-4E22-A37C-C0428C6251D0}" dt="2024-10-06T18:03:00.485" v="1642" actId="47"/>
        <pc:sldMkLst>
          <pc:docMk/>
          <pc:sldMk cId="2350355298" sldId="379"/>
        </pc:sldMkLst>
      </pc:sldChg>
      <pc:sldChg chg="del">
        <pc:chgData name="ِAwatef B" userId="4c3a533462edbdd8" providerId="LiveId" clId="{6502A484-F22B-4E22-A37C-C0428C6251D0}" dt="2024-10-06T18:03:00.485" v="1642" actId="47"/>
        <pc:sldMkLst>
          <pc:docMk/>
          <pc:sldMk cId="1418964328" sldId="380"/>
        </pc:sldMkLst>
      </pc:sldChg>
      <pc:sldChg chg="del">
        <pc:chgData name="ِAwatef B" userId="4c3a533462edbdd8" providerId="LiveId" clId="{6502A484-F22B-4E22-A37C-C0428C6251D0}" dt="2024-10-06T18:03:00.485" v="1642" actId="47"/>
        <pc:sldMkLst>
          <pc:docMk/>
          <pc:sldMk cId="2467809399" sldId="381"/>
        </pc:sldMkLst>
      </pc:sldChg>
      <pc:sldChg chg="del">
        <pc:chgData name="ِAwatef B" userId="4c3a533462edbdd8" providerId="LiveId" clId="{6502A484-F22B-4E22-A37C-C0428C6251D0}" dt="2024-10-06T18:03:00.485" v="1642" actId="47"/>
        <pc:sldMkLst>
          <pc:docMk/>
          <pc:sldMk cId="2361864512" sldId="382"/>
        </pc:sldMkLst>
      </pc:sldChg>
      <pc:sldChg chg="del">
        <pc:chgData name="ِAwatef B" userId="4c3a533462edbdd8" providerId="LiveId" clId="{6502A484-F22B-4E22-A37C-C0428C6251D0}" dt="2024-10-06T18:03:00.485" v="1642" actId="47"/>
        <pc:sldMkLst>
          <pc:docMk/>
          <pc:sldMk cId="367212023" sldId="383"/>
        </pc:sldMkLst>
      </pc:sldChg>
      <pc:sldChg chg="del">
        <pc:chgData name="ِAwatef B" userId="4c3a533462edbdd8" providerId="LiveId" clId="{6502A484-F22B-4E22-A37C-C0428C6251D0}" dt="2024-10-06T18:03:00.485" v="1642" actId="47"/>
        <pc:sldMkLst>
          <pc:docMk/>
          <pc:sldMk cId="2246791843" sldId="384"/>
        </pc:sldMkLst>
      </pc:sldChg>
      <pc:sldChg chg="modSp mod modTransition">
        <pc:chgData name="ِAwatef B" userId="4c3a533462edbdd8" providerId="LiveId" clId="{6502A484-F22B-4E22-A37C-C0428C6251D0}" dt="2024-10-09T13:50:12.300" v="2509"/>
        <pc:sldMkLst>
          <pc:docMk/>
          <pc:sldMk cId="1750087695" sldId="385"/>
        </pc:sldMkLst>
        <pc:spChg chg="mod">
          <ac:chgData name="ِAwatef B" userId="4c3a533462edbdd8" providerId="LiveId" clId="{6502A484-F22B-4E22-A37C-C0428C6251D0}" dt="2024-10-06T17:44:20.619" v="1260" actId="14100"/>
          <ac:spMkLst>
            <pc:docMk/>
            <pc:sldMk cId="1750087695" sldId="385"/>
            <ac:spMk id="3" creationId="{F7742FE6-616D-D342-D9B2-E546C0FA367B}"/>
          </ac:spMkLst>
        </pc:spChg>
        <pc:spChg chg="mod">
          <ac:chgData name="ِAwatef B" userId="4c3a533462edbdd8" providerId="LiveId" clId="{6502A484-F22B-4E22-A37C-C0428C6251D0}" dt="2024-10-06T17:44:04.625" v="1258" actId="1076"/>
          <ac:spMkLst>
            <pc:docMk/>
            <pc:sldMk cId="1750087695" sldId="385"/>
            <ac:spMk id="5" creationId="{F8C5A973-7087-C0AB-626C-FCA351C48265}"/>
          </ac:spMkLst>
        </pc:spChg>
        <pc:spChg chg="mod">
          <ac:chgData name="ِAwatef B" userId="4c3a533462edbdd8" providerId="LiveId" clId="{6502A484-F22B-4E22-A37C-C0428C6251D0}" dt="2024-10-06T17:43:49.365" v="1239" actId="14100"/>
          <ac:spMkLst>
            <pc:docMk/>
            <pc:sldMk cId="1750087695" sldId="385"/>
            <ac:spMk id="25" creationId="{2BC869EB-5623-4AA1-9123-4AF9DF916049}"/>
          </ac:spMkLst>
        </pc:spChg>
        <pc:picChg chg="mod">
          <ac:chgData name="ِAwatef B" userId="4c3a533462edbdd8" providerId="LiveId" clId="{6502A484-F22B-4E22-A37C-C0428C6251D0}" dt="2024-10-06T17:44:26.143" v="1269" actId="1035"/>
          <ac:picMkLst>
            <pc:docMk/>
            <pc:sldMk cId="1750087695" sldId="385"/>
            <ac:picMk id="6" creationId="{89815670-0C52-8C75-ABD6-AA7F512E658F}"/>
          </ac:picMkLst>
        </pc:picChg>
      </pc:sldChg>
      <pc:sldChg chg="del">
        <pc:chgData name="ِAwatef B" userId="4c3a533462edbdd8" providerId="LiveId" clId="{6502A484-F22B-4E22-A37C-C0428C6251D0}" dt="2024-10-06T18:03:00.485" v="1642" actId="47"/>
        <pc:sldMkLst>
          <pc:docMk/>
          <pc:sldMk cId="1880083689" sldId="387"/>
        </pc:sldMkLst>
      </pc:sldChg>
      <pc:sldChg chg="del">
        <pc:chgData name="ِAwatef B" userId="4c3a533462edbdd8" providerId="LiveId" clId="{6502A484-F22B-4E22-A37C-C0428C6251D0}" dt="2024-10-06T18:03:00.485" v="1642" actId="47"/>
        <pc:sldMkLst>
          <pc:docMk/>
          <pc:sldMk cId="353722122" sldId="388"/>
        </pc:sldMkLst>
      </pc:sldChg>
      <pc:sldChg chg="del">
        <pc:chgData name="ِAwatef B" userId="4c3a533462edbdd8" providerId="LiveId" clId="{6502A484-F22B-4E22-A37C-C0428C6251D0}" dt="2024-10-06T18:03:00.485" v="1642" actId="47"/>
        <pc:sldMkLst>
          <pc:docMk/>
          <pc:sldMk cId="1629141823" sldId="389"/>
        </pc:sldMkLst>
      </pc:sldChg>
      <pc:sldChg chg="del">
        <pc:chgData name="ِAwatef B" userId="4c3a533462edbdd8" providerId="LiveId" clId="{6502A484-F22B-4E22-A37C-C0428C6251D0}" dt="2024-10-06T18:03:00.485" v="1642" actId="47"/>
        <pc:sldMkLst>
          <pc:docMk/>
          <pc:sldMk cId="2318348516" sldId="390"/>
        </pc:sldMkLst>
      </pc:sldChg>
      <pc:sldChg chg="del">
        <pc:chgData name="ِAwatef B" userId="4c3a533462edbdd8" providerId="LiveId" clId="{6502A484-F22B-4E22-A37C-C0428C6251D0}" dt="2024-10-06T18:03:00.485" v="1642" actId="47"/>
        <pc:sldMkLst>
          <pc:docMk/>
          <pc:sldMk cId="2580462072" sldId="391"/>
        </pc:sldMkLst>
      </pc:sldChg>
      <pc:sldChg chg="del">
        <pc:chgData name="ِAwatef B" userId="4c3a533462edbdd8" providerId="LiveId" clId="{6502A484-F22B-4E22-A37C-C0428C6251D0}" dt="2024-10-06T18:03:00.485" v="1642" actId="47"/>
        <pc:sldMkLst>
          <pc:docMk/>
          <pc:sldMk cId="4152963583" sldId="392"/>
        </pc:sldMkLst>
      </pc:sldChg>
      <pc:sldChg chg="modSp mod modTransition">
        <pc:chgData name="ِAwatef B" userId="4c3a533462edbdd8" providerId="LiveId" clId="{6502A484-F22B-4E22-A37C-C0428C6251D0}" dt="2024-10-09T13:50:12.300" v="2509"/>
        <pc:sldMkLst>
          <pc:docMk/>
          <pc:sldMk cId="3209221492" sldId="501"/>
        </pc:sldMkLst>
        <pc:spChg chg="mod">
          <ac:chgData name="ِAwatef B" userId="4c3a533462edbdd8" providerId="LiveId" clId="{6502A484-F22B-4E22-A37C-C0428C6251D0}" dt="2024-10-06T21:42:45.517" v="1973" actId="20577"/>
          <ac:spMkLst>
            <pc:docMk/>
            <pc:sldMk cId="3209221492" sldId="501"/>
            <ac:spMk id="10" creationId="{00000000-0000-0000-0000-000000000000}"/>
          </ac:spMkLst>
        </pc:spChg>
      </pc:sldChg>
      <pc:sldChg chg="addSp delSp modSp mod modTransition modAnim modNotesTx">
        <pc:chgData name="ِAwatef B" userId="4c3a533462edbdd8" providerId="LiveId" clId="{6502A484-F22B-4E22-A37C-C0428C6251D0}" dt="2024-10-09T13:50:12.300" v="2509"/>
        <pc:sldMkLst>
          <pc:docMk/>
          <pc:sldMk cId="0" sldId="502"/>
        </pc:sldMkLst>
        <pc:spChg chg="add del mod">
          <ac:chgData name="ِAwatef B" userId="4c3a533462edbdd8" providerId="LiveId" clId="{6502A484-F22B-4E22-A37C-C0428C6251D0}" dt="2024-10-04T14:17:53.477" v="53" actId="20577"/>
          <ac:spMkLst>
            <pc:docMk/>
            <pc:sldMk cId="0" sldId="502"/>
            <ac:spMk id="3" creationId="{6D9AC4FC-D5AC-C002-168E-DF345744E9DD}"/>
          </ac:spMkLst>
        </pc:spChg>
        <pc:spChg chg="mod">
          <ac:chgData name="ِAwatef B" userId="4c3a533462edbdd8" providerId="LiveId" clId="{6502A484-F22B-4E22-A37C-C0428C6251D0}" dt="2024-10-04T14:17:35.826" v="40" actId="1076"/>
          <ac:spMkLst>
            <pc:docMk/>
            <pc:sldMk cId="0" sldId="502"/>
            <ac:spMk id="30" creationId="{00000000-0000-0000-0000-000000000000}"/>
          </ac:spMkLst>
        </pc:spChg>
        <pc:spChg chg="mod">
          <ac:chgData name="ِAwatef B" userId="4c3a533462edbdd8" providerId="LiveId" clId="{6502A484-F22B-4E22-A37C-C0428C6251D0}" dt="2024-10-06T21:47:52.381" v="2342" actId="20577"/>
          <ac:spMkLst>
            <pc:docMk/>
            <pc:sldMk cId="0" sldId="502"/>
            <ac:spMk id="34" creationId="{00000000-0000-0000-0000-000000000000}"/>
          </ac:spMkLst>
        </pc:spChg>
        <pc:spChg chg="mod">
          <ac:chgData name="ِAwatef B" userId="4c3a533462edbdd8" providerId="LiveId" clId="{6502A484-F22B-4E22-A37C-C0428C6251D0}" dt="2024-10-04T14:17:32.377" v="39" actId="20577"/>
          <ac:spMkLst>
            <pc:docMk/>
            <pc:sldMk cId="0" sldId="502"/>
            <ac:spMk id="46" creationId="{00000000-0000-0000-0000-000000000000}"/>
          </ac:spMkLst>
        </pc:spChg>
      </pc:sldChg>
      <pc:sldChg chg="modSp mod modTransition modAnim">
        <pc:chgData name="ِAwatef B" userId="4c3a533462edbdd8" providerId="LiveId" clId="{6502A484-F22B-4E22-A37C-C0428C6251D0}" dt="2024-10-09T13:50:12.300" v="2509"/>
        <pc:sldMkLst>
          <pc:docMk/>
          <pc:sldMk cId="363843668" sldId="503"/>
        </pc:sldMkLst>
        <pc:spChg chg="mod">
          <ac:chgData name="ِAwatef B" userId="4c3a533462edbdd8" providerId="LiveId" clId="{6502A484-F22B-4E22-A37C-C0428C6251D0}" dt="2024-10-06T21:41:32.268" v="1962" actId="1076"/>
          <ac:spMkLst>
            <pc:docMk/>
            <pc:sldMk cId="363843668" sldId="503"/>
            <ac:spMk id="14" creationId="{00000000-0000-0000-0000-000000000000}"/>
          </ac:spMkLst>
        </pc:spChg>
        <pc:spChg chg="mod">
          <ac:chgData name="ِAwatef B" userId="4c3a533462edbdd8" providerId="LiveId" clId="{6502A484-F22B-4E22-A37C-C0428C6251D0}" dt="2024-10-06T21:41:32.268" v="1962" actId="1076"/>
          <ac:spMkLst>
            <pc:docMk/>
            <pc:sldMk cId="363843668" sldId="503"/>
            <ac:spMk id="18" creationId="{00000000-0000-0000-0000-000000000000}"/>
          </ac:spMkLst>
        </pc:spChg>
        <pc:spChg chg="mod">
          <ac:chgData name="ِAwatef B" userId="4c3a533462edbdd8" providerId="LiveId" clId="{6502A484-F22B-4E22-A37C-C0428C6251D0}" dt="2024-10-07T16:01:49.610" v="2362" actId="1076"/>
          <ac:spMkLst>
            <pc:docMk/>
            <pc:sldMk cId="363843668" sldId="503"/>
            <ac:spMk id="34" creationId="{00000000-0000-0000-0000-000000000000}"/>
          </ac:spMkLst>
        </pc:spChg>
        <pc:spChg chg="mod">
          <ac:chgData name="ِAwatef B" userId="4c3a533462edbdd8" providerId="LiveId" clId="{6502A484-F22B-4E22-A37C-C0428C6251D0}" dt="2024-10-07T16:05:44.369" v="2415" actId="20577"/>
          <ac:spMkLst>
            <pc:docMk/>
            <pc:sldMk cId="363843668" sldId="503"/>
            <ac:spMk id="46" creationId="{00000000-0000-0000-0000-000000000000}"/>
          </ac:spMkLst>
        </pc:spChg>
        <pc:picChg chg="mod">
          <ac:chgData name="ِAwatef B" userId="4c3a533462edbdd8" providerId="LiveId" clId="{6502A484-F22B-4E22-A37C-C0428C6251D0}" dt="2024-10-07T16:13:26.160" v="2416" actId="1038"/>
          <ac:picMkLst>
            <pc:docMk/>
            <pc:sldMk cId="363843668" sldId="503"/>
            <ac:picMk id="3" creationId="{4AFFDB8C-2A26-F06B-E913-EDE7CAF89B82}"/>
          </ac:picMkLst>
        </pc:picChg>
      </pc:sldChg>
      <pc:sldChg chg="modTransition modAnim">
        <pc:chgData name="ِAwatef B" userId="4c3a533462edbdd8" providerId="LiveId" clId="{6502A484-F22B-4E22-A37C-C0428C6251D0}" dt="2024-10-09T13:50:12.300" v="2509"/>
        <pc:sldMkLst>
          <pc:docMk/>
          <pc:sldMk cId="1058915096" sldId="665"/>
        </pc:sldMkLst>
      </pc:sldChg>
      <pc:sldChg chg="del">
        <pc:chgData name="ِAwatef B" userId="4c3a533462edbdd8" providerId="LiveId" clId="{6502A484-F22B-4E22-A37C-C0428C6251D0}" dt="2024-10-06T18:03:00.485" v="1642" actId="47"/>
        <pc:sldMkLst>
          <pc:docMk/>
          <pc:sldMk cId="3441349832" sldId="667"/>
        </pc:sldMkLst>
      </pc:sldChg>
      <pc:sldChg chg="del">
        <pc:chgData name="ِAwatef B" userId="4c3a533462edbdd8" providerId="LiveId" clId="{6502A484-F22B-4E22-A37C-C0428C6251D0}" dt="2024-10-06T18:03:00.485" v="1642" actId="47"/>
        <pc:sldMkLst>
          <pc:docMk/>
          <pc:sldMk cId="2580114680" sldId="668"/>
        </pc:sldMkLst>
      </pc:sldChg>
      <pc:sldChg chg="del">
        <pc:chgData name="ِAwatef B" userId="4c3a533462edbdd8" providerId="LiveId" clId="{6502A484-F22B-4E22-A37C-C0428C6251D0}" dt="2024-10-06T18:03:00.485" v="1642" actId="47"/>
        <pc:sldMkLst>
          <pc:docMk/>
          <pc:sldMk cId="3146868731" sldId="669"/>
        </pc:sldMkLst>
      </pc:sldChg>
      <pc:sldChg chg="del">
        <pc:chgData name="ِAwatef B" userId="4c3a533462edbdd8" providerId="LiveId" clId="{6502A484-F22B-4E22-A37C-C0428C6251D0}" dt="2024-10-06T18:03:00.485" v="1642" actId="47"/>
        <pc:sldMkLst>
          <pc:docMk/>
          <pc:sldMk cId="2325038341" sldId="670"/>
        </pc:sldMkLst>
      </pc:sldChg>
      <pc:sldChg chg="del">
        <pc:chgData name="ِAwatef B" userId="4c3a533462edbdd8" providerId="LiveId" clId="{6502A484-F22B-4E22-A37C-C0428C6251D0}" dt="2024-10-06T18:03:00.485" v="1642" actId="47"/>
        <pc:sldMkLst>
          <pc:docMk/>
          <pc:sldMk cId="1485824328" sldId="671"/>
        </pc:sldMkLst>
      </pc:sldChg>
      <pc:sldChg chg="del">
        <pc:chgData name="ِAwatef B" userId="4c3a533462edbdd8" providerId="LiveId" clId="{6502A484-F22B-4E22-A37C-C0428C6251D0}" dt="2024-10-06T18:03:00.485" v="1642" actId="47"/>
        <pc:sldMkLst>
          <pc:docMk/>
          <pc:sldMk cId="408660696" sldId="672"/>
        </pc:sldMkLst>
      </pc:sldChg>
      <pc:sldChg chg="modSp add mod modTransition modAnim">
        <pc:chgData name="ِAwatef B" userId="4c3a533462edbdd8" providerId="LiveId" clId="{6502A484-F22B-4E22-A37C-C0428C6251D0}" dt="2024-10-09T13:50:12.300" v="2509"/>
        <pc:sldMkLst>
          <pc:docMk/>
          <pc:sldMk cId="3435178090" sldId="673"/>
        </pc:sldMkLst>
        <pc:spChg chg="mod">
          <ac:chgData name="ِAwatef B" userId="4c3a533462edbdd8" providerId="LiveId" clId="{6502A484-F22B-4E22-A37C-C0428C6251D0}" dt="2024-10-07T16:43:57.776" v="2453" actId="20577"/>
          <ac:spMkLst>
            <pc:docMk/>
            <pc:sldMk cId="3435178090" sldId="673"/>
            <ac:spMk id="3" creationId="{F7742FE6-616D-D342-D9B2-E546C0FA367B}"/>
          </ac:spMkLst>
        </pc:spChg>
        <pc:spChg chg="mod">
          <ac:chgData name="ِAwatef B" userId="4c3a533462edbdd8" providerId="LiveId" clId="{6502A484-F22B-4E22-A37C-C0428C6251D0}" dt="2024-10-04T14:22:22.436" v="139" actId="20577"/>
          <ac:spMkLst>
            <pc:docMk/>
            <pc:sldMk cId="3435178090" sldId="673"/>
            <ac:spMk id="5" creationId="{F8C5A973-7087-C0AB-626C-FCA351C48265}"/>
          </ac:spMkLst>
        </pc:spChg>
      </pc:sldChg>
      <pc:sldChg chg="modSp add mod modTransition modAnim">
        <pc:chgData name="ِAwatef B" userId="4c3a533462edbdd8" providerId="LiveId" clId="{6502A484-F22B-4E22-A37C-C0428C6251D0}" dt="2024-10-09T13:50:12.300" v="2509"/>
        <pc:sldMkLst>
          <pc:docMk/>
          <pc:sldMk cId="3934987143" sldId="674"/>
        </pc:sldMkLst>
        <pc:spChg chg="mod">
          <ac:chgData name="ِAwatef B" userId="4c3a533462edbdd8" providerId="LiveId" clId="{6502A484-F22B-4E22-A37C-C0428C6251D0}" dt="2024-10-04T14:27:19.633" v="224" actId="1035"/>
          <ac:spMkLst>
            <pc:docMk/>
            <pc:sldMk cId="3934987143" sldId="674"/>
            <ac:spMk id="3" creationId="{F7742FE6-616D-D342-D9B2-E546C0FA367B}"/>
          </ac:spMkLst>
        </pc:spChg>
        <pc:spChg chg="mod">
          <ac:chgData name="ِAwatef B" userId="4c3a533462edbdd8" providerId="LiveId" clId="{6502A484-F22B-4E22-A37C-C0428C6251D0}" dt="2024-10-04T14:24:49.172" v="183" actId="1076"/>
          <ac:spMkLst>
            <pc:docMk/>
            <pc:sldMk cId="3934987143" sldId="674"/>
            <ac:spMk id="5" creationId="{F8C5A973-7087-C0AB-626C-FCA351C48265}"/>
          </ac:spMkLst>
        </pc:spChg>
        <pc:spChg chg="mod">
          <ac:chgData name="ِAwatef B" userId="4c3a533462edbdd8" providerId="LiveId" clId="{6502A484-F22B-4E22-A37C-C0428C6251D0}" dt="2024-10-04T14:24:46.427" v="182" actId="14100"/>
          <ac:spMkLst>
            <pc:docMk/>
            <pc:sldMk cId="3934987143" sldId="67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131876691" sldId="675"/>
        </pc:sldMkLst>
        <pc:spChg chg="mod">
          <ac:chgData name="ِAwatef B" userId="4c3a533462edbdd8" providerId="LiveId" clId="{6502A484-F22B-4E22-A37C-C0428C6251D0}" dt="2024-10-04T14:29:51.771" v="243" actId="122"/>
          <ac:spMkLst>
            <pc:docMk/>
            <pc:sldMk cId="131876691" sldId="675"/>
            <ac:spMk id="3" creationId="{F7742FE6-616D-D342-D9B2-E546C0FA367B}"/>
          </ac:spMkLst>
        </pc:spChg>
        <pc:spChg chg="mod">
          <ac:chgData name="ِAwatef B" userId="4c3a533462edbdd8" providerId="LiveId" clId="{6502A484-F22B-4E22-A37C-C0428C6251D0}" dt="2024-10-04T14:25:46.771" v="188" actId="2711"/>
          <ac:spMkLst>
            <pc:docMk/>
            <pc:sldMk cId="131876691" sldId="675"/>
            <ac:spMk id="25" creationId="{2BC869EB-5623-4AA1-9123-4AF9DF916049}"/>
          </ac:spMkLst>
        </pc:spChg>
      </pc:sldChg>
      <pc:sldChg chg="delSp modSp add mod modTransition delAnim modAnim">
        <pc:chgData name="ِAwatef B" userId="4c3a533462edbdd8" providerId="LiveId" clId="{6502A484-F22B-4E22-A37C-C0428C6251D0}" dt="2024-10-09T13:50:12.300" v="2509"/>
        <pc:sldMkLst>
          <pc:docMk/>
          <pc:sldMk cId="4188708421" sldId="676"/>
        </pc:sldMkLst>
        <pc:spChg chg="mod">
          <ac:chgData name="ِAwatef B" userId="4c3a533462edbdd8" providerId="LiveId" clId="{6502A484-F22B-4E22-A37C-C0428C6251D0}" dt="2024-10-04T14:27:04.973" v="212" actId="2710"/>
          <ac:spMkLst>
            <pc:docMk/>
            <pc:sldMk cId="4188708421" sldId="676"/>
            <ac:spMk id="3" creationId="{F7742FE6-616D-D342-D9B2-E546C0FA367B}"/>
          </ac:spMkLst>
        </pc:spChg>
        <pc:picChg chg="del">
          <ac:chgData name="ِAwatef B" userId="4c3a533462edbdd8" providerId="LiveId" clId="{6502A484-F22B-4E22-A37C-C0428C6251D0}" dt="2024-10-08T14:30:21.289" v="2455" actId="478"/>
          <ac:picMkLst>
            <pc:docMk/>
            <pc:sldMk cId="4188708421" sldId="676"/>
            <ac:picMk id="2" creationId="{AE504CE1-CAB1-2FBA-1F72-625C7BD09B3D}"/>
          </ac:picMkLst>
        </pc:picChg>
      </pc:sldChg>
      <pc:sldChg chg="modSp add mod modTransition modAnim">
        <pc:chgData name="ِAwatef B" userId="4c3a533462edbdd8" providerId="LiveId" clId="{6502A484-F22B-4E22-A37C-C0428C6251D0}" dt="2024-10-09T13:50:12.300" v="2509"/>
        <pc:sldMkLst>
          <pc:docMk/>
          <pc:sldMk cId="1310704417" sldId="677"/>
        </pc:sldMkLst>
        <pc:spChg chg="mod">
          <ac:chgData name="ِAwatef B" userId="4c3a533462edbdd8" providerId="LiveId" clId="{6502A484-F22B-4E22-A37C-C0428C6251D0}" dt="2024-10-04T14:31:05.288" v="257" actId="207"/>
          <ac:spMkLst>
            <pc:docMk/>
            <pc:sldMk cId="1310704417" sldId="677"/>
            <ac:spMk id="3" creationId="{F7742FE6-616D-D342-D9B2-E546C0FA367B}"/>
          </ac:spMkLst>
        </pc:spChg>
        <pc:spChg chg="mod">
          <ac:chgData name="ِAwatef B" userId="4c3a533462edbdd8" providerId="LiveId" clId="{6502A484-F22B-4E22-A37C-C0428C6251D0}" dt="2024-10-04T14:30:45.463" v="253" actId="14100"/>
          <ac:spMkLst>
            <pc:docMk/>
            <pc:sldMk cId="1310704417" sldId="677"/>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972659405" sldId="678"/>
        </pc:sldMkLst>
        <pc:spChg chg="mod">
          <ac:chgData name="ِAwatef B" userId="4c3a533462edbdd8" providerId="LiveId" clId="{6502A484-F22B-4E22-A37C-C0428C6251D0}" dt="2024-10-06T17:04:05.294" v="842" actId="1037"/>
          <ac:spMkLst>
            <pc:docMk/>
            <pc:sldMk cId="972659405" sldId="678"/>
            <ac:spMk id="3" creationId="{F7742FE6-616D-D342-D9B2-E546C0FA367B}"/>
          </ac:spMkLst>
        </pc:spChg>
        <pc:spChg chg="mod">
          <ac:chgData name="ِAwatef B" userId="4c3a533462edbdd8" providerId="LiveId" clId="{6502A484-F22B-4E22-A37C-C0428C6251D0}" dt="2024-10-06T17:03:06.688" v="819" actId="1037"/>
          <ac:spMkLst>
            <pc:docMk/>
            <pc:sldMk cId="972659405" sldId="678"/>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53268943" sldId="679"/>
        </pc:sldMkLst>
        <pc:spChg chg="mod">
          <ac:chgData name="ِAwatef B" userId="4c3a533462edbdd8" providerId="LiveId" clId="{6502A484-F22B-4E22-A37C-C0428C6251D0}" dt="2024-10-06T20:38:39.004" v="1665" actId="313"/>
          <ac:spMkLst>
            <pc:docMk/>
            <pc:sldMk cId="153268943" sldId="679"/>
            <ac:spMk id="3" creationId="{F7742FE6-616D-D342-D9B2-E546C0FA367B}"/>
          </ac:spMkLst>
        </pc:spChg>
        <pc:spChg chg="mod">
          <ac:chgData name="ِAwatef B" userId="4c3a533462edbdd8" providerId="LiveId" clId="{6502A484-F22B-4E22-A37C-C0428C6251D0}" dt="2024-10-04T14:35:24.269" v="310" actId="14100"/>
          <ac:spMkLst>
            <pc:docMk/>
            <pc:sldMk cId="153268943" sldId="679"/>
            <ac:spMk id="25" creationId="{2BC869EB-5623-4AA1-9123-4AF9DF916049}"/>
          </ac:spMkLst>
        </pc:spChg>
        <pc:picChg chg="mod">
          <ac:chgData name="ِAwatef B" userId="4c3a533462edbdd8" providerId="LiveId" clId="{6502A484-F22B-4E22-A37C-C0428C6251D0}" dt="2024-10-04T14:34:44.842" v="295" actId="1076"/>
          <ac:picMkLst>
            <pc:docMk/>
            <pc:sldMk cId="153268943" sldId="679"/>
            <ac:picMk id="6" creationId="{89815670-0C52-8C75-ABD6-AA7F512E658F}"/>
          </ac:picMkLst>
        </pc:picChg>
      </pc:sldChg>
      <pc:sldChg chg="modSp add mod modTransition modAnim">
        <pc:chgData name="ِAwatef B" userId="4c3a533462edbdd8" providerId="LiveId" clId="{6502A484-F22B-4E22-A37C-C0428C6251D0}" dt="2024-10-09T13:50:12.300" v="2509"/>
        <pc:sldMkLst>
          <pc:docMk/>
          <pc:sldMk cId="632045048" sldId="680"/>
        </pc:sldMkLst>
        <pc:spChg chg="mod">
          <ac:chgData name="ِAwatef B" userId="4c3a533462edbdd8" providerId="LiveId" clId="{6502A484-F22B-4E22-A37C-C0428C6251D0}" dt="2024-10-04T14:38:05.332" v="341" actId="207"/>
          <ac:spMkLst>
            <pc:docMk/>
            <pc:sldMk cId="632045048" sldId="680"/>
            <ac:spMk id="3" creationId="{F7742FE6-616D-D342-D9B2-E546C0FA367B}"/>
          </ac:spMkLst>
        </pc:spChg>
        <pc:spChg chg="mod">
          <ac:chgData name="ِAwatef B" userId="4c3a533462edbdd8" providerId="LiveId" clId="{6502A484-F22B-4E22-A37C-C0428C6251D0}" dt="2024-10-04T14:37:56.231" v="339" actId="1036"/>
          <ac:spMkLst>
            <pc:docMk/>
            <pc:sldMk cId="632045048" sldId="680"/>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805285925" sldId="681"/>
        </pc:sldMkLst>
        <pc:spChg chg="mod">
          <ac:chgData name="ِAwatef B" userId="4c3a533462edbdd8" providerId="LiveId" clId="{6502A484-F22B-4E22-A37C-C0428C6251D0}" dt="2024-10-04T14:38:40.913" v="346" actId="20577"/>
          <ac:spMkLst>
            <pc:docMk/>
            <pc:sldMk cId="3805285925" sldId="681"/>
            <ac:spMk id="3" creationId="{F7742FE6-616D-D342-D9B2-E546C0FA367B}"/>
          </ac:spMkLst>
        </pc:spChg>
        <pc:spChg chg="mod">
          <ac:chgData name="ِAwatef B" userId="4c3a533462edbdd8" providerId="LiveId" clId="{6502A484-F22B-4E22-A37C-C0428C6251D0}" dt="2024-10-04T14:42:25.612" v="420" actId="14100"/>
          <ac:spMkLst>
            <pc:docMk/>
            <pc:sldMk cId="3805285925" sldId="681"/>
            <ac:spMk id="25" creationId="{2BC869EB-5623-4AA1-9123-4AF9DF916049}"/>
          </ac:spMkLst>
        </pc:spChg>
      </pc:sldChg>
      <pc:sldChg chg="addSp delSp modSp add mod ord modTransition modAnim modNotesTx">
        <pc:chgData name="ِAwatef B" userId="4c3a533462edbdd8" providerId="LiveId" clId="{6502A484-F22B-4E22-A37C-C0428C6251D0}" dt="2024-10-09T13:50:12.300" v="2509"/>
        <pc:sldMkLst>
          <pc:docMk/>
          <pc:sldMk cId="1191587900" sldId="682"/>
        </pc:sldMkLst>
        <pc:spChg chg="add mod">
          <ac:chgData name="ِAwatef B" userId="4c3a533462edbdd8" providerId="LiveId" clId="{6502A484-F22B-4E22-A37C-C0428C6251D0}" dt="2024-10-06T17:35:44.973" v="1224" actId="1035"/>
          <ac:spMkLst>
            <pc:docMk/>
            <pc:sldMk cId="1191587900" sldId="682"/>
            <ac:spMk id="8" creationId="{8C62664B-1C18-5DE0-74F2-5AA618860E9E}"/>
          </ac:spMkLst>
        </pc:spChg>
        <pc:spChg chg="mod">
          <ac:chgData name="ِAwatef B" userId="4c3a533462edbdd8" providerId="LiveId" clId="{6502A484-F22B-4E22-A37C-C0428C6251D0}" dt="2024-10-06T17:35:28.655" v="1189" actId="1036"/>
          <ac:spMkLst>
            <pc:docMk/>
            <pc:sldMk cId="1191587900" sldId="682"/>
            <ac:spMk id="9" creationId="{00000000-0000-0000-0000-000000000000}"/>
          </ac:spMkLst>
        </pc:spChg>
        <pc:spChg chg="del">
          <ac:chgData name="ِAwatef B" userId="4c3a533462edbdd8" providerId="LiveId" clId="{6502A484-F22B-4E22-A37C-C0428C6251D0}" dt="2024-10-04T14:40:24.281" v="390" actId="478"/>
          <ac:spMkLst>
            <pc:docMk/>
            <pc:sldMk cId="1191587900" sldId="682"/>
            <ac:spMk id="10" creationId="{00000000-0000-0000-0000-000000000000}"/>
          </ac:spMkLst>
        </pc:spChg>
        <pc:picChg chg="mod">
          <ac:chgData name="ِAwatef B" userId="4c3a533462edbdd8" providerId="LiveId" clId="{6502A484-F22B-4E22-A37C-C0428C6251D0}" dt="2024-10-04T14:41:31.407" v="404" actId="14100"/>
          <ac:picMkLst>
            <pc:docMk/>
            <pc:sldMk cId="1191587900" sldId="682"/>
            <ac:picMk id="5" creationId="{00000000-0000-0000-0000-000000000000}"/>
          </ac:picMkLst>
        </pc:picChg>
      </pc:sldChg>
      <pc:sldChg chg="modSp add mod ord modTransition modAnim">
        <pc:chgData name="ِAwatef B" userId="4c3a533462edbdd8" providerId="LiveId" clId="{6502A484-F22B-4E22-A37C-C0428C6251D0}" dt="2024-10-09T13:50:12.300" v="2509"/>
        <pc:sldMkLst>
          <pc:docMk/>
          <pc:sldMk cId="1039622844" sldId="683"/>
        </pc:sldMkLst>
        <pc:spChg chg="mod">
          <ac:chgData name="ِAwatef B" userId="4c3a533462edbdd8" providerId="LiveId" clId="{6502A484-F22B-4E22-A37C-C0428C6251D0}" dt="2024-10-04T14:48:59.074" v="456" actId="20577"/>
          <ac:spMkLst>
            <pc:docMk/>
            <pc:sldMk cId="1039622844" sldId="683"/>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2285867028" sldId="684"/>
        </pc:sldMkLst>
        <pc:spChg chg="mod">
          <ac:chgData name="ِAwatef B" userId="4c3a533462edbdd8" providerId="LiveId" clId="{6502A484-F22B-4E22-A37C-C0428C6251D0}" dt="2024-10-06T17:35:07.186" v="1185" actId="1035"/>
          <ac:spMkLst>
            <pc:docMk/>
            <pc:sldMk cId="2285867028" sldId="684"/>
            <ac:spMk id="3" creationId="{F7742FE6-616D-D342-D9B2-E546C0FA367B}"/>
          </ac:spMkLst>
        </pc:spChg>
        <pc:spChg chg="mod">
          <ac:chgData name="ِAwatef B" userId="4c3a533462edbdd8" providerId="LiveId" clId="{6502A484-F22B-4E22-A37C-C0428C6251D0}" dt="2024-10-04T14:51:06.205" v="465" actId="14100"/>
          <ac:spMkLst>
            <pc:docMk/>
            <pc:sldMk cId="2285867028" sldId="684"/>
            <ac:spMk id="25" creationId="{2BC869EB-5623-4AA1-9123-4AF9DF916049}"/>
          </ac:spMkLst>
        </pc:spChg>
      </pc:sldChg>
      <pc:sldChg chg="addSp modSp add mod modTransition">
        <pc:chgData name="ِAwatef B" userId="4c3a533462edbdd8" providerId="LiveId" clId="{6502A484-F22B-4E22-A37C-C0428C6251D0}" dt="2024-10-09T13:50:12.300" v="2509"/>
        <pc:sldMkLst>
          <pc:docMk/>
          <pc:sldMk cId="2425448926" sldId="685"/>
        </pc:sldMkLst>
        <pc:spChg chg="add mod">
          <ac:chgData name="ِAwatef B" userId="4c3a533462edbdd8" providerId="LiveId" clId="{6502A484-F22B-4E22-A37C-C0428C6251D0}" dt="2024-10-04T14:53:29.006" v="479" actId="1076"/>
          <ac:spMkLst>
            <pc:docMk/>
            <pc:sldMk cId="2425448926" sldId="685"/>
            <ac:spMk id="2" creationId="{646A1D5E-1185-CCE9-B4EB-892D0196475D}"/>
          </ac:spMkLst>
        </pc:spChg>
        <pc:spChg chg="mod">
          <ac:chgData name="ِAwatef B" userId="4c3a533462edbdd8" providerId="LiveId" clId="{6502A484-F22B-4E22-A37C-C0428C6251D0}" dt="2024-10-04T14:53:10.518" v="477" actId="1076"/>
          <ac:spMkLst>
            <pc:docMk/>
            <pc:sldMk cId="2425448926" sldId="685"/>
            <ac:spMk id="3" creationId="{F7742FE6-616D-D342-D9B2-E546C0FA367B}"/>
          </ac:spMkLst>
        </pc:spChg>
        <pc:spChg chg="add mod">
          <ac:chgData name="ِAwatef B" userId="4c3a533462edbdd8" providerId="LiveId" clId="{6502A484-F22B-4E22-A37C-C0428C6251D0}" dt="2024-10-04T14:53:29.006" v="479" actId="1076"/>
          <ac:spMkLst>
            <pc:docMk/>
            <pc:sldMk cId="2425448926" sldId="685"/>
            <ac:spMk id="4" creationId="{51BC0209-FE9E-52C7-B3CF-09908A1F03B4}"/>
          </ac:spMkLst>
        </pc:spChg>
      </pc:sldChg>
      <pc:sldChg chg="modSp add mod modTransition modAnim">
        <pc:chgData name="ِAwatef B" userId="4c3a533462edbdd8" providerId="LiveId" clId="{6502A484-F22B-4E22-A37C-C0428C6251D0}" dt="2024-10-09T13:50:12.300" v="2509"/>
        <pc:sldMkLst>
          <pc:docMk/>
          <pc:sldMk cId="85047933" sldId="686"/>
        </pc:sldMkLst>
        <pc:spChg chg="mod">
          <ac:chgData name="ِAwatef B" userId="4c3a533462edbdd8" providerId="LiveId" clId="{6502A484-F22B-4E22-A37C-C0428C6251D0}" dt="2024-10-06T20:58:21.187" v="1667" actId="14100"/>
          <ac:spMkLst>
            <pc:docMk/>
            <pc:sldMk cId="85047933" sldId="686"/>
            <ac:spMk id="2" creationId="{646A1D5E-1185-CCE9-B4EB-892D0196475D}"/>
          </ac:spMkLst>
        </pc:spChg>
        <pc:spChg chg="mod">
          <ac:chgData name="ِAwatef B" userId="4c3a533462edbdd8" providerId="LiveId" clId="{6502A484-F22B-4E22-A37C-C0428C6251D0}" dt="2024-10-04T15:11:22.840" v="521" actId="21"/>
          <ac:spMkLst>
            <pc:docMk/>
            <pc:sldMk cId="85047933" sldId="686"/>
            <ac:spMk id="3" creationId="{F7742FE6-616D-D342-D9B2-E546C0FA367B}"/>
          </ac:spMkLst>
        </pc:spChg>
        <pc:spChg chg="mod">
          <ac:chgData name="ِAwatef B" userId="4c3a533462edbdd8" providerId="LiveId" clId="{6502A484-F22B-4E22-A37C-C0428C6251D0}" dt="2024-10-06T20:58:16.869" v="1666" actId="14100"/>
          <ac:spMkLst>
            <pc:docMk/>
            <pc:sldMk cId="85047933" sldId="686"/>
            <ac:spMk id="4" creationId="{51BC0209-FE9E-52C7-B3CF-09908A1F03B4}"/>
          </ac:spMkLst>
        </pc:spChg>
      </pc:sldChg>
      <pc:sldChg chg="add del">
        <pc:chgData name="ِAwatef B" userId="4c3a533462edbdd8" providerId="LiveId" clId="{6502A484-F22B-4E22-A37C-C0428C6251D0}" dt="2024-10-04T14:51:24.831" v="467" actId="2890"/>
        <pc:sldMkLst>
          <pc:docMk/>
          <pc:sldMk cId="1692544387" sldId="686"/>
        </pc:sldMkLst>
      </pc:sldChg>
      <pc:sldChg chg="delSp modSp add mod modTransition modAnim">
        <pc:chgData name="ِAwatef B" userId="4c3a533462edbdd8" providerId="LiveId" clId="{6502A484-F22B-4E22-A37C-C0428C6251D0}" dt="2024-10-09T13:50:12.300" v="2509"/>
        <pc:sldMkLst>
          <pc:docMk/>
          <pc:sldMk cId="1955588858" sldId="687"/>
        </pc:sldMkLst>
        <pc:spChg chg="del">
          <ac:chgData name="ِAwatef B" userId="4c3a533462edbdd8" providerId="LiveId" clId="{6502A484-F22B-4E22-A37C-C0428C6251D0}" dt="2024-10-04T15:11:56.946" v="561" actId="478"/>
          <ac:spMkLst>
            <pc:docMk/>
            <pc:sldMk cId="1955588858" sldId="687"/>
            <ac:spMk id="2" creationId="{646A1D5E-1185-CCE9-B4EB-892D0196475D}"/>
          </ac:spMkLst>
        </pc:spChg>
        <pc:spChg chg="mod">
          <ac:chgData name="ِAwatef B" userId="4c3a533462edbdd8" providerId="LiveId" clId="{6502A484-F22B-4E22-A37C-C0428C6251D0}" dt="2024-10-04T15:16:09.363" v="629" actId="1035"/>
          <ac:spMkLst>
            <pc:docMk/>
            <pc:sldMk cId="1955588858" sldId="687"/>
            <ac:spMk id="3" creationId="{F7742FE6-616D-D342-D9B2-E546C0FA367B}"/>
          </ac:spMkLst>
        </pc:spChg>
        <pc:spChg chg="del">
          <ac:chgData name="ِAwatef B" userId="4c3a533462edbdd8" providerId="LiveId" clId="{6502A484-F22B-4E22-A37C-C0428C6251D0}" dt="2024-10-04T15:11:55.759" v="560" actId="478"/>
          <ac:spMkLst>
            <pc:docMk/>
            <pc:sldMk cId="1955588858" sldId="687"/>
            <ac:spMk id="4" creationId="{51BC0209-FE9E-52C7-B3CF-09908A1F03B4}"/>
          </ac:spMkLst>
        </pc:spChg>
        <pc:spChg chg="mod">
          <ac:chgData name="ِAwatef B" userId="4c3a533462edbdd8" providerId="LiveId" clId="{6502A484-F22B-4E22-A37C-C0428C6251D0}" dt="2024-10-06T21:05:28.933" v="1669" actId="1076"/>
          <ac:spMkLst>
            <pc:docMk/>
            <pc:sldMk cId="1955588858" sldId="687"/>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289790368" sldId="688"/>
        </pc:sldMkLst>
        <pc:spChg chg="mod">
          <ac:chgData name="ِAwatef B" userId="4c3a533462edbdd8" providerId="LiveId" clId="{6502A484-F22B-4E22-A37C-C0428C6251D0}" dt="2024-10-09T13:25:33.365" v="2497" actId="1036"/>
          <ac:spMkLst>
            <pc:docMk/>
            <pc:sldMk cId="289790368" sldId="688"/>
            <ac:spMk id="3" creationId="{F7742FE6-616D-D342-D9B2-E546C0FA367B}"/>
          </ac:spMkLst>
        </pc:spChg>
        <pc:spChg chg="mod">
          <ac:chgData name="ِAwatef B" userId="4c3a533462edbdd8" providerId="LiveId" clId="{6502A484-F22B-4E22-A37C-C0428C6251D0}" dt="2024-10-04T15:16:48.850" v="634" actId="14100"/>
          <ac:spMkLst>
            <pc:docMk/>
            <pc:sldMk cId="289790368" sldId="688"/>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277391602" sldId="689"/>
        </pc:sldMkLst>
        <pc:spChg chg="mod">
          <ac:chgData name="ِAwatef B" userId="4c3a533462edbdd8" providerId="LiveId" clId="{6502A484-F22B-4E22-A37C-C0428C6251D0}" dt="2024-10-04T15:22:13.557" v="738" actId="1035"/>
          <ac:spMkLst>
            <pc:docMk/>
            <pc:sldMk cId="4277391602" sldId="689"/>
            <ac:spMk id="3" creationId="{F7742FE6-616D-D342-D9B2-E546C0FA367B}"/>
          </ac:spMkLst>
        </pc:spChg>
        <pc:spChg chg="mod">
          <ac:chgData name="ِAwatef B" userId="4c3a533462edbdd8" providerId="LiveId" clId="{6502A484-F22B-4E22-A37C-C0428C6251D0}" dt="2024-10-04T15:22:18.406" v="739" actId="14100"/>
          <ac:spMkLst>
            <pc:docMk/>
            <pc:sldMk cId="4277391602" sldId="689"/>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308818807" sldId="690"/>
        </pc:sldMkLst>
        <pc:spChg chg="mod">
          <ac:chgData name="ِAwatef B" userId="4c3a533462edbdd8" providerId="LiveId" clId="{6502A484-F22B-4E22-A37C-C0428C6251D0}" dt="2024-10-04T15:24:27.517" v="758" actId="207"/>
          <ac:spMkLst>
            <pc:docMk/>
            <pc:sldMk cId="3308818807" sldId="690"/>
            <ac:spMk id="3" creationId="{F7742FE6-616D-D342-D9B2-E546C0FA367B}"/>
          </ac:spMkLst>
        </pc:spChg>
        <pc:spChg chg="mod">
          <ac:chgData name="ِAwatef B" userId="4c3a533462edbdd8" providerId="LiveId" clId="{6502A484-F22B-4E22-A37C-C0428C6251D0}" dt="2024-10-04T15:23:10.916" v="743" actId="782"/>
          <ac:spMkLst>
            <pc:docMk/>
            <pc:sldMk cId="3308818807" sldId="690"/>
            <ac:spMk id="25" creationId="{2BC869EB-5623-4AA1-9123-4AF9DF916049}"/>
          </ac:spMkLst>
        </pc:spChg>
      </pc:sldChg>
      <pc:sldChg chg="modSp add del mod">
        <pc:chgData name="ِAwatef B" userId="4c3a533462edbdd8" providerId="LiveId" clId="{6502A484-F22B-4E22-A37C-C0428C6251D0}" dt="2024-10-04T15:20:43.230" v="695" actId="2890"/>
        <pc:sldMkLst>
          <pc:docMk/>
          <pc:sldMk cId="3408249185" sldId="690"/>
        </pc:sldMkLst>
        <pc:spChg chg="mod">
          <ac:chgData name="ِAwatef B" userId="4c3a533462edbdd8" providerId="LiveId" clId="{6502A484-F22B-4E22-A37C-C0428C6251D0}" dt="2024-10-04T15:20:42.368" v="694"/>
          <ac:spMkLst>
            <pc:docMk/>
            <pc:sldMk cId="3408249185" sldId="690"/>
            <ac:spMk id="3" creationId="{F7742FE6-616D-D342-D9B2-E546C0FA367B}"/>
          </ac:spMkLst>
        </pc:spChg>
      </pc:sldChg>
      <pc:sldChg chg="modSp add mod modTransition">
        <pc:chgData name="ِAwatef B" userId="4c3a533462edbdd8" providerId="LiveId" clId="{6502A484-F22B-4E22-A37C-C0428C6251D0}" dt="2024-10-09T13:50:12.300" v="2509"/>
        <pc:sldMkLst>
          <pc:docMk/>
          <pc:sldMk cId="1731875506" sldId="691"/>
        </pc:sldMkLst>
        <pc:spChg chg="mod">
          <ac:chgData name="ِAwatef B" userId="4c3a533462edbdd8" providerId="LiveId" clId="{6502A484-F22B-4E22-A37C-C0428C6251D0}" dt="2024-10-04T15:25:08.193" v="768" actId="207"/>
          <ac:spMkLst>
            <pc:docMk/>
            <pc:sldMk cId="1731875506" sldId="691"/>
            <ac:spMk id="3" creationId="{F7742FE6-616D-D342-D9B2-E546C0FA367B}"/>
          </ac:spMkLst>
        </pc:spChg>
        <pc:spChg chg="mod">
          <ac:chgData name="ِAwatef B" userId="4c3a533462edbdd8" providerId="LiveId" clId="{6502A484-F22B-4E22-A37C-C0428C6251D0}" dt="2024-10-04T15:24:56.613" v="766" actId="1076"/>
          <ac:spMkLst>
            <pc:docMk/>
            <pc:sldMk cId="1731875506" sldId="691"/>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991956110" sldId="692"/>
        </pc:sldMkLst>
        <pc:spChg chg="mod">
          <ac:chgData name="ِAwatef B" userId="4c3a533462edbdd8" providerId="LiveId" clId="{6502A484-F22B-4E22-A37C-C0428C6251D0}" dt="2024-10-04T15:26:59.336" v="792" actId="207"/>
          <ac:spMkLst>
            <pc:docMk/>
            <pc:sldMk cId="1991956110" sldId="692"/>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641054696" sldId="693"/>
        </pc:sldMkLst>
        <pc:picChg chg="mod">
          <ac:chgData name="ِAwatef B" userId="4c3a533462edbdd8" providerId="LiveId" clId="{6502A484-F22B-4E22-A37C-C0428C6251D0}" dt="2024-10-09T12:55:53.064" v="2466" actId="1076"/>
          <ac:picMkLst>
            <pc:docMk/>
            <pc:sldMk cId="641054696" sldId="693"/>
            <ac:picMk id="2" creationId="{80EF9C7B-F5B5-5DFD-E6CD-D823B0D6BA02}"/>
          </ac:picMkLst>
        </pc:picChg>
      </pc:sldChg>
      <pc:sldChg chg="modSp add mod modTransition modAnim">
        <pc:chgData name="ِAwatef B" userId="4c3a533462edbdd8" providerId="LiveId" clId="{6502A484-F22B-4E22-A37C-C0428C6251D0}" dt="2024-10-09T13:50:12.300" v="2509"/>
        <pc:sldMkLst>
          <pc:docMk/>
          <pc:sldMk cId="1313653938" sldId="694"/>
        </pc:sldMkLst>
        <pc:spChg chg="mod">
          <ac:chgData name="ِAwatef B" userId="4c3a533462edbdd8" providerId="LiveId" clId="{6502A484-F22B-4E22-A37C-C0428C6251D0}" dt="2024-10-06T17:05:52.598" v="863" actId="207"/>
          <ac:spMkLst>
            <pc:docMk/>
            <pc:sldMk cId="1313653938" sldId="694"/>
            <ac:spMk id="3" creationId="{F7742FE6-616D-D342-D9B2-E546C0FA367B}"/>
          </ac:spMkLst>
        </pc:spChg>
        <pc:spChg chg="mod">
          <ac:chgData name="ِAwatef B" userId="4c3a533462edbdd8" providerId="LiveId" clId="{6502A484-F22B-4E22-A37C-C0428C6251D0}" dt="2024-10-06T17:04:53.830" v="851" actId="14100"/>
          <ac:spMkLst>
            <pc:docMk/>
            <pc:sldMk cId="1313653938" sldId="69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527001927" sldId="695"/>
        </pc:sldMkLst>
        <pc:spChg chg="mod">
          <ac:chgData name="ِAwatef B" userId="4c3a533462edbdd8" providerId="LiveId" clId="{6502A484-F22B-4E22-A37C-C0428C6251D0}" dt="2024-10-06T17:06:21.401" v="883" actId="20577"/>
          <ac:spMkLst>
            <pc:docMk/>
            <pc:sldMk cId="527001927" sldId="695"/>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3915596281" sldId="696"/>
        </pc:sldMkLst>
        <pc:spChg chg="mod">
          <ac:chgData name="ِAwatef B" userId="4c3a533462edbdd8" providerId="LiveId" clId="{6502A484-F22B-4E22-A37C-C0428C6251D0}" dt="2024-10-08T15:09:16.034" v="2464" actId="20577"/>
          <ac:spMkLst>
            <pc:docMk/>
            <pc:sldMk cId="3915596281" sldId="696"/>
            <ac:spMk id="3" creationId="{F7742FE6-616D-D342-D9B2-E546C0FA367B}"/>
          </ac:spMkLst>
        </pc:spChg>
        <pc:spChg chg="mod">
          <ac:chgData name="ِAwatef B" userId="4c3a533462edbdd8" providerId="LiveId" clId="{6502A484-F22B-4E22-A37C-C0428C6251D0}" dt="2024-10-06T17:07:33.948" v="910" actId="1037"/>
          <ac:spMkLst>
            <pc:docMk/>
            <pc:sldMk cId="3915596281" sldId="696"/>
            <ac:spMk id="25" creationId="{2BC869EB-5623-4AA1-9123-4AF9DF916049}"/>
          </ac:spMkLst>
        </pc:spChg>
      </pc:sldChg>
      <pc:sldChg chg="modSp add mod ord modTransition">
        <pc:chgData name="ِAwatef B" userId="4c3a533462edbdd8" providerId="LiveId" clId="{6502A484-F22B-4E22-A37C-C0428C6251D0}" dt="2024-10-09T13:50:12.300" v="2509"/>
        <pc:sldMkLst>
          <pc:docMk/>
          <pc:sldMk cId="1486823933" sldId="697"/>
        </pc:sldMkLst>
        <pc:spChg chg="mod">
          <ac:chgData name="ِAwatef B" userId="4c3a533462edbdd8" providerId="LiveId" clId="{6502A484-F22B-4E22-A37C-C0428C6251D0}" dt="2024-10-06T17:09:00.701" v="968" actId="1036"/>
          <ac:spMkLst>
            <pc:docMk/>
            <pc:sldMk cId="1486823933" sldId="697"/>
            <ac:spMk id="3" creationId="{F7742FE6-616D-D342-D9B2-E546C0FA367B}"/>
          </ac:spMkLst>
        </pc:spChg>
      </pc:sldChg>
      <pc:sldChg chg="addSp modSp add mod modTransition modAnim">
        <pc:chgData name="ِAwatef B" userId="4c3a533462edbdd8" providerId="LiveId" clId="{6502A484-F22B-4E22-A37C-C0428C6251D0}" dt="2024-10-09T13:50:12.300" v="2509"/>
        <pc:sldMkLst>
          <pc:docMk/>
          <pc:sldMk cId="1917593346" sldId="698"/>
        </pc:sldMkLst>
        <pc:spChg chg="add mod">
          <ac:chgData name="ِAwatef B" userId="4c3a533462edbdd8" providerId="LiveId" clId="{6502A484-F22B-4E22-A37C-C0428C6251D0}" dt="2024-10-06T17:12:29.114" v="1015" actId="14100"/>
          <ac:spMkLst>
            <pc:docMk/>
            <pc:sldMk cId="1917593346" sldId="698"/>
            <ac:spMk id="2" creationId="{2C96FBDF-CFEC-A284-343F-FB40BDF24B2C}"/>
          </ac:spMkLst>
        </pc:spChg>
        <pc:spChg chg="mod">
          <ac:chgData name="ِAwatef B" userId="4c3a533462edbdd8" providerId="LiveId" clId="{6502A484-F22B-4E22-A37C-C0428C6251D0}" dt="2024-10-06T21:10:39.282" v="1670" actId="207"/>
          <ac:spMkLst>
            <pc:docMk/>
            <pc:sldMk cId="1917593346" sldId="698"/>
            <ac:spMk id="3" creationId="{F7742FE6-616D-D342-D9B2-E546C0FA367B}"/>
          </ac:spMkLst>
        </pc:spChg>
        <pc:spChg chg="add mod">
          <ac:chgData name="ِAwatef B" userId="4c3a533462edbdd8" providerId="LiveId" clId="{6502A484-F22B-4E22-A37C-C0428C6251D0}" dt="2024-10-06T17:12:29.114" v="1015" actId="14100"/>
          <ac:spMkLst>
            <pc:docMk/>
            <pc:sldMk cId="1917593346" sldId="698"/>
            <ac:spMk id="4" creationId="{FFC078C2-C4F8-6E94-45B1-5C7D544B18CC}"/>
          </ac:spMkLst>
        </pc:spChg>
      </pc:sldChg>
      <pc:sldChg chg="add del">
        <pc:chgData name="ِAwatef B" userId="4c3a533462edbdd8" providerId="LiveId" clId="{6502A484-F22B-4E22-A37C-C0428C6251D0}" dt="2024-10-06T17:13:23.601" v="1018" actId="47"/>
        <pc:sldMkLst>
          <pc:docMk/>
          <pc:sldMk cId="4200311061" sldId="699"/>
        </pc:sldMkLst>
      </pc:sldChg>
      <pc:sldChg chg="modSp add del mod">
        <pc:chgData name="ِAwatef B" userId="4c3a533462edbdd8" providerId="LiveId" clId="{6502A484-F22B-4E22-A37C-C0428C6251D0}" dt="2024-10-06T21:13:56.239" v="1671" actId="47"/>
        <pc:sldMkLst>
          <pc:docMk/>
          <pc:sldMk cId="2383926963" sldId="700"/>
        </pc:sldMkLst>
        <pc:spChg chg="mod">
          <ac:chgData name="ِAwatef B" userId="4c3a533462edbdd8" providerId="LiveId" clId="{6502A484-F22B-4E22-A37C-C0428C6251D0}" dt="2024-10-06T17:12:51.690" v="1016" actId="207"/>
          <ac:spMkLst>
            <pc:docMk/>
            <pc:sldMk cId="2383926963" sldId="700"/>
            <ac:spMk id="3" creationId="{F7742FE6-616D-D342-D9B2-E546C0FA367B}"/>
          </ac:spMkLst>
        </pc:spChg>
      </pc:sldChg>
      <pc:sldChg chg="add modTransition modAnim">
        <pc:chgData name="ِAwatef B" userId="4c3a533462edbdd8" providerId="LiveId" clId="{6502A484-F22B-4E22-A37C-C0428C6251D0}" dt="2024-10-09T13:50:12.300" v="2509"/>
        <pc:sldMkLst>
          <pc:docMk/>
          <pc:sldMk cId="3299796452" sldId="701"/>
        </pc:sldMkLst>
      </pc:sldChg>
      <pc:sldChg chg="addSp modSp add mod modTransition modAnim">
        <pc:chgData name="ِAwatef B" userId="4c3a533462edbdd8" providerId="LiveId" clId="{6502A484-F22B-4E22-A37C-C0428C6251D0}" dt="2024-10-09T13:50:12.300" v="2509"/>
        <pc:sldMkLst>
          <pc:docMk/>
          <pc:sldMk cId="3013330409" sldId="702"/>
        </pc:sldMkLst>
        <pc:spChg chg="mod">
          <ac:chgData name="ِAwatef B" userId="4c3a533462edbdd8" providerId="LiveId" clId="{6502A484-F22B-4E22-A37C-C0428C6251D0}" dt="2024-10-06T17:15:08.919" v="1034" actId="207"/>
          <ac:spMkLst>
            <pc:docMk/>
            <pc:sldMk cId="3013330409" sldId="702"/>
            <ac:spMk id="3" creationId="{F7742FE6-616D-D342-D9B2-E546C0FA367B}"/>
          </ac:spMkLst>
        </pc:spChg>
        <pc:picChg chg="add mod">
          <ac:chgData name="ِAwatef B" userId="4c3a533462edbdd8" providerId="LiveId" clId="{6502A484-F22B-4E22-A37C-C0428C6251D0}" dt="2024-10-06T17:14:35.134" v="1031" actId="14100"/>
          <ac:picMkLst>
            <pc:docMk/>
            <pc:sldMk cId="3013330409" sldId="702"/>
            <ac:picMk id="4" creationId="{0AE7EE73-2842-394A-7993-D0B733565D38}"/>
          </ac:picMkLst>
        </pc:picChg>
      </pc:sldChg>
      <pc:sldChg chg="delSp modSp add del mod modTransition modAnim">
        <pc:chgData name="ِAwatef B" userId="4c3a533462edbdd8" providerId="LiveId" clId="{6502A484-F22B-4E22-A37C-C0428C6251D0}" dt="2024-10-09T13:50:12.300" v="2509"/>
        <pc:sldMkLst>
          <pc:docMk/>
          <pc:sldMk cId="2365883578" sldId="703"/>
        </pc:sldMkLst>
        <pc:spChg chg="mod">
          <ac:chgData name="ِAwatef B" userId="4c3a533462edbdd8" providerId="LiveId" clId="{6502A484-F22B-4E22-A37C-C0428C6251D0}" dt="2024-10-06T17:16:17.658" v="1041" actId="1076"/>
          <ac:spMkLst>
            <pc:docMk/>
            <pc:sldMk cId="2365883578" sldId="703"/>
            <ac:spMk id="3" creationId="{F7742FE6-616D-D342-D9B2-E546C0FA367B}"/>
          </ac:spMkLst>
        </pc:spChg>
        <pc:picChg chg="del">
          <ac:chgData name="ِAwatef B" userId="4c3a533462edbdd8" providerId="LiveId" clId="{6502A484-F22B-4E22-A37C-C0428C6251D0}" dt="2024-10-06T17:15:55.698" v="1036" actId="478"/>
          <ac:picMkLst>
            <pc:docMk/>
            <pc:sldMk cId="2365883578" sldId="703"/>
            <ac:picMk id="4" creationId="{0AE7EE73-2842-394A-7993-D0B733565D38}"/>
          </ac:picMkLst>
        </pc:picChg>
      </pc:sldChg>
      <pc:sldChg chg="addSp modSp add mod modTransition modNotesTx">
        <pc:chgData name="ِAwatef B" userId="4c3a533462edbdd8" providerId="LiveId" clId="{6502A484-F22B-4E22-A37C-C0428C6251D0}" dt="2024-10-09T13:50:12.300" v="2509"/>
        <pc:sldMkLst>
          <pc:docMk/>
          <pc:sldMk cId="4115028210" sldId="704"/>
        </pc:sldMkLst>
        <pc:spChg chg="mod">
          <ac:chgData name="ِAwatef B" userId="4c3a533462edbdd8" providerId="LiveId" clId="{6502A484-F22B-4E22-A37C-C0428C6251D0}" dt="2024-10-06T17:17:55.638" v="1065" actId="20577"/>
          <ac:spMkLst>
            <pc:docMk/>
            <pc:sldMk cId="4115028210" sldId="704"/>
            <ac:spMk id="3" creationId="{F7742FE6-616D-D342-D9B2-E546C0FA367B}"/>
          </ac:spMkLst>
        </pc:spChg>
        <pc:picChg chg="add mod">
          <ac:chgData name="ِAwatef B" userId="4c3a533462edbdd8" providerId="LiveId" clId="{6502A484-F22B-4E22-A37C-C0428C6251D0}" dt="2024-10-06T17:17:59.057" v="1066" actId="14100"/>
          <ac:picMkLst>
            <pc:docMk/>
            <pc:sldMk cId="4115028210" sldId="704"/>
            <ac:picMk id="4" creationId="{8D6DEE48-F01A-B8D9-A00F-9D758A98F68B}"/>
          </ac:picMkLst>
        </pc:picChg>
      </pc:sldChg>
      <pc:sldChg chg="delSp modSp add mod modTransition modAnim modNotesTx">
        <pc:chgData name="ِAwatef B" userId="4c3a533462edbdd8" providerId="LiveId" clId="{6502A484-F22B-4E22-A37C-C0428C6251D0}" dt="2024-10-09T13:50:12.300" v="2509"/>
        <pc:sldMkLst>
          <pc:docMk/>
          <pc:sldMk cId="1544027562" sldId="705"/>
        </pc:sldMkLst>
        <pc:spChg chg="mod">
          <ac:chgData name="ِAwatef B" userId="4c3a533462edbdd8" providerId="LiveId" clId="{6502A484-F22B-4E22-A37C-C0428C6251D0}" dt="2024-10-06T17:19:57.667" v="1098" actId="1038"/>
          <ac:spMkLst>
            <pc:docMk/>
            <pc:sldMk cId="1544027562" sldId="705"/>
            <ac:spMk id="3" creationId="{F7742FE6-616D-D342-D9B2-E546C0FA367B}"/>
          </ac:spMkLst>
        </pc:spChg>
        <pc:spChg chg="mod">
          <ac:chgData name="ِAwatef B" userId="4c3a533462edbdd8" providerId="LiveId" clId="{6502A484-F22B-4E22-A37C-C0428C6251D0}" dt="2024-10-06T17:19:49.505" v="1087" actId="14100"/>
          <ac:spMkLst>
            <pc:docMk/>
            <pc:sldMk cId="1544027562" sldId="705"/>
            <ac:spMk id="25" creationId="{2BC869EB-5623-4AA1-9123-4AF9DF916049}"/>
          </ac:spMkLst>
        </pc:spChg>
        <pc:picChg chg="del">
          <ac:chgData name="ِAwatef B" userId="4c3a533462edbdd8" providerId="LiveId" clId="{6502A484-F22B-4E22-A37C-C0428C6251D0}" dt="2024-10-06T17:18:43.242" v="1069" actId="478"/>
          <ac:picMkLst>
            <pc:docMk/>
            <pc:sldMk cId="1544027562" sldId="705"/>
            <ac:picMk id="4" creationId="{8D6DEE48-F01A-B8D9-A00F-9D758A98F68B}"/>
          </ac:picMkLst>
        </pc:picChg>
      </pc:sldChg>
      <pc:sldChg chg="modSp add mod modTransition modAnim">
        <pc:chgData name="ِAwatef B" userId="4c3a533462edbdd8" providerId="LiveId" clId="{6502A484-F22B-4E22-A37C-C0428C6251D0}" dt="2024-10-09T13:50:12.300" v="2509"/>
        <pc:sldMkLst>
          <pc:docMk/>
          <pc:sldMk cId="471888961" sldId="706"/>
        </pc:sldMkLst>
        <pc:spChg chg="mod">
          <ac:chgData name="ِAwatef B" userId="4c3a533462edbdd8" providerId="LiveId" clId="{6502A484-F22B-4E22-A37C-C0428C6251D0}" dt="2024-10-06T17:27:19.364" v="1150" actId="207"/>
          <ac:spMkLst>
            <pc:docMk/>
            <pc:sldMk cId="471888961" sldId="706"/>
            <ac:spMk id="3" creationId="{F7742FE6-616D-D342-D9B2-E546C0FA367B}"/>
          </ac:spMkLst>
        </pc:spChg>
        <pc:spChg chg="mod">
          <ac:chgData name="ِAwatef B" userId="4c3a533462edbdd8" providerId="LiveId" clId="{6502A484-F22B-4E22-A37C-C0428C6251D0}" dt="2024-10-06T17:21:01.079" v="1144" actId="14100"/>
          <ac:spMkLst>
            <pc:docMk/>
            <pc:sldMk cId="471888961" sldId="706"/>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02852008" sldId="707"/>
        </pc:sldMkLst>
        <pc:spChg chg="mod">
          <ac:chgData name="ِAwatef B" userId="4c3a533462edbdd8" providerId="LiveId" clId="{6502A484-F22B-4E22-A37C-C0428C6251D0}" dt="2024-10-07T16:40:44.323" v="2451" actId="20577"/>
          <ac:spMkLst>
            <pc:docMk/>
            <pc:sldMk cId="402852008" sldId="707"/>
            <ac:spMk id="3" creationId="{F7742FE6-616D-D342-D9B2-E546C0FA367B}"/>
          </ac:spMkLst>
        </pc:spChg>
      </pc:sldChg>
      <pc:sldChg chg="modSp add del mod">
        <pc:chgData name="ِAwatef B" userId="4c3a533462edbdd8" providerId="LiveId" clId="{6502A484-F22B-4E22-A37C-C0428C6251D0}" dt="2024-10-06T18:02:35.345" v="1641" actId="47"/>
        <pc:sldMkLst>
          <pc:docMk/>
          <pc:sldMk cId="4105683079" sldId="708"/>
        </pc:sldMkLst>
        <pc:spChg chg="mod">
          <ac:chgData name="ِAwatef B" userId="4c3a533462edbdd8" providerId="LiveId" clId="{6502A484-F22B-4E22-A37C-C0428C6251D0}" dt="2024-10-06T17:45:28.668" v="1292" actId="1037"/>
          <ac:spMkLst>
            <pc:docMk/>
            <pc:sldMk cId="4105683079" sldId="708"/>
            <ac:spMk id="3" creationId="{F7742FE6-616D-D342-D9B2-E546C0FA367B}"/>
          </ac:spMkLst>
        </pc:spChg>
      </pc:sldChg>
      <pc:sldChg chg="add ord modTransition modAnim">
        <pc:chgData name="ِAwatef B" userId="4c3a533462edbdd8" providerId="LiveId" clId="{6502A484-F22B-4E22-A37C-C0428C6251D0}" dt="2024-10-09T13:50:12.300" v="2509"/>
        <pc:sldMkLst>
          <pc:docMk/>
          <pc:sldMk cId="1482824151" sldId="709"/>
        </pc:sldMkLst>
      </pc:sldChg>
      <pc:sldChg chg="addSp delSp modSp add mod modTransition modAnim">
        <pc:chgData name="ِAwatef B" userId="4c3a533462edbdd8" providerId="LiveId" clId="{6502A484-F22B-4E22-A37C-C0428C6251D0}" dt="2024-10-09T13:50:12.300" v="2509"/>
        <pc:sldMkLst>
          <pc:docMk/>
          <pc:sldMk cId="805627824" sldId="710"/>
        </pc:sldMkLst>
        <pc:spChg chg="mod">
          <ac:chgData name="ِAwatef B" userId="4c3a533462edbdd8" providerId="LiveId" clId="{6502A484-F22B-4E22-A37C-C0428C6251D0}" dt="2024-10-06T17:55:33.306" v="1488" actId="14100"/>
          <ac:spMkLst>
            <pc:docMk/>
            <pc:sldMk cId="805627824" sldId="710"/>
            <ac:spMk id="2" creationId="{5C73D1F7-AC01-9968-2C78-9096219D3FE0}"/>
          </ac:spMkLst>
        </pc:spChg>
        <pc:spChg chg="del">
          <ac:chgData name="ِAwatef B" userId="4c3a533462edbdd8" providerId="LiveId" clId="{6502A484-F22B-4E22-A37C-C0428C6251D0}" dt="2024-10-06T17:53:37.974" v="1413" actId="478"/>
          <ac:spMkLst>
            <pc:docMk/>
            <pc:sldMk cId="805627824" sldId="710"/>
            <ac:spMk id="3" creationId="{8E920FEA-2D76-62CD-F8E4-C2E2171FF4AB}"/>
          </ac:spMkLst>
        </pc:spChg>
        <pc:spChg chg="add del mod">
          <ac:chgData name="ِAwatef B" userId="4c3a533462edbdd8" providerId="LiveId" clId="{6502A484-F22B-4E22-A37C-C0428C6251D0}" dt="2024-10-06T17:53:42.753" v="1415" actId="478"/>
          <ac:spMkLst>
            <pc:docMk/>
            <pc:sldMk cId="805627824" sldId="710"/>
            <ac:spMk id="5" creationId="{54529061-2561-F549-84F2-BCF216B590D7}"/>
          </ac:spMkLst>
        </pc:spChg>
        <pc:spChg chg="add mod">
          <ac:chgData name="ِAwatef B" userId="4c3a533462edbdd8" providerId="LiveId" clId="{6502A484-F22B-4E22-A37C-C0428C6251D0}" dt="2024-10-06T18:00:22.772" v="1600" actId="1036"/>
          <ac:spMkLst>
            <pc:docMk/>
            <pc:sldMk cId="805627824" sldId="710"/>
            <ac:spMk id="6" creationId="{00EB9016-9AEF-D03E-8AA2-44F2416DE52B}"/>
          </ac:spMkLst>
        </pc:spChg>
        <pc:spChg chg="add del mod">
          <ac:chgData name="ِAwatef B" userId="4c3a533462edbdd8" providerId="LiveId" clId="{6502A484-F22B-4E22-A37C-C0428C6251D0}" dt="2024-10-06T17:54:10.408" v="1420" actId="478"/>
          <ac:spMkLst>
            <pc:docMk/>
            <pc:sldMk cId="805627824" sldId="710"/>
            <ac:spMk id="8" creationId="{8CBBA8D5-E445-4D06-C015-4E10C1FE10EB}"/>
          </ac:spMkLst>
        </pc:spChg>
        <pc:spChg chg="add del mod">
          <ac:chgData name="ِAwatef B" userId="4c3a533462edbdd8" providerId="LiveId" clId="{6502A484-F22B-4E22-A37C-C0428C6251D0}" dt="2024-10-06T17:59:49.122" v="1558" actId="478"/>
          <ac:spMkLst>
            <pc:docMk/>
            <pc:sldMk cId="805627824" sldId="710"/>
            <ac:spMk id="9" creationId="{50E315D9-8202-0169-24F1-3D64438FB3AA}"/>
          </ac:spMkLst>
        </pc:spChg>
        <pc:spChg chg="add del mod">
          <ac:chgData name="ِAwatef B" userId="4c3a533462edbdd8" providerId="LiveId" clId="{6502A484-F22B-4E22-A37C-C0428C6251D0}" dt="2024-10-06T17:59:47.927" v="1557" actId="478"/>
          <ac:spMkLst>
            <pc:docMk/>
            <pc:sldMk cId="805627824" sldId="710"/>
            <ac:spMk id="10" creationId="{0BBA3510-E3ED-7BAC-3759-594AC80DFB48}"/>
          </ac:spMkLst>
        </pc:spChg>
        <pc:spChg chg="del">
          <ac:chgData name="ِAwatef B" userId="4c3a533462edbdd8" providerId="LiveId" clId="{6502A484-F22B-4E22-A37C-C0428C6251D0}" dt="2024-10-06T17:54:07.584" v="1419" actId="478"/>
          <ac:spMkLst>
            <pc:docMk/>
            <pc:sldMk cId="805627824" sldId="710"/>
            <ac:spMk id="16386" creationId="{7F79CD91-BCE6-FA20-365D-09E4E7070EE1}"/>
          </ac:spMkLst>
        </pc:spChg>
      </pc:sldChg>
      <pc:sldChg chg="modSp add mod modTransition">
        <pc:chgData name="ِAwatef B" userId="4c3a533462edbdd8" providerId="LiveId" clId="{6502A484-F22B-4E22-A37C-C0428C6251D0}" dt="2024-10-09T13:50:12.300" v="2509"/>
        <pc:sldMkLst>
          <pc:docMk/>
          <pc:sldMk cId="1827993131" sldId="711"/>
        </pc:sldMkLst>
        <pc:spChg chg="mod">
          <ac:chgData name="ِAwatef B" userId="4c3a533462edbdd8" providerId="LiveId" clId="{6502A484-F22B-4E22-A37C-C0428C6251D0}" dt="2024-10-06T18:01:16.345" v="1634" actId="403"/>
          <ac:spMkLst>
            <pc:docMk/>
            <pc:sldMk cId="1827993131" sldId="711"/>
            <ac:spMk id="6" creationId="{00EB9016-9AEF-D03E-8AA2-44F2416DE52B}"/>
          </ac:spMkLst>
        </pc:spChg>
      </pc:sldChg>
    </pc:docChg>
  </pc:docChgLst>
  <pc:docChgLst>
    <pc:chgData name="ِAwatef B" userId="4c3a533462edbdd8" providerId="LiveId" clId="{8294E606-16BD-4C34-94FF-0012CC1AB1E0}"/>
    <pc:docChg chg="undo redo custSel addSld delSld modSld sldOrd modSection">
      <pc:chgData name="ِAwatef B" userId="4c3a533462edbdd8" providerId="LiveId" clId="{8294E606-16BD-4C34-94FF-0012CC1AB1E0}" dt="2024-09-21T11:40:54.689" v="468" actId="1076"/>
      <pc:docMkLst>
        <pc:docMk/>
      </pc:docMkLst>
      <pc:sldChg chg="ord">
        <pc:chgData name="ِAwatef B" userId="4c3a533462edbdd8" providerId="LiveId" clId="{8294E606-16BD-4C34-94FF-0012CC1AB1E0}" dt="2024-09-21T11:39:18.246" v="441"/>
        <pc:sldMkLst>
          <pc:docMk/>
          <pc:sldMk cId="0" sldId="313"/>
        </pc:sldMkLst>
      </pc:sldChg>
      <pc:sldChg chg="ord">
        <pc:chgData name="ِAwatef B" userId="4c3a533462edbdd8" providerId="LiveId" clId="{8294E606-16BD-4C34-94FF-0012CC1AB1E0}" dt="2024-09-21T11:39:23.922" v="443"/>
        <pc:sldMkLst>
          <pc:docMk/>
          <pc:sldMk cId="0" sldId="349"/>
        </pc:sldMkLst>
      </pc:sldChg>
      <pc:sldChg chg="add del">
        <pc:chgData name="ِAwatef B" userId="4c3a533462edbdd8" providerId="LiveId" clId="{8294E606-16BD-4C34-94FF-0012CC1AB1E0}" dt="2024-09-21T11:39:11.194" v="439" actId="47"/>
        <pc:sldMkLst>
          <pc:docMk/>
          <pc:sldMk cId="1607961907" sldId="352"/>
        </pc:sldMkLst>
      </pc:sldChg>
      <pc:sldChg chg="addSp delSp modSp add mod delAnim">
        <pc:chgData name="ِAwatef B" userId="4c3a533462edbdd8" providerId="LiveId" clId="{8294E606-16BD-4C34-94FF-0012CC1AB1E0}" dt="2024-09-21T11:36:47.484" v="344" actId="1035"/>
        <pc:sldMkLst>
          <pc:docMk/>
          <pc:sldMk cId="1031071746" sldId="353"/>
        </pc:sldMkLst>
        <pc:spChg chg="mod">
          <ac:chgData name="ِAwatef B" userId="4c3a533462edbdd8" providerId="LiveId" clId="{8294E606-16BD-4C34-94FF-0012CC1AB1E0}" dt="2024-09-21T11:36:28.677" v="339" actId="1076"/>
          <ac:spMkLst>
            <pc:docMk/>
            <pc:sldMk cId="1031071746" sldId="353"/>
            <ac:spMk id="3" creationId="{F08471AE-BD69-BBE4-A12F-801CE602687C}"/>
          </ac:spMkLst>
        </pc:spChg>
        <pc:spChg chg="del mod">
          <ac:chgData name="ِAwatef B" userId="4c3a533462edbdd8" providerId="LiveId" clId="{8294E606-16BD-4C34-94FF-0012CC1AB1E0}" dt="2024-09-21T11:34:10.322" v="295" actId="478"/>
          <ac:spMkLst>
            <pc:docMk/>
            <pc:sldMk cId="1031071746" sldId="353"/>
            <ac:spMk id="4" creationId="{6D006AD2-3C56-3D9E-C7C5-5F40E304F47E}"/>
          </ac:spMkLst>
        </pc:spChg>
        <pc:spChg chg="mod">
          <ac:chgData name="ِAwatef B" userId="4c3a533462edbdd8" providerId="LiveId" clId="{8294E606-16BD-4C34-94FF-0012CC1AB1E0}" dt="2024-09-21T11:36:42.755" v="340" actId="14100"/>
          <ac:spMkLst>
            <pc:docMk/>
            <pc:sldMk cId="1031071746" sldId="353"/>
            <ac:spMk id="25" creationId="{2BC869EB-5623-4AA1-9123-4AF9DF916049}"/>
          </ac:spMkLst>
        </pc:spChg>
        <pc:graphicFrameChg chg="mod modGraphic">
          <ac:chgData name="ِAwatef B" userId="4c3a533462edbdd8" providerId="LiveId" clId="{8294E606-16BD-4C34-94FF-0012CC1AB1E0}" dt="2024-09-21T11:36:47.484" v="344" actId="1035"/>
          <ac:graphicFrameMkLst>
            <pc:docMk/>
            <pc:sldMk cId="1031071746" sldId="353"/>
            <ac:graphicFrameMk id="5" creationId="{AD4536DA-7494-2BDC-05FE-2CCA60665EB4}"/>
          </ac:graphicFrameMkLst>
        </pc:graphicFrameChg>
        <pc:picChg chg="del">
          <ac:chgData name="ِAwatef B" userId="4c3a533462edbdd8" providerId="LiveId" clId="{8294E606-16BD-4C34-94FF-0012CC1AB1E0}" dt="2024-09-21T11:35:27.710" v="315" actId="478"/>
          <ac:picMkLst>
            <pc:docMk/>
            <pc:sldMk cId="1031071746" sldId="353"/>
            <ac:picMk id="2" creationId="{55CD1180-4C62-EDA2-42A3-AF92F9FA68DE}"/>
          </ac:picMkLst>
        </pc:picChg>
        <pc:picChg chg="del">
          <ac:chgData name="ِAwatef B" userId="4c3a533462edbdd8" providerId="LiveId" clId="{8294E606-16BD-4C34-94FF-0012CC1AB1E0}" dt="2024-09-21T11:36:22.417" v="338" actId="478"/>
          <ac:picMkLst>
            <pc:docMk/>
            <pc:sldMk cId="1031071746" sldId="353"/>
            <ac:picMk id="6" creationId="{44441E86-BE3F-EE32-317E-4350AE3B8F80}"/>
          </ac:picMkLst>
        </pc:picChg>
        <pc:picChg chg="add mod">
          <ac:chgData name="ِAwatef B" userId="4c3a533462edbdd8" providerId="LiveId" clId="{8294E606-16BD-4C34-94FF-0012CC1AB1E0}" dt="2024-09-21T11:35:40.594" v="319" actId="1076"/>
          <ac:picMkLst>
            <pc:docMk/>
            <pc:sldMk cId="1031071746" sldId="353"/>
            <ac:picMk id="7" creationId="{448E5007-48D0-AD82-38D5-9FC89D7D16E5}"/>
          </ac:picMkLst>
        </pc:picChg>
      </pc:sldChg>
      <pc:sldChg chg="addSp delSp modSp add mod">
        <pc:chgData name="ِAwatef B" userId="4c3a533462edbdd8" providerId="LiveId" clId="{8294E606-16BD-4C34-94FF-0012CC1AB1E0}" dt="2024-09-21T11:40:03.985" v="448" actId="113"/>
        <pc:sldMkLst>
          <pc:docMk/>
          <pc:sldMk cId="3146013342" sldId="354"/>
        </pc:sldMkLst>
        <pc:spChg chg="mod">
          <ac:chgData name="ِAwatef B" userId="4c3a533462edbdd8" providerId="LiveId" clId="{8294E606-16BD-4C34-94FF-0012CC1AB1E0}" dt="2024-09-21T11:40:03.985" v="448" actId="113"/>
          <ac:spMkLst>
            <pc:docMk/>
            <pc:sldMk cId="3146013342" sldId="354"/>
            <ac:spMk id="3" creationId="{E4DC683A-2BC6-30CB-BC85-33552E4615F2}"/>
          </ac:spMkLst>
        </pc:spChg>
        <pc:spChg chg="del">
          <ac:chgData name="ِAwatef B" userId="4c3a533462edbdd8" providerId="LiveId" clId="{8294E606-16BD-4C34-94FF-0012CC1AB1E0}" dt="2024-09-21T11:32:54.048" v="257" actId="478"/>
          <ac:spMkLst>
            <pc:docMk/>
            <pc:sldMk cId="3146013342" sldId="354"/>
            <ac:spMk id="4" creationId="{6D006AD2-3C56-3D9E-C7C5-5F40E304F47E}"/>
          </ac:spMkLst>
        </pc:spChg>
        <pc:graphicFrameChg chg="mod modGraphic">
          <ac:chgData name="ِAwatef B" userId="4c3a533462edbdd8" providerId="LiveId" clId="{8294E606-16BD-4C34-94FF-0012CC1AB1E0}" dt="2024-09-21T11:32:50.262" v="256" actId="1036"/>
          <ac:graphicFrameMkLst>
            <pc:docMk/>
            <pc:sldMk cId="3146013342" sldId="354"/>
            <ac:graphicFrameMk id="5" creationId="{1330DD9E-0294-95BF-F1A0-0E79A5C8614E}"/>
          </ac:graphicFrameMkLst>
        </pc:graphicFrameChg>
        <pc:picChg chg="del">
          <ac:chgData name="ِAwatef B" userId="4c3a533462edbdd8" providerId="LiveId" clId="{8294E606-16BD-4C34-94FF-0012CC1AB1E0}" dt="2024-09-21T11:33:03.461" v="258" actId="478"/>
          <ac:picMkLst>
            <pc:docMk/>
            <pc:sldMk cId="3146013342" sldId="354"/>
            <ac:picMk id="2" creationId="{55CD1180-4C62-EDA2-42A3-AF92F9FA68DE}"/>
          </ac:picMkLst>
        </pc:picChg>
        <pc:picChg chg="add mod">
          <ac:chgData name="ِAwatef B" userId="4c3a533462edbdd8" providerId="LiveId" clId="{8294E606-16BD-4C34-94FF-0012CC1AB1E0}" dt="2024-09-21T11:33:08.683" v="282" actId="1036"/>
          <ac:picMkLst>
            <pc:docMk/>
            <pc:sldMk cId="3146013342" sldId="354"/>
            <ac:picMk id="7" creationId="{8E5C0E1A-8788-ED49-9F0C-E0B8EF659425}"/>
          </ac:picMkLst>
        </pc:picChg>
      </pc:sldChg>
      <pc:sldChg chg="addSp delSp modSp add mod ord delAnim">
        <pc:chgData name="ِAwatef B" userId="4c3a533462edbdd8" providerId="LiveId" clId="{8294E606-16BD-4C34-94FF-0012CC1AB1E0}" dt="2024-09-21T11:39:54.424" v="447" actId="478"/>
        <pc:sldMkLst>
          <pc:docMk/>
          <pc:sldMk cId="2253830365" sldId="355"/>
        </pc:sldMkLst>
        <pc:spChg chg="mod">
          <ac:chgData name="ِAwatef B" userId="4c3a533462edbdd8" providerId="LiveId" clId="{8294E606-16BD-4C34-94FF-0012CC1AB1E0}" dt="2024-09-21T11:38:03.806" v="380" actId="207"/>
          <ac:spMkLst>
            <pc:docMk/>
            <pc:sldMk cId="2253830365" sldId="355"/>
            <ac:spMk id="3" creationId="{078C7AF5-8182-1E5B-060D-51261DBDDAA2}"/>
          </ac:spMkLst>
        </pc:spChg>
        <pc:spChg chg="del">
          <ac:chgData name="ِAwatef B" userId="4c3a533462edbdd8" providerId="LiveId" clId="{8294E606-16BD-4C34-94FF-0012CC1AB1E0}" dt="2024-09-21T11:37:07.501" v="345" actId="478"/>
          <ac:spMkLst>
            <pc:docMk/>
            <pc:sldMk cId="2253830365" sldId="355"/>
            <ac:spMk id="4" creationId="{6D006AD2-3C56-3D9E-C7C5-5F40E304F47E}"/>
          </ac:spMkLst>
        </pc:spChg>
        <pc:spChg chg="del">
          <ac:chgData name="ِAwatef B" userId="4c3a533462edbdd8" providerId="LiveId" clId="{8294E606-16BD-4C34-94FF-0012CC1AB1E0}" dt="2024-09-21T11:38:26.358" v="384" actId="478"/>
          <ac:spMkLst>
            <pc:docMk/>
            <pc:sldMk cId="2253830365" sldId="355"/>
            <ac:spMk id="8" creationId="{3620D0A5-176B-EAD8-BA5B-53AB3048E130}"/>
          </ac:spMkLst>
        </pc:spChg>
        <pc:spChg chg="mod">
          <ac:chgData name="ِAwatef B" userId="4c3a533462edbdd8" providerId="LiveId" clId="{8294E606-16BD-4C34-94FF-0012CC1AB1E0}" dt="2024-09-21T11:38:39.483" v="400" actId="1035"/>
          <ac:spMkLst>
            <pc:docMk/>
            <pc:sldMk cId="2253830365" sldId="355"/>
            <ac:spMk id="25" creationId="{2BC869EB-5623-4AA1-9123-4AF9DF916049}"/>
          </ac:spMkLst>
        </pc:spChg>
        <pc:graphicFrameChg chg="mod modGraphic">
          <ac:chgData name="ِAwatef B" userId="4c3a533462edbdd8" providerId="LiveId" clId="{8294E606-16BD-4C34-94FF-0012CC1AB1E0}" dt="2024-09-21T11:39:03.647" v="438" actId="14734"/>
          <ac:graphicFrameMkLst>
            <pc:docMk/>
            <pc:sldMk cId="2253830365" sldId="355"/>
            <ac:graphicFrameMk id="5" creationId="{69E9E522-6C2F-9EC4-755F-DF9338A19AC9}"/>
          </ac:graphicFrameMkLst>
        </pc:graphicFrameChg>
        <pc:picChg chg="del">
          <ac:chgData name="ِAwatef B" userId="4c3a533462edbdd8" providerId="LiveId" clId="{8294E606-16BD-4C34-94FF-0012CC1AB1E0}" dt="2024-09-21T11:39:54.424" v="447" actId="478"/>
          <ac:picMkLst>
            <pc:docMk/>
            <pc:sldMk cId="2253830365" sldId="355"/>
            <ac:picMk id="2" creationId="{55CD1180-4C62-EDA2-42A3-AF92F9FA68DE}"/>
          </ac:picMkLst>
        </pc:picChg>
        <pc:picChg chg="del">
          <ac:chgData name="ِAwatef B" userId="4c3a533462edbdd8" providerId="LiveId" clId="{8294E606-16BD-4C34-94FF-0012CC1AB1E0}" dt="2024-09-21T11:38:28.970" v="385" actId="478"/>
          <ac:picMkLst>
            <pc:docMk/>
            <pc:sldMk cId="2253830365" sldId="355"/>
            <ac:picMk id="6" creationId="{A167D89D-CBCB-43D4-90DB-34D00C267B61}"/>
          </ac:picMkLst>
        </pc:picChg>
        <pc:picChg chg="add mod">
          <ac:chgData name="ِAwatef B" userId="4c3a533462edbdd8" providerId="LiveId" clId="{8294E606-16BD-4C34-94FF-0012CC1AB1E0}" dt="2024-09-21T11:39:50.227" v="446"/>
          <ac:picMkLst>
            <pc:docMk/>
            <pc:sldMk cId="2253830365" sldId="355"/>
            <ac:picMk id="7" creationId="{972BCAD3-A1BF-3E59-A3D3-638CAB5D6EAD}"/>
          </ac:picMkLst>
        </pc:picChg>
      </pc:sldChg>
      <pc:sldChg chg="modSp mod">
        <pc:chgData name="ِAwatef B" userId="4c3a533462edbdd8" providerId="LiveId" clId="{8294E606-16BD-4C34-94FF-0012CC1AB1E0}" dt="2024-09-21T11:40:54.689" v="468" actId="1076"/>
        <pc:sldMkLst>
          <pc:docMk/>
          <pc:sldMk cId="0" sldId="480"/>
        </pc:sldMkLst>
        <pc:spChg chg="mod">
          <ac:chgData name="ِAwatef B" userId="4c3a533462edbdd8" providerId="LiveId" clId="{8294E606-16BD-4C34-94FF-0012CC1AB1E0}" dt="2024-09-21T11:40:54.689" v="468" actId="1076"/>
          <ac:spMkLst>
            <pc:docMk/>
            <pc:sldMk cId="0" sldId="480"/>
            <ac:spMk id="30" creationId="{00000000-0000-0000-0000-000000000000}"/>
          </ac:spMkLst>
        </pc:spChg>
        <pc:spChg chg="mod">
          <ac:chgData name="ِAwatef B" userId="4c3a533462edbdd8" providerId="LiveId" clId="{8294E606-16BD-4C34-94FF-0012CC1AB1E0}" dt="2024-09-21T11:40:49.508" v="467" actId="1035"/>
          <ac:spMkLst>
            <pc:docMk/>
            <pc:sldMk cId="0" sldId="480"/>
            <ac:spMk id="31" creationId="{00000000-0000-0000-0000-000000000000}"/>
          </ac:spMkLst>
        </pc:spChg>
        <pc:spChg chg="mod">
          <ac:chgData name="ِAwatef B" userId="4c3a533462edbdd8" providerId="LiveId" clId="{8294E606-16BD-4C34-94FF-0012CC1AB1E0}" dt="2024-09-21T11:40:32.992" v="457" actId="1076"/>
          <ac:spMkLst>
            <pc:docMk/>
            <pc:sldMk cId="0" sldId="480"/>
            <ac:spMk id="34" creationId="{00000000-0000-0000-0000-000000000000}"/>
          </ac:spMkLst>
        </pc:spChg>
        <pc:spChg chg="mod">
          <ac:chgData name="ِAwatef B" userId="4c3a533462edbdd8" providerId="LiveId" clId="{8294E606-16BD-4C34-94FF-0012CC1AB1E0}" dt="2024-09-21T11:40:54.689" v="468" actId="1076"/>
          <ac:spMkLst>
            <pc:docMk/>
            <pc:sldMk cId="0" sldId="480"/>
            <ac:spMk id="46" creationId="{00000000-0000-0000-0000-000000000000}"/>
          </ac:spMkLst>
        </pc:spChg>
      </pc:sldChg>
      <pc:sldChg chg="addSp delSp add del mod">
        <pc:chgData name="ِAwatef B" userId="4c3a533462edbdd8" providerId="LiveId" clId="{8294E606-16BD-4C34-94FF-0012CC1AB1E0}" dt="2024-09-21T11:27:23.058" v="139" actId="478"/>
        <pc:sldMkLst>
          <pc:docMk/>
          <pc:sldMk cId="3157535585" sldId="497"/>
        </pc:sldMkLst>
        <pc:spChg chg="add del">
          <ac:chgData name="ِAwatef B" userId="4c3a533462edbdd8" providerId="LiveId" clId="{8294E606-16BD-4C34-94FF-0012CC1AB1E0}" dt="2024-09-21T11:27:22.609" v="138" actId="478"/>
          <ac:spMkLst>
            <pc:docMk/>
            <pc:sldMk cId="3157535585" sldId="497"/>
            <ac:spMk id="43" creationId="{00000000-0000-0000-0000-000000000000}"/>
          </ac:spMkLst>
        </pc:spChg>
        <pc:picChg chg="add del">
          <ac:chgData name="ِAwatef B" userId="4c3a533462edbdd8" providerId="LiveId" clId="{8294E606-16BD-4C34-94FF-0012CC1AB1E0}" dt="2024-09-21T11:27:23.058" v="139" actId="478"/>
          <ac:picMkLst>
            <pc:docMk/>
            <pc:sldMk cId="3157535585" sldId="497"/>
            <ac:picMk id="10" creationId="{A033B866-1AE1-8723-BDBE-322231BF137F}"/>
          </ac:picMkLst>
        </pc:picChg>
      </pc:sldChg>
      <pc:sldChg chg="del">
        <pc:chgData name="ِAwatef B" userId="4c3a533462edbdd8" providerId="LiveId" clId="{8294E606-16BD-4C34-94FF-0012CC1AB1E0}" dt="2024-09-21T11:27:38.376" v="142" actId="47"/>
        <pc:sldMkLst>
          <pc:docMk/>
          <pc:sldMk cId="2584080371" sldId="499"/>
        </pc:sldMkLst>
      </pc:sldChg>
      <pc:sldChg chg="modSp add mod">
        <pc:chgData name="ِAwatef B" userId="4c3a533462edbdd8" providerId="LiveId" clId="{8294E606-16BD-4C34-94FF-0012CC1AB1E0}" dt="2024-09-21T11:30:16.914" v="164" actId="1076"/>
        <pc:sldMkLst>
          <pc:docMk/>
          <pc:sldMk cId="3209221492" sldId="501"/>
        </pc:sldMkLst>
        <pc:spChg chg="mod">
          <ac:chgData name="ِAwatef B" userId="4c3a533462edbdd8" providerId="LiveId" clId="{8294E606-16BD-4C34-94FF-0012CC1AB1E0}" dt="2024-09-21T11:30:16.914" v="164" actId="1076"/>
          <ac:spMkLst>
            <pc:docMk/>
            <pc:sldMk cId="3209221492" sldId="501"/>
            <ac:spMk id="9" creationId="{00000000-0000-0000-0000-000000000000}"/>
          </ac:spMkLst>
        </pc:spChg>
      </pc:sldChg>
      <pc:sldChg chg="del">
        <pc:chgData name="ِAwatef B" userId="4c3a533462edbdd8" providerId="LiveId" clId="{8294E606-16BD-4C34-94FF-0012CC1AB1E0}" dt="2024-09-21T11:27:38.376" v="142" actId="47"/>
        <pc:sldMkLst>
          <pc:docMk/>
          <pc:sldMk cId="2385212197" sldId="538"/>
        </pc:sldMkLst>
      </pc:sldChg>
      <pc:sldChg chg="del">
        <pc:chgData name="ِAwatef B" userId="4c3a533462edbdd8" providerId="LiveId" clId="{8294E606-16BD-4C34-94FF-0012CC1AB1E0}" dt="2024-09-21T11:27:38.376" v="142" actId="47"/>
        <pc:sldMkLst>
          <pc:docMk/>
          <pc:sldMk cId="494588108" sldId="541"/>
        </pc:sldMkLst>
      </pc:sldChg>
      <pc:sldChg chg="del">
        <pc:chgData name="ِAwatef B" userId="4c3a533462edbdd8" providerId="LiveId" clId="{8294E606-16BD-4C34-94FF-0012CC1AB1E0}" dt="2024-09-21T11:27:38.376" v="142" actId="47"/>
        <pc:sldMkLst>
          <pc:docMk/>
          <pc:sldMk cId="743058972" sldId="545"/>
        </pc:sldMkLst>
      </pc:sldChg>
      <pc:sldChg chg="del">
        <pc:chgData name="ِAwatef B" userId="4c3a533462edbdd8" providerId="LiveId" clId="{8294E606-16BD-4C34-94FF-0012CC1AB1E0}" dt="2024-09-21T11:27:38.376" v="142" actId="47"/>
        <pc:sldMkLst>
          <pc:docMk/>
          <pc:sldMk cId="4154923090" sldId="546"/>
        </pc:sldMkLst>
      </pc:sldChg>
      <pc:sldChg chg="del">
        <pc:chgData name="ِAwatef B" userId="4c3a533462edbdd8" providerId="LiveId" clId="{8294E606-16BD-4C34-94FF-0012CC1AB1E0}" dt="2024-09-21T11:27:38.376" v="142" actId="47"/>
        <pc:sldMkLst>
          <pc:docMk/>
          <pc:sldMk cId="1798960127" sldId="548"/>
        </pc:sldMkLst>
      </pc:sldChg>
      <pc:sldChg chg="del">
        <pc:chgData name="ِAwatef B" userId="4c3a533462edbdd8" providerId="LiveId" clId="{8294E606-16BD-4C34-94FF-0012CC1AB1E0}" dt="2024-09-21T11:27:38.376" v="142" actId="47"/>
        <pc:sldMkLst>
          <pc:docMk/>
          <pc:sldMk cId="2823457177" sldId="549"/>
        </pc:sldMkLst>
      </pc:sldChg>
      <pc:sldChg chg="del">
        <pc:chgData name="ِAwatef B" userId="4c3a533462edbdd8" providerId="LiveId" clId="{8294E606-16BD-4C34-94FF-0012CC1AB1E0}" dt="2024-09-21T11:27:38.376" v="142" actId="47"/>
        <pc:sldMkLst>
          <pc:docMk/>
          <pc:sldMk cId="2895327364" sldId="551"/>
        </pc:sldMkLst>
      </pc:sldChg>
      <pc:sldChg chg="del">
        <pc:chgData name="ِAwatef B" userId="4c3a533462edbdd8" providerId="LiveId" clId="{8294E606-16BD-4C34-94FF-0012CC1AB1E0}" dt="2024-09-21T11:27:38.376" v="142" actId="47"/>
        <pc:sldMkLst>
          <pc:docMk/>
          <pc:sldMk cId="3252158936" sldId="552"/>
        </pc:sldMkLst>
      </pc:sldChg>
      <pc:sldChg chg="del">
        <pc:chgData name="ِAwatef B" userId="4c3a533462edbdd8" providerId="LiveId" clId="{8294E606-16BD-4C34-94FF-0012CC1AB1E0}" dt="2024-09-21T11:27:38.376" v="142" actId="47"/>
        <pc:sldMkLst>
          <pc:docMk/>
          <pc:sldMk cId="2218561501" sldId="553"/>
        </pc:sldMkLst>
      </pc:sldChg>
      <pc:sldChg chg="del">
        <pc:chgData name="ِAwatef B" userId="4c3a533462edbdd8" providerId="LiveId" clId="{8294E606-16BD-4C34-94FF-0012CC1AB1E0}" dt="2024-09-21T11:27:38.376" v="142" actId="47"/>
        <pc:sldMkLst>
          <pc:docMk/>
          <pc:sldMk cId="0" sldId="554"/>
        </pc:sldMkLst>
      </pc:sldChg>
      <pc:sldChg chg="del">
        <pc:chgData name="ِAwatef B" userId="4c3a533462edbdd8" providerId="LiveId" clId="{8294E606-16BD-4C34-94FF-0012CC1AB1E0}" dt="2024-09-21T11:27:38.376" v="142" actId="47"/>
        <pc:sldMkLst>
          <pc:docMk/>
          <pc:sldMk cId="3463742931" sldId="555"/>
        </pc:sldMkLst>
      </pc:sldChg>
      <pc:sldChg chg="del">
        <pc:chgData name="ِAwatef B" userId="4c3a533462edbdd8" providerId="LiveId" clId="{8294E606-16BD-4C34-94FF-0012CC1AB1E0}" dt="2024-09-21T11:27:38.376" v="142" actId="47"/>
        <pc:sldMkLst>
          <pc:docMk/>
          <pc:sldMk cId="1577747598" sldId="557"/>
        </pc:sldMkLst>
      </pc:sldChg>
      <pc:sldChg chg="del">
        <pc:chgData name="ِAwatef B" userId="4c3a533462edbdd8" providerId="LiveId" clId="{8294E606-16BD-4C34-94FF-0012CC1AB1E0}" dt="2024-09-21T11:27:38.376" v="142" actId="47"/>
        <pc:sldMkLst>
          <pc:docMk/>
          <pc:sldMk cId="4163258123" sldId="558"/>
        </pc:sldMkLst>
      </pc:sldChg>
    </pc:docChg>
  </pc:docChgLst>
  <pc:docChgLst>
    <pc:chgData name="ِAwatef B" userId="4c3a533462edbdd8" providerId="LiveId" clId="{92F20BBA-7B4B-4606-A8D5-0105C2915861}"/>
    <pc:docChg chg="undo custSel addSld delSld modSld sldOrd modSection">
      <pc:chgData name="ِAwatef B" userId="4c3a533462edbdd8" providerId="LiveId" clId="{92F20BBA-7B4B-4606-A8D5-0105C2915861}" dt="2024-09-24T09:41:41.789" v="443" actId="20577"/>
      <pc:docMkLst>
        <pc:docMk/>
      </pc:docMkLst>
      <pc:sldChg chg="del">
        <pc:chgData name="ِAwatef B" userId="4c3a533462edbdd8" providerId="LiveId" clId="{92F20BBA-7B4B-4606-A8D5-0105C2915861}" dt="2024-09-23T10:12:25.845" v="0" actId="47"/>
        <pc:sldMkLst>
          <pc:docMk/>
          <pc:sldMk cId="0" sldId="256"/>
        </pc:sldMkLst>
      </pc:sldChg>
      <pc:sldChg chg="del">
        <pc:chgData name="ِAwatef B" userId="4c3a533462edbdd8" providerId="LiveId" clId="{92F20BBA-7B4B-4606-A8D5-0105C2915861}" dt="2024-09-23T10:12:25.845" v="0" actId="47"/>
        <pc:sldMkLst>
          <pc:docMk/>
          <pc:sldMk cId="0" sldId="303"/>
        </pc:sldMkLst>
      </pc:sldChg>
      <pc:sldChg chg="del">
        <pc:chgData name="ِAwatef B" userId="4c3a533462edbdd8" providerId="LiveId" clId="{92F20BBA-7B4B-4606-A8D5-0105C2915861}" dt="2024-09-24T09:29:31.849" v="402" actId="47"/>
        <pc:sldMkLst>
          <pc:docMk/>
          <pc:sldMk cId="0" sldId="313"/>
        </pc:sldMkLst>
      </pc:sldChg>
      <pc:sldChg chg="addSp delSp modSp add mod delAnim">
        <pc:chgData name="ِAwatef B" userId="4c3a533462edbdd8" providerId="LiveId" clId="{92F20BBA-7B4B-4606-A8D5-0105C2915861}" dt="2024-09-23T13:27:13.184" v="189" actId="14100"/>
        <pc:sldMkLst>
          <pc:docMk/>
          <pc:sldMk cId="1607961907" sldId="352"/>
        </pc:sldMkLst>
        <pc:spChg chg="mod">
          <ac:chgData name="ِAwatef B" userId="4c3a533462edbdd8" providerId="LiveId" clId="{92F20BBA-7B4B-4606-A8D5-0105C2915861}" dt="2024-09-23T13:25:12.553" v="176" actId="1076"/>
          <ac:spMkLst>
            <pc:docMk/>
            <pc:sldMk cId="1607961907" sldId="352"/>
            <ac:spMk id="3" creationId="{CE04FD82-7E99-6E0D-1BE8-9579504DAF2B}"/>
          </ac:spMkLst>
        </pc:spChg>
        <pc:spChg chg="del">
          <ac:chgData name="ِAwatef B" userId="4c3a533462edbdd8" providerId="LiveId" clId="{92F20BBA-7B4B-4606-A8D5-0105C2915861}" dt="2024-09-23T13:26:01.624" v="181" actId="478"/>
          <ac:spMkLst>
            <pc:docMk/>
            <pc:sldMk cId="1607961907" sldId="352"/>
            <ac:spMk id="4" creationId="{6D006AD2-3C56-3D9E-C7C5-5F40E304F47E}"/>
          </ac:spMkLst>
        </pc:spChg>
        <pc:spChg chg="del">
          <ac:chgData name="ِAwatef B" userId="4c3a533462edbdd8" providerId="LiveId" clId="{92F20BBA-7B4B-4606-A8D5-0105C2915861}" dt="2024-09-23T13:26:08.033" v="183" actId="478"/>
          <ac:spMkLst>
            <pc:docMk/>
            <pc:sldMk cId="1607961907" sldId="352"/>
            <ac:spMk id="8" creationId="{3620D0A5-176B-EAD8-BA5B-53AB3048E130}"/>
          </ac:spMkLst>
        </pc:spChg>
        <pc:spChg chg="add mod">
          <ac:chgData name="ِAwatef B" userId="4c3a533462edbdd8" providerId="LiveId" clId="{92F20BBA-7B4B-4606-A8D5-0105C2915861}" dt="2024-09-23T13:27:13.184" v="189" actId="14100"/>
          <ac:spMkLst>
            <pc:docMk/>
            <pc:sldMk cId="1607961907" sldId="352"/>
            <ac:spMk id="9" creationId="{E743C8D8-E4B4-E999-ACA7-AF837DF8AC52}"/>
          </ac:spMkLst>
        </pc:spChg>
        <pc:spChg chg="add mod">
          <ac:chgData name="ِAwatef B" userId="4c3a533462edbdd8" providerId="LiveId" clId="{92F20BBA-7B4B-4606-A8D5-0105C2915861}" dt="2024-09-23T13:27:13.184" v="189" actId="14100"/>
          <ac:spMkLst>
            <pc:docMk/>
            <pc:sldMk cId="1607961907" sldId="352"/>
            <ac:spMk id="10" creationId="{A94FFB68-9AC8-C5B7-2328-A7A8950ED5FD}"/>
          </ac:spMkLst>
        </pc:spChg>
        <pc:spChg chg="mod">
          <ac:chgData name="ِAwatef B" userId="4c3a533462edbdd8" providerId="LiveId" clId="{92F20BBA-7B4B-4606-A8D5-0105C2915861}" dt="2024-09-23T13:26:58.936" v="187" actId="14100"/>
          <ac:spMkLst>
            <pc:docMk/>
            <pc:sldMk cId="1607961907" sldId="352"/>
            <ac:spMk id="25" creationId="{2BC869EB-5623-4AA1-9123-4AF9DF916049}"/>
          </ac:spMkLst>
        </pc:spChg>
        <pc:graphicFrameChg chg="modGraphic">
          <ac:chgData name="ِAwatef B" userId="4c3a533462edbdd8" providerId="LiveId" clId="{92F20BBA-7B4B-4606-A8D5-0105C2915861}" dt="2024-09-23T13:25:45.409" v="180" actId="2084"/>
          <ac:graphicFrameMkLst>
            <pc:docMk/>
            <pc:sldMk cId="1607961907" sldId="352"/>
            <ac:graphicFrameMk id="5" creationId="{29B58EF9-2AFF-D0E0-B7A4-F1A206D860E8}"/>
          </ac:graphicFrameMkLst>
        </pc:graphicFrameChg>
        <pc:picChg chg="del">
          <ac:chgData name="ِAwatef B" userId="4c3a533462edbdd8" providerId="LiveId" clId="{92F20BBA-7B4B-4606-A8D5-0105C2915861}" dt="2024-09-23T13:26:20.765" v="184" actId="478"/>
          <ac:picMkLst>
            <pc:docMk/>
            <pc:sldMk cId="1607961907" sldId="352"/>
            <ac:picMk id="2" creationId="{55CD1180-4C62-EDA2-42A3-AF92F9FA68DE}"/>
          </ac:picMkLst>
        </pc:picChg>
        <pc:picChg chg="del">
          <ac:chgData name="ِAwatef B" userId="4c3a533462edbdd8" providerId="LiveId" clId="{92F20BBA-7B4B-4606-A8D5-0105C2915861}" dt="2024-09-23T13:26:04.818" v="182" actId="478"/>
          <ac:picMkLst>
            <pc:docMk/>
            <pc:sldMk cId="1607961907" sldId="352"/>
            <ac:picMk id="6" creationId="{92B50975-B914-EC61-0B0E-E2AEAA40D72E}"/>
          </ac:picMkLst>
        </pc:picChg>
        <pc:picChg chg="add mod">
          <ac:chgData name="ِAwatef B" userId="4c3a533462edbdd8" providerId="LiveId" clId="{92F20BBA-7B4B-4606-A8D5-0105C2915861}" dt="2024-09-23T13:26:52.745" v="186" actId="1076"/>
          <ac:picMkLst>
            <pc:docMk/>
            <pc:sldMk cId="1607961907" sldId="352"/>
            <ac:picMk id="7" creationId="{501FDFC5-F20F-8710-CE34-45814F08C7C6}"/>
          </ac:picMkLst>
        </pc:picChg>
      </pc:sldChg>
      <pc:sldChg chg="modSp mod">
        <pc:chgData name="ِAwatef B" userId="4c3a533462edbdd8" providerId="LiveId" clId="{92F20BBA-7B4B-4606-A8D5-0105C2915861}" dt="2024-09-24T09:41:41.789" v="443" actId="20577"/>
        <pc:sldMkLst>
          <pc:docMk/>
          <pc:sldMk cId="3146013342" sldId="354"/>
        </pc:sldMkLst>
        <pc:graphicFrameChg chg="modGraphic">
          <ac:chgData name="ِAwatef B" userId="4c3a533462edbdd8" providerId="LiveId" clId="{92F20BBA-7B4B-4606-A8D5-0105C2915861}" dt="2024-09-24T09:41:41.789" v="443" actId="20577"/>
          <ac:graphicFrameMkLst>
            <pc:docMk/>
            <pc:sldMk cId="3146013342" sldId="354"/>
            <ac:graphicFrameMk id="5" creationId="{1330DD9E-0294-95BF-F1A0-0E79A5C8614E}"/>
          </ac:graphicFrameMkLst>
        </pc:graphicFrameChg>
      </pc:sldChg>
      <pc:sldChg chg="delSp add del mod">
        <pc:chgData name="ِAwatef B" userId="4c3a533462edbdd8" providerId="LiveId" clId="{92F20BBA-7B4B-4606-A8D5-0105C2915861}" dt="2024-09-23T13:43:30.975" v="398" actId="47"/>
        <pc:sldMkLst>
          <pc:docMk/>
          <pc:sldMk cId="642189775" sldId="358"/>
        </pc:sldMkLst>
        <pc:picChg chg="del">
          <ac:chgData name="ِAwatef B" userId="4c3a533462edbdd8" providerId="LiveId" clId="{92F20BBA-7B4B-4606-A8D5-0105C2915861}" dt="2024-09-23T13:43:25.287" v="397" actId="478"/>
          <ac:picMkLst>
            <pc:docMk/>
            <pc:sldMk cId="642189775" sldId="358"/>
            <ac:picMk id="2" creationId="{55CD1180-4C62-EDA2-42A3-AF92F9FA68DE}"/>
          </ac:picMkLst>
        </pc:picChg>
      </pc:sldChg>
      <pc:sldChg chg="addSp delSp modSp add del mod">
        <pc:chgData name="ِAwatef B" userId="4c3a533462edbdd8" providerId="LiveId" clId="{92F20BBA-7B4B-4606-A8D5-0105C2915861}" dt="2024-09-23T13:43:45.450" v="401" actId="47"/>
        <pc:sldMkLst>
          <pc:docMk/>
          <pc:sldMk cId="3931972892" sldId="359"/>
        </pc:sldMkLst>
        <pc:spChg chg="del">
          <ac:chgData name="ِAwatef B" userId="4c3a533462edbdd8" providerId="LiveId" clId="{92F20BBA-7B4B-4606-A8D5-0105C2915861}" dt="2024-09-23T13:42:35.928" v="394" actId="478"/>
          <ac:spMkLst>
            <pc:docMk/>
            <pc:sldMk cId="3931972892" sldId="359"/>
            <ac:spMk id="4" creationId="{6D006AD2-3C56-3D9E-C7C5-5F40E304F47E}"/>
          </ac:spMkLst>
        </pc:spChg>
        <pc:spChg chg="add mod">
          <ac:chgData name="ِAwatef B" userId="4c3a533462edbdd8" providerId="LiveId" clId="{92F20BBA-7B4B-4606-A8D5-0105C2915861}" dt="2024-09-23T13:42:37.020" v="395"/>
          <ac:spMkLst>
            <pc:docMk/>
            <pc:sldMk cId="3931972892" sldId="359"/>
            <ac:spMk id="6" creationId="{ED75C9A9-68B4-ADA0-BEDA-871EB2B7EAF7}"/>
          </ac:spMkLst>
        </pc:spChg>
        <pc:picChg chg="del">
          <ac:chgData name="ِAwatef B" userId="4c3a533462edbdd8" providerId="LiveId" clId="{92F20BBA-7B4B-4606-A8D5-0105C2915861}" dt="2024-09-23T13:42:35.928" v="394" actId="478"/>
          <ac:picMkLst>
            <pc:docMk/>
            <pc:sldMk cId="3931972892" sldId="359"/>
            <ac:picMk id="2" creationId="{55CD1180-4C62-EDA2-42A3-AF92F9FA68DE}"/>
          </ac:picMkLst>
        </pc:picChg>
        <pc:picChg chg="add mod">
          <ac:chgData name="ِAwatef B" userId="4c3a533462edbdd8" providerId="LiveId" clId="{92F20BBA-7B4B-4606-A8D5-0105C2915861}" dt="2024-09-23T13:42:37.020" v="395"/>
          <ac:picMkLst>
            <pc:docMk/>
            <pc:sldMk cId="3931972892" sldId="359"/>
            <ac:picMk id="7" creationId="{505CF822-82C0-DD94-D944-F8735529CD08}"/>
          </ac:picMkLst>
        </pc:picChg>
      </pc:sldChg>
      <pc:sldChg chg="addSp delSp modSp add mod">
        <pc:chgData name="ِAwatef B" userId="4c3a533462edbdd8" providerId="LiveId" clId="{92F20BBA-7B4B-4606-A8D5-0105C2915861}" dt="2024-09-23T13:41:57.929" v="390" actId="1037"/>
        <pc:sldMkLst>
          <pc:docMk/>
          <pc:sldMk cId="1787478300" sldId="360"/>
        </pc:sldMkLst>
        <pc:spChg chg="del">
          <ac:chgData name="ِAwatef B" userId="4c3a533462edbdd8" providerId="LiveId" clId="{92F20BBA-7B4B-4606-A8D5-0105C2915861}" dt="2024-09-23T13:41:54.868" v="383" actId="478"/>
          <ac:spMkLst>
            <pc:docMk/>
            <pc:sldMk cId="1787478300" sldId="360"/>
            <ac:spMk id="4" creationId="{6D006AD2-3C56-3D9E-C7C5-5F40E304F47E}"/>
          </ac:spMkLst>
        </pc:spChg>
        <pc:spChg chg="add mod">
          <ac:chgData name="ِAwatef B" userId="4c3a533462edbdd8" providerId="LiveId" clId="{92F20BBA-7B4B-4606-A8D5-0105C2915861}" dt="2024-09-23T13:41:57.929" v="390" actId="1037"/>
          <ac:spMkLst>
            <pc:docMk/>
            <pc:sldMk cId="1787478300" sldId="360"/>
            <ac:spMk id="6" creationId="{0661DC37-D9C7-07E1-B8CE-8FDD06AAAA4F}"/>
          </ac:spMkLst>
        </pc:spChg>
        <pc:picChg chg="del">
          <ac:chgData name="ِAwatef B" userId="4c3a533462edbdd8" providerId="LiveId" clId="{92F20BBA-7B4B-4606-A8D5-0105C2915861}" dt="2024-09-23T13:41:54.868" v="383" actId="478"/>
          <ac:picMkLst>
            <pc:docMk/>
            <pc:sldMk cId="1787478300" sldId="360"/>
            <ac:picMk id="2" creationId="{55CD1180-4C62-EDA2-42A3-AF92F9FA68DE}"/>
          </ac:picMkLst>
        </pc:picChg>
        <pc:picChg chg="add mod">
          <ac:chgData name="ِAwatef B" userId="4c3a533462edbdd8" providerId="LiveId" clId="{92F20BBA-7B4B-4606-A8D5-0105C2915861}" dt="2024-09-23T13:41:57.929" v="390" actId="1037"/>
          <ac:picMkLst>
            <pc:docMk/>
            <pc:sldMk cId="1787478300" sldId="360"/>
            <ac:picMk id="7" creationId="{039DE807-5823-6CB8-41E8-CAB57D18F1D8}"/>
          </ac:picMkLst>
        </pc:picChg>
      </pc:sldChg>
      <pc:sldChg chg="addSp delSp modSp add mod">
        <pc:chgData name="ِAwatef B" userId="4c3a533462edbdd8" providerId="LiveId" clId="{92F20BBA-7B4B-4606-A8D5-0105C2915861}" dt="2024-09-23T13:41:47.365" v="382" actId="1037"/>
        <pc:sldMkLst>
          <pc:docMk/>
          <pc:sldMk cId="2908207552" sldId="361"/>
        </pc:sldMkLst>
        <pc:spChg chg="del">
          <ac:chgData name="ِAwatef B" userId="4c3a533462edbdd8" providerId="LiveId" clId="{92F20BBA-7B4B-4606-A8D5-0105C2915861}" dt="2024-09-23T13:41:43.579" v="369" actId="478"/>
          <ac:spMkLst>
            <pc:docMk/>
            <pc:sldMk cId="2908207552" sldId="361"/>
            <ac:spMk id="4" creationId="{6D006AD2-3C56-3D9E-C7C5-5F40E304F47E}"/>
          </ac:spMkLst>
        </pc:spChg>
        <pc:spChg chg="add mod">
          <ac:chgData name="ِAwatef B" userId="4c3a533462edbdd8" providerId="LiveId" clId="{92F20BBA-7B4B-4606-A8D5-0105C2915861}" dt="2024-09-23T13:41:47.365" v="382" actId="1037"/>
          <ac:spMkLst>
            <pc:docMk/>
            <pc:sldMk cId="2908207552" sldId="361"/>
            <ac:spMk id="6" creationId="{3DCD20EF-D312-B2D4-02D8-308F036890D3}"/>
          </ac:spMkLst>
        </pc:spChg>
        <pc:picChg chg="del">
          <ac:chgData name="ِAwatef B" userId="4c3a533462edbdd8" providerId="LiveId" clId="{92F20BBA-7B4B-4606-A8D5-0105C2915861}" dt="2024-09-23T13:41:43.579" v="369" actId="478"/>
          <ac:picMkLst>
            <pc:docMk/>
            <pc:sldMk cId="2908207552" sldId="361"/>
            <ac:picMk id="2" creationId="{55CD1180-4C62-EDA2-42A3-AF92F9FA68DE}"/>
          </ac:picMkLst>
        </pc:picChg>
        <pc:picChg chg="add mod">
          <ac:chgData name="ِAwatef B" userId="4c3a533462edbdd8" providerId="LiveId" clId="{92F20BBA-7B4B-4606-A8D5-0105C2915861}" dt="2024-09-23T13:41:47.365" v="382" actId="1037"/>
          <ac:picMkLst>
            <pc:docMk/>
            <pc:sldMk cId="2908207552" sldId="361"/>
            <ac:picMk id="7" creationId="{C36C9454-D074-DCC1-8512-29B960963D57}"/>
          </ac:picMkLst>
        </pc:picChg>
      </pc:sldChg>
      <pc:sldChg chg="addSp delSp modSp add mod delAnim">
        <pc:chgData name="ِAwatef B" userId="4c3a533462edbdd8" providerId="LiveId" clId="{92F20BBA-7B4B-4606-A8D5-0105C2915861}" dt="2024-09-23T13:29:47.426" v="221" actId="207"/>
        <pc:sldMkLst>
          <pc:docMk/>
          <pc:sldMk cId="262146262" sldId="362"/>
        </pc:sldMkLst>
        <pc:spChg chg="mod">
          <ac:chgData name="ِAwatef B" userId="4c3a533462edbdd8" providerId="LiveId" clId="{92F20BBA-7B4B-4606-A8D5-0105C2915861}" dt="2024-09-23T13:29:11.057" v="201" actId="20577"/>
          <ac:spMkLst>
            <pc:docMk/>
            <pc:sldMk cId="262146262" sldId="362"/>
            <ac:spMk id="3" creationId="{70F75F27-B2D6-1E8C-0343-59290A77624D}"/>
          </ac:spMkLst>
        </pc:spChg>
        <pc:spChg chg="mod">
          <ac:chgData name="ِAwatef B" userId="4c3a533462edbdd8" providerId="LiveId" clId="{92F20BBA-7B4B-4606-A8D5-0105C2915861}" dt="2024-09-23T13:29:47.426" v="221" actId="207"/>
          <ac:spMkLst>
            <pc:docMk/>
            <pc:sldMk cId="262146262" sldId="362"/>
            <ac:spMk id="4" creationId="{6D006AD2-3C56-3D9E-C7C5-5F40E304F47E}"/>
          </ac:spMkLst>
        </pc:spChg>
        <pc:spChg chg="del">
          <ac:chgData name="ِAwatef B" userId="4c3a533462edbdd8" providerId="LiveId" clId="{92F20BBA-7B4B-4606-A8D5-0105C2915861}" dt="2024-09-23T13:29:15.403" v="203" actId="478"/>
          <ac:spMkLst>
            <pc:docMk/>
            <pc:sldMk cId="262146262" sldId="362"/>
            <ac:spMk id="8" creationId="{3620D0A5-176B-EAD8-BA5B-53AB3048E130}"/>
          </ac:spMkLst>
        </pc:spChg>
        <pc:picChg chg="del">
          <ac:chgData name="ِAwatef B" userId="4c3a533462edbdd8" providerId="LiveId" clId="{92F20BBA-7B4B-4606-A8D5-0105C2915861}" dt="2024-09-23T13:28:18.433" v="190" actId="478"/>
          <ac:picMkLst>
            <pc:docMk/>
            <pc:sldMk cId="262146262" sldId="362"/>
            <ac:picMk id="2" creationId="{55CD1180-4C62-EDA2-42A3-AF92F9FA68DE}"/>
          </ac:picMkLst>
        </pc:picChg>
        <pc:picChg chg="del">
          <ac:chgData name="ِAwatef B" userId="4c3a533462edbdd8" providerId="LiveId" clId="{92F20BBA-7B4B-4606-A8D5-0105C2915861}" dt="2024-09-23T13:29:13.002" v="202" actId="478"/>
          <ac:picMkLst>
            <pc:docMk/>
            <pc:sldMk cId="262146262" sldId="362"/>
            <ac:picMk id="5" creationId="{9D455C36-1DD9-53B7-6882-948306B26056}"/>
          </ac:picMkLst>
        </pc:picChg>
        <pc:picChg chg="add mod">
          <ac:chgData name="ِAwatef B" userId="4c3a533462edbdd8" providerId="LiveId" clId="{92F20BBA-7B4B-4606-A8D5-0105C2915861}" dt="2024-09-23T13:28:19.201" v="191"/>
          <ac:picMkLst>
            <pc:docMk/>
            <pc:sldMk cId="262146262" sldId="362"/>
            <ac:picMk id="6" creationId="{BA002721-4C1C-0217-4DC0-AC43AAD12A88}"/>
          </ac:picMkLst>
        </pc:picChg>
      </pc:sldChg>
      <pc:sldChg chg="addSp delSp modSp add mod">
        <pc:chgData name="ِAwatef B" userId="4c3a533462edbdd8" providerId="LiveId" clId="{92F20BBA-7B4B-4606-A8D5-0105C2915861}" dt="2024-09-23T13:41:37.830" v="368"/>
        <pc:sldMkLst>
          <pc:docMk/>
          <pc:sldMk cId="3846921606" sldId="363"/>
        </pc:sldMkLst>
        <pc:spChg chg="del">
          <ac:chgData name="ِAwatef B" userId="4c3a533462edbdd8" providerId="LiveId" clId="{92F20BBA-7B4B-4606-A8D5-0105C2915861}" dt="2024-09-23T13:41:37.152" v="367" actId="478"/>
          <ac:spMkLst>
            <pc:docMk/>
            <pc:sldMk cId="3846921606" sldId="363"/>
            <ac:spMk id="4" creationId="{6D006AD2-3C56-3D9E-C7C5-5F40E304F47E}"/>
          </ac:spMkLst>
        </pc:spChg>
        <pc:spChg chg="add mod">
          <ac:chgData name="ِAwatef B" userId="4c3a533462edbdd8" providerId="LiveId" clId="{92F20BBA-7B4B-4606-A8D5-0105C2915861}" dt="2024-09-23T13:41:37.830" v="368"/>
          <ac:spMkLst>
            <pc:docMk/>
            <pc:sldMk cId="3846921606" sldId="363"/>
            <ac:spMk id="6" creationId="{3891A759-4DAC-37BB-5030-52823F95B0D1}"/>
          </ac:spMkLst>
        </pc:spChg>
        <pc:picChg chg="del">
          <ac:chgData name="ِAwatef B" userId="4c3a533462edbdd8" providerId="LiveId" clId="{92F20BBA-7B4B-4606-A8D5-0105C2915861}" dt="2024-09-23T13:41:37.152" v="367" actId="478"/>
          <ac:picMkLst>
            <pc:docMk/>
            <pc:sldMk cId="3846921606" sldId="363"/>
            <ac:picMk id="2" creationId="{55CD1180-4C62-EDA2-42A3-AF92F9FA68DE}"/>
          </ac:picMkLst>
        </pc:picChg>
        <pc:picChg chg="add mod">
          <ac:chgData name="ِAwatef B" userId="4c3a533462edbdd8" providerId="LiveId" clId="{92F20BBA-7B4B-4606-A8D5-0105C2915861}" dt="2024-09-23T13:41:37.830" v="368"/>
          <ac:picMkLst>
            <pc:docMk/>
            <pc:sldMk cId="3846921606" sldId="363"/>
            <ac:picMk id="7" creationId="{2C41E0BE-CFF9-87D7-8D30-90BA96132982}"/>
          </ac:picMkLst>
        </pc:picChg>
      </pc:sldChg>
      <pc:sldChg chg="addSp delSp modSp add mod">
        <pc:chgData name="ِAwatef B" userId="4c3a533462edbdd8" providerId="LiveId" clId="{92F20BBA-7B4B-4606-A8D5-0105C2915861}" dt="2024-09-23T13:41:31.600" v="366"/>
        <pc:sldMkLst>
          <pc:docMk/>
          <pc:sldMk cId="3579105457" sldId="364"/>
        </pc:sldMkLst>
        <pc:spChg chg="del">
          <ac:chgData name="ِAwatef B" userId="4c3a533462edbdd8" providerId="LiveId" clId="{92F20BBA-7B4B-4606-A8D5-0105C2915861}" dt="2024-09-23T13:41:30.986" v="365" actId="478"/>
          <ac:spMkLst>
            <pc:docMk/>
            <pc:sldMk cId="3579105457" sldId="364"/>
            <ac:spMk id="4" creationId="{6D006AD2-3C56-3D9E-C7C5-5F40E304F47E}"/>
          </ac:spMkLst>
        </pc:spChg>
        <pc:spChg chg="add mod">
          <ac:chgData name="ِAwatef B" userId="4c3a533462edbdd8" providerId="LiveId" clId="{92F20BBA-7B4B-4606-A8D5-0105C2915861}" dt="2024-09-23T13:41:31.600" v="366"/>
          <ac:spMkLst>
            <pc:docMk/>
            <pc:sldMk cId="3579105457" sldId="364"/>
            <ac:spMk id="6" creationId="{9F13DBDE-D011-8A90-FED2-029A113718A1}"/>
          </ac:spMkLst>
        </pc:spChg>
        <pc:picChg chg="del">
          <ac:chgData name="ِAwatef B" userId="4c3a533462edbdd8" providerId="LiveId" clId="{92F20BBA-7B4B-4606-A8D5-0105C2915861}" dt="2024-09-23T13:41:30.986" v="365" actId="478"/>
          <ac:picMkLst>
            <pc:docMk/>
            <pc:sldMk cId="3579105457" sldId="364"/>
            <ac:picMk id="2" creationId="{55CD1180-4C62-EDA2-42A3-AF92F9FA68DE}"/>
          </ac:picMkLst>
        </pc:picChg>
        <pc:picChg chg="add mod">
          <ac:chgData name="ِAwatef B" userId="4c3a533462edbdd8" providerId="LiveId" clId="{92F20BBA-7B4B-4606-A8D5-0105C2915861}" dt="2024-09-23T13:41:31.600" v="366"/>
          <ac:picMkLst>
            <pc:docMk/>
            <pc:sldMk cId="3579105457" sldId="364"/>
            <ac:picMk id="7" creationId="{6CB04DA3-5384-F9EB-6A11-6588C81C3807}"/>
          </ac:picMkLst>
        </pc:picChg>
      </pc:sldChg>
      <pc:sldChg chg="addSp delSp modSp add mod delAnim modNotesTx">
        <pc:chgData name="ِAwatef B" userId="4c3a533462edbdd8" providerId="LiveId" clId="{92F20BBA-7B4B-4606-A8D5-0105C2915861}" dt="2024-09-23T13:37:00.585" v="277" actId="478"/>
        <pc:sldMkLst>
          <pc:docMk/>
          <pc:sldMk cId="1744593742" sldId="365"/>
        </pc:sldMkLst>
        <pc:spChg chg="mod">
          <ac:chgData name="ِAwatef B" userId="4c3a533462edbdd8" providerId="LiveId" clId="{92F20BBA-7B4B-4606-A8D5-0105C2915861}" dt="2024-09-23T13:36:56.502" v="276" actId="1037"/>
          <ac:spMkLst>
            <pc:docMk/>
            <pc:sldMk cId="1744593742" sldId="365"/>
            <ac:spMk id="3" creationId="{F6EF9F2B-6EF1-D19F-3329-99A32E814574}"/>
          </ac:spMkLst>
        </pc:spChg>
        <pc:spChg chg="del">
          <ac:chgData name="ِAwatef B" userId="4c3a533462edbdd8" providerId="LiveId" clId="{92F20BBA-7B4B-4606-A8D5-0105C2915861}" dt="2024-09-23T13:34:35.585" v="250" actId="478"/>
          <ac:spMkLst>
            <pc:docMk/>
            <pc:sldMk cId="1744593742" sldId="365"/>
            <ac:spMk id="4" creationId="{6D006AD2-3C56-3D9E-C7C5-5F40E304F47E}"/>
          </ac:spMkLst>
        </pc:spChg>
        <pc:spChg chg="add mod">
          <ac:chgData name="ِAwatef B" userId="4c3a533462edbdd8" providerId="LiveId" clId="{92F20BBA-7B4B-4606-A8D5-0105C2915861}" dt="2024-09-23T13:34:36.402" v="251"/>
          <ac:spMkLst>
            <pc:docMk/>
            <pc:sldMk cId="1744593742" sldId="365"/>
            <ac:spMk id="5" creationId="{2D52E64C-B591-51A9-6417-69B040E04070}"/>
          </ac:spMkLst>
        </pc:spChg>
        <pc:spChg chg="del">
          <ac:chgData name="ِAwatef B" userId="4c3a533462edbdd8" providerId="LiveId" clId="{92F20BBA-7B4B-4606-A8D5-0105C2915861}" dt="2024-09-23T13:37:00.585" v="277" actId="478"/>
          <ac:spMkLst>
            <pc:docMk/>
            <pc:sldMk cId="1744593742" sldId="365"/>
            <ac:spMk id="8" creationId="{3620D0A5-176B-EAD8-BA5B-53AB3048E130}"/>
          </ac:spMkLst>
        </pc:spChg>
        <pc:picChg chg="del">
          <ac:chgData name="ِAwatef B" userId="4c3a533462edbdd8" providerId="LiveId" clId="{92F20BBA-7B4B-4606-A8D5-0105C2915861}" dt="2024-09-23T13:34:35.585" v="250" actId="478"/>
          <ac:picMkLst>
            <pc:docMk/>
            <pc:sldMk cId="1744593742" sldId="365"/>
            <ac:picMk id="2" creationId="{55CD1180-4C62-EDA2-42A3-AF92F9FA68DE}"/>
          </ac:picMkLst>
        </pc:picChg>
        <pc:picChg chg="del">
          <ac:chgData name="ِAwatef B" userId="4c3a533462edbdd8" providerId="LiveId" clId="{92F20BBA-7B4B-4606-A8D5-0105C2915861}" dt="2024-09-23T13:36:39.549" v="258" actId="478"/>
          <ac:picMkLst>
            <pc:docMk/>
            <pc:sldMk cId="1744593742" sldId="365"/>
            <ac:picMk id="6" creationId="{460CFB4E-E185-CCBE-B61F-9D6C6E0567B3}"/>
          </ac:picMkLst>
        </pc:picChg>
        <pc:picChg chg="add mod">
          <ac:chgData name="ِAwatef B" userId="4c3a533462edbdd8" providerId="LiveId" clId="{92F20BBA-7B4B-4606-A8D5-0105C2915861}" dt="2024-09-23T13:34:36.402" v="251"/>
          <ac:picMkLst>
            <pc:docMk/>
            <pc:sldMk cId="1744593742" sldId="365"/>
            <ac:picMk id="7" creationId="{C9D6EFBE-86D1-F389-3793-81C7B1605B17}"/>
          </ac:picMkLst>
        </pc:picChg>
      </pc:sldChg>
      <pc:sldChg chg="addSp delSp modSp add mod delAnim modNotesTx">
        <pc:chgData name="ِAwatef B" userId="4c3a533462edbdd8" providerId="LiveId" clId="{92F20BBA-7B4B-4606-A8D5-0105C2915861}" dt="2024-09-23T13:33:38.889" v="247" actId="255"/>
        <pc:sldMkLst>
          <pc:docMk/>
          <pc:sldMk cId="585648859" sldId="366"/>
        </pc:sldMkLst>
        <pc:spChg chg="mod">
          <ac:chgData name="ِAwatef B" userId="4c3a533462edbdd8" providerId="LiveId" clId="{92F20BBA-7B4B-4606-A8D5-0105C2915861}" dt="2024-09-23T13:33:38.889" v="247" actId="255"/>
          <ac:spMkLst>
            <pc:docMk/>
            <pc:sldMk cId="585648859" sldId="366"/>
            <ac:spMk id="3" creationId="{C8D40486-4EFE-5E6B-4682-0D224E9AE658}"/>
          </ac:spMkLst>
        </pc:spChg>
        <pc:spChg chg="del">
          <ac:chgData name="ِAwatef B" userId="4c3a533462edbdd8" providerId="LiveId" clId="{92F20BBA-7B4B-4606-A8D5-0105C2915861}" dt="2024-09-23T13:30:06.785" v="222" actId="478"/>
          <ac:spMkLst>
            <pc:docMk/>
            <pc:sldMk cId="585648859" sldId="366"/>
            <ac:spMk id="4" creationId="{6D006AD2-3C56-3D9E-C7C5-5F40E304F47E}"/>
          </ac:spMkLst>
        </pc:spChg>
        <pc:spChg chg="add mod">
          <ac:chgData name="ِAwatef B" userId="4c3a533462edbdd8" providerId="LiveId" clId="{92F20BBA-7B4B-4606-A8D5-0105C2915861}" dt="2024-09-23T13:30:10.564" v="229" actId="1036"/>
          <ac:spMkLst>
            <pc:docMk/>
            <pc:sldMk cId="585648859" sldId="366"/>
            <ac:spMk id="6" creationId="{0C26DB99-5F58-1B5A-E417-3C58D3659D47}"/>
          </ac:spMkLst>
        </pc:spChg>
        <pc:spChg chg="del">
          <ac:chgData name="ِAwatef B" userId="4c3a533462edbdd8" providerId="LiveId" clId="{92F20BBA-7B4B-4606-A8D5-0105C2915861}" dt="2024-09-23T13:33:01.638" v="239" actId="478"/>
          <ac:spMkLst>
            <pc:docMk/>
            <pc:sldMk cId="585648859" sldId="366"/>
            <ac:spMk id="8" creationId="{3620D0A5-176B-EAD8-BA5B-53AB3048E130}"/>
          </ac:spMkLst>
        </pc:spChg>
        <pc:picChg chg="del">
          <ac:chgData name="ِAwatef B" userId="4c3a533462edbdd8" providerId="LiveId" clId="{92F20BBA-7B4B-4606-A8D5-0105C2915861}" dt="2024-09-23T13:30:06.785" v="222" actId="478"/>
          <ac:picMkLst>
            <pc:docMk/>
            <pc:sldMk cId="585648859" sldId="366"/>
            <ac:picMk id="2" creationId="{55CD1180-4C62-EDA2-42A3-AF92F9FA68DE}"/>
          </ac:picMkLst>
        </pc:picChg>
        <pc:picChg chg="del">
          <ac:chgData name="ِAwatef B" userId="4c3a533462edbdd8" providerId="LiveId" clId="{92F20BBA-7B4B-4606-A8D5-0105C2915861}" dt="2024-09-23T13:33:04.278" v="240" actId="478"/>
          <ac:picMkLst>
            <pc:docMk/>
            <pc:sldMk cId="585648859" sldId="366"/>
            <ac:picMk id="5" creationId="{EDFCF12E-1BFF-21DD-956B-1E9A112D1AC5}"/>
          </ac:picMkLst>
        </pc:picChg>
        <pc:picChg chg="add mod">
          <ac:chgData name="ِAwatef B" userId="4c3a533462edbdd8" providerId="LiveId" clId="{92F20BBA-7B4B-4606-A8D5-0105C2915861}" dt="2024-09-23T13:30:10.564" v="229" actId="1036"/>
          <ac:picMkLst>
            <pc:docMk/>
            <pc:sldMk cId="585648859" sldId="366"/>
            <ac:picMk id="7" creationId="{70DC14E3-6D94-2F32-DA8E-86189418A6B9}"/>
          </ac:picMkLst>
        </pc:picChg>
      </pc:sldChg>
      <pc:sldChg chg="addSp delSp modSp add mod">
        <pc:chgData name="ِAwatef B" userId="4c3a533462edbdd8" providerId="LiveId" clId="{92F20BBA-7B4B-4606-A8D5-0105C2915861}" dt="2024-09-23T13:34:21.646" v="249"/>
        <pc:sldMkLst>
          <pc:docMk/>
          <pc:sldMk cId="1829833019" sldId="367"/>
        </pc:sldMkLst>
        <pc:spChg chg="del">
          <ac:chgData name="ِAwatef B" userId="4c3a533462edbdd8" providerId="LiveId" clId="{92F20BBA-7B4B-4606-A8D5-0105C2915861}" dt="2024-09-23T13:34:20.880" v="248" actId="478"/>
          <ac:spMkLst>
            <pc:docMk/>
            <pc:sldMk cId="1829833019" sldId="367"/>
            <ac:spMk id="4" creationId="{6D006AD2-3C56-3D9E-C7C5-5F40E304F47E}"/>
          </ac:spMkLst>
        </pc:spChg>
        <pc:spChg chg="add mod">
          <ac:chgData name="ِAwatef B" userId="4c3a533462edbdd8" providerId="LiveId" clId="{92F20BBA-7B4B-4606-A8D5-0105C2915861}" dt="2024-09-23T13:34:21.646" v="249"/>
          <ac:spMkLst>
            <pc:docMk/>
            <pc:sldMk cId="1829833019" sldId="367"/>
            <ac:spMk id="6" creationId="{E1478BB7-2546-563D-17E2-5657EEE3E4BB}"/>
          </ac:spMkLst>
        </pc:spChg>
        <pc:picChg chg="del">
          <ac:chgData name="ِAwatef B" userId="4c3a533462edbdd8" providerId="LiveId" clId="{92F20BBA-7B4B-4606-A8D5-0105C2915861}" dt="2024-09-23T13:34:20.880" v="248" actId="478"/>
          <ac:picMkLst>
            <pc:docMk/>
            <pc:sldMk cId="1829833019" sldId="367"/>
            <ac:picMk id="2" creationId="{55CD1180-4C62-EDA2-42A3-AF92F9FA68DE}"/>
          </ac:picMkLst>
        </pc:picChg>
        <pc:picChg chg="add mod">
          <ac:chgData name="ِAwatef B" userId="4c3a533462edbdd8" providerId="LiveId" clId="{92F20BBA-7B4B-4606-A8D5-0105C2915861}" dt="2024-09-23T13:34:21.646" v="249"/>
          <ac:picMkLst>
            <pc:docMk/>
            <pc:sldMk cId="1829833019" sldId="367"/>
            <ac:picMk id="7" creationId="{DF8547B5-34BE-4221-C6AC-2D899E2A5BEE}"/>
          </ac:picMkLst>
        </pc:picChg>
      </pc:sldChg>
      <pc:sldChg chg="addSp delSp modSp add mod">
        <pc:chgData name="ِAwatef B" userId="4c3a533462edbdd8" providerId="LiveId" clId="{92F20BBA-7B4B-4606-A8D5-0105C2915861}" dt="2024-09-23T13:41:24.635" v="364"/>
        <pc:sldMkLst>
          <pc:docMk/>
          <pc:sldMk cId="2002947484" sldId="368"/>
        </pc:sldMkLst>
        <pc:spChg chg="del">
          <ac:chgData name="ِAwatef B" userId="4c3a533462edbdd8" providerId="LiveId" clId="{92F20BBA-7B4B-4606-A8D5-0105C2915861}" dt="2024-09-23T13:41:23.978" v="363" actId="478"/>
          <ac:spMkLst>
            <pc:docMk/>
            <pc:sldMk cId="2002947484" sldId="368"/>
            <ac:spMk id="4" creationId="{6D006AD2-3C56-3D9E-C7C5-5F40E304F47E}"/>
          </ac:spMkLst>
        </pc:spChg>
        <pc:spChg chg="add mod">
          <ac:chgData name="ِAwatef B" userId="4c3a533462edbdd8" providerId="LiveId" clId="{92F20BBA-7B4B-4606-A8D5-0105C2915861}" dt="2024-09-23T13:41:24.635" v="364"/>
          <ac:spMkLst>
            <pc:docMk/>
            <pc:sldMk cId="2002947484" sldId="368"/>
            <ac:spMk id="6" creationId="{3EAD1FF5-8083-CC6A-7737-07B34FFD21A1}"/>
          </ac:spMkLst>
        </pc:spChg>
        <pc:picChg chg="del">
          <ac:chgData name="ِAwatef B" userId="4c3a533462edbdd8" providerId="LiveId" clId="{92F20BBA-7B4B-4606-A8D5-0105C2915861}" dt="2024-09-23T13:41:23.978" v="363" actId="478"/>
          <ac:picMkLst>
            <pc:docMk/>
            <pc:sldMk cId="2002947484" sldId="368"/>
            <ac:picMk id="2" creationId="{55CD1180-4C62-EDA2-42A3-AF92F9FA68DE}"/>
          </ac:picMkLst>
        </pc:picChg>
        <pc:picChg chg="add mod">
          <ac:chgData name="ِAwatef B" userId="4c3a533462edbdd8" providerId="LiveId" clId="{92F20BBA-7B4B-4606-A8D5-0105C2915861}" dt="2024-09-23T13:41:24.635" v="364"/>
          <ac:picMkLst>
            <pc:docMk/>
            <pc:sldMk cId="2002947484" sldId="368"/>
            <ac:picMk id="7" creationId="{DEF78071-1A97-B39F-0BAB-07A84EB246F5}"/>
          </ac:picMkLst>
        </pc:picChg>
      </pc:sldChg>
      <pc:sldChg chg="addSp delSp modSp add mod">
        <pc:chgData name="ِAwatef B" userId="4c3a533462edbdd8" providerId="LiveId" clId="{92F20BBA-7B4B-4606-A8D5-0105C2915861}" dt="2024-09-23T13:41:18.728" v="362" actId="1035"/>
        <pc:sldMkLst>
          <pc:docMk/>
          <pc:sldMk cId="2914397152" sldId="369"/>
        </pc:sldMkLst>
        <pc:spChg chg="del">
          <ac:chgData name="ِAwatef B" userId="4c3a533462edbdd8" providerId="LiveId" clId="{92F20BBA-7B4B-4606-A8D5-0105C2915861}" dt="2024-09-23T13:41:08.620" v="354" actId="478"/>
          <ac:spMkLst>
            <pc:docMk/>
            <pc:sldMk cId="2914397152" sldId="369"/>
            <ac:spMk id="4" creationId="{6D006AD2-3C56-3D9E-C7C5-5F40E304F47E}"/>
          </ac:spMkLst>
        </pc:spChg>
        <pc:spChg chg="add del mod">
          <ac:chgData name="ِAwatef B" userId="4c3a533462edbdd8" providerId="LiveId" clId="{92F20BBA-7B4B-4606-A8D5-0105C2915861}" dt="2024-09-23T13:41:14.700" v="356" actId="478"/>
          <ac:spMkLst>
            <pc:docMk/>
            <pc:sldMk cId="2914397152" sldId="369"/>
            <ac:spMk id="6" creationId="{3071A97F-56DB-377E-506D-BDE9791D00C0}"/>
          </ac:spMkLst>
        </pc:spChg>
        <pc:spChg chg="add mod">
          <ac:chgData name="ِAwatef B" userId="4c3a533462edbdd8" providerId="LiveId" clId="{92F20BBA-7B4B-4606-A8D5-0105C2915861}" dt="2024-09-23T13:41:18.728" v="362" actId="1035"/>
          <ac:spMkLst>
            <pc:docMk/>
            <pc:sldMk cId="2914397152" sldId="369"/>
            <ac:spMk id="9" creationId="{26A7354B-363E-0D2F-A26A-C063A8DFCF2B}"/>
          </ac:spMkLst>
        </pc:spChg>
        <pc:picChg chg="del">
          <ac:chgData name="ِAwatef B" userId="4c3a533462edbdd8" providerId="LiveId" clId="{92F20BBA-7B4B-4606-A8D5-0105C2915861}" dt="2024-09-23T13:41:16.365" v="357" actId="478"/>
          <ac:picMkLst>
            <pc:docMk/>
            <pc:sldMk cId="2914397152" sldId="369"/>
            <ac:picMk id="2" creationId="{55CD1180-4C62-EDA2-42A3-AF92F9FA68DE}"/>
          </ac:picMkLst>
        </pc:picChg>
        <pc:picChg chg="add del mod">
          <ac:chgData name="ِAwatef B" userId="4c3a533462edbdd8" providerId="LiveId" clId="{92F20BBA-7B4B-4606-A8D5-0105C2915861}" dt="2024-09-23T13:41:14.700" v="356" actId="478"/>
          <ac:picMkLst>
            <pc:docMk/>
            <pc:sldMk cId="2914397152" sldId="369"/>
            <ac:picMk id="7" creationId="{FAF17086-9136-64A6-0196-BA883E8A344F}"/>
          </ac:picMkLst>
        </pc:picChg>
        <pc:picChg chg="add mod">
          <ac:chgData name="ِAwatef B" userId="4c3a533462edbdd8" providerId="LiveId" clId="{92F20BBA-7B4B-4606-A8D5-0105C2915861}" dt="2024-09-23T13:41:18.728" v="362" actId="1035"/>
          <ac:picMkLst>
            <pc:docMk/>
            <pc:sldMk cId="2914397152" sldId="369"/>
            <ac:picMk id="10" creationId="{84A4BB8D-4AFE-EF69-D5E7-2F672F434369}"/>
          </ac:picMkLst>
        </pc:picChg>
      </pc:sldChg>
      <pc:sldChg chg="addSp delSp modSp add mod delAnim modNotesTx">
        <pc:chgData name="ِAwatef B" userId="4c3a533462edbdd8" providerId="LiveId" clId="{92F20BBA-7B4B-4606-A8D5-0105C2915861}" dt="2024-09-23T13:40:56.179" v="353" actId="255"/>
        <pc:sldMkLst>
          <pc:docMk/>
          <pc:sldMk cId="2457372496" sldId="370"/>
        </pc:sldMkLst>
        <pc:spChg chg="mod">
          <ac:chgData name="ِAwatef B" userId="4c3a533462edbdd8" providerId="LiveId" clId="{92F20BBA-7B4B-4606-A8D5-0105C2915861}" dt="2024-09-23T13:40:56.179" v="353" actId="255"/>
          <ac:spMkLst>
            <pc:docMk/>
            <pc:sldMk cId="2457372496" sldId="370"/>
            <ac:spMk id="3" creationId="{7E3982A5-BDCD-7AE7-47A8-AE0DC61AD1B8}"/>
          </ac:spMkLst>
        </pc:spChg>
        <pc:spChg chg="del">
          <ac:chgData name="ِAwatef B" userId="4c3a533462edbdd8" providerId="LiveId" clId="{92F20BBA-7B4B-4606-A8D5-0105C2915861}" dt="2024-09-23T13:39:38.497" v="328" actId="478"/>
          <ac:spMkLst>
            <pc:docMk/>
            <pc:sldMk cId="2457372496" sldId="370"/>
            <ac:spMk id="4" creationId="{6D006AD2-3C56-3D9E-C7C5-5F40E304F47E}"/>
          </ac:spMkLst>
        </pc:spChg>
        <pc:spChg chg="add del">
          <ac:chgData name="ِAwatef B" userId="4c3a533462edbdd8" providerId="LiveId" clId="{92F20BBA-7B4B-4606-A8D5-0105C2915861}" dt="2024-09-23T13:39:40.542" v="330" actId="22"/>
          <ac:spMkLst>
            <pc:docMk/>
            <pc:sldMk cId="2457372496" sldId="370"/>
            <ac:spMk id="7" creationId="{611CA57C-9364-A790-6651-50E37407C23F}"/>
          </ac:spMkLst>
        </pc:spChg>
        <pc:spChg chg="del">
          <ac:chgData name="ِAwatef B" userId="4c3a533462edbdd8" providerId="LiveId" clId="{92F20BBA-7B4B-4606-A8D5-0105C2915861}" dt="2024-09-23T13:40:27.725" v="343" actId="478"/>
          <ac:spMkLst>
            <pc:docMk/>
            <pc:sldMk cId="2457372496" sldId="370"/>
            <ac:spMk id="8" creationId="{3620D0A5-176B-EAD8-BA5B-53AB3048E130}"/>
          </ac:spMkLst>
        </pc:spChg>
        <pc:spChg chg="add mod">
          <ac:chgData name="ِAwatef B" userId="4c3a533462edbdd8" providerId="LiveId" clId="{92F20BBA-7B4B-4606-A8D5-0105C2915861}" dt="2024-09-23T13:39:50.689" v="331"/>
          <ac:spMkLst>
            <pc:docMk/>
            <pc:sldMk cId="2457372496" sldId="370"/>
            <ac:spMk id="9" creationId="{2DBA4D9D-78DD-31E3-22B7-B0495129750D}"/>
          </ac:spMkLst>
        </pc:spChg>
        <pc:spChg chg="mod">
          <ac:chgData name="ِAwatef B" userId="4c3a533462edbdd8" providerId="LiveId" clId="{92F20BBA-7B4B-4606-A8D5-0105C2915861}" dt="2024-09-23T13:40:24.033" v="342" actId="1037"/>
          <ac:spMkLst>
            <pc:docMk/>
            <pc:sldMk cId="2457372496" sldId="370"/>
            <ac:spMk id="25" creationId="{2BC869EB-5623-4AA1-9123-4AF9DF916049}"/>
          </ac:spMkLst>
        </pc:spChg>
        <pc:picChg chg="del">
          <ac:chgData name="ِAwatef B" userId="4c3a533462edbdd8" providerId="LiveId" clId="{92F20BBA-7B4B-4606-A8D5-0105C2915861}" dt="2024-09-23T13:39:38.497" v="328" actId="478"/>
          <ac:picMkLst>
            <pc:docMk/>
            <pc:sldMk cId="2457372496" sldId="370"/>
            <ac:picMk id="2" creationId="{55CD1180-4C62-EDA2-42A3-AF92F9FA68DE}"/>
          </ac:picMkLst>
        </pc:picChg>
        <pc:picChg chg="del">
          <ac:chgData name="ِAwatef B" userId="4c3a533462edbdd8" providerId="LiveId" clId="{92F20BBA-7B4B-4606-A8D5-0105C2915861}" dt="2024-09-23T13:40:18.608" v="337" actId="478"/>
          <ac:picMkLst>
            <pc:docMk/>
            <pc:sldMk cId="2457372496" sldId="370"/>
            <ac:picMk id="5" creationId="{B63259AB-B4F0-6B50-75E4-0F30FC3F6EF5}"/>
          </ac:picMkLst>
        </pc:picChg>
        <pc:picChg chg="add mod">
          <ac:chgData name="ِAwatef B" userId="4c3a533462edbdd8" providerId="LiveId" clId="{92F20BBA-7B4B-4606-A8D5-0105C2915861}" dt="2024-09-23T13:39:50.689" v="331"/>
          <ac:picMkLst>
            <pc:docMk/>
            <pc:sldMk cId="2457372496" sldId="370"/>
            <ac:picMk id="10" creationId="{9096A490-6C97-FC1F-F530-8E74DEC14820}"/>
          </ac:picMkLst>
        </pc:picChg>
      </pc:sldChg>
      <pc:sldChg chg="addSp delSp modSp add mod">
        <pc:chgData name="ِAwatef B" userId="4c3a533462edbdd8" providerId="LiveId" clId="{92F20BBA-7B4B-4606-A8D5-0105C2915861}" dt="2024-09-23T13:38:16.804" v="324" actId="20577"/>
        <pc:sldMkLst>
          <pc:docMk/>
          <pc:sldMk cId="3762986838" sldId="371"/>
        </pc:sldMkLst>
        <pc:spChg chg="mod">
          <ac:chgData name="ِAwatef B" userId="4c3a533462edbdd8" providerId="LiveId" clId="{92F20BBA-7B4B-4606-A8D5-0105C2915861}" dt="2024-09-23T13:38:16.804" v="324" actId="20577"/>
          <ac:spMkLst>
            <pc:docMk/>
            <pc:sldMk cId="3762986838" sldId="371"/>
            <ac:spMk id="3" creationId="{756410A4-B60F-1C9B-C9FD-4860B3F958A8}"/>
          </ac:spMkLst>
        </pc:spChg>
        <pc:spChg chg="del">
          <ac:chgData name="ِAwatef B" userId="4c3a533462edbdd8" providerId="LiveId" clId="{92F20BBA-7B4B-4606-A8D5-0105C2915861}" dt="2024-09-23T13:37:05.524" v="278" actId="478"/>
          <ac:spMkLst>
            <pc:docMk/>
            <pc:sldMk cId="3762986838" sldId="371"/>
            <ac:spMk id="4" creationId="{6D006AD2-3C56-3D9E-C7C5-5F40E304F47E}"/>
          </ac:spMkLst>
        </pc:spChg>
        <pc:spChg chg="add del">
          <ac:chgData name="ِAwatef B" userId="4c3a533462edbdd8" providerId="LiveId" clId="{92F20BBA-7B4B-4606-A8D5-0105C2915861}" dt="2024-09-23T13:37:10.332" v="281" actId="22"/>
          <ac:spMkLst>
            <pc:docMk/>
            <pc:sldMk cId="3762986838" sldId="371"/>
            <ac:spMk id="7" creationId="{0C862196-07C9-3A56-024C-55E039712A25}"/>
          </ac:spMkLst>
        </pc:spChg>
        <pc:spChg chg="add mod">
          <ac:chgData name="ِAwatef B" userId="4c3a533462edbdd8" providerId="LiveId" clId="{92F20BBA-7B4B-4606-A8D5-0105C2915861}" dt="2024-09-23T13:37:18.721" v="282"/>
          <ac:spMkLst>
            <pc:docMk/>
            <pc:sldMk cId="3762986838" sldId="371"/>
            <ac:spMk id="9" creationId="{19AD7F14-CAFC-FEFA-4CDD-398D1D5C9BC1}"/>
          </ac:spMkLst>
        </pc:spChg>
        <pc:picChg chg="del">
          <ac:chgData name="ِAwatef B" userId="4c3a533462edbdd8" providerId="LiveId" clId="{92F20BBA-7B4B-4606-A8D5-0105C2915861}" dt="2024-09-23T13:37:07.690" v="279" actId="478"/>
          <ac:picMkLst>
            <pc:docMk/>
            <pc:sldMk cId="3762986838" sldId="371"/>
            <ac:picMk id="2" creationId="{55CD1180-4C62-EDA2-42A3-AF92F9FA68DE}"/>
          </ac:picMkLst>
        </pc:picChg>
        <pc:picChg chg="add mod">
          <ac:chgData name="ِAwatef B" userId="4c3a533462edbdd8" providerId="LiveId" clId="{92F20BBA-7B4B-4606-A8D5-0105C2915861}" dt="2024-09-23T13:37:18.721" v="282"/>
          <ac:picMkLst>
            <pc:docMk/>
            <pc:sldMk cId="3762986838" sldId="371"/>
            <ac:picMk id="10" creationId="{652B3CC4-0577-2461-2B57-983EED8DB2B1}"/>
          </ac:picMkLst>
        </pc:picChg>
      </pc:sldChg>
      <pc:sldChg chg="modSp mod">
        <pc:chgData name="ِAwatef B" userId="4c3a533462edbdd8" providerId="LiveId" clId="{92F20BBA-7B4B-4606-A8D5-0105C2915861}" dt="2024-09-23T10:12:59.834" v="28" actId="1076"/>
        <pc:sldMkLst>
          <pc:docMk/>
          <pc:sldMk cId="0" sldId="480"/>
        </pc:sldMkLst>
        <pc:spChg chg="mod">
          <ac:chgData name="ِAwatef B" userId="4c3a533462edbdd8" providerId="LiveId" clId="{92F20BBA-7B4B-4606-A8D5-0105C2915861}" dt="2024-09-23T10:12:53.611" v="27" actId="20577"/>
          <ac:spMkLst>
            <pc:docMk/>
            <pc:sldMk cId="0" sldId="480"/>
            <ac:spMk id="31" creationId="{00000000-0000-0000-0000-000000000000}"/>
          </ac:spMkLst>
        </pc:spChg>
        <pc:spChg chg="mod">
          <ac:chgData name="ِAwatef B" userId="4c3a533462edbdd8" providerId="LiveId" clId="{92F20BBA-7B4B-4606-A8D5-0105C2915861}" dt="2024-09-23T10:12:59.834" v="28" actId="1076"/>
          <ac:spMkLst>
            <pc:docMk/>
            <pc:sldMk cId="0" sldId="480"/>
            <ac:spMk id="46" creationId="{00000000-0000-0000-0000-000000000000}"/>
          </ac:spMkLst>
        </pc:spChg>
      </pc:sldChg>
      <pc:sldChg chg="del">
        <pc:chgData name="ِAwatef B" userId="4c3a533462edbdd8" providerId="LiveId" clId="{92F20BBA-7B4B-4606-A8D5-0105C2915861}" dt="2024-09-23T10:12:25.845" v="0" actId="47"/>
        <pc:sldMkLst>
          <pc:docMk/>
          <pc:sldMk cId="4136534261" sldId="496"/>
        </pc:sldMkLst>
      </pc:sldChg>
      <pc:sldChg chg="del">
        <pc:chgData name="ِAwatef B" userId="4c3a533462edbdd8" providerId="LiveId" clId="{92F20BBA-7B4B-4606-A8D5-0105C2915861}" dt="2024-09-23T10:12:25.845" v="0" actId="47"/>
        <pc:sldMkLst>
          <pc:docMk/>
          <pc:sldMk cId="3157535585" sldId="497"/>
        </pc:sldMkLst>
      </pc:sldChg>
      <pc:sldChg chg="del">
        <pc:chgData name="ِAwatef B" userId="4c3a533462edbdd8" providerId="LiveId" clId="{92F20BBA-7B4B-4606-A8D5-0105C2915861}" dt="2024-09-23T10:12:25.845" v="0" actId="47"/>
        <pc:sldMkLst>
          <pc:docMk/>
          <pc:sldMk cId="2107233680" sldId="500"/>
        </pc:sldMkLst>
      </pc:sldChg>
      <pc:sldChg chg="delSp modSp add mod delAnim">
        <pc:chgData name="ِAwatef B" userId="4c3a533462edbdd8" providerId="LiveId" clId="{92F20BBA-7B4B-4606-A8D5-0105C2915861}" dt="2024-09-23T10:14:58.957" v="65" actId="478"/>
        <pc:sldMkLst>
          <pc:docMk/>
          <pc:sldMk cId="0" sldId="502"/>
        </pc:sldMkLst>
        <pc:spChg chg="mod">
          <ac:chgData name="ِAwatef B" userId="4c3a533462edbdd8" providerId="LiveId" clId="{92F20BBA-7B4B-4606-A8D5-0105C2915861}" dt="2024-09-23T10:14:53.329" v="64" actId="1076"/>
          <ac:spMkLst>
            <pc:docMk/>
            <pc:sldMk cId="0" sldId="502"/>
            <ac:spMk id="30" creationId="{00000000-0000-0000-0000-000000000000}"/>
          </ac:spMkLst>
        </pc:spChg>
        <pc:spChg chg="mod">
          <ac:chgData name="ِAwatef B" userId="4c3a533462edbdd8" providerId="LiveId" clId="{92F20BBA-7B4B-4606-A8D5-0105C2915861}" dt="2024-09-23T10:13:58.038" v="43" actId="20577"/>
          <ac:spMkLst>
            <pc:docMk/>
            <pc:sldMk cId="0" sldId="502"/>
            <ac:spMk id="31" creationId="{00000000-0000-0000-0000-000000000000}"/>
          </ac:spMkLst>
        </pc:spChg>
        <pc:spChg chg="mod">
          <ac:chgData name="ِAwatef B" userId="4c3a533462edbdd8" providerId="LiveId" clId="{92F20BBA-7B4B-4606-A8D5-0105C2915861}" dt="2024-09-23T10:14:26.219" v="63" actId="20577"/>
          <ac:spMkLst>
            <pc:docMk/>
            <pc:sldMk cId="0" sldId="502"/>
            <ac:spMk id="46" creationId="{00000000-0000-0000-0000-000000000000}"/>
          </ac:spMkLst>
        </pc:spChg>
        <pc:picChg chg="del">
          <ac:chgData name="ِAwatef B" userId="4c3a533462edbdd8" providerId="LiveId" clId="{92F20BBA-7B4B-4606-A8D5-0105C2915861}" dt="2024-09-23T10:14:58.957" v="65" actId="478"/>
          <ac:picMkLst>
            <pc:docMk/>
            <pc:sldMk cId="0" sldId="502"/>
            <ac:picMk id="3" creationId="{33FB8212-CC53-69B4-3099-C731F0B621FA}"/>
          </ac:picMkLst>
        </pc:picChg>
      </pc:sldChg>
      <pc:sldChg chg="delSp modSp add mod delAnim">
        <pc:chgData name="ِAwatef B" userId="4c3a533462edbdd8" providerId="LiveId" clId="{92F20BBA-7B4B-4606-A8D5-0105C2915861}" dt="2024-09-23T13:21:48.002" v="154" actId="478"/>
        <pc:sldMkLst>
          <pc:docMk/>
          <pc:sldMk cId="363843668" sldId="503"/>
        </pc:sldMkLst>
        <pc:spChg chg="mod">
          <ac:chgData name="ِAwatef B" userId="4c3a533462edbdd8" providerId="LiveId" clId="{92F20BBA-7B4B-4606-A8D5-0105C2915861}" dt="2024-09-23T13:21:35.888" v="153" actId="1076"/>
          <ac:spMkLst>
            <pc:docMk/>
            <pc:sldMk cId="363843668" sldId="503"/>
            <ac:spMk id="14" creationId="{00000000-0000-0000-0000-000000000000}"/>
          </ac:spMkLst>
        </pc:spChg>
        <pc:spChg chg="mod">
          <ac:chgData name="ِAwatef B" userId="4c3a533462edbdd8" providerId="LiveId" clId="{92F20BBA-7B4B-4606-A8D5-0105C2915861}" dt="2024-09-23T13:21:33.681" v="152" actId="1076"/>
          <ac:spMkLst>
            <pc:docMk/>
            <pc:sldMk cId="363843668" sldId="503"/>
            <ac:spMk id="18" creationId="{00000000-0000-0000-0000-000000000000}"/>
          </ac:spMkLst>
        </pc:spChg>
        <pc:spChg chg="mod">
          <ac:chgData name="ِAwatef B" userId="4c3a533462edbdd8" providerId="LiveId" clId="{92F20BBA-7B4B-4606-A8D5-0105C2915861}" dt="2024-09-23T13:21:30.417" v="151" actId="1076"/>
          <ac:spMkLst>
            <pc:docMk/>
            <pc:sldMk cId="363843668" sldId="503"/>
            <ac:spMk id="46" creationId="{00000000-0000-0000-0000-000000000000}"/>
          </ac:spMkLst>
        </pc:spChg>
        <pc:picChg chg="del">
          <ac:chgData name="ِAwatef B" userId="4c3a533462edbdd8" providerId="LiveId" clId="{92F20BBA-7B4B-4606-A8D5-0105C2915861}" dt="2024-09-23T13:21:48.002" v="154" actId="478"/>
          <ac:picMkLst>
            <pc:docMk/>
            <pc:sldMk cId="363843668" sldId="503"/>
            <ac:picMk id="3" creationId="{42CCA732-F0A2-CA6D-352B-FE78938DA2F6}"/>
          </ac:picMkLst>
        </pc:picChg>
      </pc:sldChg>
      <pc:sldChg chg="delSp add del mod">
        <pc:chgData name="ِAwatef B" userId="4c3a533462edbdd8" providerId="LiveId" clId="{92F20BBA-7B4B-4606-A8D5-0105C2915861}" dt="2024-09-23T13:42:25.560" v="393" actId="47"/>
        <pc:sldMkLst>
          <pc:docMk/>
          <pc:sldMk cId="2269687913" sldId="504"/>
        </pc:sldMkLst>
        <pc:spChg chg="del">
          <ac:chgData name="ِAwatef B" userId="4c3a533462edbdd8" providerId="LiveId" clId="{92F20BBA-7B4B-4606-A8D5-0105C2915861}" dt="2024-09-23T13:42:20.077" v="391" actId="478"/>
          <ac:spMkLst>
            <pc:docMk/>
            <pc:sldMk cId="2269687913" sldId="504"/>
            <ac:spMk id="5" creationId="{121B20AF-04F0-22A2-15B6-B1C1AE520C9F}"/>
          </ac:spMkLst>
        </pc:spChg>
        <pc:spChg chg="del">
          <ac:chgData name="ِAwatef B" userId="4c3a533462edbdd8" providerId="LiveId" clId="{92F20BBA-7B4B-4606-A8D5-0105C2915861}" dt="2024-09-23T13:42:21.816" v="392" actId="478"/>
          <ac:spMkLst>
            <pc:docMk/>
            <pc:sldMk cId="2269687913" sldId="504"/>
            <ac:spMk id="6" creationId="{CBD73658-9ED2-5C09-E85C-0C090C5E47C3}"/>
          </ac:spMkLst>
        </pc:spChg>
      </pc:sldChg>
      <pc:sldChg chg="add ord">
        <pc:chgData name="ِAwatef B" userId="4c3a533462edbdd8" providerId="LiveId" clId="{92F20BBA-7B4B-4606-A8D5-0105C2915861}" dt="2024-09-23T13:43:41.275" v="400"/>
        <pc:sldMkLst>
          <pc:docMk/>
          <pc:sldMk cId="1058915096" sldId="665"/>
        </pc:sldMkLst>
      </pc:sldChg>
      <pc:sldMasterChg chg="delSldLayout">
        <pc:chgData name="ِAwatef B" userId="4c3a533462edbdd8" providerId="LiveId" clId="{92F20BBA-7B4B-4606-A8D5-0105C2915861}" dt="2024-09-24T09:29:31.849" v="402" actId="47"/>
        <pc:sldMasterMkLst>
          <pc:docMk/>
          <pc:sldMasterMk cId="0" sldId="2147483648"/>
        </pc:sldMasterMkLst>
        <pc:sldLayoutChg chg="del">
          <pc:chgData name="ِAwatef B" userId="4c3a533462edbdd8" providerId="LiveId" clId="{92F20BBA-7B4B-4606-A8D5-0105C2915861}" dt="2024-09-23T10:12:25.845" v="0" actId="47"/>
          <pc:sldLayoutMkLst>
            <pc:docMk/>
            <pc:sldMasterMk cId="0" sldId="2147483648"/>
            <pc:sldLayoutMk cId="0" sldId="2147483662"/>
          </pc:sldLayoutMkLst>
        </pc:sldLayoutChg>
        <pc:sldLayoutChg chg="del">
          <pc:chgData name="ِAwatef B" userId="4c3a533462edbdd8" providerId="LiveId" clId="{92F20BBA-7B4B-4606-A8D5-0105C2915861}" dt="2024-09-24T09:29:31.849" v="402" actId="47"/>
          <pc:sldLayoutMkLst>
            <pc:docMk/>
            <pc:sldMasterMk cId="0" sldId="2147483648"/>
            <pc:sldLayoutMk cId="0" sldId="2147483663"/>
          </pc:sldLayoutMkLst>
        </pc:sldLayoutChg>
      </pc:sldMasterChg>
    </pc:docChg>
  </pc:docChgLst>
  <pc:docChgLst>
    <pc:chgData name="ِAwatef B" userId="4c3a533462edbdd8" providerId="LiveId" clId="{2D4C7A49-EF90-4B96-A3B6-8703BA78315C}"/>
    <pc:docChg chg="custSel modSld">
      <pc:chgData name="ِAwatef B" userId="4c3a533462edbdd8" providerId="LiveId" clId="{2D4C7A49-EF90-4B96-A3B6-8703BA78315C}" dt="2024-10-02T10:05:01.604" v="42"/>
      <pc:docMkLst>
        <pc:docMk/>
      </pc:docMkLst>
      <pc:sldChg chg="delSp mod modTransition delAnim">
        <pc:chgData name="ِAwatef B" userId="4c3a533462edbdd8" providerId="LiveId" clId="{2D4C7A49-EF90-4B96-A3B6-8703BA78315C}" dt="2024-10-02T10:05:01.604" v="42"/>
        <pc:sldMkLst>
          <pc:docMk/>
          <pc:sldMk cId="0" sldId="349"/>
        </pc:sldMkLst>
        <pc:picChg chg="del">
          <ac:chgData name="ِAwatef B" userId="4c3a533462edbdd8" providerId="LiveId" clId="{2D4C7A49-EF90-4B96-A3B6-8703BA78315C}" dt="2024-10-02T09:55:05.199" v="41" actId="478"/>
          <ac:picMkLst>
            <pc:docMk/>
            <pc:sldMk cId="0" sldId="349"/>
            <ac:picMk id="3" creationId="{6ACE0978-31EA-C290-0209-92B69FC8FF98}"/>
          </ac:picMkLst>
        </pc:picChg>
      </pc:sldChg>
      <pc:sldChg chg="delSp mod modTransition delAnim">
        <pc:chgData name="ِAwatef B" userId="4c3a533462edbdd8" providerId="LiveId" clId="{2D4C7A49-EF90-4B96-A3B6-8703BA78315C}" dt="2024-10-02T10:05:01.604" v="42"/>
        <pc:sldMkLst>
          <pc:docMk/>
          <pc:sldMk cId="2333076108" sldId="357"/>
        </pc:sldMkLst>
        <pc:picChg chg="del">
          <ac:chgData name="ِAwatef B" userId="4c3a533462edbdd8" providerId="LiveId" clId="{2D4C7A49-EF90-4B96-A3B6-8703BA78315C}" dt="2024-10-02T09:54:27.359" v="33" actId="478"/>
          <ac:picMkLst>
            <pc:docMk/>
            <pc:sldMk cId="2333076108" sldId="357"/>
            <ac:picMk id="2" creationId="{6A9E24E8-1C27-950F-2357-35E3D26003D0}"/>
          </ac:picMkLst>
        </pc:picChg>
      </pc:sldChg>
      <pc:sldChg chg="delSp mod modTransition delAnim">
        <pc:chgData name="ِAwatef B" userId="4c3a533462edbdd8" providerId="LiveId" clId="{2D4C7A49-EF90-4B96-A3B6-8703BA78315C}" dt="2024-10-02T10:05:01.604" v="42"/>
        <pc:sldMkLst>
          <pc:docMk/>
          <pc:sldMk cId="4287795622" sldId="358"/>
        </pc:sldMkLst>
        <pc:picChg chg="del">
          <ac:chgData name="ِAwatef B" userId="4c3a533462edbdd8" providerId="LiveId" clId="{2D4C7A49-EF90-4B96-A3B6-8703BA78315C}" dt="2024-10-02T09:54:23.261" v="32" actId="478"/>
          <ac:picMkLst>
            <pc:docMk/>
            <pc:sldMk cId="4287795622" sldId="358"/>
            <ac:picMk id="2" creationId="{AA34AE2D-6E4A-3B93-3EE9-87284517608B}"/>
          </ac:picMkLst>
        </pc:picChg>
      </pc:sldChg>
      <pc:sldChg chg="delSp mod modTransition delAnim">
        <pc:chgData name="ِAwatef B" userId="4c3a533462edbdd8" providerId="LiveId" clId="{2D4C7A49-EF90-4B96-A3B6-8703BA78315C}" dt="2024-10-02T10:05:01.604" v="42"/>
        <pc:sldMkLst>
          <pc:docMk/>
          <pc:sldMk cId="1933128738" sldId="359"/>
        </pc:sldMkLst>
        <pc:picChg chg="del">
          <ac:chgData name="ِAwatef B" userId="4c3a533462edbdd8" providerId="LiveId" clId="{2D4C7A49-EF90-4B96-A3B6-8703BA78315C}" dt="2024-10-02T09:54:19.736" v="31" actId="478"/>
          <ac:picMkLst>
            <pc:docMk/>
            <pc:sldMk cId="1933128738" sldId="359"/>
            <ac:picMk id="2" creationId="{7918AD7C-1351-163E-9354-DCE3CDEE54C2}"/>
          </ac:picMkLst>
        </pc:picChg>
      </pc:sldChg>
      <pc:sldChg chg="delSp mod modTransition delAnim">
        <pc:chgData name="ِAwatef B" userId="4c3a533462edbdd8" providerId="LiveId" clId="{2D4C7A49-EF90-4B96-A3B6-8703BA78315C}" dt="2024-10-02T10:05:01.604" v="42"/>
        <pc:sldMkLst>
          <pc:docMk/>
          <pc:sldMk cId="2061833395" sldId="361"/>
        </pc:sldMkLst>
        <pc:picChg chg="del">
          <ac:chgData name="ِAwatef B" userId="4c3a533462edbdd8" providerId="LiveId" clId="{2D4C7A49-EF90-4B96-A3B6-8703BA78315C}" dt="2024-10-02T09:54:08.453" v="29" actId="478"/>
          <ac:picMkLst>
            <pc:docMk/>
            <pc:sldMk cId="2061833395" sldId="361"/>
            <ac:picMk id="2" creationId="{9CB3284A-8729-3057-5327-18E48963C132}"/>
          </ac:picMkLst>
        </pc:picChg>
      </pc:sldChg>
      <pc:sldChg chg="delSp mod modTransition delAnim">
        <pc:chgData name="ِAwatef B" userId="4c3a533462edbdd8" providerId="LiveId" clId="{2D4C7A49-EF90-4B96-A3B6-8703BA78315C}" dt="2024-10-02T10:05:01.604" v="42"/>
        <pc:sldMkLst>
          <pc:docMk/>
          <pc:sldMk cId="2030655280" sldId="362"/>
        </pc:sldMkLst>
        <pc:picChg chg="del">
          <ac:chgData name="ِAwatef B" userId="4c3a533462edbdd8" providerId="LiveId" clId="{2D4C7A49-EF90-4B96-A3B6-8703BA78315C}" dt="2024-10-02T09:53:59.655" v="27" actId="478"/>
          <ac:picMkLst>
            <pc:docMk/>
            <pc:sldMk cId="2030655280" sldId="362"/>
            <ac:picMk id="2" creationId="{772EF150-7C47-F493-65F2-C7FEB939036D}"/>
          </ac:picMkLst>
        </pc:picChg>
      </pc:sldChg>
      <pc:sldChg chg="delSp mod modTransition delAnim">
        <pc:chgData name="ِAwatef B" userId="4c3a533462edbdd8" providerId="LiveId" clId="{2D4C7A49-EF90-4B96-A3B6-8703BA78315C}" dt="2024-10-02T10:05:01.604" v="42"/>
        <pc:sldMkLst>
          <pc:docMk/>
          <pc:sldMk cId="2990457666" sldId="363"/>
        </pc:sldMkLst>
        <pc:picChg chg="del">
          <ac:chgData name="ِAwatef B" userId="4c3a533462edbdd8" providerId="LiveId" clId="{2D4C7A49-EF90-4B96-A3B6-8703BA78315C}" dt="2024-10-02T09:54:04.442" v="28" actId="478"/>
          <ac:picMkLst>
            <pc:docMk/>
            <pc:sldMk cId="2990457666" sldId="363"/>
            <ac:picMk id="2" creationId="{65FEDF57-0D06-CC62-8D9F-B377EB0075D2}"/>
          </ac:picMkLst>
        </pc:picChg>
      </pc:sldChg>
      <pc:sldChg chg="delSp mod modTransition delAnim">
        <pc:chgData name="ِAwatef B" userId="4c3a533462edbdd8" providerId="LiveId" clId="{2D4C7A49-EF90-4B96-A3B6-8703BA78315C}" dt="2024-10-02T10:05:01.604" v="42"/>
        <pc:sldMkLst>
          <pc:docMk/>
          <pc:sldMk cId="409081797" sldId="364"/>
        </pc:sldMkLst>
        <pc:picChg chg="del">
          <ac:chgData name="ِAwatef B" userId="4c3a533462edbdd8" providerId="LiveId" clId="{2D4C7A49-EF90-4B96-A3B6-8703BA78315C}" dt="2024-10-02T09:53:51.867" v="25" actId="478"/>
          <ac:picMkLst>
            <pc:docMk/>
            <pc:sldMk cId="409081797" sldId="364"/>
            <ac:picMk id="2" creationId="{35F16A6A-B661-6D89-5926-BE54925BF57F}"/>
          </ac:picMkLst>
        </pc:picChg>
        <pc:picChg chg="del">
          <ac:chgData name="ِAwatef B" userId="4c3a533462edbdd8" providerId="LiveId" clId="{2D4C7A49-EF90-4B96-A3B6-8703BA78315C}" dt="2024-10-02T09:53:49.036" v="24" actId="478"/>
          <ac:picMkLst>
            <pc:docMk/>
            <pc:sldMk cId="409081797" sldId="364"/>
            <ac:picMk id="4" creationId="{5055FE50-D3B1-F7BE-1D57-68670A0B8A82}"/>
          </ac:picMkLst>
        </pc:picChg>
      </pc:sldChg>
      <pc:sldChg chg="delSp mod modTransition delAnim">
        <pc:chgData name="ِAwatef B" userId="4c3a533462edbdd8" providerId="LiveId" clId="{2D4C7A49-EF90-4B96-A3B6-8703BA78315C}" dt="2024-10-02T10:05:01.604" v="42"/>
        <pc:sldMkLst>
          <pc:docMk/>
          <pc:sldMk cId="1283345633" sldId="368"/>
        </pc:sldMkLst>
        <pc:picChg chg="del">
          <ac:chgData name="ِAwatef B" userId="4c3a533462edbdd8" providerId="LiveId" clId="{2D4C7A49-EF90-4B96-A3B6-8703BA78315C}" dt="2024-10-02T09:53:29.981" v="21" actId="478"/>
          <ac:picMkLst>
            <pc:docMk/>
            <pc:sldMk cId="1283345633" sldId="368"/>
            <ac:picMk id="2" creationId="{786668C8-E55F-840A-8167-3FBDFFFD2B41}"/>
          </ac:picMkLst>
        </pc:picChg>
      </pc:sldChg>
      <pc:sldChg chg="delSp mod modTransition delAnim">
        <pc:chgData name="ِAwatef B" userId="4c3a533462edbdd8" providerId="LiveId" clId="{2D4C7A49-EF90-4B96-A3B6-8703BA78315C}" dt="2024-10-02T10:05:01.604" v="42"/>
        <pc:sldMkLst>
          <pc:docMk/>
          <pc:sldMk cId="2844625956" sldId="370"/>
        </pc:sldMkLst>
        <pc:picChg chg="del">
          <ac:chgData name="ِAwatef B" userId="4c3a533462edbdd8" providerId="LiveId" clId="{2D4C7A49-EF90-4B96-A3B6-8703BA78315C}" dt="2024-10-02T09:52:10.350" v="3" actId="478"/>
          <ac:picMkLst>
            <pc:docMk/>
            <pc:sldMk cId="2844625956" sldId="370"/>
            <ac:picMk id="2" creationId="{2164023C-7CD7-C184-2472-BDBC41A6C197}"/>
          </ac:picMkLst>
        </pc:picChg>
      </pc:sldChg>
      <pc:sldChg chg="delSp mod modTransition delAnim">
        <pc:chgData name="ِAwatef B" userId="4c3a533462edbdd8" providerId="LiveId" clId="{2D4C7A49-EF90-4B96-A3B6-8703BA78315C}" dt="2024-10-02T10:05:01.604" v="42"/>
        <pc:sldMkLst>
          <pc:docMk/>
          <pc:sldMk cId="1921660854" sldId="372"/>
        </pc:sldMkLst>
        <pc:picChg chg="del">
          <ac:chgData name="ِAwatef B" userId="4c3a533462edbdd8" providerId="LiveId" clId="{2D4C7A49-EF90-4B96-A3B6-8703BA78315C}" dt="2024-10-02T09:53:19.654" v="18" actId="478"/>
          <ac:picMkLst>
            <pc:docMk/>
            <pc:sldMk cId="1921660854" sldId="372"/>
            <ac:picMk id="2" creationId="{754CE83A-4E8E-8B32-BA75-D3945A55F500}"/>
          </ac:picMkLst>
        </pc:picChg>
      </pc:sldChg>
      <pc:sldChg chg="delSp mod modTransition delAnim">
        <pc:chgData name="ِAwatef B" userId="4c3a533462edbdd8" providerId="LiveId" clId="{2D4C7A49-EF90-4B96-A3B6-8703BA78315C}" dt="2024-10-02T10:05:01.604" v="42"/>
        <pc:sldMkLst>
          <pc:docMk/>
          <pc:sldMk cId="2754050522" sldId="373"/>
        </pc:sldMkLst>
        <pc:picChg chg="del">
          <ac:chgData name="ِAwatef B" userId="4c3a533462edbdd8" providerId="LiveId" clId="{2D4C7A49-EF90-4B96-A3B6-8703BA78315C}" dt="2024-10-02T09:53:16.035" v="17" actId="478"/>
          <ac:picMkLst>
            <pc:docMk/>
            <pc:sldMk cId="2754050522" sldId="373"/>
            <ac:picMk id="2" creationId="{2DE95594-EAFC-F7BB-EFAE-0108C1E1A3BA}"/>
          </ac:picMkLst>
        </pc:picChg>
      </pc:sldChg>
      <pc:sldChg chg="delSp mod modTransition delAnim">
        <pc:chgData name="ِAwatef B" userId="4c3a533462edbdd8" providerId="LiveId" clId="{2D4C7A49-EF90-4B96-A3B6-8703BA78315C}" dt="2024-10-02T10:05:01.604" v="42"/>
        <pc:sldMkLst>
          <pc:docMk/>
          <pc:sldMk cId="2798206923" sldId="374"/>
        </pc:sldMkLst>
        <pc:picChg chg="del">
          <ac:chgData name="ِAwatef B" userId="4c3a533462edbdd8" providerId="LiveId" clId="{2D4C7A49-EF90-4B96-A3B6-8703BA78315C}" dt="2024-10-02T09:53:09.497" v="16" actId="478"/>
          <ac:picMkLst>
            <pc:docMk/>
            <pc:sldMk cId="2798206923" sldId="374"/>
            <ac:picMk id="2" creationId="{3BFF6FE4-31DA-2720-4D6B-A2C7B9874A27}"/>
          </ac:picMkLst>
        </pc:picChg>
      </pc:sldChg>
      <pc:sldChg chg="delSp mod modTransition delAnim">
        <pc:chgData name="ِAwatef B" userId="4c3a533462edbdd8" providerId="LiveId" clId="{2D4C7A49-EF90-4B96-A3B6-8703BA78315C}" dt="2024-10-02T10:05:01.604" v="42"/>
        <pc:sldMkLst>
          <pc:docMk/>
          <pc:sldMk cId="2585424221" sldId="375"/>
        </pc:sldMkLst>
        <pc:picChg chg="del">
          <ac:chgData name="ِAwatef B" userId="4c3a533462edbdd8" providerId="LiveId" clId="{2D4C7A49-EF90-4B96-A3B6-8703BA78315C}" dt="2024-10-02T09:53:05.647" v="15" actId="478"/>
          <ac:picMkLst>
            <pc:docMk/>
            <pc:sldMk cId="2585424221" sldId="375"/>
            <ac:picMk id="2" creationId="{BB5F7B89-A218-E5A4-E869-61B140D3A5AC}"/>
          </ac:picMkLst>
        </pc:picChg>
      </pc:sldChg>
      <pc:sldChg chg="delSp mod modTransition delAnim">
        <pc:chgData name="ِAwatef B" userId="4c3a533462edbdd8" providerId="LiveId" clId="{2D4C7A49-EF90-4B96-A3B6-8703BA78315C}" dt="2024-10-02T10:05:01.604" v="42"/>
        <pc:sldMkLst>
          <pc:docMk/>
          <pc:sldMk cId="751807564" sldId="376"/>
        </pc:sldMkLst>
        <pc:picChg chg="del">
          <ac:chgData name="ِAwatef B" userId="4c3a533462edbdd8" providerId="LiveId" clId="{2D4C7A49-EF90-4B96-A3B6-8703BA78315C}" dt="2024-10-02T09:53:02.331" v="14" actId="478"/>
          <ac:picMkLst>
            <pc:docMk/>
            <pc:sldMk cId="751807564" sldId="376"/>
            <ac:picMk id="2" creationId="{A9AA64AE-F1BE-775F-46E9-6B3F07D2692D}"/>
          </ac:picMkLst>
        </pc:picChg>
      </pc:sldChg>
      <pc:sldChg chg="delSp mod modTransition delAnim">
        <pc:chgData name="ِAwatef B" userId="4c3a533462edbdd8" providerId="LiveId" clId="{2D4C7A49-EF90-4B96-A3B6-8703BA78315C}" dt="2024-10-02T10:05:01.604" v="42"/>
        <pc:sldMkLst>
          <pc:docMk/>
          <pc:sldMk cId="4189831063" sldId="377"/>
        </pc:sldMkLst>
        <pc:picChg chg="del">
          <ac:chgData name="ِAwatef B" userId="4c3a533462edbdd8" providerId="LiveId" clId="{2D4C7A49-EF90-4B96-A3B6-8703BA78315C}" dt="2024-10-02T09:52:58.708" v="13" actId="478"/>
          <ac:picMkLst>
            <pc:docMk/>
            <pc:sldMk cId="4189831063" sldId="377"/>
            <ac:picMk id="2" creationId="{F70FAA74-98CF-63FC-826A-7589F960FB1F}"/>
          </ac:picMkLst>
        </pc:picChg>
      </pc:sldChg>
      <pc:sldChg chg="delSp mod modTransition delAnim">
        <pc:chgData name="ِAwatef B" userId="4c3a533462edbdd8" providerId="LiveId" clId="{2D4C7A49-EF90-4B96-A3B6-8703BA78315C}" dt="2024-10-02T10:05:01.604" v="42"/>
        <pc:sldMkLst>
          <pc:docMk/>
          <pc:sldMk cId="3218855182" sldId="378"/>
        </pc:sldMkLst>
        <pc:picChg chg="del">
          <ac:chgData name="ِAwatef B" userId="4c3a533462edbdd8" providerId="LiveId" clId="{2D4C7A49-EF90-4B96-A3B6-8703BA78315C}" dt="2024-10-02T09:52:55.213" v="12" actId="478"/>
          <ac:picMkLst>
            <pc:docMk/>
            <pc:sldMk cId="3218855182" sldId="378"/>
            <ac:picMk id="5" creationId="{ABF53D41-8807-E7BE-C75B-F9BD08D2A4F0}"/>
          </ac:picMkLst>
        </pc:picChg>
      </pc:sldChg>
      <pc:sldChg chg="delSp mod modTransition delAnim">
        <pc:chgData name="ِAwatef B" userId="4c3a533462edbdd8" providerId="LiveId" clId="{2D4C7A49-EF90-4B96-A3B6-8703BA78315C}" dt="2024-10-02T10:05:01.604" v="42"/>
        <pc:sldMkLst>
          <pc:docMk/>
          <pc:sldMk cId="2350355298" sldId="379"/>
        </pc:sldMkLst>
        <pc:picChg chg="del">
          <ac:chgData name="ِAwatef B" userId="4c3a533462edbdd8" providerId="LiveId" clId="{2D4C7A49-EF90-4B96-A3B6-8703BA78315C}" dt="2024-10-02T09:52:51.766" v="11" actId="478"/>
          <ac:picMkLst>
            <pc:docMk/>
            <pc:sldMk cId="2350355298" sldId="379"/>
            <ac:picMk id="2" creationId="{71606C5D-73BC-22CD-F32F-D9C7D15C738F}"/>
          </ac:picMkLst>
        </pc:picChg>
      </pc:sldChg>
      <pc:sldChg chg="delSp mod modTransition delAnim">
        <pc:chgData name="ِAwatef B" userId="4c3a533462edbdd8" providerId="LiveId" clId="{2D4C7A49-EF90-4B96-A3B6-8703BA78315C}" dt="2024-10-02T10:05:01.604" v="42"/>
        <pc:sldMkLst>
          <pc:docMk/>
          <pc:sldMk cId="1418964328" sldId="380"/>
        </pc:sldMkLst>
        <pc:picChg chg="del">
          <ac:chgData name="ِAwatef B" userId="4c3a533462edbdd8" providerId="LiveId" clId="{2D4C7A49-EF90-4B96-A3B6-8703BA78315C}" dt="2024-10-02T09:52:47.953" v="10" actId="478"/>
          <ac:picMkLst>
            <pc:docMk/>
            <pc:sldMk cId="1418964328" sldId="380"/>
            <ac:picMk id="2" creationId="{6C433547-D8B3-F653-ED71-F2D3E918CDE6}"/>
          </ac:picMkLst>
        </pc:picChg>
      </pc:sldChg>
      <pc:sldChg chg="delSp mod modTransition delAnim">
        <pc:chgData name="ِAwatef B" userId="4c3a533462edbdd8" providerId="LiveId" clId="{2D4C7A49-EF90-4B96-A3B6-8703BA78315C}" dt="2024-10-02T10:05:01.604" v="42"/>
        <pc:sldMkLst>
          <pc:docMk/>
          <pc:sldMk cId="2467809399" sldId="381"/>
        </pc:sldMkLst>
        <pc:picChg chg="del">
          <ac:chgData name="ِAwatef B" userId="4c3a533462edbdd8" providerId="LiveId" clId="{2D4C7A49-EF90-4B96-A3B6-8703BA78315C}" dt="2024-10-02T09:52:40.558" v="9" actId="478"/>
          <ac:picMkLst>
            <pc:docMk/>
            <pc:sldMk cId="2467809399" sldId="381"/>
            <ac:picMk id="2" creationId="{9339583E-661A-6699-534D-67A356EFDFDF}"/>
          </ac:picMkLst>
        </pc:picChg>
      </pc:sldChg>
      <pc:sldChg chg="delSp mod modTransition delAnim">
        <pc:chgData name="ِAwatef B" userId="4c3a533462edbdd8" providerId="LiveId" clId="{2D4C7A49-EF90-4B96-A3B6-8703BA78315C}" dt="2024-10-02T10:05:01.604" v="42"/>
        <pc:sldMkLst>
          <pc:docMk/>
          <pc:sldMk cId="2361864512" sldId="382"/>
        </pc:sldMkLst>
        <pc:picChg chg="del">
          <ac:chgData name="ِAwatef B" userId="4c3a533462edbdd8" providerId="LiveId" clId="{2D4C7A49-EF90-4B96-A3B6-8703BA78315C}" dt="2024-10-02T09:52:31.953" v="8" actId="478"/>
          <ac:picMkLst>
            <pc:docMk/>
            <pc:sldMk cId="2361864512" sldId="382"/>
            <ac:picMk id="2" creationId="{9AD05109-069C-439D-5AEC-EB34A128BC50}"/>
          </ac:picMkLst>
        </pc:picChg>
      </pc:sldChg>
      <pc:sldChg chg="delSp mod modTransition delAnim">
        <pc:chgData name="ِAwatef B" userId="4c3a533462edbdd8" providerId="LiveId" clId="{2D4C7A49-EF90-4B96-A3B6-8703BA78315C}" dt="2024-10-02T10:05:01.604" v="42"/>
        <pc:sldMkLst>
          <pc:docMk/>
          <pc:sldMk cId="367212023" sldId="383"/>
        </pc:sldMkLst>
        <pc:picChg chg="del">
          <ac:chgData name="ِAwatef B" userId="4c3a533462edbdd8" providerId="LiveId" clId="{2D4C7A49-EF90-4B96-A3B6-8703BA78315C}" dt="2024-10-02T09:52:28.082" v="7" actId="478"/>
          <ac:picMkLst>
            <pc:docMk/>
            <pc:sldMk cId="367212023" sldId="383"/>
            <ac:picMk id="2" creationId="{70C7329C-0B46-45DB-5D48-51D651DF8729}"/>
          </ac:picMkLst>
        </pc:picChg>
      </pc:sldChg>
      <pc:sldChg chg="delSp mod modTransition delAnim">
        <pc:chgData name="ِAwatef B" userId="4c3a533462edbdd8" providerId="LiveId" clId="{2D4C7A49-EF90-4B96-A3B6-8703BA78315C}" dt="2024-10-02T10:05:01.604" v="42"/>
        <pc:sldMkLst>
          <pc:docMk/>
          <pc:sldMk cId="2246791843" sldId="384"/>
        </pc:sldMkLst>
        <pc:picChg chg="del">
          <ac:chgData name="ِAwatef B" userId="4c3a533462edbdd8" providerId="LiveId" clId="{2D4C7A49-EF90-4B96-A3B6-8703BA78315C}" dt="2024-10-02T09:52:24.751" v="6" actId="478"/>
          <ac:picMkLst>
            <pc:docMk/>
            <pc:sldMk cId="2246791843" sldId="384"/>
            <ac:picMk id="2" creationId="{ABDF8085-7D7A-0E11-67C3-111B9C0BC3E3}"/>
          </ac:picMkLst>
        </pc:picChg>
      </pc:sldChg>
      <pc:sldChg chg="delSp mod modTransition delAnim">
        <pc:chgData name="ِAwatef B" userId="4c3a533462edbdd8" providerId="LiveId" clId="{2D4C7A49-EF90-4B96-A3B6-8703BA78315C}" dt="2024-10-02T10:05:01.604" v="42"/>
        <pc:sldMkLst>
          <pc:docMk/>
          <pc:sldMk cId="1750087695" sldId="385"/>
        </pc:sldMkLst>
        <pc:picChg chg="del">
          <ac:chgData name="ِAwatef B" userId="4c3a533462edbdd8" providerId="LiveId" clId="{2D4C7A49-EF90-4B96-A3B6-8703BA78315C}" dt="2024-10-02T09:52:20.835" v="5" actId="478"/>
          <ac:picMkLst>
            <pc:docMk/>
            <pc:sldMk cId="1750087695" sldId="385"/>
            <ac:picMk id="2" creationId="{E2520DA3-8203-E540-EF41-E5472956A0F4}"/>
          </ac:picMkLst>
        </pc:picChg>
      </pc:sldChg>
      <pc:sldChg chg="delSp mod modTransition delAnim">
        <pc:chgData name="ِAwatef B" userId="4c3a533462edbdd8" providerId="LiveId" clId="{2D4C7A49-EF90-4B96-A3B6-8703BA78315C}" dt="2024-10-02T10:05:01.604" v="42"/>
        <pc:sldMkLst>
          <pc:docMk/>
          <pc:sldMk cId="1880083689" sldId="387"/>
        </pc:sldMkLst>
        <pc:picChg chg="del">
          <ac:chgData name="ِAwatef B" userId="4c3a533462edbdd8" providerId="LiveId" clId="{2D4C7A49-EF90-4B96-A3B6-8703BA78315C}" dt="2024-10-02T09:54:37.583" v="35" actId="478"/>
          <ac:picMkLst>
            <pc:docMk/>
            <pc:sldMk cId="1880083689" sldId="387"/>
            <ac:picMk id="2" creationId="{E7E76C60-9B8A-5D15-4F94-A3F95A6B2524}"/>
          </ac:picMkLst>
        </pc:picChg>
      </pc:sldChg>
      <pc:sldChg chg="delSp mod modTransition delAnim">
        <pc:chgData name="ِAwatef B" userId="4c3a533462edbdd8" providerId="LiveId" clId="{2D4C7A49-EF90-4B96-A3B6-8703BA78315C}" dt="2024-10-02T10:05:01.604" v="42"/>
        <pc:sldMkLst>
          <pc:docMk/>
          <pc:sldMk cId="353722122" sldId="388"/>
        </pc:sldMkLst>
        <pc:picChg chg="del">
          <ac:chgData name="ِAwatef B" userId="4c3a533462edbdd8" providerId="LiveId" clId="{2D4C7A49-EF90-4B96-A3B6-8703BA78315C}" dt="2024-10-02T09:54:31.306" v="34" actId="478"/>
          <ac:picMkLst>
            <pc:docMk/>
            <pc:sldMk cId="353722122" sldId="388"/>
            <ac:picMk id="2" creationId="{C3795818-1463-9896-3C1F-879326EC64F2}"/>
          </ac:picMkLst>
        </pc:picChg>
      </pc:sldChg>
      <pc:sldChg chg="delSp mod modTransition delAnim">
        <pc:chgData name="ِAwatef B" userId="4c3a533462edbdd8" providerId="LiveId" clId="{2D4C7A49-EF90-4B96-A3B6-8703BA78315C}" dt="2024-10-02T10:05:01.604" v="42"/>
        <pc:sldMkLst>
          <pc:docMk/>
          <pc:sldMk cId="1629141823" sldId="389"/>
        </pc:sldMkLst>
        <pc:picChg chg="del">
          <ac:chgData name="ِAwatef B" userId="4c3a533462edbdd8" providerId="LiveId" clId="{2D4C7A49-EF90-4B96-A3B6-8703BA78315C}" dt="2024-10-02T09:54:55.017" v="39" actId="478"/>
          <ac:picMkLst>
            <pc:docMk/>
            <pc:sldMk cId="1629141823" sldId="389"/>
            <ac:picMk id="2" creationId="{144173A4-D38F-E4B7-E0AD-20B44A1086CA}"/>
          </ac:picMkLst>
        </pc:picChg>
      </pc:sldChg>
      <pc:sldChg chg="delSp mod modTransition delAnim">
        <pc:chgData name="ِAwatef B" userId="4c3a533462edbdd8" providerId="LiveId" clId="{2D4C7A49-EF90-4B96-A3B6-8703BA78315C}" dt="2024-10-02T10:05:01.604" v="42"/>
        <pc:sldMkLst>
          <pc:docMk/>
          <pc:sldMk cId="2318348516" sldId="390"/>
        </pc:sldMkLst>
        <pc:picChg chg="del">
          <ac:chgData name="ِAwatef B" userId="4c3a533462edbdd8" providerId="LiveId" clId="{2D4C7A49-EF90-4B96-A3B6-8703BA78315C}" dt="2024-10-02T09:54:41.308" v="36" actId="478"/>
          <ac:picMkLst>
            <pc:docMk/>
            <pc:sldMk cId="2318348516" sldId="390"/>
            <ac:picMk id="2" creationId="{DC9C3C11-E0E4-6C67-6314-B23E008F62BE}"/>
          </ac:picMkLst>
        </pc:picChg>
      </pc:sldChg>
      <pc:sldChg chg="delSp mod modTransition delAnim">
        <pc:chgData name="ِAwatef B" userId="4c3a533462edbdd8" providerId="LiveId" clId="{2D4C7A49-EF90-4B96-A3B6-8703BA78315C}" dt="2024-10-02T10:05:01.604" v="42"/>
        <pc:sldMkLst>
          <pc:docMk/>
          <pc:sldMk cId="2580462072" sldId="391"/>
        </pc:sldMkLst>
        <pc:picChg chg="del">
          <ac:chgData name="ِAwatef B" userId="4c3a533462edbdd8" providerId="LiveId" clId="{2D4C7A49-EF90-4B96-A3B6-8703BA78315C}" dt="2024-10-02T09:54:48.425" v="38" actId="478"/>
          <ac:picMkLst>
            <pc:docMk/>
            <pc:sldMk cId="2580462072" sldId="391"/>
            <ac:picMk id="2" creationId="{C2A6BDA6-D129-3A4F-A3DA-BAEFD9DC2C9C}"/>
          </ac:picMkLst>
        </pc:picChg>
      </pc:sldChg>
      <pc:sldChg chg="delSp mod modTransition delAnim">
        <pc:chgData name="ِAwatef B" userId="4c3a533462edbdd8" providerId="LiveId" clId="{2D4C7A49-EF90-4B96-A3B6-8703BA78315C}" dt="2024-10-02T10:05:01.604" v="42"/>
        <pc:sldMkLst>
          <pc:docMk/>
          <pc:sldMk cId="4152963583" sldId="392"/>
        </pc:sldMkLst>
        <pc:picChg chg="del">
          <ac:chgData name="ِAwatef B" userId="4c3a533462edbdd8" providerId="LiveId" clId="{2D4C7A49-EF90-4B96-A3B6-8703BA78315C}" dt="2024-10-02T09:54:44.968" v="37" actId="478"/>
          <ac:picMkLst>
            <pc:docMk/>
            <pc:sldMk cId="4152963583" sldId="392"/>
            <ac:picMk id="2" creationId="{421B776C-337A-CEC1-E3BB-B67469167639}"/>
          </ac:picMkLst>
        </pc:picChg>
      </pc:sldChg>
      <pc:sldChg chg="delSp mod modTransition delAnim">
        <pc:chgData name="ِAwatef B" userId="4c3a533462edbdd8" providerId="LiveId" clId="{2D4C7A49-EF90-4B96-A3B6-8703BA78315C}" dt="2024-10-02T10:05:01.604" v="42"/>
        <pc:sldMkLst>
          <pc:docMk/>
          <pc:sldMk cId="3209221492" sldId="501"/>
        </pc:sldMkLst>
        <pc:picChg chg="del">
          <ac:chgData name="ِAwatef B" userId="4c3a533462edbdd8" providerId="LiveId" clId="{2D4C7A49-EF90-4B96-A3B6-8703BA78315C}" dt="2024-10-02T09:52:15.694" v="4" actId="478"/>
          <ac:picMkLst>
            <pc:docMk/>
            <pc:sldMk cId="3209221492" sldId="501"/>
            <ac:picMk id="7" creationId="{379E6112-659B-097C-96F1-C14E4B909027}"/>
          </ac:picMkLst>
        </pc:picChg>
      </pc:sldChg>
      <pc:sldChg chg="delSp mod modTransition delAnim modNotesTx">
        <pc:chgData name="ِAwatef B" userId="4c3a533462edbdd8" providerId="LiveId" clId="{2D4C7A49-EF90-4B96-A3B6-8703BA78315C}" dt="2024-10-02T10:05:01.604" v="42"/>
        <pc:sldMkLst>
          <pc:docMk/>
          <pc:sldMk cId="0" sldId="502"/>
        </pc:sldMkLst>
        <pc:picChg chg="del">
          <ac:chgData name="ِAwatef B" userId="4c3a533462edbdd8" providerId="LiveId" clId="{2D4C7A49-EF90-4B96-A3B6-8703BA78315C}" dt="2024-10-02T09:51:11.490" v="0" actId="478"/>
          <ac:picMkLst>
            <pc:docMk/>
            <pc:sldMk cId="0" sldId="502"/>
            <ac:picMk id="5" creationId="{ABA7DB69-2639-6F87-731C-047F7F55A416}"/>
          </ac:picMkLst>
        </pc:picChg>
      </pc:sldChg>
      <pc:sldChg chg="delSp mod modTransition delAnim">
        <pc:chgData name="ِAwatef B" userId="4c3a533462edbdd8" providerId="LiveId" clId="{2D4C7A49-EF90-4B96-A3B6-8703BA78315C}" dt="2024-10-02T10:05:01.604" v="42"/>
        <pc:sldMkLst>
          <pc:docMk/>
          <pc:sldMk cId="363843668" sldId="503"/>
        </pc:sldMkLst>
        <pc:picChg chg="del">
          <ac:chgData name="ِAwatef B" userId="4c3a533462edbdd8" providerId="LiveId" clId="{2D4C7A49-EF90-4B96-A3B6-8703BA78315C}" dt="2024-10-02T09:51:17.025" v="2" actId="478"/>
          <ac:picMkLst>
            <pc:docMk/>
            <pc:sldMk cId="363843668" sldId="503"/>
            <ac:picMk id="3" creationId="{B1A5A33C-E399-3020-A457-89F5A548354B}"/>
          </ac:picMkLst>
        </pc:picChg>
      </pc:sldChg>
      <pc:sldChg chg="delSp mod modTransition delAnim">
        <pc:chgData name="ِAwatef B" userId="4c3a533462edbdd8" providerId="LiveId" clId="{2D4C7A49-EF90-4B96-A3B6-8703BA78315C}" dt="2024-10-02T10:05:01.604" v="42"/>
        <pc:sldMkLst>
          <pc:docMk/>
          <pc:sldMk cId="1058915096" sldId="665"/>
        </pc:sldMkLst>
        <pc:picChg chg="del">
          <ac:chgData name="ِAwatef B" userId="4c3a533462edbdd8" providerId="LiveId" clId="{2D4C7A49-EF90-4B96-A3B6-8703BA78315C}" dt="2024-10-02T09:55:01.428" v="40" actId="478"/>
          <ac:picMkLst>
            <pc:docMk/>
            <pc:sldMk cId="1058915096" sldId="665"/>
            <ac:picMk id="3" creationId="{6B91CC6E-C8B2-00FD-9ABD-0827DC6145ED}"/>
          </ac:picMkLst>
        </pc:picChg>
      </pc:sldChg>
      <pc:sldChg chg="delSp mod modTransition delAnim">
        <pc:chgData name="ِAwatef B" userId="4c3a533462edbdd8" providerId="LiveId" clId="{2D4C7A49-EF90-4B96-A3B6-8703BA78315C}" dt="2024-10-02T10:05:01.604" v="42"/>
        <pc:sldMkLst>
          <pc:docMk/>
          <pc:sldMk cId="3441349832" sldId="667"/>
        </pc:sldMkLst>
        <pc:picChg chg="del">
          <ac:chgData name="ِAwatef B" userId="4c3a533462edbdd8" providerId="LiveId" clId="{2D4C7A49-EF90-4B96-A3B6-8703BA78315C}" dt="2024-10-02T09:53:23.092" v="19" actId="478"/>
          <ac:picMkLst>
            <pc:docMk/>
            <pc:sldMk cId="3441349832" sldId="667"/>
            <ac:picMk id="2" creationId="{74AE91CF-109A-73A1-B6F0-10C537D2AFBA}"/>
          </ac:picMkLst>
        </pc:picChg>
      </pc:sldChg>
      <pc:sldChg chg="delSp mod modTransition delAnim">
        <pc:chgData name="ِAwatef B" userId="4c3a533462edbdd8" providerId="LiveId" clId="{2D4C7A49-EF90-4B96-A3B6-8703BA78315C}" dt="2024-10-02T10:05:01.604" v="42"/>
        <pc:sldMkLst>
          <pc:docMk/>
          <pc:sldMk cId="2580114680" sldId="668"/>
        </pc:sldMkLst>
        <pc:picChg chg="del">
          <ac:chgData name="ِAwatef B" userId="4c3a533462edbdd8" providerId="LiveId" clId="{2D4C7A49-EF90-4B96-A3B6-8703BA78315C}" dt="2024-10-02T09:53:26.678" v="20" actId="478"/>
          <ac:picMkLst>
            <pc:docMk/>
            <pc:sldMk cId="2580114680" sldId="668"/>
            <ac:picMk id="2" creationId="{FB97287A-3C4E-704E-1A07-CEEDA727A199}"/>
          </ac:picMkLst>
        </pc:picChg>
      </pc:sldChg>
      <pc:sldChg chg="delSp mod modTransition delAnim">
        <pc:chgData name="ِAwatef B" userId="4c3a533462edbdd8" providerId="LiveId" clId="{2D4C7A49-EF90-4B96-A3B6-8703BA78315C}" dt="2024-10-02T10:05:01.604" v="42"/>
        <pc:sldMkLst>
          <pc:docMk/>
          <pc:sldMk cId="3146868731" sldId="669"/>
        </pc:sldMkLst>
        <pc:picChg chg="del">
          <ac:chgData name="ِAwatef B" userId="4c3a533462edbdd8" providerId="LiveId" clId="{2D4C7A49-EF90-4B96-A3B6-8703BA78315C}" dt="2024-10-02T09:53:34.177" v="22" actId="478"/>
          <ac:picMkLst>
            <pc:docMk/>
            <pc:sldMk cId="3146868731" sldId="669"/>
            <ac:picMk id="2" creationId="{8BC2F939-C281-15E8-FA77-297FBAF9ED70}"/>
          </ac:picMkLst>
        </pc:picChg>
      </pc:sldChg>
      <pc:sldChg chg="delSp mod modTransition delAnim">
        <pc:chgData name="ِAwatef B" userId="4c3a533462edbdd8" providerId="LiveId" clId="{2D4C7A49-EF90-4B96-A3B6-8703BA78315C}" dt="2024-10-02T10:05:01.604" v="42"/>
        <pc:sldMkLst>
          <pc:docMk/>
          <pc:sldMk cId="2325038341" sldId="670"/>
        </pc:sldMkLst>
        <pc:picChg chg="del">
          <ac:chgData name="ِAwatef B" userId="4c3a533462edbdd8" providerId="LiveId" clId="{2D4C7A49-EF90-4B96-A3B6-8703BA78315C}" dt="2024-10-02T09:53:40.554" v="23" actId="478"/>
          <ac:picMkLst>
            <pc:docMk/>
            <pc:sldMk cId="2325038341" sldId="670"/>
            <ac:picMk id="7" creationId="{5656D259-B023-C856-B0AF-1E3761B5B515}"/>
          </ac:picMkLst>
        </pc:picChg>
      </pc:sldChg>
      <pc:sldChg chg="delSp mod modTransition delAnim">
        <pc:chgData name="ِAwatef B" userId="4c3a533462edbdd8" providerId="LiveId" clId="{2D4C7A49-EF90-4B96-A3B6-8703BA78315C}" dt="2024-10-02T10:05:01.604" v="42"/>
        <pc:sldMkLst>
          <pc:docMk/>
          <pc:sldMk cId="1485824328" sldId="671"/>
        </pc:sldMkLst>
        <pc:picChg chg="del">
          <ac:chgData name="ِAwatef B" userId="4c3a533462edbdd8" providerId="LiveId" clId="{2D4C7A49-EF90-4B96-A3B6-8703BA78315C}" dt="2024-10-02T09:53:55.792" v="26" actId="478"/>
          <ac:picMkLst>
            <pc:docMk/>
            <pc:sldMk cId="1485824328" sldId="671"/>
            <ac:picMk id="2" creationId="{E1184CE2-A13E-C110-FCB9-39D9CDBDCF3F}"/>
          </ac:picMkLst>
        </pc:picChg>
      </pc:sldChg>
      <pc:sldChg chg="delSp mod modTransition delAnim">
        <pc:chgData name="ِAwatef B" userId="4c3a533462edbdd8" providerId="LiveId" clId="{2D4C7A49-EF90-4B96-A3B6-8703BA78315C}" dt="2024-10-02T10:05:01.604" v="42"/>
        <pc:sldMkLst>
          <pc:docMk/>
          <pc:sldMk cId="408660696" sldId="672"/>
        </pc:sldMkLst>
        <pc:picChg chg="del">
          <ac:chgData name="ِAwatef B" userId="4c3a533462edbdd8" providerId="LiveId" clId="{2D4C7A49-EF90-4B96-A3B6-8703BA78315C}" dt="2024-10-02T09:54:15.254" v="30" actId="478"/>
          <ac:picMkLst>
            <pc:docMk/>
            <pc:sldMk cId="408660696" sldId="672"/>
            <ac:picMk id="2" creationId="{E7198B46-F0EB-B8F7-7AEC-F51A5E8935BD}"/>
          </ac:picMkLst>
        </pc:picChg>
      </pc:sldChg>
    </pc:docChg>
  </pc:docChgLst>
  <pc:docChgLst>
    <pc:chgData name="ِAwatef B" userId="4c3a533462edbdd8" providerId="LiveId" clId="{AD1FF663-DC93-441D-8AC8-7A2FA01674DF}"/>
    <pc:docChg chg="delSld modSection">
      <pc:chgData name="ِAwatef B" userId="4c3a533462edbdd8" providerId="LiveId" clId="{AD1FF663-DC93-441D-8AC8-7A2FA01674DF}" dt="2024-09-12T15:45:13.794" v="0" actId="47"/>
      <pc:docMkLst>
        <pc:docMk/>
      </pc:docMkLst>
      <pc:sldChg chg="del">
        <pc:chgData name="ِAwatef B" userId="4c3a533462edbdd8" providerId="LiveId" clId="{AD1FF663-DC93-441D-8AC8-7A2FA01674DF}" dt="2024-09-12T15:45:13.794" v="0" actId="47"/>
        <pc:sldMkLst>
          <pc:docMk/>
          <pc:sldMk cId="0" sldId="271"/>
        </pc:sldMkLst>
      </pc:sldChg>
    </pc:docChg>
  </pc:docChgLst>
  <pc:docChgLst>
    <pc:chgData name="ِAwatef B" userId="4c3a533462edbdd8" providerId="LiveId" clId="{209B71DE-3370-4EC9-B836-34A10C9AB1CF}"/>
    <pc:docChg chg="custSel modSld">
      <pc:chgData name="ِAwatef B" userId="4c3a533462edbdd8" providerId="LiveId" clId="{209B71DE-3370-4EC9-B836-34A10C9AB1CF}" dt="2024-09-24T19:29:42.067" v="19" actId="478"/>
      <pc:docMkLst>
        <pc:docMk/>
      </pc:docMkLst>
      <pc:sldChg chg="delSp mod delAnim">
        <pc:chgData name="ِAwatef B" userId="4c3a533462edbdd8" providerId="LiveId" clId="{209B71DE-3370-4EC9-B836-34A10C9AB1CF}" dt="2024-09-24T19:29:42.067" v="19" actId="478"/>
        <pc:sldMkLst>
          <pc:docMk/>
          <pc:sldMk cId="0" sldId="349"/>
        </pc:sldMkLst>
        <pc:picChg chg="del">
          <ac:chgData name="ِAwatef B" userId="4c3a533462edbdd8" providerId="LiveId" clId="{209B71DE-3370-4EC9-B836-34A10C9AB1CF}" dt="2024-09-24T19:29:42.067" v="19" actId="478"/>
          <ac:picMkLst>
            <pc:docMk/>
            <pc:sldMk cId="0" sldId="349"/>
            <ac:picMk id="3" creationId="{785510CE-275B-EB3E-83A0-2068E30C77D4}"/>
          </ac:picMkLst>
        </pc:picChg>
      </pc:sldChg>
      <pc:sldChg chg="delSp modSp mod delAnim">
        <pc:chgData name="ِAwatef B" userId="4c3a533462edbdd8" providerId="LiveId" clId="{209B71DE-3370-4EC9-B836-34A10C9AB1CF}" dt="2024-09-24T19:28:57.474" v="8" actId="1076"/>
        <pc:sldMkLst>
          <pc:docMk/>
          <pc:sldMk cId="1607961907" sldId="352"/>
        </pc:sldMkLst>
        <pc:graphicFrameChg chg="mod">
          <ac:chgData name="ِAwatef B" userId="4c3a533462edbdd8" providerId="LiveId" clId="{209B71DE-3370-4EC9-B836-34A10C9AB1CF}" dt="2024-09-24T19:28:57.474" v="8" actId="1076"/>
          <ac:graphicFrameMkLst>
            <pc:docMk/>
            <pc:sldMk cId="1607961907" sldId="352"/>
            <ac:graphicFrameMk id="5" creationId="{29B58EF9-2AFF-D0E0-B7A4-F1A206D860E8}"/>
          </ac:graphicFrameMkLst>
        </pc:graphicFrameChg>
        <pc:picChg chg="del">
          <ac:chgData name="ِAwatef B" userId="4c3a533462edbdd8" providerId="LiveId" clId="{209B71DE-3370-4EC9-B836-34A10C9AB1CF}" dt="2024-09-24T19:28:52.711" v="7" actId="478"/>
          <ac:picMkLst>
            <pc:docMk/>
            <pc:sldMk cId="1607961907" sldId="352"/>
            <ac:picMk id="2" creationId="{C6D5D687-D6D5-DC1A-CBA5-0018FA3B47A8}"/>
          </ac:picMkLst>
        </pc:picChg>
      </pc:sldChg>
      <pc:sldChg chg="delSp mod delAnim">
        <pc:chgData name="ِAwatef B" userId="4c3a533462edbdd8" providerId="LiveId" clId="{209B71DE-3370-4EC9-B836-34A10C9AB1CF}" dt="2024-09-24T19:28:44.538" v="5" actId="478"/>
        <pc:sldMkLst>
          <pc:docMk/>
          <pc:sldMk cId="1031071746" sldId="353"/>
        </pc:sldMkLst>
        <pc:picChg chg="del">
          <ac:chgData name="ِAwatef B" userId="4c3a533462edbdd8" providerId="LiveId" clId="{209B71DE-3370-4EC9-B836-34A10C9AB1CF}" dt="2024-09-24T19:28:44.538" v="5" actId="478"/>
          <ac:picMkLst>
            <pc:docMk/>
            <pc:sldMk cId="1031071746" sldId="353"/>
            <ac:picMk id="2" creationId="{13971B8A-522C-7458-DA6A-D13C5F082123}"/>
          </ac:picMkLst>
        </pc:picChg>
      </pc:sldChg>
      <pc:sldChg chg="delSp mod delAnim">
        <pc:chgData name="ِAwatef B" userId="4c3a533462edbdd8" providerId="LiveId" clId="{209B71DE-3370-4EC9-B836-34A10C9AB1CF}" dt="2024-09-24T19:28:36.958" v="4" actId="478"/>
        <pc:sldMkLst>
          <pc:docMk/>
          <pc:sldMk cId="3146013342" sldId="354"/>
        </pc:sldMkLst>
        <pc:picChg chg="del">
          <ac:chgData name="ِAwatef B" userId="4c3a533462edbdd8" providerId="LiveId" clId="{209B71DE-3370-4EC9-B836-34A10C9AB1CF}" dt="2024-09-24T19:28:36.958" v="4" actId="478"/>
          <ac:picMkLst>
            <pc:docMk/>
            <pc:sldMk cId="3146013342" sldId="354"/>
            <ac:picMk id="2" creationId="{0768CB7F-CED6-2537-2131-3E4145E81F5A}"/>
          </ac:picMkLst>
        </pc:picChg>
      </pc:sldChg>
      <pc:sldChg chg="delSp mod delAnim">
        <pc:chgData name="ِAwatef B" userId="4c3a533462edbdd8" providerId="LiveId" clId="{209B71DE-3370-4EC9-B836-34A10C9AB1CF}" dt="2024-09-24T19:28:49.146" v="6" actId="478"/>
        <pc:sldMkLst>
          <pc:docMk/>
          <pc:sldMk cId="2253830365" sldId="355"/>
        </pc:sldMkLst>
        <pc:picChg chg="del">
          <ac:chgData name="ِAwatef B" userId="4c3a533462edbdd8" providerId="LiveId" clId="{209B71DE-3370-4EC9-B836-34A10C9AB1CF}" dt="2024-09-24T19:28:49.146" v="6" actId="478"/>
          <ac:picMkLst>
            <pc:docMk/>
            <pc:sldMk cId="2253830365" sldId="355"/>
            <ac:picMk id="2" creationId="{0E92871D-0464-CE39-8227-F620C53EF111}"/>
          </ac:picMkLst>
        </pc:picChg>
      </pc:sldChg>
      <pc:sldChg chg="delSp mod delAnim">
        <pc:chgData name="ِAwatef B" userId="4c3a533462edbdd8" providerId="LiveId" clId="{209B71DE-3370-4EC9-B836-34A10C9AB1CF}" dt="2024-09-24T19:29:34.971" v="17" actId="478"/>
        <pc:sldMkLst>
          <pc:docMk/>
          <pc:sldMk cId="1787478300" sldId="360"/>
        </pc:sldMkLst>
        <pc:picChg chg="del">
          <ac:chgData name="ِAwatef B" userId="4c3a533462edbdd8" providerId="LiveId" clId="{209B71DE-3370-4EC9-B836-34A10C9AB1CF}" dt="2024-09-24T19:29:34.971" v="17" actId="478"/>
          <ac:picMkLst>
            <pc:docMk/>
            <pc:sldMk cId="1787478300" sldId="360"/>
            <ac:picMk id="2" creationId="{39421F50-4098-CC17-FD08-3C5FC2808F43}"/>
          </ac:picMkLst>
        </pc:picChg>
      </pc:sldChg>
      <pc:sldChg chg="delSp mod delAnim modNotesTx">
        <pc:chgData name="ِAwatef B" userId="4c3a533462edbdd8" providerId="LiveId" clId="{209B71DE-3370-4EC9-B836-34A10C9AB1CF}" dt="2024-09-24T19:29:20.916" v="14" actId="20577"/>
        <pc:sldMkLst>
          <pc:docMk/>
          <pc:sldMk cId="1744593742" sldId="365"/>
        </pc:sldMkLst>
        <pc:picChg chg="del">
          <ac:chgData name="ِAwatef B" userId="4c3a533462edbdd8" providerId="LiveId" clId="{209B71DE-3370-4EC9-B836-34A10C9AB1CF}" dt="2024-09-24T19:29:18.640" v="13" actId="478"/>
          <ac:picMkLst>
            <pc:docMk/>
            <pc:sldMk cId="1744593742" sldId="365"/>
            <ac:picMk id="2" creationId="{A26218CF-F9DF-C4F6-0D3D-C7E901C2E21D}"/>
          </ac:picMkLst>
        </pc:picChg>
      </pc:sldChg>
      <pc:sldChg chg="delSp mod delAnim modNotesTx">
        <pc:chgData name="ِAwatef B" userId="4c3a533462edbdd8" providerId="LiveId" clId="{209B71DE-3370-4EC9-B836-34A10C9AB1CF}" dt="2024-09-24T19:29:06.382" v="11" actId="20577"/>
        <pc:sldMkLst>
          <pc:docMk/>
          <pc:sldMk cId="585648859" sldId="366"/>
        </pc:sldMkLst>
        <pc:picChg chg="del">
          <ac:chgData name="ِAwatef B" userId="4c3a533462edbdd8" providerId="LiveId" clId="{209B71DE-3370-4EC9-B836-34A10C9AB1CF}" dt="2024-09-24T19:29:04.247" v="10" actId="478"/>
          <ac:picMkLst>
            <pc:docMk/>
            <pc:sldMk cId="585648859" sldId="366"/>
            <ac:picMk id="2" creationId="{698B590C-F57B-4BAE-3981-F1846951384E}"/>
          </ac:picMkLst>
        </pc:picChg>
      </pc:sldChg>
      <pc:sldChg chg="delSp mod delAnim">
        <pc:chgData name="ِAwatef B" userId="4c3a533462edbdd8" providerId="LiveId" clId="{209B71DE-3370-4EC9-B836-34A10C9AB1CF}" dt="2024-09-24T19:29:12.701" v="12" actId="478"/>
        <pc:sldMkLst>
          <pc:docMk/>
          <pc:sldMk cId="1829833019" sldId="367"/>
        </pc:sldMkLst>
        <pc:picChg chg="del">
          <ac:chgData name="ِAwatef B" userId="4c3a533462edbdd8" providerId="LiveId" clId="{209B71DE-3370-4EC9-B836-34A10C9AB1CF}" dt="2024-09-24T19:29:12.701" v="12" actId="478"/>
          <ac:picMkLst>
            <pc:docMk/>
            <pc:sldMk cId="1829833019" sldId="367"/>
            <ac:picMk id="2" creationId="{8895BBB1-0667-6C4F-FD12-559D9B35ED24}"/>
          </ac:picMkLst>
        </pc:picChg>
      </pc:sldChg>
      <pc:sldChg chg="delSp mod delAnim">
        <pc:chgData name="ِAwatef B" userId="4c3a533462edbdd8" providerId="LiveId" clId="{209B71DE-3370-4EC9-B836-34A10C9AB1CF}" dt="2024-09-24T19:29:30.408" v="16" actId="478"/>
        <pc:sldMkLst>
          <pc:docMk/>
          <pc:sldMk cId="2914397152" sldId="369"/>
        </pc:sldMkLst>
        <pc:picChg chg="del">
          <ac:chgData name="ِAwatef B" userId="4c3a533462edbdd8" providerId="LiveId" clId="{209B71DE-3370-4EC9-B836-34A10C9AB1CF}" dt="2024-09-24T19:29:30.408" v="16" actId="478"/>
          <ac:picMkLst>
            <pc:docMk/>
            <pc:sldMk cId="2914397152" sldId="369"/>
            <ac:picMk id="2" creationId="{14717A87-BE27-B656-ECE9-E2DDA7BFA18D}"/>
          </ac:picMkLst>
        </pc:picChg>
      </pc:sldChg>
      <pc:sldChg chg="delSp mod delAnim">
        <pc:chgData name="ِAwatef B" userId="4c3a533462edbdd8" providerId="LiveId" clId="{209B71DE-3370-4EC9-B836-34A10C9AB1CF}" dt="2024-09-24T19:29:24.302" v="15" actId="478"/>
        <pc:sldMkLst>
          <pc:docMk/>
          <pc:sldMk cId="3762986838" sldId="371"/>
        </pc:sldMkLst>
        <pc:picChg chg="del">
          <ac:chgData name="ِAwatef B" userId="4c3a533462edbdd8" providerId="LiveId" clId="{209B71DE-3370-4EC9-B836-34A10C9AB1CF}" dt="2024-09-24T19:29:24.302" v="15" actId="478"/>
          <ac:picMkLst>
            <pc:docMk/>
            <pc:sldMk cId="3762986838" sldId="371"/>
            <ac:picMk id="2" creationId="{7F0A8ADB-F728-744F-960D-CB0450DA31D0}"/>
          </ac:picMkLst>
        </pc:picChg>
      </pc:sldChg>
      <pc:sldChg chg="delSp mod delAnim">
        <pc:chgData name="ِAwatef B" userId="4c3a533462edbdd8" providerId="LiveId" clId="{209B71DE-3370-4EC9-B836-34A10C9AB1CF}" dt="2024-09-24T19:28:32.763" v="3" actId="478"/>
        <pc:sldMkLst>
          <pc:docMk/>
          <pc:sldMk cId="3209221492" sldId="501"/>
        </pc:sldMkLst>
        <pc:picChg chg="del">
          <ac:chgData name="ِAwatef B" userId="4c3a533462edbdd8" providerId="LiveId" clId="{209B71DE-3370-4EC9-B836-34A10C9AB1CF}" dt="2024-09-24T19:28:32.763" v="3" actId="478"/>
          <ac:picMkLst>
            <pc:docMk/>
            <pc:sldMk cId="3209221492" sldId="501"/>
            <ac:picMk id="7" creationId="{8425BBEE-9610-07B7-B1D9-B0B0976FD05F}"/>
          </ac:picMkLst>
        </pc:picChg>
      </pc:sldChg>
      <pc:sldChg chg="delSp mod delAnim modNotesTx">
        <pc:chgData name="ِAwatef B" userId="4c3a533462edbdd8" providerId="LiveId" clId="{209B71DE-3370-4EC9-B836-34A10C9AB1CF}" dt="2024-09-24T19:28:25.207" v="1" actId="478"/>
        <pc:sldMkLst>
          <pc:docMk/>
          <pc:sldMk cId="0" sldId="502"/>
        </pc:sldMkLst>
        <pc:picChg chg="del">
          <ac:chgData name="ِAwatef B" userId="4c3a533462edbdd8" providerId="LiveId" clId="{209B71DE-3370-4EC9-B836-34A10C9AB1CF}" dt="2024-09-24T19:28:25.207" v="1" actId="478"/>
          <ac:picMkLst>
            <pc:docMk/>
            <pc:sldMk cId="0" sldId="502"/>
            <ac:picMk id="3" creationId="{E4AA1801-4C38-44C5-821A-8460B640BA92}"/>
          </ac:picMkLst>
        </pc:picChg>
      </pc:sldChg>
      <pc:sldChg chg="delSp mod delAnim">
        <pc:chgData name="ِAwatef B" userId="4c3a533462edbdd8" providerId="LiveId" clId="{209B71DE-3370-4EC9-B836-34A10C9AB1CF}" dt="2024-09-24T19:28:28.642" v="2" actId="478"/>
        <pc:sldMkLst>
          <pc:docMk/>
          <pc:sldMk cId="363843668" sldId="503"/>
        </pc:sldMkLst>
        <pc:picChg chg="del">
          <ac:chgData name="ِAwatef B" userId="4c3a533462edbdd8" providerId="LiveId" clId="{209B71DE-3370-4EC9-B836-34A10C9AB1CF}" dt="2024-09-24T19:28:28.642" v="2" actId="478"/>
          <ac:picMkLst>
            <pc:docMk/>
            <pc:sldMk cId="363843668" sldId="503"/>
            <ac:picMk id="3" creationId="{BAB24E15-9E98-4FCC-90DD-FCA0AAFFDBC0}"/>
          </ac:picMkLst>
        </pc:picChg>
      </pc:sldChg>
      <pc:sldChg chg="delSp mod delAnim">
        <pc:chgData name="ِAwatef B" userId="4c3a533462edbdd8" providerId="LiveId" clId="{209B71DE-3370-4EC9-B836-34A10C9AB1CF}" dt="2024-09-24T19:29:38.105" v="18" actId="478"/>
        <pc:sldMkLst>
          <pc:docMk/>
          <pc:sldMk cId="1058915096" sldId="665"/>
        </pc:sldMkLst>
        <pc:picChg chg="del">
          <ac:chgData name="ِAwatef B" userId="4c3a533462edbdd8" providerId="LiveId" clId="{209B71DE-3370-4EC9-B836-34A10C9AB1CF}" dt="2024-09-24T19:29:38.105" v="18" actId="478"/>
          <ac:picMkLst>
            <pc:docMk/>
            <pc:sldMk cId="1058915096" sldId="665"/>
            <ac:picMk id="3" creationId="{B765970A-4443-AB71-6B7F-36B89F9AA5A5}"/>
          </ac:picMkLst>
        </pc:picChg>
      </pc:sldChg>
      <pc:sldChg chg="delSp mod delAnim">
        <pc:chgData name="ِAwatef B" userId="4c3a533462edbdd8" providerId="LiveId" clId="{209B71DE-3370-4EC9-B836-34A10C9AB1CF}" dt="2024-09-24T19:29:00.601" v="9" actId="478"/>
        <pc:sldMkLst>
          <pc:docMk/>
          <pc:sldMk cId="1373294245" sldId="666"/>
        </pc:sldMkLst>
        <pc:picChg chg="del">
          <ac:chgData name="ِAwatef B" userId="4c3a533462edbdd8" providerId="LiveId" clId="{209B71DE-3370-4EC9-B836-34A10C9AB1CF}" dt="2024-09-24T19:29:00.601" v="9" actId="478"/>
          <ac:picMkLst>
            <pc:docMk/>
            <pc:sldMk cId="1373294245" sldId="666"/>
            <ac:picMk id="4" creationId="{92F2DD96-1AC9-708A-EE54-304E5BF37709}"/>
          </ac:picMkLst>
        </pc:picChg>
      </pc:sldChg>
    </pc:docChg>
  </pc:docChgLst>
  <pc:docChgLst>
    <pc:chgData name="ِAwatef B" userId="4c3a533462edbdd8" providerId="LiveId" clId="{95468149-09EE-4829-9E57-D8C1D546EB37}"/>
    <pc:docChg chg="custSel modSld">
      <pc:chgData name="ِAwatef B" userId="4c3a533462edbdd8" providerId="LiveId" clId="{95468149-09EE-4829-9E57-D8C1D546EB37}" dt="2024-10-17T10:15:33.267" v="39" actId="20577"/>
      <pc:docMkLst>
        <pc:docMk/>
      </pc:docMkLst>
      <pc:sldChg chg="delSp mod delAnim">
        <pc:chgData name="ِAwatef B" userId="4c3a533462edbdd8" providerId="LiveId" clId="{95468149-09EE-4829-9E57-D8C1D546EB37}" dt="2024-10-17T07:23:53.216" v="6" actId="478"/>
        <pc:sldMkLst>
          <pc:docMk/>
          <pc:sldMk cId="0" sldId="287"/>
        </pc:sldMkLst>
        <pc:picChg chg="del">
          <ac:chgData name="ِAwatef B" userId="4c3a533462edbdd8" providerId="LiveId" clId="{95468149-09EE-4829-9E57-D8C1D546EB37}" dt="2024-10-17T07:23:53.216" v="6" actId="478"/>
          <ac:picMkLst>
            <pc:docMk/>
            <pc:sldMk cId="0" sldId="287"/>
            <ac:picMk id="4" creationId="{ACA623E9-1448-D56D-4193-99F180EFDAD9}"/>
          </ac:picMkLst>
        </pc:picChg>
      </pc:sldChg>
      <pc:sldChg chg="delSp mod delAnim">
        <pc:chgData name="ِAwatef B" userId="4c3a533462edbdd8" providerId="LiveId" clId="{95468149-09EE-4829-9E57-D8C1D546EB37}" dt="2024-10-17T07:23:24.651" v="3" actId="478"/>
        <pc:sldMkLst>
          <pc:docMk/>
          <pc:sldMk cId="2844625956" sldId="370"/>
        </pc:sldMkLst>
        <pc:picChg chg="del">
          <ac:chgData name="ِAwatef B" userId="4c3a533462edbdd8" providerId="LiveId" clId="{95468149-09EE-4829-9E57-D8C1D546EB37}" dt="2024-10-17T07:23:24.651" v="3" actId="478"/>
          <ac:picMkLst>
            <pc:docMk/>
            <pc:sldMk cId="2844625956" sldId="370"/>
            <ac:picMk id="2" creationId="{7218D378-DBF4-1C3C-8C23-7A60A2F94658}"/>
          </ac:picMkLst>
        </pc:picChg>
      </pc:sldChg>
      <pc:sldChg chg="delSp mod delAnim">
        <pc:chgData name="ِAwatef B" userId="4c3a533462edbdd8" providerId="LiveId" clId="{95468149-09EE-4829-9E57-D8C1D546EB37}" dt="2024-10-17T07:23:37.231" v="4" actId="478"/>
        <pc:sldMkLst>
          <pc:docMk/>
          <pc:sldMk cId="1750087695" sldId="385"/>
        </pc:sldMkLst>
        <pc:picChg chg="del">
          <ac:chgData name="ِAwatef B" userId="4c3a533462edbdd8" providerId="LiveId" clId="{95468149-09EE-4829-9E57-D8C1D546EB37}" dt="2024-10-17T07:23:37.231" v="4" actId="478"/>
          <ac:picMkLst>
            <pc:docMk/>
            <pc:sldMk cId="1750087695" sldId="385"/>
            <ac:picMk id="2" creationId="{2E7E07B8-E3D1-1E38-50F9-4DADC73A4721}"/>
          </ac:picMkLst>
        </pc:picChg>
      </pc:sldChg>
      <pc:sldChg chg="delSp mod delAnim">
        <pc:chgData name="ِAwatef B" userId="4c3a533462edbdd8" providerId="LiveId" clId="{95468149-09EE-4829-9E57-D8C1D546EB37}" dt="2024-10-17T07:23:21.635" v="2" actId="478"/>
        <pc:sldMkLst>
          <pc:docMk/>
          <pc:sldMk cId="3209221492" sldId="501"/>
        </pc:sldMkLst>
        <pc:picChg chg="del">
          <ac:chgData name="ِAwatef B" userId="4c3a533462edbdd8" providerId="LiveId" clId="{95468149-09EE-4829-9E57-D8C1D546EB37}" dt="2024-10-17T07:23:21.635" v="2" actId="478"/>
          <ac:picMkLst>
            <pc:docMk/>
            <pc:sldMk cId="3209221492" sldId="501"/>
            <ac:picMk id="7" creationId="{E1FB4DA6-D2D3-5C9F-8D5B-62195C766ABD}"/>
          </ac:picMkLst>
        </pc:picChg>
        <pc:picChg chg="del">
          <ac:chgData name="ِAwatef B" userId="4c3a533462edbdd8" providerId="LiveId" clId="{95468149-09EE-4829-9E57-D8C1D546EB37}" dt="2024-10-17T07:23:21.635" v="2" actId="478"/>
          <ac:picMkLst>
            <pc:docMk/>
            <pc:sldMk cId="3209221492" sldId="501"/>
            <ac:picMk id="8" creationId="{3BB4DF66-6050-1BDB-A58E-B5949B567A5E}"/>
          </ac:picMkLst>
        </pc:picChg>
      </pc:sldChg>
      <pc:sldChg chg="delSp mod delAnim modNotesTx">
        <pc:chgData name="ِAwatef B" userId="4c3a533462edbdd8" providerId="LiveId" clId="{95468149-09EE-4829-9E57-D8C1D546EB37}" dt="2024-10-17T10:15:33.267" v="39" actId="20577"/>
        <pc:sldMkLst>
          <pc:docMk/>
          <pc:sldMk cId="0" sldId="502"/>
        </pc:sldMkLst>
        <pc:picChg chg="del">
          <ac:chgData name="ِAwatef B" userId="4c3a533462edbdd8" providerId="LiveId" clId="{95468149-09EE-4829-9E57-D8C1D546EB37}" dt="2024-10-17T07:23:11.029" v="0" actId="478"/>
          <ac:picMkLst>
            <pc:docMk/>
            <pc:sldMk cId="0" sldId="502"/>
            <ac:picMk id="5" creationId="{DA4069A6-17DD-913C-8AE6-CF3AE4218FDA}"/>
          </ac:picMkLst>
        </pc:picChg>
      </pc:sldChg>
      <pc:sldChg chg="delSp mod delAnim">
        <pc:chgData name="ِAwatef B" userId="4c3a533462edbdd8" providerId="LiveId" clId="{95468149-09EE-4829-9E57-D8C1D546EB37}" dt="2024-10-17T07:23:14.291" v="1" actId="478"/>
        <pc:sldMkLst>
          <pc:docMk/>
          <pc:sldMk cId="363843668" sldId="503"/>
        </pc:sldMkLst>
        <pc:picChg chg="del">
          <ac:chgData name="ِAwatef B" userId="4c3a533462edbdd8" providerId="LiveId" clId="{95468149-09EE-4829-9E57-D8C1D546EB37}" dt="2024-10-17T07:23:14.291" v="1" actId="478"/>
          <ac:picMkLst>
            <pc:docMk/>
            <pc:sldMk cId="363843668" sldId="503"/>
            <ac:picMk id="3" creationId="{8834AE2F-956F-33D0-B205-7124AD41A377}"/>
          </ac:picMkLst>
        </pc:picChg>
      </pc:sldChg>
      <pc:sldChg chg="delSp mod delAnim">
        <pc:chgData name="ِAwatef B" userId="4c3a533462edbdd8" providerId="LiveId" clId="{95468149-09EE-4829-9E57-D8C1D546EB37}" dt="2024-10-17T07:24:09.430" v="9" actId="478"/>
        <pc:sldMkLst>
          <pc:docMk/>
          <pc:sldMk cId="402852008" sldId="707"/>
        </pc:sldMkLst>
        <pc:picChg chg="del">
          <ac:chgData name="ِAwatef B" userId="4c3a533462edbdd8" providerId="LiveId" clId="{95468149-09EE-4829-9E57-D8C1D546EB37}" dt="2024-10-17T07:24:09.430" v="9" actId="478"/>
          <ac:picMkLst>
            <pc:docMk/>
            <pc:sldMk cId="402852008" sldId="707"/>
            <ac:picMk id="2" creationId="{540CF28F-62CE-1853-1C1A-59D1027C7D31}"/>
          </ac:picMkLst>
        </pc:picChg>
      </pc:sldChg>
      <pc:sldChg chg="delSp mod delAnim">
        <pc:chgData name="ِAwatef B" userId="4c3a533462edbdd8" providerId="LiveId" clId="{95468149-09EE-4829-9E57-D8C1D546EB37}" dt="2024-10-17T07:23:41.203" v="5" actId="478"/>
        <pc:sldMkLst>
          <pc:docMk/>
          <pc:sldMk cId="1482824151" sldId="709"/>
        </pc:sldMkLst>
        <pc:picChg chg="del">
          <ac:chgData name="ِAwatef B" userId="4c3a533462edbdd8" providerId="LiveId" clId="{95468149-09EE-4829-9E57-D8C1D546EB37}" dt="2024-10-17T07:23:41.203" v="5" actId="478"/>
          <ac:picMkLst>
            <pc:docMk/>
            <pc:sldMk cId="1482824151" sldId="709"/>
            <ac:picMk id="2" creationId="{89F398DD-EF77-282C-FB60-95EE0ED2585C}"/>
          </ac:picMkLst>
        </pc:picChg>
      </pc:sldChg>
      <pc:sldChg chg="delSp mod delAnim">
        <pc:chgData name="ِAwatef B" userId="4c3a533462edbdd8" providerId="LiveId" clId="{95468149-09EE-4829-9E57-D8C1D546EB37}" dt="2024-10-17T07:23:56.698" v="7" actId="478"/>
        <pc:sldMkLst>
          <pc:docMk/>
          <pc:sldMk cId="805627824" sldId="710"/>
        </pc:sldMkLst>
        <pc:picChg chg="del">
          <ac:chgData name="ِAwatef B" userId="4c3a533462edbdd8" providerId="LiveId" clId="{95468149-09EE-4829-9E57-D8C1D546EB37}" dt="2024-10-17T07:23:56.698" v="7" actId="478"/>
          <ac:picMkLst>
            <pc:docMk/>
            <pc:sldMk cId="805627824" sldId="710"/>
            <ac:picMk id="3" creationId="{916D31EB-7143-26C3-3FF4-863D2FF50F5A}"/>
          </ac:picMkLst>
        </pc:picChg>
      </pc:sldChg>
      <pc:sldChg chg="delSp mod delAnim">
        <pc:chgData name="ِAwatef B" userId="4c3a533462edbdd8" providerId="LiveId" clId="{95468149-09EE-4829-9E57-D8C1D546EB37}" dt="2024-10-17T07:24:00.521" v="8" actId="478"/>
        <pc:sldMkLst>
          <pc:docMk/>
          <pc:sldMk cId="1827993131" sldId="711"/>
        </pc:sldMkLst>
        <pc:picChg chg="del">
          <ac:chgData name="ِAwatef B" userId="4c3a533462edbdd8" providerId="LiveId" clId="{95468149-09EE-4829-9E57-D8C1D546EB37}" dt="2024-10-17T07:24:00.521" v="8" actId="478"/>
          <ac:picMkLst>
            <pc:docMk/>
            <pc:sldMk cId="1827993131" sldId="711"/>
            <ac:picMk id="3" creationId="{75A3635C-9BFD-DA6E-C1B9-CB14CED55199}"/>
          </ac:picMkLst>
        </pc:picChg>
      </pc:sldChg>
      <pc:sldChg chg="delSp mod delAnim">
        <pc:chgData name="ِAwatef B" userId="4c3a533462edbdd8" providerId="LiveId" clId="{95468149-09EE-4829-9E57-D8C1D546EB37}" dt="2024-10-17T07:24:28.754" v="14" actId="478"/>
        <pc:sldMkLst>
          <pc:docMk/>
          <pc:sldMk cId="3376591055" sldId="712"/>
        </pc:sldMkLst>
        <pc:picChg chg="del">
          <ac:chgData name="ِAwatef B" userId="4c3a533462edbdd8" providerId="LiveId" clId="{95468149-09EE-4829-9E57-D8C1D546EB37}" dt="2024-10-17T07:24:28.754" v="14" actId="478"/>
          <ac:picMkLst>
            <pc:docMk/>
            <pc:sldMk cId="3376591055" sldId="712"/>
            <ac:picMk id="2" creationId="{8A9A47CF-E619-12C6-9894-2FFCE9144A3A}"/>
          </ac:picMkLst>
        </pc:picChg>
      </pc:sldChg>
      <pc:sldChg chg="delSp mod delAnim">
        <pc:chgData name="ِAwatef B" userId="4c3a533462edbdd8" providerId="LiveId" clId="{95468149-09EE-4829-9E57-D8C1D546EB37}" dt="2024-10-17T07:24:32.274" v="15" actId="478"/>
        <pc:sldMkLst>
          <pc:docMk/>
          <pc:sldMk cId="4186429455" sldId="713"/>
        </pc:sldMkLst>
        <pc:picChg chg="del">
          <ac:chgData name="ِAwatef B" userId="4c3a533462edbdd8" providerId="LiveId" clId="{95468149-09EE-4829-9E57-D8C1D546EB37}" dt="2024-10-17T07:24:32.274" v="15" actId="478"/>
          <ac:picMkLst>
            <pc:docMk/>
            <pc:sldMk cId="4186429455" sldId="713"/>
            <ac:picMk id="2" creationId="{AD635707-BF75-90E1-7001-63FBF9A5827A}"/>
          </ac:picMkLst>
        </pc:picChg>
      </pc:sldChg>
      <pc:sldChg chg="delSp mod delAnim">
        <pc:chgData name="ِAwatef B" userId="4c3a533462edbdd8" providerId="LiveId" clId="{95468149-09EE-4829-9E57-D8C1D546EB37}" dt="2024-10-17T07:24:36.665" v="16" actId="478"/>
        <pc:sldMkLst>
          <pc:docMk/>
          <pc:sldMk cId="1478394480" sldId="714"/>
        </pc:sldMkLst>
        <pc:picChg chg="del">
          <ac:chgData name="ِAwatef B" userId="4c3a533462edbdd8" providerId="LiveId" clId="{95468149-09EE-4829-9E57-D8C1D546EB37}" dt="2024-10-17T07:24:36.665" v="16" actId="478"/>
          <ac:picMkLst>
            <pc:docMk/>
            <pc:sldMk cId="1478394480" sldId="714"/>
            <ac:picMk id="2" creationId="{6CAB4E51-0D90-A260-4C9B-61C72EAA6D5B}"/>
          </ac:picMkLst>
        </pc:picChg>
      </pc:sldChg>
      <pc:sldChg chg="delSp mod delAnim">
        <pc:chgData name="ِAwatef B" userId="4c3a533462edbdd8" providerId="LiveId" clId="{95468149-09EE-4829-9E57-D8C1D546EB37}" dt="2024-10-17T07:24:45.913" v="17" actId="478"/>
        <pc:sldMkLst>
          <pc:docMk/>
          <pc:sldMk cId="1115272640" sldId="715"/>
        </pc:sldMkLst>
        <pc:picChg chg="del">
          <ac:chgData name="ِAwatef B" userId="4c3a533462edbdd8" providerId="LiveId" clId="{95468149-09EE-4829-9E57-D8C1D546EB37}" dt="2024-10-17T07:24:45.913" v="17" actId="478"/>
          <ac:picMkLst>
            <pc:docMk/>
            <pc:sldMk cId="1115272640" sldId="715"/>
            <ac:picMk id="2" creationId="{D9A5E9B4-1B5C-ABC5-2B23-1D1EAFE4F19D}"/>
          </ac:picMkLst>
        </pc:picChg>
      </pc:sldChg>
      <pc:sldChg chg="delSp mod delAnim">
        <pc:chgData name="ِAwatef B" userId="4c3a533462edbdd8" providerId="LiveId" clId="{95468149-09EE-4829-9E57-D8C1D546EB37}" dt="2024-10-17T07:24:51.012" v="18" actId="478"/>
        <pc:sldMkLst>
          <pc:docMk/>
          <pc:sldMk cId="2315950893" sldId="716"/>
        </pc:sldMkLst>
        <pc:picChg chg="del">
          <ac:chgData name="ِAwatef B" userId="4c3a533462edbdd8" providerId="LiveId" clId="{95468149-09EE-4829-9E57-D8C1D546EB37}" dt="2024-10-17T07:24:51.012" v="18" actId="478"/>
          <ac:picMkLst>
            <pc:docMk/>
            <pc:sldMk cId="2315950893" sldId="716"/>
            <ac:picMk id="2" creationId="{B5F91556-15BA-478B-B642-304F55E8B81E}"/>
          </ac:picMkLst>
        </pc:picChg>
      </pc:sldChg>
      <pc:sldChg chg="delSp mod delAnim">
        <pc:chgData name="ِAwatef B" userId="4c3a533462edbdd8" providerId="LiveId" clId="{95468149-09EE-4829-9E57-D8C1D546EB37}" dt="2024-10-17T07:24:54.473" v="19" actId="478"/>
        <pc:sldMkLst>
          <pc:docMk/>
          <pc:sldMk cId="490603143" sldId="717"/>
        </pc:sldMkLst>
        <pc:picChg chg="del">
          <ac:chgData name="ِAwatef B" userId="4c3a533462edbdd8" providerId="LiveId" clId="{95468149-09EE-4829-9E57-D8C1D546EB37}" dt="2024-10-17T07:24:54.473" v="19" actId="478"/>
          <ac:picMkLst>
            <pc:docMk/>
            <pc:sldMk cId="490603143" sldId="717"/>
            <ac:picMk id="2" creationId="{9A96CDA6-A3F4-203C-AA05-7CE18013EA0D}"/>
          </ac:picMkLst>
        </pc:picChg>
      </pc:sldChg>
      <pc:sldChg chg="delSp mod delAnim">
        <pc:chgData name="ِAwatef B" userId="4c3a533462edbdd8" providerId="LiveId" clId="{95468149-09EE-4829-9E57-D8C1D546EB37}" dt="2024-10-17T07:24:58.206" v="20" actId="478"/>
        <pc:sldMkLst>
          <pc:docMk/>
          <pc:sldMk cId="259992988" sldId="718"/>
        </pc:sldMkLst>
        <pc:picChg chg="del">
          <ac:chgData name="ِAwatef B" userId="4c3a533462edbdd8" providerId="LiveId" clId="{95468149-09EE-4829-9E57-D8C1D546EB37}" dt="2024-10-17T07:24:58.206" v="20" actId="478"/>
          <ac:picMkLst>
            <pc:docMk/>
            <pc:sldMk cId="259992988" sldId="718"/>
            <ac:picMk id="2" creationId="{74590D0A-3F83-B12A-18FF-C2CF9DD1C938}"/>
          </ac:picMkLst>
        </pc:picChg>
      </pc:sldChg>
      <pc:sldChg chg="delSp mod delAnim">
        <pc:chgData name="ِAwatef B" userId="4c3a533462edbdd8" providerId="LiveId" clId="{95468149-09EE-4829-9E57-D8C1D546EB37}" dt="2024-10-17T07:25:01.660" v="21" actId="478"/>
        <pc:sldMkLst>
          <pc:docMk/>
          <pc:sldMk cId="1979823706" sldId="719"/>
        </pc:sldMkLst>
        <pc:picChg chg="del">
          <ac:chgData name="ِAwatef B" userId="4c3a533462edbdd8" providerId="LiveId" clId="{95468149-09EE-4829-9E57-D8C1D546EB37}" dt="2024-10-17T07:25:01.660" v="21" actId="478"/>
          <ac:picMkLst>
            <pc:docMk/>
            <pc:sldMk cId="1979823706" sldId="719"/>
            <ac:picMk id="2" creationId="{B3EFD9BD-5E93-B5FE-2069-D77C9A1F77B2}"/>
          </ac:picMkLst>
        </pc:picChg>
      </pc:sldChg>
      <pc:sldChg chg="delSp mod delAnim">
        <pc:chgData name="ِAwatef B" userId="4c3a533462edbdd8" providerId="LiveId" clId="{95468149-09EE-4829-9E57-D8C1D546EB37}" dt="2024-10-17T07:25:15.352" v="23" actId="478"/>
        <pc:sldMkLst>
          <pc:docMk/>
          <pc:sldMk cId="3304153114" sldId="720"/>
        </pc:sldMkLst>
        <pc:picChg chg="del">
          <ac:chgData name="ِAwatef B" userId="4c3a533462edbdd8" providerId="LiveId" clId="{95468149-09EE-4829-9E57-D8C1D546EB37}" dt="2024-10-17T07:25:15.352" v="23" actId="478"/>
          <ac:picMkLst>
            <pc:docMk/>
            <pc:sldMk cId="3304153114" sldId="720"/>
            <ac:picMk id="2" creationId="{7DD9664F-F44F-7DAA-87DD-B9661E5DB4FE}"/>
          </ac:picMkLst>
        </pc:picChg>
      </pc:sldChg>
      <pc:sldChg chg="delSp mod delAnim">
        <pc:chgData name="ِAwatef B" userId="4c3a533462edbdd8" providerId="LiveId" clId="{95468149-09EE-4829-9E57-D8C1D546EB37}" dt="2024-10-17T07:25:05.087" v="22" actId="478"/>
        <pc:sldMkLst>
          <pc:docMk/>
          <pc:sldMk cId="984268417" sldId="721"/>
        </pc:sldMkLst>
        <pc:picChg chg="del">
          <ac:chgData name="ِAwatef B" userId="4c3a533462edbdd8" providerId="LiveId" clId="{95468149-09EE-4829-9E57-D8C1D546EB37}" dt="2024-10-17T07:25:05.087" v="22" actId="478"/>
          <ac:picMkLst>
            <pc:docMk/>
            <pc:sldMk cId="984268417" sldId="721"/>
            <ac:picMk id="2" creationId="{0D44D565-5F53-24E9-B5C3-D71CF247571C}"/>
          </ac:picMkLst>
        </pc:picChg>
      </pc:sldChg>
      <pc:sldChg chg="delSp mod delAnim">
        <pc:chgData name="ِAwatef B" userId="4c3a533462edbdd8" providerId="LiveId" clId="{95468149-09EE-4829-9E57-D8C1D546EB37}" dt="2024-10-17T07:25:18.803" v="24" actId="478"/>
        <pc:sldMkLst>
          <pc:docMk/>
          <pc:sldMk cId="3625328874" sldId="722"/>
        </pc:sldMkLst>
        <pc:picChg chg="del">
          <ac:chgData name="ِAwatef B" userId="4c3a533462edbdd8" providerId="LiveId" clId="{95468149-09EE-4829-9E57-D8C1D546EB37}" dt="2024-10-17T07:25:18.803" v="24" actId="478"/>
          <ac:picMkLst>
            <pc:docMk/>
            <pc:sldMk cId="3625328874" sldId="722"/>
            <ac:picMk id="2" creationId="{3FBBD15C-FCDB-8969-3B2C-4D802F18372C}"/>
          </ac:picMkLst>
        </pc:picChg>
      </pc:sldChg>
      <pc:sldChg chg="delSp mod delAnim">
        <pc:chgData name="ِAwatef B" userId="4c3a533462edbdd8" providerId="LiveId" clId="{95468149-09EE-4829-9E57-D8C1D546EB37}" dt="2024-10-17T07:25:22.233" v="25" actId="478"/>
        <pc:sldMkLst>
          <pc:docMk/>
          <pc:sldMk cId="3891186528" sldId="723"/>
        </pc:sldMkLst>
        <pc:picChg chg="del">
          <ac:chgData name="ِAwatef B" userId="4c3a533462edbdd8" providerId="LiveId" clId="{95468149-09EE-4829-9E57-D8C1D546EB37}" dt="2024-10-17T07:25:22.233" v="25" actId="478"/>
          <ac:picMkLst>
            <pc:docMk/>
            <pc:sldMk cId="3891186528" sldId="723"/>
            <ac:picMk id="7" creationId="{BB0A2DB5-E8E2-EE81-10C9-AC0032E89923}"/>
          </ac:picMkLst>
        </pc:picChg>
      </pc:sldChg>
      <pc:sldChg chg="delSp mod delAnim">
        <pc:chgData name="ِAwatef B" userId="4c3a533462edbdd8" providerId="LiveId" clId="{95468149-09EE-4829-9E57-D8C1D546EB37}" dt="2024-10-17T07:25:25.721" v="26" actId="478"/>
        <pc:sldMkLst>
          <pc:docMk/>
          <pc:sldMk cId="1710546588" sldId="724"/>
        </pc:sldMkLst>
        <pc:picChg chg="del">
          <ac:chgData name="ِAwatef B" userId="4c3a533462edbdd8" providerId="LiveId" clId="{95468149-09EE-4829-9E57-D8C1D546EB37}" dt="2024-10-17T07:25:25.721" v="26" actId="478"/>
          <ac:picMkLst>
            <pc:docMk/>
            <pc:sldMk cId="1710546588" sldId="724"/>
            <ac:picMk id="2" creationId="{E978B928-019E-8265-3126-EABD3A634CE5}"/>
          </ac:picMkLst>
        </pc:picChg>
      </pc:sldChg>
      <pc:sldChg chg="delSp mod delAnim">
        <pc:chgData name="ِAwatef B" userId="4c3a533462edbdd8" providerId="LiveId" clId="{95468149-09EE-4829-9E57-D8C1D546EB37}" dt="2024-10-17T07:25:29.741" v="27" actId="478"/>
        <pc:sldMkLst>
          <pc:docMk/>
          <pc:sldMk cId="3213568470" sldId="725"/>
        </pc:sldMkLst>
        <pc:picChg chg="del">
          <ac:chgData name="ِAwatef B" userId="4c3a533462edbdd8" providerId="LiveId" clId="{95468149-09EE-4829-9E57-D8C1D546EB37}" dt="2024-10-17T07:25:29.741" v="27" actId="478"/>
          <ac:picMkLst>
            <pc:docMk/>
            <pc:sldMk cId="3213568470" sldId="725"/>
            <ac:picMk id="2" creationId="{A1556949-3469-329A-C636-221C77788C96}"/>
          </ac:picMkLst>
        </pc:picChg>
      </pc:sldChg>
      <pc:sldChg chg="delSp mod delAnim">
        <pc:chgData name="ِAwatef B" userId="4c3a533462edbdd8" providerId="LiveId" clId="{95468149-09EE-4829-9E57-D8C1D546EB37}" dt="2024-10-17T07:25:37.326" v="28" actId="478"/>
        <pc:sldMkLst>
          <pc:docMk/>
          <pc:sldMk cId="3296478262" sldId="726"/>
        </pc:sldMkLst>
        <pc:picChg chg="del">
          <ac:chgData name="ِAwatef B" userId="4c3a533462edbdd8" providerId="LiveId" clId="{95468149-09EE-4829-9E57-D8C1D546EB37}" dt="2024-10-17T07:25:37.326" v="28" actId="478"/>
          <ac:picMkLst>
            <pc:docMk/>
            <pc:sldMk cId="3296478262" sldId="726"/>
            <ac:picMk id="2" creationId="{F3CEA26B-7977-F6E1-037C-7CD2594AB92E}"/>
          </ac:picMkLst>
        </pc:picChg>
        <pc:picChg chg="del">
          <ac:chgData name="ِAwatef B" userId="4c3a533462edbdd8" providerId="LiveId" clId="{95468149-09EE-4829-9E57-D8C1D546EB37}" dt="2024-10-17T07:25:37.326" v="28" actId="478"/>
          <ac:picMkLst>
            <pc:docMk/>
            <pc:sldMk cId="3296478262" sldId="726"/>
            <ac:picMk id="4" creationId="{1C174DEF-6F13-FDCE-9FE4-1D77579438FB}"/>
          </ac:picMkLst>
        </pc:picChg>
      </pc:sldChg>
      <pc:sldChg chg="delSp mod delAnim">
        <pc:chgData name="ِAwatef B" userId="4c3a533462edbdd8" providerId="LiveId" clId="{95468149-09EE-4829-9E57-D8C1D546EB37}" dt="2024-10-17T07:25:45.606" v="29" actId="478"/>
        <pc:sldMkLst>
          <pc:docMk/>
          <pc:sldMk cId="3273481303" sldId="727"/>
        </pc:sldMkLst>
        <pc:picChg chg="del">
          <ac:chgData name="ِAwatef B" userId="4c3a533462edbdd8" providerId="LiveId" clId="{95468149-09EE-4829-9E57-D8C1D546EB37}" dt="2024-10-17T07:25:45.606" v="29" actId="478"/>
          <ac:picMkLst>
            <pc:docMk/>
            <pc:sldMk cId="3273481303" sldId="727"/>
            <ac:picMk id="2" creationId="{6B79BB96-DC08-175A-D523-FC39CAAD7059}"/>
          </ac:picMkLst>
        </pc:picChg>
      </pc:sldChg>
      <pc:sldChg chg="delSp mod delAnim">
        <pc:chgData name="ِAwatef B" userId="4c3a533462edbdd8" providerId="LiveId" clId="{95468149-09EE-4829-9E57-D8C1D546EB37}" dt="2024-10-17T07:25:49.880" v="30" actId="478"/>
        <pc:sldMkLst>
          <pc:docMk/>
          <pc:sldMk cId="209951817" sldId="728"/>
        </pc:sldMkLst>
        <pc:picChg chg="del">
          <ac:chgData name="ِAwatef B" userId="4c3a533462edbdd8" providerId="LiveId" clId="{95468149-09EE-4829-9E57-D8C1D546EB37}" dt="2024-10-17T07:25:49.880" v="30" actId="478"/>
          <ac:picMkLst>
            <pc:docMk/>
            <pc:sldMk cId="209951817" sldId="728"/>
            <ac:picMk id="2" creationId="{BE668B16-B5AA-6DFA-6232-1AD8D86D3CB9}"/>
          </ac:picMkLst>
        </pc:picChg>
      </pc:sldChg>
      <pc:sldChg chg="delSp mod delAnim">
        <pc:chgData name="ِAwatef B" userId="4c3a533462edbdd8" providerId="LiveId" clId="{95468149-09EE-4829-9E57-D8C1D546EB37}" dt="2024-10-17T07:25:53.239" v="31" actId="478"/>
        <pc:sldMkLst>
          <pc:docMk/>
          <pc:sldMk cId="2962839634" sldId="729"/>
        </pc:sldMkLst>
        <pc:picChg chg="del">
          <ac:chgData name="ِAwatef B" userId="4c3a533462edbdd8" providerId="LiveId" clId="{95468149-09EE-4829-9E57-D8C1D546EB37}" dt="2024-10-17T07:25:53.239" v="31" actId="478"/>
          <ac:picMkLst>
            <pc:docMk/>
            <pc:sldMk cId="2962839634" sldId="729"/>
            <ac:picMk id="2" creationId="{E05CE6F2-641B-FCB6-CE4D-760D887C7AA9}"/>
          </ac:picMkLst>
        </pc:picChg>
      </pc:sldChg>
      <pc:sldChg chg="delSp mod delAnim">
        <pc:chgData name="ِAwatef B" userId="4c3a533462edbdd8" providerId="LiveId" clId="{95468149-09EE-4829-9E57-D8C1D546EB37}" dt="2024-10-17T07:25:56.880" v="32" actId="478"/>
        <pc:sldMkLst>
          <pc:docMk/>
          <pc:sldMk cId="2549482472" sldId="730"/>
        </pc:sldMkLst>
        <pc:picChg chg="del">
          <ac:chgData name="ِAwatef B" userId="4c3a533462edbdd8" providerId="LiveId" clId="{95468149-09EE-4829-9E57-D8C1D546EB37}" dt="2024-10-17T07:25:56.880" v="32" actId="478"/>
          <ac:picMkLst>
            <pc:docMk/>
            <pc:sldMk cId="2549482472" sldId="730"/>
            <ac:picMk id="2" creationId="{27F0B45B-AD3C-BE69-697A-2974E09A32F4}"/>
          </ac:picMkLst>
        </pc:picChg>
      </pc:sldChg>
      <pc:sldChg chg="delSp mod delAnim">
        <pc:chgData name="ِAwatef B" userId="4c3a533462edbdd8" providerId="LiveId" clId="{95468149-09EE-4829-9E57-D8C1D546EB37}" dt="2024-10-17T07:26:04.975" v="34" actId="478"/>
        <pc:sldMkLst>
          <pc:docMk/>
          <pc:sldMk cId="1634341809" sldId="731"/>
        </pc:sldMkLst>
        <pc:picChg chg="del">
          <ac:chgData name="ِAwatef B" userId="4c3a533462edbdd8" providerId="LiveId" clId="{95468149-09EE-4829-9E57-D8C1D546EB37}" dt="2024-10-17T07:26:04.975" v="34" actId="478"/>
          <ac:picMkLst>
            <pc:docMk/>
            <pc:sldMk cId="1634341809" sldId="731"/>
            <ac:picMk id="2" creationId="{2B449BD1-C37E-2867-3CBD-13C3F7AE9D67}"/>
          </ac:picMkLst>
        </pc:picChg>
      </pc:sldChg>
      <pc:sldChg chg="delSp mod delAnim">
        <pc:chgData name="ِAwatef B" userId="4c3a533462edbdd8" providerId="LiveId" clId="{95468149-09EE-4829-9E57-D8C1D546EB37}" dt="2024-10-17T07:24:24.409" v="13" actId="478"/>
        <pc:sldMkLst>
          <pc:docMk/>
          <pc:sldMk cId="32565028" sldId="732"/>
        </pc:sldMkLst>
        <pc:picChg chg="del">
          <ac:chgData name="ِAwatef B" userId="4c3a533462edbdd8" providerId="LiveId" clId="{95468149-09EE-4829-9E57-D8C1D546EB37}" dt="2024-10-17T07:24:24.409" v="13" actId="478"/>
          <ac:picMkLst>
            <pc:docMk/>
            <pc:sldMk cId="32565028" sldId="732"/>
            <ac:picMk id="2" creationId="{F733F797-D915-D400-E3DF-0DAD4903C6D0}"/>
          </ac:picMkLst>
        </pc:picChg>
      </pc:sldChg>
      <pc:sldChg chg="delSp mod delAnim">
        <pc:chgData name="ِAwatef B" userId="4c3a533462edbdd8" providerId="LiveId" clId="{95468149-09EE-4829-9E57-D8C1D546EB37}" dt="2024-10-17T07:24:12.669" v="10" actId="478"/>
        <pc:sldMkLst>
          <pc:docMk/>
          <pc:sldMk cId="2595755576" sldId="733"/>
        </pc:sldMkLst>
        <pc:picChg chg="del">
          <ac:chgData name="ِAwatef B" userId="4c3a533462edbdd8" providerId="LiveId" clId="{95468149-09EE-4829-9E57-D8C1D546EB37}" dt="2024-10-17T07:24:12.669" v="10" actId="478"/>
          <ac:picMkLst>
            <pc:docMk/>
            <pc:sldMk cId="2595755576" sldId="733"/>
            <ac:picMk id="2" creationId="{1EA4D839-1F7B-10F8-2AC6-6DC5C0410B32}"/>
          </ac:picMkLst>
        </pc:picChg>
      </pc:sldChg>
      <pc:sldChg chg="delSp mod delAnim">
        <pc:chgData name="ِAwatef B" userId="4c3a533462edbdd8" providerId="LiveId" clId="{95468149-09EE-4829-9E57-D8C1D546EB37}" dt="2024-10-17T07:24:16.191" v="11" actId="478"/>
        <pc:sldMkLst>
          <pc:docMk/>
          <pc:sldMk cId="4183053502" sldId="734"/>
        </pc:sldMkLst>
        <pc:picChg chg="del">
          <ac:chgData name="ِAwatef B" userId="4c3a533462edbdd8" providerId="LiveId" clId="{95468149-09EE-4829-9E57-D8C1D546EB37}" dt="2024-10-17T07:24:16.191" v="11" actId="478"/>
          <ac:picMkLst>
            <pc:docMk/>
            <pc:sldMk cId="4183053502" sldId="734"/>
            <ac:picMk id="7" creationId="{EC513C32-DA0E-BC1C-4F6C-78A19BF32061}"/>
          </ac:picMkLst>
        </pc:picChg>
      </pc:sldChg>
      <pc:sldChg chg="delSp mod delAnim">
        <pc:chgData name="ِAwatef B" userId="4c3a533462edbdd8" providerId="LiveId" clId="{95468149-09EE-4829-9E57-D8C1D546EB37}" dt="2024-10-17T07:24:19.849" v="12" actId="478"/>
        <pc:sldMkLst>
          <pc:docMk/>
          <pc:sldMk cId="766680039" sldId="735"/>
        </pc:sldMkLst>
        <pc:picChg chg="del">
          <ac:chgData name="ِAwatef B" userId="4c3a533462edbdd8" providerId="LiveId" clId="{95468149-09EE-4829-9E57-D8C1D546EB37}" dt="2024-10-17T07:24:19.849" v="12" actId="478"/>
          <ac:picMkLst>
            <pc:docMk/>
            <pc:sldMk cId="766680039" sldId="735"/>
            <ac:picMk id="7" creationId="{B537F191-207D-1C54-A15D-A7BD43BAFE88}"/>
          </ac:picMkLst>
        </pc:picChg>
      </pc:sldChg>
      <pc:sldChg chg="delSp mod delAnim">
        <pc:chgData name="ِAwatef B" userId="4c3a533462edbdd8" providerId="LiveId" clId="{95468149-09EE-4829-9E57-D8C1D546EB37}" dt="2024-10-17T07:26:01.071" v="33" actId="478"/>
        <pc:sldMkLst>
          <pc:docMk/>
          <pc:sldMk cId="1068271824" sldId="736"/>
        </pc:sldMkLst>
        <pc:picChg chg="del">
          <ac:chgData name="ِAwatef B" userId="4c3a533462edbdd8" providerId="LiveId" clId="{95468149-09EE-4829-9E57-D8C1D546EB37}" dt="2024-10-17T07:26:01.071" v="33" actId="478"/>
          <ac:picMkLst>
            <pc:docMk/>
            <pc:sldMk cId="1068271824" sldId="736"/>
            <ac:picMk id="2" creationId="{965986A1-2F10-43CA-D3E6-D16ED5135496}"/>
          </ac:picMkLst>
        </pc:picChg>
      </pc:sldChg>
      <pc:sldChg chg="delSp mod delAnim">
        <pc:chgData name="ِAwatef B" userId="4c3a533462edbdd8" providerId="LiveId" clId="{95468149-09EE-4829-9E57-D8C1D546EB37}" dt="2024-10-17T07:26:08.564" v="35" actId="478"/>
        <pc:sldMkLst>
          <pc:docMk/>
          <pc:sldMk cId="4262555897" sldId="737"/>
        </pc:sldMkLst>
        <pc:picChg chg="del">
          <ac:chgData name="ِAwatef B" userId="4c3a533462edbdd8" providerId="LiveId" clId="{95468149-09EE-4829-9E57-D8C1D546EB37}" dt="2024-10-17T07:26:08.564" v="35" actId="478"/>
          <ac:picMkLst>
            <pc:docMk/>
            <pc:sldMk cId="4262555897" sldId="737"/>
            <ac:picMk id="2" creationId="{5F6D684E-F788-47F6-8B22-35AA22558E64}"/>
          </ac:picMkLst>
        </pc:picChg>
      </pc:sldChg>
      <pc:sldChg chg="delSp mod delAnim">
        <pc:chgData name="ِAwatef B" userId="4c3a533462edbdd8" providerId="LiveId" clId="{95468149-09EE-4829-9E57-D8C1D546EB37}" dt="2024-10-17T07:26:15.487" v="36" actId="478"/>
        <pc:sldMkLst>
          <pc:docMk/>
          <pc:sldMk cId="2123112818" sldId="738"/>
        </pc:sldMkLst>
        <pc:picChg chg="del">
          <ac:chgData name="ِAwatef B" userId="4c3a533462edbdd8" providerId="LiveId" clId="{95468149-09EE-4829-9E57-D8C1D546EB37}" dt="2024-10-17T07:26:15.487" v="36" actId="478"/>
          <ac:picMkLst>
            <pc:docMk/>
            <pc:sldMk cId="2123112818" sldId="738"/>
            <ac:picMk id="2" creationId="{F0596504-3F9A-89A8-C0C2-CB827DC05131}"/>
          </ac:picMkLst>
        </pc:picChg>
      </pc:sldChg>
      <pc:sldChg chg="delSp mod delAnim">
        <pc:chgData name="ِAwatef B" userId="4c3a533462edbdd8" providerId="LiveId" clId="{95468149-09EE-4829-9E57-D8C1D546EB37}" dt="2024-10-17T07:26:19.101" v="37" actId="478"/>
        <pc:sldMkLst>
          <pc:docMk/>
          <pc:sldMk cId="949462636" sldId="739"/>
        </pc:sldMkLst>
        <pc:picChg chg="del">
          <ac:chgData name="ِAwatef B" userId="4c3a533462edbdd8" providerId="LiveId" clId="{95468149-09EE-4829-9E57-D8C1D546EB37}" dt="2024-10-17T07:26:19.101" v="37" actId="478"/>
          <ac:picMkLst>
            <pc:docMk/>
            <pc:sldMk cId="949462636" sldId="739"/>
            <ac:picMk id="2" creationId="{25D32EB9-E8C6-74BB-7A0A-5FF87F72F914}"/>
          </ac:picMkLst>
        </pc:picChg>
      </pc:sldChg>
      <pc:sldChg chg="delSp mod delAnim">
        <pc:chgData name="ِAwatef B" userId="4c3a533462edbdd8" providerId="LiveId" clId="{95468149-09EE-4829-9E57-D8C1D546EB37}" dt="2024-10-17T07:26:24.470" v="38" actId="478"/>
        <pc:sldMkLst>
          <pc:docMk/>
          <pc:sldMk cId="1511833352" sldId="741"/>
        </pc:sldMkLst>
        <pc:picChg chg="del">
          <ac:chgData name="ِAwatef B" userId="4c3a533462edbdd8" providerId="LiveId" clId="{95468149-09EE-4829-9E57-D8C1D546EB37}" dt="2024-10-17T07:26:24.470" v="38" actId="478"/>
          <ac:picMkLst>
            <pc:docMk/>
            <pc:sldMk cId="1511833352" sldId="741"/>
            <ac:picMk id="2" creationId="{C7757E82-1F50-0D77-7B27-D4E43116A326}"/>
          </ac:picMkLst>
        </pc:picChg>
      </pc:sldChg>
    </pc:docChg>
  </pc:docChgLst>
  <pc:docChgLst>
    <pc:chgData name="ِAwatef B" userId="4c3a533462edbdd8" providerId="LiveId" clId="{82F7BD11-DE4C-4A49-9328-404A305EF157}"/>
    <pc:docChg chg="undo custSel addSld delSld modSld sldOrd modSection">
      <pc:chgData name="ِAwatef B" userId="4c3a533462edbdd8" providerId="LiveId" clId="{82F7BD11-DE4C-4A49-9328-404A305EF157}" dt="2024-10-17T07:22:22.571" v="987" actId="478"/>
      <pc:docMkLst>
        <pc:docMk/>
      </pc:docMkLst>
      <pc:sldChg chg="addSp delSp modSp mod delAnim modAnim">
        <pc:chgData name="ِAwatef B" userId="4c3a533462edbdd8" providerId="LiveId" clId="{82F7BD11-DE4C-4A49-9328-404A305EF157}" dt="2024-10-15T09:17:38.450" v="897"/>
        <pc:sldMkLst>
          <pc:docMk/>
          <pc:sldMk cId="0" sldId="287"/>
        </pc:sldMkLst>
        <pc:spChg chg="mod">
          <ac:chgData name="ِAwatef B" userId="4c3a533462edbdd8" providerId="LiveId" clId="{82F7BD11-DE4C-4A49-9328-404A305EF157}" dt="2024-10-12T13:39:53.482" v="154" actId="1037"/>
          <ac:spMkLst>
            <pc:docMk/>
            <pc:sldMk cId="0" sldId="287"/>
            <ac:spMk id="2" creationId="{5C73D1F7-AC01-9968-2C78-9096219D3FE0}"/>
          </ac:spMkLst>
        </pc:spChg>
        <pc:spChg chg="mod">
          <ac:chgData name="ِAwatef B" userId="4c3a533462edbdd8" providerId="LiveId" clId="{82F7BD11-DE4C-4A49-9328-404A305EF157}" dt="2024-10-12T17:27:32.938" v="161" actId="1038"/>
          <ac:spMkLst>
            <pc:docMk/>
            <pc:sldMk cId="0" sldId="287"/>
            <ac:spMk id="3" creationId="{8E920FEA-2D76-62CD-F8E4-C2E2171FF4AB}"/>
          </ac:spMkLst>
        </pc:spChg>
        <pc:spChg chg="add del mod">
          <ac:chgData name="ِAwatef B" userId="4c3a533462edbdd8" providerId="LiveId" clId="{82F7BD11-DE4C-4A49-9328-404A305EF157}" dt="2024-10-12T13:39:19.716" v="138" actId="478"/>
          <ac:spMkLst>
            <pc:docMk/>
            <pc:sldMk cId="0" sldId="287"/>
            <ac:spMk id="6" creationId="{0522B820-31C5-3DCD-375F-9D7D997BC831}"/>
          </ac:spMkLst>
        </pc:spChg>
        <pc:spChg chg="add mod">
          <ac:chgData name="ِAwatef B" userId="4c3a533462edbdd8" providerId="LiveId" clId="{82F7BD11-DE4C-4A49-9328-404A305EF157}" dt="2024-10-12T17:27:42.827" v="162" actId="1076"/>
          <ac:spMkLst>
            <pc:docMk/>
            <pc:sldMk cId="0" sldId="287"/>
            <ac:spMk id="7" creationId="{912F43E9-FE66-6150-6316-184ED895AC55}"/>
          </ac:spMkLst>
        </pc:spChg>
        <pc:spChg chg="add mod">
          <ac:chgData name="ِAwatef B" userId="4c3a533462edbdd8" providerId="LiveId" clId="{82F7BD11-DE4C-4A49-9328-404A305EF157}" dt="2024-10-12T17:27:42.827" v="162" actId="1076"/>
          <ac:spMkLst>
            <pc:docMk/>
            <pc:sldMk cId="0" sldId="287"/>
            <ac:spMk id="8" creationId="{6B47B381-3B3B-C72F-FA3B-D6E86C5FDFF0}"/>
          </ac:spMkLst>
        </pc:spChg>
        <pc:spChg chg="del">
          <ac:chgData name="ِAwatef B" userId="4c3a533462edbdd8" providerId="LiveId" clId="{82F7BD11-DE4C-4A49-9328-404A305EF157}" dt="2024-10-12T13:39:16.585" v="137" actId="478"/>
          <ac:spMkLst>
            <pc:docMk/>
            <pc:sldMk cId="0" sldId="287"/>
            <ac:spMk id="16386" creationId="{7F79CD91-BCE6-FA20-365D-09E4E7070EE1}"/>
          </ac:spMkLst>
        </pc:spChg>
        <pc:picChg chg="del">
          <ac:chgData name="ِAwatef B" userId="4c3a533462edbdd8" providerId="LiveId" clId="{82F7BD11-DE4C-4A49-9328-404A305EF157}" dt="2024-10-12T13:39:09.698" v="136" actId="478"/>
          <ac:picMkLst>
            <pc:docMk/>
            <pc:sldMk cId="0" sldId="287"/>
            <ac:picMk id="4" creationId="{125FF00C-5524-F51E-526A-A47FA7B90BA5}"/>
          </ac:picMkLst>
        </pc:picChg>
      </pc:sldChg>
      <pc:sldChg chg="modSp mod modAnim">
        <pc:chgData name="ِAwatef B" userId="4c3a533462edbdd8" providerId="LiveId" clId="{82F7BD11-DE4C-4A49-9328-404A305EF157}" dt="2024-10-15T09:05:54.631" v="895"/>
        <pc:sldMkLst>
          <pc:docMk/>
          <pc:sldMk cId="2844625956" sldId="370"/>
        </pc:sldMkLst>
        <pc:spChg chg="mod">
          <ac:chgData name="ِAwatef B" userId="4c3a533462edbdd8" providerId="LiveId" clId="{82F7BD11-DE4C-4A49-9328-404A305EF157}" dt="2024-10-15T09:01:56.041" v="893" actId="20577"/>
          <ac:spMkLst>
            <pc:docMk/>
            <pc:sldMk cId="2844625956" sldId="370"/>
            <ac:spMk id="5" creationId="{1E9B58F9-D209-BBC2-C55F-4125F655B657}"/>
          </ac:spMkLst>
        </pc:spChg>
      </pc:sldChg>
      <pc:sldChg chg="delSp modSp mod delAnim">
        <pc:chgData name="ِAwatef B" userId="4c3a533462edbdd8" providerId="LiveId" clId="{82F7BD11-DE4C-4A49-9328-404A305EF157}" dt="2024-10-12T17:38:43.509" v="304" actId="1076"/>
        <pc:sldMkLst>
          <pc:docMk/>
          <pc:sldMk cId="1750087695" sldId="385"/>
        </pc:sldMkLst>
        <pc:spChg chg="mod">
          <ac:chgData name="ِAwatef B" userId="4c3a533462edbdd8" providerId="LiveId" clId="{82F7BD11-DE4C-4A49-9328-404A305EF157}" dt="2024-10-12T13:36:01.950" v="75" actId="20577"/>
          <ac:spMkLst>
            <pc:docMk/>
            <pc:sldMk cId="1750087695" sldId="385"/>
            <ac:spMk id="3" creationId="{F7742FE6-616D-D342-D9B2-E546C0FA367B}"/>
          </ac:spMkLst>
        </pc:spChg>
        <pc:spChg chg="mod">
          <ac:chgData name="ِAwatef B" userId="4c3a533462edbdd8" providerId="LiveId" clId="{82F7BD11-DE4C-4A49-9328-404A305EF157}" dt="2024-10-12T17:38:43.509" v="304" actId="1076"/>
          <ac:spMkLst>
            <pc:docMk/>
            <pc:sldMk cId="1750087695" sldId="385"/>
            <ac:spMk id="5" creationId="{F8C5A973-7087-C0AB-626C-FCA351C48265}"/>
          </ac:spMkLst>
        </pc:spChg>
        <pc:spChg chg="mod">
          <ac:chgData name="ِAwatef B" userId="4c3a533462edbdd8" providerId="LiveId" clId="{82F7BD11-DE4C-4A49-9328-404A305EF157}" dt="2024-10-12T13:35:43.494" v="71" actId="404"/>
          <ac:spMkLst>
            <pc:docMk/>
            <pc:sldMk cId="1750087695" sldId="385"/>
            <ac:spMk id="25" creationId="{2BC869EB-5623-4AA1-9123-4AF9DF916049}"/>
          </ac:spMkLst>
        </pc:spChg>
        <pc:picChg chg="del">
          <ac:chgData name="ِAwatef B" userId="4c3a533462edbdd8" providerId="LiveId" clId="{82F7BD11-DE4C-4A49-9328-404A305EF157}" dt="2024-10-12T13:36:56.211" v="78" actId="478"/>
          <ac:picMkLst>
            <pc:docMk/>
            <pc:sldMk cId="1750087695" sldId="385"/>
            <ac:picMk id="2" creationId="{E58E8B5A-375B-C693-2FF0-5AD1141F2E99}"/>
          </ac:picMkLst>
        </pc:picChg>
      </pc:sldChg>
      <pc:sldChg chg="modSp mod modAnim">
        <pc:chgData name="ِAwatef B" userId="4c3a533462edbdd8" providerId="LiveId" clId="{82F7BD11-DE4C-4A49-9328-404A305EF157}" dt="2024-10-17T07:21:12.079" v="984" actId="1076"/>
        <pc:sldMkLst>
          <pc:docMk/>
          <pc:sldMk cId="3209221492" sldId="501"/>
        </pc:sldMkLst>
        <pc:spChg chg="mod">
          <ac:chgData name="ِAwatef B" userId="4c3a533462edbdd8" providerId="LiveId" clId="{82F7BD11-DE4C-4A49-9328-404A305EF157}" dt="2024-10-11T16:48:50.153" v="67" actId="20577"/>
          <ac:spMkLst>
            <pc:docMk/>
            <pc:sldMk cId="3209221492" sldId="501"/>
            <ac:spMk id="10" creationId="{00000000-0000-0000-0000-000000000000}"/>
          </ac:spMkLst>
        </pc:spChg>
        <pc:picChg chg="mod">
          <ac:chgData name="ِAwatef B" userId="4c3a533462edbdd8" providerId="LiveId" clId="{82F7BD11-DE4C-4A49-9328-404A305EF157}" dt="2024-10-17T07:21:12.079" v="984" actId="1076"/>
          <ac:picMkLst>
            <pc:docMk/>
            <pc:sldMk cId="3209221492" sldId="501"/>
            <ac:picMk id="8" creationId="{3BB4DF66-6050-1BDB-A58E-B5949B567A5E}"/>
          </ac:picMkLst>
        </pc:picChg>
      </pc:sldChg>
      <pc:sldChg chg="delSp modSp mod delAnim">
        <pc:chgData name="ِAwatef B" userId="4c3a533462edbdd8" providerId="LiveId" clId="{82F7BD11-DE4C-4A49-9328-404A305EF157}" dt="2024-10-15T08:52:45.504" v="886" actId="1076"/>
        <pc:sldMkLst>
          <pc:docMk/>
          <pc:sldMk cId="0" sldId="502"/>
        </pc:sldMkLst>
        <pc:spChg chg="mod">
          <ac:chgData name="ِAwatef B" userId="4c3a533462edbdd8" providerId="LiveId" clId="{82F7BD11-DE4C-4A49-9328-404A305EF157}" dt="2024-10-11T16:48:34.391" v="61" actId="20577"/>
          <ac:spMkLst>
            <pc:docMk/>
            <pc:sldMk cId="0" sldId="502"/>
            <ac:spMk id="3" creationId="{6D9AC4FC-D5AC-C002-168E-DF345744E9DD}"/>
          </ac:spMkLst>
        </pc:spChg>
        <pc:spChg chg="mod">
          <ac:chgData name="ِAwatef B" userId="4c3a533462edbdd8" providerId="LiveId" clId="{82F7BD11-DE4C-4A49-9328-404A305EF157}" dt="2024-10-11T16:48:26.648" v="55" actId="20577"/>
          <ac:spMkLst>
            <pc:docMk/>
            <pc:sldMk cId="0" sldId="502"/>
            <ac:spMk id="34" creationId="{00000000-0000-0000-0000-000000000000}"/>
          </ac:spMkLst>
        </pc:spChg>
        <pc:spChg chg="mod">
          <ac:chgData name="ِAwatef B" userId="4c3a533462edbdd8" providerId="LiveId" clId="{82F7BD11-DE4C-4A49-9328-404A305EF157}" dt="2024-10-15T08:52:45.504" v="886" actId="1076"/>
          <ac:spMkLst>
            <pc:docMk/>
            <pc:sldMk cId="0" sldId="502"/>
            <ac:spMk id="46" creationId="{00000000-0000-0000-0000-000000000000}"/>
          </ac:spMkLst>
        </pc:spChg>
        <pc:picChg chg="del">
          <ac:chgData name="ِAwatef B" userId="4c3a533462edbdd8" providerId="LiveId" clId="{82F7BD11-DE4C-4A49-9328-404A305EF157}" dt="2024-10-11T16:48:20.544" v="49" actId="478"/>
          <ac:picMkLst>
            <pc:docMk/>
            <pc:sldMk cId="0" sldId="502"/>
            <ac:picMk id="5" creationId="{72BD5159-0DDA-A090-1D05-6824169314CC}"/>
          </ac:picMkLst>
        </pc:picChg>
      </pc:sldChg>
      <pc:sldChg chg="delSp mod delAnim">
        <pc:chgData name="ِAwatef B" userId="4c3a533462edbdd8" providerId="LiveId" clId="{82F7BD11-DE4C-4A49-9328-404A305EF157}" dt="2024-10-15T09:01:02.230" v="887" actId="478"/>
        <pc:sldMkLst>
          <pc:docMk/>
          <pc:sldMk cId="363843668" sldId="503"/>
        </pc:sldMkLst>
        <pc:picChg chg="del">
          <ac:chgData name="ِAwatef B" userId="4c3a533462edbdd8" providerId="LiveId" clId="{82F7BD11-DE4C-4A49-9328-404A305EF157}" dt="2024-10-15T09:01:02.230" v="887" actId="478"/>
          <ac:picMkLst>
            <pc:docMk/>
            <pc:sldMk cId="363843668" sldId="503"/>
            <ac:picMk id="3" creationId="{C0139C94-DD67-0052-0937-AFFBDCA3AFF5}"/>
          </ac:picMkLst>
        </pc:picChg>
      </pc:sldChg>
      <pc:sldChg chg="addSp delSp mod addAnim delAnim">
        <pc:chgData name="ِAwatef B" userId="4c3a533462edbdd8" providerId="LiveId" clId="{82F7BD11-DE4C-4A49-9328-404A305EF157}" dt="2024-10-17T07:22:22.571" v="987" actId="478"/>
        <pc:sldMkLst>
          <pc:docMk/>
          <pc:sldMk cId="1058915096" sldId="665"/>
        </pc:sldMkLst>
        <pc:picChg chg="add del">
          <ac:chgData name="ِAwatef B" userId="4c3a533462edbdd8" providerId="LiveId" clId="{82F7BD11-DE4C-4A49-9328-404A305EF157}" dt="2024-10-17T07:22:22.571" v="987" actId="478"/>
          <ac:picMkLst>
            <pc:docMk/>
            <pc:sldMk cId="1058915096" sldId="665"/>
            <ac:picMk id="3" creationId="{3BAA8DF6-CA25-471D-B0B4-09E22BD974AB}"/>
          </ac:picMkLst>
        </pc:picChg>
      </pc:sldChg>
      <pc:sldChg chg="del">
        <pc:chgData name="ِAwatef B" userId="4c3a533462edbdd8" providerId="LiveId" clId="{82F7BD11-DE4C-4A49-9328-404A305EF157}" dt="2024-10-12T18:32:41.002" v="883" actId="47"/>
        <pc:sldMkLst>
          <pc:docMk/>
          <pc:sldMk cId="3435178090" sldId="673"/>
        </pc:sldMkLst>
      </pc:sldChg>
      <pc:sldChg chg="del">
        <pc:chgData name="ِAwatef B" userId="4c3a533462edbdd8" providerId="LiveId" clId="{82F7BD11-DE4C-4A49-9328-404A305EF157}" dt="2024-10-12T18:32:41.002" v="883" actId="47"/>
        <pc:sldMkLst>
          <pc:docMk/>
          <pc:sldMk cId="3934987143" sldId="674"/>
        </pc:sldMkLst>
      </pc:sldChg>
      <pc:sldChg chg="del">
        <pc:chgData name="ِAwatef B" userId="4c3a533462edbdd8" providerId="LiveId" clId="{82F7BD11-DE4C-4A49-9328-404A305EF157}" dt="2024-10-12T18:32:41.002" v="883" actId="47"/>
        <pc:sldMkLst>
          <pc:docMk/>
          <pc:sldMk cId="131876691" sldId="675"/>
        </pc:sldMkLst>
      </pc:sldChg>
      <pc:sldChg chg="del">
        <pc:chgData name="ِAwatef B" userId="4c3a533462edbdd8" providerId="LiveId" clId="{82F7BD11-DE4C-4A49-9328-404A305EF157}" dt="2024-10-12T18:32:41.002" v="883" actId="47"/>
        <pc:sldMkLst>
          <pc:docMk/>
          <pc:sldMk cId="4188708421" sldId="676"/>
        </pc:sldMkLst>
      </pc:sldChg>
      <pc:sldChg chg="del">
        <pc:chgData name="ِAwatef B" userId="4c3a533462edbdd8" providerId="LiveId" clId="{82F7BD11-DE4C-4A49-9328-404A305EF157}" dt="2024-10-12T18:32:41.002" v="883" actId="47"/>
        <pc:sldMkLst>
          <pc:docMk/>
          <pc:sldMk cId="1310704417" sldId="677"/>
        </pc:sldMkLst>
      </pc:sldChg>
      <pc:sldChg chg="del">
        <pc:chgData name="ِAwatef B" userId="4c3a533462edbdd8" providerId="LiveId" clId="{82F7BD11-DE4C-4A49-9328-404A305EF157}" dt="2024-10-12T18:32:41.002" v="883" actId="47"/>
        <pc:sldMkLst>
          <pc:docMk/>
          <pc:sldMk cId="972659405" sldId="678"/>
        </pc:sldMkLst>
      </pc:sldChg>
      <pc:sldChg chg="del">
        <pc:chgData name="ِAwatef B" userId="4c3a533462edbdd8" providerId="LiveId" clId="{82F7BD11-DE4C-4A49-9328-404A305EF157}" dt="2024-10-12T18:32:41.002" v="883" actId="47"/>
        <pc:sldMkLst>
          <pc:docMk/>
          <pc:sldMk cId="153268943" sldId="679"/>
        </pc:sldMkLst>
      </pc:sldChg>
      <pc:sldChg chg="del">
        <pc:chgData name="ِAwatef B" userId="4c3a533462edbdd8" providerId="LiveId" clId="{82F7BD11-DE4C-4A49-9328-404A305EF157}" dt="2024-10-12T18:32:41.002" v="883" actId="47"/>
        <pc:sldMkLst>
          <pc:docMk/>
          <pc:sldMk cId="632045048" sldId="680"/>
        </pc:sldMkLst>
      </pc:sldChg>
      <pc:sldChg chg="del">
        <pc:chgData name="ِAwatef B" userId="4c3a533462edbdd8" providerId="LiveId" clId="{82F7BD11-DE4C-4A49-9328-404A305EF157}" dt="2024-10-12T18:32:41.002" v="883" actId="47"/>
        <pc:sldMkLst>
          <pc:docMk/>
          <pc:sldMk cId="3805285925" sldId="681"/>
        </pc:sldMkLst>
      </pc:sldChg>
      <pc:sldChg chg="del">
        <pc:chgData name="ِAwatef B" userId="4c3a533462edbdd8" providerId="LiveId" clId="{82F7BD11-DE4C-4A49-9328-404A305EF157}" dt="2024-10-12T18:32:41.002" v="883" actId="47"/>
        <pc:sldMkLst>
          <pc:docMk/>
          <pc:sldMk cId="1191587900" sldId="682"/>
        </pc:sldMkLst>
      </pc:sldChg>
      <pc:sldChg chg="del">
        <pc:chgData name="ِAwatef B" userId="4c3a533462edbdd8" providerId="LiveId" clId="{82F7BD11-DE4C-4A49-9328-404A305EF157}" dt="2024-10-12T18:32:41.002" v="883" actId="47"/>
        <pc:sldMkLst>
          <pc:docMk/>
          <pc:sldMk cId="1039622844" sldId="683"/>
        </pc:sldMkLst>
      </pc:sldChg>
      <pc:sldChg chg="del">
        <pc:chgData name="ِAwatef B" userId="4c3a533462edbdd8" providerId="LiveId" clId="{82F7BD11-DE4C-4A49-9328-404A305EF157}" dt="2024-10-12T18:32:41.002" v="883" actId="47"/>
        <pc:sldMkLst>
          <pc:docMk/>
          <pc:sldMk cId="2285867028" sldId="684"/>
        </pc:sldMkLst>
      </pc:sldChg>
      <pc:sldChg chg="del">
        <pc:chgData name="ِAwatef B" userId="4c3a533462edbdd8" providerId="LiveId" clId="{82F7BD11-DE4C-4A49-9328-404A305EF157}" dt="2024-10-12T18:32:41.002" v="883" actId="47"/>
        <pc:sldMkLst>
          <pc:docMk/>
          <pc:sldMk cId="2425448926" sldId="685"/>
        </pc:sldMkLst>
      </pc:sldChg>
      <pc:sldChg chg="del">
        <pc:chgData name="ِAwatef B" userId="4c3a533462edbdd8" providerId="LiveId" clId="{82F7BD11-DE4C-4A49-9328-404A305EF157}" dt="2024-10-12T18:32:41.002" v="883" actId="47"/>
        <pc:sldMkLst>
          <pc:docMk/>
          <pc:sldMk cId="85047933" sldId="686"/>
        </pc:sldMkLst>
      </pc:sldChg>
      <pc:sldChg chg="del">
        <pc:chgData name="ِAwatef B" userId="4c3a533462edbdd8" providerId="LiveId" clId="{82F7BD11-DE4C-4A49-9328-404A305EF157}" dt="2024-10-12T18:32:41.002" v="883" actId="47"/>
        <pc:sldMkLst>
          <pc:docMk/>
          <pc:sldMk cId="1955588858" sldId="687"/>
        </pc:sldMkLst>
      </pc:sldChg>
      <pc:sldChg chg="del">
        <pc:chgData name="ِAwatef B" userId="4c3a533462edbdd8" providerId="LiveId" clId="{82F7BD11-DE4C-4A49-9328-404A305EF157}" dt="2024-10-12T18:32:41.002" v="883" actId="47"/>
        <pc:sldMkLst>
          <pc:docMk/>
          <pc:sldMk cId="289790368" sldId="688"/>
        </pc:sldMkLst>
      </pc:sldChg>
      <pc:sldChg chg="del">
        <pc:chgData name="ِAwatef B" userId="4c3a533462edbdd8" providerId="LiveId" clId="{82F7BD11-DE4C-4A49-9328-404A305EF157}" dt="2024-10-12T18:32:41.002" v="883" actId="47"/>
        <pc:sldMkLst>
          <pc:docMk/>
          <pc:sldMk cId="4277391602" sldId="689"/>
        </pc:sldMkLst>
      </pc:sldChg>
      <pc:sldChg chg="del">
        <pc:chgData name="ِAwatef B" userId="4c3a533462edbdd8" providerId="LiveId" clId="{82F7BD11-DE4C-4A49-9328-404A305EF157}" dt="2024-10-12T18:32:41.002" v="883" actId="47"/>
        <pc:sldMkLst>
          <pc:docMk/>
          <pc:sldMk cId="3308818807" sldId="690"/>
        </pc:sldMkLst>
      </pc:sldChg>
      <pc:sldChg chg="del">
        <pc:chgData name="ِAwatef B" userId="4c3a533462edbdd8" providerId="LiveId" clId="{82F7BD11-DE4C-4A49-9328-404A305EF157}" dt="2024-10-12T18:32:41.002" v="883" actId="47"/>
        <pc:sldMkLst>
          <pc:docMk/>
          <pc:sldMk cId="1731875506" sldId="691"/>
        </pc:sldMkLst>
      </pc:sldChg>
      <pc:sldChg chg="del">
        <pc:chgData name="ِAwatef B" userId="4c3a533462edbdd8" providerId="LiveId" clId="{82F7BD11-DE4C-4A49-9328-404A305EF157}" dt="2024-10-12T18:32:41.002" v="883" actId="47"/>
        <pc:sldMkLst>
          <pc:docMk/>
          <pc:sldMk cId="1991956110" sldId="692"/>
        </pc:sldMkLst>
      </pc:sldChg>
      <pc:sldChg chg="del">
        <pc:chgData name="ِAwatef B" userId="4c3a533462edbdd8" providerId="LiveId" clId="{82F7BD11-DE4C-4A49-9328-404A305EF157}" dt="2024-10-12T18:32:41.002" v="883" actId="47"/>
        <pc:sldMkLst>
          <pc:docMk/>
          <pc:sldMk cId="641054696" sldId="693"/>
        </pc:sldMkLst>
      </pc:sldChg>
      <pc:sldChg chg="del">
        <pc:chgData name="ِAwatef B" userId="4c3a533462edbdd8" providerId="LiveId" clId="{82F7BD11-DE4C-4A49-9328-404A305EF157}" dt="2024-10-12T18:32:41.002" v="883" actId="47"/>
        <pc:sldMkLst>
          <pc:docMk/>
          <pc:sldMk cId="1313653938" sldId="694"/>
        </pc:sldMkLst>
      </pc:sldChg>
      <pc:sldChg chg="del">
        <pc:chgData name="ِAwatef B" userId="4c3a533462edbdd8" providerId="LiveId" clId="{82F7BD11-DE4C-4A49-9328-404A305EF157}" dt="2024-10-12T18:32:41.002" v="883" actId="47"/>
        <pc:sldMkLst>
          <pc:docMk/>
          <pc:sldMk cId="527001927" sldId="695"/>
        </pc:sldMkLst>
      </pc:sldChg>
      <pc:sldChg chg="del">
        <pc:chgData name="ِAwatef B" userId="4c3a533462edbdd8" providerId="LiveId" clId="{82F7BD11-DE4C-4A49-9328-404A305EF157}" dt="2024-10-12T18:32:41.002" v="883" actId="47"/>
        <pc:sldMkLst>
          <pc:docMk/>
          <pc:sldMk cId="3915596281" sldId="696"/>
        </pc:sldMkLst>
      </pc:sldChg>
      <pc:sldChg chg="del">
        <pc:chgData name="ِAwatef B" userId="4c3a533462edbdd8" providerId="LiveId" clId="{82F7BD11-DE4C-4A49-9328-404A305EF157}" dt="2024-10-12T18:32:41.002" v="883" actId="47"/>
        <pc:sldMkLst>
          <pc:docMk/>
          <pc:sldMk cId="1486823933" sldId="697"/>
        </pc:sldMkLst>
      </pc:sldChg>
      <pc:sldChg chg="del">
        <pc:chgData name="ِAwatef B" userId="4c3a533462edbdd8" providerId="LiveId" clId="{82F7BD11-DE4C-4A49-9328-404A305EF157}" dt="2024-10-12T18:32:41.002" v="883" actId="47"/>
        <pc:sldMkLst>
          <pc:docMk/>
          <pc:sldMk cId="1917593346" sldId="698"/>
        </pc:sldMkLst>
      </pc:sldChg>
      <pc:sldChg chg="del">
        <pc:chgData name="ِAwatef B" userId="4c3a533462edbdd8" providerId="LiveId" clId="{82F7BD11-DE4C-4A49-9328-404A305EF157}" dt="2024-10-12T18:32:41.002" v="883" actId="47"/>
        <pc:sldMkLst>
          <pc:docMk/>
          <pc:sldMk cId="3299796452" sldId="701"/>
        </pc:sldMkLst>
      </pc:sldChg>
      <pc:sldChg chg="del">
        <pc:chgData name="ِAwatef B" userId="4c3a533462edbdd8" providerId="LiveId" clId="{82F7BD11-DE4C-4A49-9328-404A305EF157}" dt="2024-10-12T18:32:41.002" v="883" actId="47"/>
        <pc:sldMkLst>
          <pc:docMk/>
          <pc:sldMk cId="3013330409" sldId="702"/>
        </pc:sldMkLst>
      </pc:sldChg>
      <pc:sldChg chg="del">
        <pc:chgData name="ِAwatef B" userId="4c3a533462edbdd8" providerId="LiveId" clId="{82F7BD11-DE4C-4A49-9328-404A305EF157}" dt="2024-10-12T18:32:41.002" v="883" actId="47"/>
        <pc:sldMkLst>
          <pc:docMk/>
          <pc:sldMk cId="2365883578" sldId="703"/>
        </pc:sldMkLst>
      </pc:sldChg>
      <pc:sldChg chg="del">
        <pc:chgData name="ِAwatef B" userId="4c3a533462edbdd8" providerId="LiveId" clId="{82F7BD11-DE4C-4A49-9328-404A305EF157}" dt="2024-10-12T18:32:41.002" v="883" actId="47"/>
        <pc:sldMkLst>
          <pc:docMk/>
          <pc:sldMk cId="4115028210" sldId="704"/>
        </pc:sldMkLst>
      </pc:sldChg>
      <pc:sldChg chg="del">
        <pc:chgData name="ِAwatef B" userId="4c3a533462edbdd8" providerId="LiveId" clId="{82F7BD11-DE4C-4A49-9328-404A305EF157}" dt="2024-10-12T18:32:41.002" v="883" actId="47"/>
        <pc:sldMkLst>
          <pc:docMk/>
          <pc:sldMk cId="1544027562" sldId="705"/>
        </pc:sldMkLst>
      </pc:sldChg>
      <pc:sldChg chg="del">
        <pc:chgData name="ِAwatef B" userId="4c3a533462edbdd8" providerId="LiveId" clId="{82F7BD11-DE4C-4A49-9328-404A305EF157}" dt="2024-10-12T18:32:41.002" v="883" actId="47"/>
        <pc:sldMkLst>
          <pc:docMk/>
          <pc:sldMk cId="471888961" sldId="706"/>
        </pc:sldMkLst>
      </pc:sldChg>
      <pc:sldChg chg="addSp delSp modSp mod delAnim modAnim">
        <pc:chgData name="ِAwatef B" userId="4c3a533462edbdd8" providerId="LiveId" clId="{82F7BD11-DE4C-4A49-9328-404A305EF157}" dt="2024-10-15T10:02:23.881" v="914"/>
        <pc:sldMkLst>
          <pc:docMk/>
          <pc:sldMk cId="402852008" sldId="707"/>
        </pc:sldMkLst>
        <pc:spChg chg="mod">
          <ac:chgData name="ِAwatef B" userId="4c3a533462edbdd8" providerId="LiveId" clId="{82F7BD11-DE4C-4A49-9328-404A305EF157}" dt="2024-10-12T18:27:22.001" v="849" actId="207"/>
          <ac:spMkLst>
            <pc:docMk/>
            <pc:sldMk cId="402852008" sldId="707"/>
            <ac:spMk id="3" creationId="{F7742FE6-616D-D342-D9B2-E546C0FA367B}"/>
          </ac:spMkLst>
        </pc:spChg>
        <pc:spChg chg="mod">
          <ac:chgData name="ِAwatef B" userId="4c3a533462edbdd8" providerId="LiveId" clId="{82F7BD11-DE4C-4A49-9328-404A305EF157}" dt="2024-10-12T18:26:28.113" v="844" actId="1076"/>
          <ac:spMkLst>
            <pc:docMk/>
            <pc:sldMk cId="402852008" sldId="707"/>
            <ac:spMk id="5" creationId="{F8C5A973-7087-C0AB-626C-FCA351C48265}"/>
          </ac:spMkLst>
        </pc:spChg>
        <pc:spChg chg="add del mod">
          <ac:chgData name="ِAwatef B" userId="4c3a533462edbdd8" providerId="LiveId" clId="{82F7BD11-DE4C-4A49-9328-404A305EF157}" dt="2024-10-12T18:26:21.254" v="842" actId="478"/>
          <ac:spMkLst>
            <pc:docMk/>
            <pc:sldMk cId="402852008" sldId="707"/>
            <ac:spMk id="7" creationId="{A8916723-15CD-7C91-0C66-3E2C74B363D7}"/>
          </ac:spMkLst>
        </pc:spChg>
        <pc:spChg chg="mod">
          <ac:chgData name="ِAwatef B" userId="4c3a533462edbdd8" providerId="LiveId" clId="{82F7BD11-DE4C-4A49-9328-404A305EF157}" dt="2024-10-12T18:26:25.964" v="843" actId="1076"/>
          <ac:spMkLst>
            <pc:docMk/>
            <pc:sldMk cId="402852008" sldId="707"/>
            <ac:spMk id="25" creationId="{2BC869EB-5623-4AA1-9123-4AF9DF916049}"/>
          </ac:spMkLst>
        </pc:spChg>
        <pc:picChg chg="del">
          <ac:chgData name="ِAwatef B" userId="4c3a533462edbdd8" providerId="LiveId" clId="{82F7BD11-DE4C-4A49-9328-404A305EF157}" dt="2024-10-12T17:38:57.920" v="305" actId="478"/>
          <ac:picMkLst>
            <pc:docMk/>
            <pc:sldMk cId="402852008" sldId="707"/>
            <ac:picMk id="2" creationId="{C332CA20-FF72-7F55-965E-FAE774C65417}"/>
          </ac:picMkLst>
        </pc:picChg>
      </pc:sldChg>
      <pc:sldChg chg="delSp modSp mod delAnim modAnim">
        <pc:chgData name="ِAwatef B" userId="4c3a533462edbdd8" providerId="LiveId" clId="{82F7BD11-DE4C-4A49-9328-404A305EF157}" dt="2024-10-15T09:13:01.060" v="896"/>
        <pc:sldMkLst>
          <pc:docMk/>
          <pc:sldMk cId="1482824151" sldId="709"/>
        </pc:sldMkLst>
        <pc:spChg chg="mod">
          <ac:chgData name="ِAwatef B" userId="4c3a533462edbdd8" providerId="LiveId" clId="{82F7BD11-DE4C-4A49-9328-404A305EF157}" dt="2024-10-12T13:38:31.769" v="134" actId="207"/>
          <ac:spMkLst>
            <pc:docMk/>
            <pc:sldMk cId="1482824151" sldId="709"/>
            <ac:spMk id="3" creationId="{F7742FE6-616D-D342-D9B2-E546C0FA367B}"/>
          </ac:spMkLst>
        </pc:spChg>
        <pc:spChg chg="mod">
          <ac:chgData name="ِAwatef B" userId="4c3a533462edbdd8" providerId="LiveId" clId="{82F7BD11-DE4C-4A49-9328-404A305EF157}" dt="2024-10-12T17:38:22.018" v="297" actId="1076"/>
          <ac:spMkLst>
            <pc:docMk/>
            <pc:sldMk cId="1482824151" sldId="709"/>
            <ac:spMk id="5" creationId="{F8C5A973-7087-C0AB-626C-FCA351C48265}"/>
          </ac:spMkLst>
        </pc:spChg>
        <pc:picChg chg="del">
          <ac:chgData name="ِAwatef B" userId="4c3a533462edbdd8" providerId="LiveId" clId="{82F7BD11-DE4C-4A49-9328-404A305EF157}" dt="2024-10-12T13:37:00.370" v="79" actId="478"/>
          <ac:picMkLst>
            <pc:docMk/>
            <pc:sldMk cId="1482824151" sldId="709"/>
            <ac:picMk id="2" creationId="{D915DF55-401D-14DC-671A-7F0E5CE129A6}"/>
          </ac:picMkLst>
        </pc:picChg>
      </pc:sldChg>
      <pc:sldChg chg="delSp modSp mod delAnim">
        <pc:chgData name="ِAwatef B" userId="4c3a533462edbdd8" providerId="LiveId" clId="{82F7BD11-DE4C-4A49-9328-404A305EF157}" dt="2024-10-15T09:18:12.956" v="912" actId="20577"/>
        <pc:sldMkLst>
          <pc:docMk/>
          <pc:sldMk cId="805627824" sldId="710"/>
        </pc:sldMkLst>
        <pc:spChg chg="mod">
          <ac:chgData name="ِAwatef B" userId="4c3a533462edbdd8" providerId="LiveId" clId="{82F7BD11-DE4C-4A49-9328-404A305EF157}" dt="2024-10-15T09:18:12.956" v="912" actId="20577"/>
          <ac:spMkLst>
            <pc:docMk/>
            <pc:sldMk cId="805627824" sldId="710"/>
            <ac:spMk id="6" creationId="{00EB9016-9AEF-D03E-8AA2-44F2416DE52B}"/>
          </ac:spMkLst>
        </pc:spChg>
        <pc:picChg chg="del">
          <ac:chgData name="ِAwatef B" userId="4c3a533462edbdd8" providerId="LiveId" clId="{82F7BD11-DE4C-4A49-9328-404A305EF157}" dt="2024-10-12T17:29:01.742" v="164" actId="478"/>
          <ac:picMkLst>
            <pc:docMk/>
            <pc:sldMk cId="805627824" sldId="710"/>
            <ac:picMk id="3" creationId="{5B4CC787-6B3C-2193-802B-768A7D9BC706}"/>
          </ac:picMkLst>
        </pc:picChg>
      </pc:sldChg>
      <pc:sldChg chg="delSp modSp mod delAnim modAnim">
        <pc:chgData name="ِAwatef B" userId="4c3a533462edbdd8" providerId="LiveId" clId="{82F7BD11-DE4C-4A49-9328-404A305EF157}" dt="2024-10-15T09:31:46.508" v="913"/>
        <pc:sldMkLst>
          <pc:docMk/>
          <pc:sldMk cId="1827993131" sldId="711"/>
        </pc:sldMkLst>
        <pc:spChg chg="mod">
          <ac:chgData name="ِAwatef B" userId="4c3a533462edbdd8" providerId="LiveId" clId="{82F7BD11-DE4C-4A49-9328-404A305EF157}" dt="2024-10-12T17:32:22.649" v="221" actId="1035"/>
          <ac:spMkLst>
            <pc:docMk/>
            <pc:sldMk cId="1827993131" sldId="711"/>
            <ac:spMk id="2" creationId="{5C73D1F7-AC01-9968-2C78-9096219D3FE0}"/>
          </ac:spMkLst>
        </pc:spChg>
        <pc:spChg chg="mod">
          <ac:chgData name="ِAwatef B" userId="4c3a533462edbdd8" providerId="LiveId" clId="{82F7BD11-DE4C-4A49-9328-404A305EF157}" dt="2024-10-12T17:34:56.834" v="261" actId="207"/>
          <ac:spMkLst>
            <pc:docMk/>
            <pc:sldMk cId="1827993131" sldId="711"/>
            <ac:spMk id="6" creationId="{00EB9016-9AEF-D03E-8AA2-44F2416DE52B}"/>
          </ac:spMkLst>
        </pc:spChg>
        <pc:picChg chg="del">
          <ac:chgData name="ِAwatef B" userId="4c3a533462edbdd8" providerId="LiveId" clId="{82F7BD11-DE4C-4A49-9328-404A305EF157}" dt="2024-10-12T17:32:09.542" v="181" actId="478"/>
          <ac:picMkLst>
            <pc:docMk/>
            <pc:sldMk cId="1827993131" sldId="711"/>
            <ac:picMk id="3" creationId="{A1E37FEE-A1EA-46EA-CCB9-F87925BC24BA}"/>
          </ac:picMkLst>
        </pc:picChg>
      </pc:sldChg>
      <pc:sldChg chg="modSp add mod modAnim">
        <pc:chgData name="ِAwatef B" userId="4c3a533462edbdd8" providerId="LiveId" clId="{82F7BD11-DE4C-4A49-9328-404A305EF157}" dt="2024-10-17T06:18:06.516" v="916"/>
        <pc:sldMkLst>
          <pc:docMk/>
          <pc:sldMk cId="3376591055" sldId="712"/>
        </pc:sldMkLst>
        <pc:spChg chg="mod">
          <ac:chgData name="ِAwatef B" userId="4c3a533462edbdd8" providerId="LiveId" clId="{82F7BD11-DE4C-4A49-9328-404A305EF157}" dt="2024-10-12T17:41:31.800" v="345" actId="1035"/>
          <ac:spMkLst>
            <pc:docMk/>
            <pc:sldMk cId="3376591055" sldId="712"/>
            <ac:spMk id="3" creationId="{F7742FE6-616D-D342-D9B2-E546C0FA367B}"/>
          </ac:spMkLst>
        </pc:spChg>
      </pc:sldChg>
      <pc:sldChg chg="modSp add mod modAnim">
        <pc:chgData name="ِAwatef B" userId="4c3a533462edbdd8" providerId="LiveId" clId="{82F7BD11-DE4C-4A49-9328-404A305EF157}" dt="2024-10-17T06:18:02.446" v="915"/>
        <pc:sldMkLst>
          <pc:docMk/>
          <pc:sldMk cId="4186429455" sldId="713"/>
        </pc:sldMkLst>
        <pc:spChg chg="mod">
          <ac:chgData name="ِAwatef B" userId="4c3a533462edbdd8" providerId="LiveId" clId="{82F7BD11-DE4C-4A49-9328-404A305EF157}" dt="2024-10-12T17:41:00.739" v="319" actId="403"/>
          <ac:spMkLst>
            <pc:docMk/>
            <pc:sldMk cId="4186429455" sldId="713"/>
            <ac:spMk id="3" creationId="{F7742FE6-616D-D342-D9B2-E546C0FA367B}"/>
          </ac:spMkLst>
        </pc:spChg>
        <pc:spChg chg="mod">
          <ac:chgData name="ِAwatef B" userId="4c3a533462edbdd8" providerId="LiveId" clId="{82F7BD11-DE4C-4A49-9328-404A305EF157}" dt="2024-10-12T17:40:56.196" v="318" actId="14100"/>
          <ac:spMkLst>
            <pc:docMk/>
            <pc:sldMk cId="4186429455" sldId="713"/>
            <ac:spMk id="25" creationId="{2BC869EB-5623-4AA1-9123-4AF9DF916049}"/>
          </ac:spMkLst>
        </pc:spChg>
      </pc:sldChg>
      <pc:sldChg chg="modSp add mod ord modAnim">
        <pc:chgData name="ِAwatef B" userId="4c3a533462edbdd8" providerId="LiveId" clId="{82F7BD11-DE4C-4A49-9328-404A305EF157}" dt="2024-10-17T06:20:46.685" v="921"/>
        <pc:sldMkLst>
          <pc:docMk/>
          <pc:sldMk cId="1478394480" sldId="714"/>
        </pc:sldMkLst>
        <pc:spChg chg="mod">
          <ac:chgData name="ِAwatef B" userId="4c3a533462edbdd8" providerId="LiveId" clId="{82F7BD11-DE4C-4A49-9328-404A305EF157}" dt="2024-10-12T17:44:16.347" v="395" actId="20577"/>
          <ac:spMkLst>
            <pc:docMk/>
            <pc:sldMk cId="1478394480" sldId="714"/>
            <ac:spMk id="3" creationId="{F7742FE6-616D-D342-D9B2-E546C0FA367B}"/>
          </ac:spMkLst>
        </pc:spChg>
      </pc:sldChg>
      <pc:sldChg chg="modSp add mod modAnim">
        <pc:chgData name="ِAwatef B" userId="4c3a533462edbdd8" providerId="LiveId" clId="{82F7BD11-DE4C-4A49-9328-404A305EF157}" dt="2024-10-17T06:25:46.701" v="922"/>
        <pc:sldMkLst>
          <pc:docMk/>
          <pc:sldMk cId="1115272640" sldId="715"/>
        </pc:sldMkLst>
        <pc:spChg chg="mod">
          <ac:chgData name="ِAwatef B" userId="4c3a533462edbdd8" providerId="LiveId" clId="{82F7BD11-DE4C-4A49-9328-404A305EF157}" dt="2024-10-12T17:44:39.286" v="401" actId="20577"/>
          <ac:spMkLst>
            <pc:docMk/>
            <pc:sldMk cId="1115272640" sldId="715"/>
            <ac:spMk id="3" creationId="{F7742FE6-616D-D342-D9B2-E546C0FA367B}"/>
          </ac:spMkLst>
        </pc:spChg>
      </pc:sldChg>
      <pc:sldChg chg="modSp add mod modAnim">
        <pc:chgData name="ِAwatef B" userId="4c3a533462edbdd8" providerId="LiveId" clId="{82F7BD11-DE4C-4A49-9328-404A305EF157}" dt="2024-10-17T06:27:58.603" v="923"/>
        <pc:sldMkLst>
          <pc:docMk/>
          <pc:sldMk cId="2315950893" sldId="716"/>
        </pc:sldMkLst>
        <pc:spChg chg="mod">
          <ac:chgData name="ِAwatef B" userId="4c3a533462edbdd8" providerId="LiveId" clId="{82F7BD11-DE4C-4A49-9328-404A305EF157}" dt="2024-10-12T17:45:39.087" v="406" actId="20577"/>
          <ac:spMkLst>
            <pc:docMk/>
            <pc:sldMk cId="2315950893" sldId="716"/>
            <ac:spMk id="3" creationId="{F7742FE6-616D-D342-D9B2-E546C0FA367B}"/>
          </ac:spMkLst>
        </pc:spChg>
      </pc:sldChg>
      <pc:sldChg chg="modSp add mod modAnim">
        <pc:chgData name="ِAwatef B" userId="4c3a533462edbdd8" providerId="LiveId" clId="{82F7BD11-DE4C-4A49-9328-404A305EF157}" dt="2024-10-17T06:29:34.250" v="924"/>
        <pc:sldMkLst>
          <pc:docMk/>
          <pc:sldMk cId="490603143" sldId="717"/>
        </pc:sldMkLst>
        <pc:spChg chg="mod">
          <ac:chgData name="ِAwatef B" userId="4c3a533462edbdd8" providerId="LiveId" clId="{82F7BD11-DE4C-4A49-9328-404A305EF157}" dt="2024-10-12T17:50:06.886" v="428" actId="404"/>
          <ac:spMkLst>
            <pc:docMk/>
            <pc:sldMk cId="490603143" sldId="717"/>
            <ac:spMk id="3" creationId="{F7742FE6-616D-D342-D9B2-E546C0FA367B}"/>
          </ac:spMkLst>
        </pc:spChg>
      </pc:sldChg>
      <pc:sldChg chg="modSp add mod modAnim">
        <pc:chgData name="ِAwatef B" userId="4c3a533462edbdd8" providerId="LiveId" clId="{82F7BD11-DE4C-4A49-9328-404A305EF157}" dt="2024-10-17T06:31:38.267" v="931"/>
        <pc:sldMkLst>
          <pc:docMk/>
          <pc:sldMk cId="259992988" sldId="718"/>
        </pc:sldMkLst>
        <pc:spChg chg="mod">
          <ac:chgData name="ِAwatef B" userId="4c3a533462edbdd8" providerId="LiveId" clId="{82F7BD11-DE4C-4A49-9328-404A305EF157}" dt="2024-10-17T06:30:18.989" v="930" actId="20577"/>
          <ac:spMkLst>
            <pc:docMk/>
            <pc:sldMk cId="259992988" sldId="718"/>
            <ac:spMk id="3" creationId="{F7742FE6-616D-D342-D9B2-E546C0FA367B}"/>
          </ac:spMkLst>
        </pc:spChg>
      </pc:sldChg>
      <pc:sldChg chg="modSp add mod">
        <pc:chgData name="ِAwatef B" userId="4c3a533462edbdd8" providerId="LiveId" clId="{82F7BD11-DE4C-4A49-9328-404A305EF157}" dt="2024-10-12T17:53:22.512" v="488" actId="1076"/>
        <pc:sldMkLst>
          <pc:docMk/>
          <pc:sldMk cId="1979823706" sldId="719"/>
        </pc:sldMkLst>
        <pc:spChg chg="mod">
          <ac:chgData name="ِAwatef B" userId="4c3a533462edbdd8" providerId="LiveId" clId="{82F7BD11-DE4C-4A49-9328-404A305EF157}" dt="2024-10-12T17:53:22.512" v="488" actId="1076"/>
          <ac:spMkLst>
            <pc:docMk/>
            <pc:sldMk cId="1979823706" sldId="719"/>
            <ac:spMk id="3" creationId="{F7742FE6-616D-D342-D9B2-E546C0FA367B}"/>
          </ac:spMkLst>
        </pc:spChg>
        <pc:spChg chg="mod">
          <ac:chgData name="ِAwatef B" userId="4c3a533462edbdd8" providerId="LiveId" clId="{82F7BD11-DE4C-4A49-9328-404A305EF157}" dt="2024-10-12T17:53:18.842" v="487" actId="1076"/>
          <ac:spMkLst>
            <pc:docMk/>
            <pc:sldMk cId="1979823706" sldId="719"/>
            <ac:spMk id="25" creationId="{2BC869EB-5623-4AA1-9123-4AF9DF916049}"/>
          </ac:spMkLst>
        </pc:spChg>
      </pc:sldChg>
      <pc:sldChg chg="modSp add mod modAnim">
        <pc:chgData name="ِAwatef B" userId="4c3a533462edbdd8" providerId="LiveId" clId="{82F7BD11-DE4C-4A49-9328-404A305EF157}" dt="2024-10-17T06:39:36.198" v="933"/>
        <pc:sldMkLst>
          <pc:docMk/>
          <pc:sldMk cId="3304153114" sldId="720"/>
        </pc:sldMkLst>
        <pc:spChg chg="mod">
          <ac:chgData name="ِAwatef B" userId="4c3a533462edbdd8" providerId="LiveId" clId="{82F7BD11-DE4C-4A49-9328-404A305EF157}" dt="2024-10-12T17:56:32.504" v="543" actId="207"/>
          <ac:spMkLst>
            <pc:docMk/>
            <pc:sldMk cId="3304153114" sldId="720"/>
            <ac:spMk id="3" creationId="{F7742FE6-616D-D342-D9B2-E546C0FA367B}"/>
          </ac:spMkLst>
        </pc:spChg>
        <pc:spChg chg="mod">
          <ac:chgData name="ِAwatef B" userId="4c3a533462edbdd8" providerId="LiveId" clId="{82F7BD11-DE4C-4A49-9328-404A305EF157}" dt="2024-10-12T17:56:10.391" v="523" actId="1076"/>
          <ac:spMkLst>
            <pc:docMk/>
            <pc:sldMk cId="3304153114" sldId="720"/>
            <ac:spMk id="5" creationId="{F8C5A973-7087-C0AB-626C-FCA351C48265}"/>
          </ac:spMkLst>
        </pc:spChg>
        <pc:spChg chg="mod">
          <ac:chgData name="ِAwatef B" userId="4c3a533462edbdd8" providerId="LiveId" clId="{82F7BD11-DE4C-4A49-9328-404A305EF157}" dt="2024-10-12T17:56:04.428" v="521" actId="1076"/>
          <ac:spMkLst>
            <pc:docMk/>
            <pc:sldMk cId="3304153114" sldId="720"/>
            <ac:spMk id="7" creationId="{A8916723-15CD-7C91-0C66-3E2C74B363D7}"/>
          </ac:spMkLst>
        </pc:spChg>
        <pc:spChg chg="mod">
          <ac:chgData name="ِAwatef B" userId="4c3a533462edbdd8" providerId="LiveId" clId="{82F7BD11-DE4C-4A49-9328-404A305EF157}" dt="2024-10-12T17:56:07.988" v="522" actId="14100"/>
          <ac:spMkLst>
            <pc:docMk/>
            <pc:sldMk cId="3304153114" sldId="720"/>
            <ac:spMk id="25" creationId="{2BC869EB-5623-4AA1-9123-4AF9DF916049}"/>
          </ac:spMkLst>
        </pc:spChg>
      </pc:sldChg>
      <pc:sldChg chg="modSp add del mod ord modAnim">
        <pc:chgData name="ِAwatef B" userId="4c3a533462edbdd8" providerId="LiveId" clId="{82F7BD11-DE4C-4A49-9328-404A305EF157}" dt="2024-10-17T06:37:09.623" v="932"/>
        <pc:sldMkLst>
          <pc:docMk/>
          <pc:sldMk cId="984268417" sldId="721"/>
        </pc:sldMkLst>
        <pc:spChg chg="mod">
          <ac:chgData name="ِAwatef B" userId="4c3a533462edbdd8" providerId="LiveId" clId="{82F7BD11-DE4C-4A49-9328-404A305EF157}" dt="2024-10-12T17:54:45.970" v="505" actId="1076"/>
          <ac:spMkLst>
            <pc:docMk/>
            <pc:sldMk cId="984268417" sldId="721"/>
            <ac:spMk id="3" creationId="{F7742FE6-616D-D342-D9B2-E546C0FA367B}"/>
          </ac:spMkLst>
        </pc:spChg>
        <pc:spChg chg="mod">
          <ac:chgData name="ِAwatef B" userId="4c3a533462edbdd8" providerId="LiveId" clId="{82F7BD11-DE4C-4A49-9328-404A305EF157}" dt="2024-10-12T17:55:11.406" v="510" actId="14100"/>
          <ac:spMkLst>
            <pc:docMk/>
            <pc:sldMk cId="984268417" sldId="721"/>
            <ac:spMk id="25" creationId="{2BC869EB-5623-4AA1-9123-4AF9DF916049}"/>
          </ac:spMkLst>
        </pc:spChg>
      </pc:sldChg>
      <pc:sldChg chg="modSp add mod ord modAnim">
        <pc:chgData name="ِAwatef B" userId="4c3a533462edbdd8" providerId="LiveId" clId="{82F7BD11-DE4C-4A49-9328-404A305EF157}" dt="2024-10-17T06:40:59.104" v="934"/>
        <pc:sldMkLst>
          <pc:docMk/>
          <pc:sldMk cId="3625328874" sldId="722"/>
        </pc:sldMkLst>
        <pc:spChg chg="mod">
          <ac:chgData name="ِAwatef B" userId="4c3a533462edbdd8" providerId="LiveId" clId="{82F7BD11-DE4C-4A49-9328-404A305EF157}" dt="2024-10-12T17:57:30.562" v="553" actId="207"/>
          <ac:spMkLst>
            <pc:docMk/>
            <pc:sldMk cId="3625328874" sldId="722"/>
            <ac:spMk id="3" creationId="{F7742FE6-616D-D342-D9B2-E546C0FA367B}"/>
          </ac:spMkLst>
        </pc:spChg>
      </pc:sldChg>
      <pc:sldChg chg="addSp delSp modSp add mod ord modAnim">
        <pc:chgData name="ِAwatef B" userId="4c3a533462edbdd8" providerId="LiveId" clId="{82F7BD11-DE4C-4A49-9328-404A305EF157}" dt="2024-10-17T06:43:40.424" v="935"/>
        <pc:sldMkLst>
          <pc:docMk/>
          <pc:sldMk cId="3891186528" sldId="723"/>
        </pc:sldMkLst>
        <pc:spChg chg="add mod">
          <ac:chgData name="ِAwatef B" userId="4c3a533462edbdd8" providerId="LiveId" clId="{82F7BD11-DE4C-4A49-9328-404A305EF157}" dt="2024-10-12T18:00:43.825" v="577" actId="1076"/>
          <ac:spMkLst>
            <pc:docMk/>
            <pc:sldMk cId="3891186528" sldId="723"/>
            <ac:spMk id="2" creationId="{08F94E46-DECB-E02B-2244-86FC4D13BCEF}"/>
          </ac:spMkLst>
        </pc:spChg>
        <pc:spChg chg="mod">
          <ac:chgData name="ِAwatef B" userId="4c3a533462edbdd8" providerId="LiveId" clId="{82F7BD11-DE4C-4A49-9328-404A305EF157}" dt="2024-10-12T18:00:48.646" v="578" actId="1076"/>
          <ac:spMkLst>
            <pc:docMk/>
            <pc:sldMk cId="3891186528" sldId="723"/>
            <ac:spMk id="3" creationId="{F7742FE6-616D-D342-D9B2-E546C0FA367B}"/>
          </ac:spMkLst>
        </pc:spChg>
        <pc:spChg chg="add mod">
          <ac:chgData name="ِAwatef B" userId="4c3a533462edbdd8" providerId="LiveId" clId="{82F7BD11-DE4C-4A49-9328-404A305EF157}" dt="2024-10-12T18:00:43.825" v="577" actId="1076"/>
          <ac:spMkLst>
            <pc:docMk/>
            <pc:sldMk cId="3891186528" sldId="723"/>
            <ac:spMk id="4" creationId="{4F45A802-0757-DB73-0599-089CDD2B7AEE}"/>
          </ac:spMkLst>
        </pc:spChg>
        <pc:spChg chg="del">
          <ac:chgData name="ِAwatef B" userId="4c3a533462edbdd8" providerId="LiveId" clId="{82F7BD11-DE4C-4A49-9328-404A305EF157}" dt="2024-10-12T17:58:30.161" v="562" actId="478"/>
          <ac:spMkLst>
            <pc:docMk/>
            <pc:sldMk cId="3891186528" sldId="723"/>
            <ac:spMk id="7" creationId="{A8916723-15CD-7C91-0C66-3E2C74B363D7}"/>
          </ac:spMkLst>
        </pc:spChg>
        <pc:spChg chg="mod">
          <ac:chgData name="ِAwatef B" userId="4c3a533462edbdd8" providerId="LiveId" clId="{82F7BD11-DE4C-4A49-9328-404A305EF157}" dt="2024-10-12T18:00:29.291" v="573" actId="14100"/>
          <ac:spMkLst>
            <pc:docMk/>
            <pc:sldMk cId="3891186528" sldId="723"/>
            <ac:spMk id="25" creationId="{2BC869EB-5623-4AA1-9123-4AF9DF916049}"/>
          </ac:spMkLst>
        </pc:spChg>
      </pc:sldChg>
      <pc:sldChg chg="delSp modSp add mod ord">
        <pc:chgData name="ِAwatef B" userId="4c3a533462edbdd8" providerId="LiveId" clId="{82F7BD11-DE4C-4A49-9328-404A305EF157}" dt="2024-10-17T06:46:31.231" v="942" actId="20577"/>
        <pc:sldMkLst>
          <pc:docMk/>
          <pc:sldMk cId="1710546588" sldId="724"/>
        </pc:sldMkLst>
        <pc:spChg chg="mod">
          <ac:chgData name="ِAwatef B" userId="4c3a533462edbdd8" providerId="LiveId" clId="{82F7BD11-DE4C-4A49-9328-404A305EF157}" dt="2024-10-17T06:46:31.231" v="942" actId="20577"/>
          <ac:spMkLst>
            <pc:docMk/>
            <pc:sldMk cId="1710546588" sldId="724"/>
            <ac:spMk id="3" creationId="{F7742FE6-616D-D342-D9B2-E546C0FA367B}"/>
          </ac:spMkLst>
        </pc:spChg>
        <pc:spChg chg="del">
          <ac:chgData name="ِAwatef B" userId="4c3a533462edbdd8" providerId="LiveId" clId="{82F7BD11-DE4C-4A49-9328-404A305EF157}" dt="2024-10-12T18:02:46.073" v="592" actId="478"/>
          <ac:spMkLst>
            <pc:docMk/>
            <pc:sldMk cId="1710546588" sldId="724"/>
            <ac:spMk id="7" creationId="{A8916723-15CD-7C91-0C66-3E2C74B363D7}"/>
          </ac:spMkLst>
        </pc:spChg>
      </pc:sldChg>
      <pc:sldChg chg="modSp add mod">
        <pc:chgData name="ِAwatef B" userId="4c3a533462edbdd8" providerId="LiveId" clId="{82F7BD11-DE4C-4A49-9328-404A305EF157}" dt="2024-10-17T06:46:51.435" v="966" actId="1038"/>
        <pc:sldMkLst>
          <pc:docMk/>
          <pc:sldMk cId="3213568470" sldId="725"/>
        </pc:sldMkLst>
        <pc:spChg chg="mod">
          <ac:chgData name="ِAwatef B" userId="4c3a533462edbdd8" providerId="LiveId" clId="{82F7BD11-DE4C-4A49-9328-404A305EF157}" dt="2024-10-17T06:46:51.435" v="966" actId="1038"/>
          <ac:spMkLst>
            <pc:docMk/>
            <pc:sldMk cId="3213568470" sldId="725"/>
            <ac:spMk id="3" creationId="{F7742FE6-616D-D342-D9B2-E546C0FA367B}"/>
          </ac:spMkLst>
        </pc:spChg>
        <pc:spChg chg="mod">
          <ac:chgData name="ِAwatef B" userId="4c3a533462edbdd8" providerId="LiveId" clId="{82F7BD11-DE4C-4A49-9328-404A305EF157}" dt="2024-10-12T18:05:15.332" v="609" actId="14100"/>
          <ac:spMkLst>
            <pc:docMk/>
            <pc:sldMk cId="3213568470" sldId="725"/>
            <ac:spMk id="25" creationId="{2BC869EB-5623-4AA1-9123-4AF9DF916049}"/>
          </ac:spMkLst>
        </pc:spChg>
      </pc:sldChg>
      <pc:sldChg chg="modSp add mod modAnim">
        <pc:chgData name="ِAwatef B" userId="4c3a533462edbdd8" providerId="LiveId" clId="{82F7BD11-DE4C-4A49-9328-404A305EF157}" dt="2024-10-17T06:56:43.849" v="972"/>
        <pc:sldMkLst>
          <pc:docMk/>
          <pc:sldMk cId="3296478262" sldId="726"/>
        </pc:sldMkLst>
        <pc:spChg chg="mod">
          <ac:chgData name="ِAwatef B" userId="4c3a533462edbdd8" providerId="LiveId" clId="{82F7BD11-DE4C-4A49-9328-404A305EF157}" dt="2024-10-17T06:52:40.201" v="967" actId="20577"/>
          <ac:spMkLst>
            <pc:docMk/>
            <pc:sldMk cId="3296478262" sldId="726"/>
            <ac:spMk id="3" creationId="{F7742FE6-616D-D342-D9B2-E546C0FA367B}"/>
          </ac:spMkLst>
        </pc:spChg>
        <pc:spChg chg="mod">
          <ac:chgData name="ِAwatef B" userId="4c3a533462edbdd8" providerId="LiveId" clId="{82F7BD11-DE4C-4A49-9328-404A305EF157}" dt="2024-10-12T18:06:24.104" v="616" actId="14100"/>
          <ac:spMkLst>
            <pc:docMk/>
            <pc:sldMk cId="3296478262" sldId="726"/>
            <ac:spMk id="25" creationId="{2BC869EB-5623-4AA1-9123-4AF9DF916049}"/>
          </ac:spMkLst>
        </pc:spChg>
        <pc:picChg chg="mod">
          <ac:chgData name="ِAwatef B" userId="4c3a533462edbdd8" providerId="LiveId" clId="{82F7BD11-DE4C-4A49-9328-404A305EF157}" dt="2024-10-17T06:55:03.664" v="968" actId="1076"/>
          <ac:picMkLst>
            <pc:docMk/>
            <pc:sldMk cId="3296478262" sldId="726"/>
            <ac:picMk id="2" creationId="{F3CEA26B-7977-F6E1-037C-7CD2594AB92E}"/>
          </ac:picMkLst>
        </pc:picChg>
        <pc:picChg chg="mod">
          <ac:chgData name="ِAwatef B" userId="4c3a533462edbdd8" providerId="LiveId" clId="{82F7BD11-DE4C-4A49-9328-404A305EF157}" dt="2024-10-12T18:06:17.241" v="615" actId="1076"/>
          <ac:picMkLst>
            <pc:docMk/>
            <pc:sldMk cId="3296478262" sldId="726"/>
            <ac:picMk id="6" creationId="{89815670-0C52-8C75-ABD6-AA7F512E658F}"/>
          </ac:picMkLst>
        </pc:picChg>
      </pc:sldChg>
      <pc:sldChg chg="modSp add mod modAnim">
        <pc:chgData name="ِAwatef B" userId="4c3a533462edbdd8" providerId="LiveId" clId="{82F7BD11-DE4C-4A49-9328-404A305EF157}" dt="2024-10-17T06:59:06.473" v="976" actId="1076"/>
        <pc:sldMkLst>
          <pc:docMk/>
          <pc:sldMk cId="3273481303" sldId="727"/>
        </pc:sldMkLst>
        <pc:spChg chg="mod">
          <ac:chgData name="ِAwatef B" userId="4c3a533462edbdd8" providerId="LiveId" clId="{82F7BD11-DE4C-4A49-9328-404A305EF157}" dt="2024-10-17T06:59:06.473" v="976" actId="1076"/>
          <ac:spMkLst>
            <pc:docMk/>
            <pc:sldMk cId="3273481303" sldId="727"/>
            <ac:spMk id="3" creationId="{F7742FE6-616D-D342-D9B2-E546C0FA367B}"/>
          </ac:spMkLst>
        </pc:spChg>
      </pc:sldChg>
      <pc:sldChg chg="modSp add mod">
        <pc:chgData name="ِAwatef B" userId="4c3a533462edbdd8" providerId="LiveId" clId="{82F7BD11-DE4C-4A49-9328-404A305EF157}" dt="2024-10-12T18:10:28.454" v="666" actId="1036"/>
        <pc:sldMkLst>
          <pc:docMk/>
          <pc:sldMk cId="209951817" sldId="728"/>
        </pc:sldMkLst>
        <pc:spChg chg="mod">
          <ac:chgData name="ِAwatef B" userId="4c3a533462edbdd8" providerId="LiveId" clId="{82F7BD11-DE4C-4A49-9328-404A305EF157}" dt="2024-10-12T18:10:28.454" v="666" actId="1036"/>
          <ac:spMkLst>
            <pc:docMk/>
            <pc:sldMk cId="209951817" sldId="728"/>
            <ac:spMk id="3" creationId="{F7742FE6-616D-D342-D9B2-E546C0FA367B}"/>
          </ac:spMkLst>
        </pc:spChg>
        <pc:spChg chg="mod">
          <ac:chgData name="ِAwatef B" userId="4c3a533462edbdd8" providerId="LiveId" clId="{82F7BD11-DE4C-4A49-9328-404A305EF157}" dt="2024-10-12T18:09:48.854" v="657" actId="1076"/>
          <ac:spMkLst>
            <pc:docMk/>
            <pc:sldMk cId="209951817" sldId="728"/>
            <ac:spMk id="25" creationId="{2BC869EB-5623-4AA1-9123-4AF9DF916049}"/>
          </ac:spMkLst>
        </pc:spChg>
      </pc:sldChg>
      <pc:sldChg chg="modSp add mod">
        <pc:chgData name="ِAwatef B" userId="4c3a533462edbdd8" providerId="LiveId" clId="{82F7BD11-DE4C-4A49-9328-404A305EF157}" dt="2024-10-12T18:12:37.272" v="732" actId="207"/>
        <pc:sldMkLst>
          <pc:docMk/>
          <pc:sldMk cId="2962839634" sldId="729"/>
        </pc:sldMkLst>
        <pc:spChg chg="mod">
          <ac:chgData name="ِAwatef B" userId="4c3a533462edbdd8" providerId="LiveId" clId="{82F7BD11-DE4C-4A49-9328-404A305EF157}" dt="2024-10-12T18:12:37.272" v="732" actId="207"/>
          <ac:spMkLst>
            <pc:docMk/>
            <pc:sldMk cId="2962839634" sldId="729"/>
            <ac:spMk id="3" creationId="{F7742FE6-616D-D342-D9B2-E546C0FA367B}"/>
          </ac:spMkLst>
        </pc:spChg>
        <pc:spChg chg="mod">
          <ac:chgData name="ِAwatef B" userId="4c3a533462edbdd8" providerId="LiveId" clId="{82F7BD11-DE4C-4A49-9328-404A305EF157}" dt="2024-10-12T18:11:55.133" v="693" actId="1037"/>
          <ac:spMkLst>
            <pc:docMk/>
            <pc:sldMk cId="2962839634" sldId="729"/>
            <ac:spMk id="25" creationId="{2BC869EB-5623-4AA1-9123-4AF9DF916049}"/>
          </ac:spMkLst>
        </pc:spChg>
      </pc:sldChg>
      <pc:sldChg chg="modSp add mod modAnim">
        <pc:chgData name="ِAwatef B" userId="4c3a533462edbdd8" providerId="LiveId" clId="{82F7BD11-DE4C-4A49-9328-404A305EF157}" dt="2024-10-17T07:03:44.222" v="977"/>
        <pc:sldMkLst>
          <pc:docMk/>
          <pc:sldMk cId="2549482472" sldId="730"/>
        </pc:sldMkLst>
        <pc:spChg chg="mod">
          <ac:chgData name="ِAwatef B" userId="4c3a533462edbdd8" providerId="LiveId" clId="{82F7BD11-DE4C-4A49-9328-404A305EF157}" dt="2024-10-12T18:13:51.353" v="776" actId="207"/>
          <ac:spMkLst>
            <pc:docMk/>
            <pc:sldMk cId="2549482472" sldId="730"/>
            <ac:spMk id="3" creationId="{F7742FE6-616D-D342-D9B2-E546C0FA367B}"/>
          </ac:spMkLst>
        </pc:spChg>
        <pc:spChg chg="mod">
          <ac:chgData name="ِAwatef B" userId="4c3a533462edbdd8" providerId="LiveId" clId="{82F7BD11-DE4C-4A49-9328-404A305EF157}" dt="2024-10-12T18:13:44.019" v="775" actId="14100"/>
          <ac:spMkLst>
            <pc:docMk/>
            <pc:sldMk cId="2549482472" sldId="730"/>
            <ac:spMk id="25" creationId="{2BC869EB-5623-4AA1-9123-4AF9DF916049}"/>
          </ac:spMkLst>
        </pc:spChg>
      </pc:sldChg>
      <pc:sldChg chg="modSp add mod modAnim">
        <pc:chgData name="ِAwatef B" userId="4c3a533462edbdd8" providerId="LiveId" clId="{82F7BD11-DE4C-4A49-9328-404A305EF157}" dt="2024-10-17T07:06:46.738" v="979"/>
        <pc:sldMkLst>
          <pc:docMk/>
          <pc:sldMk cId="1634341809" sldId="731"/>
        </pc:sldMkLst>
        <pc:spChg chg="mod">
          <ac:chgData name="ِAwatef B" userId="4c3a533462edbdd8" providerId="LiveId" clId="{82F7BD11-DE4C-4A49-9328-404A305EF157}" dt="2024-10-12T18:15:48.935" v="812" actId="1076"/>
          <ac:spMkLst>
            <pc:docMk/>
            <pc:sldMk cId="1634341809" sldId="731"/>
            <ac:spMk id="3" creationId="{F7742FE6-616D-D342-D9B2-E546C0FA367B}"/>
          </ac:spMkLst>
        </pc:spChg>
        <pc:spChg chg="mod">
          <ac:chgData name="ِAwatef B" userId="4c3a533462edbdd8" providerId="LiveId" clId="{82F7BD11-DE4C-4A49-9328-404A305EF157}" dt="2024-10-12T18:15:41.040" v="811" actId="1076"/>
          <ac:spMkLst>
            <pc:docMk/>
            <pc:sldMk cId="1634341809" sldId="731"/>
            <ac:spMk id="25" creationId="{2BC869EB-5623-4AA1-9123-4AF9DF916049}"/>
          </ac:spMkLst>
        </pc:spChg>
      </pc:sldChg>
      <pc:sldChg chg="add modAnim">
        <pc:chgData name="ِAwatef B" userId="4c3a533462edbdd8" providerId="LiveId" clId="{82F7BD11-DE4C-4A49-9328-404A305EF157}" dt="2024-10-17T06:18:10.989" v="917"/>
        <pc:sldMkLst>
          <pc:docMk/>
          <pc:sldMk cId="32565028" sldId="732"/>
        </pc:sldMkLst>
      </pc:sldChg>
      <pc:sldChg chg="modSp add mod modAnim">
        <pc:chgData name="ِAwatef B" userId="4c3a533462edbdd8" providerId="LiveId" clId="{82F7BD11-DE4C-4A49-9328-404A305EF157}" dt="2024-10-17T06:18:31.588" v="920"/>
        <pc:sldMkLst>
          <pc:docMk/>
          <pc:sldMk cId="2595755576" sldId="733"/>
        </pc:sldMkLst>
        <pc:spChg chg="mod">
          <ac:chgData name="ِAwatef B" userId="4c3a533462edbdd8" providerId="LiveId" clId="{82F7BD11-DE4C-4A49-9328-404A305EF157}" dt="2024-10-12T18:27:50.279" v="855" actId="207"/>
          <ac:spMkLst>
            <pc:docMk/>
            <pc:sldMk cId="2595755576" sldId="733"/>
            <ac:spMk id="3" creationId="{F7742FE6-616D-D342-D9B2-E546C0FA367B}"/>
          </ac:spMkLst>
        </pc:spChg>
        <pc:spChg chg="mod">
          <ac:chgData name="ِAwatef B" userId="4c3a533462edbdd8" providerId="LiveId" clId="{82F7BD11-DE4C-4A49-9328-404A305EF157}" dt="2024-10-12T18:27:37.428" v="852" actId="1076"/>
          <ac:spMkLst>
            <pc:docMk/>
            <pc:sldMk cId="2595755576" sldId="733"/>
            <ac:spMk id="25" creationId="{2BC869EB-5623-4AA1-9123-4AF9DF916049}"/>
          </ac:spMkLst>
        </pc:spChg>
      </pc:sldChg>
      <pc:sldChg chg="addSp modSp add mod modAnim">
        <pc:chgData name="ِAwatef B" userId="4c3a533462edbdd8" providerId="LiveId" clId="{82F7BD11-DE4C-4A49-9328-404A305EF157}" dt="2024-10-17T06:18:23.354" v="919"/>
        <pc:sldMkLst>
          <pc:docMk/>
          <pc:sldMk cId="4183053502" sldId="734"/>
        </pc:sldMkLst>
        <pc:spChg chg="add mod">
          <ac:chgData name="ِAwatef B" userId="4c3a533462edbdd8" providerId="LiveId" clId="{82F7BD11-DE4C-4A49-9328-404A305EF157}" dt="2024-10-12T18:30:48.495" v="875" actId="1076"/>
          <ac:spMkLst>
            <pc:docMk/>
            <pc:sldMk cId="4183053502" sldId="734"/>
            <ac:spMk id="2" creationId="{EB4DA987-7FE6-43A1-D3B0-FD88CA2E7D59}"/>
          </ac:spMkLst>
        </pc:spChg>
        <pc:spChg chg="mod">
          <ac:chgData name="ِAwatef B" userId="4c3a533462edbdd8" providerId="LiveId" clId="{82F7BD11-DE4C-4A49-9328-404A305EF157}" dt="2024-10-12T18:30:19.733" v="871" actId="1076"/>
          <ac:spMkLst>
            <pc:docMk/>
            <pc:sldMk cId="4183053502" sldId="734"/>
            <ac:spMk id="3" creationId="{F7742FE6-616D-D342-D9B2-E546C0FA367B}"/>
          </ac:spMkLst>
        </pc:spChg>
        <pc:spChg chg="add mod">
          <ac:chgData name="ِAwatef B" userId="4c3a533462edbdd8" providerId="LiveId" clId="{82F7BD11-DE4C-4A49-9328-404A305EF157}" dt="2024-10-12T18:30:48.495" v="875" actId="1076"/>
          <ac:spMkLst>
            <pc:docMk/>
            <pc:sldMk cId="4183053502" sldId="734"/>
            <ac:spMk id="4" creationId="{7AF9CAEA-60D8-C10F-358D-21B986D9B0FA}"/>
          </ac:spMkLst>
        </pc:spChg>
      </pc:sldChg>
      <pc:sldChg chg="addSp modSp add mod modAnim">
        <pc:chgData name="ِAwatef B" userId="4c3a533462edbdd8" providerId="LiveId" clId="{82F7BD11-DE4C-4A49-9328-404A305EF157}" dt="2024-10-17T06:18:18.743" v="918"/>
        <pc:sldMkLst>
          <pc:docMk/>
          <pc:sldMk cId="766680039" sldId="735"/>
        </pc:sldMkLst>
        <pc:spChg chg="add mod">
          <ac:chgData name="ِAwatef B" userId="4c3a533462edbdd8" providerId="LiveId" clId="{82F7BD11-DE4C-4A49-9328-404A305EF157}" dt="2024-10-12T18:31:15.953" v="882"/>
          <ac:spMkLst>
            <pc:docMk/>
            <pc:sldMk cId="766680039" sldId="735"/>
            <ac:spMk id="2" creationId="{12F44698-94DD-EB5C-0AD0-58E615ACD421}"/>
          </ac:spMkLst>
        </pc:spChg>
        <pc:spChg chg="mod">
          <ac:chgData name="ِAwatef B" userId="4c3a533462edbdd8" providerId="LiveId" clId="{82F7BD11-DE4C-4A49-9328-404A305EF157}" dt="2024-10-12T18:31:09.805" v="879" actId="1076"/>
          <ac:spMkLst>
            <pc:docMk/>
            <pc:sldMk cId="766680039" sldId="735"/>
            <ac:spMk id="3" creationId="{F7742FE6-616D-D342-D9B2-E546C0FA367B}"/>
          </ac:spMkLst>
        </pc:spChg>
        <pc:spChg chg="add mod">
          <ac:chgData name="ِAwatef B" userId="4c3a533462edbdd8" providerId="LiveId" clId="{82F7BD11-DE4C-4A49-9328-404A305EF157}" dt="2024-10-12T18:31:15.953" v="882"/>
          <ac:spMkLst>
            <pc:docMk/>
            <pc:sldMk cId="766680039" sldId="735"/>
            <ac:spMk id="4" creationId="{1D722A5D-0B56-1B0F-8D97-B1E554A2BD37}"/>
          </ac:spMkLst>
        </pc:spChg>
        <pc:spChg chg="mod">
          <ac:chgData name="ِAwatef B" userId="4c3a533462edbdd8" providerId="LiveId" clId="{82F7BD11-DE4C-4A49-9328-404A305EF157}" dt="2024-10-12T18:31:15" v="881" actId="14100"/>
          <ac:spMkLst>
            <pc:docMk/>
            <pc:sldMk cId="766680039" sldId="735"/>
            <ac:spMk id="25" creationId="{2BC869EB-5623-4AA1-9123-4AF9DF916049}"/>
          </ac:spMkLst>
        </pc:spChg>
      </pc:sldChg>
      <pc:sldChg chg="modAnim">
        <pc:chgData name="ِAwatef B" userId="4c3a533462edbdd8" providerId="LiveId" clId="{82F7BD11-DE4C-4A49-9328-404A305EF157}" dt="2024-10-17T07:05:13.939" v="978"/>
        <pc:sldMkLst>
          <pc:docMk/>
          <pc:sldMk cId="1068271824" sldId="736"/>
        </pc:sldMkLst>
      </pc:sldChg>
      <pc:sldChg chg="new del">
        <pc:chgData name="ِAwatef B" userId="4c3a533462edbdd8" providerId="LiveId" clId="{82F7BD11-DE4C-4A49-9328-404A305EF157}" dt="2024-10-12T18:38:07.605" v="885" actId="680"/>
        <pc:sldMkLst>
          <pc:docMk/>
          <pc:sldMk cId="1189444935" sldId="736"/>
        </pc:sldMkLst>
      </pc:sldChg>
      <pc:sldChg chg="modAnim">
        <pc:chgData name="ِAwatef B" userId="4c3a533462edbdd8" providerId="LiveId" clId="{82F7BD11-DE4C-4A49-9328-404A305EF157}" dt="2024-10-17T07:07:43.245" v="980"/>
        <pc:sldMkLst>
          <pc:docMk/>
          <pc:sldMk cId="4262555897" sldId="737"/>
        </pc:sldMkLst>
      </pc:sldChg>
      <pc:sldChg chg="modAnim">
        <pc:chgData name="ِAwatef B" userId="4c3a533462edbdd8" providerId="LiveId" clId="{82F7BD11-DE4C-4A49-9328-404A305EF157}" dt="2024-10-17T07:08:52.486" v="981"/>
        <pc:sldMkLst>
          <pc:docMk/>
          <pc:sldMk cId="2123112818" sldId="738"/>
        </pc:sldMkLst>
      </pc:sldChg>
      <pc:sldChg chg="modAnim">
        <pc:chgData name="ِAwatef B" userId="4c3a533462edbdd8" providerId="LiveId" clId="{82F7BD11-DE4C-4A49-9328-404A305EF157}" dt="2024-10-17T07:09:55.801" v="982"/>
        <pc:sldMkLst>
          <pc:docMk/>
          <pc:sldMk cId="949462636" sldId="739"/>
        </pc:sldMkLst>
      </pc:sldChg>
      <pc:sldChg chg="modAnim">
        <pc:chgData name="ِAwatef B" userId="4c3a533462edbdd8" providerId="LiveId" clId="{82F7BD11-DE4C-4A49-9328-404A305EF157}" dt="2024-10-17T07:10:59.422" v="983"/>
        <pc:sldMkLst>
          <pc:docMk/>
          <pc:sldMk cId="1511833352" sldId="741"/>
        </pc:sldMkLst>
      </pc:sldChg>
    </pc:docChg>
  </pc:docChgLst>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delSp modSp add del mod modAnim">
        <pc:chgData name="ِAwatef B" userId="4c3a533462edbdd8" providerId="LiveId" clId="{8F39C257-1B68-493E-9FC0-81F2665F8C7A}" dt="2024-05-25T11:20:41.639" v="55" actId="478"/>
        <pc:sldMkLst>
          <pc:docMk/>
          <pc:sldMk cId="3209221492" sldId="501"/>
        </pc:sldMkLst>
        <pc:spChg chg="del mod">
          <ac:chgData name="ِAwatef B" userId="4c3a533462edbdd8" providerId="LiveId" clId="{8F39C257-1B68-493E-9FC0-81F2665F8C7A}" dt="2024-05-25T11:20:41.639" v="55" actId="478"/>
          <ac:spMkLst>
            <pc:docMk/>
            <pc:sldMk cId="3209221492" sldId="501"/>
            <ac:spMk id="42" creationId="{00000000-0000-0000-0000-000000000000}"/>
          </ac:spMkLst>
        </pc:spChg>
        <pc:spChg chg="del">
          <ac:chgData name="ِAwatef B" userId="4c3a533462edbdd8" providerId="LiveId" clId="{8F39C257-1B68-493E-9FC0-81F2665F8C7A}" dt="2024-05-25T11:20:36.840" v="53" actId="478"/>
          <ac:spMkLst>
            <pc:docMk/>
            <pc:sldMk cId="3209221492" sldId="501"/>
            <ac:spMk id="43" creationId="{00000000-0000-0000-0000-000000000000}"/>
          </ac:spMkLst>
        </pc:sp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docChgLst>
    <pc:chgData name="ِAwatef B" userId="4c3a533462edbdd8" providerId="LiveId" clId="{35994F29-44E1-456B-B8EE-63C182E1F427}"/>
    <pc:docChg chg="undo redo custSel addSld delSld modSld modSection">
      <pc:chgData name="ِAwatef B" userId="4c3a533462edbdd8" providerId="LiveId" clId="{35994F29-44E1-456B-B8EE-63C182E1F427}" dt="2024-10-01T22:20:33.650" v="847"/>
      <pc:docMkLst>
        <pc:docMk/>
      </pc:docMkLst>
      <pc:sldChg chg="add del">
        <pc:chgData name="ِAwatef B" userId="4c3a533462edbdd8" providerId="LiveId" clId="{35994F29-44E1-456B-B8EE-63C182E1F427}" dt="2024-09-28T16:34:59.436" v="130" actId="47"/>
        <pc:sldMkLst>
          <pc:docMk/>
          <pc:sldMk cId="979261729" sldId="276"/>
        </pc:sldMkLst>
      </pc:sldChg>
      <pc:sldChg chg="add del">
        <pc:chgData name="ِAwatef B" userId="4c3a533462edbdd8" providerId="LiveId" clId="{35994F29-44E1-456B-B8EE-63C182E1F427}" dt="2024-09-28T16:34:46.464" v="129" actId="47"/>
        <pc:sldMkLst>
          <pc:docMk/>
          <pc:sldMk cId="701632073" sldId="303"/>
        </pc:sldMkLst>
      </pc:sldChg>
      <pc:sldChg chg="del">
        <pc:chgData name="ِAwatef B" userId="4c3a533462edbdd8" providerId="LiveId" clId="{35994F29-44E1-456B-B8EE-63C182E1F427}" dt="2024-09-28T17:08:49.618" v="740" actId="47"/>
        <pc:sldMkLst>
          <pc:docMk/>
          <pc:sldMk cId="1607961907" sldId="352"/>
        </pc:sldMkLst>
      </pc:sldChg>
      <pc:sldChg chg="del">
        <pc:chgData name="ِAwatef B" userId="4c3a533462edbdd8" providerId="LiveId" clId="{35994F29-44E1-456B-B8EE-63C182E1F427}" dt="2024-09-28T17:08:49.618" v="740" actId="47"/>
        <pc:sldMkLst>
          <pc:docMk/>
          <pc:sldMk cId="1031071746" sldId="353"/>
        </pc:sldMkLst>
      </pc:sldChg>
      <pc:sldChg chg="del">
        <pc:chgData name="ِAwatef B" userId="4c3a533462edbdd8" providerId="LiveId" clId="{35994F29-44E1-456B-B8EE-63C182E1F427}" dt="2024-09-28T17:08:49.618" v="740" actId="47"/>
        <pc:sldMkLst>
          <pc:docMk/>
          <pc:sldMk cId="3146013342" sldId="354"/>
        </pc:sldMkLst>
      </pc:sldChg>
      <pc:sldChg chg="del">
        <pc:chgData name="ِAwatef B" userId="4c3a533462edbdd8" providerId="LiveId" clId="{35994F29-44E1-456B-B8EE-63C182E1F427}" dt="2024-09-28T17:08:49.618" v="740" actId="47"/>
        <pc:sldMkLst>
          <pc:docMk/>
          <pc:sldMk cId="2253830365" sldId="355"/>
        </pc:sldMkLst>
      </pc:sldChg>
      <pc:sldChg chg="addSp delSp modSp add mod">
        <pc:chgData name="ِAwatef B" userId="4c3a533462edbdd8" providerId="LiveId" clId="{35994F29-44E1-456B-B8EE-63C182E1F427}" dt="2024-09-28T17:04:35.106" v="680" actId="1076"/>
        <pc:sldMkLst>
          <pc:docMk/>
          <pc:sldMk cId="2333076108" sldId="357"/>
        </pc:sldMkLst>
        <pc:spChg chg="del">
          <ac:chgData name="ِAwatef B" userId="4c3a533462edbdd8" providerId="LiveId" clId="{35994F29-44E1-456B-B8EE-63C182E1F427}" dt="2024-09-28T17:04:13.306" v="665" actId="478"/>
          <ac:spMkLst>
            <pc:docMk/>
            <pc:sldMk cId="2333076108" sldId="357"/>
            <ac:spMk id="4" creationId="{FC10BFD1-F059-F7BD-3ED7-51B3352A711F}"/>
          </ac:spMkLst>
        </pc:spChg>
        <pc:spChg chg="add mod">
          <ac:chgData name="ِAwatef B" userId="4c3a533462edbdd8" providerId="LiveId" clId="{35994F29-44E1-456B-B8EE-63C182E1F427}" dt="2024-09-28T17:04:35.106" v="680" actId="1076"/>
          <ac:spMkLst>
            <pc:docMk/>
            <pc:sldMk cId="2333076108" sldId="357"/>
            <ac:spMk id="5" creationId="{F74EB80F-CEDE-53DF-A9D5-948062794EC5}"/>
          </ac:spMkLst>
        </pc:spChg>
        <pc:picChg chg="del">
          <ac:chgData name="ِAwatef B" userId="4c3a533462edbdd8" providerId="LiveId" clId="{35994F29-44E1-456B-B8EE-63C182E1F427}" dt="2024-09-28T17:04:13.306" v="665" actId="478"/>
          <ac:picMkLst>
            <pc:docMk/>
            <pc:sldMk cId="2333076108" sldId="357"/>
            <ac:picMk id="2" creationId="{55CD1180-4C62-EDA2-42A3-AF92F9FA68DE}"/>
          </ac:picMkLst>
        </pc:picChg>
        <pc:picChg chg="add mod">
          <ac:chgData name="ِAwatef B" userId="4c3a533462edbdd8" providerId="LiveId" clId="{35994F29-44E1-456B-B8EE-63C182E1F427}" dt="2024-09-28T17:04:13.750" v="666"/>
          <ac:picMkLst>
            <pc:docMk/>
            <pc:sldMk cId="2333076108" sldId="357"/>
            <ac:picMk id="6" creationId="{073F265D-18F6-1EF0-022F-FA07DEF295FB}"/>
          </ac:picMkLst>
        </pc:picChg>
      </pc:sldChg>
      <pc:sldChg chg="addSp delSp modSp add mod">
        <pc:chgData name="ِAwatef B" userId="4c3a533462edbdd8" providerId="LiveId" clId="{35994F29-44E1-456B-B8EE-63C182E1F427}" dt="2024-09-28T17:04:30.060" v="679" actId="1035"/>
        <pc:sldMkLst>
          <pc:docMk/>
          <pc:sldMk cId="4287795622" sldId="358"/>
        </pc:sldMkLst>
        <pc:spChg chg="mod">
          <ac:chgData name="ِAwatef B" userId="4c3a533462edbdd8" providerId="LiveId" clId="{35994F29-44E1-456B-B8EE-63C182E1F427}" dt="2024-09-28T17:02:44.373" v="611" actId="1076"/>
          <ac:spMkLst>
            <pc:docMk/>
            <pc:sldMk cId="4287795622" sldId="358"/>
            <ac:spMk id="3" creationId="{51BC1900-7462-3E9A-9010-7DDCE40E5BC1}"/>
          </ac:spMkLst>
        </pc:spChg>
        <pc:spChg chg="del">
          <ac:chgData name="ِAwatef B" userId="4c3a533462edbdd8" providerId="LiveId" clId="{35994F29-44E1-456B-B8EE-63C182E1F427}" dt="2024-09-28T17:04:19.847" v="667" actId="478"/>
          <ac:spMkLst>
            <pc:docMk/>
            <pc:sldMk cId="4287795622" sldId="358"/>
            <ac:spMk id="4" creationId="{FC10BFD1-F059-F7BD-3ED7-51B3352A711F}"/>
          </ac:spMkLst>
        </pc:spChg>
        <pc:spChg chg="add mod">
          <ac:chgData name="ِAwatef B" userId="4c3a533462edbdd8" providerId="LiveId" clId="{35994F29-44E1-456B-B8EE-63C182E1F427}" dt="2024-09-28T17:04:30.060" v="679" actId="1035"/>
          <ac:spMkLst>
            <pc:docMk/>
            <pc:sldMk cId="4287795622" sldId="358"/>
            <ac:spMk id="5" creationId="{CC323152-7A53-A621-7221-E3EC3C1508DF}"/>
          </ac:spMkLst>
        </pc:spChg>
        <pc:spChg chg="mod">
          <ac:chgData name="ِAwatef B" userId="4c3a533462edbdd8" providerId="LiveId" clId="{35994F29-44E1-456B-B8EE-63C182E1F427}" dt="2024-09-28T17:03:52.579" v="664" actId="14100"/>
          <ac:spMkLst>
            <pc:docMk/>
            <pc:sldMk cId="4287795622" sldId="358"/>
            <ac:spMk id="25" creationId="{2BC869EB-5623-4AA1-9123-4AF9DF916049}"/>
          </ac:spMkLst>
        </pc:spChg>
        <pc:picChg chg="del">
          <ac:chgData name="ِAwatef B" userId="4c3a533462edbdd8" providerId="LiveId" clId="{35994F29-44E1-456B-B8EE-63C182E1F427}" dt="2024-09-28T17:04:19.847" v="667" actId="478"/>
          <ac:picMkLst>
            <pc:docMk/>
            <pc:sldMk cId="4287795622" sldId="358"/>
            <ac:picMk id="2" creationId="{55CD1180-4C62-EDA2-42A3-AF92F9FA68DE}"/>
          </ac:picMkLst>
        </pc:picChg>
        <pc:picChg chg="add mod">
          <ac:chgData name="ِAwatef B" userId="4c3a533462edbdd8" providerId="LiveId" clId="{35994F29-44E1-456B-B8EE-63C182E1F427}" dt="2024-09-28T17:04:20.299" v="668"/>
          <ac:picMkLst>
            <pc:docMk/>
            <pc:sldMk cId="4287795622" sldId="358"/>
            <ac:picMk id="6" creationId="{91822191-0F79-CF52-95F9-A32AC2968453}"/>
          </ac:picMkLst>
        </pc:picChg>
      </pc:sldChg>
      <pc:sldChg chg="addSp delSp modSp add mod modAnim">
        <pc:chgData name="ِAwatef B" userId="4c3a533462edbdd8" providerId="LiveId" clId="{35994F29-44E1-456B-B8EE-63C182E1F427}" dt="2024-10-01T22:20:33.650" v="847"/>
        <pc:sldMkLst>
          <pc:docMk/>
          <pc:sldMk cId="1933128738" sldId="359"/>
        </pc:sldMkLst>
        <pc:spChg chg="mod">
          <ac:chgData name="ِAwatef B" userId="4c3a533462edbdd8" providerId="LiveId" clId="{35994F29-44E1-456B-B8EE-63C182E1F427}" dt="2024-09-28T17:03:22.234" v="643" actId="1037"/>
          <ac:spMkLst>
            <pc:docMk/>
            <pc:sldMk cId="1933128738" sldId="359"/>
            <ac:spMk id="3" creationId="{7CD9DE19-21C6-FCAD-D0E4-40C3A5F137D2}"/>
          </ac:spMkLst>
        </pc:spChg>
        <pc:spChg chg="del">
          <ac:chgData name="ِAwatef B" userId="4c3a533462edbdd8" providerId="LiveId" clId="{35994F29-44E1-456B-B8EE-63C182E1F427}" dt="2024-09-28T17:03:34.693" v="644" actId="478"/>
          <ac:spMkLst>
            <pc:docMk/>
            <pc:sldMk cId="1933128738" sldId="359"/>
            <ac:spMk id="4" creationId="{FC10BFD1-F059-F7BD-3ED7-51B3352A711F}"/>
          </ac:spMkLst>
        </pc:spChg>
        <pc:spChg chg="add mod">
          <ac:chgData name="ِAwatef B" userId="4c3a533462edbdd8" providerId="LiveId" clId="{35994F29-44E1-456B-B8EE-63C182E1F427}" dt="2024-09-28T17:03:45.343" v="663" actId="1035"/>
          <ac:spMkLst>
            <pc:docMk/>
            <pc:sldMk cId="1933128738" sldId="359"/>
            <ac:spMk id="5" creationId="{E5E94E5E-A118-FECB-CFBA-0E4532CB43B2}"/>
          </ac:spMkLst>
        </pc:spChg>
        <pc:spChg chg="mod">
          <ac:chgData name="ِAwatef B" userId="4c3a533462edbdd8" providerId="LiveId" clId="{35994F29-44E1-456B-B8EE-63C182E1F427}" dt="2024-09-28T17:03:42.283" v="655" actId="1036"/>
          <ac:spMkLst>
            <pc:docMk/>
            <pc:sldMk cId="1933128738" sldId="359"/>
            <ac:spMk id="25" creationId="{2BC869EB-5623-4AA1-9123-4AF9DF916049}"/>
          </ac:spMkLst>
        </pc:spChg>
        <pc:picChg chg="del">
          <ac:chgData name="ِAwatef B" userId="4c3a533462edbdd8" providerId="LiveId" clId="{35994F29-44E1-456B-B8EE-63C182E1F427}" dt="2024-09-28T17:03:34.693" v="644" actId="478"/>
          <ac:picMkLst>
            <pc:docMk/>
            <pc:sldMk cId="1933128738" sldId="359"/>
            <ac:picMk id="2" creationId="{55CD1180-4C62-EDA2-42A3-AF92F9FA68DE}"/>
          </ac:picMkLst>
        </pc:picChg>
        <pc:picChg chg="mod">
          <ac:chgData name="ِAwatef B" userId="4c3a533462edbdd8" providerId="LiveId" clId="{35994F29-44E1-456B-B8EE-63C182E1F427}" dt="2024-10-01T22:20:06.899" v="846" actId="1076"/>
          <ac:picMkLst>
            <pc:docMk/>
            <pc:sldMk cId="1933128738" sldId="359"/>
            <ac:picMk id="2" creationId="{7918AD7C-1351-163E-9354-DCE3CDEE54C2}"/>
          </ac:picMkLst>
        </pc:picChg>
        <pc:picChg chg="add mod">
          <ac:chgData name="ِAwatef B" userId="4c3a533462edbdd8" providerId="LiveId" clId="{35994F29-44E1-456B-B8EE-63C182E1F427}" dt="2024-09-28T17:03:35.154" v="645"/>
          <ac:picMkLst>
            <pc:docMk/>
            <pc:sldMk cId="1933128738" sldId="359"/>
            <ac:picMk id="6" creationId="{A0A483B1-F8B2-1957-CE60-FA08682D8D87}"/>
          </ac:picMkLst>
        </pc:picChg>
      </pc:sldChg>
      <pc:sldChg chg="del">
        <pc:chgData name="ِAwatef B" userId="4c3a533462edbdd8" providerId="LiveId" clId="{35994F29-44E1-456B-B8EE-63C182E1F427}" dt="2024-09-28T17:08:49.618" v="740" actId="47"/>
        <pc:sldMkLst>
          <pc:docMk/>
          <pc:sldMk cId="1787478300" sldId="360"/>
        </pc:sldMkLst>
      </pc:sldChg>
      <pc:sldChg chg="addSp delSp modSp add mod">
        <pc:chgData name="ِAwatef B" userId="4c3a533462edbdd8" providerId="LiveId" clId="{35994F29-44E1-456B-B8EE-63C182E1F427}" dt="2024-10-01T22:14:28.555" v="845" actId="20577"/>
        <pc:sldMkLst>
          <pc:docMk/>
          <pc:sldMk cId="2061833395" sldId="361"/>
        </pc:sldMkLst>
        <pc:spChg chg="mod">
          <ac:chgData name="ِAwatef B" userId="4c3a533462edbdd8" providerId="LiveId" clId="{35994F29-44E1-456B-B8EE-63C182E1F427}" dt="2024-10-01T22:14:28.555" v="845" actId="20577"/>
          <ac:spMkLst>
            <pc:docMk/>
            <pc:sldMk cId="2061833395" sldId="361"/>
            <ac:spMk id="3" creationId="{56B2374E-9B5A-8DAB-C57E-DFD3CE12230F}"/>
          </ac:spMkLst>
        </pc:spChg>
        <pc:spChg chg="del">
          <ac:chgData name="ِAwatef B" userId="4c3a533462edbdd8" providerId="LiveId" clId="{35994F29-44E1-456B-B8EE-63C182E1F427}" dt="2024-09-28T17:01:34.197" v="587" actId="478"/>
          <ac:spMkLst>
            <pc:docMk/>
            <pc:sldMk cId="2061833395" sldId="361"/>
            <ac:spMk id="4" creationId="{FC10BFD1-F059-F7BD-3ED7-51B3352A711F}"/>
          </ac:spMkLst>
        </pc:spChg>
        <pc:spChg chg="add mod">
          <ac:chgData name="ِAwatef B" userId="4c3a533462edbdd8" providerId="LiveId" clId="{35994F29-44E1-456B-B8EE-63C182E1F427}" dt="2024-09-28T17:01:38.198" v="589" actId="1076"/>
          <ac:spMkLst>
            <pc:docMk/>
            <pc:sldMk cId="2061833395" sldId="361"/>
            <ac:spMk id="5" creationId="{292C5C2F-647A-42F9-64DA-18B74E3A1C6A}"/>
          </ac:spMkLst>
        </pc:spChg>
        <pc:spChg chg="del">
          <ac:chgData name="ِAwatef B" userId="4c3a533462edbdd8" providerId="LiveId" clId="{35994F29-44E1-456B-B8EE-63C182E1F427}" dt="2024-09-28T17:01:21.763" v="561" actId="478"/>
          <ac:spMkLst>
            <pc:docMk/>
            <pc:sldMk cId="2061833395" sldId="361"/>
            <ac:spMk id="8" creationId="{3620D0A5-176B-EAD8-BA5B-53AB3048E130}"/>
          </ac:spMkLst>
        </pc:spChg>
        <pc:spChg chg="mod">
          <ac:chgData name="ِAwatef B" userId="4c3a533462edbdd8" providerId="LiveId" clId="{35994F29-44E1-456B-B8EE-63C182E1F427}" dt="2024-09-28T17:01:29.689" v="586" actId="1036"/>
          <ac:spMkLst>
            <pc:docMk/>
            <pc:sldMk cId="2061833395" sldId="361"/>
            <ac:spMk id="25" creationId="{2BC869EB-5623-4AA1-9123-4AF9DF916049}"/>
          </ac:spMkLst>
        </pc:spChg>
        <pc:picChg chg="del">
          <ac:chgData name="ِAwatef B" userId="4c3a533462edbdd8" providerId="LiveId" clId="{35994F29-44E1-456B-B8EE-63C182E1F427}" dt="2024-09-28T17:01:34.197" v="587" actId="478"/>
          <ac:picMkLst>
            <pc:docMk/>
            <pc:sldMk cId="2061833395" sldId="361"/>
            <ac:picMk id="2" creationId="{55CD1180-4C62-EDA2-42A3-AF92F9FA68DE}"/>
          </ac:picMkLst>
        </pc:picChg>
        <pc:picChg chg="add mod">
          <ac:chgData name="ِAwatef B" userId="4c3a533462edbdd8" providerId="LiveId" clId="{35994F29-44E1-456B-B8EE-63C182E1F427}" dt="2024-09-28T17:01:38.198" v="589" actId="1076"/>
          <ac:picMkLst>
            <pc:docMk/>
            <pc:sldMk cId="2061833395" sldId="361"/>
            <ac:picMk id="6" creationId="{A126A72B-8267-2688-80F2-ED69F8E80222}"/>
          </ac:picMkLst>
        </pc:picChg>
      </pc:sldChg>
      <pc:sldChg chg="addSp delSp modSp add mod modAnim modNotesTx">
        <pc:chgData name="ِAwatef B" userId="4c3a533462edbdd8" providerId="LiveId" clId="{35994F29-44E1-456B-B8EE-63C182E1F427}" dt="2024-10-01T22:10:24.959" v="841" actId="20577"/>
        <pc:sldMkLst>
          <pc:docMk/>
          <pc:sldMk cId="2030655280" sldId="362"/>
        </pc:sldMkLst>
        <pc:spChg chg="mod">
          <ac:chgData name="ِAwatef B" userId="4c3a533462edbdd8" providerId="LiveId" clId="{35994F29-44E1-456B-B8EE-63C182E1F427}" dt="2024-10-01T22:10:24.959" v="841" actId="20577"/>
          <ac:spMkLst>
            <pc:docMk/>
            <pc:sldMk cId="2030655280" sldId="362"/>
            <ac:spMk id="3" creationId="{F36FC35B-7EEB-DC10-1C5A-53C78193AD31}"/>
          </ac:spMkLst>
        </pc:spChg>
        <pc:spChg chg="del">
          <ac:chgData name="ِAwatef B" userId="4c3a533462edbdd8" providerId="LiveId" clId="{35994F29-44E1-456B-B8EE-63C182E1F427}" dt="2024-09-28T16:59:48.613" v="552" actId="478"/>
          <ac:spMkLst>
            <pc:docMk/>
            <pc:sldMk cId="2030655280" sldId="362"/>
            <ac:spMk id="4" creationId="{FC10BFD1-F059-F7BD-3ED7-51B3352A711F}"/>
          </ac:spMkLst>
        </pc:spChg>
        <pc:spChg chg="add mod">
          <ac:chgData name="ِAwatef B" userId="4c3a533462edbdd8" providerId="LiveId" clId="{35994F29-44E1-456B-B8EE-63C182E1F427}" dt="2024-09-28T16:59:49.125" v="553"/>
          <ac:spMkLst>
            <pc:docMk/>
            <pc:sldMk cId="2030655280" sldId="362"/>
            <ac:spMk id="5" creationId="{EE6D1653-7ECC-8ECD-8337-71B47BDF1BF3}"/>
          </ac:spMkLst>
        </pc:spChg>
        <pc:picChg chg="del">
          <ac:chgData name="ِAwatef B" userId="4c3a533462edbdd8" providerId="LiveId" clId="{35994F29-44E1-456B-B8EE-63C182E1F427}" dt="2024-09-28T16:59:48.613" v="552" actId="478"/>
          <ac:picMkLst>
            <pc:docMk/>
            <pc:sldMk cId="2030655280" sldId="362"/>
            <ac:picMk id="2" creationId="{55CD1180-4C62-EDA2-42A3-AF92F9FA68DE}"/>
          </ac:picMkLst>
        </pc:picChg>
        <pc:picChg chg="add mod">
          <ac:chgData name="ِAwatef B" userId="4c3a533462edbdd8" providerId="LiveId" clId="{35994F29-44E1-456B-B8EE-63C182E1F427}" dt="2024-09-28T16:59:49.125" v="553"/>
          <ac:picMkLst>
            <pc:docMk/>
            <pc:sldMk cId="2030655280" sldId="362"/>
            <ac:picMk id="6" creationId="{FFA5FE07-EA44-E6BB-5FC7-AADD10A83D63}"/>
          </ac:picMkLst>
        </pc:picChg>
      </pc:sldChg>
      <pc:sldChg chg="addSp delSp modSp add mod modAnim">
        <pc:chgData name="ِAwatef B" userId="4c3a533462edbdd8" providerId="LiveId" clId="{35994F29-44E1-456B-B8EE-63C182E1F427}" dt="2024-10-01T22:13:14.538" v="842"/>
        <pc:sldMkLst>
          <pc:docMk/>
          <pc:sldMk cId="2990457666" sldId="363"/>
        </pc:sldMkLst>
        <pc:spChg chg="mod">
          <ac:chgData name="ِAwatef B" userId="4c3a533462edbdd8" providerId="LiveId" clId="{35994F29-44E1-456B-B8EE-63C182E1F427}" dt="2024-09-28T17:01:11.879" v="560" actId="20577"/>
          <ac:spMkLst>
            <pc:docMk/>
            <pc:sldMk cId="2990457666" sldId="363"/>
            <ac:spMk id="3" creationId="{F96572B9-BDBA-6F72-C512-ECCD479B8634}"/>
          </ac:spMkLst>
        </pc:spChg>
        <pc:spChg chg="del">
          <ac:chgData name="ِAwatef B" userId="4c3a533462edbdd8" providerId="LiveId" clId="{35994F29-44E1-456B-B8EE-63C182E1F427}" dt="2024-09-28T17:00:52.034" v="555" actId="478"/>
          <ac:spMkLst>
            <pc:docMk/>
            <pc:sldMk cId="2990457666" sldId="363"/>
            <ac:spMk id="4" creationId="{FC10BFD1-F059-F7BD-3ED7-51B3352A711F}"/>
          </ac:spMkLst>
        </pc:spChg>
        <pc:spChg chg="add mod">
          <ac:chgData name="ِAwatef B" userId="4c3a533462edbdd8" providerId="LiveId" clId="{35994F29-44E1-456B-B8EE-63C182E1F427}" dt="2024-09-28T17:00:52.514" v="556"/>
          <ac:spMkLst>
            <pc:docMk/>
            <pc:sldMk cId="2990457666" sldId="363"/>
            <ac:spMk id="5" creationId="{4B1F24E0-9590-112D-A74E-93E0C45ADF26}"/>
          </ac:spMkLst>
        </pc:spChg>
        <pc:picChg chg="del">
          <ac:chgData name="ِAwatef B" userId="4c3a533462edbdd8" providerId="LiveId" clId="{35994F29-44E1-456B-B8EE-63C182E1F427}" dt="2024-09-28T17:00:52.034" v="555" actId="478"/>
          <ac:picMkLst>
            <pc:docMk/>
            <pc:sldMk cId="2990457666" sldId="363"/>
            <ac:picMk id="2" creationId="{55CD1180-4C62-EDA2-42A3-AF92F9FA68DE}"/>
          </ac:picMkLst>
        </pc:picChg>
        <pc:picChg chg="add mod">
          <ac:chgData name="ِAwatef B" userId="4c3a533462edbdd8" providerId="LiveId" clId="{35994F29-44E1-456B-B8EE-63C182E1F427}" dt="2024-09-28T17:00:52.514" v="556"/>
          <ac:picMkLst>
            <pc:docMk/>
            <pc:sldMk cId="2990457666" sldId="363"/>
            <ac:picMk id="6" creationId="{488CC00A-20D8-9AE0-9933-3CCDE5A81463}"/>
          </ac:picMkLst>
        </pc:picChg>
      </pc:sldChg>
      <pc:sldChg chg="addSp delSp modSp add mod modAnim modNotesTx">
        <pc:chgData name="ِAwatef B" userId="4c3a533462edbdd8" providerId="LiveId" clId="{35994F29-44E1-456B-B8EE-63C182E1F427}" dt="2024-10-01T22:04:54.415" v="830"/>
        <pc:sldMkLst>
          <pc:docMk/>
          <pc:sldMk cId="409081797" sldId="364"/>
        </pc:sldMkLst>
        <pc:spChg chg="mod">
          <ac:chgData name="ِAwatef B" userId="4c3a533462edbdd8" providerId="LiveId" clId="{35994F29-44E1-456B-B8EE-63C182E1F427}" dt="2024-09-28T16:56:22.516" v="503" actId="1038"/>
          <ac:spMkLst>
            <pc:docMk/>
            <pc:sldMk cId="409081797" sldId="364"/>
            <ac:spMk id="3" creationId="{B1EFA60E-83C2-5D6A-0BCF-38ADA48789B0}"/>
          </ac:spMkLst>
        </pc:spChg>
        <pc:spChg chg="del">
          <ac:chgData name="ِAwatef B" userId="4c3a533462edbdd8" providerId="LiveId" clId="{35994F29-44E1-456B-B8EE-63C182E1F427}" dt="2024-09-28T16:56:27.113" v="504" actId="478"/>
          <ac:spMkLst>
            <pc:docMk/>
            <pc:sldMk cId="409081797" sldId="364"/>
            <ac:spMk id="4" creationId="{FC10BFD1-F059-F7BD-3ED7-51B3352A711F}"/>
          </ac:spMkLst>
        </pc:spChg>
        <pc:spChg chg="add del">
          <ac:chgData name="ِAwatef B" userId="4c3a533462edbdd8" providerId="LiveId" clId="{35994F29-44E1-456B-B8EE-63C182E1F427}" dt="2024-09-28T16:56:29.113" v="506" actId="22"/>
          <ac:spMkLst>
            <pc:docMk/>
            <pc:sldMk cId="409081797" sldId="364"/>
            <ac:spMk id="6" creationId="{50249D51-2FBD-6CAE-5F97-6889CEEB7F67}"/>
          </ac:spMkLst>
        </pc:spChg>
        <pc:spChg chg="add mod">
          <ac:chgData name="ِAwatef B" userId="4c3a533462edbdd8" providerId="LiveId" clId="{35994F29-44E1-456B-B8EE-63C182E1F427}" dt="2024-09-28T16:59:32.023" v="550" actId="1076"/>
          <ac:spMkLst>
            <pc:docMk/>
            <pc:sldMk cId="409081797" sldId="364"/>
            <ac:spMk id="7" creationId="{B3104C1F-0E97-7113-32FF-B5DF2E1DDFE9}"/>
          </ac:spMkLst>
        </pc:spChg>
        <pc:picChg chg="mod">
          <ac:chgData name="ِAwatef B" userId="4c3a533462edbdd8" providerId="LiveId" clId="{35994F29-44E1-456B-B8EE-63C182E1F427}" dt="2024-10-01T22:03:24.141" v="824" actId="1076"/>
          <ac:picMkLst>
            <pc:docMk/>
            <pc:sldMk cId="409081797" sldId="364"/>
            <ac:picMk id="2" creationId="{35F16A6A-B661-6D89-5926-BE54925BF57F}"/>
          </ac:picMkLst>
        </pc:picChg>
        <pc:picChg chg="del">
          <ac:chgData name="ِAwatef B" userId="4c3a533462edbdd8" providerId="LiveId" clId="{35994F29-44E1-456B-B8EE-63C182E1F427}" dt="2024-09-28T16:56:27.113" v="504" actId="478"/>
          <ac:picMkLst>
            <pc:docMk/>
            <pc:sldMk cId="409081797" sldId="364"/>
            <ac:picMk id="2" creationId="{55CD1180-4C62-EDA2-42A3-AF92F9FA68DE}"/>
          </ac:picMkLst>
        </pc:picChg>
        <pc:picChg chg="add mod">
          <ac:chgData name="ِAwatef B" userId="4c3a533462edbdd8" providerId="LiveId" clId="{35994F29-44E1-456B-B8EE-63C182E1F427}" dt="2024-09-28T16:56:38.030" v="508"/>
          <ac:picMkLst>
            <pc:docMk/>
            <pc:sldMk cId="409081797" sldId="364"/>
            <ac:picMk id="9" creationId="{00DC58A9-321C-92F2-0AAA-3CAE83564498}"/>
          </ac:picMkLst>
        </pc:picChg>
      </pc:sldChg>
      <pc:sldChg chg="del">
        <pc:chgData name="ِAwatef B" userId="4c3a533462edbdd8" providerId="LiveId" clId="{35994F29-44E1-456B-B8EE-63C182E1F427}" dt="2024-09-28T17:08:49.618" v="740" actId="47"/>
        <pc:sldMkLst>
          <pc:docMk/>
          <pc:sldMk cId="1744593742" sldId="365"/>
        </pc:sldMkLst>
      </pc:sldChg>
      <pc:sldChg chg="del">
        <pc:chgData name="ِAwatef B" userId="4c3a533462edbdd8" providerId="LiveId" clId="{35994F29-44E1-456B-B8EE-63C182E1F427}" dt="2024-09-28T17:08:49.618" v="740" actId="47"/>
        <pc:sldMkLst>
          <pc:docMk/>
          <pc:sldMk cId="585648859" sldId="366"/>
        </pc:sldMkLst>
      </pc:sldChg>
      <pc:sldChg chg="del">
        <pc:chgData name="ِAwatef B" userId="4c3a533462edbdd8" providerId="LiveId" clId="{35994F29-44E1-456B-B8EE-63C182E1F427}" dt="2024-09-28T17:08:49.618" v="740" actId="47"/>
        <pc:sldMkLst>
          <pc:docMk/>
          <pc:sldMk cId="1829833019" sldId="367"/>
        </pc:sldMkLst>
      </pc:sldChg>
      <pc:sldChg chg="addSp delSp modSp add mod modAnim">
        <pc:chgData name="ِAwatef B" userId="4c3a533462edbdd8" providerId="LiveId" clId="{35994F29-44E1-456B-B8EE-63C182E1F427}" dt="2024-10-01T21:54:07.992" v="783"/>
        <pc:sldMkLst>
          <pc:docMk/>
          <pc:sldMk cId="1283345633" sldId="368"/>
        </pc:sldMkLst>
        <pc:spChg chg="del">
          <ac:chgData name="ِAwatef B" userId="4c3a533462edbdd8" providerId="LiveId" clId="{35994F29-44E1-456B-B8EE-63C182E1F427}" dt="2024-09-28T16:53:16.736" v="449" actId="478"/>
          <ac:spMkLst>
            <pc:docMk/>
            <pc:sldMk cId="1283345633" sldId="368"/>
            <ac:spMk id="4" creationId="{FC10BFD1-F059-F7BD-3ED7-51B3352A711F}"/>
          </ac:spMkLst>
        </pc:spChg>
        <pc:spChg chg="add mod">
          <ac:chgData name="ِAwatef B" userId="4c3a533462edbdd8" providerId="LiveId" clId="{35994F29-44E1-456B-B8EE-63C182E1F427}" dt="2024-09-28T16:53:17.284" v="450"/>
          <ac:spMkLst>
            <pc:docMk/>
            <pc:sldMk cId="1283345633" sldId="368"/>
            <ac:spMk id="5" creationId="{32F1ADE3-9F9F-3B7C-D942-E8EF2F470664}"/>
          </ac:spMkLst>
        </pc:spChg>
        <pc:picChg chg="del">
          <ac:chgData name="ِAwatef B" userId="4c3a533462edbdd8" providerId="LiveId" clId="{35994F29-44E1-456B-B8EE-63C182E1F427}" dt="2024-09-28T16:53:16.736" v="449" actId="478"/>
          <ac:picMkLst>
            <pc:docMk/>
            <pc:sldMk cId="1283345633" sldId="368"/>
            <ac:picMk id="2" creationId="{55CD1180-4C62-EDA2-42A3-AF92F9FA68DE}"/>
          </ac:picMkLst>
        </pc:picChg>
        <pc:picChg chg="add mod">
          <ac:chgData name="ِAwatef B" userId="4c3a533462edbdd8" providerId="LiveId" clId="{35994F29-44E1-456B-B8EE-63C182E1F427}" dt="2024-09-28T16:53:17.284" v="450"/>
          <ac:picMkLst>
            <pc:docMk/>
            <pc:sldMk cId="1283345633" sldId="368"/>
            <ac:picMk id="6" creationId="{39D3B187-E8A4-8881-9730-9FDD7890A913}"/>
          </ac:picMkLst>
        </pc:picChg>
      </pc:sldChg>
      <pc:sldChg chg="del">
        <pc:chgData name="ِAwatef B" userId="4c3a533462edbdd8" providerId="LiveId" clId="{35994F29-44E1-456B-B8EE-63C182E1F427}" dt="2024-09-28T17:08:49.618" v="740" actId="47"/>
        <pc:sldMkLst>
          <pc:docMk/>
          <pc:sldMk cId="2914397152" sldId="369"/>
        </pc:sldMkLst>
      </pc:sldChg>
      <pc:sldChg chg="addSp delSp modSp add mod modAnim">
        <pc:chgData name="ِAwatef B" userId="4c3a533462edbdd8" providerId="LiveId" clId="{35994F29-44E1-456B-B8EE-63C182E1F427}" dt="2024-09-30T16:28:10.047" v="761"/>
        <pc:sldMkLst>
          <pc:docMk/>
          <pc:sldMk cId="2844625956" sldId="370"/>
        </pc:sldMkLst>
        <pc:spChg chg="mod">
          <ac:chgData name="ِAwatef B" userId="4c3a533462edbdd8" providerId="LiveId" clId="{35994F29-44E1-456B-B8EE-63C182E1F427}" dt="2024-09-28T16:37:50.004" v="172" actId="20577"/>
          <ac:spMkLst>
            <pc:docMk/>
            <pc:sldMk cId="2844625956" sldId="370"/>
            <ac:spMk id="3" creationId="{571164F4-6807-D434-2AC4-6A7AB2080EE8}"/>
          </ac:spMkLst>
        </pc:spChg>
        <pc:spChg chg="del">
          <ac:chgData name="ِAwatef B" userId="4c3a533462edbdd8" providerId="LiveId" clId="{35994F29-44E1-456B-B8EE-63C182E1F427}" dt="2024-09-28T16:37:00.799" v="163" actId="478"/>
          <ac:spMkLst>
            <pc:docMk/>
            <pc:sldMk cId="2844625956" sldId="370"/>
            <ac:spMk id="4" creationId="{FC10BFD1-F059-F7BD-3ED7-51B3352A711F}"/>
          </ac:spMkLst>
        </pc:spChg>
        <pc:spChg chg="add mod">
          <ac:chgData name="ِAwatef B" userId="4c3a533462edbdd8" providerId="LiveId" clId="{35994F29-44E1-456B-B8EE-63C182E1F427}" dt="2024-09-28T16:37:12.405" v="165" actId="1076"/>
          <ac:spMkLst>
            <pc:docMk/>
            <pc:sldMk cId="2844625956" sldId="370"/>
            <ac:spMk id="5" creationId="{1E9B58F9-D209-BBC2-C55F-4125F655B657}"/>
          </ac:spMkLst>
        </pc:spChg>
        <pc:spChg chg="add mod">
          <ac:chgData name="ِAwatef B" userId="4c3a533462edbdd8" providerId="LiveId" clId="{35994F29-44E1-456B-B8EE-63C182E1F427}" dt="2024-09-28T16:38:12.608" v="176" actId="1076"/>
          <ac:spMkLst>
            <pc:docMk/>
            <pc:sldMk cId="2844625956" sldId="370"/>
            <ac:spMk id="6" creationId="{E301E4EB-6725-EE88-A4AC-5AA22C82CCFC}"/>
          </ac:spMkLst>
        </pc:spChg>
        <pc:spChg chg="add mod">
          <ac:chgData name="ِAwatef B" userId="4c3a533462edbdd8" providerId="LiveId" clId="{35994F29-44E1-456B-B8EE-63C182E1F427}" dt="2024-09-28T16:38:12.608" v="176" actId="1076"/>
          <ac:spMkLst>
            <pc:docMk/>
            <pc:sldMk cId="2844625956" sldId="370"/>
            <ac:spMk id="7" creationId="{D7E40114-B3AA-7AD0-0065-E7172B8E820D}"/>
          </ac:spMkLst>
        </pc:spChg>
        <pc:spChg chg="del">
          <ac:chgData name="ِAwatef B" userId="4c3a533462edbdd8" providerId="LiveId" clId="{35994F29-44E1-456B-B8EE-63C182E1F427}" dt="2024-09-28T16:37:53.461" v="173" actId="478"/>
          <ac:spMkLst>
            <pc:docMk/>
            <pc:sldMk cId="2844625956" sldId="370"/>
            <ac:spMk id="8" creationId="{3620D0A5-176B-EAD8-BA5B-53AB3048E130}"/>
          </ac:spMkLst>
        </pc:spChg>
        <pc:picChg chg="del">
          <ac:chgData name="ِAwatef B" userId="4c3a533462edbdd8" providerId="LiveId" clId="{35994F29-44E1-456B-B8EE-63C182E1F427}" dt="2024-09-28T16:37:41.852" v="169" actId="478"/>
          <ac:picMkLst>
            <pc:docMk/>
            <pc:sldMk cId="2844625956" sldId="370"/>
            <ac:picMk id="2" creationId="{55CD1180-4C62-EDA2-42A3-AF92F9FA68DE}"/>
          </ac:picMkLst>
        </pc:picChg>
        <pc:picChg chg="add mod">
          <ac:chgData name="ِAwatef B" userId="4c3a533462edbdd8" providerId="LiveId" clId="{35994F29-44E1-456B-B8EE-63C182E1F427}" dt="2024-09-28T16:37:44.972" v="170" actId="1076"/>
          <ac:picMkLst>
            <pc:docMk/>
            <pc:sldMk cId="2844625956" sldId="370"/>
            <ac:picMk id="9" creationId="{DF2D500F-E16C-9125-CBA2-D7FC37559C3F}"/>
          </ac:picMkLst>
        </pc:picChg>
      </pc:sldChg>
      <pc:sldChg chg="del">
        <pc:chgData name="ِAwatef B" userId="4c3a533462edbdd8" providerId="LiveId" clId="{35994F29-44E1-456B-B8EE-63C182E1F427}" dt="2024-09-28T17:08:49.618" v="740" actId="47"/>
        <pc:sldMkLst>
          <pc:docMk/>
          <pc:sldMk cId="3762986838" sldId="371"/>
        </pc:sldMkLst>
      </pc:sldChg>
      <pc:sldChg chg="addSp delSp modSp add mod modAnim">
        <pc:chgData name="ِAwatef B" userId="4c3a533462edbdd8" providerId="LiveId" clId="{35994F29-44E1-456B-B8EE-63C182E1F427}" dt="2024-10-01T21:47:27.796" v="780"/>
        <pc:sldMkLst>
          <pc:docMk/>
          <pc:sldMk cId="1921660854" sldId="372"/>
        </pc:sldMkLst>
        <pc:spChg chg="del">
          <ac:chgData name="ِAwatef B" userId="4c3a533462edbdd8" providerId="LiveId" clId="{35994F29-44E1-456B-B8EE-63C182E1F427}" dt="2024-09-28T16:52:24.487" v="439" actId="478"/>
          <ac:spMkLst>
            <pc:docMk/>
            <pc:sldMk cId="1921660854" sldId="372"/>
            <ac:spMk id="4" creationId="{FC10BFD1-F059-F7BD-3ED7-51B3352A711F}"/>
          </ac:spMkLst>
        </pc:spChg>
        <pc:spChg chg="add mod">
          <ac:chgData name="ِAwatef B" userId="4c3a533462edbdd8" providerId="LiveId" clId="{35994F29-44E1-456B-B8EE-63C182E1F427}" dt="2024-09-28T16:52:40.067" v="443" actId="1076"/>
          <ac:spMkLst>
            <pc:docMk/>
            <pc:sldMk cId="1921660854" sldId="372"/>
            <ac:spMk id="5" creationId="{16E8121F-9885-D677-0C68-811E891EEF31}"/>
          </ac:spMkLst>
        </pc:spChg>
        <pc:spChg chg="mod">
          <ac:chgData name="ِAwatef B" userId="4c3a533462edbdd8" providerId="LiveId" clId="{35994F29-44E1-456B-B8EE-63C182E1F427}" dt="2024-09-28T16:52:37.360" v="442" actId="14100"/>
          <ac:spMkLst>
            <pc:docMk/>
            <pc:sldMk cId="1921660854" sldId="372"/>
            <ac:spMk id="25" creationId="{2BC869EB-5623-4AA1-9123-4AF9DF916049}"/>
          </ac:spMkLst>
        </pc:spChg>
        <pc:picChg chg="del">
          <ac:chgData name="ِAwatef B" userId="4c3a533462edbdd8" providerId="LiveId" clId="{35994F29-44E1-456B-B8EE-63C182E1F427}" dt="2024-09-28T16:52:26.252" v="440" actId="478"/>
          <ac:picMkLst>
            <pc:docMk/>
            <pc:sldMk cId="1921660854" sldId="372"/>
            <ac:picMk id="2" creationId="{55CD1180-4C62-EDA2-42A3-AF92F9FA68DE}"/>
          </ac:picMkLst>
        </pc:picChg>
        <pc:picChg chg="add mod">
          <ac:chgData name="ِAwatef B" userId="4c3a533462edbdd8" providerId="LiveId" clId="{35994F29-44E1-456B-B8EE-63C182E1F427}" dt="2024-09-28T16:52:27.667" v="441"/>
          <ac:picMkLst>
            <pc:docMk/>
            <pc:sldMk cId="1921660854" sldId="372"/>
            <ac:picMk id="6" creationId="{9DDD7A91-33F6-DA73-DEED-07BD333C241E}"/>
          </ac:picMkLst>
        </pc:picChg>
      </pc:sldChg>
      <pc:sldChg chg="addSp delSp modSp add mod modAnim">
        <pc:chgData name="ِAwatef B" userId="4c3a533462edbdd8" providerId="LiveId" clId="{35994F29-44E1-456B-B8EE-63C182E1F427}" dt="2024-10-01T21:46:00.414" v="779"/>
        <pc:sldMkLst>
          <pc:docMk/>
          <pc:sldMk cId="2754050522" sldId="373"/>
        </pc:sldMkLst>
        <pc:spChg chg="mod">
          <ac:chgData name="ِAwatef B" userId="4c3a533462edbdd8" providerId="LiveId" clId="{35994F29-44E1-456B-B8EE-63C182E1F427}" dt="2024-09-28T16:52:10.385" v="436" actId="1076"/>
          <ac:spMkLst>
            <pc:docMk/>
            <pc:sldMk cId="2754050522" sldId="373"/>
            <ac:spMk id="3" creationId="{AC5E97A6-4E2A-DE06-32B2-F976487A569A}"/>
          </ac:spMkLst>
        </pc:spChg>
        <pc:spChg chg="del">
          <ac:chgData name="ِAwatef B" userId="4c3a533462edbdd8" providerId="LiveId" clId="{35994F29-44E1-456B-B8EE-63C182E1F427}" dt="2024-09-28T16:52:16.072" v="437" actId="478"/>
          <ac:spMkLst>
            <pc:docMk/>
            <pc:sldMk cId="2754050522" sldId="373"/>
            <ac:spMk id="4" creationId="{FC10BFD1-F059-F7BD-3ED7-51B3352A711F}"/>
          </ac:spMkLst>
        </pc:spChg>
        <pc:spChg chg="add mod">
          <ac:chgData name="ِAwatef B" userId="4c3a533462edbdd8" providerId="LiveId" clId="{35994F29-44E1-456B-B8EE-63C182E1F427}" dt="2024-09-28T16:52:16.800" v="438"/>
          <ac:spMkLst>
            <pc:docMk/>
            <pc:sldMk cId="2754050522" sldId="373"/>
            <ac:spMk id="5" creationId="{10D02BAF-3238-758D-546F-0A4F8EB4AA1C}"/>
          </ac:spMkLst>
        </pc:spChg>
        <pc:picChg chg="del">
          <ac:chgData name="ِAwatef B" userId="4c3a533462edbdd8" providerId="LiveId" clId="{35994F29-44E1-456B-B8EE-63C182E1F427}" dt="2024-09-28T16:52:16.072" v="437" actId="478"/>
          <ac:picMkLst>
            <pc:docMk/>
            <pc:sldMk cId="2754050522" sldId="373"/>
            <ac:picMk id="2" creationId="{55CD1180-4C62-EDA2-42A3-AF92F9FA68DE}"/>
          </ac:picMkLst>
        </pc:picChg>
        <pc:picChg chg="add mod">
          <ac:chgData name="ِAwatef B" userId="4c3a533462edbdd8" providerId="LiveId" clId="{35994F29-44E1-456B-B8EE-63C182E1F427}" dt="2024-09-28T16:52:16.800" v="438"/>
          <ac:picMkLst>
            <pc:docMk/>
            <pc:sldMk cId="2754050522" sldId="373"/>
            <ac:picMk id="6" creationId="{913EE1FF-D302-13AE-0286-0F5C70BC748C}"/>
          </ac:picMkLst>
        </pc:picChg>
      </pc:sldChg>
      <pc:sldChg chg="addSp delSp modSp add mod modAnim">
        <pc:chgData name="ِAwatef B" userId="4c3a533462edbdd8" providerId="LiveId" clId="{35994F29-44E1-456B-B8EE-63C182E1F427}" dt="2024-10-01T21:44:11.824" v="778"/>
        <pc:sldMkLst>
          <pc:docMk/>
          <pc:sldMk cId="2798206923" sldId="374"/>
        </pc:sldMkLst>
        <pc:spChg chg="mod">
          <ac:chgData name="ِAwatef B" userId="4c3a533462edbdd8" providerId="LiveId" clId="{35994F29-44E1-456B-B8EE-63C182E1F427}" dt="2024-09-28T16:51:53.020" v="431" actId="1076"/>
          <ac:spMkLst>
            <pc:docMk/>
            <pc:sldMk cId="2798206923" sldId="374"/>
            <ac:spMk id="3" creationId="{78B8184D-1886-7E3E-E886-D372EB462FCA}"/>
          </ac:spMkLst>
        </pc:spChg>
        <pc:spChg chg="del">
          <ac:chgData name="ِAwatef B" userId="4c3a533462edbdd8" providerId="LiveId" clId="{35994F29-44E1-456B-B8EE-63C182E1F427}" dt="2024-09-28T16:51:57.087" v="432" actId="478"/>
          <ac:spMkLst>
            <pc:docMk/>
            <pc:sldMk cId="2798206923" sldId="374"/>
            <ac:spMk id="4" creationId="{FC10BFD1-F059-F7BD-3ED7-51B3352A711F}"/>
          </ac:spMkLst>
        </pc:spChg>
        <pc:spChg chg="add mod">
          <ac:chgData name="ِAwatef B" userId="4c3a533462edbdd8" providerId="LiveId" clId="{35994F29-44E1-456B-B8EE-63C182E1F427}" dt="2024-09-28T16:51:57.769" v="433"/>
          <ac:spMkLst>
            <pc:docMk/>
            <pc:sldMk cId="2798206923" sldId="374"/>
            <ac:spMk id="5" creationId="{8E93AF8E-8A34-F422-7657-D03BA8845D22}"/>
          </ac:spMkLst>
        </pc:spChg>
        <pc:picChg chg="del">
          <ac:chgData name="ِAwatef B" userId="4c3a533462edbdd8" providerId="LiveId" clId="{35994F29-44E1-456B-B8EE-63C182E1F427}" dt="2024-09-28T16:51:57.087" v="432" actId="478"/>
          <ac:picMkLst>
            <pc:docMk/>
            <pc:sldMk cId="2798206923" sldId="374"/>
            <ac:picMk id="2" creationId="{55CD1180-4C62-EDA2-42A3-AF92F9FA68DE}"/>
          </ac:picMkLst>
        </pc:picChg>
        <pc:picChg chg="add mod">
          <ac:chgData name="ِAwatef B" userId="4c3a533462edbdd8" providerId="LiveId" clId="{35994F29-44E1-456B-B8EE-63C182E1F427}" dt="2024-09-28T16:51:57.769" v="433"/>
          <ac:picMkLst>
            <pc:docMk/>
            <pc:sldMk cId="2798206923" sldId="374"/>
            <ac:picMk id="6" creationId="{DA9A30CA-AC40-B9BE-FE47-9CAC56767517}"/>
          </ac:picMkLst>
        </pc:picChg>
      </pc:sldChg>
      <pc:sldChg chg="addSp delSp modSp add mod modAnim">
        <pc:chgData name="ِAwatef B" userId="4c3a533462edbdd8" providerId="LiveId" clId="{35994F29-44E1-456B-B8EE-63C182E1F427}" dt="2024-10-01T21:42:26.502" v="777"/>
        <pc:sldMkLst>
          <pc:docMk/>
          <pc:sldMk cId="2585424221" sldId="375"/>
        </pc:sldMkLst>
        <pc:spChg chg="mod">
          <ac:chgData name="ِAwatef B" userId="4c3a533462edbdd8" providerId="LiveId" clId="{35994F29-44E1-456B-B8EE-63C182E1F427}" dt="2024-09-28T16:51:35.693" v="429" actId="207"/>
          <ac:spMkLst>
            <pc:docMk/>
            <pc:sldMk cId="2585424221" sldId="375"/>
            <ac:spMk id="3" creationId="{FF694E27-5677-9100-A318-1528478E826D}"/>
          </ac:spMkLst>
        </pc:spChg>
        <pc:spChg chg="del">
          <ac:chgData name="ِAwatef B" userId="4c3a533462edbdd8" providerId="LiveId" clId="{35994F29-44E1-456B-B8EE-63C182E1F427}" dt="2024-09-28T16:51:08.578" v="423" actId="478"/>
          <ac:spMkLst>
            <pc:docMk/>
            <pc:sldMk cId="2585424221" sldId="375"/>
            <ac:spMk id="4" creationId="{FC10BFD1-F059-F7BD-3ED7-51B3352A711F}"/>
          </ac:spMkLst>
        </pc:spChg>
        <pc:spChg chg="add mod">
          <ac:chgData name="ِAwatef B" userId="4c3a533462edbdd8" providerId="LiveId" clId="{35994F29-44E1-456B-B8EE-63C182E1F427}" dt="2024-09-28T16:51:11.069" v="425"/>
          <ac:spMkLst>
            <pc:docMk/>
            <pc:sldMk cId="2585424221" sldId="375"/>
            <ac:spMk id="5" creationId="{7D76B977-A319-0F1E-B2B4-589657D59A07}"/>
          </ac:spMkLst>
        </pc:spChg>
        <pc:picChg chg="del">
          <ac:chgData name="ِAwatef B" userId="4c3a533462edbdd8" providerId="LiveId" clId="{35994F29-44E1-456B-B8EE-63C182E1F427}" dt="2024-09-28T16:51:10.373" v="424" actId="478"/>
          <ac:picMkLst>
            <pc:docMk/>
            <pc:sldMk cId="2585424221" sldId="375"/>
            <ac:picMk id="2" creationId="{55CD1180-4C62-EDA2-42A3-AF92F9FA68DE}"/>
          </ac:picMkLst>
        </pc:picChg>
        <pc:picChg chg="add mod">
          <ac:chgData name="ِAwatef B" userId="4c3a533462edbdd8" providerId="LiveId" clId="{35994F29-44E1-456B-B8EE-63C182E1F427}" dt="2024-09-28T16:51:11.069" v="425"/>
          <ac:picMkLst>
            <pc:docMk/>
            <pc:sldMk cId="2585424221" sldId="375"/>
            <ac:picMk id="6" creationId="{E6EF0D44-AE29-5C30-AD8B-A01B91D8882D}"/>
          </ac:picMkLst>
        </pc:picChg>
      </pc:sldChg>
      <pc:sldChg chg="addSp delSp modSp add mod modAnim">
        <pc:chgData name="ِAwatef B" userId="4c3a533462edbdd8" providerId="LiveId" clId="{35994F29-44E1-456B-B8EE-63C182E1F427}" dt="2024-10-01T21:39:24.072" v="776" actId="20577"/>
        <pc:sldMkLst>
          <pc:docMk/>
          <pc:sldMk cId="751807564" sldId="376"/>
        </pc:sldMkLst>
        <pc:spChg chg="mod">
          <ac:chgData name="ِAwatef B" userId="4c3a533462edbdd8" providerId="LiveId" clId="{35994F29-44E1-456B-B8EE-63C182E1F427}" dt="2024-10-01T21:39:24.072" v="776" actId="20577"/>
          <ac:spMkLst>
            <pc:docMk/>
            <pc:sldMk cId="751807564" sldId="376"/>
            <ac:spMk id="3" creationId="{097A0C5A-49BA-6679-49EA-EB814E0EC49D}"/>
          </ac:spMkLst>
        </pc:spChg>
        <pc:spChg chg="del">
          <ac:chgData name="ِAwatef B" userId="4c3a533462edbdd8" providerId="LiveId" clId="{35994F29-44E1-456B-B8EE-63C182E1F427}" dt="2024-09-28T16:49:34.802" v="401" actId="478"/>
          <ac:spMkLst>
            <pc:docMk/>
            <pc:sldMk cId="751807564" sldId="376"/>
            <ac:spMk id="4" creationId="{FC10BFD1-F059-F7BD-3ED7-51B3352A711F}"/>
          </ac:spMkLst>
        </pc:spChg>
        <pc:spChg chg="add mod">
          <ac:chgData name="ِAwatef B" userId="4c3a533462edbdd8" providerId="LiveId" clId="{35994F29-44E1-456B-B8EE-63C182E1F427}" dt="2024-09-28T16:49:44.920" v="405" actId="1076"/>
          <ac:spMkLst>
            <pc:docMk/>
            <pc:sldMk cId="751807564" sldId="376"/>
            <ac:spMk id="5" creationId="{833F8E4A-7F16-3EC3-8030-8EB7EE402F29}"/>
          </ac:spMkLst>
        </pc:spChg>
        <pc:spChg chg="del">
          <ac:chgData name="ِAwatef B" userId="4c3a533462edbdd8" providerId="LiveId" clId="{35994F29-44E1-456B-B8EE-63C182E1F427}" dt="2024-09-28T16:50:59.337" v="422" actId="478"/>
          <ac:spMkLst>
            <pc:docMk/>
            <pc:sldMk cId="751807564" sldId="376"/>
            <ac:spMk id="8" creationId="{3620D0A5-176B-EAD8-BA5B-53AB3048E130}"/>
          </ac:spMkLst>
        </pc:spChg>
        <pc:spChg chg="mod">
          <ac:chgData name="ِAwatef B" userId="4c3a533462edbdd8" providerId="LiveId" clId="{35994F29-44E1-456B-B8EE-63C182E1F427}" dt="2024-09-28T16:50:19.009" v="410" actId="14100"/>
          <ac:spMkLst>
            <pc:docMk/>
            <pc:sldMk cId="751807564" sldId="376"/>
            <ac:spMk id="25" creationId="{2BC869EB-5623-4AA1-9123-4AF9DF916049}"/>
          </ac:spMkLst>
        </pc:spChg>
        <pc:picChg chg="del">
          <ac:chgData name="ِAwatef B" userId="4c3a533462edbdd8" providerId="LiveId" clId="{35994F29-44E1-456B-B8EE-63C182E1F427}" dt="2024-09-28T16:49:36.184" v="402" actId="478"/>
          <ac:picMkLst>
            <pc:docMk/>
            <pc:sldMk cId="751807564" sldId="376"/>
            <ac:picMk id="2" creationId="{55CD1180-4C62-EDA2-42A3-AF92F9FA68DE}"/>
          </ac:picMkLst>
        </pc:picChg>
        <pc:picChg chg="add mod">
          <ac:chgData name="ِAwatef B" userId="4c3a533462edbdd8" providerId="LiveId" clId="{35994F29-44E1-456B-B8EE-63C182E1F427}" dt="2024-09-28T16:49:40.682" v="404" actId="1076"/>
          <ac:picMkLst>
            <pc:docMk/>
            <pc:sldMk cId="751807564" sldId="376"/>
            <ac:picMk id="6" creationId="{5A7919FE-347A-39B2-05E3-3A23D5031B30}"/>
          </ac:picMkLst>
        </pc:picChg>
      </pc:sldChg>
      <pc:sldChg chg="addSp delSp modSp add mod modAnim">
        <pc:chgData name="ِAwatef B" userId="4c3a533462edbdd8" providerId="LiveId" clId="{35994F29-44E1-456B-B8EE-63C182E1F427}" dt="2024-10-01T21:36:21.496" v="766"/>
        <pc:sldMkLst>
          <pc:docMk/>
          <pc:sldMk cId="4189831063" sldId="377"/>
        </pc:sldMkLst>
        <pc:spChg chg="mod">
          <ac:chgData name="ِAwatef B" userId="4c3a533462edbdd8" providerId="LiveId" clId="{35994F29-44E1-456B-B8EE-63C182E1F427}" dt="2024-09-28T16:49:23.999" v="399" actId="1076"/>
          <ac:spMkLst>
            <pc:docMk/>
            <pc:sldMk cId="4189831063" sldId="377"/>
            <ac:spMk id="3" creationId="{84BEF06C-100E-44F4-50C6-457F84367018}"/>
          </ac:spMkLst>
        </pc:spChg>
        <pc:spChg chg="del">
          <ac:chgData name="ِAwatef B" userId="4c3a533462edbdd8" providerId="LiveId" clId="{35994F29-44E1-456B-B8EE-63C182E1F427}" dt="2024-09-28T16:47:37.859" v="391" actId="478"/>
          <ac:spMkLst>
            <pc:docMk/>
            <pc:sldMk cId="4189831063" sldId="377"/>
            <ac:spMk id="4" creationId="{FC10BFD1-F059-F7BD-3ED7-51B3352A711F}"/>
          </ac:spMkLst>
        </pc:spChg>
        <pc:spChg chg="add mod">
          <ac:chgData name="ِAwatef B" userId="4c3a533462edbdd8" providerId="LiveId" clId="{35994F29-44E1-456B-B8EE-63C182E1F427}" dt="2024-09-28T16:49:17.722" v="397" actId="1076"/>
          <ac:spMkLst>
            <pc:docMk/>
            <pc:sldMk cId="4189831063" sldId="377"/>
            <ac:spMk id="5" creationId="{B34292B5-2C18-412C-993A-85A824BB5216}"/>
          </ac:spMkLst>
        </pc:spChg>
        <pc:spChg chg="mod">
          <ac:chgData name="ِAwatef B" userId="4c3a533462edbdd8" providerId="LiveId" clId="{35994F29-44E1-456B-B8EE-63C182E1F427}" dt="2024-09-28T16:49:14.593" v="396" actId="14100"/>
          <ac:spMkLst>
            <pc:docMk/>
            <pc:sldMk cId="4189831063" sldId="377"/>
            <ac:spMk id="25" creationId="{2BC869EB-5623-4AA1-9123-4AF9DF916049}"/>
          </ac:spMkLst>
        </pc:spChg>
        <pc:picChg chg="del">
          <ac:chgData name="ِAwatef B" userId="4c3a533462edbdd8" providerId="LiveId" clId="{35994F29-44E1-456B-B8EE-63C182E1F427}" dt="2024-09-28T16:47:39.858" v="392" actId="478"/>
          <ac:picMkLst>
            <pc:docMk/>
            <pc:sldMk cId="4189831063" sldId="377"/>
            <ac:picMk id="2" creationId="{55CD1180-4C62-EDA2-42A3-AF92F9FA68DE}"/>
          </ac:picMkLst>
        </pc:picChg>
        <pc:picChg chg="add mod">
          <ac:chgData name="ِAwatef B" userId="4c3a533462edbdd8" providerId="LiveId" clId="{35994F29-44E1-456B-B8EE-63C182E1F427}" dt="2024-09-28T16:49:20.230" v="398" actId="1076"/>
          <ac:picMkLst>
            <pc:docMk/>
            <pc:sldMk cId="4189831063" sldId="377"/>
            <ac:picMk id="6" creationId="{73186B48-8AA8-532C-F553-CC2C0494EE85}"/>
          </ac:picMkLst>
        </pc:picChg>
      </pc:sldChg>
      <pc:sldChg chg="add">
        <pc:chgData name="ِAwatef B" userId="4c3a533462edbdd8" providerId="LiveId" clId="{35994F29-44E1-456B-B8EE-63C182E1F427}" dt="2024-09-28T16:27:09.440" v="2"/>
        <pc:sldMkLst>
          <pc:docMk/>
          <pc:sldMk cId="3218855182" sldId="378"/>
        </pc:sldMkLst>
      </pc:sldChg>
      <pc:sldChg chg="addSp delSp modSp add mod">
        <pc:chgData name="ِAwatef B" userId="4c3a533462edbdd8" providerId="LiveId" clId="{35994F29-44E1-456B-B8EE-63C182E1F427}" dt="2024-09-28T16:47:31.273" v="390" actId="207"/>
        <pc:sldMkLst>
          <pc:docMk/>
          <pc:sldMk cId="2350355298" sldId="379"/>
        </pc:sldMkLst>
        <pc:spChg chg="mod">
          <ac:chgData name="ِAwatef B" userId="4c3a533462edbdd8" providerId="LiveId" clId="{35994F29-44E1-456B-B8EE-63C182E1F427}" dt="2024-09-28T16:47:31.273" v="390" actId="207"/>
          <ac:spMkLst>
            <pc:docMk/>
            <pc:sldMk cId="2350355298" sldId="379"/>
            <ac:spMk id="3" creationId="{F6B37860-EA98-C8FB-8B8D-15D7FBFC1B6F}"/>
          </ac:spMkLst>
        </pc:spChg>
        <pc:spChg chg="del">
          <ac:chgData name="ِAwatef B" userId="4c3a533462edbdd8" providerId="LiveId" clId="{35994F29-44E1-456B-B8EE-63C182E1F427}" dt="2024-09-28T16:46:53.625" v="381" actId="478"/>
          <ac:spMkLst>
            <pc:docMk/>
            <pc:sldMk cId="2350355298" sldId="379"/>
            <ac:spMk id="4" creationId="{FC10BFD1-F059-F7BD-3ED7-51B3352A711F}"/>
          </ac:spMkLst>
        </pc:spChg>
        <pc:spChg chg="add mod">
          <ac:chgData name="ِAwatef B" userId="4c3a533462edbdd8" providerId="LiveId" clId="{35994F29-44E1-456B-B8EE-63C182E1F427}" dt="2024-09-28T16:46:54.487" v="382"/>
          <ac:spMkLst>
            <pc:docMk/>
            <pc:sldMk cId="2350355298" sldId="379"/>
            <ac:spMk id="5" creationId="{DA577ADE-6ECC-012F-DAA4-6462574B7144}"/>
          </ac:spMkLst>
        </pc:spChg>
        <pc:picChg chg="del">
          <ac:chgData name="ِAwatef B" userId="4c3a533462edbdd8" providerId="LiveId" clId="{35994F29-44E1-456B-B8EE-63C182E1F427}" dt="2024-09-28T16:46:53.625" v="381" actId="478"/>
          <ac:picMkLst>
            <pc:docMk/>
            <pc:sldMk cId="2350355298" sldId="379"/>
            <ac:picMk id="2" creationId="{55CD1180-4C62-EDA2-42A3-AF92F9FA68DE}"/>
          </ac:picMkLst>
        </pc:picChg>
        <pc:picChg chg="add mod">
          <ac:chgData name="ِAwatef B" userId="4c3a533462edbdd8" providerId="LiveId" clId="{35994F29-44E1-456B-B8EE-63C182E1F427}" dt="2024-09-28T16:46:54.487" v="382"/>
          <ac:picMkLst>
            <pc:docMk/>
            <pc:sldMk cId="2350355298" sldId="379"/>
            <ac:picMk id="6" creationId="{E06913D8-361D-0562-4ADD-5683E6BACFC5}"/>
          </ac:picMkLst>
        </pc:picChg>
      </pc:sldChg>
      <pc:sldChg chg="addSp delSp modSp add mod">
        <pc:chgData name="ِAwatef B" userId="4c3a533462edbdd8" providerId="LiveId" clId="{35994F29-44E1-456B-B8EE-63C182E1F427}" dt="2024-09-28T16:46:40.254" v="380" actId="1037"/>
        <pc:sldMkLst>
          <pc:docMk/>
          <pc:sldMk cId="1418964328" sldId="380"/>
        </pc:sldMkLst>
        <pc:spChg chg="mod">
          <ac:chgData name="ِAwatef B" userId="4c3a533462edbdd8" providerId="LiveId" clId="{35994F29-44E1-456B-B8EE-63C182E1F427}" dt="2024-09-28T16:46:40.254" v="380" actId="1037"/>
          <ac:spMkLst>
            <pc:docMk/>
            <pc:sldMk cId="1418964328" sldId="380"/>
            <ac:spMk id="3" creationId="{B6AF1BF3-2ECF-941C-EE3E-6C81D04EEEE3}"/>
          </ac:spMkLst>
        </pc:spChg>
        <pc:spChg chg="del">
          <ac:chgData name="ِAwatef B" userId="4c3a533462edbdd8" providerId="LiveId" clId="{35994F29-44E1-456B-B8EE-63C182E1F427}" dt="2024-09-28T16:44:13.457" v="319" actId="478"/>
          <ac:spMkLst>
            <pc:docMk/>
            <pc:sldMk cId="1418964328" sldId="380"/>
            <ac:spMk id="4" creationId="{FC10BFD1-F059-F7BD-3ED7-51B3352A711F}"/>
          </ac:spMkLst>
        </pc:spChg>
        <pc:spChg chg="add mod">
          <ac:chgData name="ِAwatef B" userId="4c3a533462edbdd8" providerId="LiveId" clId="{35994F29-44E1-456B-B8EE-63C182E1F427}" dt="2024-09-28T16:44:40.995" v="327" actId="1076"/>
          <ac:spMkLst>
            <pc:docMk/>
            <pc:sldMk cId="1418964328" sldId="380"/>
            <ac:spMk id="5" creationId="{431B3EDE-9F16-9EF5-885F-4953E625AE00}"/>
          </ac:spMkLst>
        </pc:spChg>
        <pc:spChg chg="mod">
          <ac:chgData name="ِAwatef B" userId="4c3a533462edbdd8" providerId="LiveId" clId="{35994F29-44E1-456B-B8EE-63C182E1F427}" dt="2024-09-28T16:45:12.769" v="346" actId="14100"/>
          <ac:spMkLst>
            <pc:docMk/>
            <pc:sldMk cId="1418964328" sldId="380"/>
            <ac:spMk id="25" creationId="{2BC869EB-5623-4AA1-9123-4AF9DF916049}"/>
          </ac:spMkLst>
        </pc:spChg>
        <pc:picChg chg="del">
          <ac:chgData name="ِAwatef B" userId="4c3a533462edbdd8" providerId="LiveId" clId="{35994F29-44E1-456B-B8EE-63C182E1F427}" dt="2024-09-28T16:44:13.457" v="319" actId="478"/>
          <ac:picMkLst>
            <pc:docMk/>
            <pc:sldMk cId="1418964328" sldId="380"/>
            <ac:picMk id="2" creationId="{55CD1180-4C62-EDA2-42A3-AF92F9FA68DE}"/>
          </ac:picMkLst>
        </pc:picChg>
        <pc:picChg chg="add mod">
          <ac:chgData name="ِAwatef B" userId="4c3a533462edbdd8" providerId="LiveId" clId="{35994F29-44E1-456B-B8EE-63C182E1F427}" dt="2024-09-28T16:44:14.121" v="320"/>
          <ac:picMkLst>
            <pc:docMk/>
            <pc:sldMk cId="1418964328" sldId="380"/>
            <ac:picMk id="6" creationId="{9D49CEB9-7488-5755-08BD-E1882F798D15}"/>
          </ac:picMkLst>
        </pc:picChg>
      </pc:sldChg>
      <pc:sldChg chg="addSp delSp modSp add mod">
        <pc:chgData name="ِAwatef B" userId="4c3a533462edbdd8" providerId="LiveId" clId="{35994F29-44E1-456B-B8EE-63C182E1F427}" dt="2024-09-28T16:43:51.018" v="318" actId="478"/>
        <pc:sldMkLst>
          <pc:docMk/>
          <pc:sldMk cId="2467809399" sldId="381"/>
        </pc:sldMkLst>
        <pc:spChg chg="mod">
          <ac:chgData name="ِAwatef B" userId="4c3a533462edbdd8" providerId="LiveId" clId="{35994F29-44E1-456B-B8EE-63C182E1F427}" dt="2024-09-28T16:43:44.673" v="317" actId="1076"/>
          <ac:spMkLst>
            <pc:docMk/>
            <pc:sldMk cId="2467809399" sldId="381"/>
            <ac:spMk id="3" creationId="{9D1FB6F7-C0E6-83DD-0671-42E064A810C4}"/>
          </ac:spMkLst>
        </pc:spChg>
        <pc:spChg chg="del">
          <ac:chgData name="ِAwatef B" userId="4c3a533462edbdd8" providerId="LiveId" clId="{35994F29-44E1-456B-B8EE-63C182E1F427}" dt="2024-09-28T16:43:39.093" v="315" actId="478"/>
          <ac:spMkLst>
            <pc:docMk/>
            <pc:sldMk cId="2467809399" sldId="381"/>
            <ac:spMk id="4" creationId="{FC10BFD1-F059-F7BD-3ED7-51B3352A711F}"/>
          </ac:spMkLst>
        </pc:spChg>
        <pc:spChg chg="add mod">
          <ac:chgData name="ِAwatef B" userId="4c3a533462edbdd8" providerId="LiveId" clId="{35994F29-44E1-456B-B8EE-63C182E1F427}" dt="2024-09-28T16:43:40.108" v="316"/>
          <ac:spMkLst>
            <pc:docMk/>
            <pc:sldMk cId="2467809399" sldId="381"/>
            <ac:spMk id="5" creationId="{7F101504-F2BB-5C33-B503-F974642E50B8}"/>
          </ac:spMkLst>
        </pc:spChg>
        <pc:spChg chg="del">
          <ac:chgData name="ِAwatef B" userId="4c3a533462edbdd8" providerId="LiveId" clId="{35994F29-44E1-456B-B8EE-63C182E1F427}" dt="2024-09-28T16:43:51.018" v="318" actId="478"/>
          <ac:spMkLst>
            <pc:docMk/>
            <pc:sldMk cId="2467809399" sldId="381"/>
            <ac:spMk id="8" creationId="{3620D0A5-176B-EAD8-BA5B-53AB3048E130}"/>
          </ac:spMkLst>
        </pc:spChg>
        <pc:picChg chg="del">
          <ac:chgData name="ِAwatef B" userId="4c3a533462edbdd8" providerId="LiveId" clId="{35994F29-44E1-456B-B8EE-63C182E1F427}" dt="2024-09-28T16:43:39.093" v="315" actId="478"/>
          <ac:picMkLst>
            <pc:docMk/>
            <pc:sldMk cId="2467809399" sldId="381"/>
            <ac:picMk id="2" creationId="{55CD1180-4C62-EDA2-42A3-AF92F9FA68DE}"/>
          </ac:picMkLst>
        </pc:picChg>
        <pc:picChg chg="add mod">
          <ac:chgData name="ِAwatef B" userId="4c3a533462edbdd8" providerId="LiveId" clId="{35994F29-44E1-456B-B8EE-63C182E1F427}" dt="2024-09-28T16:43:40.108" v="316"/>
          <ac:picMkLst>
            <pc:docMk/>
            <pc:sldMk cId="2467809399" sldId="381"/>
            <ac:picMk id="6" creationId="{A469F3A3-0404-0245-EBFB-E85D49506637}"/>
          </ac:picMkLst>
        </pc:picChg>
      </pc:sldChg>
      <pc:sldChg chg="addSp delSp modSp add mod">
        <pc:chgData name="ِAwatef B" userId="4c3a533462edbdd8" providerId="LiveId" clId="{35994F29-44E1-456B-B8EE-63C182E1F427}" dt="2024-09-28T16:43:10.736" v="312" actId="113"/>
        <pc:sldMkLst>
          <pc:docMk/>
          <pc:sldMk cId="2361864512" sldId="382"/>
        </pc:sldMkLst>
        <pc:spChg chg="mod">
          <ac:chgData name="ِAwatef B" userId="4c3a533462edbdd8" providerId="LiveId" clId="{35994F29-44E1-456B-B8EE-63C182E1F427}" dt="2024-09-28T16:43:10.736" v="312" actId="113"/>
          <ac:spMkLst>
            <pc:docMk/>
            <pc:sldMk cId="2361864512" sldId="382"/>
            <ac:spMk id="3" creationId="{B87D9C19-9914-3582-CCA3-9C06A086D9B1}"/>
          </ac:spMkLst>
        </pc:spChg>
        <pc:spChg chg="del">
          <ac:chgData name="ِAwatef B" userId="4c3a533462edbdd8" providerId="LiveId" clId="{35994F29-44E1-456B-B8EE-63C182E1F427}" dt="2024-09-28T16:42:03.913" v="273" actId="478"/>
          <ac:spMkLst>
            <pc:docMk/>
            <pc:sldMk cId="2361864512" sldId="382"/>
            <ac:spMk id="4" creationId="{FC10BFD1-F059-F7BD-3ED7-51B3352A711F}"/>
          </ac:spMkLst>
        </pc:spChg>
        <pc:spChg chg="add mod">
          <ac:chgData name="ِAwatef B" userId="4c3a533462edbdd8" providerId="LiveId" clId="{35994F29-44E1-456B-B8EE-63C182E1F427}" dt="2024-09-28T16:42:42.915" v="306" actId="1076"/>
          <ac:spMkLst>
            <pc:docMk/>
            <pc:sldMk cId="2361864512" sldId="382"/>
            <ac:spMk id="5" creationId="{87DEB966-4DDB-43F0-1712-AA6C75B6258C}"/>
          </ac:spMkLst>
        </pc:spChg>
        <pc:spChg chg="mod">
          <ac:chgData name="ِAwatef B" userId="4c3a533462edbdd8" providerId="LiveId" clId="{35994F29-44E1-456B-B8EE-63C182E1F427}" dt="2024-09-28T16:42:40.017" v="305" actId="14100"/>
          <ac:spMkLst>
            <pc:docMk/>
            <pc:sldMk cId="2361864512" sldId="382"/>
            <ac:spMk id="25" creationId="{2BC869EB-5623-4AA1-9123-4AF9DF916049}"/>
          </ac:spMkLst>
        </pc:spChg>
        <pc:picChg chg="del">
          <ac:chgData name="ِAwatef B" userId="4c3a533462edbdd8" providerId="LiveId" clId="{35994F29-44E1-456B-B8EE-63C182E1F427}" dt="2024-09-28T16:42:03.913" v="273" actId="478"/>
          <ac:picMkLst>
            <pc:docMk/>
            <pc:sldMk cId="2361864512" sldId="382"/>
            <ac:picMk id="2" creationId="{55CD1180-4C62-EDA2-42A3-AF92F9FA68DE}"/>
          </ac:picMkLst>
        </pc:picChg>
        <pc:picChg chg="add mod">
          <ac:chgData name="ِAwatef B" userId="4c3a533462edbdd8" providerId="LiveId" clId="{35994F29-44E1-456B-B8EE-63C182E1F427}" dt="2024-09-28T16:42:07.070" v="284" actId="1035"/>
          <ac:picMkLst>
            <pc:docMk/>
            <pc:sldMk cId="2361864512" sldId="382"/>
            <ac:picMk id="6" creationId="{E6F1EA09-FBDB-AE17-2D4B-B1E89632093E}"/>
          </ac:picMkLst>
        </pc:picChg>
      </pc:sldChg>
      <pc:sldChg chg="addSp delSp modSp add mod">
        <pc:chgData name="ِAwatef B" userId="4c3a533462edbdd8" providerId="LiveId" clId="{35994F29-44E1-456B-B8EE-63C182E1F427}" dt="2024-09-28T16:41:20.541" v="257" actId="404"/>
        <pc:sldMkLst>
          <pc:docMk/>
          <pc:sldMk cId="367212023" sldId="383"/>
        </pc:sldMkLst>
        <pc:spChg chg="mod">
          <ac:chgData name="ِAwatef B" userId="4c3a533462edbdd8" providerId="LiveId" clId="{35994F29-44E1-456B-B8EE-63C182E1F427}" dt="2024-09-28T16:41:20.541" v="257" actId="404"/>
          <ac:spMkLst>
            <pc:docMk/>
            <pc:sldMk cId="367212023" sldId="383"/>
            <ac:spMk id="3" creationId="{B6D1F012-5022-FDF7-FEC2-4942534DFBBF}"/>
          </ac:spMkLst>
        </pc:spChg>
        <pc:spChg chg="del">
          <ac:chgData name="ِAwatef B" userId="4c3a533462edbdd8" providerId="LiveId" clId="{35994F29-44E1-456B-B8EE-63C182E1F427}" dt="2024-09-28T16:40:40.378" v="230" actId="478"/>
          <ac:spMkLst>
            <pc:docMk/>
            <pc:sldMk cId="367212023" sldId="383"/>
            <ac:spMk id="4" creationId="{FC10BFD1-F059-F7BD-3ED7-51B3352A711F}"/>
          </ac:spMkLst>
        </pc:spChg>
        <pc:spChg chg="add mod">
          <ac:chgData name="ِAwatef B" userId="4c3a533462edbdd8" providerId="LiveId" clId="{35994F29-44E1-456B-B8EE-63C182E1F427}" dt="2024-09-28T16:40:40.937" v="231"/>
          <ac:spMkLst>
            <pc:docMk/>
            <pc:sldMk cId="367212023" sldId="383"/>
            <ac:spMk id="5" creationId="{82604F48-3A4C-FB5F-5769-30DC4AA59B2F}"/>
          </ac:spMkLst>
        </pc:spChg>
        <pc:spChg chg="mod">
          <ac:chgData name="ِAwatef B" userId="4c3a533462edbdd8" providerId="LiveId" clId="{35994F29-44E1-456B-B8EE-63C182E1F427}" dt="2024-09-28T16:40:46.089" v="232" actId="13926"/>
          <ac:spMkLst>
            <pc:docMk/>
            <pc:sldMk cId="367212023" sldId="383"/>
            <ac:spMk id="25" creationId="{2BC869EB-5623-4AA1-9123-4AF9DF916049}"/>
          </ac:spMkLst>
        </pc:spChg>
        <pc:picChg chg="del">
          <ac:chgData name="ِAwatef B" userId="4c3a533462edbdd8" providerId="LiveId" clId="{35994F29-44E1-456B-B8EE-63C182E1F427}" dt="2024-09-28T16:40:40.378" v="230" actId="478"/>
          <ac:picMkLst>
            <pc:docMk/>
            <pc:sldMk cId="367212023" sldId="383"/>
            <ac:picMk id="2" creationId="{55CD1180-4C62-EDA2-42A3-AF92F9FA68DE}"/>
          </ac:picMkLst>
        </pc:picChg>
        <pc:picChg chg="add mod">
          <ac:chgData name="ِAwatef B" userId="4c3a533462edbdd8" providerId="LiveId" clId="{35994F29-44E1-456B-B8EE-63C182E1F427}" dt="2024-09-28T16:40:40.937" v="231"/>
          <ac:picMkLst>
            <pc:docMk/>
            <pc:sldMk cId="367212023" sldId="383"/>
            <ac:picMk id="6" creationId="{9A4DFA25-CABA-E68F-AF51-657520393AB0}"/>
          </ac:picMkLst>
        </pc:picChg>
      </pc:sldChg>
      <pc:sldChg chg="addSp delSp modSp add mod modAnim">
        <pc:chgData name="ِAwatef B" userId="4c3a533462edbdd8" providerId="LiveId" clId="{35994F29-44E1-456B-B8EE-63C182E1F427}" dt="2024-09-30T16:33:02.064" v="765"/>
        <pc:sldMkLst>
          <pc:docMk/>
          <pc:sldMk cId="2246791843" sldId="384"/>
        </pc:sldMkLst>
        <pc:spChg chg="mod">
          <ac:chgData name="ِAwatef B" userId="4c3a533462edbdd8" providerId="LiveId" clId="{35994F29-44E1-456B-B8EE-63C182E1F427}" dt="2024-09-28T16:40:33.793" v="229" actId="1037"/>
          <ac:spMkLst>
            <pc:docMk/>
            <pc:sldMk cId="2246791843" sldId="384"/>
            <ac:spMk id="3" creationId="{BF39AA6C-8557-57AA-85DB-43D040EA5CAE}"/>
          </ac:spMkLst>
        </pc:spChg>
        <pc:spChg chg="del">
          <ac:chgData name="ِAwatef B" userId="4c3a533462edbdd8" providerId="LiveId" clId="{35994F29-44E1-456B-B8EE-63C182E1F427}" dt="2024-09-28T16:39:45.549" v="196" actId="478"/>
          <ac:spMkLst>
            <pc:docMk/>
            <pc:sldMk cId="2246791843" sldId="384"/>
            <ac:spMk id="4" creationId="{FC10BFD1-F059-F7BD-3ED7-51B3352A711F}"/>
          </ac:spMkLst>
        </pc:spChg>
        <pc:spChg chg="add mod">
          <ac:chgData name="ِAwatef B" userId="4c3a533462edbdd8" providerId="LiveId" clId="{35994F29-44E1-456B-B8EE-63C182E1F427}" dt="2024-09-28T16:39:46.318" v="197"/>
          <ac:spMkLst>
            <pc:docMk/>
            <pc:sldMk cId="2246791843" sldId="384"/>
            <ac:spMk id="5" creationId="{CB8AD07E-8871-BA30-8C9E-C23417333741}"/>
          </ac:spMkLst>
        </pc:spChg>
        <pc:spChg chg="mod">
          <ac:chgData name="ِAwatef B" userId="4c3a533462edbdd8" providerId="LiveId" clId="{35994F29-44E1-456B-B8EE-63C182E1F427}" dt="2024-09-28T16:40:27.124" v="215" actId="1035"/>
          <ac:spMkLst>
            <pc:docMk/>
            <pc:sldMk cId="2246791843" sldId="384"/>
            <ac:spMk id="25" creationId="{2BC869EB-5623-4AA1-9123-4AF9DF916049}"/>
          </ac:spMkLst>
        </pc:spChg>
        <pc:picChg chg="del">
          <ac:chgData name="ِAwatef B" userId="4c3a533462edbdd8" providerId="LiveId" clId="{35994F29-44E1-456B-B8EE-63C182E1F427}" dt="2024-09-28T16:39:45.549" v="196" actId="478"/>
          <ac:picMkLst>
            <pc:docMk/>
            <pc:sldMk cId="2246791843" sldId="384"/>
            <ac:picMk id="2" creationId="{55CD1180-4C62-EDA2-42A3-AF92F9FA68DE}"/>
          </ac:picMkLst>
        </pc:picChg>
        <pc:picChg chg="add mod">
          <ac:chgData name="ِAwatef B" userId="4c3a533462edbdd8" providerId="LiveId" clId="{35994F29-44E1-456B-B8EE-63C182E1F427}" dt="2024-09-28T16:39:46.318" v="197"/>
          <ac:picMkLst>
            <pc:docMk/>
            <pc:sldMk cId="2246791843" sldId="384"/>
            <ac:picMk id="6" creationId="{E8563262-1948-045F-724E-D4303CA5A28D}"/>
          </ac:picMkLst>
        </pc:picChg>
      </pc:sldChg>
      <pc:sldChg chg="addSp delSp modSp add mod modAnim">
        <pc:chgData name="ِAwatef B" userId="4c3a533462edbdd8" providerId="LiveId" clId="{35994F29-44E1-456B-B8EE-63C182E1F427}" dt="2024-09-30T16:30:27.912" v="762"/>
        <pc:sldMkLst>
          <pc:docMk/>
          <pc:sldMk cId="1750087695" sldId="385"/>
        </pc:sldMkLst>
        <pc:spChg chg="mod">
          <ac:chgData name="ِAwatef B" userId="4c3a533462edbdd8" providerId="LiveId" clId="{35994F29-44E1-456B-B8EE-63C182E1F427}" dt="2024-09-28T16:39:37.316" v="195" actId="255"/>
          <ac:spMkLst>
            <pc:docMk/>
            <pc:sldMk cId="1750087695" sldId="385"/>
            <ac:spMk id="3" creationId="{F7742FE6-616D-D342-D9B2-E546C0FA367B}"/>
          </ac:spMkLst>
        </pc:spChg>
        <pc:spChg chg="del">
          <ac:chgData name="ِAwatef B" userId="4c3a533462edbdd8" providerId="LiveId" clId="{35994F29-44E1-456B-B8EE-63C182E1F427}" dt="2024-09-28T16:38:27.682" v="180" actId="478"/>
          <ac:spMkLst>
            <pc:docMk/>
            <pc:sldMk cId="1750087695" sldId="385"/>
            <ac:spMk id="4" creationId="{FC10BFD1-F059-F7BD-3ED7-51B3352A711F}"/>
          </ac:spMkLst>
        </pc:spChg>
        <pc:spChg chg="add mod">
          <ac:chgData name="ِAwatef B" userId="4c3a533462edbdd8" providerId="LiveId" clId="{35994F29-44E1-456B-B8EE-63C182E1F427}" dt="2024-09-28T16:38:37.343" v="182"/>
          <ac:spMkLst>
            <pc:docMk/>
            <pc:sldMk cId="1750087695" sldId="385"/>
            <ac:spMk id="5" creationId="{F8C5A973-7087-C0AB-626C-FCA351C48265}"/>
          </ac:spMkLst>
        </pc:spChg>
        <pc:spChg chg="del">
          <ac:chgData name="ِAwatef B" userId="4c3a533462edbdd8" providerId="LiveId" clId="{35994F29-44E1-456B-B8EE-63C182E1F427}" dt="2024-09-28T16:38:24.947" v="179" actId="478"/>
          <ac:spMkLst>
            <pc:docMk/>
            <pc:sldMk cId="1750087695" sldId="385"/>
            <ac:spMk id="8" creationId="{3620D0A5-176B-EAD8-BA5B-53AB3048E130}"/>
          </ac:spMkLst>
        </pc:spChg>
        <pc:spChg chg="mod">
          <ac:chgData name="ِAwatef B" userId="4c3a533462edbdd8" providerId="LiveId" clId="{35994F29-44E1-456B-B8EE-63C182E1F427}" dt="2024-09-28T16:38:45.609" v="183" actId="2711"/>
          <ac:spMkLst>
            <pc:docMk/>
            <pc:sldMk cId="1750087695" sldId="385"/>
            <ac:spMk id="25" creationId="{2BC869EB-5623-4AA1-9123-4AF9DF916049}"/>
          </ac:spMkLst>
        </pc:spChg>
        <pc:picChg chg="del">
          <ac:chgData name="ِAwatef B" userId="4c3a533462edbdd8" providerId="LiveId" clId="{35994F29-44E1-456B-B8EE-63C182E1F427}" dt="2024-09-28T16:38:36.435" v="181" actId="478"/>
          <ac:picMkLst>
            <pc:docMk/>
            <pc:sldMk cId="1750087695" sldId="385"/>
            <ac:picMk id="2" creationId="{55CD1180-4C62-EDA2-42A3-AF92F9FA68DE}"/>
          </ac:picMkLst>
        </pc:picChg>
        <pc:picChg chg="add mod">
          <ac:chgData name="ِAwatef B" userId="4c3a533462edbdd8" providerId="LiveId" clId="{35994F29-44E1-456B-B8EE-63C182E1F427}" dt="2024-09-28T16:38:37.343" v="182"/>
          <ac:picMkLst>
            <pc:docMk/>
            <pc:sldMk cId="1750087695" sldId="385"/>
            <ac:picMk id="6" creationId="{89815670-0C52-8C75-ABD6-AA7F512E658F}"/>
          </ac:picMkLst>
        </pc:picChg>
      </pc:sldChg>
      <pc:sldChg chg="add del">
        <pc:chgData name="ِAwatef B" userId="4c3a533462edbdd8" providerId="LiveId" clId="{35994F29-44E1-456B-B8EE-63C182E1F427}" dt="2024-09-28T17:08:29.147" v="738" actId="47"/>
        <pc:sldMkLst>
          <pc:docMk/>
          <pc:sldMk cId="1176716135" sldId="386"/>
        </pc:sldMkLst>
      </pc:sldChg>
      <pc:sldChg chg="addSp delSp modSp add mod">
        <pc:chgData name="ِAwatef B" userId="4c3a533462edbdd8" providerId="LiveId" clId="{35994F29-44E1-456B-B8EE-63C182E1F427}" dt="2024-09-28T17:05:16.636" v="689" actId="1076"/>
        <pc:sldMkLst>
          <pc:docMk/>
          <pc:sldMk cId="1880083689" sldId="387"/>
        </pc:sldMkLst>
        <pc:spChg chg="del">
          <ac:chgData name="ِAwatef B" userId="4c3a533462edbdd8" providerId="LiveId" clId="{35994F29-44E1-456B-B8EE-63C182E1F427}" dt="2024-09-28T17:05:10.142" v="687" actId="478"/>
          <ac:spMkLst>
            <pc:docMk/>
            <pc:sldMk cId="1880083689" sldId="387"/>
            <ac:spMk id="4" creationId="{FC10BFD1-F059-F7BD-3ED7-51B3352A711F}"/>
          </ac:spMkLst>
        </pc:spChg>
        <pc:spChg chg="add mod">
          <ac:chgData name="ِAwatef B" userId="4c3a533462edbdd8" providerId="LiveId" clId="{35994F29-44E1-456B-B8EE-63C182E1F427}" dt="2024-09-28T17:05:16.636" v="689" actId="1076"/>
          <ac:spMkLst>
            <pc:docMk/>
            <pc:sldMk cId="1880083689" sldId="387"/>
            <ac:spMk id="5" creationId="{78FFE9A9-412C-E178-22BB-EA3F9A6838BE}"/>
          </ac:spMkLst>
        </pc:spChg>
        <pc:picChg chg="del">
          <ac:chgData name="ِAwatef B" userId="4c3a533462edbdd8" providerId="LiveId" clId="{35994F29-44E1-456B-B8EE-63C182E1F427}" dt="2024-09-28T17:05:10.142" v="687" actId="478"/>
          <ac:picMkLst>
            <pc:docMk/>
            <pc:sldMk cId="1880083689" sldId="387"/>
            <ac:picMk id="2" creationId="{55CD1180-4C62-EDA2-42A3-AF92F9FA68DE}"/>
          </ac:picMkLst>
        </pc:picChg>
        <pc:picChg chg="add mod">
          <ac:chgData name="ِAwatef B" userId="4c3a533462edbdd8" providerId="LiveId" clId="{35994F29-44E1-456B-B8EE-63C182E1F427}" dt="2024-09-28T17:05:10.615" v="688"/>
          <ac:picMkLst>
            <pc:docMk/>
            <pc:sldMk cId="1880083689" sldId="387"/>
            <ac:picMk id="6" creationId="{24D383FD-F283-43FF-C845-BF8E78C87A2E}"/>
          </ac:picMkLst>
        </pc:picChg>
      </pc:sldChg>
      <pc:sldChg chg="addSp delSp modSp add mod">
        <pc:chgData name="ِAwatef B" userId="4c3a533462edbdd8" providerId="LiveId" clId="{35994F29-44E1-456B-B8EE-63C182E1F427}" dt="2024-09-28T17:05:01.388" v="686" actId="1076"/>
        <pc:sldMkLst>
          <pc:docMk/>
          <pc:sldMk cId="353722122" sldId="388"/>
        </pc:sldMkLst>
        <pc:spChg chg="add del">
          <ac:chgData name="ِAwatef B" userId="4c3a533462edbdd8" providerId="LiveId" clId="{35994F29-44E1-456B-B8EE-63C182E1F427}" dt="2024-09-28T17:04:47.171" v="683" actId="478"/>
          <ac:spMkLst>
            <pc:docMk/>
            <pc:sldMk cId="353722122" sldId="388"/>
            <ac:spMk id="3" creationId="{0EB9C699-F41C-44B6-95E3-C104A21E0FDC}"/>
          </ac:spMkLst>
        </pc:spChg>
        <pc:spChg chg="del">
          <ac:chgData name="ِAwatef B" userId="4c3a533462edbdd8" providerId="LiveId" clId="{35994F29-44E1-456B-B8EE-63C182E1F427}" dt="2024-09-28T17:04:54.177" v="684" actId="478"/>
          <ac:spMkLst>
            <pc:docMk/>
            <pc:sldMk cId="353722122" sldId="388"/>
            <ac:spMk id="4" creationId="{FC10BFD1-F059-F7BD-3ED7-51B3352A711F}"/>
          </ac:spMkLst>
        </pc:spChg>
        <pc:spChg chg="add mod">
          <ac:chgData name="ِAwatef B" userId="4c3a533462edbdd8" providerId="LiveId" clId="{35994F29-44E1-456B-B8EE-63C182E1F427}" dt="2024-09-28T17:04:45.434" v="682"/>
          <ac:spMkLst>
            <pc:docMk/>
            <pc:sldMk cId="353722122" sldId="388"/>
            <ac:spMk id="5" creationId="{4054A220-F877-F85E-6A56-03C9397497CD}"/>
          </ac:spMkLst>
        </pc:spChg>
        <pc:spChg chg="add mod">
          <ac:chgData name="ِAwatef B" userId="4c3a533462edbdd8" providerId="LiveId" clId="{35994F29-44E1-456B-B8EE-63C182E1F427}" dt="2024-09-28T17:05:01.388" v="686" actId="1076"/>
          <ac:spMkLst>
            <pc:docMk/>
            <pc:sldMk cId="353722122" sldId="388"/>
            <ac:spMk id="7" creationId="{43E0D42A-1947-1928-A74B-5505F82870DC}"/>
          </ac:spMkLst>
        </pc:spChg>
        <pc:picChg chg="add del">
          <ac:chgData name="ِAwatef B" userId="4c3a533462edbdd8" providerId="LiveId" clId="{35994F29-44E1-456B-B8EE-63C182E1F427}" dt="2024-09-28T17:04:54.177" v="684" actId="478"/>
          <ac:picMkLst>
            <pc:docMk/>
            <pc:sldMk cId="353722122" sldId="388"/>
            <ac:picMk id="2" creationId="{55CD1180-4C62-EDA2-42A3-AF92F9FA68DE}"/>
          </ac:picMkLst>
        </pc:picChg>
        <pc:picChg chg="add mod">
          <ac:chgData name="ِAwatef B" userId="4c3a533462edbdd8" providerId="LiveId" clId="{35994F29-44E1-456B-B8EE-63C182E1F427}" dt="2024-09-28T17:04:45.434" v="682"/>
          <ac:picMkLst>
            <pc:docMk/>
            <pc:sldMk cId="353722122" sldId="388"/>
            <ac:picMk id="6" creationId="{7BAD13D8-BF3D-0F7C-CAAE-ECCDC7A0F7ED}"/>
          </ac:picMkLst>
        </pc:picChg>
        <pc:picChg chg="add mod">
          <ac:chgData name="ِAwatef B" userId="4c3a533462edbdd8" providerId="LiveId" clId="{35994F29-44E1-456B-B8EE-63C182E1F427}" dt="2024-09-28T17:04:54.723" v="685"/>
          <ac:picMkLst>
            <pc:docMk/>
            <pc:sldMk cId="353722122" sldId="388"/>
            <ac:picMk id="9" creationId="{486DB1CE-898C-CDA3-BAEB-1CBA49C58A3B}"/>
          </ac:picMkLst>
        </pc:picChg>
      </pc:sldChg>
      <pc:sldChg chg="addSp delSp modSp add mod">
        <pc:chgData name="ِAwatef B" userId="4c3a533462edbdd8" providerId="LiveId" clId="{35994F29-44E1-456B-B8EE-63C182E1F427}" dt="2024-09-28T17:06:46.689" v="723" actId="1037"/>
        <pc:sldMkLst>
          <pc:docMk/>
          <pc:sldMk cId="1629141823" sldId="389"/>
        </pc:sldMkLst>
        <pc:spChg chg="mod">
          <ac:chgData name="ِAwatef B" userId="4c3a533462edbdd8" providerId="LiveId" clId="{35994F29-44E1-456B-B8EE-63C182E1F427}" dt="2024-09-28T17:06:46.689" v="723" actId="1037"/>
          <ac:spMkLst>
            <pc:docMk/>
            <pc:sldMk cId="1629141823" sldId="389"/>
            <ac:spMk id="3" creationId="{74D31CC6-69C3-2F05-2B9C-F397C54F3678}"/>
          </ac:spMkLst>
        </pc:spChg>
        <pc:spChg chg="del">
          <ac:chgData name="ِAwatef B" userId="4c3a533462edbdd8" providerId="LiveId" clId="{35994F29-44E1-456B-B8EE-63C182E1F427}" dt="2024-09-28T17:06:25.468" v="699" actId="478"/>
          <ac:spMkLst>
            <pc:docMk/>
            <pc:sldMk cId="1629141823" sldId="389"/>
            <ac:spMk id="4" creationId="{FC10BFD1-F059-F7BD-3ED7-51B3352A711F}"/>
          </ac:spMkLst>
        </pc:spChg>
        <pc:spChg chg="add mod">
          <ac:chgData name="ِAwatef B" userId="4c3a533462edbdd8" providerId="LiveId" clId="{35994F29-44E1-456B-B8EE-63C182E1F427}" dt="2024-09-28T17:06:31.444" v="702" actId="1076"/>
          <ac:spMkLst>
            <pc:docMk/>
            <pc:sldMk cId="1629141823" sldId="389"/>
            <ac:spMk id="5" creationId="{4C53318B-5619-9DAA-D87A-29E651772FBE}"/>
          </ac:spMkLst>
        </pc:spChg>
        <pc:picChg chg="del">
          <ac:chgData name="ِAwatef B" userId="4c3a533462edbdd8" providerId="LiveId" clId="{35994F29-44E1-456B-B8EE-63C182E1F427}" dt="2024-09-28T17:06:27.344" v="700" actId="478"/>
          <ac:picMkLst>
            <pc:docMk/>
            <pc:sldMk cId="1629141823" sldId="389"/>
            <ac:picMk id="2" creationId="{55CD1180-4C62-EDA2-42A3-AF92F9FA68DE}"/>
          </ac:picMkLst>
        </pc:picChg>
        <pc:picChg chg="add mod">
          <ac:chgData name="ِAwatef B" userId="4c3a533462edbdd8" providerId="LiveId" clId="{35994F29-44E1-456B-B8EE-63C182E1F427}" dt="2024-09-28T17:06:28.004" v="701"/>
          <ac:picMkLst>
            <pc:docMk/>
            <pc:sldMk cId="1629141823" sldId="389"/>
            <ac:picMk id="6" creationId="{0ACF85D2-84FC-6C7B-D37F-EE98994A558A}"/>
          </ac:picMkLst>
        </pc:picChg>
      </pc:sldChg>
      <pc:sldChg chg="addSp delSp modSp add mod">
        <pc:chgData name="ِAwatef B" userId="4c3a533462edbdd8" providerId="LiveId" clId="{35994F29-44E1-456B-B8EE-63C182E1F427}" dt="2024-09-28T17:05:51.145" v="692" actId="1076"/>
        <pc:sldMkLst>
          <pc:docMk/>
          <pc:sldMk cId="2318348516" sldId="390"/>
        </pc:sldMkLst>
        <pc:spChg chg="del">
          <ac:chgData name="ِAwatef B" userId="4c3a533462edbdd8" providerId="LiveId" clId="{35994F29-44E1-456B-B8EE-63C182E1F427}" dt="2024-09-28T17:05:45.198" v="690" actId="478"/>
          <ac:spMkLst>
            <pc:docMk/>
            <pc:sldMk cId="2318348516" sldId="390"/>
            <ac:spMk id="4" creationId="{FC10BFD1-F059-F7BD-3ED7-51B3352A711F}"/>
          </ac:spMkLst>
        </pc:spChg>
        <pc:spChg chg="add mod">
          <ac:chgData name="ِAwatef B" userId="4c3a533462edbdd8" providerId="LiveId" clId="{35994F29-44E1-456B-B8EE-63C182E1F427}" dt="2024-09-28T17:05:51.145" v="692" actId="1076"/>
          <ac:spMkLst>
            <pc:docMk/>
            <pc:sldMk cId="2318348516" sldId="390"/>
            <ac:spMk id="5" creationId="{08D539E7-CDA5-3F4C-C728-D79EF5CFE172}"/>
          </ac:spMkLst>
        </pc:spChg>
        <pc:picChg chg="del">
          <ac:chgData name="ِAwatef B" userId="4c3a533462edbdd8" providerId="LiveId" clId="{35994F29-44E1-456B-B8EE-63C182E1F427}" dt="2024-09-28T17:05:45.198" v="690" actId="478"/>
          <ac:picMkLst>
            <pc:docMk/>
            <pc:sldMk cId="2318348516" sldId="390"/>
            <ac:picMk id="2" creationId="{55CD1180-4C62-EDA2-42A3-AF92F9FA68DE}"/>
          </ac:picMkLst>
        </pc:picChg>
        <pc:picChg chg="add mod">
          <ac:chgData name="ِAwatef B" userId="4c3a533462edbdd8" providerId="LiveId" clId="{35994F29-44E1-456B-B8EE-63C182E1F427}" dt="2024-09-28T17:05:46.027" v="691"/>
          <ac:picMkLst>
            <pc:docMk/>
            <pc:sldMk cId="2318348516" sldId="390"/>
            <ac:picMk id="6" creationId="{8399D6FA-D981-9E92-B65A-448C2D121BAE}"/>
          </ac:picMkLst>
        </pc:picChg>
      </pc:sldChg>
      <pc:sldChg chg="addSp delSp modSp add mod">
        <pc:chgData name="ِAwatef B" userId="4c3a533462edbdd8" providerId="LiveId" clId="{35994F29-44E1-456B-B8EE-63C182E1F427}" dt="2024-09-28T17:06:18.253" v="698" actId="1076"/>
        <pc:sldMkLst>
          <pc:docMk/>
          <pc:sldMk cId="2580462072" sldId="391"/>
        </pc:sldMkLst>
        <pc:spChg chg="del">
          <ac:chgData name="ِAwatef B" userId="4c3a533462edbdd8" providerId="LiveId" clId="{35994F29-44E1-456B-B8EE-63C182E1F427}" dt="2024-09-28T17:06:13.593" v="696" actId="478"/>
          <ac:spMkLst>
            <pc:docMk/>
            <pc:sldMk cId="2580462072" sldId="391"/>
            <ac:spMk id="4" creationId="{FC10BFD1-F059-F7BD-3ED7-51B3352A711F}"/>
          </ac:spMkLst>
        </pc:spChg>
        <pc:spChg chg="add mod">
          <ac:chgData name="ِAwatef B" userId="4c3a533462edbdd8" providerId="LiveId" clId="{35994F29-44E1-456B-B8EE-63C182E1F427}" dt="2024-09-28T17:06:18.253" v="698" actId="1076"/>
          <ac:spMkLst>
            <pc:docMk/>
            <pc:sldMk cId="2580462072" sldId="391"/>
            <ac:spMk id="5" creationId="{E4A86197-0177-B107-DF3F-817C7120153A}"/>
          </ac:spMkLst>
        </pc:spChg>
        <pc:picChg chg="del">
          <ac:chgData name="ِAwatef B" userId="4c3a533462edbdd8" providerId="LiveId" clId="{35994F29-44E1-456B-B8EE-63C182E1F427}" dt="2024-09-28T17:06:13.593" v="696" actId="478"/>
          <ac:picMkLst>
            <pc:docMk/>
            <pc:sldMk cId="2580462072" sldId="391"/>
            <ac:picMk id="2" creationId="{55CD1180-4C62-EDA2-42A3-AF92F9FA68DE}"/>
          </ac:picMkLst>
        </pc:picChg>
        <pc:picChg chg="add mod">
          <ac:chgData name="ِAwatef B" userId="4c3a533462edbdd8" providerId="LiveId" clId="{35994F29-44E1-456B-B8EE-63C182E1F427}" dt="2024-09-28T17:06:14.056" v="697"/>
          <ac:picMkLst>
            <pc:docMk/>
            <pc:sldMk cId="2580462072" sldId="391"/>
            <ac:picMk id="6" creationId="{55F61608-4CFA-9D25-9822-14437AAE943B}"/>
          </ac:picMkLst>
        </pc:picChg>
      </pc:sldChg>
      <pc:sldChg chg="addSp delSp modSp add mod">
        <pc:chgData name="ِAwatef B" userId="4c3a533462edbdd8" providerId="LiveId" clId="{35994F29-44E1-456B-B8EE-63C182E1F427}" dt="2024-09-28T17:06:02.332" v="695" actId="1076"/>
        <pc:sldMkLst>
          <pc:docMk/>
          <pc:sldMk cId="4152963583" sldId="392"/>
        </pc:sldMkLst>
        <pc:spChg chg="del">
          <ac:chgData name="ِAwatef B" userId="4c3a533462edbdd8" providerId="LiveId" clId="{35994F29-44E1-456B-B8EE-63C182E1F427}" dt="2024-09-28T17:05:57.312" v="693" actId="478"/>
          <ac:spMkLst>
            <pc:docMk/>
            <pc:sldMk cId="4152963583" sldId="392"/>
            <ac:spMk id="4" creationId="{FC10BFD1-F059-F7BD-3ED7-51B3352A711F}"/>
          </ac:spMkLst>
        </pc:spChg>
        <pc:spChg chg="add mod">
          <ac:chgData name="ِAwatef B" userId="4c3a533462edbdd8" providerId="LiveId" clId="{35994F29-44E1-456B-B8EE-63C182E1F427}" dt="2024-09-28T17:06:02.332" v="695" actId="1076"/>
          <ac:spMkLst>
            <pc:docMk/>
            <pc:sldMk cId="4152963583" sldId="392"/>
            <ac:spMk id="5" creationId="{C1E93CC9-379D-1BBB-DF40-673D72001D59}"/>
          </ac:spMkLst>
        </pc:spChg>
        <pc:picChg chg="del">
          <ac:chgData name="ِAwatef B" userId="4c3a533462edbdd8" providerId="LiveId" clId="{35994F29-44E1-456B-B8EE-63C182E1F427}" dt="2024-09-28T17:05:57.312" v="693" actId="478"/>
          <ac:picMkLst>
            <pc:docMk/>
            <pc:sldMk cId="4152963583" sldId="392"/>
            <ac:picMk id="2" creationId="{55CD1180-4C62-EDA2-42A3-AF92F9FA68DE}"/>
          </ac:picMkLst>
        </pc:picChg>
        <pc:picChg chg="add mod">
          <ac:chgData name="ِAwatef B" userId="4c3a533462edbdd8" providerId="LiveId" clId="{35994F29-44E1-456B-B8EE-63C182E1F427}" dt="2024-09-28T17:05:57.727" v="694"/>
          <ac:picMkLst>
            <pc:docMk/>
            <pc:sldMk cId="4152963583" sldId="392"/>
            <ac:picMk id="6" creationId="{A36DBCB6-5DCE-9FB3-3E75-F6C9D01363C0}"/>
          </ac:picMkLst>
        </pc:picChg>
      </pc:sldChg>
      <pc:sldChg chg="add">
        <pc:chgData name="ِAwatef B" userId="4c3a533462edbdd8" providerId="LiveId" clId="{35994F29-44E1-456B-B8EE-63C182E1F427}" dt="2024-09-28T16:27:09.440" v="2"/>
        <pc:sldMkLst>
          <pc:docMk/>
          <pc:sldMk cId="819360538" sldId="393"/>
        </pc:sldMkLst>
      </pc:sldChg>
      <pc:sldChg chg="addSp modSp mod modAnim">
        <pc:chgData name="ِAwatef B" userId="4c3a533462edbdd8" providerId="LiveId" clId="{35994F29-44E1-456B-B8EE-63C182E1F427}" dt="2024-09-30T16:27:18.111" v="760"/>
        <pc:sldMkLst>
          <pc:docMk/>
          <pc:sldMk cId="3209221492" sldId="501"/>
        </pc:sldMkLst>
        <pc:spChg chg="mod">
          <ac:chgData name="ِAwatef B" userId="4c3a533462edbdd8" providerId="LiveId" clId="{35994F29-44E1-456B-B8EE-63C182E1F427}" dt="2024-09-30T16:23:15.203" v="759" actId="20577"/>
          <ac:spMkLst>
            <pc:docMk/>
            <pc:sldMk cId="3209221492" sldId="501"/>
            <ac:spMk id="9" creationId="{00000000-0000-0000-0000-000000000000}"/>
          </ac:spMkLst>
        </pc:spChg>
        <pc:spChg chg="mod">
          <ac:chgData name="ِAwatef B" userId="4c3a533462edbdd8" providerId="LiveId" clId="{35994F29-44E1-456B-B8EE-63C182E1F427}" dt="2024-09-28T16:36:07.216" v="153" actId="20577"/>
          <ac:spMkLst>
            <pc:docMk/>
            <pc:sldMk cId="3209221492" sldId="501"/>
            <ac:spMk id="10" creationId="{00000000-0000-0000-0000-000000000000}"/>
          </ac:spMkLst>
        </pc:spChg>
        <pc:graphicFrameChg chg="add mod">
          <ac:chgData name="ِAwatef B" userId="4c3a533462edbdd8" providerId="LiveId" clId="{35994F29-44E1-456B-B8EE-63C182E1F427}" dt="2024-09-28T16:26:55.524" v="1"/>
          <ac:graphicFrameMkLst>
            <pc:docMk/>
            <pc:sldMk cId="3209221492" sldId="501"/>
            <ac:graphicFrameMk id="7" creationId="{36C5C0EA-D96F-289E-4889-3FDEC86F2639}"/>
          </ac:graphicFrameMkLst>
        </pc:graphicFrameChg>
      </pc:sldChg>
      <pc:sldChg chg="addSp modSp mod">
        <pc:chgData name="ِAwatef B" userId="4c3a533462edbdd8" providerId="LiveId" clId="{35994F29-44E1-456B-B8EE-63C182E1F427}" dt="2024-09-28T16:31:58.369" v="67" actId="208"/>
        <pc:sldMkLst>
          <pc:docMk/>
          <pc:sldMk cId="0" sldId="502"/>
        </pc:sldMkLst>
        <pc:spChg chg="add mod">
          <ac:chgData name="ِAwatef B" userId="4c3a533462edbdd8" providerId="LiveId" clId="{35994F29-44E1-456B-B8EE-63C182E1F427}" dt="2024-09-28T16:31:58.369" v="67" actId="208"/>
          <ac:spMkLst>
            <pc:docMk/>
            <pc:sldMk cId="0" sldId="502"/>
            <ac:spMk id="3" creationId="{6D9AC4FC-D5AC-C002-168E-DF345744E9DD}"/>
          </ac:spMkLst>
        </pc:spChg>
        <pc:spChg chg="mod">
          <ac:chgData name="ِAwatef B" userId="4c3a533462edbdd8" providerId="LiveId" clId="{35994F29-44E1-456B-B8EE-63C182E1F427}" dt="2024-09-28T16:27:34.882" v="9" actId="20577"/>
          <ac:spMkLst>
            <pc:docMk/>
            <pc:sldMk cId="0" sldId="502"/>
            <ac:spMk id="34" creationId="{00000000-0000-0000-0000-000000000000}"/>
          </ac:spMkLst>
        </pc:spChg>
        <pc:spChg chg="mod">
          <ac:chgData name="ِAwatef B" userId="4c3a533462edbdd8" providerId="LiveId" clId="{35994F29-44E1-456B-B8EE-63C182E1F427}" dt="2024-09-28T16:27:55.009" v="32" actId="20577"/>
          <ac:spMkLst>
            <pc:docMk/>
            <pc:sldMk cId="0" sldId="502"/>
            <ac:spMk id="46" creationId="{00000000-0000-0000-0000-000000000000}"/>
          </ac:spMkLst>
        </pc:spChg>
      </pc:sldChg>
      <pc:sldChg chg="modSp mod modAnim">
        <pc:chgData name="ِAwatef B" userId="4c3a533462edbdd8" providerId="LiveId" clId="{35994F29-44E1-456B-B8EE-63C182E1F427}" dt="2024-09-30T16:22:54.434" v="749"/>
        <pc:sldMkLst>
          <pc:docMk/>
          <pc:sldMk cId="363843668" sldId="503"/>
        </pc:sldMkLst>
        <pc:spChg chg="mod">
          <ac:chgData name="ِAwatef B" userId="4c3a533462edbdd8" providerId="LiveId" clId="{35994F29-44E1-456B-B8EE-63C182E1F427}" dt="2024-09-28T16:33:15.166" v="91" actId="1076"/>
          <ac:spMkLst>
            <pc:docMk/>
            <pc:sldMk cId="363843668" sldId="503"/>
            <ac:spMk id="34" creationId="{00000000-0000-0000-0000-000000000000}"/>
          </ac:spMkLst>
        </pc:spChg>
        <pc:spChg chg="mod">
          <ac:chgData name="ِAwatef B" userId="4c3a533462edbdd8" providerId="LiveId" clId="{35994F29-44E1-456B-B8EE-63C182E1F427}" dt="2024-09-28T16:34:16.394" v="127" actId="207"/>
          <ac:spMkLst>
            <pc:docMk/>
            <pc:sldMk cId="363843668" sldId="503"/>
            <ac:spMk id="46" creationId="{00000000-0000-0000-0000-000000000000}"/>
          </ac:spMkLst>
        </pc:spChg>
      </pc:sldChg>
      <pc:sldChg chg="addSp delSp modSp mod">
        <pc:chgData name="ِAwatef B" userId="4c3a533462edbdd8" providerId="LiveId" clId="{35994F29-44E1-456B-B8EE-63C182E1F427}" dt="2024-09-28T17:09:26.627" v="747"/>
        <pc:sldMkLst>
          <pc:docMk/>
          <pc:sldMk cId="1058915096" sldId="665"/>
        </pc:sldMkLst>
        <pc:spChg chg="add del mod">
          <ac:chgData name="ِAwatef B" userId="4c3a533462edbdd8" providerId="LiveId" clId="{35994F29-44E1-456B-B8EE-63C182E1F427}" dt="2024-09-28T17:09:15.960" v="746" actId="478"/>
          <ac:spMkLst>
            <pc:docMk/>
            <pc:sldMk cId="1058915096" sldId="665"/>
            <ac:spMk id="4" creationId="{79C86618-CEC1-21EC-D356-74651408A059}"/>
          </ac:spMkLst>
        </pc:spChg>
        <pc:spChg chg="add mod">
          <ac:chgData name="ِAwatef B" userId="4c3a533462edbdd8" providerId="LiveId" clId="{35994F29-44E1-456B-B8EE-63C182E1F427}" dt="2024-09-28T17:09:26.627" v="747"/>
          <ac:spMkLst>
            <pc:docMk/>
            <pc:sldMk cId="1058915096" sldId="665"/>
            <ac:spMk id="5" creationId="{07C6B226-26DF-5FF9-D175-8B92C00D4F7F}"/>
          </ac:spMkLst>
        </pc:spChg>
        <pc:spChg chg="add mod">
          <ac:chgData name="ِAwatef B" userId="4c3a533462edbdd8" providerId="LiveId" clId="{35994F29-44E1-456B-B8EE-63C182E1F427}" dt="2024-09-28T17:09:26.627" v="747"/>
          <ac:spMkLst>
            <pc:docMk/>
            <pc:sldMk cId="1058915096" sldId="665"/>
            <ac:spMk id="6" creationId="{99E21FC5-7090-7295-CA1B-8EAA72D1B2E6}"/>
          </ac:spMkLst>
        </pc:spChg>
      </pc:sldChg>
      <pc:sldChg chg="del">
        <pc:chgData name="ِAwatef B" userId="4c3a533462edbdd8" providerId="LiveId" clId="{35994F29-44E1-456B-B8EE-63C182E1F427}" dt="2024-09-28T17:08:49.618" v="740" actId="47"/>
        <pc:sldMkLst>
          <pc:docMk/>
          <pc:sldMk cId="1373294245" sldId="666"/>
        </pc:sldMkLst>
      </pc:sldChg>
      <pc:sldChg chg="addSp delSp modSp add mod modAnim">
        <pc:chgData name="ِAwatef B" userId="4c3a533462edbdd8" providerId="LiveId" clId="{35994F29-44E1-456B-B8EE-63C182E1F427}" dt="2024-10-01T21:48:46.490" v="781"/>
        <pc:sldMkLst>
          <pc:docMk/>
          <pc:sldMk cId="3441349832" sldId="667"/>
        </pc:sldMkLst>
        <pc:spChg chg="del">
          <ac:chgData name="ِAwatef B" userId="4c3a533462edbdd8" providerId="LiveId" clId="{35994F29-44E1-456B-B8EE-63C182E1F427}" dt="2024-09-28T16:52:50.976" v="444" actId="478"/>
          <ac:spMkLst>
            <pc:docMk/>
            <pc:sldMk cId="3441349832" sldId="667"/>
            <ac:spMk id="4" creationId="{FC10BFD1-F059-F7BD-3ED7-51B3352A711F}"/>
          </ac:spMkLst>
        </pc:spChg>
        <pc:spChg chg="add mod">
          <ac:chgData name="ِAwatef B" userId="4c3a533462edbdd8" providerId="LiveId" clId="{35994F29-44E1-456B-B8EE-63C182E1F427}" dt="2024-09-28T16:52:51.788" v="445"/>
          <ac:spMkLst>
            <pc:docMk/>
            <pc:sldMk cId="3441349832" sldId="667"/>
            <ac:spMk id="5" creationId="{DE8287B4-F83B-A929-3C03-BDF8211CB851}"/>
          </ac:spMkLst>
        </pc:spChg>
        <pc:picChg chg="del">
          <ac:chgData name="ِAwatef B" userId="4c3a533462edbdd8" providerId="LiveId" clId="{35994F29-44E1-456B-B8EE-63C182E1F427}" dt="2024-09-28T16:52:50.976" v="444" actId="478"/>
          <ac:picMkLst>
            <pc:docMk/>
            <pc:sldMk cId="3441349832" sldId="667"/>
            <ac:picMk id="2" creationId="{55CD1180-4C62-EDA2-42A3-AF92F9FA68DE}"/>
          </ac:picMkLst>
        </pc:picChg>
        <pc:picChg chg="add mod">
          <ac:chgData name="ِAwatef B" userId="4c3a533462edbdd8" providerId="LiveId" clId="{35994F29-44E1-456B-B8EE-63C182E1F427}" dt="2024-09-28T16:52:51.788" v="445"/>
          <ac:picMkLst>
            <pc:docMk/>
            <pc:sldMk cId="3441349832" sldId="667"/>
            <ac:picMk id="6" creationId="{5DC8975D-D13E-AD2E-A3D3-92D078B4BF6C}"/>
          </ac:picMkLst>
        </pc:picChg>
      </pc:sldChg>
      <pc:sldChg chg="addSp delSp modSp add mod modAnim">
        <pc:chgData name="ِAwatef B" userId="4c3a533462edbdd8" providerId="LiveId" clId="{35994F29-44E1-456B-B8EE-63C182E1F427}" dt="2024-10-01T21:50:06.572" v="782"/>
        <pc:sldMkLst>
          <pc:docMk/>
          <pc:sldMk cId="2580114680" sldId="668"/>
        </pc:sldMkLst>
        <pc:spChg chg="del">
          <ac:chgData name="ِAwatef B" userId="4c3a533462edbdd8" providerId="LiveId" clId="{35994F29-44E1-456B-B8EE-63C182E1F427}" dt="2024-09-28T16:53:02.575" v="446" actId="478"/>
          <ac:spMkLst>
            <pc:docMk/>
            <pc:sldMk cId="2580114680" sldId="668"/>
            <ac:spMk id="4" creationId="{FC10BFD1-F059-F7BD-3ED7-51B3352A711F}"/>
          </ac:spMkLst>
        </pc:spChg>
        <pc:spChg chg="add mod">
          <ac:chgData name="ِAwatef B" userId="4c3a533462edbdd8" providerId="LiveId" clId="{35994F29-44E1-456B-B8EE-63C182E1F427}" dt="2024-09-28T16:53:11.104" v="448" actId="1076"/>
          <ac:spMkLst>
            <pc:docMk/>
            <pc:sldMk cId="2580114680" sldId="668"/>
            <ac:spMk id="5" creationId="{74C8F7BF-CDAB-0632-E494-65202F3D8C4F}"/>
          </ac:spMkLst>
        </pc:spChg>
        <pc:picChg chg="del">
          <ac:chgData name="ِAwatef B" userId="4c3a533462edbdd8" providerId="LiveId" clId="{35994F29-44E1-456B-B8EE-63C182E1F427}" dt="2024-09-28T16:53:02.575" v="446" actId="478"/>
          <ac:picMkLst>
            <pc:docMk/>
            <pc:sldMk cId="2580114680" sldId="668"/>
            <ac:picMk id="2" creationId="{55CD1180-4C62-EDA2-42A3-AF92F9FA68DE}"/>
          </ac:picMkLst>
        </pc:picChg>
        <pc:picChg chg="add mod">
          <ac:chgData name="ِAwatef B" userId="4c3a533462edbdd8" providerId="LiveId" clId="{35994F29-44E1-456B-B8EE-63C182E1F427}" dt="2024-09-28T16:53:03.300" v="447"/>
          <ac:picMkLst>
            <pc:docMk/>
            <pc:sldMk cId="2580114680" sldId="668"/>
            <ac:picMk id="6" creationId="{B21FE4FB-7CF6-ED36-D7F0-9270B7517AE1}"/>
          </ac:picMkLst>
        </pc:picChg>
      </pc:sldChg>
      <pc:sldChg chg="addSp delSp modSp add mod modAnim">
        <pc:chgData name="ِAwatef B" userId="4c3a533462edbdd8" providerId="LiveId" clId="{35994F29-44E1-456B-B8EE-63C182E1F427}" dt="2024-10-01T21:56:25.238" v="794"/>
        <pc:sldMkLst>
          <pc:docMk/>
          <pc:sldMk cId="3146868731" sldId="669"/>
        </pc:sldMkLst>
        <pc:spChg chg="mod">
          <ac:chgData name="ِAwatef B" userId="4c3a533462edbdd8" providerId="LiveId" clId="{35994F29-44E1-456B-B8EE-63C182E1F427}" dt="2024-10-01T21:54:43.194" v="793" actId="255"/>
          <ac:spMkLst>
            <pc:docMk/>
            <pc:sldMk cId="3146868731" sldId="669"/>
            <ac:spMk id="3" creationId="{87007A1B-1914-3A27-EBD6-12679D93A334}"/>
          </ac:spMkLst>
        </pc:spChg>
        <pc:spChg chg="del">
          <ac:chgData name="ِAwatef B" userId="4c3a533462edbdd8" providerId="LiveId" clId="{35994F29-44E1-456B-B8EE-63C182E1F427}" dt="2024-09-28T16:54:13.783" v="461" actId="478"/>
          <ac:spMkLst>
            <pc:docMk/>
            <pc:sldMk cId="3146868731" sldId="669"/>
            <ac:spMk id="4" creationId="{FC10BFD1-F059-F7BD-3ED7-51B3352A711F}"/>
          </ac:spMkLst>
        </pc:spChg>
        <pc:spChg chg="add mod">
          <ac:chgData name="ِAwatef B" userId="4c3a533462edbdd8" providerId="LiveId" clId="{35994F29-44E1-456B-B8EE-63C182E1F427}" dt="2024-09-28T16:54:14.231" v="462"/>
          <ac:spMkLst>
            <pc:docMk/>
            <pc:sldMk cId="3146868731" sldId="669"/>
            <ac:spMk id="5" creationId="{C6B2DD6A-43CA-25C6-9DE2-DE1A482DABC6}"/>
          </ac:spMkLst>
        </pc:spChg>
        <pc:spChg chg="mod">
          <ac:chgData name="ِAwatef B" userId="4c3a533462edbdd8" providerId="LiveId" clId="{35994F29-44E1-456B-B8EE-63C182E1F427}" dt="2024-10-01T21:54:31.219" v="790" actId="1035"/>
          <ac:spMkLst>
            <pc:docMk/>
            <pc:sldMk cId="3146868731" sldId="669"/>
            <ac:spMk id="25" creationId="{2BC869EB-5623-4AA1-9123-4AF9DF916049}"/>
          </ac:spMkLst>
        </pc:spChg>
        <pc:picChg chg="del">
          <ac:chgData name="ِAwatef B" userId="4c3a533462edbdd8" providerId="LiveId" clId="{35994F29-44E1-456B-B8EE-63C182E1F427}" dt="2024-09-28T16:54:13.783" v="461" actId="478"/>
          <ac:picMkLst>
            <pc:docMk/>
            <pc:sldMk cId="3146868731" sldId="669"/>
            <ac:picMk id="2" creationId="{55CD1180-4C62-EDA2-42A3-AF92F9FA68DE}"/>
          </ac:picMkLst>
        </pc:picChg>
        <pc:picChg chg="add mod">
          <ac:chgData name="ِAwatef B" userId="4c3a533462edbdd8" providerId="LiveId" clId="{35994F29-44E1-456B-B8EE-63C182E1F427}" dt="2024-09-28T16:54:14.231" v="462"/>
          <ac:picMkLst>
            <pc:docMk/>
            <pc:sldMk cId="3146868731" sldId="669"/>
            <ac:picMk id="6" creationId="{4D447759-1EBD-5B72-AEF7-44BF5E8551B2}"/>
          </ac:picMkLst>
        </pc:picChg>
      </pc:sldChg>
      <pc:sldChg chg="addSp delSp modSp add mod modAnim">
        <pc:chgData name="ِAwatef B" userId="4c3a533462edbdd8" providerId="LiveId" clId="{35994F29-44E1-456B-B8EE-63C182E1F427}" dt="2024-10-01T22:00:44.616" v="823"/>
        <pc:sldMkLst>
          <pc:docMk/>
          <pc:sldMk cId="2325038341" sldId="670"/>
        </pc:sldMkLst>
        <pc:spChg chg="mod">
          <ac:chgData name="ِAwatef B" userId="4c3a533462edbdd8" providerId="LiveId" clId="{35994F29-44E1-456B-B8EE-63C182E1F427}" dt="2024-10-01T21:57:41.033" v="822" actId="1035"/>
          <ac:spMkLst>
            <pc:docMk/>
            <pc:sldMk cId="2325038341" sldId="670"/>
            <ac:spMk id="3" creationId="{998920E6-E3ED-AEC8-9FC8-D9E01261EAFA}"/>
          </ac:spMkLst>
        </pc:spChg>
        <pc:spChg chg="add mod">
          <ac:chgData name="ِAwatef B" userId="4c3a533462edbdd8" providerId="LiveId" clId="{35994F29-44E1-456B-B8EE-63C182E1F427}" dt="2024-10-01T21:57:35.095" v="805" actId="1076"/>
          <ac:spMkLst>
            <pc:docMk/>
            <pc:sldMk cId="2325038341" sldId="670"/>
            <ac:spMk id="4" creationId="{A7B834F4-AE19-2C55-BE2F-EFF8DB522D33}"/>
          </ac:spMkLst>
        </pc:spChg>
        <pc:spChg chg="del">
          <ac:chgData name="ِAwatef B" userId="4c3a533462edbdd8" providerId="LiveId" clId="{35994F29-44E1-456B-B8EE-63C182E1F427}" dt="2024-09-28T16:54:22.379" v="463" actId="478"/>
          <ac:spMkLst>
            <pc:docMk/>
            <pc:sldMk cId="2325038341" sldId="670"/>
            <ac:spMk id="4" creationId="{FC10BFD1-F059-F7BD-3ED7-51B3352A711F}"/>
          </ac:spMkLst>
        </pc:spChg>
        <pc:spChg chg="add mod">
          <ac:chgData name="ِAwatef B" userId="4c3a533462edbdd8" providerId="LiveId" clId="{35994F29-44E1-456B-B8EE-63C182E1F427}" dt="2024-09-28T16:56:33.283" v="507" actId="1076"/>
          <ac:spMkLst>
            <pc:docMk/>
            <pc:sldMk cId="2325038341" sldId="670"/>
            <ac:spMk id="5" creationId="{029BB602-6C87-0E45-FE52-D3EA2BA7FFC1}"/>
          </ac:spMkLst>
        </pc:spChg>
        <pc:spChg chg="mod">
          <ac:chgData name="ِAwatef B" userId="4c3a533462edbdd8" providerId="LiveId" clId="{35994F29-44E1-456B-B8EE-63C182E1F427}" dt="2024-09-28T16:54:49.448" v="479" actId="14100"/>
          <ac:spMkLst>
            <pc:docMk/>
            <pc:sldMk cId="2325038341" sldId="670"/>
            <ac:spMk id="25" creationId="{2BC869EB-5623-4AA1-9123-4AF9DF916049}"/>
          </ac:spMkLst>
        </pc:spChg>
        <pc:picChg chg="del">
          <ac:chgData name="ِAwatef B" userId="4c3a533462edbdd8" providerId="LiveId" clId="{35994F29-44E1-456B-B8EE-63C182E1F427}" dt="2024-09-28T16:54:22.379" v="463" actId="478"/>
          <ac:picMkLst>
            <pc:docMk/>
            <pc:sldMk cId="2325038341" sldId="670"/>
            <ac:picMk id="2" creationId="{55CD1180-4C62-EDA2-42A3-AF92F9FA68DE}"/>
          </ac:picMkLst>
        </pc:picChg>
        <pc:picChg chg="add mod">
          <ac:chgData name="ِAwatef B" userId="4c3a533462edbdd8" providerId="LiveId" clId="{35994F29-44E1-456B-B8EE-63C182E1F427}" dt="2024-09-28T16:54:23.675" v="464"/>
          <ac:picMkLst>
            <pc:docMk/>
            <pc:sldMk cId="2325038341" sldId="670"/>
            <ac:picMk id="6" creationId="{B99B6E76-0223-31C8-ED96-B35DFB7BF656}"/>
          </ac:picMkLst>
        </pc:picChg>
      </pc:sldChg>
      <pc:sldChg chg="addSp delSp modSp add mod">
        <pc:chgData name="ِAwatef B" userId="4c3a533462edbdd8" providerId="LiveId" clId="{35994F29-44E1-456B-B8EE-63C182E1F427}" dt="2024-09-28T16:59:37.820" v="551"/>
        <pc:sldMkLst>
          <pc:docMk/>
          <pc:sldMk cId="1485824328" sldId="671"/>
        </pc:sldMkLst>
        <pc:spChg chg="mod">
          <ac:chgData name="ِAwatef B" userId="4c3a533462edbdd8" providerId="LiveId" clId="{35994F29-44E1-456B-B8EE-63C182E1F427}" dt="2024-09-28T16:58:09.985" v="512" actId="2710"/>
          <ac:spMkLst>
            <pc:docMk/>
            <pc:sldMk cId="1485824328" sldId="671"/>
            <ac:spMk id="3" creationId="{E6E03EDF-453F-420D-11F5-0F94338C5459}"/>
          </ac:spMkLst>
        </pc:spChg>
        <pc:spChg chg="del">
          <ac:chgData name="ِAwatef B" userId="4c3a533462edbdd8" providerId="LiveId" clId="{35994F29-44E1-456B-B8EE-63C182E1F427}" dt="2024-09-28T16:56:46.387" v="509" actId="478"/>
          <ac:spMkLst>
            <pc:docMk/>
            <pc:sldMk cId="1485824328" sldId="671"/>
            <ac:spMk id="4" creationId="{FC10BFD1-F059-F7BD-3ED7-51B3352A711F}"/>
          </ac:spMkLst>
        </pc:spChg>
        <pc:spChg chg="add mod">
          <ac:chgData name="ِAwatef B" userId="4c3a533462edbdd8" providerId="LiveId" clId="{35994F29-44E1-456B-B8EE-63C182E1F427}" dt="2024-09-28T16:59:37.820" v="551"/>
          <ac:spMkLst>
            <pc:docMk/>
            <pc:sldMk cId="1485824328" sldId="671"/>
            <ac:spMk id="5" creationId="{1E0E9E92-F3FC-1FD8-10D3-F205FEDBCA93}"/>
          </ac:spMkLst>
        </pc:spChg>
        <pc:picChg chg="del">
          <ac:chgData name="ِAwatef B" userId="4c3a533462edbdd8" providerId="LiveId" clId="{35994F29-44E1-456B-B8EE-63C182E1F427}" dt="2024-09-28T16:56:46.387" v="509" actId="478"/>
          <ac:picMkLst>
            <pc:docMk/>
            <pc:sldMk cId="1485824328" sldId="671"/>
            <ac:picMk id="2" creationId="{55CD1180-4C62-EDA2-42A3-AF92F9FA68DE}"/>
          </ac:picMkLst>
        </pc:picChg>
        <pc:picChg chg="add mod">
          <ac:chgData name="ِAwatef B" userId="4c3a533462edbdd8" providerId="LiveId" clId="{35994F29-44E1-456B-B8EE-63C182E1F427}" dt="2024-09-28T16:59:37.820" v="551"/>
          <ac:picMkLst>
            <pc:docMk/>
            <pc:sldMk cId="1485824328" sldId="671"/>
            <ac:picMk id="6" creationId="{3546F8F9-7A4B-CB4C-36F1-5455064A8D97}"/>
          </ac:picMkLst>
        </pc:picChg>
      </pc:sldChg>
      <pc:sldChg chg="addSp delSp modSp add mod">
        <pc:chgData name="ِAwatef B" userId="4c3a533462edbdd8" providerId="LiveId" clId="{35994F29-44E1-456B-B8EE-63C182E1F427}" dt="2024-09-28T17:02:58.649" v="616" actId="1035"/>
        <pc:sldMkLst>
          <pc:docMk/>
          <pc:sldMk cId="408660696" sldId="672"/>
        </pc:sldMkLst>
        <pc:spChg chg="del">
          <ac:chgData name="ِAwatef B" userId="4c3a533462edbdd8" providerId="LiveId" clId="{35994F29-44E1-456B-B8EE-63C182E1F427}" dt="2024-09-28T17:02:55.662" v="612" actId="478"/>
          <ac:spMkLst>
            <pc:docMk/>
            <pc:sldMk cId="408660696" sldId="672"/>
            <ac:spMk id="4" creationId="{FC10BFD1-F059-F7BD-3ED7-51B3352A711F}"/>
          </ac:spMkLst>
        </pc:spChg>
        <pc:spChg chg="add mod">
          <ac:chgData name="ِAwatef B" userId="4c3a533462edbdd8" providerId="LiveId" clId="{35994F29-44E1-456B-B8EE-63C182E1F427}" dt="2024-09-28T17:02:58.649" v="616" actId="1035"/>
          <ac:spMkLst>
            <pc:docMk/>
            <pc:sldMk cId="408660696" sldId="672"/>
            <ac:spMk id="5" creationId="{2250E661-3F5A-3D53-B229-88B00F5525D7}"/>
          </ac:spMkLst>
        </pc:spChg>
        <pc:picChg chg="del">
          <ac:chgData name="ِAwatef B" userId="4c3a533462edbdd8" providerId="LiveId" clId="{35994F29-44E1-456B-B8EE-63C182E1F427}" dt="2024-09-28T17:02:55.662" v="612" actId="478"/>
          <ac:picMkLst>
            <pc:docMk/>
            <pc:sldMk cId="408660696" sldId="672"/>
            <ac:picMk id="2" creationId="{55CD1180-4C62-EDA2-42A3-AF92F9FA68DE}"/>
          </ac:picMkLst>
        </pc:picChg>
        <pc:picChg chg="add mod">
          <ac:chgData name="ِAwatef B" userId="4c3a533462edbdd8" providerId="LiveId" clId="{35994F29-44E1-456B-B8EE-63C182E1F427}" dt="2024-09-28T17:02:58.649" v="616" actId="1035"/>
          <ac:picMkLst>
            <pc:docMk/>
            <pc:sldMk cId="408660696" sldId="672"/>
            <ac:picMk id="6" creationId="{11334738-A626-4EFE-AB46-74D133082542}"/>
          </ac:picMkLst>
        </pc:picChg>
      </pc:sldChg>
      <pc:sldChg chg="add del">
        <pc:chgData name="ِAwatef B" userId="4c3a533462edbdd8" providerId="LiveId" clId="{35994F29-44E1-456B-B8EE-63C182E1F427}" dt="2024-09-28T17:08:40.900" v="739" actId="47"/>
        <pc:sldMkLst>
          <pc:docMk/>
          <pc:sldMk cId="2269687913" sldId="673"/>
        </pc:sldMkLst>
      </pc:sldChg>
      <pc:sldChg chg="delSp modSp add del mod">
        <pc:chgData name="ِAwatef B" userId="4c3a533462edbdd8" providerId="LiveId" clId="{35994F29-44E1-456B-B8EE-63C182E1F427}" dt="2024-09-28T17:09:42.989" v="748" actId="47"/>
        <pc:sldMkLst>
          <pc:docMk/>
          <pc:sldMk cId="94186325" sldId="674"/>
        </pc:sldMkLst>
        <pc:spChg chg="mod">
          <ac:chgData name="ِAwatef B" userId="4c3a533462edbdd8" providerId="LiveId" clId="{35994F29-44E1-456B-B8EE-63C182E1F427}" dt="2024-09-28T17:08:16.873" v="736" actId="1076"/>
          <ac:spMkLst>
            <pc:docMk/>
            <pc:sldMk cId="94186325" sldId="674"/>
            <ac:spMk id="34" creationId="{00000000-0000-0000-0000-000000000000}"/>
          </ac:spMkLst>
        </pc:spChg>
        <pc:spChg chg="del mod">
          <ac:chgData name="ِAwatef B" userId="4c3a533462edbdd8" providerId="LiveId" clId="{35994F29-44E1-456B-B8EE-63C182E1F427}" dt="2024-09-28T17:09:00.280" v="743"/>
          <ac:spMkLst>
            <pc:docMk/>
            <pc:sldMk cId="94186325" sldId="674"/>
            <ac:spMk id="46" creationId="{00000000-0000-0000-0000-000000000000}"/>
          </ac:spMkLst>
        </pc:spChg>
        <pc:picChg chg="mod">
          <ac:chgData name="ِAwatef B" userId="4c3a533462edbdd8" providerId="LiveId" clId="{35994F29-44E1-456B-B8EE-63C182E1F427}" dt="2024-09-28T17:08:19.326" v="737" actId="1076"/>
          <ac:picMkLst>
            <pc:docMk/>
            <pc:sldMk cId="94186325" sldId="674"/>
            <ac:picMk id="4" creationId="{00000000-0000-0000-0000-000000000000}"/>
          </ac:picMkLst>
        </pc:picChg>
      </pc:sldChg>
      <pc:sldChg chg="modSp add del mod">
        <pc:chgData name="ِAwatef B" userId="4c3a533462edbdd8" providerId="LiveId" clId="{35994F29-44E1-456B-B8EE-63C182E1F427}" dt="2024-09-28T16:34:25.203" v="128" actId="47"/>
        <pc:sldMkLst>
          <pc:docMk/>
          <pc:sldMk cId="3922359899" sldId="674"/>
        </pc:sldMkLst>
        <pc:spChg chg="mod">
          <ac:chgData name="ِAwatef B" userId="4c3a533462edbdd8" providerId="LiveId" clId="{35994F29-44E1-456B-B8EE-63C182E1F427}" dt="2024-09-28T16:30:37.942" v="51"/>
          <ac:spMkLst>
            <pc:docMk/>
            <pc:sldMk cId="3922359899" sldId="674"/>
            <ac:spMk id="34" creationId="{00000000-0000-0000-0000-000000000000}"/>
          </ac:spMkLst>
        </pc:spChg>
      </pc:sldChg>
    </pc:docChg>
  </pc:docChgLst>
  <pc:docChgLst>
    <pc:chgData name="ِAwatef B" userId="4c3a533462edbdd8" providerId="LiveId" clId="{48AB9072-DCB3-4F1C-B413-DCDCA672818A}"/>
    <pc:docChg chg="undo custSel addSld delSld modSld sldOrd modSection">
      <pc:chgData name="ِAwatef B" userId="4c3a533462edbdd8" providerId="LiveId" clId="{48AB9072-DCB3-4F1C-B413-DCDCA672818A}" dt="2024-09-24T19:25:50.751" v="143" actId="20577"/>
      <pc:docMkLst>
        <pc:docMk/>
      </pc:docMkLst>
      <pc:sldChg chg="modAnim">
        <pc:chgData name="ِAwatef B" userId="4c3a533462edbdd8" providerId="LiveId" clId="{48AB9072-DCB3-4F1C-B413-DCDCA672818A}" dt="2024-09-24T19:21:54.125" v="124"/>
        <pc:sldMkLst>
          <pc:docMk/>
          <pc:sldMk cId="0" sldId="349"/>
        </pc:sldMkLst>
      </pc:sldChg>
      <pc:sldChg chg="modSp mod modAnim">
        <pc:chgData name="ِAwatef B" userId="4c3a533462edbdd8" providerId="LiveId" clId="{48AB9072-DCB3-4F1C-B413-DCDCA672818A}" dt="2024-09-24T18:53:40.022" v="26"/>
        <pc:sldMkLst>
          <pc:docMk/>
          <pc:sldMk cId="1607961907" sldId="352"/>
        </pc:sldMkLst>
        <pc:graphicFrameChg chg="mod modGraphic">
          <ac:chgData name="ِAwatef B" userId="4c3a533462edbdd8" providerId="LiveId" clId="{48AB9072-DCB3-4F1C-B413-DCDCA672818A}" dt="2024-09-24T18:52:53.716" v="25" actId="122"/>
          <ac:graphicFrameMkLst>
            <pc:docMk/>
            <pc:sldMk cId="1607961907" sldId="352"/>
            <ac:graphicFrameMk id="5" creationId="{29B58EF9-2AFF-D0E0-B7A4-F1A206D860E8}"/>
          </ac:graphicFrameMkLst>
        </pc:graphicFrameChg>
      </pc:sldChg>
      <pc:sldChg chg="modSp mod modAnim">
        <pc:chgData name="ِAwatef B" userId="4c3a533462edbdd8" providerId="LiveId" clId="{48AB9072-DCB3-4F1C-B413-DCDCA672818A}" dt="2024-09-24T18:48:31.660" v="8"/>
        <pc:sldMkLst>
          <pc:docMk/>
          <pc:sldMk cId="1031071746" sldId="353"/>
        </pc:sldMkLst>
        <pc:graphicFrameChg chg="modGraphic">
          <ac:chgData name="ِAwatef B" userId="4c3a533462edbdd8" providerId="LiveId" clId="{48AB9072-DCB3-4F1C-B413-DCDCA672818A}" dt="2024-09-24T18:48:12.942" v="7" actId="20577"/>
          <ac:graphicFrameMkLst>
            <pc:docMk/>
            <pc:sldMk cId="1031071746" sldId="353"/>
            <ac:graphicFrameMk id="5" creationId="{AD4536DA-7494-2BDC-05FE-2CCA60665EB4}"/>
          </ac:graphicFrameMkLst>
        </pc:graphicFrameChg>
      </pc:sldChg>
      <pc:sldChg chg="delSp modSp mod delAnim modAnim">
        <pc:chgData name="ِAwatef B" userId="4c3a533462edbdd8" providerId="LiveId" clId="{48AB9072-DCB3-4F1C-B413-DCDCA672818A}" dt="2024-09-24T18:46:08.853" v="5"/>
        <pc:sldMkLst>
          <pc:docMk/>
          <pc:sldMk cId="3146013342" sldId="354"/>
        </pc:sldMkLst>
        <pc:picChg chg="mod">
          <ac:chgData name="ِAwatef B" userId="4c3a533462edbdd8" providerId="LiveId" clId="{48AB9072-DCB3-4F1C-B413-DCDCA672818A}" dt="2024-09-24T18:46:05.394" v="4" actId="1076"/>
          <ac:picMkLst>
            <pc:docMk/>
            <pc:sldMk cId="3146013342" sldId="354"/>
            <ac:picMk id="2" creationId="{0768CB7F-CED6-2537-2131-3E4145E81F5A}"/>
          </ac:picMkLst>
        </pc:picChg>
        <pc:picChg chg="del">
          <ac:chgData name="ِAwatef B" userId="4c3a533462edbdd8" providerId="LiveId" clId="{48AB9072-DCB3-4F1C-B413-DCDCA672818A}" dt="2024-09-24T18:44:44.675" v="3" actId="478"/>
          <ac:picMkLst>
            <pc:docMk/>
            <pc:sldMk cId="3146013342" sldId="354"/>
            <ac:picMk id="6" creationId="{461B4C0B-755D-AE22-9370-70F1BBB106CE}"/>
          </ac:picMkLst>
        </pc:picChg>
      </pc:sldChg>
      <pc:sldChg chg="modAnim">
        <pc:chgData name="ِAwatef B" userId="4c3a533462edbdd8" providerId="LiveId" clId="{48AB9072-DCB3-4F1C-B413-DCDCA672818A}" dt="2024-09-24T18:52:15.537" v="9"/>
        <pc:sldMkLst>
          <pc:docMk/>
          <pc:sldMk cId="2253830365" sldId="355"/>
        </pc:sldMkLst>
      </pc:sldChg>
      <pc:sldChg chg="delSp modSp mod delAnim modAnim">
        <pc:chgData name="ِAwatef B" userId="4c3a533462edbdd8" providerId="LiveId" clId="{48AB9072-DCB3-4F1C-B413-DCDCA672818A}" dt="2024-09-24T19:25:09.204" v="130" actId="478"/>
        <pc:sldMkLst>
          <pc:docMk/>
          <pc:sldMk cId="1787478300" sldId="360"/>
        </pc:sldMkLst>
        <pc:spChg chg="mod">
          <ac:chgData name="ِAwatef B" userId="4c3a533462edbdd8" providerId="LiveId" clId="{48AB9072-DCB3-4F1C-B413-DCDCA672818A}" dt="2024-09-24T19:17:46.214" v="119" actId="207"/>
          <ac:spMkLst>
            <pc:docMk/>
            <pc:sldMk cId="1787478300" sldId="360"/>
            <ac:spMk id="3" creationId="{143BBCD6-A7B8-AF29-6C6E-CA2F1D583B8A}"/>
          </ac:spMkLst>
        </pc:spChg>
        <pc:picChg chg="del">
          <ac:chgData name="ِAwatef B" userId="4c3a533462edbdd8" providerId="LiveId" clId="{48AB9072-DCB3-4F1C-B413-DCDCA672818A}" dt="2024-09-24T19:25:09.204" v="130" actId="478"/>
          <ac:picMkLst>
            <pc:docMk/>
            <pc:sldMk cId="1787478300" sldId="360"/>
            <ac:picMk id="5" creationId="{97FE3D5E-9900-4FF2-BF82-70E64B7BB04A}"/>
          </ac:picMkLst>
        </pc:picChg>
      </pc:sldChg>
      <pc:sldChg chg="del">
        <pc:chgData name="ِAwatef B" userId="4c3a533462edbdd8" providerId="LiveId" clId="{48AB9072-DCB3-4F1C-B413-DCDCA672818A}" dt="2024-09-24T19:11:31.674" v="105" actId="47"/>
        <pc:sldMkLst>
          <pc:docMk/>
          <pc:sldMk cId="2908207552" sldId="361"/>
        </pc:sldMkLst>
      </pc:sldChg>
      <pc:sldChg chg="delSp modSp del mod">
        <pc:chgData name="ِAwatef B" userId="4c3a533462edbdd8" providerId="LiveId" clId="{48AB9072-DCB3-4F1C-B413-DCDCA672818A}" dt="2024-09-24T18:54:32.311" v="32" actId="47"/>
        <pc:sldMkLst>
          <pc:docMk/>
          <pc:sldMk cId="262146262" sldId="362"/>
        </pc:sldMkLst>
        <pc:spChg chg="del mod">
          <ac:chgData name="ِAwatef B" userId="4c3a533462edbdd8" providerId="LiveId" clId="{48AB9072-DCB3-4F1C-B413-DCDCA672818A}" dt="2024-09-24T18:54:17.546" v="29"/>
          <ac:spMkLst>
            <pc:docMk/>
            <pc:sldMk cId="262146262" sldId="362"/>
            <ac:spMk id="3" creationId="{70F75F27-B2D6-1E8C-0343-59290A77624D}"/>
          </ac:spMkLst>
        </pc:spChg>
      </pc:sldChg>
      <pc:sldChg chg="del">
        <pc:chgData name="ِAwatef B" userId="4c3a533462edbdd8" providerId="LiveId" clId="{48AB9072-DCB3-4F1C-B413-DCDCA672818A}" dt="2024-09-24T19:07:31.271" v="79" actId="47"/>
        <pc:sldMkLst>
          <pc:docMk/>
          <pc:sldMk cId="3846921606" sldId="363"/>
        </pc:sldMkLst>
      </pc:sldChg>
      <pc:sldChg chg="del">
        <pc:chgData name="ِAwatef B" userId="4c3a533462edbdd8" providerId="LiveId" clId="{48AB9072-DCB3-4F1C-B413-DCDCA672818A}" dt="2024-09-24T19:11:53.914" v="106" actId="47"/>
        <pc:sldMkLst>
          <pc:docMk/>
          <pc:sldMk cId="3579105457" sldId="364"/>
        </pc:sldMkLst>
      </pc:sldChg>
      <pc:sldChg chg="modAnim modNotesTx">
        <pc:chgData name="ِAwatef B" userId="4c3a533462edbdd8" providerId="LiveId" clId="{48AB9072-DCB3-4F1C-B413-DCDCA672818A}" dt="2024-09-24T18:57:57.985" v="33"/>
        <pc:sldMkLst>
          <pc:docMk/>
          <pc:sldMk cId="585648859" sldId="366"/>
        </pc:sldMkLst>
      </pc:sldChg>
      <pc:sldChg chg="delSp mod delAnim modAnim">
        <pc:chgData name="ِAwatef B" userId="4c3a533462edbdd8" providerId="LiveId" clId="{48AB9072-DCB3-4F1C-B413-DCDCA672818A}" dt="2024-09-24T19:02:30.728" v="74"/>
        <pc:sldMkLst>
          <pc:docMk/>
          <pc:sldMk cId="1829833019" sldId="367"/>
        </pc:sldMkLst>
        <pc:picChg chg="del">
          <ac:chgData name="ِAwatef B" userId="4c3a533462edbdd8" providerId="LiveId" clId="{48AB9072-DCB3-4F1C-B413-DCDCA672818A}" dt="2024-09-24T19:01:23.168" v="73" actId="478"/>
          <ac:picMkLst>
            <pc:docMk/>
            <pc:sldMk cId="1829833019" sldId="367"/>
            <ac:picMk id="5" creationId="{4159266A-57AE-77B4-3279-7375AF916386}"/>
          </ac:picMkLst>
        </pc:picChg>
      </pc:sldChg>
      <pc:sldChg chg="del">
        <pc:chgData name="ِAwatef B" userId="4c3a533462edbdd8" providerId="LiveId" clId="{48AB9072-DCB3-4F1C-B413-DCDCA672818A}" dt="2024-09-24T19:11:53.914" v="106" actId="47"/>
        <pc:sldMkLst>
          <pc:docMk/>
          <pc:sldMk cId="2002947484" sldId="368"/>
        </pc:sldMkLst>
      </pc:sldChg>
      <pc:sldChg chg="delSp modSp mod delAnim modAnim">
        <pc:chgData name="ِAwatef B" userId="4c3a533462edbdd8" providerId="LiveId" clId="{48AB9072-DCB3-4F1C-B413-DCDCA672818A}" dt="2024-09-24T19:22:00.473" v="125" actId="478"/>
        <pc:sldMkLst>
          <pc:docMk/>
          <pc:sldMk cId="2914397152" sldId="369"/>
        </pc:sldMkLst>
        <pc:spChg chg="mod">
          <ac:chgData name="ِAwatef B" userId="4c3a533462edbdd8" providerId="LiveId" clId="{48AB9072-DCB3-4F1C-B413-DCDCA672818A}" dt="2024-09-24T19:11:02.826" v="104" actId="207"/>
          <ac:spMkLst>
            <pc:docMk/>
            <pc:sldMk cId="2914397152" sldId="369"/>
            <ac:spMk id="3" creationId="{E0EE423D-16DB-E27D-2751-5178A862F4BE}"/>
          </ac:spMkLst>
        </pc:spChg>
        <pc:picChg chg="del">
          <ac:chgData name="ِAwatef B" userId="4c3a533462edbdd8" providerId="LiveId" clId="{48AB9072-DCB3-4F1C-B413-DCDCA672818A}" dt="2024-09-24T19:22:00.473" v="125" actId="478"/>
          <ac:picMkLst>
            <pc:docMk/>
            <pc:sldMk cId="2914397152" sldId="369"/>
            <ac:picMk id="5" creationId="{B8FC43D8-6AAC-AE39-D16C-769A23BB88E4}"/>
          </ac:picMkLst>
        </pc:picChg>
      </pc:sldChg>
      <pc:sldChg chg="del">
        <pc:chgData name="ِAwatef B" userId="4c3a533462edbdd8" providerId="LiveId" clId="{48AB9072-DCB3-4F1C-B413-DCDCA672818A}" dt="2024-09-24T19:07:16.619" v="78" actId="47"/>
        <pc:sldMkLst>
          <pc:docMk/>
          <pc:sldMk cId="2457372496" sldId="370"/>
        </pc:sldMkLst>
      </pc:sldChg>
      <pc:sldChg chg="delSp modSp mod ord delAnim modAnim">
        <pc:chgData name="ِAwatef B" userId="4c3a533462edbdd8" providerId="LiveId" clId="{48AB9072-DCB3-4F1C-B413-DCDCA672818A}" dt="2024-09-24T19:13:53.070" v="111"/>
        <pc:sldMkLst>
          <pc:docMk/>
          <pc:sldMk cId="3762986838" sldId="371"/>
        </pc:sldMkLst>
        <pc:spChg chg="mod">
          <ac:chgData name="ِAwatef B" userId="4c3a533462edbdd8" providerId="LiveId" clId="{48AB9072-DCB3-4F1C-B413-DCDCA672818A}" dt="2024-09-24T19:12:43.784" v="110" actId="1076"/>
          <ac:spMkLst>
            <pc:docMk/>
            <pc:sldMk cId="3762986838" sldId="371"/>
            <ac:spMk id="3" creationId="{756410A4-B60F-1C9B-C9FD-4860B3F958A8}"/>
          </ac:spMkLst>
        </pc:spChg>
        <pc:picChg chg="del">
          <ac:chgData name="ِAwatef B" userId="4c3a533462edbdd8" providerId="LiveId" clId="{48AB9072-DCB3-4F1C-B413-DCDCA672818A}" dt="2024-09-24T19:06:22.213" v="77" actId="478"/>
          <ac:picMkLst>
            <pc:docMk/>
            <pc:sldMk cId="3762986838" sldId="371"/>
            <ac:picMk id="5" creationId="{A1F11CE3-BD3F-7937-A980-CD7C935AA6A8}"/>
          </ac:picMkLst>
        </pc:picChg>
      </pc:sldChg>
      <pc:sldChg chg="del">
        <pc:chgData name="ِAwatef B" userId="4c3a533462edbdd8" providerId="LiveId" clId="{48AB9072-DCB3-4F1C-B413-DCDCA672818A}" dt="2024-09-24T18:40:46.491" v="0" actId="47"/>
        <pc:sldMkLst>
          <pc:docMk/>
          <pc:sldMk cId="0" sldId="480"/>
        </pc:sldMkLst>
      </pc:sldChg>
      <pc:sldChg chg="modAnim">
        <pc:chgData name="ِAwatef B" userId="4c3a533462edbdd8" providerId="LiveId" clId="{48AB9072-DCB3-4F1C-B413-DCDCA672818A}" dt="2024-09-24T19:23:08.529" v="126"/>
        <pc:sldMkLst>
          <pc:docMk/>
          <pc:sldMk cId="3209221492" sldId="501"/>
        </pc:sldMkLst>
      </pc:sldChg>
      <pc:sldChg chg="modSp mod modAnim">
        <pc:chgData name="ِAwatef B" userId="4c3a533462edbdd8" providerId="LiveId" clId="{48AB9072-DCB3-4F1C-B413-DCDCA672818A}" dt="2024-09-24T19:25:50.751" v="143" actId="20577"/>
        <pc:sldMkLst>
          <pc:docMk/>
          <pc:sldMk cId="0" sldId="502"/>
        </pc:sldMkLst>
        <pc:spChg chg="mod">
          <ac:chgData name="ِAwatef B" userId="4c3a533462edbdd8" providerId="LiveId" clId="{48AB9072-DCB3-4F1C-B413-DCDCA672818A}" dt="2024-09-24T19:25:28.390" v="132" actId="403"/>
          <ac:spMkLst>
            <pc:docMk/>
            <pc:sldMk cId="0" sldId="502"/>
            <ac:spMk id="31" creationId="{00000000-0000-0000-0000-000000000000}"/>
          </ac:spMkLst>
        </pc:spChg>
        <pc:spChg chg="mod">
          <ac:chgData name="ِAwatef B" userId="4c3a533462edbdd8" providerId="LiveId" clId="{48AB9072-DCB3-4F1C-B413-DCDCA672818A}" dt="2024-09-24T19:25:43.039" v="133" actId="20577"/>
          <ac:spMkLst>
            <pc:docMk/>
            <pc:sldMk cId="0" sldId="502"/>
            <ac:spMk id="34" creationId="{00000000-0000-0000-0000-000000000000}"/>
          </ac:spMkLst>
        </pc:spChg>
        <pc:spChg chg="mod">
          <ac:chgData name="ِAwatef B" userId="4c3a533462edbdd8" providerId="LiveId" clId="{48AB9072-DCB3-4F1C-B413-DCDCA672818A}" dt="2024-09-24T19:25:50.751" v="143" actId="20577"/>
          <ac:spMkLst>
            <pc:docMk/>
            <pc:sldMk cId="0" sldId="502"/>
            <ac:spMk id="46" creationId="{00000000-0000-0000-0000-000000000000}"/>
          </ac:spMkLst>
        </pc:spChg>
      </pc:sldChg>
      <pc:sldChg chg="modSp mod modAnim">
        <pc:chgData name="ِAwatef B" userId="4c3a533462edbdd8" providerId="LiveId" clId="{48AB9072-DCB3-4F1C-B413-DCDCA672818A}" dt="2024-09-24T19:24:56.284" v="129" actId="1038"/>
        <pc:sldMkLst>
          <pc:docMk/>
          <pc:sldMk cId="363843668" sldId="503"/>
        </pc:sldMkLst>
        <pc:spChg chg="mod">
          <ac:chgData name="ِAwatef B" userId="4c3a533462edbdd8" providerId="LiveId" clId="{48AB9072-DCB3-4F1C-B413-DCDCA672818A}" dt="2024-09-24T18:40:53.977" v="1" actId="1076"/>
          <ac:spMkLst>
            <pc:docMk/>
            <pc:sldMk cId="363843668" sldId="503"/>
            <ac:spMk id="34" creationId="{00000000-0000-0000-0000-000000000000}"/>
          </ac:spMkLst>
        </pc:spChg>
        <pc:picChg chg="mod">
          <ac:chgData name="ِAwatef B" userId="4c3a533462edbdd8" providerId="LiveId" clId="{48AB9072-DCB3-4F1C-B413-DCDCA672818A}" dt="2024-09-24T19:24:56.284" v="129" actId="1038"/>
          <ac:picMkLst>
            <pc:docMk/>
            <pc:sldMk cId="363843668" sldId="503"/>
            <ac:picMk id="3" creationId="{BAB24E15-9E98-4FCC-90DD-FCA0AAFFDBC0}"/>
          </ac:picMkLst>
        </pc:picChg>
      </pc:sldChg>
      <pc:sldChg chg="modSp mod modAnim">
        <pc:chgData name="ِAwatef B" userId="4c3a533462edbdd8" providerId="LiveId" clId="{48AB9072-DCB3-4F1C-B413-DCDCA672818A}" dt="2024-09-24T19:21:10.856" v="123" actId="1076"/>
        <pc:sldMkLst>
          <pc:docMk/>
          <pc:sldMk cId="1058915096" sldId="665"/>
        </pc:sldMkLst>
        <pc:picChg chg="mod">
          <ac:chgData name="ِAwatef B" userId="4c3a533462edbdd8" providerId="LiveId" clId="{48AB9072-DCB3-4F1C-B413-DCDCA672818A}" dt="2024-09-24T19:21:10.856" v="123" actId="1076"/>
          <ac:picMkLst>
            <pc:docMk/>
            <pc:sldMk cId="1058915096" sldId="665"/>
            <ac:picMk id="9" creationId="{00000000-0000-0000-0000-000000000000}"/>
          </ac:picMkLst>
        </pc:picChg>
      </pc:sldChg>
      <pc:sldChg chg="delSp modSp add mod delAnim modAnim">
        <pc:chgData name="ِAwatef B" userId="4c3a533462edbdd8" providerId="LiveId" clId="{48AB9072-DCB3-4F1C-B413-DCDCA672818A}" dt="2024-09-24T19:00:28.616" v="72"/>
        <pc:sldMkLst>
          <pc:docMk/>
          <pc:sldMk cId="1373294245" sldId="666"/>
        </pc:sldMkLst>
        <pc:spChg chg="mod">
          <ac:chgData name="ِAwatef B" userId="4c3a533462edbdd8" providerId="LiveId" clId="{48AB9072-DCB3-4F1C-B413-DCDCA672818A}" dt="2024-09-24T18:58:44.301" v="71" actId="1076"/>
          <ac:spMkLst>
            <pc:docMk/>
            <pc:sldMk cId="1373294245" sldId="666"/>
            <ac:spMk id="3" creationId="{CE04FD82-7E99-6E0D-1BE8-9579504DAF2B}"/>
          </ac:spMkLst>
        </pc:spChg>
        <pc:graphicFrameChg chg="del modGraphic">
          <ac:chgData name="ِAwatef B" userId="4c3a533462edbdd8" providerId="LiveId" clId="{48AB9072-DCB3-4F1C-B413-DCDCA672818A}" dt="2024-09-24T18:58:32.885" v="64" actId="478"/>
          <ac:graphicFrameMkLst>
            <pc:docMk/>
            <pc:sldMk cId="1373294245" sldId="666"/>
            <ac:graphicFrameMk id="5" creationId="{29B58EF9-2AFF-D0E0-B7A4-F1A206D860E8}"/>
          </ac:graphicFrameMkLst>
        </pc:graphicFrameChg>
        <pc:picChg chg="del">
          <ac:chgData name="ِAwatef B" userId="4c3a533462edbdd8" providerId="LiveId" clId="{48AB9072-DCB3-4F1C-B413-DCDCA672818A}" dt="2024-09-24T18:58:34.643" v="65" actId="478"/>
          <ac:picMkLst>
            <pc:docMk/>
            <pc:sldMk cId="1373294245" sldId="666"/>
            <ac:picMk id="2" creationId="{C6D5D687-D6D5-DC1A-CBA5-0018FA3B47A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14.xml"/><Relationship Id="rId7" Type="http://schemas.openxmlformats.org/officeDocument/2006/relationships/image" Target="../media/image10.sv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notesSlide" Target="../notesSlides/notesSlide5.xml"/><Relationship Id="rId9"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438046" y="1397812"/>
            <a:ext cx="3161443"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الثالثة :</a:t>
            </a:r>
            <a:endParaRPr lang="en-US" sz="2000" b="1" dirty="0">
              <a:solidFill>
                <a:schemeClr val="bg1"/>
              </a:solidFill>
              <a:latin typeface="Alexandria" charset="0"/>
              <a:cs typeface="Alexandria" charset="0"/>
            </a:endParaRPr>
          </a:p>
        </p:txBody>
      </p:sp>
      <p:sp>
        <p:nvSpPr>
          <p:cNvPr id="46" name="TextBox 45"/>
          <p:cNvSpPr txBox="1"/>
          <p:nvPr/>
        </p:nvSpPr>
        <p:spPr>
          <a:xfrm>
            <a:off x="5235909" y="3489156"/>
            <a:ext cx="5939021" cy="1312154"/>
          </a:xfrm>
          <a:prstGeom prst="rect">
            <a:avLst/>
          </a:prstGeom>
          <a:noFill/>
        </p:spPr>
        <p:txBody>
          <a:bodyPr wrap="square" rtlCol="0">
            <a:spAutoFit/>
          </a:bodyPr>
          <a:lstStyle/>
          <a:p>
            <a:pPr algn="ctr" rtl="1">
              <a:lnSpc>
                <a:spcPct val="150000"/>
              </a:lnSpc>
            </a:pPr>
            <a:r>
              <a:rPr lang="ar-SA" sz="2800" b="1" dirty="0">
                <a:solidFill>
                  <a:schemeClr val="accent5">
                    <a:lumMod val="75000"/>
                  </a:schemeClr>
                </a:solidFill>
                <a:latin typeface="Alexandria" charset="0"/>
                <a:cs typeface="Alexandria" charset="0"/>
              </a:rPr>
              <a:t>الثقافة المجتمعية والتغيير</a:t>
            </a:r>
          </a:p>
          <a:p>
            <a:pPr algn="ctr" rtl="1">
              <a:lnSpc>
                <a:spcPct val="150000"/>
              </a:lnSpc>
            </a:pPr>
            <a:r>
              <a:rPr lang="ar-SA" sz="2800" b="1" dirty="0">
                <a:solidFill>
                  <a:schemeClr val="accent5">
                    <a:lumMod val="75000"/>
                  </a:schemeClr>
                </a:solidFill>
                <a:latin typeface="Alexandria" charset="0"/>
                <a:cs typeface="Alexandria" charset="0"/>
              </a:rPr>
              <a:t> الاجتماعي</a:t>
            </a: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id="{6D9AC4FC-D5AC-C002-168E-DF345744E9DD}"/>
              </a:ext>
            </a:extLst>
          </p:cNvPr>
          <p:cNvSpPr/>
          <p:nvPr/>
        </p:nvSpPr>
        <p:spPr>
          <a:xfrm>
            <a:off x="4300318" y="6160557"/>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57580"/>
    </mc:Choice>
    <mc:Fallback xmlns="">
      <p:transition spd="slow" advTm="5758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47112" y="222399"/>
            <a:ext cx="4417789"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exandria" charset="0"/>
                <a:cs typeface="Alexandria" charset="0"/>
              </a:rPr>
              <a:t>ملخص المحاضــرة السابقة </a:t>
            </a:r>
            <a:endParaRPr lang="en-US" sz="2400" b="1" dirty="0">
              <a:solidFill>
                <a:schemeClr val="bg1"/>
              </a:solidFill>
              <a:latin typeface="Alexandria" charset="0"/>
              <a:cs typeface="Alexandria" charset="0"/>
            </a:endParaRPr>
          </a:p>
        </p:txBody>
      </p:sp>
      <p:sp>
        <p:nvSpPr>
          <p:cNvPr id="46" name="TextBox 45"/>
          <p:cNvSpPr txBox="1"/>
          <p:nvPr/>
        </p:nvSpPr>
        <p:spPr>
          <a:xfrm>
            <a:off x="3096090" y="966438"/>
            <a:ext cx="8668811" cy="5550815"/>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kern="0" dirty="0">
                <a:latin typeface="Alexandria Light" pitchFamily="2" charset="-78"/>
                <a:ea typeface="Calibri"/>
                <a:cs typeface="Alexandria Light" pitchFamily="2" charset="-78"/>
                <a:sym typeface="Calibri"/>
              </a:rPr>
              <a:t>تناولنا المحاضرة ال</a:t>
            </a:r>
            <a:r>
              <a:rPr lang="ar-SA" kern="0" dirty="0">
                <a:latin typeface="Alexandria Light" pitchFamily="2" charset="-78"/>
                <a:ea typeface="Calibri"/>
                <a:cs typeface="Alexandria Light" pitchFamily="2" charset="-78"/>
                <a:sym typeface="Calibri"/>
              </a:rPr>
              <a:t>ثانية بعنوان قيادة التغيير وإدارة الجودة الشاملة:</a:t>
            </a:r>
            <a:endParaRPr lang="ar-EG" kern="0" dirty="0">
              <a:latin typeface="Alexandria Light" pitchFamily="2" charset="-78"/>
              <a:ea typeface="Calibri"/>
              <a:cs typeface="Alexandria Light" pitchFamily="2" charset="-78"/>
              <a:sym typeface="Calibri"/>
            </a:endParaRPr>
          </a:p>
          <a:p>
            <a:pPr algn="r" rtl="1">
              <a:lnSpc>
                <a:spcPct val="200000"/>
              </a:lnSpc>
              <a:buClr>
                <a:srgbClr val="000000"/>
              </a:buClr>
              <a:buFont typeface="Arial"/>
              <a:buNone/>
            </a:pPr>
            <a:r>
              <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1- </a:t>
            </a: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قيادة التغيير.</a:t>
            </a:r>
            <a:endPar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buFont typeface="Arial"/>
              <a:buNone/>
            </a:pP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2- مجالات التغيير في ظل إدارة الجودة الشاملة.</a:t>
            </a:r>
          </a:p>
          <a:p>
            <a:pPr algn="r" rtl="1">
              <a:lnSpc>
                <a:spcPct val="200000"/>
              </a:lnSpc>
              <a:buClr>
                <a:srgbClr val="000000"/>
              </a:buClr>
              <a:buFont typeface="Arial"/>
              <a:buNone/>
            </a:pP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3- إدارة الجودة الشاملة</a:t>
            </a:r>
            <a:endPar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buFont typeface="Arial"/>
              <a:buNone/>
            </a:pPr>
            <a:r>
              <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4- أهداف </a:t>
            </a: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إدارة الجودة الشاملة.</a:t>
            </a:r>
            <a:endPar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pPr>
            <a:r>
              <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5- </a:t>
            </a: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أهمية </a:t>
            </a:r>
            <a:r>
              <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 </a:t>
            </a: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إدارة الجودة الشاملة.</a:t>
            </a:r>
            <a:endPar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buFont typeface="Arial"/>
              <a:buNone/>
            </a:pPr>
            <a:r>
              <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6- </a:t>
            </a: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مبادئ إدارة الجودة الشاملة.</a:t>
            </a:r>
            <a:endPar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buFont typeface="Arial"/>
              <a:buNone/>
            </a:pPr>
            <a:r>
              <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7- م</a:t>
            </a: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راحل تطبيق إدارة الجودة الشاملة.</a:t>
            </a:r>
          </a:p>
          <a:p>
            <a:pPr algn="r" rtl="1">
              <a:lnSpc>
                <a:spcPct val="200000"/>
              </a:lnSpc>
              <a:buClr>
                <a:srgbClr val="000000"/>
              </a:buClr>
              <a:buFont typeface="Arial"/>
              <a:buNone/>
            </a:pP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8- أدوات تطبيق إدارة الجودة الشاملة.</a:t>
            </a:r>
            <a:endPar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marL="342900" indent="-342900" algn="r" rtl="1">
              <a:lnSpc>
                <a:spcPct val="200000"/>
              </a:lnSpc>
              <a:buClr>
                <a:srgbClr val="000000"/>
              </a:buClr>
              <a:buFont typeface="Arial" pitchFamily="34" charset="0"/>
              <a:buChar char="•"/>
            </a:pPr>
            <a:r>
              <a:rPr lang="ar-EG" kern="0" dirty="0">
                <a:latin typeface="Alexandria Light" pitchFamily="2" charset="-78"/>
                <a:ea typeface="Calibri"/>
                <a:cs typeface="Alexandria Light" pitchFamily="2" charset="-78"/>
                <a:sym typeface="Calibri"/>
              </a:rPr>
              <a:t> واليوم </a:t>
            </a:r>
            <a:r>
              <a:rPr lang="ar-SA" kern="0" dirty="0">
                <a:latin typeface="Alexandria Light" pitchFamily="2" charset="-78"/>
                <a:ea typeface="Calibri"/>
                <a:cs typeface="Alexandria Light" pitchFamily="2" charset="-78"/>
                <a:sym typeface="Calibri"/>
              </a:rPr>
              <a:t>سنتناول بإذن الله محاضرة بعنوان </a:t>
            </a:r>
            <a:r>
              <a:rPr lang="ar-EG" kern="0" dirty="0">
                <a:latin typeface="Alexandria Light" pitchFamily="2" charset="-78"/>
                <a:ea typeface="Calibri"/>
                <a:cs typeface="Alexandria Light" pitchFamily="2" charset="-78"/>
                <a:sym typeface="Calibri"/>
              </a:rPr>
              <a:t> </a:t>
            </a:r>
            <a:r>
              <a:rPr lang="ar-SA"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الثقافة المجتمعية والتغيير الاجتماعي</a:t>
            </a:r>
            <a:endParaRPr lang="ar-SA"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cs typeface="Alexandria Light" pitchFamily="2" charset="-78"/>
              <a:sym typeface="Arial"/>
            </a:endParaRP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mc:AlternateContent xmlns:mc="http://schemas.openxmlformats.org/markup-compatibility/2006" xmlns:p14="http://schemas.microsoft.com/office/powerpoint/2010/main">
    <mc:Choice Requires="p14">
      <p:transition spd="slow" p14:dur="2000" advTm="252099"/>
    </mc:Choice>
    <mc:Fallback xmlns="">
      <p:transition spd="slow" advTm="25209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الثالثة: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mc:AlternateContent xmlns:mc="http://schemas.openxmlformats.org/markup-compatibility/2006" xmlns:p14="http://schemas.microsoft.com/office/powerpoint/2010/main">
    <mc:Choice Requires="p14">
      <p:transition spd="slow" p14:dur="2000" advTm="93189"/>
    </mc:Choice>
    <mc:Fallback xmlns="">
      <p:transition spd="slow" advTm="9318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55334"/>
            <a:ext cx="10812720" cy="5016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1530014" y="1926155"/>
            <a:ext cx="9373026" cy="3785611"/>
          </a:xfrm>
          <a:prstGeom prst="rect">
            <a:avLst/>
          </a:prstGeom>
          <a:noFill/>
          <a:ln>
            <a:noFill/>
          </a:ln>
        </p:spPr>
        <p:txBody>
          <a:bodyPr spcFirstLastPara="1" wrap="square" lIns="91425" tIns="45700" rIns="91425" bIns="45700" anchor="t" anchorCtr="0">
            <a:spAutoFit/>
          </a:bodyPr>
          <a:lstStyle/>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1- </a:t>
            </a: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التغير الاجتماعي.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2- أنماط التغير الاجتماعي.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3- مصادر التغيير الاجتماعي.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4- عوامل التغير الاجتماعي والثقافي.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5- عوائق التغير الاجتماعي والثقافي.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6- نظريات التغير الاجتماعي والثقافي.</a:t>
            </a:r>
          </a:p>
        </p:txBody>
      </p:sp>
      <p:sp>
        <p:nvSpPr>
          <p:cNvPr id="5" name="Google Shape;110;p1">
            <a:extLst>
              <a:ext uri="{FF2B5EF4-FFF2-40B4-BE49-F238E27FC236}">
                <a16:creationId xmlns:a16="http://schemas.microsoft.com/office/drawing/2014/main" id="{1E9B58F9-D209-BBC2-C55F-4125F655B657}"/>
              </a:ext>
            </a:extLst>
          </p:cNvPr>
          <p:cNvSpPr/>
          <p:nvPr/>
        </p:nvSpPr>
        <p:spPr>
          <a:xfrm>
            <a:off x="880225" y="477439"/>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
        <p:nvSpPr>
          <p:cNvPr id="6" name="Oval 17">
            <a:extLst>
              <a:ext uri="{FF2B5EF4-FFF2-40B4-BE49-F238E27FC236}">
                <a16:creationId xmlns:a16="http://schemas.microsoft.com/office/drawing/2014/main" id="{E301E4EB-6725-EE88-A4AC-5AA22C82CCFC}"/>
              </a:ext>
            </a:extLst>
          </p:cNvPr>
          <p:cNvSpPr/>
          <p:nvPr/>
        </p:nvSpPr>
        <p:spPr>
          <a:xfrm>
            <a:off x="762000" y="3355517"/>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762000" y="3543390"/>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advTm="26570"/>
    </mc:Choice>
    <mc:Fallback xmlns="">
      <p:transition advTm="2657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018" y="1761422"/>
            <a:ext cx="11095503" cy="4206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548641" y="1713297"/>
            <a:ext cx="10927439" cy="3695114"/>
          </a:xfrm>
          <a:prstGeom prst="rect">
            <a:avLst/>
          </a:prstGeom>
        </p:spPr>
        <p:txBody>
          <a:bodyPr wrap="square">
            <a:spAutoFit/>
          </a:bodyPr>
          <a:lstStyle/>
          <a:p>
            <a:pPr algn="r" rtl="1" fontAlgn="base">
              <a:lnSpc>
                <a:spcPct val="200000"/>
              </a:lnSpc>
            </a:pPr>
            <a:r>
              <a:rPr lang="ar-SA" sz="2000" b="1" i="0" dirty="0">
                <a:solidFill>
                  <a:schemeClr val="accent1">
                    <a:lumMod val="75000"/>
                  </a:schemeClr>
                </a:solidFill>
                <a:effectLst/>
                <a:latin typeface="Alexandria Light" pitchFamily="2" charset="-78"/>
                <a:cs typeface="Alexandria Light" pitchFamily="2" charset="-78"/>
              </a:rPr>
              <a:t>التغيير الاجتماعي:</a:t>
            </a:r>
            <a:endParaRPr lang="ar-SA" sz="2000" b="0" i="0" dirty="0">
              <a:solidFill>
                <a:schemeClr val="accent1">
                  <a:lumMod val="75000"/>
                </a:schemeClr>
              </a:solidFill>
              <a:effectLst/>
              <a:latin typeface="Alexandria Light" pitchFamily="2" charset="-78"/>
              <a:cs typeface="Alexandria Light" pitchFamily="2" charset="-78"/>
            </a:endParaRPr>
          </a:p>
          <a:p>
            <a:pPr algn="r" rtl="1" fontAlgn="base">
              <a:lnSpc>
                <a:spcPct val="200000"/>
              </a:lnSpc>
            </a:pPr>
            <a:r>
              <a:rPr lang="ar-SA" sz="2000" b="0" i="0" dirty="0">
                <a:solidFill>
                  <a:srgbClr val="000000"/>
                </a:solidFill>
                <a:effectLst/>
                <a:latin typeface="Alexandria Light" pitchFamily="2" charset="-78"/>
                <a:cs typeface="Alexandria Light" pitchFamily="2" charset="-78"/>
              </a:rPr>
              <a:t>التغيير الاجتماعي صفة لازمة لكل المجتمعات الإنسانية. وقد تنبه المفكرون منذ القدم إلى ظاهرة التغيير الاجتماعي واعتبرها بعضهم حقيقة الوجود أي أن كل موجود لابد أن يتغير بمعنى التغيير لا الثبات هو الدال على وجود الموجود.</a:t>
            </a:r>
          </a:p>
          <a:p>
            <a:pPr algn="r" rtl="1" fontAlgn="base">
              <a:lnSpc>
                <a:spcPct val="200000"/>
              </a:lnSpc>
            </a:pPr>
            <a:r>
              <a:rPr lang="ar-SA" sz="2000" b="0" i="0" dirty="0">
                <a:solidFill>
                  <a:srgbClr val="000000"/>
                </a:solidFill>
                <a:effectLst/>
                <a:latin typeface="Alexandria Light" pitchFamily="2" charset="-78"/>
                <a:cs typeface="Alexandria Light" pitchFamily="2" charset="-78"/>
              </a:rPr>
              <a:t>وظاهرة التغيير أوضح ما تكون في مناحي الحياة الاجتماعية ، وهذا ما أدى ببعض المفكرين إلى القول بأنه ليس هناك مجتمعات ، ولكن الموجود تفاعلات وعمليات اجتماعية في تغيير دائم وتفاعل مستمر .</a:t>
            </a:r>
          </a:p>
        </p:txBody>
      </p:sp>
      <p:sp>
        <p:nvSpPr>
          <p:cNvPr id="5" name="Google Shape;110;p1">
            <a:extLst>
              <a:ext uri="{FF2B5EF4-FFF2-40B4-BE49-F238E27FC236}">
                <a16:creationId xmlns:a16="http://schemas.microsoft.com/office/drawing/2014/main" id="{F8C5A973-7087-C0AB-626C-FCA351C48265}"/>
              </a:ext>
            </a:extLst>
          </p:cNvPr>
          <p:cNvSpPr/>
          <p:nvPr/>
        </p:nvSpPr>
        <p:spPr>
          <a:xfrm>
            <a:off x="617280" y="51601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7842"/>
            <a:ext cx="2897019" cy="1352710"/>
          </a:xfrm>
          <a:prstGeom prst="rect">
            <a:avLst/>
          </a:prstGeom>
        </p:spPr>
      </p:pic>
    </p:spTree>
    <p:extLst>
      <p:ext uri="{BB962C8B-B14F-4D97-AF65-F5344CB8AC3E}">
        <p14:creationId xmlns:p14="http://schemas.microsoft.com/office/powerpoint/2010/main" val="1750087695"/>
      </p:ext>
    </p:extLst>
  </p:cSld>
  <p:clrMapOvr>
    <a:masterClrMapping/>
  </p:clrMapOvr>
  <mc:AlternateContent xmlns:mc="http://schemas.openxmlformats.org/markup-compatibility/2006" xmlns:p14="http://schemas.microsoft.com/office/powerpoint/2010/main">
    <mc:Choice Requires="p14">
      <p:transition p14:dur="10" advTm="128740"/>
    </mc:Choice>
    <mc:Fallback xmlns="">
      <p:transition advTm="12874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2535"/>
            <a:ext cx="10812720" cy="5272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593530" y="1455925"/>
            <a:ext cx="10618167" cy="4926220"/>
          </a:xfrm>
          <a:prstGeom prst="rect">
            <a:avLst/>
          </a:prstGeom>
        </p:spPr>
        <p:txBody>
          <a:bodyPr wrap="square">
            <a:spAutoFit/>
          </a:bodyPr>
          <a:lstStyle/>
          <a:p>
            <a:pPr algn="r" rtl="1">
              <a:lnSpc>
                <a:spcPct val="200000"/>
              </a:lnSpc>
            </a:pPr>
            <a:r>
              <a:rPr lang="ar-SA" sz="2000" b="0" i="0" dirty="0">
                <a:solidFill>
                  <a:srgbClr val="000000"/>
                </a:solidFill>
                <a:effectLst/>
                <a:latin typeface="Alexandria Light" pitchFamily="2" charset="-78"/>
                <a:cs typeface="Alexandria Light" pitchFamily="2" charset="-78"/>
              </a:rPr>
              <a:t>وقد عرف </a:t>
            </a:r>
            <a:r>
              <a:rPr lang="ar-SA" sz="2000" b="1" i="0" dirty="0">
                <a:solidFill>
                  <a:srgbClr val="C00000"/>
                </a:solidFill>
                <a:effectLst/>
                <a:latin typeface="Alexandria Light" pitchFamily="2" charset="-78"/>
                <a:cs typeface="Alexandria Light" pitchFamily="2" charset="-78"/>
              </a:rPr>
              <a:t>التغيير الاجتماعي </a:t>
            </a:r>
            <a:r>
              <a:rPr lang="ar-SA" sz="2000" b="0" i="0" dirty="0">
                <a:solidFill>
                  <a:srgbClr val="000000"/>
                </a:solidFill>
                <a:effectLst/>
                <a:latin typeface="Alexandria Light" pitchFamily="2" charset="-78"/>
                <a:cs typeface="Alexandria Light" pitchFamily="2" charset="-78"/>
              </a:rPr>
              <a:t>بأنه تلك التحولات والتبدلات التي تحدث في التنظيم الاجتماعي، أي التي تحدث في البناء الاجتماعي وفي وظائف هذا البناء المتعددة، أي أن البناء الاجتماعي هو المسرح التي تجري عليه أي تغيرات تطرأ على المجتمع ويعرف بأنه ذلك القالب الذي ينصب فيه كيان المجتمع بتكويناته الاجتماعية والسياسية والاقتصادية.</a:t>
            </a:r>
          </a:p>
          <a:p>
            <a:pPr algn="r" rtl="1">
              <a:lnSpc>
                <a:spcPct val="200000"/>
              </a:lnSpc>
            </a:pPr>
            <a:r>
              <a:rPr lang="ar-SA" sz="2000" b="0" i="0" dirty="0">
                <a:solidFill>
                  <a:srgbClr val="000000"/>
                </a:solidFill>
                <a:effectLst/>
                <a:latin typeface="Alexandria Light" pitchFamily="2" charset="-78"/>
                <a:cs typeface="Alexandria Light" pitchFamily="2" charset="-78"/>
              </a:rPr>
              <a:t>وينظر </a:t>
            </a:r>
            <a:r>
              <a:rPr lang="ar-SA" sz="2000" b="1" i="0" dirty="0">
                <a:solidFill>
                  <a:srgbClr val="C00000"/>
                </a:solidFill>
                <a:effectLst/>
                <a:latin typeface="Alexandria Light" pitchFamily="2" charset="-78"/>
                <a:cs typeface="Alexandria Light" pitchFamily="2" charset="-78"/>
              </a:rPr>
              <a:t>للتغيير الاجتماعي </a:t>
            </a:r>
            <a:r>
              <a:rPr lang="ar-SA" sz="2000" b="0" i="0" dirty="0">
                <a:solidFill>
                  <a:srgbClr val="000000"/>
                </a:solidFill>
                <a:effectLst/>
                <a:latin typeface="Alexandria Light" pitchFamily="2" charset="-78"/>
                <a:cs typeface="Alexandria Light" pitchFamily="2" charset="-78"/>
              </a:rPr>
              <a:t>على أنه جزء من موضوع أوسع وهو التغيير الثقافي والذي يشمل كل التغييرات التي تحدث في كل فروع الثقافة، ويقصد بتغيير النظام الاجتماعي التغيير في صور التنظيم والأدوار ومضمون الأدوار، كما أن هناك التغييرات التي تحدث في مراكز الأشخاص حيث يقومون بأدوار جديدة في النسق الاجتماعي.</a:t>
            </a:r>
            <a:endParaRPr lang="ar-SA" sz="2000" b="0" i="0" dirty="0">
              <a:solidFill>
                <a:srgbClr val="3C4858"/>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617280" y="4758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7842"/>
            <a:ext cx="2897019" cy="1352710"/>
          </a:xfrm>
          <a:prstGeom prst="rect">
            <a:avLst/>
          </a:prstGeom>
        </p:spPr>
      </p:pic>
    </p:spTree>
    <p:extLst>
      <p:ext uri="{BB962C8B-B14F-4D97-AF65-F5344CB8AC3E}">
        <p14:creationId xmlns:p14="http://schemas.microsoft.com/office/powerpoint/2010/main" val="1482824151"/>
      </p:ext>
    </p:extLst>
  </p:cSld>
  <p:clrMapOvr>
    <a:masterClrMapping/>
  </p:clrMapOvr>
  <mc:AlternateContent xmlns:mc="http://schemas.openxmlformats.org/markup-compatibility/2006" xmlns:p14="http://schemas.microsoft.com/office/powerpoint/2010/main">
    <mc:Choice Requires="p14">
      <p:transition p14:dur="10" advTm="127920"/>
    </mc:Choice>
    <mc:Fallback xmlns="">
      <p:transition advTm="12792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2156059" y="1436358"/>
            <a:ext cx="9090149" cy="3857537"/>
          </a:xfrm>
        </p:spPr>
        <p:txBody>
          <a:bodyPr>
            <a:noAutofit/>
          </a:bodyPr>
          <a:lstStyle/>
          <a:p>
            <a:pPr marL="365760" indent="-256032" algn="r" rtl="1">
              <a:lnSpc>
                <a:spcPct val="200000"/>
              </a:lnSpc>
              <a:buClr>
                <a:schemeClr val="accent3"/>
              </a:buClr>
              <a:buNone/>
              <a:defRPr/>
            </a:pPr>
            <a:r>
              <a:rPr lang="ar-SA" sz="2000" b="0" i="0" dirty="0">
                <a:solidFill>
                  <a:srgbClr val="000000"/>
                </a:solidFill>
                <a:effectLst/>
                <a:latin typeface="Alexandria Light" pitchFamily="2" charset="-78"/>
                <a:cs typeface="Alexandria Light" pitchFamily="2" charset="-78"/>
              </a:rPr>
              <a:t>التغيير الاجتماعي والثقافي مفهومان مرتبطان ببعضهما ، بل ومتداخلان بدرجة لا يمكن معها الفصل بينهما خاصة وأن البعض يعتبر أن التغيير الاجتماعي جزء من التغيير الثقافي والبناء الاجتماعي هو الذي يتعرض لهذا التغيير ثقافيا كان أم اجتماعيا وبما أن البناء الاجتماعي عبارة عن كل متكامل فإن أي تغيير يحدث في أي جزء من أجزائه يؤثر على بقية الأجزاء وذلك يعني أن التغيير الاجتماعي يقود إلى تغيير ثقافي كما أن التغيير الثقافي يحمل تغييرا اجتماعيا.</a:t>
            </a:r>
            <a:endParaRPr lang="ar-SA" sz="3200" dirty="0">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cSld>
  <p:clrMapOvr>
    <a:masterClrMapping/>
  </p:clrMapOvr>
  <mc:AlternateContent xmlns:mc="http://schemas.openxmlformats.org/markup-compatibility/2006" xmlns:p14="http://schemas.microsoft.com/office/powerpoint/2010/main">
    <mc:Choice Requires="p14">
      <p:transition spd="slow" p14:dur="2000" advTm="124311"/>
    </mc:Choice>
    <mc:Fallback xmlns="">
      <p:transition spd="slow" advTm="12431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569779" y="641268"/>
            <a:ext cx="11269920" cy="5783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6" name="عنصر نائب للمحتوى 2">
            <a:extLst>
              <a:ext uri="{FF2B5EF4-FFF2-40B4-BE49-F238E27FC236}">
                <a16:creationId xmlns:a16="http://schemas.microsoft.com/office/drawing/2014/main" id="{00EB9016-9AEF-D03E-8AA2-44F2416DE52B}"/>
              </a:ext>
            </a:extLst>
          </p:cNvPr>
          <p:cNvSpPr txBox="1">
            <a:spLocks/>
          </p:cNvSpPr>
          <p:nvPr/>
        </p:nvSpPr>
        <p:spPr>
          <a:xfrm>
            <a:off x="843149" y="1037432"/>
            <a:ext cx="10743211" cy="514961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fontAlgn="base">
              <a:lnSpc>
                <a:spcPct val="200000"/>
              </a:lnSpc>
            </a:pPr>
            <a:r>
              <a:rPr lang="ar-SA" sz="1900" b="0" i="0" dirty="0">
                <a:solidFill>
                  <a:srgbClr val="000000"/>
                </a:solidFill>
                <a:effectLst/>
                <a:latin typeface="Alexandria Light" pitchFamily="2" charset="-78"/>
                <a:cs typeface="Alexandria Light" pitchFamily="2" charset="-78"/>
              </a:rPr>
              <a:t>ذكرنا سابقاً  </a:t>
            </a:r>
            <a:r>
              <a:rPr lang="ar-SA" sz="1900" b="0" i="0" dirty="0">
                <a:solidFill>
                  <a:srgbClr val="C00000"/>
                </a:solidFill>
                <a:effectLst/>
                <a:latin typeface="Alexandria Light" pitchFamily="2" charset="-78"/>
                <a:cs typeface="Alexandria Light" pitchFamily="2" charset="-78"/>
              </a:rPr>
              <a:t>التغيير </a:t>
            </a:r>
            <a:r>
              <a:rPr lang="ar-SA" sz="1900" b="0" i="0" dirty="0">
                <a:solidFill>
                  <a:srgbClr val="000000"/>
                </a:solidFill>
                <a:effectLst/>
                <a:latin typeface="Alexandria Light" pitchFamily="2" charset="-78"/>
                <a:cs typeface="Alexandria Light" pitchFamily="2" charset="-78"/>
              </a:rPr>
              <a:t>بأنه الاختلاف ما بين الحالة الجديدة والحالة القديمة أو اختلاف الشيء عما كان عليه في فترة محددة من الزمن . وحينما تضاف كلمة الاجتماعي التي تعني ما يتعلق بالمجتمع فيصبح التغيير الاجتماعي هو ذلك التغيير الذي يطرأ بداخل المجتمع أو التبدل أو التحول الذي يطرأ على جوانب المجتمع، وبمعنى آخر هو التحول الذي يطرأ على البناء الاجتماعي في فترة محددة من الزمن .</a:t>
            </a:r>
          </a:p>
          <a:p>
            <a:pPr algn="r" rtl="1" fontAlgn="base">
              <a:lnSpc>
                <a:spcPct val="200000"/>
              </a:lnSpc>
            </a:pPr>
            <a:r>
              <a:rPr lang="ar-SA" sz="1900" b="0" i="0" dirty="0">
                <a:solidFill>
                  <a:srgbClr val="000000"/>
                </a:solidFill>
                <a:effectLst/>
                <a:latin typeface="Alexandria Light" pitchFamily="2" charset="-78"/>
                <a:cs typeface="Alexandria Light" pitchFamily="2" charset="-78"/>
              </a:rPr>
              <a:t>غير أن كل تغيير يطرأ على المجتمع ليس هو تغييرا اجتماعيا فمثلا ظاهرة الانتخابات هي ظاهرة عابرة أو وقتية (حادثة ) وكذلك حالة الحريق والتجمعات والأحزاب . .. .. وهكذا. فالتغيير الاجتماعي يتصف بالديمومة والاستمرارية وذلك يمكن من إدراكه والوقوف على أبعاده أما التغيير الذي ينتهي بسهولة فلا يمكن فهمه.</a:t>
            </a:r>
          </a:p>
        </p:txBody>
      </p:sp>
    </p:spTree>
    <p:extLst>
      <p:ext uri="{BB962C8B-B14F-4D97-AF65-F5344CB8AC3E}">
        <p14:creationId xmlns:p14="http://schemas.microsoft.com/office/powerpoint/2010/main" val="805627824"/>
      </p:ext>
    </p:extLst>
  </p:cSld>
  <p:clrMapOvr>
    <a:masterClrMapping/>
  </p:clrMapOvr>
  <mc:AlternateContent xmlns:mc="http://schemas.openxmlformats.org/markup-compatibility/2006" xmlns:p14="http://schemas.microsoft.com/office/powerpoint/2010/main">
    <mc:Choice Requires="p14">
      <p:transition spd="slow" p14:dur="2000" advTm="133148"/>
    </mc:Choice>
    <mc:Fallback xmlns="">
      <p:transition spd="slow" advTm="13314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5797" y="1087653"/>
            <a:ext cx="10412646" cy="4377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6" name="عنصر نائب للمحتوى 2">
            <a:extLst>
              <a:ext uri="{FF2B5EF4-FFF2-40B4-BE49-F238E27FC236}">
                <a16:creationId xmlns:a16="http://schemas.microsoft.com/office/drawing/2014/main" id="{00EB9016-9AEF-D03E-8AA2-44F2416DE52B}"/>
              </a:ext>
            </a:extLst>
          </p:cNvPr>
          <p:cNvSpPr txBox="1">
            <a:spLocks/>
          </p:cNvSpPr>
          <p:nvPr/>
        </p:nvSpPr>
        <p:spPr>
          <a:xfrm>
            <a:off x="2321796" y="1407374"/>
            <a:ext cx="8871062" cy="234406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728" indent="0" algn="ctr" rtl="1">
              <a:lnSpc>
                <a:spcPct val="200000"/>
              </a:lnSpc>
              <a:buClr>
                <a:schemeClr val="accent1">
                  <a:lumMod val="75000"/>
                </a:schemeClr>
              </a:buClr>
              <a:buNone/>
              <a:defRPr/>
            </a:pPr>
            <a:r>
              <a:rPr lang="ar-SA" sz="1800" b="0" i="0" dirty="0">
                <a:solidFill>
                  <a:srgbClr val="000000"/>
                </a:solidFill>
                <a:effectLst/>
                <a:latin typeface="Alexandria Light" pitchFamily="2" charset="-78"/>
                <a:cs typeface="Alexandria Light" pitchFamily="2" charset="-78"/>
              </a:rPr>
              <a:t>إذا </a:t>
            </a:r>
            <a:r>
              <a:rPr lang="ar-SA" sz="1800" b="0" i="0" dirty="0">
                <a:solidFill>
                  <a:schemeClr val="accent5">
                    <a:lumMod val="75000"/>
                  </a:schemeClr>
                </a:solidFill>
                <a:effectLst/>
                <a:latin typeface="Alexandria Light" pitchFamily="2" charset="-78"/>
                <a:cs typeface="Alexandria Light" pitchFamily="2" charset="-78"/>
              </a:rPr>
              <a:t>فالتغيير الاجتماعي </a:t>
            </a:r>
            <a:r>
              <a:rPr lang="ar-SA" sz="1800" b="0" i="0" dirty="0">
                <a:solidFill>
                  <a:srgbClr val="000000"/>
                </a:solidFill>
                <a:effectLst/>
                <a:latin typeface="Alexandria Light" pitchFamily="2" charset="-78"/>
                <a:cs typeface="Alexandria Light" pitchFamily="2" charset="-78"/>
              </a:rPr>
              <a:t>هو كل تحول في البناء الاجتماعي يلاحظ في الزمن ولا يكون مؤقتا سريع الزوال لدى فئات واسعة من المجتمع ويغير مسار حياتها.</a:t>
            </a:r>
          </a:p>
          <a:p>
            <a:pPr marL="109728" indent="0" algn="ctr" rtl="1">
              <a:lnSpc>
                <a:spcPct val="200000"/>
              </a:lnSpc>
              <a:buClr>
                <a:schemeClr val="accent1">
                  <a:lumMod val="75000"/>
                </a:schemeClr>
              </a:buClr>
              <a:buNone/>
              <a:defRPr/>
            </a:pPr>
            <a:r>
              <a:rPr lang="ar-SA" sz="1800" b="0" i="0" dirty="0">
                <a:solidFill>
                  <a:srgbClr val="000000"/>
                </a:solidFill>
                <a:effectLst/>
                <a:latin typeface="Alexandria Light" pitchFamily="2" charset="-78"/>
                <a:cs typeface="Alexandria Light" pitchFamily="2" charset="-78"/>
              </a:rPr>
              <a:t>وقد كان موضوع </a:t>
            </a:r>
            <a:r>
              <a:rPr lang="ar-SA" sz="1800" b="0" i="0" dirty="0">
                <a:solidFill>
                  <a:srgbClr val="C00000"/>
                </a:solidFill>
                <a:effectLst/>
                <a:latin typeface="Alexandria Light" pitchFamily="2" charset="-78"/>
                <a:cs typeface="Alexandria Light" pitchFamily="2" charset="-78"/>
              </a:rPr>
              <a:t>التغيير الاجتماعي </a:t>
            </a:r>
            <a:r>
              <a:rPr lang="ar-SA" sz="1800" b="0" i="0" dirty="0">
                <a:solidFill>
                  <a:srgbClr val="000000"/>
                </a:solidFill>
                <a:effectLst/>
                <a:latin typeface="Alexandria Light" pitchFamily="2" charset="-78"/>
                <a:cs typeface="Alexandria Light" pitchFamily="2" charset="-78"/>
              </a:rPr>
              <a:t>في وقت ما مشكلة من أهم وأصعب المشاكل في علم الاجتماع فقد حاول أوجست كومت وبعض علماء القرن التاسع عشر تحديد أهم العوامل المؤدية إلى التغيير الاجتماعي واتجاهاته خاصة بعد النتائج التي طرحتها الثورة السياسية في فرنسا والثورة الصناعية في بريطانيا.</a:t>
            </a:r>
            <a:endParaRPr lang="ar-SA" dirty="0">
              <a:latin typeface="Alexandria Light" pitchFamily="2" charset="-78"/>
              <a:cs typeface="Alexandria Light" pitchFamily="2" charset="-78"/>
            </a:endParaRPr>
          </a:p>
        </p:txBody>
      </p:sp>
      <p:sp>
        <p:nvSpPr>
          <p:cNvPr id="9" name="Oval 17">
            <a:extLst>
              <a:ext uri="{FF2B5EF4-FFF2-40B4-BE49-F238E27FC236}">
                <a16:creationId xmlns:a16="http://schemas.microsoft.com/office/drawing/2014/main" id="{50E315D9-8202-0169-24F1-3D64438FB3AA}"/>
              </a:ext>
            </a:extLst>
          </p:cNvPr>
          <p:cNvSpPr/>
          <p:nvPr/>
        </p:nvSpPr>
        <p:spPr>
          <a:xfrm>
            <a:off x="783772" y="392701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10" name="Oval 13">
            <a:extLst>
              <a:ext uri="{FF2B5EF4-FFF2-40B4-BE49-F238E27FC236}">
                <a16:creationId xmlns:a16="http://schemas.microsoft.com/office/drawing/2014/main" id="{0BBA3510-E3ED-7BAC-3759-594AC80DFB48}"/>
              </a:ext>
            </a:extLst>
          </p:cNvPr>
          <p:cNvSpPr/>
          <p:nvPr/>
        </p:nvSpPr>
        <p:spPr>
          <a:xfrm>
            <a:off x="783772" y="411488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827993131"/>
      </p:ext>
    </p:extLst>
  </p:cSld>
  <p:clrMapOvr>
    <a:masterClrMapping/>
  </p:clrMapOvr>
  <mc:AlternateContent xmlns:mc="http://schemas.openxmlformats.org/markup-compatibility/2006" xmlns:p14="http://schemas.microsoft.com/office/powerpoint/2010/main">
    <mc:Choice Requires="p14">
      <p:transition spd="slow" p14:dur="2000" advTm="169614"/>
    </mc:Choice>
    <mc:Fallback xmlns="">
      <p:transition spd="slow" advTm="16961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378580"/>
            <a:ext cx="10423614" cy="4310667"/>
          </a:xfrm>
          <a:prstGeom prst="rect">
            <a:avLst/>
          </a:prstGeom>
        </p:spPr>
        <p:txBody>
          <a:bodyPr wrap="square">
            <a:spAutoFit/>
          </a:bodyPr>
          <a:lstStyle/>
          <a:p>
            <a:pPr algn="r" rtl="1" fontAlgn="base">
              <a:lnSpc>
                <a:spcPct val="200000"/>
              </a:lnSpc>
            </a:pPr>
            <a:r>
              <a:rPr lang="ar-SA" sz="2000" b="0" i="0" dirty="0">
                <a:solidFill>
                  <a:srgbClr val="0070C0"/>
                </a:solidFill>
                <a:effectLst/>
                <a:latin typeface="Alexandria Light" pitchFamily="2" charset="-78"/>
                <a:cs typeface="Alexandria Light" pitchFamily="2" charset="-78"/>
              </a:rPr>
              <a:t>أنماط التغير الاجتماعي:</a:t>
            </a:r>
          </a:p>
          <a:p>
            <a:pPr algn="r" rtl="1" fontAlgn="base">
              <a:lnSpc>
                <a:spcPct val="200000"/>
              </a:lnSpc>
            </a:pPr>
            <a:r>
              <a:rPr lang="ar-SA" sz="2000" b="0" i="0" dirty="0">
                <a:solidFill>
                  <a:srgbClr val="333333"/>
                </a:solidFill>
                <a:effectLst/>
                <a:latin typeface="Alexandria Light" pitchFamily="2" charset="-78"/>
                <a:cs typeface="Alexandria Light" pitchFamily="2" charset="-78"/>
              </a:rPr>
              <a:t>توجد مجموعة من الأنماط التي توضح طبيعة التغير، والتطور الاجتماعي الذي شهده العالم، وخصوصاً من أواخر القرن التاسع عشر للميلاد حتى هذا الوقت، والذي أدى إلى ظهور مصطلحات جديدة لم تكن معروفة مسبقاً عند الناس، أو في علم الاجتماع، والتي أشارت بدورها إلى أنماط التغير الاجتماعي، ومنها: </a:t>
            </a:r>
          </a:p>
          <a:p>
            <a:pPr marL="342900" indent="-342900" algn="r" rtl="1" fontAlgn="base">
              <a:lnSpc>
                <a:spcPct val="200000"/>
              </a:lnSpc>
              <a:buFontTx/>
              <a:buChar char="-"/>
            </a:pPr>
            <a:r>
              <a:rPr lang="ar-SA" sz="2000" b="0" i="0" dirty="0">
                <a:solidFill>
                  <a:srgbClr val="C00000"/>
                </a:solidFill>
                <a:effectLst/>
                <a:latin typeface="Alexandria Light" pitchFamily="2" charset="-78"/>
                <a:cs typeface="Alexandria Light" pitchFamily="2" charset="-78"/>
              </a:rPr>
              <a:t>التقدم الاجتماعي: </a:t>
            </a:r>
            <a:r>
              <a:rPr lang="ar-SA" sz="2000" b="0" i="0" dirty="0">
                <a:solidFill>
                  <a:srgbClr val="333333"/>
                </a:solidFill>
                <a:effectLst/>
                <a:latin typeface="Alexandria Light" pitchFamily="2" charset="-78"/>
                <a:cs typeface="Alexandria Light" pitchFamily="2" charset="-78"/>
              </a:rPr>
              <a:t>هو التغير الاجتماعي الذي يشير إلى التطورات العديدة التي ظهرت في المجتمعات، وأدت إلى تغيير العديد من المفاهيم، والأفكار، والوسائل، والأدوات القائمة. </a:t>
            </a:r>
            <a:endParaRPr lang="ar-SA" sz="2000" b="0" i="0" dirty="0">
              <a:solidFill>
                <a:srgbClr val="000000"/>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54147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402852008"/>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675372" y="1884214"/>
            <a:ext cx="10423614" cy="3695114"/>
          </a:xfrm>
          <a:prstGeom prst="rect">
            <a:avLst/>
          </a:prstGeom>
        </p:spPr>
        <p:txBody>
          <a:bodyPr wrap="square">
            <a:spAutoFit/>
          </a:bodyPr>
          <a:lstStyle/>
          <a:p>
            <a:pPr marL="342900" indent="-342900" algn="r" rtl="1" fontAlgn="base">
              <a:lnSpc>
                <a:spcPct val="200000"/>
              </a:lnSpc>
              <a:buFontTx/>
              <a:buChar char="-"/>
            </a:pPr>
            <a:r>
              <a:rPr lang="ar-SA" sz="2000" b="0" i="0" dirty="0">
                <a:solidFill>
                  <a:srgbClr val="C00000"/>
                </a:solidFill>
                <a:effectLst/>
                <a:latin typeface="Alexandria Light" pitchFamily="2" charset="-78"/>
                <a:cs typeface="Alexandria Light" pitchFamily="2" charset="-78"/>
              </a:rPr>
              <a:t>الإصلاح الاجتماعي: </a:t>
            </a:r>
            <a:r>
              <a:rPr lang="ar-SA" sz="2000" b="0" i="0" dirty="0">
                <a:solidFill>
                  <a:srgbClr val="333333"/>
                </a:solidFill>
                <a:effectLst/>
                <a:latin typeface="Alexandria Light" pitchFamily="2" charset="-78"/>
                <a:cs typeface="Alexandria Light" pitchFamily="2" charset="-78"/>
              </a:rPr>
              <a:t>هو التغير الاجتماعي الذي يساهم في إصلاح، وتعديل مجموعة من المعتقدات السائدة، من خلال استبدالها بأفكار جديدة تتناسب مع الحقبة الزمنية التي توجد بها، مع الحرص على أن تتميز بالقدرة على تطبيقها في المجتمع.</a:t>
            </a:r>
          </a:p>
          <a:p>
            <a:pPr marL="342900" indent="-342900" algn="r" rtl="1" fontAlgn="base">
              <a:lnSpc>
                <a:spcPct val="200000"/>
              </a:lnSpc>
              <a:buFontTx/>
              <a:buChar char="-"/>
            </a:pPr>
            <a:r>
              <a:rPr lang="ar-SA" sz="2000" b="0" i="0" dirty="0">
                <a:solidFill>
                  <a:srgbClr val="C00000"/>
                </a:solidFill>
                <a:effectLst/>
                <a:latin typeface="Alexandria Light" pitchFamily="2" charset="-78"/>
                <a:cs typeface="Alexandria Light" pitchFamily="2" charset="-78"/>
              </a:rPr>
              <a:t>النمو الاجتماعي: </a:t>
            </a:r>
            <a:r>
              <a:rPr lang="ar-SA" sz="2000" b="0" i="0" dirty="0">
                <a:solidFill>
                  <a:srgbClr val="333333"/>
                </a:solidFill>
                <a:effectLst/>
                <a:latin typeface="Alexandria Light" pitchFamily="2" charset="-78"/>
                <a:cs typeface="Alexandria Light" pitchFamily="2" charset="-78"/>
              </a:rPr>
              <a:t>هو التغير الاجتماعي الذي يساهم في تعزيز دور كل من التقدم، والإصلاح الاجتماعي، وتأثيرهما الإيجابي على المجتمع.</a:t>
            </a:r>
            <a:br>
              <a:rPr lang="ar-SA" sz="2000" dirty="0">
                <a:latin typeface="Alexandria Light" pitchFamily="2" charset="-78"/>
                <a:cs typeface="Alexandria Light" pitchFamily="2" charset="-78"/>
              </a:rPr>
            </a:br>
            <a:endParaRPr lang="ar-SA" sz="2000" b="0" i="0" dirty="0">
              <a:solidFill>
                <a:srgbClr val="000000"/>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54147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595755576"/>
      </p:ext>
    </p:extLst>
  </p:cSld>
  <p:clrMapOvr>
    <a:masterClrMapping/>
  </p:clrMapOvr>
  <mc:AlternateContent xmlns:mc="http://schemas.openxmlformats.org/markup-compatibility/2006" xmlns:p14="http://schemas.microsoft.com/office/powerpoint/2010/main">
    <mc:Choice Requires="p14">
      <p:transition p14:dur="10" advTm="120667"/>
    </mc:Choice>
    <mc:Fallback xmlns="">
      <p:transition advTm="12066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581443"/>
            <a:ext cx="10423614" cy="3695114"/>
          </a:xfrm>
          <a:prstGeom prst="rect">
            <a:avLst/>
          </a:prstGeom>
        </p:spPr>
        <p:txBody>
          <a:bodyPr wrap="square">
            <a:spAutoFit/>
          </a:bodyPr>
          <a:lstStyle/>
          <a:p>
            <a:pPr marL="342900" indent="-342900" algn="r" rtl="1" fontAlgn="base">
              <a:lnSpc>
                <a:spcPct val="200000"/>
              </a:lnSpc>
              <a:buFontTx/>
              <a:buChar char="-"/>
            </a:pPr>
            <a:r>
              <a:rPr lang="ar-SA" sz="2000" b="0" i="0" dirty="0">
                <a:solidFill>
                  <a:srgbClr val="0070C0"/>
                </a:solidFill>
                <a:effectLst/>
                <a:latin typeface="Alexandria Light" pitchFamily="2" charset="-78"/>
                <a:cs typeface="Alexandria Light" pitchFamily="2" charset="-78"/>
              </a:rPr>
              <a:t>مصادر التغير الاجتماعي:</a:t>
            </a:r>
          </a:p>
          <a:p>
            <a:pPr algn="r" rtl="1" fontAlgn="base">
              <a:lnSpc>
                <a:spcPct val="200000"/>
              </a:lnSpc>
            </a:pPr>
            <a:r>
              <a:rPr lang="ar-SA" sz="2000" b="0" i="0" dirty="0">
                <a:solidFill>
                  <a:srgbClr val="333333"/>
                </a:solidFill>
                <a:effectLst/>
                <a:latin typeface="Alexandria Light" pitchFamily="2" charset="-78"/>
                <a:cs typeface="Alexandria Light" pitchFamily="2" charset="-78"/>
              </a:rPr>
              <a:t> تعتمد مصادر التغير الاجتماعي على طبيعة تأثيرها على المجتمع، </a:t>
            </a:r>
            <a:r>
              <a:rPr lang="ar-SA" sz="2000" b="0" i="0" dirty="0">
                <a:solidFill>
                  <a:srgbClr val="C00000"/>
                </a:solidFill>
                <a:effectLst/>
                <a:latin typeface="Alexandria Light" pitchFamily="2" charset="-78"/>
                <a:cs typeface="Alexandria Light" pitchFamily="2" charset="-78"/>
              </a:rPr>
              <a:t>ومن أهم هذه المصادر: </a:t>
            </a:r>
            <a:r>
              <a:rPr lang="ar-SA" sz="2000" b="0" i="0" dirty="0">
                <a:solidFill>
                  <a:srgbClr val="00B050"/>
                </a:solidFill>
                <a:effectLst/>
                <a:latin typeface="Alexandria Light" pitchFamily="2" charset="-78"/>
                <a:cs typeface="Alexandria Light" pitchFamily="2" charset="-78"/>
              </a:rPr>
              <a:t>المصادر الداخلية: </a:t>
            </a:r>
            <a:r>
              <a:rPr lang="ar-SA" sz="2000" b="0" i="0" dirty="0">
                <a:solidFill>
                  <a:srgbClr val="333333"/>
                </a:solidFill>
                <a:effectLst/>
                <a:latin typeface="Alexandria Light" pitchFamily="2" charset="-78"/>
                <a:cs typeface="Alexandria Light" pitchFamily="2" charset="-78"/>
              </a:rPr>
              <a:t>هي مجموعة المصادر التي تعتمد على الأفكار التي يقترحها الأفراد داخل المجتمع الواحد، والتي تظهر من خلال الوعي الفكري، والثقافي، وزيادة نسبة تأثير التعليم على كل فرد، مما يؤدي إلى العمل على التخطيط لمشاريع جديدة، وحديثة تهدف إلى تطبيق التغير الاجتماعي.</a:t>
            </a:r>
            <a:endParaRPr lang="ar-SA" sz="2000" b="0" i="0" dirty="0">
              <a:solidFill>
                <a:srgbClr val="000000"/>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54147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2" name="Oval 17">
            <a:extLst>
              <a:ext uri="{FF2B5EF4-FFF2-40B4-BE49-F238E27FC236}">
                <a16:creationId xmlns:a16="http://schemas.microsoft.com/office/drawing/2014/main" id="{EB4DA987-7FE6-43A1-D3B0-FD88CA2E7D59}"/>
              </a:ext>
            </a:extLst>
          </p:cNvPr>
          <p:cNvSpPr/>
          <p:nvPr/>
        </p:nvSpPr>
        <p:spPr>
          <a:xfrm>
            <a:off x="335413" y="4605552"/>
            <a:ext cx="1776548" cy="214532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Oval 13">
            <a:extLst>
              <a:ext uri="{FF2B5EF4-FFF2-40B4-BE49-F238E27FC236}">
                <a16:creationId xmlns:a16="http://schemas.microsoft.com/office/drawing/2014/main" id="{7AF9CAEA-60D8-C10F-358D-21B986D9B0FA}"/>
              </a:ext>
            </a:extLst>
          </p:cNvPr>
          <p:cNvSpPr/>
          <p:nvPr/>
        </p:nvSpPr>
        <p:spPr>
          <a:xfrm>
            <a:off x="335413" y="4758695"/>
            <a:ext cx="1685886" cy="197707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183053502"/>
      </p:ext>
    </p:extLst>
  </p:cSld>
  <p:clrMapOvr>
    <a:masterClrMapping/>
  </p:clrMapOvr>
  <mc:AlternateContent xmlns:mc="http://schemas.openxmlformats.org/markup-compatibility/2006" xmlns:p14="http://schemas.microsoft.com/office/powerpoint/2010/main">
    <mc:Choice Requires="p14">
      <p:transition p14:dur="10" advTm="99206"/>
    </mc:Choice>
    <mc:Fallback xmlns="">
      <p:transition advTm="9920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722921"/>
            <a:ext cx="10812720" cy="4061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269732" y="1958690"/>
            <a:ext cx="9652535" cy="3079561"/>
          </a:xfrm>
          <a:prstGeom prst="rect">
            <a:avLst/>
          </a:prstGeom>
        </p:spPr>
        <p:txBody>
          <a:bodyPr wrap="square">
            <a:spAutoFit/>
          </a:bodyPr>
          <a:lstStyle/>
          <a:p>
            <a:pPr marL="342900" indent="-342900" algn="r" rtl="1" fontAlgn="base">
              <a:lnSpc>
                <a:spcPct val="200000"/>
              </a:lnSpc>
              <a:buFontTx/>
              <a:buChar char="-"/>
            </a:pPr>
            <a:r>
              <a:rPr lang="ar-SA" sz="2000" b="0" i="0" dirty="0">
                <a:solidFill>
                  <a:srgbClr val="0070C0"/>
                </a:solidFill>
                <a:effectLst/>
                <a:latin typeface="Alexandria Light" pitchFamily="2" charset="-78"/>
                <a:cs typeface="Alexandria Light" pitchFamily="2" charset="-78"/>
              </a:rPr>
              <a:t>مصادر التغير الاجتماعي:</a:t>
            </a:r>
          </a:p>
          <a:p>
            <a:pPr algn="r" rtl="1" fontAlgn="base">
              <a:lnSpc>
                <a:spcPct val="200000"/>
              </a:lnSpc>
            </a:pPr>
            <a:r>
              <a:rPr lang="ar-SA" sz="2000" b="0" i="0" dirty="0">
                <a:solidFill>
                  <a:srgbClr val="00B050"/>
                </a:solidFill>
                <a:effectLst/>
                <a:latin typeface="Alexandria Light" pitchFamily="2" charset="-78"/>
                <a:cs typeface="Alexandria Light" pitchFamily="2" charset="-78"/>
              </a:rPr>
              <a:t>المصادر الخارجية: </a:t>
            </a:r>
            <a:r>
              <a:rPr lang="ar-SA" sz="2000" b="0" i="0" dirty="0">
                <a:solidFill>
                  <a:srgbClr val="333333"/>
                </a:solidFill>
                <a:effectLst/>
                <a:latin typeface="Alexandria Light" pitchFamily="2" charset="-78"/>
                <a:cs typeface="Alexandria Light" pitchFamily="2" charset="-78"/>
              </a:rPr>
              <a:t>هي مجموعة المصادر التي يتم تطبيقها خارج المجتمع، ويتم الحصول عليها من قبل العلم، والدراسة، والبحث في طبيعة حياة المجتمعات البشرية الأخرى، وتساعد على تزويد الأفراد بالإنجازات المفيدة التي تم تحقيقها، مع تشجيعها على تجنب تكرار التجارب الخاطئة في المجتمع.</a:t>
            </a:r>
            <a:endParaRPr lang="ar-SA" sz="2000" b="0" i="0" dirty="0">
              <a:solidFill>
                <a:srgbClr val="000000"/>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54147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2" name="Oval 17">
            <a:extLst>
              <a:ext uri="{FF2B5EF4-FFF2-40B4-BE49-F238E27FC236}">
                <a16:creationId xmlns:a16="http://schemas.microsoft.com/office/drawing/2014/main" id="{12F44698-94DD-EB5C-0AD0-58E615ACD421}"/>
              </a:ext>
            </a:extLst>
          </p:cNvPr>
          <p:cNvSpPr/>
          <p:nvPr/>
        </p:nvSpPr>
        <p:spPr>
          <a:xfrm>
            <a:off x="335413" y="4605552"/>
            <a:ext cx="1776548" cy="214532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Oval 13">
            <a:extLst>
              <a:ext uri="{FF2B5EF4-FFF2-40B4-BE49-F238E27FC236}">
                <a16:creationId xmlns:a16="http://schemas.microsoft.com/office/drawing/2014/main" id="{1D722A5D-0B56-1B0F-8D97-B1E554A2BD37}"/>
              </a:ext>
            </a:extLst>
          </p:cNvPr>
          <p:cNvSpPr/>
          <p:nvPr/>
        </p:nvSpPr>
        <p:spPr>
          <a:xfrm>
            <a:off x="335413" y="4758695"/>
            <a:ext cx="1685886" cy="197707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766680039"/>
      </p:ext>
    </p:extLst>
  </p:cSld>
  <p:clrMapOvr>
    <a:masterClrMapping/>
  </p:clrMapOvr>
  <mc:AlternateContent xmlns:mc="http://schemas.openxmlformats.org/markup-compatibility/2006" xmlns:p14="http://schemas.microsoft.com/office/powerpoint/2010/main">
    <mc:Choice Requires="p14">
      <p:transition p14:dur="10" advTm="64415"/>
    </mc:Choice>
    <mc:Fallback xmlns="">
      <p:transition advTm="6441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11833" y="1819464"/>
            <a:ext cx="10423614" cy="4310667"/>
          </a:xfrm>
          <a:prstGeom prst="rect">
            <a:avLst/>
          </a:prstGeom>
        </p:spPr>
        <p:txBody>
          <a:bodyPr wrap="square">
            <a:spAutoFit/>
          </a:bodyPr>
          <a:lstStyle/>
          <a:p>
            <a:pPr algn="r" rtl="1" fontAlgn="base">
              <a:lnSpc>
                <a:spcPct val="200000"/>
              </a:lnSpc>
            </a:pPr>
            <a:r>
              <a:rPr lang="ar-SA" sz="2000" b="0" i="0" dirty="0">
                <a:solidFill>
                  <a:srgbClr val="C00000"/>
                </a:solidFill>
                <a:effectLst/>
                <a:latin typeface="Alexandria Light" pitchFamily="2" charset="-78"/>
                <a:cs typeface="Alexandria Light" pitchFamily="2" charset="-78"/>
              </a:rPr>
              <a:t>لماذا يحدث التغيير؟ </a:t>
            </a:r>
            <a:r>
              <a:rPr lang="ar-SA" sz="2000" b="0" i="0" dirty="0">
                <a:solidFill>
                  <a:srgbClr val="000000"/>
                </a:solidFill>
                <a:effectLst/>
                <a:latin typeface="Alexandria Light" pitchFamily="2" charset="-78"/>
                <a:cs typeface="Alexandria Light" pitchFamily="2" charset="-78"/>
              </a:rPr>
              <a:t>هذا سؤال يتردد في دراسات التغيير الاجتماعي ، فالتغيير الاجتماعي لا يحدث دون سبب يدفعه ويحركه إلى الأمام ، فالعوامل المؤدية إلى التغيير الاجتماعي متداخلة وليست ثابتة وتختلف باختلاف المجتمعات والظروف المحيطة بها بل وقد يضعف تأثيرها في مجتمع ما في وقت ما في نفس المجتمع ، فقد تلعب العوامل الطبيعية دورا في إحداث التغيير في إحدى المجتمعات بينما يضعف تأثيرها أو يختفي تماما في مجتمع آخر وقد يلعب العامل الاقتصادي الدور الأكبر في إحداث التغيير في مجتمع ما بينما يبرز العامل السياسي لإحداث التغيير في مجتمع آخر........ وهكذا، هذا مع ملاحظة أن تأثير هذه العوامل يتم بصورة تكاملية وليست جزئية.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32565028"/>
      </p:ext>
    </p:extLst>
  </p:cSld>
  <p:clrMapOvr>
    <a:masterClrMapping/>
  </p:clrMapOvr>
  <mc:AlternateContent xmlns:mc="http://schemas.openxmlformats.org/markup-compatibility/2006" xmlns:p14="http://schemas.microsoft.com/office/powerpoint/2010/main">
    <mc:Choice Requires="p14">
      <p:transition p14:dur="10" advTm="118828"/>
    </mc:Choice>
    <mc:Fallback xmlns="">
      <p:transition advTm="11882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800215"/>
            <a:ext cx="10423614" cy="4310667"/>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وعوامل التغيير الاجتماعي قد توجد داخل البناء الاجتماعي كما توجد خارجه. وهناك فكرة محورية في إحداث التغيير وهي فكرة صراع الأدوار حيث أن الصراع عملية اجتماعية تحدث نتيجة للتفاعل بين أفراد المجتمع ويعبر عن هذا التفاعل ما يسميه العلاقات الاجتماعية التي تأخذ صورة صراع أو تعاون أو تنافس، فالصراع الذي يعيشه الفرد جراء اختلاف الأدوار التي يقوم بها يقود إلى إحداث التغيير. وصراع الأدوار لا يقف عند صراع الفرد مع نفسه بل يتعدى ذلك إلى صراع المصالح في المجتمع وعلى كافة المستويات وعلى مستوى أصغر وحدة في المجتمع وهي الأسرة التي تحدث صراعات بين مصالح أعضائها.</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3376591055"/>
      </p:ext>
    </p:extLst>
  </p:cSld>
  <p:clrMapOvr>
    <a:masterClrMapping/>
  </p:clrMapOvr>
  <mc:AlternateContent xmlns:mc="http://schemas.openxmlformats.org/markup-compatibility/2006" xmlns:p14="http://schemas.microsoft.com/office/powerpoint/2010/main">
    <mc:Choice Requires="p14">
      <p:transition p14:dur="10" advTm="127482"/>
    </mc:Choice>
    <mc:Fallback xmlns="">
      <p:transition advTm="12748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953927"/>
            <a:ext cx="10812720" cy="37923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378068" y="2233351"/>
            <a:ext cx="9291144" cy="3079561"/>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فالصراع يحدث كذلك في الجماعات الأولية بين الأسر المختلفة داخل القبيلة أو القرية أوفي جماعة الجوار وبين الشلل المختلفة داخل جماعة الفنانين أو العلماء وبين جماعة العمل في أحد المصانع أو المؤسسات بل وعلى مستوى الجماعات الأكبر وهي الدولة حيث نجد صراع المصالح السياسية التي تهدف دائما إلى إحداث تغيرات سواء داخل الإطار التقليدي أو عن طريق تغيير المعايير المعمول بها في الدولة </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4186429455"/>
      </p:ext>
    </p:extLst>
  </p:cSld>
  <p:clrMapOvr>
    <a:masterClrMapping/>
  </p:clrMapOvr>
  <mc:AlternateContent xmlns:mc="http://schemas.openxmlformats.org/markup-compatibility/2006" xmlns:p14="http://schemas.microsoft.com/office/powerpoint/2010/main">
    <mc:Choice Requires="p14">
      <p:transition p14:dur="10" advTm="119856"/>
    </mc:Choice>
    <mc:Fallback xmlns="">
      <p:transition advTm="11985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800215"/>
            <a:ext cx="10423614" cy="3695114"/>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وهناك عدد من العوامل التي تؤدي إلى التغيير </a:t>
            </a:r>
            <a:r>
              <a:rPr lang="ar-SA" sz="2000" b="0" i="0" dirty="0">
                <a:solidFill>
                  <a:srgbClr val="C00000"/>
                </a:solidFill>
                <a:effectLst/>
                <a:latin typeface="Alexandria Light" pitchFamily="2" charset="-78"/>
                <a:cs typeface="Alexandria Light" pitchFamily="2" charset="-78"/>
              </a:rPr>
              <a:t>(كالعوامل الديموغرافية)</a:t>
            </a:r>
            <a:r>
              <a:rPr lang="ar-SA" sz="2000" b="0" i="0" dirty="0">
                <a:solidFill>
                  <a:srgbClr val="000000"/>
                </a:solidFill>
                <a:effectLst/>
                <a:latin typeface="Alexandria Light" pitchFamily="2" charset="-78"/>
                <a:cs typeface="Alexandria Light" pitchFamily="2" charset="-78"/>
              </a:rPr>
              <a:t>.</a:t>
            </a:r>
          </a:p>
          <a:p>
            <a:pPr algn="r" rtl="1" fontAlgn="base">
              <a:lnSpc>
                <a:spcPct val="200000"/>
              </a:lnSpc>
            </a:pPr>
            <a:r>
              <a:rPr lang="ar-SA" sz="2000" b="0" i="0" dirty="0">
                <a:solidFill>
                  <a:srgbClr val="000000"/>
                </a:solidFill>
                <a:effectLst/>
                <a:latin typeface="Alexandria Light" pitchFamily="2" charset="-78"/>
                <a:cs typeface="Alexandria Light" pitchFamily="2" charset="-78"/>
              </a:rPr>
              <a:t>يقصد بالعوامل الديموغرافية حجم السكان ومعدلات نموهم وهجرتهم وخصوبتهم إلى غير ذلك من العوامل الديموغرافية الأخرى . والملاحظ أن حجم السكان على الكرة الأرضية في تزايد مستمر.</a:t>
            </a:r>
          </a:p>
          <a:p>
            <a:pPr algn="r" rtl="1" fontAlgn="base">
              <a:lnSpc>
                <a:spcPct val="200000"/>
              </a:lnSpc>
            </a:pPr>
            <a:r>
              <a:rPr lang="ar-SA" sz="2000" b="0" i="0" dirty="0">
                <a:solidFill>
                  <a:srgbClr val="000000"/>
                </a:solidFill>
                <a:effectLst/>
                <a:latin typeface="Alexandria Light" pitchFamily="2" charset="-78"/>
                <a:cs typeface="Alexandria Light" pitchFamily="2" charset="-78"/>
              </a:rPr>
              <a:t>وينظر البعض إلى النمو السكاني باعتباره وسيلة من الوسائل المهمة في إحداث التغيير الاجتماعي ، وذلك في ضوء النظرة التي تربط بين نمو السكان وتوفر القوى العاملة المولدة للثروة ، وفي هذه الحالة ينظر إلى العامل البشري بوصفه عنصرا أساسيا من عناصر الإنتاج.</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1478394480"/>
      </p:ext>
    </p:extLst>
  </p:cSld>
  <p:clrMapOvr>
    <a:masterClrMapping/>
  </p:clrMapOvr>
  <mc:AlternateContent xmlns:mc="http://schemas.openxmlformats.org/markup-compatibility/2006" xmlns:p14="http://schemas.microsoft.com/office/powerpoint/2010/main">
    <mc:Choice Requires="p14">
      <p:transition p14:dur="10" advTm="91557"/>
    </mc:Choice>
    <mc:Fallback xmlns="">
      <p:transition advTm="9155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800215"/>
            <a:ext cx="10423614" cy="4310667"/>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وتتقابل وجهة النظر هذه مع وجهة النظر النابعة من نظرية </a:t>
            </a:r>
            <a:r>
              <a:rPr lang="ar-SA" sz="2000" b="0" i="0" dirty="0" err="1">
                <a:solidFill>
                  <a:srgbClr val="000000"/>
                </a:solidFill>
                <a:effectLst/>
                <a:latin typeface="Alexandria Light" pitchFamily="2" charset="-78"/>
                <a:cs typeface="Alexandria Light" pitchFamily="2" charset="-78"/>
              </a:rPr>
              <a:t>مالتوس</a:t>
            </a:r>
            <a:r>
              <a:rPr lang="ar-SA" sz="2000" b="0" i="0" dirty="0">
                <a:solidFill>
                  <a:srgbClr val="000000"/>
                </a:solidFill>
                <a:effectLst/>
                <a:latin typeface="Alexandria Light" pitchFamily="2" charset="-78"/>
                <a:cs typeface="Alexandria Light" pitchFamily="2" charset="-78"/>
              </a:rPr>
              <a:t> والتي ترى في الانفجار السكاني نذير خطر، وان لم تنظر إلى النمو الهائل في السكان نظرة تشاؤمية طالما أنه لا يصاحبه نمو في حجم الإنتاج ، أو في عناصر الإنتاج اللازمة لهؤلاء السكان . وبهذا يكون النمو السكاني الهائل عنصرا مدمرا للتقدم ، وباعثا لأشكال من التغيير الاجتماعي غير المرغوب فيها. وبصرف النظر عن صحة أي من وجهتي النظر هاتين، فإن الوقائع تؤكد أن الزيادة السكانية-خاصة في دول العالم الثالث -تؤدي إلى إحداث مشكلات كبيرة، فهي ترهق الاقتصاد وتسهم في تقليل نصيب الفرد من الدخل القومي، وتؤدي إلى اكتظاظ المدن بسكان عاطلين عن العمل</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1115272640"/>
      </p:ext>
    </p:extLst>
  </p:cSld>
  <p:clrMapOvr>
    <a:masterClrMapping/>
  </p:clrMapOvr>
  <mc:AlternateContent xmlns:mc="http://schemas.openxmlformats.org/markup-compatibility/2006" xmlns:p14="http://schemas.microsoft.com/office/powerpoint/2010/main">
    <mc:Choice Requires="p14">
      <p:transition p14:dur="10" advTm="153174"/>
    </mc:Choice>
    <mc:Fallback xmlns="">
      <p:transition advTm="15317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800215"/>
            <a:ext cx="10423614" cy="4310667"/>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وينقلنا ذلك مباشرة </a:t>
            </a:r>
            <a:r>
              <a:rPr lang="ar-SA" sz="2000" b="0" i="0" dirty="0">
                <a:solidFill>
                  <a:srgbClr val="C00000"/>
                </a:solidFill>
                <a:effectLst/>
                <a:latin typeface="Alexandria Light" pitchFamily="2" charset="-78"/>
                <a:cs typeface="Alexandria Light" pitchFamily="2" charset="-78"/>
              </a:rPr>
              <a:t>لدور الهجرة ، كمتغير ديمغرافي </a:t>
            </a:r>
            <a:r>
              <a:rPr lang="ar-SA" sz="2000" b="0" i="0" dirty="0">
                <a:solidFill>
                  <a:srgbClr val="000000"/>
                </a:solidFill>
                <a:effectLst/>
                <a:latin typeface="Alexandria Light" pitchFamily="2" charset="-78"/>
                <a:cs typeface="Alexandria Light" pitchFamily="2" charset="-78"/>
              </a:rPr>
              <a:t>في التغيير الاجتماعي، فالتحركات السكانية - سواء أكانت قسرية أم عفوية أم مقصودة - تحدث تغيرات هائلة في الأماكن التي ينزح عنها السكان وتلك التي ينزحون إليها ، وفي ذلك بعض الأثار السلبية والإيجابية ، ولكن دراسات الهجرة أكدت أن نزوح السكان من مجتمع معين يفضي إلى خلل سكاني ويؤثر على أشكال النشاط الاقتصادي القائمة ، وأن قدوم جماعات كبيرة من المهاجرين إلى مكان ما أو مدينة ما يؤدي إلى ظهور مشكلات لا حصر لها داخل المدينة تتصل بعلاقة هؤلاء المهاجرين بسكان المدينة من ناحية وبطبيعة حياتهم ونوعية هذه الحياة من ناحية أخرى.</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2315950893"/>
      </p:ext>
    </p:extLst>
  </p:cSld>
  <p:clrMapOvr>
    <a:masterClrMapping/>
  </p:clrMapOvr>
  <mc:AlternateContent xmlns:mc="http://schemas.openxmlformats.org/markup-compatibility/2006" xmlns:p14="http://schemas.microsoft.com/office/powerpoint/2010/main">
    <mc:Choice Requires="p14">
      <p:transition p14:dur="10" advTm="68376"/>
    </mc:Choice>
    <mc:Fallback xmlns="">
      <p:transition advTm="6837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800215"/>
            <a:ext cx="10423614" cy="4442819"/>
          </a:xfrm>
          <a:prstGeom prst="rect">
            <a:avLst/>
          </a:prstGeom>
        </p:spPr>
        <p:txBody>
          <a:bodyPr wrap="square">
            <a:spAutoFit/>
          </a:bodyPr>
          <a:lstStyle/>
          <a:p>
            <a:pPr algn="r" rtl="1" fontAlgn="base">
              <a:lnSpc>
                <a:spcPct val="200000"/>
              </a:lnSpc>
            </a:pPr>
            <a:r>
              <a:rPr lang="ar-SA" b="0" i="0" dirty="0">
                <a:solidFill>
                  <a:srgbClr val="000000"/>
                </a:solidFill>
                <a:effectLst/>
                <a:latin typeface="Alexandria Light" pitchFamily="2" charset="-78"/>
                <a:cs typeface="Alexandria Light" pitchFamily="2" charset="-78"/>
              </a:rPr>
              <a:t>ويقدم لنا </a:t>
            </a:r>
            <a:r>
              <a:rPr lang="ar-SA" b="0" i="0" dirty="0">
                <a:solidFill>
                  <a:srgbClr val="0070C0"/>
                </a:solidFill>
                <a:effectLst/>
                <a:latin typeface="Alexandria Light" pitchFamily="2" charset="-78"/>
                <a:cs typeface="Alexandria Light" pitchFamily="2" charset="-78"/>
              </a:rPr>
              <a:t>كارل مانهايم مفهوماً جديداً في عملية التغيير الاجتماعي عند فئة الشباب على وجه الخصوص</a:t>
            </a:r>
            <a:r>
              <a:rPr lang="ar-SA" b="0" i="0" dirty="0">
                <a:solidFill>
                  <a:srgbClr val="000000"/>
                </a:solidFill>
                <a:effectLst/>
                <a:latin typeface="Alexandria Light" pitchFamily="2" charset="-78"/>
                <a:cs typeface="Alexandria Light" pitchFamily="2" charset="-78"/>
              </a:rPr>
              <a:t> ، كقطاع من قطاعات البناء الاجتماعي وهذا المفهوم هو الاحتكاك الخصب (الاتصال الفائق ) شارحا إياه بأنه علاقة متغيرة في النظر إلى الموضوع تتضمن النظرة الجديدة في تمثيل وتطوير واستخدام البدائل الثقافية والبدائل المادية في هذه الحالة، ويترتب على هذا اللون من ألوان الاحتكاك أن يغير الشباب من طرق الحياة السائدة ويثوروا على القيم الاجتماعية المسيطرة ، </a:t>
            </a:r>
            <a:r>
              <a:rPr lang="ar-SA" b="0" i="0" dirty="0" err="1">
                <a:solidFill>
                  <a:srgbClr val="000000"/>
                </a:solidFill>
                <a:effectLst/>
                <a:latin typeface="Alexandria Light" pitchFamily="2" charset="-78"/>
                <a:cs typeface="Alexandria Light" pitchFamily="2" charset="-78"/>
              </a:rPr>
              <a:t>ويبتكروا</a:t>
            </a:r>
            <a:r>
              <a:rPr lang="ar-SA" b="0" i="0" dirty="0">
                <a:solidFill>
                  <a:srgbClr val="000000"/>
                </a:solidFill>
                <a:effectLst/>
                <a:latin typeface="Alexandria Light" pitchFamily="2" charset="-78"/>
                <a:cs typeface="Alexandria Light" pitchFamily="2" charset="-78"/>
              </a:rPr>
              <a:t> البدائل الثقافية الجديدة والفريدة ويتحرروا من الانصياع للثقافة التي تمليها عليهم التزامات العصر وبذلك كله يحدث التغيير الاجتماعي والثقافي . وفي ضوء هذه النظرة الجديدة لقطاع الشباب ، نلاحظ أنهم لم </a:t>
            </a:r>
            <a:r>
              <a:rPr lang="ar-SA" b="0" i="0" dirty="0" err="1">
                <a:solidFill>
                  <a:srgbClr val="000000"/>
                </a:solidFill>
                <a:effectLst/>
                <a:latin typeface="Alexandria Light" pitchFamily="2" charset="-78"/>
                <a:cs typeface="Alexandria Light" pitchFamily="2" charset="-78"/>
              </a:rPr>
              <a:t>يبتكروا</a:t>
            </a:r>
            <a:r>
              <a:rPr lang="ar-SA" b="0" i="0" dirty="0">
                <a:solidFill>
                  <a:srgbClr val="000000"/>
                </a:solidFill>
                <a:effectLst/>
                <a:latin typeface="Alexandria Light" pitchFamily="2" charset="-78"/>
                <a:cs typeface="Alexandria Light" pitchFamily="2" charset="-78"/>
              </a:rPr>
              <a:t> بدائل ثقافية ، وإنما أوجدوا صورا وأشكالا ثقافية جديدة أيضا </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490603143"/>
      </p:ext>
    </p:extLst>
  </p:cSld>
  <p:clrMapOvr>
    <a:masterClrMapping/>
  </p:clrMapOvr>
  <mc:AlternateContent xmlns:mc="http://schemas.openxmlformats.org/markup-compatibility/2006" xmlns:p14="http://schemas.microsoft.com/office/powerpoint/2010/main">
    <mc:Choice Requires="p14">
      <p:transition p14:dur="10" advTm="73404"/>
    </mc:Choice>
    <mc:Fallback xmlns="">
      <p:transition advTm="7340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927726" y="1819464"/>
            <a:ext cx="10146086" cy="4442819"/>
          </a:xfrm>
          <a:prstGeom prst="rect">
            <a:avLst/>
          </a:prstGeom>
        </p:spPr>
        <p:txBody>
          <a:bodyPr wrap="square">
            <a:spAutoFit/>
          </a:bodyPr>
          <a:lstStyle/>
          <a:p>
            <a:pPr algn="r" rtl="1" fontAlgn="base">
              <a:lnSpc>
                <a:spcPct val="200000"/>
              </a:lnSpc>
            </a:pPr>
            <a:r>
              <a:rPr lang="ar-SA" b="0" i="0" dirty="0">
                <a:solidFill>
                  <a:srgbClr val="000000"/>
                </a:solidFill>
                <a:effectLst/>
                <a:latin typeface="Alexandria Light" pitchFamily="2" charset="-78"/>
                <a:cs typeface="Alexandria Light" pitchFamily="2" charset="-78"/>
              </a:rPr>
              <a:t>وقد طور </a:t>
            </a:r>
            <a:r>
              <a:rPr lang="ar-SA" b="0" i="0" dirty="0" err="1">
                <a:solidFill>
                  <a:srgbClr val="000000"/>
                </a:solidFill>
                <a:effectLst/>
                <a:latin typeface="Alexandria Light" pitchFamily="2" charset="-78"/>
                <a:cs typeface="Alexandria Light" pitchFamily="2" charset="-78"/>
              </a:rPr>
              <a:t>روزاك</a:t>
            </a:r>
            <a:r>
              <a:rPr lang="ar-SA" b="0" i="0" dirty="0">
                <a:solidFill>
                  <a:srgbClr val="000000"/>
                </a:solidFill>
                <a:effectLst/>
                <a:latin typeface="Alexandria Light" pitchFamily="2" charset="-78"/>
                <a:cs typeface="Alexandria Light" pitchFamily="2" charset="-78"/>
              </a:rPr>
              <a:t> (</a:t>
            </a:r>
            <a:r>
              <a:rPr lang="en-US" b="0" i="0" dirty="0">
                <a:solidFill>
                  <a:srgbClr val="000000"/>
                </a:solidFill>
                <a:effectLst/>
                <a:latin typeface="Alexandria Light" pitchFamily="2" charset="-78"/>
                <a:cs typeface="Alexandria Light" pitchFamily="2" charset="-78"/>
              </a:rPr>
              <a:t>Rozak,1967) </a:t>
            </a:r>
            <a:r>
              <a:rPr lang="ar-SA" b="0" i="0" dirty="0">
                <a:solidFill>
                  <a:srgbClr val="000000"/>
                </a:solidFill>
                <a:effectLst/>
                <a:latin typeface="Alexandria Light" pitchFamily="2" charset="-78"/>
                <a:cs typeface="Alexandria Light" pitchFamily="2" charset="-78"/>
              </a:rPr>
              <a:t>) وميد (</a:t>
            </a:r>
            <a:r>
              <a:rPr lang="en-US" b="0" i="0" dirty="0">
                <a:solidFill>
                  <a:srgbClr val="000000"/>
                </a:solidFill>
                <a:effectLst/>
                <a:latin typeface="Alexandria Light" pitchFamily="2" charset="-78"/>
                <a:cs typeface="Alexandria Light" pitchFamily="2" charset="-78"/>
              </a:rPr>
              <a:t>Mead </a:t>
            </a:r>
            <a:r>
              <a:rPr lang="ar-SA" b="0" i="0" dirty="0">
                <a:solidFill>
                  <a:srgbClr val="000000"/>
                </a:solidFill>
                <a:effectLst/>
                <a:latin typeface="Alexandria Light" pitchFamily="2" charset="-78"/>
                <a:cs typeface="Alexandria Light" pitchFamily="2" charset="-78"/>
              </a:rPr>
              <a:t>) وريش (</a:t>
            </a:r>
            <a:r>
              <a:rPr lang="en-US" b="0" i="0" dirty="0">
                <a:solidFill>
                  <a:srgbClr val="000000"/>
                </a:solidFill>
                <a:effectLst/>
                <a:latin typeface="Alexandria Light" pitchFamily="2" charset="-78"/>
                <a:cs typeface="Alexandria Light" pitchFamily="2" charset="-78"/>
              </a:rPr>
              <a:t>Reich) </a:t>
            </a:r>
            <a:r>
              <a:rPr lang="ar-SA" b="0" i="0" dirty="0">
                <a:solidFill>
                  <a:srgbClr val="000000"/>
                </a:solidFill>
                <a:effectLst/>
                <a:latin typeface="Alexandria Light" pitchFamily="2" charset="-78"/>
                <a:cs typeface="Alexandria Light" pitchFamily="2" charset="-78"/>
              </a:rPr>
              <a:t>)هذه القضية وزادوا عليها أن أسلوب الشباب هو في المراجعة، والنظرة الجديدة إلى المؤسسات والنظم الاجتماعية في جيل الآباء، ووصفها بالرياء (</a:t>
            </a:r>
            <a:r>
              <a:rPr lang="en-US" b="0" i="0" dirty="0" err="1">
                <a:solidFill>
                  <a:srgbClr val="000000"/>
                </a:solidFill>
                <a:effectLst/>
                <a:latin typeface="Alexandria Light" pitchFamily="2" charset="-78"/>
                <a:cs typeface="Alexandria Light" pitchFamily="2" charset="-78"/>
              </a:rPr>
              <a:t>Hypocracy</a:t>
            </a:r>
            <a:r>
              <a:rPr lang="en-US" b="0" i="0" dirty="0">
                <a:solidFill>
                  <a:srgbClr val="000000"/>
                </a:solidFill>
                <a:effectLst/>
                <a:latin typeface="Alexandria Light" pitchFamily="2" charset="-78"/>
                <a:cs typeface="Alexandria Light" pitchFamily="2" charset="-78"/>
              </a:rPr>
              <a:t>) </a:t>
            </a:r>
            <a:r>
              <a:rPr lang="ar-SA" b="0" i="0" dirty="0">
                <a:solidFill>
                  <a:srgbClr val="000000"/>
                </a:solidFill>
                <a:effectLst/>
                <a:latin typeface="Alexandria Light" pitchFamily="2" charset="-78"/>
                <a:cs typeface="Alexandria Light" pitchFamily="2" charset="-78"/>
              </a:rPr>
              <a:t>والانفصال (</a:t>
            </a:r>
            <a:r>
              <a:rPr lang="en-US" b="0" i="0" dirty="0">
                <a:solidFill>
                  <a:srgbClr val="000000"/>
                </a:solidFill>
                <a:effectLst/>
                <a:latin typeface="Alexandria Light" pitchFamily="2" charset="-78"/>
                <a:cs typeface="Alexandria Light" pitchFamily="2" charset="-78"/>
              </a:rPr>
              <a:t>Irrelevant) </a:t>
            </a:r>
            <a:r>
              <a:rPr lang="ar-SA" b="0" i="0" dirty="0">
                <a:solidFill>
                  <a:srgbClr val="000000"/>
                </a:solidFill>
                <a:effectLst/>
                <a:latin typeface="Alexandria Light" pitchFamily="2" charset="-78"/>
                <a:cs typeface="Alexandria Light" pitchFamily="2" charset="-78"/>
              </a:rPr>
              <a:t>مما يترتب عليه تغيير في النسق الاجتماعي يتمثل في إقلاب التنشئة الاجتماعية بحيث يضطر الآباء إلى تعلم التبني الثقافي لابتكارات أبنائهم الشبان في المجتمع الأمريكي على سبيل الذكر.</a:t>
            </a:r>
          </a:p>
          <a:p>
            <a:pPr algn="r" rtl="1" fontAlgn="base">
              <a:lnSpc>
                <a:spcPct val="200000"/>
              </a:lnSpc>
            </a:pPr>
            <a:r>
              <a:rPr lang="ar-SA" b="0" i="0" dirty="0">
                <a:solidFill>
                  <a:srgbClr val="000000"/>
                </a:solidFill>
                <a:effectLst/>
                <a:latin typeface="Alexandria Light" pitchFamily="2" charset="-78"/>
                <a:cs typeface="Alexandria Light" pitchFamily="2" charset="-78"/>
              </a:rPr>
              <a:t>ويرى </a:t>
            </a:r>
            <a:r>
              <a:rPr lang="ar-SA" b="0" i="0" dirty="0" err="1">
                <a:solidFill>
                  <a:srgbClr val="000000"/>
                </a:solidFill>
                <a:effectLst/>
                <a:latin typeface="Alexandria Light" pitchFamily="2" charset="-78"/>
                <a:cs typeface="Alexandria Light" pitchFamily="2" charset="-78"/>
              </a:rPr>
              <a:t>بنجتسون</a:t>
            </a:r>
            <a:r>
              <a:rPr lang="ar-SA" b="0" i="0" dirty="0">
                <a:solidFill>
                  <a:srgbClr val="000000"/>
                </a:solidFill>
                <a:effectLst/>
                <a:latin typeface="Alexandria Light" pitchFamily="2" charset="-78"/>
                <a:cs typeface="Alexandria Light" pitchFamily="2" charset="-78"/>
              </a:rPr>
              <a:t> وبلاك أن وظيفة النظرة الجديدة - عند الشباب - وأثرها على التغيير الاجتماعي تكمن في إيجاد البدائل الثقافية التي ابتكروها وصارت جزءا لا يتجزأ من الثقافة الجماهيرية الكبرى، كجماعات النشاط السياسي.</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259992988"/>
      </p:ext>
    </p:extLst>
  </p:cSld>
  <p:clrMapOvr>
    <a:masterClrMapping/>
  </p:clrMapOvr>
  <mc:AlternateContent xmlns:mc="http://schemas.openxmlformats.org/markup-compatibility/2006" xmlns:p14="http://schemas.microsoft.com/office/powerpoint/2010/main">
    <mc:Choice Requires="p14">
      <p:transition p14:dur="10" advTm="57498"/>
    </mc:Choice>
    <mc:Fallback xmlns="">
      <p:transition advTm="5749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927726" y="1983094"/>
            <a:ext cx="10146086" cy="3695114"/>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وتعتبر </a:t>
            </a:r>
            <a:r>
              <a:rPr lang="ar-SA" sz="2000" b="0" i="0" dirty="0">
                <a:solidFill>
                  <a:srgbClr val="C00000"/>
                </a:solidFill>
                <a:effectLst/>
                <a:latin typeface="Alexandria Light" pitchFamily="2" charset="-78"/>
                <a:cs typeface="Alexandria Light" pitchFamily="2" charset="-78"/>
              </a:rPr>
              <a:t>العوامل التكنولوجية من أهم عوامل التغيير </a:t>
            </a:r>
            <a:r>
              <a:rPr lang="ar-SA" sz="2000" b="0" i="0" dirty="0">
                <a:solidFill>
                  <a:srgbClr val="000000"/>
                </a:solidFill>
                <a:effectLst/>
                <a:latin typeface="Alexandria Light" pitchFamily="2" charset="-78"/>
                <a:cs typeface="Alexandria Light" pitchFamily="2" charset="-78"/>
              </a:rPr>
              <a:t>ويقصد بها كافة العوامل التي تكون من ابتكار الإنسان بهدف إشباع حاجاته المختلفة ، فاختراع أو اكتشاف أية وسيلة من وسائل الإشباع الجديدة لها أثرها الكبير على التغيير الاجتماعي، على سبيل المثال أدت الاختراعات الحديثة إلى زيادة الاتصالات بين الشعوب وأدى ذلك إلى احتمال حدوث تغيرات اجتماعية بين المجتمعات بسبب هذه الاتصالات ونتيجة هذا التلاحم وبذلك لم يعد من الممكن أن ينفصل مجتمع عن آخر وبالتالي فان أية تغيرات تحدث في أي مجتمع سيكون لها صدى وأثر في المجتمعات الأخرى.</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1979823706"/>
      </p:ext>
    </p:extLst>
  </p:cSld>
  <p:clrMapOvr>
    <a:masterClrMapping/>
  </p:clrMapOvr>
  <mc:AlternateContent xmlns:mc="http://schemas.openxmlformats.org/markup-compatibility/2006" xmlns:p14="http://schemas.microsoft.com/office/powerpoint/2010/main">
    <mc:Choice Requires="p14">
      <p:transition p14:dur="10" advTm="70485"/>
    </mc:Choice>
    <mc:Fallback xmlns="">
      <p:transition advTm="7048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10653" y="2021305"/>
            <a:ext cx="10106526" cy="3330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157033" y="2348853"/>
            <a:ext cx="9425206" cy="2464008"/>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وقد أدى هذا التقدم التكنولوجي إلى هجرة بعض الظواهر الاجتماعية وانتقالها من مجتمع إلى آخر على أثر تقدم وسائل الإعلام المختلفة ومنها ما يتعلق باللغات أو الديانات أو النظم السياسية والاقتصادية أو الاجتماعية أو الفكرية المختلفة مما كان له أثره على كثير من التغييرات في المجتمعات الإنسانية.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984268417"/>
      </p:ext>
    </p:extLst>
  </p:cSld>
  <p:clrMapOvr>
    <a:masterClrMapping/>
  </p:clrMapOvr>
  <mc:AlternateContent xmlns:mc="http://schemas.openxmlformats.org/markup-compatibility/2006" xmlns:p14="http://schemas.microsoft.com/office/powerpoint/2010/main">
    <mc:Choice Requires="p14">
      <p:transition p14:dur="10" advTm="127005"/>
    </mc:Choice>
    <mc:Fallback xmlns="">
      <p:transition advTm="12700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76413"/>
            <a:ext cx="10812720" cy="4893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309325"/>
            <a:ext cx="10538059" cy="4926220"/>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ويرى </a:t>
            </a:r>
            <a:r>
              <a:rPr lang="ar-SA" sz="2000" b="0" i="0" dirty="0" err="1">
                <a:solidFill>
                  <a:srgbClr val="000000"/>
                </a:solidFill>
                <a:effectLst/>
                <a:latin typeface="Alexandria Light" pitchFamily="2" charset="-78"/>
                <a:cs typeface="Alexandria Light" pitchFamily="2" charset="-78"/>
              </a:rPr>
              <a:t>شنيدر</a:t>
            </a:r>
            <a:r>
              <a:rPr lang="ar-SA" sz="2000" b="0" i="0" dirty="0">
                <a:solidFill>
                  <a:srgbClr val="000000"/>
                </a:solidFill>
                <a:effectLst/>
                <a:latin typeface="Alexandria Light" pitchFamily="2" charset="-78"/>
                <a:cs typeface="Alexandria Light" pitchFamily="2" charset="-78"/>
              </a:rPr>
              <a:t> (</a:t>
            </a:r>
            <a:r>
              <a:rPr lang="en-US" sz="2000" b="0" i="0" dirty="0">
                <a:solidFill>
                  <a:srgbClr val="000000"/>
                </a:solidFill>
                <a:effectLst/>
                <a:latin typeface="Alexandria Light" pitchFamily="2" charset="-78"/>
                <a:cs typeface="Alexandria Light" pitchFamily="2" charset="-78"/>
              </a:rPr>
              <a:t>Schneider,1971 </a:t>
            </a:r>
            <a:r>
              <a:rPr lang="ar-SA" sz="2000" b="0" i="0" dirty="0">
                <a:solidFill>
                  <a:srgbClr val="000000"/>
                </a:solidFill>
                <a:effectLst/>
                <a:latin typeface="Alexandria Light" pitchFamily="2" charset="-78"/>
                <a:cs typeface="Alexandria Light" pitchFamily="2" charset="-78"/>
              </a:rPr>
              <a:t>)كذلك أن </a:t>
            </a:r>
            <a:r>
              <a:rPr lang="ar-SA" sz="2000" b="0" i="0" dirty="0">
                <a:solidFill>
                  <a:srgbClr val="C00000"/>
                </a:solidFill>
                <a:effectLst/>
                <a:latin typeface="Alexandria Light" pitchFamily="2" charset="-78"/>
                <a:cs typeface="Alexandria Light" pitchFamily="2" charset="-78"/>
              </a:rPr>
              <a:t>معظم التغييرات الاجتماعية ليست ناتجة عن التغيير </a:t>
            </a:r>
            <a:r>
              <a:rPr lang="ar-SA" sz="2000" b="0" i="0" dirty="0">
                <a:solidFill>
                  <a:srgbClr val="000000"/>
                </a:solidFill>
                <a:effectLst/>
                <a:latin typeface="Alexandria Light" pitchFamily="2" charset="-78"/>
                <a:cs typeface="Alexandria Light" pitchFamily="2" charset="-78"/>
              </a:rPr>
              <a:t>في العمل أو في الدولة ولكن نتيجة للتغيرات التكنولوجية، ويقول أيضا إنه باستمرار التغيير التكنولوجي يستمر التغيير الاجتماعي، وان أي اختراع جديد قد يحطم الأساس الاقتصادي للمدينة ويوزع آلاف العمال، وقد يكون ذلك مجالا لإنشاء مدن جديدة في أماكن جديدة، ويوفر فرص عمل أكثر، وذلك عن طريق انتقال الناس إليها مستغلين فرص العمل الجديدة. والتغيير التكنولوجي بهذه الطريقة ينتج اضطرابا مستمرا في المجتمع وذلك بتغيير مراكز العمل التي قد تؤدي إلى توزيع جغرافي جديد مثال ذلك الانتقال المستمر إلى مراكز إنتاج الطاقة النووية . فالتغيير التكنولوجي لا يقلب السكان فقط رأسا على عقب وإنما يغير حياتهم الاجتماعية.</a:t>
            </a:r>
            <a:endParaRPr lang="en-US" sz="2000" b="0" i="0" dirty="0">
              <a:solidFill>
                <a:srgbClr val="000000"/>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21228" y="550106"/>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3304153114"/>
      </p:ext>
    </p:extLst>
  </p:cSld>
  <p:clrMapOvr>
    <a:masterClrMapping/>
  </p:clrMapOvr>
  <mc:AlternateContent xmlns:mc="http://schemas.openxmlformats.org/markup-compatibility/2006" xmlns:p14="http://schemas.microsoft.com/office/powerpoint/2010/main">
    <mc:Choice Requires="p14">
      <p:transition p14:dur="10" advTm="77848"/>
    </mc:Choice>
    <mc:Fallback xmlns="">
      <p:transition advTm="7784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10653" y="2021305"/>
            <a:ext cx="10106526" cy="3330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2020812" y="2504772"/>
            <a:ext cx="8397304" cy="1848455"/>
          </a:xfrm>
          <a:prstGeom prst="rect">
            <a:avLst/>
          </a:prstGeom>
        </p:spPr>
        <p:txBody>
          <a:bodyPr wrap="square">
            <a:spAutoFit/>
          </a:bodyPr>
          <a:lstStyle/>
          <a:p>
            <a:pPr algn="r" rtl="1" fontAlgn="base">
              <a:lnSpc>
                <a:spcPct val="200000"/>
              </a:lnSpc>
            </a:pPr>
            <a:r>
              <a:rPr lang="ar-SA" sz="2000" b="0" i="0" dirty="0">
                <a:solidFill>
                  <a:srgbClr val="C00000"/>
                </a:solidFill>
                <a:effectLst/>
                <a:latin typeface="Alexandria Light" pitchFamily="2" charset="-78"/>
                <a:cs typeface="Alexandria Light" pitchFamily="2" charset="-78"/>
              </a:rPr>
              <a:t>ومما سبق </a:t>
            </a:r>
            <a:r>
              <a:rPr lang="ar-SA" sz="2000" b="0" i="0" dirty="0">
                <a:solidFill>
                  <a:srgbClr val="000000"/>
                </a:solidFill>
                <a:effectLst/>
                <a:latin typeface="Alexandria Light" pitchFamily="2" charset="-78"/>
                <a:cs typeface="Alexandria Light" pitchFamily="2" charset="-78"/>
              </a:rPr>
              <a:t>من سرد للعوامل المؤثرة في التغيير الاجتماعي يتضح أن هذه العوامل تؤثر بدرجات متفاوتة بحسب ظروف المجتمعات في إحداث درجة من التغيير الاجتماعي الثقافي سلبا أو إيجابا.</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3625328874"/>
      </p:ext>
    </p:extLst>
  </p:cSld>
  <p:clrMapOvr>
    <a:masterClrMapping/>
  </p:clrMapOvr>
  <mc:AlternateContent xmlns:mc="http://schemas.openxmlformats.org/markup-compatibility/2006" xmlns:p14="http://schemas.microsoft.com/office/powerpoint/2010/main">
    <mc:Choice Requires="p14">
      <p:transition p14:dur="10" advTm="62832"/>
    </mc:Choice>
    <mc:Fallback xmlns="">
      <p:transition advTm="6283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7339" y="1477427"/>
            <a:ext cx="10812720" cy="397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624669" y="1477427"/>
            <a:ext cx="10538059" cy="3079561"/>
          </a:xfrm>
          <a:prstGeom prst="rect">
            <a:avLst/>
          </a:prstGeom>
        </p:spPr>
        <p:txBody>
          <a:bodyPr wrap="square">
            <a:spAutoFit/>
          </a:bodyPr>
          <a:lstStyle/>
          <a:p>
            <a:pPr algn="ctr" fontAlgn="base">
              <a:lnSpc>
                <a:spcPct val="200000"/>
              </a:lnSpc>
            </a:pPr>
            <a:r>
              <a:rPr lang="ar-SA" sz="2000" b="1" i="0" dirty="0">
                <a:solidFill>
                  <a:srgbClr val="0070C0"/>
                </a:solidFill>
                <a:effectLst/>
                <a:latin typeface="Alexandria Light" pitchFamily="2" charset="-78"/>
                <a:cs typeface="Alexandria Light" pitchFamily="2" charset="-78"/>
              </a:rPr>
              <a:t>عوائق التغيير الاجتماعي والثقافي:</a:t>
            </a:r>
            <a:endParaRPr lang="ar-SA" sz="2000" b="0" i="0" dirty="0">
              <a:solidFill>
                <a:srgbClr val="0070C0"/>
              </a:solidFill>
              <a:effectLst/>
              <a:latin typeface="Alexandria Light" pitchFamily="2" charset="-78"/>
              <a:cs typeface="Alexandria Light" pitchFamily="2" charset="-78"/>
            </a:endParaRPr>
          </a:p>
          <a:p>
            <a:pPr algn="ctr" fontAlgn="base">
              <a:lnSpc>
                <a:spcPct val="200000"/>
              </a:lnSpc>
            </a:pPr>
            <a:r>
              <a:rPr lang="ar-SA" sz="2000" b="0" i="0" dirty="0">
                <a:solidFill>
                  <a:srgbClr val="000000"/>
                </a:solidFill>
                <a:effectLst/>
                <a:latin typeface="Alexandria Light" pitchFamily="2" charset="-78"/>
                <a:cs typeface="Alexandria Light" pitchFamily="2" charset="-78"/>
              </a:rPr>
              <a:t>ومع أن هناك عوامل تؤدي للتغيير الاجتماعي أيضا هناك عوامل تعرقله وستتناول بعضاً، كالعوامل الاجتماعية.</a:t>
            </a:r>
          </a:p>
          <a:p>
            <a:pPr algn="ctr" fontAlgn="base">
              <a:lnSpc>
                <a:spcPct val="200000"/>
              </a:lnSpc>
            </a:pPr>
            <a:r>
              <a:rPr lang="ar-SA" sz="2000" i="0" dirty="0">
                <a:solidFill>
                  <a:srgbClr val="0070C0"/>
                </a:solidFill>
                <a:effectLst/>
                <a:latin typeface="Alexandria Light" pitchFamily="2" charset="-78"/>
                <a:cs typeface="Alexandria Light" pitchFamily="2" charset="-78"/>
              </a:rPr>
              <a:t>هناك عوامل اجتماعية عديدة تقف أمام التغيير الاجتماعي، وتظهر بوضوح لدى المجتمعات التقليدية أكثر منها في المجتمعات الحديثة، وأهم العوائق الاجتماعية ما يلي:</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2" name="Oval 17">
            <a:extLst>
              <a:ext uri="{FF2B5EF4-FFF2-40B4-BE49-F238E27FC236}">
                <a16:creationId xmlns:a16="http://schemas.microsoft.com/office/drawing/2014/main" id="{08F94E46-DECB-E02B-2244-86FC4D13BCEF}"/>
              </a:ext>
            </a:extLst>
          </p:cNvPr>
          <p:cNvSpPr/>
          <p:nvPr/>
        </p:nvSpPr>
        <p:spPr>
          <a:xfrm>
            <a:off x="283259" y="4556988"/>
            <a:ext cx="2095228" cy="216073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Oval 13">
            <a:extLst>
              <a:ext uri="{FF2B5EF4-FFF2-40B4-BE49-F238E27FC236}">
                <a16:creationId xmlns:a16="http://schemas.microsoft.com/office/drawing/2014/main" id="{4F45A802-0757-DB73-0599-089CDD2B7AEE}"/>
              </a:ext>
            </a:extLst>
          </p:cNvPr>
          <p:cNvSpPr/>
          <p:nvPr/>
        </p:nvSpPr>
        <p:spPr>
          <a:xfrm>
            <a:off x="283259" y="4744862"/>
            <a:ext cx="1988303" cy="199127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891186528"/>
      </p:ext>
    </p:extLst>
  </p:cSld>
  <p:clrMapOvr>
    <a:masterClrMapping/>
  </p:clrMapOvr>
  <mc:AlternateContent xmlns:mc="http://schemas.openxmlformats.org/markup-compatibility/2006" xmlns:p14="http://schemas.microsoft.com/office/powerpoint/2010/main">
    <mc:Choice Requires="p14">
      <p:transition p14:dur="10" advTm="96493"/>
    </mc:Choice>
    <mc:Fallback xmlns="">
      <p:transition advTm="9649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76413"/>
            <a:ext cx="10812720" cy="4893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309325"/>
            <a:ext cx="10538059" cy="4926220"/>
          </a:xfrm>
          <a:prstGeom prst="rect">
            <a:avLst/>
          </a:prstGeom>
        </p:spPr>
        <p:txBody>
          <a:bodyPr wrap="square">
            <a:spAutoFit/>
          </a:bodyPr>
          <a:lstStyle/>
          <a:p>
            <a:pPr algn="ctr" rtl="1" fontAlgn="base">
              <a:lnSpc>
                <a:spcPct val="200000"/>
              </a:lnSpc>
              <a:buFont typeface="+mj-lt"/>
              <a:buAutoNum type="arabicPeriod"/>
            </a:pPr>
            <a:r>
              <a:rPr lang="ar-SA" sz="2000" b="1" i="0" dirty="0">
                <a:solidFill>
                  <a:srgbClr val="0070C0"/>
                </a:solidFill>
                <a:effectLst/>
                <a:latin typeface="Alexandria Light" pitchFamily="2" charset="-78"/>
                <a:cs typeface="Alexandria Light" pitchFamily="2" charset="-78"/>
              </a:rPr>
              <a:t>الثقافة التقليدية:</a:t>
            </a:r>
            <a:endParaRPr lang="ar-SA" sz="2000" b="0" i="0" dirty="0">
              <a:solidFill>
                <a:srgbClr val="0070C0"/>
              </a:solidFill>
              <a:effectLst/>
              <a:latin typeface="Alexandria Light" pitchFamily="2" charset="-78"/>
              <a:cs typeface="Alexandria Light" pitchFamily="2" charset="-78"/>
            </a:endParaRPr>
          </a:p>
          <a:p>
            <a:pPr algn="ctr" rtl="1" fontAlgn="base">
              <a:lnSpc>
                <a:spcPct val="200000"/>
              </a:lnSpc>
            </a:pPr>
            <a:r>
              <a:rPr lang="ar-SA" sz="2000" b="0" i="0" dirty="0">
                <a:solidFill>
                  <a:srgbClr val="000000"/>
                </a:solidFill>
                <a:effectLst/>
                <a:latin typeface="Alexandria Light" pitchFamily="2" charset="-78"/>
                <a:cs typeface="Alexandria Light" pitchFamily="2" charset="-78"/>
              </a:rPr>
              <a:t>يرتبط التغيير الاجتماعي إلى حد كبير بثقافة المجتمع السائدة، فالثقافة التقليدية القائمة على العادات والتقاليد، والقيم بوجه عام، لا تساعد على حدوث عملية التغيير الاجتماعي بيسر، فالعادات والتقاليد التي تميل إلى الثبات تقاوم التغيير وكل تجديد سواء أكان ماديا أم معنويا، وكلما سادت هذه الثقافة وانتشرت، كانت المقاومة أِشد وأقوى . فالأيدولوجية المحافظة التي تتبنى فلسفة تقديس القديم على أنه "ليس بالإمكان الإتيان بأفضل مما كان"، تؤدي إلى مقاومة كل جديد، وتسود مثل هذه المعتقدات خاصة عند كبار السن الذين عاشوا أوضاعاً مختلفة عن الأوضاع الحالية، مما يؤدي إلى الجهل بالتجديد، والتحديث العام.</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710546588"/>
      </p:ext>
    </p:extLst>
  </p:cSld>
  <p:clrMapOvr>
    <a:masterClrMapping/>
  </p:clrMapOvr>
  <mc:AlternateContent xmlns:mc="http://schemas.openxmlformats.org/markup-compatibility/2006" xmlns:p14="http://schemas.microsoft.com/office/powerpoint/2010/main">
    <mc:Choice Requires="p14">
      <p:transition p14:dur="10" advTm="120730"/>
    </mc:Choice>
    <mc:Fallback xmlns="">
      <p:transition advTm="1207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76413"/>
            <a:ext cx="10812720" cy="42832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12360" y="1261199"/>
            <a:ext cx="10538059" cy="4310667"/>
          </a:xfrm>
          <a:prstGeom prst="rect">
            <a:avLst/>
          </a:prstGeom>
        </p:spPr>
        <p:txBody>
          <a:bodyPr wrap="square">
            <a:spAutoFit/>
          </a:bodyPr>
          <a:lstStyle/>
          <a:p>
            <a:pPr algn="ctr" rtl="1" fontAlgn="base">
              <a:lnSpc>
                <a:spcPct val="200000"/>
              </a:lnSpc>
              <a:buFont typeface="+mj-lt"/>
              <a:buAutoNum type="arabicPeriod" startAt="2"/>
            </a:pPr>
            <a:r>
              <a:rPr lang="ar-SA" sz="2000" b="1" i="0" dirty="0">
                <a:solidFill>
                  <a:srgbClr val="0070C0"/>
                </a:solidFill>
                <a:effectLst/>
                <a:latin typeface="Alexandria Light" pitchFamily="2" charset="-78"/>
                <a:cs typeface="Alexandria Light" pitchFamily="2" charset="-78"/>
              </a:rPr>
              <a:t>الميل للمحافظة على</a:t>
            </a:r>
            <a:r>
              <a:rPr lang="ar-SA" sz="2000" b="0" i="0" dirty="0">
                <a:solidFill>
                  <a:srgbClr val="0070C0"/>
                </a:solidFill>
                <a:effectLst/>
                <a:latin typeface="Alexandria Light" pitchFamily="2" charset="-78"/>
                <a:cs typeface="Alexandria Light" pitchFamily="2" charset="-78"/>
              </a:rPr>
              <a:t> </a:t>
            </a:r>
            <a:r>
              <a:rPr lang="ar-SA" sz="2000" b="1" i="0" dirty="0">
                <a:solidFill>
                  <a:srgbClr val="0070C0"/>
                </a:solidFill>
                <a:effectLst/>
                <a:latin typeface="Alexandria Light" pitchFamily="2" charset="-78"/>
                <a:cs typeface="Alexandria Light" pitchFamily="2" charset="-78"/>
              </a:rPr>
              <a:t>الامتيازات:</a:t>
            </a:r>
            <a:endParaRPr lang="ar-SA" sz="2000" b="0" i="0" dirty="0">
              <a:solidFill>
                <a:srgbClr val="0070C0"/>
              </a:solidFill>
              <a:effectLst/>
              <a:latin typeface="Alexandria Light" pitchFamily="2" charset="-78"/>
              <a:cs typeface="Alexandria Light" pitchFamily="2" charset="-78"/>
            </a:endParaRPr>
          </a:p>
          <a:p>
            <a:pPr algn="ctr" rtl="1" fontAlgn="base">
              <a:lnSpc>
                <a:spcPct val="200000"/>
              </a:lnSpc>
            </a:pPr>
            <a:r>
              <a:rPr lang="ar-SA" sz="2000" b="0" i="0" dirty="0">
                <a:solidFill>
                  <a:srgbClr val="000000"/>
                </a:solidFill>
                <a:effectLst/>
                <a:latin typeface="Alexandria Light" pitchFamily="2" charset="-78"/>
                <a:cs typeface="Alexandria Light" pitchFamily="2" charset="-78"/>
              </a:rPr>
              <a:t>تظهر المقاومة للتغيير من قبل الأفراد الذين يخشون على زوال مصالحهم، تلك المصالح التي قد تكون في المكانة الاجتماعية، أو الامتيازات الاقتصادية ، أو غير ذلك، لهذا عندما يشعر أولئك الأفراد بأن امتيازاتهم مهددة بالزوال نتيجة للتجديد، سرعان ما يقومون بالمعارضة . وتتعدد أشكال المقاومة بتعدد التغييرات التي تحدث في كافة أنحاء المجتمع . فقد تقاوم الأحزاب السياسية في مجتمع إنشاء أحزاب جديدة حتى لا ينقص عدد المنتسبين إليها، وحتى لا تتفرق أصوات الناخبين أثناء عملية الانتخاب</a:t>
            </a:r>
            <a:endParaRPr lang="ar-SA" sz="2000" b="0" i="0" dirty="0">
              <a:solidFill>
                <a:srgbClr val="222222"/>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213568470"/>
      </p:ext>
    </p:extLst>
  </p:cSld>
  <p:clrMapOvr>
    <a:masterClrMapping/>
  </p:clrMapOvr>
  <mc:AlternateContent xmlns:mc="http://schemas.openxmlformats.org/markup-compatibility/2006" xmlns:p14="http://schemas.microsoft.com/office/powerpoint/2010/main">
    <mc:Choice Requires="p14">
      <p:transition p14:dur="10" advTm="137505"/>
    </mc:Choice>
    <mc:Fallback xmlns="">
      <p:transition advTm="13750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58779"/>
            <a:ext cx="10812720" cy="54754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468054"/>
            <a:ext cx="10538059" cy="4656916"/>
          </a:xfrm>
          <a:prstGeom prst="rect">
            <a:avLst/>
          </a:prstGeom>
        </p:spPr>
        <p:txBody>
          <a:bodyPr wrap="square">
            <a:spAutoFit/>
          </a:bodyPr>
          <a:lstStyle/>
          <a:p>
            <a:pPr algn="ctr" rtl="1" fontAlgn="base">
              <a:lnSpc>
                <a:spcPct val="150000"/>
              </a:lnSpc>
              <a:buFont typeface="+mj-lt"/>
              <a:buAutoNum type="arabicPeriod" startAt="3"/>
            </a:pPr>
            <a:r>
              <a:rPr lang="ar-SA" sz="2000" b="0" i="0" dirty="0">
                <a:solidFill>
                  <a:srgbClr val="222222"/>
                </a:solidFill>
                <a:effectLst/>
                <a:latin typeface="Alexandria Light" pitchFamily="2" charset="-78"/>
                <a:cs typeface="Alexandria Light" pitchFamily="2" charset="-78"/>
              </a:rPr>
              <a:t>كذلك </a:t>
            </a:r>
            <a:r>
              <a:rPr lang="ar-SA" sz="2000" b="0" i="0" dirty="0">
                <a:solidFill>
                  <a:srgbClr val="0070C0"/>
                </a:solidFill>
                <a:effectLst/>
                <a:latin typeface="Alexandria Light" pitchFamily="2" charset="-78"/>
                <a:cs typeface="Alexandria Light" pitchFamily="2" charset="-78"/>
              </a:rPr>
              <a:t>تماسك الجماعة </a:t>
            </a:r>
            <a:r>
              <a:rPr lang="ar-SA" sz="2000" b="0" i="0" dirty="0">
                <a:solidFill>
                  <a:srgbClr val="222222"/>
                </a:solidFill>
                <a:effectLst/>
                <a:latin typeface="Alexandria Light" pitchFamily="2" charset="-78"/>
                <a:cs typeface="Alexandria Light" pitchFamily="2" charset="-78"/>
              </a:rPr>
              <a:t>من الأشياء التي تعيق التغيير، ففي المجتمعات الريفية التقليدية يتمسك الناس بفكرة مثالية تنعكس في إحساسهم بالالتزام المتبادل داخل إطار الأسرة أو الجماعة من الأصحاب، وتفضيلهم العام للانتماء إلى جماعة صغيرة والرغبة في انتقاد أي فرد ينحرف عن السلوك المعتاد.</a:t>
            </a:r>
          </a:p>
          <a:p>
            <a:pPr algn="ctr" rtl="1" fontAlgn="base">
              <a:lnSpc>
                <a:spcPct val="150000"/>
              </a:lnSpc>
              <a:buFont typeface="+mj-lt"/>
              <a:buAutoNum type="arabicPeriod" startAt="3"/>
            </a:pPr>
            <a:r>
              <a:rPr lang="ar-SA" sz="2000" b="0" i="0" dirty="0">
                <a:solidFill>
                  <a:srgbClr val="222222"/>
                </a:solidFill>
                <a:effectLst/>
                <a:latin typeface="Alexandria Light" pitchFamily="2" charset="-78"/>
                <a:cs typeface="Alexandria Light" pitchFamily="2" charset="-78"/>
              </a:rPr>
              <a:t>أيضا من الأشياء التي تعرقل التغيير الاجتماعي </a:t>
            </a:r>
            <a:r>
              <a:rPr lang="ar-SA" sz="2000" b="0" i="0" dirty="0">
                <a:solidFill>
                  <a:srgbClr val="0070C0"/>
                </a:solidFill>
                <a:effectLst/>
                <a:latin typeface="Alexandria Light" pitchFamily="2" charset="-78"/>
                <a:cs typeface="Alexandria Light" pitchFamily="2" charset="-78"/>
              </a:rPr>
              <a:t>الالتزام المتبادل داخل الأسرة والجماعات </a:t>
            </a:r>
            <a:r>
              <a:rPr lang="ar-SA" sz="2000" b="0" i="0" dirty="0" err="1">
                <a:solidFill>
                  <a:srgbClr val="0070C0"/>
                </a:solidFill>
                <a:effectLst/>
                <a:latin typeface="Alexandria Light" pitchFamily="2" charset="-78"/>
                <a:cs typeface="Alexandria Light" pitchFamily="2" charset="-78"/>
              </a:rPr>
              <a:t>القرابية</a:t>
            </a:r>
            <a:r>
              <a:rPr lang="ar-SA" sz="2000" b="0" i="0" dirty="0">
                <a:solidFill>
                  <a:srgbClr val="0070C0"/>
                </a:solidFill>
                <a:effectLst/>
                <a:latin typeface="Alexandria Light" pitchFamily="2" charset="-78"/>
                <a:cs typeface="Alexandria Light" pitchFamily="2" charset="-78"/>
              </a:rPr>
              <a:t> والأصدقاء</a:t>
            </a:r>
            <a:r>
              <a:rPr lang="ar-SA" sz="2000" b="0" i="0" dirty="0">
                <a:solidFill>
                  <a:srgbClr val="222222"/>
                </a:solidFill>
                <a:effectLst/>
                <a:latin typeface="Alexandria Light" pitchFamily="2" charset="-78"/>
                <a:cs typeface="Alexandria Light" pitchFamily="2" charset="-78"/>
              </a:rPr>
              <a:t>، فالتوقعات المرتبطة بالمهام الفردية بالمجتمعات الريفية تعد من المسلمات الاجتماعية أي أنها ليست اختيارية أو متروكة لحرية الأفراد. وتبدو هذه الالتزامات قوية جدا ومهمة في وقت الأزمات مثل حالات الوفاة ، المجاعة وغيرها . وهذا النمط التبادلي لا يتمشى في أغلب الأحيان مع الاتجاه الفردي والذي يميز عملية التحضر والتصنيع التي تتميز بقوة الالتزامات المتبادلة فيها، خاصة في طور الانتقال</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3296478262"/>
      </p:ext>
    </p:extLst>
  </p:cSld>
  <p:clrMapOvr>
    <a:masterClrMapping/>
  </p:clrMapOvr>
  <mc:AlternateContent xmlns:mc="http://schemas.openxmlformats.org/markup-compatibility/2006" xmlns:p14="http://schemas.microsoft.com/office/powerpoint/2010/main">
    <mc:Choice Requires="p14">
      <p:transition p14:dur="10" advTm="61539"/>
    </mc:Choice>
    <mc:Fallback xmlns="">
      <p:transition advTm="6153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58779"/>
            <a:ext cx="10812720" cy="54754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417052" y="1776064"/>
            <a:ext cx="8951495" cy="3079561"/>
          </a:xfrm>
          <a:prstGeom prst="rect">
            <a:avLst/>
          </a:prstGeom>
        </p:spPr>
        <p:txBody>
          <a:bodyPr wrap="square">
            <a:spAutoFit/>
          </a:bodyPr>
          <a:lstStyle/>
          <a:p>
            <a:pPr algn="ctr" rtl="1" fontAlgn="base">
              <a:lnSpc>
                <a:spcPct val="200000"/>
              </a:lnSpc>
            </a:pPr>
            <a:r>
              <a:rPr lang="ar-SA" sz="2000" b="0" i="0" dirty="0">
                <a:solidFill>
                  <a:srgbClr val="000000"/>
                </a:solidFill>
                <a:effectLst/>
                <a:latin typeface="Alexandria Light" pitchFamily="2" charset="-78"/>
                <a:cs typeface="Alexandria Light" pitchFamily="2" charset="-78"/>
              </a:rPr>
              <a:t>وبرغم أن التغيير يقضي على الكثير من المشكلات التي يعاني منها المجتمع إلا أنه في نفس الوقت قد يأتي بمشكلات جديدة تختلف عن المشكلات التي يمكن التخلص منها . كذلك يلاحظ أن من أهم المشكلات التي تلازم التغيير الاجتماعي هي انحلال الترابط الأسري وارتفاع مستوى الجريمة واهتزاز قيم المجتمع بصورة عامة ويكون دائما التغيير الاجتماعي انعكاسا للتغيير الاقتصادي</a:t>
            </a:r>
            <a:endParaRPr lang="ar-SA" sz="2000" b="0" i="0" dirty="0">
              <a:solidFill>
                <a:srgbClr val="222222"/>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3273481303"/>
      </p:ext>
    </p:extLst>
  </p:cSld>
  <p:clrMapOvr>
    <a:masterClrMapping/>
  </p:clrMapOvr>
  <mc:AlternateContent xmlns:mc="http://schemas.openxmlformats.org/markup-compatibility/2006" xmlns:p14="http://schemas.microsoft.com/office/powerpoint/2010/main">
    <mc:Choice Requires="p14">
      <p:transition p14:dur="10" advTm="73607"/>
    </mc:Choice>
    <mc:Fallback xmlns="">
      <p:transition advTm="7360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454373"/>
            <a:ext cx="10812720" cy="4600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26970" y="1554478"/>
            <a:ext cx="10538059" cy="4195251"/>
          </a:xfrm>
          <a:prstGeom prst="rect">
            <a:avLst/>
          </a:prstGeom>
        </p:spPr>
        <p:txBody>
          <a:bodyPr wrap="square">
            <a:spAutoFit/>
          </a:bodyPr>
          <a:lstStyle/>
          <a:p>
            <a:pPr algn="r" rtl="1" fontAlgn="base">
              <a:lnSpc>
                <a:spcPct val="150000"/>
              </a:lnSpc>
            </a:pPr>
            <a:r>
              <a:rPr lang="ar-SA" sz="2000" b="1" i="0" dirty="0">
                <a:solidFill>
                  <a:srgbClr val="0070C0"/>
                </a:solidFill>
                <a:effectLst/>
                <a:latin typeface="Alexandria Light" pitchFamily="2" charset="-78"/>
                <a:cs typeface="Alexandria Light" pitchFamily="2" charset="-78"/>
              </a:rPr>
              <a:t>نظريات التغيير الاجتماعي</a:t>
            </a:r>
            <a:r>
              <a:rPr lang="ar-SA" sz="2000" b="0" i="0" dirty="0">
                <a:solidFill>
                  <a:srgbClr val="0070C0"/>
                </a:solidFill>
                <a:effectLst/>
                <a:latin typeface="Alexandria Light" pitchFamily="2" charset="-78"/>
                <a:cs typeface="Alexandria Light" pitchFamily="2" charset="-78"/>
              </a:rPr>
              <a:t> </a:t>
            </a:r>
            <a:r>
              <a:rPr lang="ar-SA" sz="2000" b="1" i="0" dirty="0">
                <a:solidFill>
                  <a:srgbClr val="0070C0"/>
                </a:solidFill>
                <a:effectLst/>
                <a:latin typeface="Alexandria Light" pitchFamily="2" charset="-78"/>
                <a:cs typeface="Alexandria Light" pitchFamily="2" charset="-78"/>
              </a:rPr>
              <a:t>والثقافي:</a:t>
            </a:r>
            <a:endParaRPr lang="ar-SA" sz="2000" b="0" i="0" dirty="0">
              <a:solidFill>
                <a:srgbClr val="0070C0"/>
              </a:solidFill>
              <a:effectLst/>
              <a:latin typeface="Alexandria Light" pitchFamily="2" charset="-78"/>
              <a:cs typeface="Alexandria Light" pitchFamily="2" charset="-78"/>
            </a:endParaRPr>
          </a:p>
          <a:p>
            <a:pPr algn="r" rtl="1" fontAlgn="base">
              <a:lnSpc>
                <a:spcPct val="150000"/>
              </a:lnSpc>
            </a:pPr>
            <a:r>
              <a:rPr lang="ar-SA" sz="2000" b="0" i="0" dirty="0">
                <a:solidFill>
                  <a:srgbClr val="000000"/>
                </a:solidFill>
                <a:effectLst/>
                <a:latin typeface="Alexandria Light" pitchFamily="2" charset="-78"/>
                <a:cs typeface="Alexandria Light" pitchFamily="2" charset="-78"/>
              </a:rPr>
              <a:t>يفكر علماء الاجتماع في رصدهم لظواهر التغيير الاجتماعي في الأساليب التي يحدث بها التغيير، وفي الاطراد والانتظام الذي قد يتبدى في هذه الأساليب، ومن هنا بدأت تظهر العديد من النظريات التي تفسر التغيير الاجتماعي.</a:t>
            </a:r>
          </a:p>
          <a:p>
            <a:pPr algn="r" rtl="1" fontAlgn="base">
              <a:lnSpc>
                <a:spcPct val="150000"/>
              </a:lnSpc>
            </a:pPr>
            <a:r>
              <a:rPr lang="ar-SA" sz="2000" b="0" i="0" dirty="0">
                <a:solidFill>
                  <a:srgbClr val="000000"/>
                </a:solidFill>
                <a:effectLst/>
                <a:latin typeface="Alexandria Light" pitchFamily="2" charset="-78"/>
                <a:cs typeface="Alexandria Light" pitchFamily="2" charset="-78"/>
              </a:rPr>
              <a:t>تعتبر النظريات الحتمية أولى هذه النظريات ويقصد بالنظريات الحتمية تلك النظريات التي تركز في دراستها للتغير على عامل واحد فحسب، وتفترض كل نظرية من هذه النظريات أن عاملا واحدا - كالاقتصاد أو المناخ أو غيرهما - هو العامل الوحيد الذي يحرك كل العوامل الأخرى ، ولذلك فإن هذه النظريات توصف بأنها نظريات اختزالية أي أنها تختزل كل العوامل في عامل واحد، وتعتبر أن هذا العامل هو العامل الكافي وحده لحدوث التغيير.</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209951817"/>
      </p:ext>
    </p:extLst>
  </p:cSld>
  <p:clrMapOvr>
    <a:masterClrMapping/>
  </p:clrMapOvr>
  <mc:AlternateContent xmlns:mc="http://schemas.openxmlformats.org/markup-compatibility/2006" xmlns:p14="http://schemas.microsoft.com/office/powerpoint/2010/main">
    <mc:Choice Requires="p14">
      <p:transition p14:dur="10" advTm="71651"/>
    </mc:Choice>
    <mc:Fallback xmlns="">
      <p:transition advTm="7165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6388" y="1264693"/>
            <a:ext cx="11139808" cy="4790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689642" y="1350760"/>
            <a:ext cx="10848641" cy="4310667"/>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إلا أن </a:t>
            </a:r>
            <a:r>
              <a:rPr lang="ar-SA" sz="2000" b="0" i="0" dirty="0">
                <a:solidFill>
                  <a:srgbClr val="0070C0"/>
                </a:solidFill>
                <a:effectLst/>
                <a:latin typeface="Alexandria Light" pitchFamily="2" charset="-78"/>
                <a:cs typeface="Alexandria Light" pitchFamily="2" charset="-78"/>
              </a:rPr>
              <a:t>التفكير العلمي المعاصر يميل إلى رفض هذه الحتميات لأسباب عديدة أهمها</a:t>
            </a:r>
            <a:r>
              <a:rPr lang="ar-SA" sz="2000" b="0" i="0" dirty="0">
                <a:solidFill>
                  <a:srgbClr val="000000"/>
                </a:solidFill>
                <a:effectLst/>
                <a:latin typeface="Alexandria Light" pitchFamily="2" charset="-78"/>
                <a:cs typeface="Alexandria Light" pitchFamily="2" charset="-78"/>
              </a:rPr>
              <a:t>:</a:t>
            </a:r>
          </a:p>
          <a:p>
            <a:pPr algn="r" rtl="1" fontAlgn="base">
              <a:lnSpc>
                <a:spcPct val="200000"/>
              </a:lnSpc>
            </a:pPr>
            <a:r>
              <a:rPr lang="ar-SA" sz="2000" b="0" i="0" dirty="0">
                <a:solidFill>
                  <a:srgbClr val="000000"/>
                </a:solidFill>
                <a:effectLst/>
                <a:latin typeface="Alexandria Light" pitchFamily="2" charset="-78"/>
                <a:cs typeface="Alexandria Light" pitchFamily="2" charset="-78"/>
              </a:rPr>
              <a:t>إنها نظريات غير علمية لأنها تؤكد سببا واحدا دون تمحيص علمي دقيق في الأسباب الأخرى وفي ضوء هذه الانتقادات وغيرها أصبح المجال مفتوحا نحو صياغات أفضل لنظريات في التغيير الاجتماعي.</a:t>
            </a:r>
          </a:p>
          <a:p>
            <a:pPr algn="r" rtl="1" fontAlgn="base">
              <a:lnSpc>
                <a:spcPct val="200000"/>
              </a:lnSpc>
            </a:pPr>
            <a:r>
              <a:rPr lang="ar-SA" sz="2000" b="0" i="0" dirty="0">
                <a:solidFill>
                  <a:srgbClr val="000000"/>
                </a:solidFill>
                <a:effectLst/>
                <a:latin typeface="Alexandria Light" pitchFamily="2" charset="-78"/>
                <a:cs typeface="Alexandria Light" pitchFamily="2" charset="-78"/>
              </a:rPr>
              <a:t>أيضا من النظريات التي تناولت التغيير الاجتماعي </a:t>
            </a:r>
            <a:r>
              <a:rPr lang="ar-SA" sz="2000" b="0" i="0" dirty="0">
                <a:solidFill>
                  <a:srgbClr val="C00000"/>
                </a:solidFill>
                <a:effectLst/>
                <a:latin typeface="Alexandria Light" pitchFamily="2" charset="-78"/>
                <a:cs typeface="Alexandria Light" pitchFamily="2" charset="-78"/>
              </a:rPr>
              <a:t>النظريات التطورية </a:t>
            </a:r>
            <a:r>
              <a:rPr lang="ar-SA" sz="2000" b="0" i="0" dirty="0">
                <a:solidFill>
                  <a:srgbClr val="000000"/>
                </a:solidFill>
                <a:effectLst/>
                <a:latin typeface="Alexandria Light" pitchFamily="2" charset="-78"/>
                <a:cs typeface="Alexandria Light" pitchFamily="2" charset="-78"/>
              </a:rPr>
              <a:t>انتشرت في القرن التاسع عشر، وكانت متوازية إلى حد ما مع النظريات الحتمية وإن كانت تستمد جذورها من الفلسفات القديمة ولقد ظهرت النظريات التطورية من خلال الاعتقاد بأن المجتمعات تسير في مسار واحد محدد سلفا عبر مراحل يمكن التعرف عليها</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2962839634"/>
      </p:ext>
    </p:extLst>
  </p:cSld>
  <p:clrMapOvr>
    <a:masterClrMapping/>
  </p:clrMapOvr>
  <mc:AlternateContent xmlns:mc="http://schemas.openxmlformats.org/markup-compatibility/2006" xmlns:p14="http://schemas.microsoft.com/office/powerpoint/2010/main">
    <mc:Choice Requires="p14">
      <p:transition p14:dur="10" advTm="65678"/>
    </mc:Choice>
    <mc:Fallback xmlns="">
      <p:transition advTm="6567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2000" y="1341693"/>
            <a:ext cx="10595811" cy="4712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264778" y="1745396"/>
            <a:ext cx="9314847" cy="3695114"/>
          </a:xfrm>
          <a:prstGeom prst="rect">
            <a:avLst/>
          </a:prstGeom>
        </p:spPr>
        <p:txBody>
          <a:bodyPr wrap="square">
            <a:spAutoFit/>
          </a:bodyPr>
          <a:lstStyle/>
          <a:p>
            <a:pPr algn="r" rtl="1" fontAlgn="base">
              <a:lnSpc>
                <a:spcPct val="200000"/>
              </a:lnSpc>
            </a:pPr>
            <a:r>
              <a:rPr lang="ar-SA" sz="2000" b="1" i="0" dirty="0">
                <a:solidFill>
                  <a:srgbClr val="0070C0"/>
                </a:solidFill>
                <a:effectLst/>
                <a:latin typeface="Alexandria Light" pitchFamily="2" charset="-78"/>
                <a:cs typeface="Alexandria Light" pitchFamily="2" charset="-78"/>
              </a:rPr>
              <a:t>وكمثال للنظريات التطورية النظريات الخطية إذ أن الفكر التطوري المبكر سار في خطين رئيسيين في تحديد مراحل التطور :-</a:t>
            </a:r>
            <a:endParaRPr lang="ar-SA" sz="2000" b="0" i="0" dirty="0">
              <a:solidFill>
                <a:srgbClr val="0070C0"/>
              </a:solidFill>
              <a:effectLst/>
              <a:latin typeface="Alexandria Light" pitchFamily="2" charset="-78"/>
              <a:cs typeface="Alexandria Light" pitchFamily="2" charset="-78"/>
            </a:endParaRPr>
          </a:p>
          <a:p>
            <a:pPr algn="r" rtl="1" fontAlgn="base">
              <a:lnSpc>
                <a:spcPct val="200000"/>
              </a:lnSpc>
              <a:buFont typeface="+mj-lt"/>
              <a:buAutoNum type="arabicPeriod"/>
            </a:pPr>
            <a:r>
              <a:rPr lang="ar-SA" sz="2000" b="0" i="0" dirty="0">
                <a:solidFill>
                  <a:srgbClr val="222222"/>
                </a:solidFill>
                <a:effectLst/>
                <a:latin typeface="Alexandria Light" pitchFamily="2" charset="-78"/>
                <a:cs typeface="Alexandria Light" pitchFamily="2" charset="-78"/>
              </a:rPr>
              <a:t>التركيز على عنصر واحد من عناصر الحياة الاجتماعية أو الثقافية وتحديد المراحل الزمنية التي سارت فيها المجتمعات وفقا لهذا العنصر. وهكذا مال بعض التطوريين إلى التركيز على الجوانب الاقتصادية كالقول بأن المجتمعات مرت بمرحلة الصيد ثم مرحلة الرعي ، ثم مرحلة الزراعة . </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2549482472"/>
      </p:ext>
    </p:extLst>
  </p:cSld>
  <p:clrMapOvr>
    <a:masterClrMapping/>
  </p:clrMapOvr>
  <mc:AlternateContent xmlns:mc="http://schemas.openxmlformats.org/markup-compatibility/2006" xmlns:p14="http://schemas.microsoft.com/office/powerpoint/2010/main">
    <mc:Choice Requires="p14">
      <p:transition p14:dur="10" advTm="72443"/>
    </mc:Choice>
    <mc:Fallback xmlns="">
      <p:transition advTm="724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9527" y="1514951"/>
            <a:ext cx="10289407" cy="4194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264778" y="2120781"/>
            <a:ext cx="9314847" cy="2464008"/>
          </a:xfrm>
          <a:prstGeom prst="rect">
            <a:avLst/>
          </a:prstGeom>
        </p:spPr>
        <p:txBody>
          <a:bodyPr wrap="square">
            <a:spAutoFit/>
          </a:bodyPr>
          <a:lstStyle/>
          <a:p>
            <a:pPr algn="r" rtl="1" fontAlgn="base">
              <a:lnSpc>
                <a:spcPct val="200000"/>
              </a:lnSpc>
            </a:pPr>
            <a:r>
              <a:rPr lang="ar-SA" sz="2000" b="0" i="0" dirty="0">
                <a:solidFill>
                  <a:srgbClr val="222222"/>
                </a:solidFill>
                <a:effectLst/>
                <a:latin typeface="Alexandria Light" pitchFamily="2" charset="-78"/>
                <a:cs typeface="Alexandria Light" pitchFamily="2" charset="-78"/>
              </a:rPr>
              <a:t>ومال بعضهم الآخر إلى التركيز على الأسرة كمؤسسة اجتماعية فقالوا بتحول الأسرة من الأسرة المشاغبة إلى الأسرة ذات النسب الأمومي إلى الأسرة ذات النسب الأبوي، إن المراحل التطورية هنا تلتف حول عنصر ثقافي واحد كالاقتصاد أو الأسرة، ومنه تتحدد طبيعة المراحل التي يمر بها التطور.</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1068271824"/>
      </p:ext>
    </p:extLst>
  </p:cSld>
  <p:clrMapOvr>
    <a:masterClrMapping/>
  </p:clrMapOvr>
  <mc:AlternateContent xmlns:mc="http://schemas.openxmlformats.org/markup-compatibility/2006" xmlns:p14="http://schemas.microsoft.com/office/powerpoint/2010/main">
    <mc:Choice Requires="p14">
      <p:transition p14:dur="10" advTm="68398"/>
    </mc:Choice>
    <mc:Fallback xmlns="">
      <p:transition advTm="6839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32034" y="1568918"/>
            <a:ext cx="9798518" cy="4475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510765" y="1736331"/>
            <a:ext cx="9170469" cy="3695114"/>
          </a:xfrm>
          <a:prstGeom prst="rect">
            <a:avLst/>
          </a:prstGeom>
        </p:spPr>
        <p:txBody>
          <a:bodyPr wrap="square">
            <a:spAutoFit/>
          </a:bodyPr>
          <a:lstStyle/>
          <a:p>
            <a:pPr algn="r" rtl="1" fontAlgn="base">
              <a:lnSpc>
                <a:spcPct val="200000"/>
              </a:lnSpc>
            </a:pPr>
            <a:r>
              <a:rPr lang="ar-SA" sz="2000" b="0" i="0" dirty="0">
                <a:solidFill>
                  <a:srgbClr val="222222"/>
                </a:solidFill>
                <a:effectLst/>
                <a:latin typeface="Alexandria Light" pitchFamily="2" charset="-78"/>
                <a:cs typeface="Alexandria Light" pitchFamily="2" charset="-78"/>
              </a:rPr>
              <a:t>2- بدلا من التركيز على عنصر واحد مال بعض التطوريين إلى النظر للتطور الكلي في البناء الاجتماعي أو الثقافي، وتحديد المراحل بشكل كلي دون التركيز على عنصر بعينه. وتندرج تحت هذا الموقف معظم الإسهامات التطورية الشهيرة في القرن التاسع عشر، ومن الأمثلة عليها نظرية أوجست كونت عن تطور المجتمعات من المرحلة الوضعية ونظرية ماركس في التحول من المجتمع </a:t>
            </a:r>
            <a:r>
              <a:rPr lang="ar-SA" sz="2000" b="0" i="0" dirty="0" err="1">
                <a:solidFill>
                  <a:srgbClr val="222222"/>
                </a:solidFill>
                <a:effectLst/>
                <a:latin typeface="Alexandria Light" pitchFamily="2" charset="-78"/>
                <a:cs typeface="Alexandria Light" pitchFamily="2" charset="-78"/>
              </a:rPr>
              <a:t>المشاعي</a:t>
            </a:r>
            <a:r>
              <a:rPr lang="ar-SA" sz="2000" b="0" i="0" dirty="0">
                <a:solidFill>
                  <a:srgbClr val="222222"/>
                </a:solidFill>
                <a:effectLst/>
                <a:latin typeface="Alexandria Light" pitchFamily="2" charset="-78"/>
                <a:cs typeface="Alexandria Light" pitchFamily="2" charset="-78"/>
              </a:rPr>
              <a:t> إلى المجتمع الإقطاعي إلى المجتمع الرأسمالي إلى المجتمع الاشتراكي.</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1634341809"/>
      </p:ext>
    </p:extLst>
  </p:cSld>
  <p:clrMapOvr>
    <a:masterClrMapping/>
  </p:clrMapOvr>
  <mc:AlternateContent xmlns:mc="http://schemas.openxmlformats.org/markup-compatibility/2006" xmlns:p14="http://schemas.microsoft.com/office/powerpoint/2010/main">
    <mc:Choice Requires="p14">
      <p:transition p14:dur="10" advTm="66666"/>
    </mc:Choice>
    <mc:Fallback xmlns="">
      <p:transition advTm="6666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5405" y="1592548"/>
            <a:ext cx="10183531" cy="403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502744" y="2092465"/>
            <a:ext cx="9468852" cy="2464008"/>
          </a:xfrm>
          <a:prstGeom prst="rect">
            <a:avLst/>
          </a:prstGeom>
        </p:spPr>
        <p:txBody>
          <a:bodyPr wrap="square">
            <a:spAutoFit/>
          </a:bodyPr>
          <a:lstStyle/>
          <a:p>
            <a:pPr algn="r" rtl="1" fontAlgn="base">
              <a:lnSpc>
                <a:spcPct val="200000"/>
              </a:lnSpc>
            </a:pPr>
            <a:r>
              <a:rPr lang="ar-SA" sz="2000" b="0" i="0" dirty="0">
                <a:solidFill>
                  <a:srgbClr val="222222"/>
                </a:solidFill>
                <a:effectLst/>
                <a:latin typeface="Alexandria Light" pitchFamily="2" charset="-78"/>
                <a:cs typeface="Alexandria Light" pitchFamily="2" charset="-78"/>
              </a:rPr>
              <a:t>ونظرية لويس مورجان عن التحول من المجتمع البدائي إلى المجتمع البربري، إلى الحضارة، ونظرية سبنسر في التحول من المجتمع العسكري إلى المجتمع الصناعي، ذلك التحول الذي يصاحبه تحول من حالة التجانس المطلق إلى حالة </a:t>
            </a:r>
            <a:r>
              <a:rPr lang="ar-SA" sz="2000" b="0" i="0" dirty="0" err="1">
                <a:solidFill>
                  <a:srgbClr val="222222"/>
                </a:solidFill>
                <a:effectLst/>
                <a:latin typeface="Alexandria Light" pitchFamily="2" charset="-78"/>
                <a:cs typeface="Alexandria Light" pitchFamily="2" charset="-78"/>
              </a:rPr>
              <a:t>اللا</a:t>
            </a:r>
            <a:r>
              <a:rPr lang="ar-SA" sz="2000" b="0" i="0" dirty="0">
                <a:solidFill>
                  <a:srgbClr val="222222"/>
                </a:solidFill>
                <a:effectLst/>
                <a:latin typeface="Alexandria Light" pitchFamily="2" charset="-78"/>
                <a:cs typeface="Alexandria Light" pitchFamily="2" charset="-78"/>
              </a:rPr>
              <a:t> تجانس غير المستقر. كذلك ظهرت عدة نظريات في القرون الأخيرة عن التغيير الاجتماعي أسسه واتجاهاته وعوامله.</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4262555897"/>
      </p:ext>
    </p:extLst>
  </p:cSld>
  <p:clrMapOvr>
    <a:masterClrMapping/>
  </p:clrMapOvr>
  <mc:AlternateContent xmlns:mc="http://schemas.openxmlformats.org/markup-compatibility/2006" xmlns:p14="http://schemas.microsoft.com/office/powerpoint/2010/main">
    <mc:Choice Requires="p14">
      <p:transition p14:dur="10" advTm="37679"/>
    </mc:Choice>
    <mc:Fallback xmlns="">
      <p:transition advTm="3767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5405" y="1592548"/>
            <a:ext cx="10183531" cy="403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435367" y="1764107"/>
            <a:ext cx="9468852" cy="3695114"/>
          </a:xfrm>
          <a:prstGeom prst="rect">
            <a:avLst/>
          </a:prstGeom>
        </p:spPr>
        <p:txBody>
          <a:bodyPr wrap="square">
            <a:spAutoFit/>
          </a:bodyPr>
          <a:lstStyle/>
          <a:p>
            <a:pPr algn="r" rtl="1" fontAlgn="base">
              <a:lnSpc>
                <a:spcPct val="200000"/>
              </a:lnSpc>
            </a:pPr>
            <a:r>
              <a:rPr lang="ar-SA" sz="2000" b="0" i="0" dirty="0">
                <a:solidFill>
                  <a:srgbClr val="333333"/>
                </a:solidFill>
                <a:effectLst/>
                <a:latin typeface="Alexandria Light" pitchFamily="2" charset="-78"/>
                <a:cs typeface="Alexandria Light" pitchFamily="2" charset="-78"/>
              </a:rPr>
              <a:t>ويهتمّ الكثير من الناس بالثقافة الاجتماعيّة وبأن يكونوا مثقّفين وملمّين بكافّة مجالات الحياة، فالثقافة بشكل عام هي الأمور التي تجعل الإنسان قادراً على بناء فكر وروح معطاءة، وتدفعه للتحرك نحو الحياة ومواجهة كافة الأمور بالشكل العقلاني والصحيح، حيث إنّها مجموعة متكاملة من الآداب، والعلوم، والفنون، كالعقائد والتاريخ والرسم، والثقافة الاجتماعيّة بشكل خاص هي كل ما يدور في المجتمع من عادات وتقاليد وعلوم ودراسات.</a:t>
            </a:r>
            <a:endParaRPr lang="ar-SA" sz="2000" b="0" i="0" dirty="0">
              <a:solidFill>
                <a:srgbClr val="222222"/>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2123112818"/>
      </p:ext>
    </p:extLst>
  </p:cSld>
  <p:clrMapOvr>
    <a:masterClrMapping/>
  </p:clrMapOvr>
  <mc:AlternateContent xmlns:mc="http://schemas.openxmlformats.org/markup-compatibility/2006" xmlns:p14="http://schemas.microsoft.com/office/powerpoint/2010/main">
    <mc:Choice Requires="p14">
      <p:transition p14:dur="10" advTm="49306"/>
    </mc:Choice>
    <mc:Fallback xmlns="">
      <p:transition advTm="4930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5405" y="1592548"/>
            <a:ext cx="10183531" cy="403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435367" y="1764107"/>
            <a:ext cx="9468852" cy="3695114"/>
          </a:xfrm>
          <a:prstGeom prst="rect">
            <a:avLst/>
          </a:prstGeom>
        </p:spPr>
        <p:txBody>
          <a:bodyPr wrap="square">
            <a:spAutoFit/>
          </a:bodyPr>
          <a:lstStyle/>
          <a:p>
            <a:pPr algn="r" rtl="1" fontAlgn="base">
              <a:lnSpc>
                <a:spcPct val="200000"/>
              </a:lnSpc>
            </a:pPr>
            <a:r>
              <a:rPr lang="ar-SA" sz="2000" b="0" i="0" dirty="0">
                <a:solidFill>
                  <a:srgbClr val="333333"/>
                </a:solidFill>
                <a:effectLst/>
                <a:latin typeface="Alexandria Light" pitchFamily="2" charset="-78"/>
                <a:cs typeface="Alexandria Light" pitchFamily="2" charset="-78"/>
              </a:rPr>
              <a:t>وللثقافة الاجتماعية علاقة مباشرة بالأخلاق، وذلك من خلال عادات وتقاليد وسنن المجتمع، فإن قاموا بتأسيسها بالأسس الفضيلة والصالحة، فستخلق جواً مناسباً للتربيّة الصحيح والتهذيب، أمّا إن تأسست من الرذائل والفساد الأخلاقي، فستخلق جوّ مناسب لنشر القبائح والجرائم في المجتمع، ولقد انحرف العديد من الأقوام السابقة بسبب وجود قيم منحرفة بالمجتمع وتقاليد غير صحيحة وغير سوية، ممّا أدّى إلى إسقاطهم للرذيلة وتدمير المجتمع كافة.</a:t>
            </a:r>
            <a:endParaRPr lang="ar-SA" sz="2000" b="0" i="0" dirty="0">
              <a:solidFill>
                <a:srgbClr val="222222"/>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949462636"/>
      </p:ext>
    </p:extLst>
  </p:cSld>
  <p:clrMapOvr>
    <a:masterClrMapping/>
  </p:clrMapOvr>
  <mc:AlternateContent xmlns:mc="http://schemas.openxmlformats.org/markup-compatibility/2006" xmlns:p14="http://schemas.microsoft.com/office/powerpoint/2010/main">
    <mc:Choice Requires="p14">
      <p:transition p14:dur="10" advTm="44189"/>
    </mc:Choice>
    <mc:Fallback xmlns="">
      <p:transition advTm="4418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5405" y="1592548"/>
            <a:ext cx="10183531" cy="403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435367" y="1764107"/>
            <a:ext cx="9468852" cy="3695114"/>
          </a:xfrm>
          <a:prstGeom prst="rect">
            <a:avLst/>
          </a:prstGeom>
        </p:spPr>
        <p:txBody>
          <a:bodyPr wrap="square">
            <a:spAutoFit/>
          </a:bodyPr>
          <a:lstStyle/>
          <a:p>
            <a:pPr algn="r" rtl="1" fontAlgn="base">
              <a:lnSpc>
                <a:spcPct val="200000"/>
              </a:lnSpc>
            </a:pPr>
            <a:r>
              <a:rPr lang="ar-SA" sz="2000" b="0" i="0" dirty="0">
                <a:solidFill>
                  <a:srgbClr val="333333"/>
                </a:solidFill>
                <a:effectLst/>
                <a:latin typeface="Alexandria Light" pitchFamily="2" charset="-78"/>
                <a:cs typeface="Alexandria Light" pitchFamily="2" charset="-78"/>
              </a:rPr>
              <a:t>بحيث أن الأخلاق التي تتكون منها الثقافة الاجتماعية لها دور أساسي في تديد مكانة المجتمع وازدهاره ومدى تقدّمه، فإن كانت الثقافة السائدة ذات مستوى مرموق، فإنّها حتماً ستنتج إفراداً ذوي أخلاق عالية وفعالين في المجتمع، والعكس سيؤدّي إلى زيادة الفشل وتفشي الجريمة بالمجتمع، ومن الثقافات السيّئة التي كانت سائدة بالعصور القديمة: وأد الإناث، عبادة الأصنام، العبيد، وهناك العديد من الثقافات السيّئة في عصرنا الحالي.</a:t>
            </a:r>
            <a:endParaRPr lang="ar-SA" sz="2000" b="0" i="0" dirty="0">
              <a:solidFill>
                <a:srgbClr val="222222"/>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1511833352"/>
      </p:ext>
    </p:extLst>
  </p:cSld>
  <p:clrMapOvr>
    <a:masterClrMapping/>
  </p:clrMapOvr>
  <mc:AlternateContent xmlns:mc="http://schemas.openxmlformats.org/markup-compatibility/2006" xmlns:p14="http://schemas.microsoft.com/office/powerpoint/2010/main">
    <mc:Choice Requires="p14">
      <p:transition p14:dur="10" advTm="43460"/>
    </mc:Choice>
    <mc:Fallback xmlns="">
      <p:transition advTm="4346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صوت مسجّل">
            <a:hlinkClick r:id="" action="ppaction://media"/>
            <a:extLst>
              <a:ext uri="{FF2B5EF4-FFF2-40B4-BE49-F238E27FC236}">
                <a16:creationId xmlns:a16="http://schemas.microsoft.com/office/drawing/2014/main" id="{18FC8E60-3F48-8648-7072-AEBEC799CD4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892800" y="3225800"/>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68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documentManagement/types"/>
    <ds:schemaRef ds:uri="http://purl.org/dc/terms/"/>
    <ds:schemaRef ds:uri="aca13214-df29-4e3c-a050-857c0bf7bd8e"/>
    <ds:schemaRef ds:uri="http://purl.org/dc/dcmitype/"/>
    <ds:schemaRef ds:uri="http://schemas.microsoft.com/office/2006/metadata/properties"/>
    <ds:schemaRef ds:uri="http://schemas.openxmlformats.org/package/2006/metadata/core-properties"/>
    <ds:schemaRef ds:uri="688354b5-287c-4cda-825e-1d7935aea40e"/>
    <ds:schemaRef ds:uri="http://www.w3.org/XML/1998/namespace"/>
    <ds:schemaRef ds:uri="http://purl.org/dc/elements/1.1/"/>
  </ds:schemaRefs>
</ds:datastoreItem>
</file>

<file path=customXml/itemProps3.xml><?xml version="1.0" encoding="utf-8"?>
<ds:datastoreItem xmlns:ds="http://schemas.openxmlformats.org/officeDocument/2006/customXml" ds:itemID="{684EAD97-DCDB-4E24-BB47-57A6406C586E}"/>
</file>

<file path=docProps/app.xml><?xml version="1.0" encoding="utf-8"?>
<Properties xmlns="http://schemas.openxmlformats.org/officeDocument/2006/extended-properties" xmlns:vt="http://schemas.openxmlformats.org/officeDocument/2006/docPropsVTypes">
  <TotalTime>8643</TotalTime>
  <Words>3364</Words>
  <Application>Microsoft Office PowerPoint</Application>
  <PresentationFormat>شاشة عريضة</PresentationFormat>
  <Paragraphs>143</Paragraphs>
  <Slides>41</Slides>
  <Notes>5</Notes>
  <HiddenSlides>0</HiddenSlides>
  <MMClips>1</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41</vt:i4>
      </vt:variant>
    </vt:vector>
  </HeadingPairs>
  <TitlesOfParts>
    <vt:vector size="47" baseType="lpstr">
      <vt:lpstr>Calibri</vt:lpstr>
      <vt:lpstr>Alexandria</vt:lpstr>
      <vt:lpstr>Alexandria Light</vt:lpstr>
      <vt:lpstr>Calibri Light</vt:lpstr>
      <vt:lpstr>Arial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41</cp:revision>
  <dcterms:created xsi:type="dcterms:W3CDTF">2023-04-29T09:08:00Z</dcterms:created>
  <dcterms:modified xsi:type="dcterms:W3CDTF">2024-10-17T10:15:35Z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