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</p:sldIdLst>
  <p:sldSz cx="12192000" cy="6858000"/>
  <p:notesSz cx="6858000" cy="9144000"/>
  <p:defaultTextStyle>
    <a:defPPr>
      <a:defRPr lang="ar-E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68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ar-EG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104C1-5BD5-4982-8B72-8A3A677B7AB3}" type="datetimeFigureOut">
              <a:rPr lang="ar-EG" smtClean="0"/>
              <a:t>13/06/1447</a:t>
            </a:fld>
            <a:endParaRPr lang="ar-E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5B89E-F30B-4B66-90C2-6C310CEE127A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143166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ar-EG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EG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104C1-5BD5-4982-8B72-8A3A677B7AB3}" type="datetimeFigureOut">
              <a:rPr lang="ar-EG" smtClean="0"/>
              <a:t>13/06/1447</a:t>
            </a:fld>
            <a:endParaRPr lang="ar-E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r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A5B89E-F30B-4B66-90C2-6C310CEE127A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297577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522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964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Learning Objectives:</a:t>
            </a:r>
            <a:endParaRPr lang="en-US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561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600" b="1" smtClean="0">
                <a:solidFill>
                  <a:srgbClr val="002060"/>
                </a:solidFill>
              </a:rPr>
              <a:t>Dijkstra’s Algorithm</a:t>
            </a:r>
            <a:endParaRPr lang="en-US" sz="46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762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2800" b="1" smtClean="0">
                <a:solidFill>
                  <a:srgbClr val="3B62AF"/>
                </a:solidFill>
                <a:latin typeface="Arial" charset="0"/>
              </a:rPr>
              <a:t>Dijkstra's algorithm Applications: </a:t>
            </a:r>
            <a:endParaRPr lang="en-US" sz="2800" b="1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08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2800" b="1" smtClean="0">
                <a:solidFill>
                  <a:srgbClr val="3B62AF"/>
                </a:solidFill>
                <a:latin typeface="Arial" charset="0"/>
              </a:rPr>
              <a:t>Dijkstra's algorithm Applications: </a:t>
            </a:r>
            <a:endParaRPr lang="en-US" sz="2800" b="1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8783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2800" b="1" smtClean="0">
                <a:solidFill>
                  <a:srgbClr val="3B62AF"/>
                </a:solidFill>
                <a:latin typeface="Arial" charset="0"/>
              </a:rPr>
              <a:t>Dijkstra's algorithm Applications: </a:t>
            </a:r>
            <a:endParaRPr lang="en-US" sz="2800" b="1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635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smtClean="0">
                <a:solidFill>
                  <a:srgbClr val="002060"/>
                </a:solidFill>
                <a:sym typeface="Lato Light"/>
              </a:rPr>
              <a:t>DIJKSTRA’S ALGORITHM</a:t>
            </a:r>
            <a:endParaRPr lang="en-US" sz="4000" dirty="0">
              <a:solidFill>
                <a:srgbClr val="002060"/>
              </a:solidFill>
              <a:sym typeface="Lato Light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939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600" b="1" smtClean="0">
                <a:solidFill>
                  <a:srgbClr val="3B62AF"/>
                </a:solidFill>
                <a:latin typeface="Arial" charset="0"/>
              </a:rPr>
              <a:t>Single-Source Shortest Path Problem </a:t>
            </a:r>
            <a:endParaRPr lang="en-US" sz="3600" b="1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549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600" b="1" smtClean="0">
                <a:solidFill>
                  <a:srgbClr val="3B62AF"/>
                </a:solidFill>
                <a:latin typeface="Arial" charset="0"/>
              </a:rPr>
              <a:t>Exercise 1:</a:t>
            </a:r>
            <a:endParaRPr lang="en-US" sz="3600" b="1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713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200" b="1" smtClean="0">
                <a:solidFill>
                  <a:srgbClr val="3B62AF"/>
                </a:solidFill>
                <a:latin typeface="Arial" charset="0"/>
              </a:rPr>
              <a:t>Single-Source </a:t>
            </a:r>
            <a:r>
              <a:rPr lang="en-US" sz="3200" b="1" smtClean="0">
                <a:solidFill>
                  <a:srgbClr val="0B5394"/>
                </a:solidFill>
                <a:latin typeface="Arial" charset="0"/>
              </a:rPr>
              <a:t>Shortest path problem</a:t>
            </a:r>
            <a:endParaRPr lang="en-US" sz="3200" b="1" dirty="0">
              <a:solidFill>
                <a:srgbClr val="0B5394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6471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600" b="1" smtClean="0">
                <a:solidFill>
                  <a:srgbClr val="0B5394"/>
                </a:solidFill>
                <a:latin typeface="Arial" charset="0"/>
              </a:rPr>
              <a:t>Edsger Wybe Dijkstra</a:t>
            </a:r>
            <a:endParaRPr lang="en-US" sz="3600" b="1" dirty="0">
              <a:solidFill>
                <a:srgbClr val="0B5394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493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600" b="1" smtClean="0">
                <a:solidFill>
                  <a:srgbClr val="3B62AF"/>
                </a:solidFill>
                <a:latin typeface="Arial" charset="0"/>
              </a:rPr>
              <a:t>Dijkstra's algorithm </a:t>
            </a:r>
            <a:endParaRPr lang="en-US" sz="3600" b="1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119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9947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smtClean="0">
                <a:solidFill>
                  <a:srgbClr val="3B62AF"/>
                </a:solidFill>
                <a:latin typeface="Arial" charset="0"/>
                <a:sym typeface="Lato Light"/>
              </a:rPr>
              <a:t>DIJKSTRA BY EXAMPLE</a:t>
            </a:r>
            <a:endParaRPr lang="en-US" sz="3600" b="1" dirty="0">
              <a:solidFill>
                <a:srgbClr val="3B62AF"/>
              </a:solidFill>
              <a:latin typeface="Arial" charset="0"/>
              <a:sym typeface="Lato Light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5458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5985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0030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1306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1124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3565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3044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9350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7416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9369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400" b="1" smtClean="0">
                <a:solidFill>
                  <a:schemeClr val="accent5"/>
                </a:solidFill>
                <a:latin typeface="Lato Light"/>
                <a:ea typeface="Lato Light"/>
                <a:cs typeface="Lato Light"/>
                <a:sym typeface="Lato Light"/>
              </a:rPr>
              <a:t>DIJKSTRA BY EXAMPLE</a:t>
            </a:r>
            <a:endParaRPr lang="en-US" sz="4000" b="1" dirty="0">
              <a:solidFill>
                <a:schemeClr val="accent5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2830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2541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5958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3496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7824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7477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938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7556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4515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74310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98258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3807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26830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33029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32254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45917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29672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87962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97343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47743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62491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smtClean="0">
                <a:solidFill>
                  <a:srgbClr val="3B62AF"/>
                </a:solidFill>
                <a:latin typeface="Arial" charset="0"/>
                <a:sym typeface="Lato Light"/>
              </a:rPr>
              <a:t>DIJKSTRA PSUEDOCODE</a:t>
            </a:r>
            <a:endParaRPr lang="en-US" sz="3600" b="1" dirty="0">
              <a:solidFill>
                <a:srgbClr val="3B62AF"/>
              </a:solidFill>
              <a:latin typeface="Arial" charset="0"/>
              <a:sym typeface="Lato Light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71730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600" smtClean="0">
                <a:solidFill>
                  <a:srgbClr val="3B62AF"/>
                </a:solidFill>
                <a:latin typeface="Arial" charset="0"/>
              </a:rPr>
              <a:t>Dijkstra Animated Example 1</a:t>
            </a:r>
            <a:endParaRPr lang="en-US" sz="3600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21270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600" smtClean="0">
                <a:solidFill>
                  <a:srgbClr val="3B62AF"/>
                </a:solidFill>
                <a:latin typeface="Arial" charset="0"/>
              </a:rPr>
              <a:t>Dijkstra Animated Example 1</a:t>
            </a:r>
            <a:endParaRPr lang="en-US" sz="3600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52684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600" smtClean="0">
                <a:solidFill>
                  <a:srgbClr val="3B62AF"/>
                </a:solidFill>
                <a:latin typeface="Arial" charset="0"/>
              </a:rPr>
              <a:t>Dijkstra Animated Example 1</a:t>
            </a:r>
            <a:endParaRPr lang="en-US" sz="3600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21036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600" smtClean="0">
                <a:solidFill>
                  <a:srgbClr val="3B62AF"/>
                </a:solidFill>
                <a:latin typeface="Arial" charset="0"/>
              </a:rPr>
              <a:t>Dijkstra Animated Example 1</a:t>
            </a:r>
            <a:endParaRPr lang="en-US" sz="3600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33599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600" smtClean="0">
                <a:solidFill>
                  <a:srgbClr val="3B62AF"/>
                </a:solidFill>
                <a:latin typeface="Arial" charset="0"/>
              </a:rPr>
              <a:t>Dijkstra Animated Example 1</a:t>
            </a:r>
            <a:endParaRPr lang="en-US" sz="3600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04012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600" smtClean="0">
                <a:solidFill>
                  <a:srgbClr val="3B62AF"/>
                </a:solidFill>
                <a:latin typeface="Arial" charset="0"/>
              </a:rPr>
              <a:t>Dijkstra Animated Example 1</a:t>
            </a:r>
            <a:endParaRPr lang="en-US" sz="3600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81915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600" smtClean="0">
                <a:solidFill>
                  <a:srgbClr val="3B62AF"/>
                </a:solidFill>
                <a:latin typeface="Arial" charset="0"/>
              </a:rPr>
              <a:t>Dijkstra Animated Example 1</a:t>
            </a:r>
            <a:endParaRPr lang="en-US" sz="3600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31818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600" smtClean="0">
                <a:solidFill>
                  <a:srgbClr val="3B62AF"/>
                </a:solidFill>
                <a:latin typeface="Arial" charset="0"/>
              </a:rPr>
              <a:t>Dijkstra Animated Example 1</a:t>
            </a:r>
            <a:endParaRPr lang="en-US" sz="3600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64445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870" smtClean="0">
                <a:solidFill>
                  <a:srgbClr val="3B62AF"/>
                </a:solidFill>
                <a:latin typeface="Arial" charset="0"/>
              </a:rPr>
              <a:t>Dijkstra Animated Example 1</a:t>
            </a:r>
            <a:endParaRPr lang="en-US" sz="3870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72863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600" smtClean="0">
                <a:solidFill>
                  <a:srgbClr val="3B62AF"/>
                </a:solidFill>
                <a:latin typeface="Arial" charset="0"/>
              </a:rPr>
              <a:t>Dijkstra Animated Example 1</a:t>
            </a:r>
            <a:endParaRPr lang="en-US" sz="3600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30284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smtClean="0">
                <a:solidFill>
                  <a:srgbClr val="3B62AF"/>
                </a:solidFill>
                <a:latin typeface="Arial" charset="0"/>
              </a:rPr>
              <a:t>Dijkstra Example 2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57444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smtClean="0">
                <a:solidFill>
                  <a:srgbClr val="3B62AF"/>
                </a:solidFill>
                <a:latin typeface="Arial" charset="0"/>
              </a:rPr>
              <a:t>Dijkstra Example 2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39209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smtClean="0">
                <a:solidFill>
                  <a:srgbClr val="3B62AF"/>
                </a:solidFill>
                <a:latin typeface="Arial" charset="0"/>
              </a:rPr>
              <a:t>Dijkstra's algorithm </a:t>
            </a:r>
            <a:endParaRPr lang="en-US" sz="36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09581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smtClean="0">
                <a:solidFill>
                  <a:srgbClr val="3B62AF"/>
                </a:solidFill>
                <a:latin typeface="Arial" charset="0"/>
              </a:rPr>
              <a:t>Dijkstra's algorithm </a:t>
            </a:r>
            <a:endParaRPr lang="en-US" sz="36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89329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>
                <a:solidFill>
                  <a:srgbClr val="3B62AF"/>
                </a:solidFill>
                <a:latin typeface="Arial" charset="0"/>
              </a:rPr>
              <a:t>Exercise 2:</a:t>
            </a:r>
            <a:endParaRPr lang="en-US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98407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>
                <a:solidFill>
                  <a:srgbClr val="3B62AF"/>
                </a:solidFill>
                <a:latin typeface="Arial" charset="0"/>
              </a:rPr>
              <a:t>Dijkstra’s algorithm running time</a:t>
            </a:r>
            <a:endParaRPr lang="en-US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14555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870" smtClean="0">
                <a:solidFill>
                  <a:srgbClr val="3B62AF"/>
                </a:solidFill>
                <a:latin typeface="Arial" charset="0"/>
              </a:rPr>
              <a:t>Applications of Dijkstra's Algorithm</a:t>
            </a:r>
            <a:endParaRPr lang="en-US" sz="3870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33244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5000"/>
              </a:lnSpc>
              <a:defRPr/>
            </a:pPr>
            <a:r>
              <a:rPr lang="en-US" sz="3870" smtClean="0">
                <a:solidFill>
                  <a:srgbClr val="3B62AF"/>
                </a:solidFill>
                <a:latin typeface="Arial" charset="0"/>
              </a:rPr>
              <a:t>Applications of Dijkstra's Algorithm</a:t>
            </a:r>
            <a:endParaRPr lang="en-US" sz="3870" dirty="0">
              <a:solidFill>
                <a:srgbClr val="3B62AF"/>
              </a:solidFill>
              <a:latin typeface="Arial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01684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88450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smtClean="0">
                <a:solidFill>
                  <a:srgbClr val="3B62AF"/>
                </a:solidFill>
                <a:latin typeface="Arial" charset="0"/>
              </a:rPr>
              <a:t>1. Introduction </a:t>
            </a:r>
            <a:endParaRPr lang="en-US" sz="36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68117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smtClean="0">
                <a:solidFill>
                  <a:srgbClr val="3B62AF"/>
                </a:solidFill>
                <a:latin typeface="Arial" charset="0"/>
              </a:rPr>
              <a:t>2. Recent Developments in Data Structures  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05642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smtClean="0">
                <a:solidFill>
                  <a:srgbClr val="3B62AF"/>
                </a:solidFill>
                <a:latin typeface="Arial" charset="0"/>
              </a:rPr>
              <a:t>2. Recent Developments in Data Structures  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59927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smtClean="0">
                <a:solidFill>
                  <a:srgbClr val="3B62AF"/>
                </a:solidFill>
                <a:latin typeface="Arial" charset="0"/>
              </a:rPr>
              <a:t>3. Recent Developments in Algorithms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9032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smtClean="0">
                <a:solidFill>
                  <a:srgbClr val="3B62AF"/>
                </a:solidFill>
                <a:latin typeface="Arial" charset="0"/>
              </a:rPr>
              <a:t>3. Recent Developments in Algorithms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468231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smtClean="0">
                <a:solidFill>
                  <a:srgbClr val="3B62AF"/>
                </a:solidFill>
                <a:latin typeface="Arial" charset="0"/>
              </a:rPr>
              <a:t>4. Modern Applications of DSA in Real Life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7818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00845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smtClean="0">
                <a:solidFill>
                  <a:srgbClr val="3B62AF"/>
                </a:solidFill>
                <a:latin typeface="Arial" charset="0"/>
              </a:rPr>
              <a:t>Skills Needed for the Future:  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80515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smtClean="0">
                <a:solidFill>
                  <a:srgbClr val="3B62AF"/>
                </a:solidFill>
                <a:latin typeface="Arial" charset="0"/>
              </a:rPr>
              <a:t>Conclusion:  </a:t>
            </a:r>
            <a:endParaRPr lang="en-US" sz="32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715074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2626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154</Words>
  <Application>Microsoft Office PowerPoint</Application>
  <PresentationFormat>Widescreen</PresentationFormat>
  <Paragraphs>40</Paragraphs>
  <Slides>75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75</vt:i4>
      </vt:variant>
    </vt:vector>
  </HeadingPairs>
  <TitlesOfParts>
    <vt:vector size="81" baseType="lpstr">
      <vt:lpstr>Arial</vt:lpstr>
      <vt:lpstr>Calibri</vt:lpstr>
      <vt:lpstr>Calibri Light</vt:lpstr>
      <vt:lpstr>Lato Light</vt:lpstr>
      <vt:lpstr>Times New Roman</vt:lpstr>
      <vt:lpstr>Office Theme</vt:lpstr>
      <vt:lpstr>PowerPoint Presentation</vt:lpstr>
      <vt:lpstr>PowerPoint Presentation</vt:lpstr>
      <vt:lpstr>Learning Objectives:</vt:lpstr>
      <vt:lpstr>Dijkstra’s Algorithm</vt:lpstr>
      <vt:lpstr>Dijkstra's algorithm Applications: </vt:lpstr>
      <vt:lpstr>Dijkstra's algorithm Applications: </vt:lpstr>
      <vt:lpstr>Dijkstra's algorithm Applications: </vt:lpstr>
      <vt:lpstr>DIJKSTRA’S ALGORITHM</vt:lpstr>
      <vt:lpstr>Single-Source Shortest Path Problem </vt:lpstr>
      <vt:lpstr>Exercise 1:</vt:lpstr>
      <vt:lpstr>Single-Source Shortest path problem</vt:lpstr>
      <vt:lpstr>Edsger Wybe Dijkstra</vt:lpstr>
      <vt:lpstr>Dijkstra's algorithm </vt:lpstr>
      <vt:lpstr>PowerPoint Presentation</vt:lpstr>
      <vt:lpstr>DIJKSTRA BY EXAMPLE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DIJKSTRA BY EXAMPLE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DIJKSTRA PSUEDOCODE</vt:lpstr>
      <vt:lpstr>Dijkstra Animated Example 1</vt:lpstr>
      <vt:lpstr>Dijkstra Animated Example 1</vt:lpstr>
      <vt:lpstr>Dijkstra Animated Example 1</vt:lpstr>
      <vt:lpstr>Dijkstra Animated Example 1</vt:lpstr>
      <vt:lpstr>Dijkstra Animated Example 1</vt:lpstr>
      <vt:lpstr>Dijkstra Animated Example 1</vt:lpstr>
      <vt:lpstr>Dijkstra Animated Example 1</vt:lpstr>
      <vt:lpstr>Dijkstra Animated Example 1</vt:lpstr>
      <vt:lpstr>Dijkstra Animated Example 1</vt:lpstr>
      <vt:lpstr>Dijkstra Animated Example 1</vt:lpstr>
      <vt:lpstr>Dijkstra Example 2</vt:lpstr>
      <vt:lpstr>Dijkstra Example 2</vt:lpstr>
      <vt:lpstr>Dijkstra's algorithm </vt:lpstr>
      <vt:lpstr>Dijkstra's algorithm </vt:lpstr>
      <vt:lpstr>Exercise 2:</vt:lpstr>
      <vt:lpstr>Dijkstra’s algorithm running time</vt:lpstr>
      <vt:lpstr>Applications of Dijkstra's Algorithm</vt:lpstr>
      <vt:lpstr>Applications of Dijkstra's Algorithm</vt:lpstr>
      <vt:lpstr>PowerPoint Presentation</vt:lpstr>
      <vt:lpstr>1. Introduction </vt:lpstr>
      <vt:lpstr>2. Recent Developments in Data Structures  </vt:lpstr>
      <vt:lpstr>2. Recent Developments in Data Structures  </vt:lpstr>
      <vt:lpstr>3. Recent Developments in Algorithms</vt:lpstr>
      <vt:lpstr>3. Recent Developments in Algorithms</vt:lpstr>
      <vt:lpstr>4. Modern Applications of DSA in Real Life</vt:lpstr>
      <vt:lpstr>PowerPoint Presentation</vt:lpstr>
      <vt:lpstr>Skills Needed for the Future:  </vt:lpstr>
      <vt:lpstr>Conclusion: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El-Wattaneya</dc:creator>
  <cp:lastModifiedBy>El-Wattaneya</cp:lastModifiedBy>
  <cp:revision>1</cp:revision>
  <dcterms:created xsi:type="dcterms:W3CDTF">2025-11-28T13:24:16Z</dcterms:created>
  <dcterms:modified xsi:type="dcterms:W3CDTF">2025-12-03T12:42:58Z</dcterms:modified>
</cp:coreProperties>
</file>