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1" r:id="rId2"/>
    <p:sldId id="257" r:id="rId3"/>
    <p:sldId id="258" r:id="rId4"/>
    <p:sldId id="776" r:id="rId5"/>
    <p:sldId id="680" r:id="rId6"/>
    <p:sldId id="727" r:id="rId7"/>
    <p:sldId id="737" r:id="rId8"/>
    <p:sldId id="738" r:id="rId9"/>
    <p:sldId id="739" r:id="rId10"/>
    <p:sldId id="740" r:id="rId11"/>
    <p:sldId id="741" r:id="rId12"/>
    <p:sldId id="742" r:id="rId13"/>
    <p:sldId id="743" r:id="rId14"/>
    <p:sldId id="744" r:id="rId15"/>
    <p:sldId id="745" r:id="rId16"/>
    <p:sldId id="746" r:id="rId17"/>
    <p:sldId id="747" r:id="rId18"/>
    <p:sldId id="748" r:id="rId19"/>
    <p:sldId id="749" r:id="rId20"/>
    <p:sldId id="750" r:id="rId21"/>
    <p:sldId id="751" r:id="rId22"/>
    <p:sldId id="752" r:id="rId23"/>
    <p:sldId id="753" r:id="rId24"/>
    <p:sldId id="754" r:id="rId25"/>
    <p:sldId id="755" r:id="rId26"/>
    <p:sldId id="756" r:id="rId27"/>
    <p:sldId id="757" r:id="rId28"/>
    <p:sldId id="758" r:id="rId29"/>
    <p:sldId id="759" r:id="rId30"/>
    <p:sldId id="760" r:id="rId31"/>
    <p:sldId id="761" r:id="rId32"/>
    <p:sldId id="762" r:id="rId33"/>
    <p:sldId id="763" r:id="rId34"/>
    <p:sldId id="764" r:id="rId35"/>
    <p:sldId id="765" r:id="rId36"/>
    <p:sldId id="766" r:id="rId37"/>
    <p:sldId id="767" r:id="rId38"/>
    <p:sldId id="769" r:id="rId39"/>
    <p:sldId id="771" r:id="rId40"/>
    <p:sldId id="770" r:id="rId41"/>
    <p:sldId id="772" r:id="rId42"/>
    <p:sldId id="773" r:id="rId43"/>
    <p:sldId id="774" r:id="rId44"/>
    <p:sldId id="775" r:id="rId45"/>
    <p:sldId id="736" r:id="rId46"/>
    <p:sldId id="484"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257"/>
            <p14:sldId id="258"/>
            <p14:sldId id="776"/>
            <p14:sldId id="680"/>
            <p14:sldId id="727"/>
            <p14:sldId id="737"/>
            <p14:sldId id="738"/>
            <p14:sldId id="739"/>
            <p14:sldId id="740"/>
            <p14:sldId id="741"/>
            <p14:sldId id="742"/>
            <p14:sldId id="743"/>
            <p14:sldId id="744"/>
            <p14:sldId id="745"/>
            <p14:sldId id="746"/>
            <p14:sldId id="747"/>
            <p14:sldId id="748"/>
            <p14:sldId id="749"/>
            <p14:sldId id="750"/>
            <p14:sldId id="751"/>
            <p14:sldId id="752"/>
            <p14:sldId id="753"/>
            <p14:sldId id="754"/>
            <p14:sldId id="755"/>
            <p14:sldId id="756"/>
            <p14:sldId id="757"/>
            <p14:sldId id="758"/>
            <p14:sldId id="759"/>
            <p14:sldId id="760"/>
            <p14:sldId id="761"/>
            <p14:sldId id="762"/>
            <p14:sldId id="763"/>
            <p14:sldId id="764"/>
            <p14:sldId id="765"/>
            <p14:sldId id="766"/>
            <p14:sldId id="767"/>
            <p14:sldId id="769"/>
            <p14:sldId id="771"/>
            <p14:sldId id="770"/>
            <p14:sldId id="772"/>
            <p14:sldId id="773"/>
            <p14:sldId id="774"/>
            <p14:sldId id="775"/>
            <p14:sldId id="736"/>
            <p14:sldId id="48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8E5A6D"/>
    <a:srgbClr val="852F4A"/>
    <a:srgbClr val="669BBC"/>
    <a:srgbClr val="2D3956"/>
    <a:srgbClr val="FAC748"/>
    <a:srgbClr val="000000"/>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973700-0C11-4936-BD84-8129F6213037}" v="173" dt="2023-07-27T01:08:21.77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F7CE8D9C-9ADD-4699-882B-1AC27F627EED}"/>
    <pc:docChg chg="undo redo custSel addSld delSld modSld sldOrd modSection">
      <pc:chgData name="Kareem Ahmed" userId="668b7c42-9793-4d96-80a6-ccc644a66bcf" providerId="ADAL" clId="{F7CE8D9C-9ADD-4699-882B-1AC27F627EED}" dt="2023-07-10T20:40:59.921" v="3702" actId="20577"/>
      <pc:docMkLst>
        <pc:docMk/>
      </pc:docMkLst>
      <pc:sldChg chg="modSp mod">
        <pc:chgData name="Kareem Ahmed" userId="668b7c42-9793-4d96-80a6-ccc644a66bcf" providerId="ADAL" clId="{F7CE8D9C-9ADD-4699-882B-1AC27F627EED}" dt="2023-06-24T13:16:04.094" v="31" actId="20577"/>
        <pc:sldMkLst>
          <pc:docMk/>
          <pc:sldMk cId="0" sldId="257"/>
        </pc:sldMkLst>
        <pc:spChg chg="mod">
          <ac:chgData name="Kareem Ahmed" userId="668b7c42-9793-4d96-80a6-ccc644a66bcf" providerId="ADAL" clId="{F7CE8D9C-9ADD-4699-882B-1AC27F627EED}" dt="2023-06-24T13:16:04.094" v="31" actId="20577"/>
          <ac:spMkLst>
            <pc:docMk/>
            <pc:sldMk cId="0" sldId="257"/>
            <ac:spMk id="115" creationId="{00000000-0000-0000-0000-000000000000}"/>
          </ac:spMkLst>
        </pc:spChg>
      </pc:sldChg>
      <pc:sldChg chg="modSp mod">
        <pc:chgData name="Kareem Ahmed" userId="668b7c42-9793-4d96-80a6-ccc644a66bcf" providerId="ADAL" clId="{F7CE8D9C-9ADD-4699-882B-1AC27F627EED}" dt="2023-07-10T20:40:59.921" v="3702" actId="20577"/>
        <pc:sldMkLst>
          <pc:docMk/>
          <pc:sldMk cId="0" sldId="258"/>
        </pc:sldMkLst>
        <pc:spChg chg="mod">
          <ac:chgData name="Kareem Ahmed" userId="668b7c42-9793-4d96-80a6-ccc644a66bcf" providerId="ADAL" clId="{F7CE8D9C-9ADD-4699-882B-1AC27F627EED}" dt="2023-07-10T20:40:59.921" v="3702" actId="20577"/>
          <ac:spMkLst>
            <pc:docMk/>
            <pc:sldMk cId="0" sldId="258"/>
            <ac:spMk id="129" creationId="{00000000-0000-0000-0000-000000000000}"/>
          </ac:spMkLst>
        </pc:spChg>
      </pc:sldChg>
      <pc:sldChg chg="modSp mod">
        <pc:chgData name="Kareem Ahmed" userId="668b7c42-9793-4d96-80a6-ccc644a66bcf" providerId="ADAL" clId="{F7CE8D9C-9ADD-4699-882B-1AC27F627EED}" dt="2023-07-04T09:27:05.923" v="389" actId="20577"/>
        <pc:sldMkLst>
          <pc:docMk/>
          <pc:sldMk cId="0" sldId="259"/>
        </pc:sldMkLst>
        <pc:spChg chg="mod">
          <ac:chgData name="Kareem Ahmed" userId="668b7c42-9793-4d96-80a6-ccc644a66bcf" providerId="ADAL" clId="{F7CE8D9C-9ADD-4699-882B-1AC27F627EED}" dt="2023-06-24T13:39:49.327" v="105" actId="20577"/>
          <ac:spMkLst>
            <pc:docMk/>
            <pc:sldMk cId="0" sldId="259"/>
            <ac:spMk id="138" creationId="{00000000-0000-0000-0000-000000000000}"/>
          </ac:spMkLst>
        </pc:spChg>
        <pc:spChg chg="mod">
          <ac:chgData name="Kareem Ahmed" userId="668b7c42-9793-4d96-80a6-ccc644a66bcf" providerId="ADAL" clId="{F7CE8D9C-9ADD-4699-882B-1AC27F627EED}" dt="2023-07-04T09:27:05.923" v="389" actId="20577"/>
          <ac:spMkLst>
            <pc:docMk/>
            <pc:sldMk cId="0" sldId="259"/>
            <ac:spMk id="143" creationId="{00000000-0000-0000-0000-000000000000}"/>
          </ac:spMkLst>
        </pc:spChg>
      </pc:sldChg>
      <pc:sldChg chg="del">
        <pc:chgData name="Kareem Ahmed" userId="668b7c42-9793-4d96-80a6-ccc644a66bcf" providerId="ADAL" clId="{F7CE8D9C-9ADD-4699-882B-1AC27F627EED}" dt="2023-06-24T14:31:00.517" v="162" actId="47"/>
        <pc:sldMkLst>
          <pc:docMk/>
          <pc:sldMk cId="0" sldId="261"/>
        </pc:sldMkLst>
      </pc:sldChg>
      <pc:sldChg chg="modSp mod">
        <pc:chgData name="Kareem Ahmed" userId="668b7c42-9793-4d96-80a6-ccc644a66bcf" providerId="ADAL" clId="{F7CE8D9C-9ADD-4699-882B-1AC27F627EED}" dt="2023-06-24T13:15:52.692" v="6" actId="20577"/>
        <pc:sldMkLst>
          <pc:docMk/>
          <pc:sldMk cId="2937957354" sldId="481"/>
        </pc:sldMkLst>
        <pc:spChg chg="mod">
          <ac:chgData name="Kareem Ahmed" userId="668b7c42-9793-4d96-80a6-ccc644a66bcf" providerId="ADAL" clId="{F7CE8D9C-9ADD-4699-882B-1AC27F627EED}" dt="2023-06-24T13:15:52.692" v="6" actId="20577"/>
          <ac:spMkLst>
            <pc:docMk/>
            <pc:sldMk cId="2937957354" sldId="481"/>
            <ac:spMk id="34" creationId="{15C30772-0DD8-7BE1-E943-20DE696CFBEA}"/>
          </ac:spMkLst>
        </pc:spChg>
      </pc:sldChg>
      <pc:sldChg chg="modSp mod">
        <pc:chgData name="Kareem Ahmed" userId="668b7c42-9793-4d96-80a6-ccc644a66bcf" providerId="ADAL" clId="{F7CE8D9C-9ADD-4699-882B-1AC27F627EED}" dt="2023-07-10T18:31:58.745" v="2058" actId="20577"/>
        <pc:sldMkLst>
          <pc:docMk/>
          <pc:sldMk cId="2851985674" sldId="553"/>
        </pc:sldMkLst>
        <pc:spChg chg="mod">
          <ac:chgData name="Kareem Ahmed" userId="668b7c42-9793-4d96-80a6-ccc644a66bcf" providerId="ADAL" clId="{F7CE8D9C-9ADD-4699-882B-1AC27F627EED}" dt="2023-07-10T14:12:33.770" v="1944" actId="20577"/>
          <ac:spMkLst>
            <pc:docMk/>
            <pc:sldMk cId="2851985674" sldId="553"/>
            <ac:spMk id="7" creationId="{94F47EDA-63B3-55B3-E124-68B40011FB43}"/>
          </ac:spMkLst>
        </pc:spChg>
        <pc:spChg chg="mod">
          <ac:chgData name="Kareem Ahmed" userId="668b7c42-9793-4d96-80a6-ccc644a66bcf" providerId="ADAL" clId="{F7CE8D9C-9ADD-4699-882B-1AC27F627EED}" dt="2023-07-10T18:31:58.745" v="2058" actId="20577"/>
          <ac:spMkLst>
            <pc:docMk/>
            <pc:sldMk cId="2851985674" sldId="553"/>
            <ac:spMk id="10" creationId="{050976E4-0CF2-BA00-34CA-2F9419409B9E}"/>
          </ac:spMkLst>
        </pc:spChg>
      </pc:sldChg>
      <pc:sldChg chg="addSp delSp modSp mod">
        <pc:chgData name="Kareem Ahmed" userId="668b7c42-9793-4d96-80a6-ccc644a66bcf" providerId="ADAL" clId="{F7CE8D9C-9ADD-4699-882B-1AC27F627EED}" dt="2023-07-10T19:23:18.836" v="2311" actId="22"/>
        <pc:sldMkLst>
          <pc:docMk/>
          <pc:sldMk cId="791069481" sldId="571"/>
        </pc:sldMkLst>
        <pc:spChg chg="mod">
          <ac:chgData name="Kareem Ahmed" userId="668b7c42-9793-4d96-80a6-ccc644a66bcf" providerId="ADAL" clId="{F7CE8D9C-9ADD-4699-882B-1AC27F627EED}" dt="2023-07-10T19:00:11.122" v="2264" actId="20577"/>
          <ac:spMkLst>
            <pc:docMk/>
            <pc:sldMk cId="791069481" sldId="571"/>
            <ac:spMk id="4" creationId="{F5A5E8A7-7D12-477C-9FE7-AF601B226537}"/>
          </ac:spMkLst>
        </pc:spChg>
        <pc:spChg chg="add del">
          <ac:chgData name="Kareem Ahmed" userId="668b7c42-9793-4d96-80a6-ccc644a66bcf" providerId="ADAL" clId="{F7CE8D9C-9ADD-4699-882B-1AC27F627EED}" dt="2023-07-10T19:23:18.836" v="2311" actId="22"/>
          <ac:spMkLst>
            <pc:docMk/>
            <pc:sldMk cId="791069481" sldId="571"/>
            <ac:spMk id="6" creationId="{40C38448-7D88-A268-A13D-42060116EC2E}"/>
          </ac:spMkLst>
        </pc:spChg>
        <pc:spChg chg="mod">
          <ac:chgData name="Kareem Ahmed" userId="668b7c42-9793-4d96-80a6-ccc644a66bcf" providerId="ADAL" clId="{F7CE8D9C-9ADD-4699-882B-1AC27F627EED}" dt="2023-07-10T19:22:53.282" v="2308" actId="14100"/>
          <ac:spMkLst>
            <pc:docMk/>
            <pc:sldMk cId="791069481" sldId="571"/>
            <ac:spMk id="11" creationId="{2BC869EB-5623-4AA1-9123-4AF9DF916049}"/>
          </ac:spMkLst>
        </pc:spChg>
        <pc:spChg chg="mod">
          <ac:chgData name="Kareem Ahmed" userId="668b7c42-9793-4d96-80a6-ccc644a66bcf" providerId="ADAL" clId="{F7CE8D9C-9ADD-4699-882B-1AC27F627EED}" dt="2023-07-10T19:23:07.728" v="2309" actId="113"/>
          <ac:spMkLst>
            <pc:docMk/>
            <pc:sldMk cId="791069481" sldId="571"/>
            <ac:spMk id="12" creationId="{050976E4-0CF2-BA00-34CA-2F9419409B9E}"/>
          </ac:spMkLst>
        </pc:spChg>
      </pc:sldChg>
      <pc:sldChg chg="addSp delSp modSp del mod">
        <pc:chgData name="Kareem Ahmed" userId="668b7c42-9793-4d96-80a6-ccc644a66bcf" providerId="ADAL" clId="{F7CE8D9C-9ADD-4699-882B-1AC27F627EED}" dt="2023-07-06T07:24:01.601" v="891" actId="47"/>
        <pc:sldMkLst>
          <pc:docMk/>
          <pc:sldMk cId="635784579" sldId="578"/>
        </pc:sldMkLst>
        <pc:spChg chg="mod">
          <ac:chgData name="Kareem Ahmed" userId="668b7c42-9793-4d96-80a6-ccc644a66bcf" providerId="ADAL" clId="{F7CE8D9C-9ADD-4699-882B-1AC27F627EED}" dt="2023-07-04T09:30:59.989" v="443" actId="14100"/>
          <ac:spMkLst>
            <pc:docMk/>
            <pc:sldMk cId="635784579" sldId="578"/>
            <ac:spMk id="3" creationId="{F9A80F9F-74DB-1D57-04E8-E20E92A09B0A}"/>
          </ac:spMkLst>
        </pc:spChg>
        <pc:spChg chg="add del">
          <ac:chgData name="Kareem Ahmed" userId="668b7c42-9793-4d96-80a6-ccc644a66bcf" providerId="ADAL" clId="{F7CE8D9C-9ADD-4699-882B-1AC27F627EED}" dt="2023-07-04T09:30:19.211" v="408"/>
          <ac:spMkLst>
            <pc:docMk/>
            <pc:sldMk cId="635784579" sldId="578"/>
            <ac:spMk id="4" creationId="{73ED9E5E-B9C1-3A8B-BE16-4A692C4815E1}"/>
          </ac:spMkLst>
        </pc:spChg>
        <pc:spChg chg="mod">
          <ac:chgData name="Kareem Ahmed" userId="668b7c42-9793-4d96-80a6-ccc644a66bcf" providerId="ADAL" clId="{F7CE8D9C-9ADD-4699-882B-1AC27F627EED}" dt="2023-07-04T09:32:47.040" v="588" actId="20577"/>
          <ac:spMkLst>
            <pc:docMk/>
            <pc:sldMk cId="635784579" sldId="578"/>
            <ac:spMk id="12" creationId="{050976E4-0CF2-BA00-34CA-2F9419409B9E}"/>
          </ac:spMkLst>
        </pc:spChg>
      </pc:sldChg>
      <pc:sldChg chg="del">
        <pc:chgData name="Kareem Ahmed" userId="668b7c42-9793-4d96-80a6-ccc644a66bcf" providerId="ADAL" clId="{F7CE8D9C-9ADD-4699-882B-1AC27F627EED}" dt="2023-06-24T13:37:48.638" v="33" actId="47"/>
        <pc:sldMkLst>
          <pc:docMk/>
          <pc:sldMk cId="2273190223" sldId="618"/>
        </pc:sldMkLst>
      </pc:sldChg>
      <pc:sldChg chg="del">
        <pc:chgData name="Kareem Ahmed" userId="668b7c42-9793-4d96-80a6-ccc644a66bcf" providerId="ADAL" clId="{F7CE8D9C-9ADD-4699-882B-1AC27F627EED}" dt="2023-06-24T13:37:48.462" v="32" actId="47"/>
        <pc:sldMkLst>
          <pc:docMk/>
          <pc:sldMk cId="3085064181" sldId="619"/>
        </pc:sldMkLst>
      </pc:sldChg>
      <pc:sldChg chg="del">
        <pc:chgData name="Kareem Ahmed" userId="668b7c42-9793-4d96-80a6-ccc644a66bcf" providerId="ADAL" clId="{F7CE8D9C-9ADD-4699-882B-1AC27F627EED}" dt="2023-06-24T13:37:49.430" v="34" actId="47"/>
        <pc:sldMkLst>
          <pc:docMk/>
          <pc:sldMk cId="2108844287" sldId="620"/>
        </pc:sldMkLst>
      </pc:sldChg>
      <pc:sldChg chg="del">
        <pc:chgData name="Kareem Ahmed" userId="668b7c42-9793-4d96-80a6-ccc644a66bcf" providerId="ADAL" clId="{F7CE8D9C-9ADD-4699-882B-1AC27F627EED}" dt="2023-06-24T13:37:52.094" v="37" actId="47"/>
        <pc:sldMkLst>
          <pc:docMk/>
          <pc:sldMk cId="3530369394" sldId="621"/>
        </pc:sldMkLst>
      </pc:sldChg>
      <pc:sldChg chg="del">
        <pc:chgData name="Kareem Ahmed" userId="668b7c42-9793-4d96-80a6-ccc644a66bcf" providerId="ADAL" clId="{F7CE8D9C-9ADD-4699-882B-1AC27F627EED}" dt="2023-06-24T13:37:52.838" v="41" actId="47"/>
        <pc:sldMkLst>
          <pc:docMk/>
          <pc:sldMk cId="1120695003" sldId="623"/>
        </pc:sldMkLst>
      </pc:sldChg>
      <pc:sldChg chg="del">
        <pc:chgData name="Kareem Ahmed" userId="668b7c42-9793-4d96-80a6-ccc644a66bcf" providerId="ADAL" clId="{F7CE8D9C-9ADD-4699-882B-1AC27F627EED}" dt="2023-06-24T13:37:54.330" v="42" actId="47"/>
        <pc:sldMkLst>
          <pc:docMk/>
          <pc:sldMk cId="1697554020" sldId="624"/>
        </pc:sldMkLst>
      </pc:sldChg>
      <pc:sldChg chg="del">
        <pc:chgData name="Kareem Ahmed" userId="668b7c42-9793-4d96-80a6-ccc644a66bcf" providerId="ADAL" clId="{F7CE8D9C-9ADD-4699-882B-1AC27F627EED}" dt="2023-06-24T13:37:56.111" v="43" actId="47"/>
        <pc:sldMkLst>
          <pc:docMk/>
          <pc:sldMk cId="4043647396" sldId="625"/>
        </pc:sldMkLst>
      </pc:sldChg>
      <pc:sldChg chg="del">
        <pc:chgData name="Kareem Ahmed" userId="668b7c42-9793-4d96-80a6-ccc644a66bcf" providerId="ADAL" clId="{F7CE8D9C-9ADD-4699-882B-1AC27F627EED}" dt="2023-06-24T13:37:56.445" v="44" actId="47"/>
        <pc:sldMkLst>
          <pc:docMk/>
          <pc:sldMk cId="3848367994" sldId="626"/>
        </pc:sldMkLst>
      </pc:sldChg>
      <pc:sldChg chg="del">
        <pc:chgData name="Kareem Ahmed" userId="668b7c42-9793-4d96-80a6-ccc644a66bcf" providerId="ADAL" clId="{F7CE8D9C-9ADD-4699-882B-1AC27F627EED}" dt="2023-06-24T13:38:01.911" v="47" actId="47"/>
        <pc:sldMkLst>
          <pc:docMk/>
          <pc:sldMk cId="2083618331" sldId="627"/>
        </pc:sldMkLst>
      </pc:sldChg>
      <pc:sldChg chg="del">
        <pc:chgData name="Kareem Ahmed" userId="668b7c42-9793-4d96-80a6-ccc644a66bcf" providerId="ADAL" clId="{F7CE8D9C-9ADD-4699-882B-1AC27F627EED}" dt="2023-06-24T13:38:03.441" v="48" actId="47"/>
        <pc:sldMkLst>
          <pc:docMk/>
          <pc:sldMk cId="974707422" sldId="628"/>
        </pc:sldMkLst>
      </pc:sldChg>
      <pc:sldChg chg="del">
        <pc:chgData name="Kareem Ahmed" userId="668b7c42-9793-4d96-80a6-ccc644a66bcf" providerId="ADAL" clId="{F7CE8D9C-9ADD-4699-882B-1AC27F627EED}" dt="2023-06-24T13:38:04.149" v="50" actId="47"/>
        <pc:sldMkLst>
          <pc:docMk/>
          <pc:sldMk cId="1327879195" sldId="630"/>
        </pc:sldMkLst>
      </pc:sldChg>
      <pc:sldChg chg="del">
        <pc:chgData name="Kareem Ahmed" userId="668b7c42-9793-4d96-80a6-ccc644a66bcf" providerId="ADAL" clId="{F7CE8D9C-9ADD-4699-882B-1AC27F627EED}" dt="2023-06-24T13:38:03.948" v="49" actId="47"/>
        <pc:sldMkLst>
          <pc:docMk/>
          <pc:sldMk cId="3708283426" sldId="631"/>
        </pc:sldMkLst>
      </pc:sldChg>
      <pc:sldChg chg="del">
        <pc:chgData name="Kareem Ahmed" userId="668b7c42-9793-4d96-80a6-ccc644a66bcf" providerId="ADAL" clId="{F7CE8D9C-9ADD-4699-882B-1AC27F627EED}" dt="2023-06-24T13:38:04.367" v="51" actId="47"/>
        <pc:sldMkLst>
          <pc:docMk/>
          <pc:sldMk cId="3516571824" sldId="632"/>
        </pc:sldMkLst>
      </pc:sldChg>
      <pc:sldChg chg="del">
        <pc:chgData name="Kareem Ahmed" userId="668b7c42-9793-4d96-80a6-ccc644a66bcf" providerId="ADAL" clId="{F7CE8D9C-9ADD-4699-882B-1AC27F627EED}" dt="2023-06-24T13:38:04.522" v="52" actId="47"/>
        <pc:sldMkLst>
          <pc:docMk/>
          <pc:sldMk cId="4280164560" sldId="633"/>
        </pc:sldMkLst>
      </pc:sldChg>
      <pc:sldChg chg="del">
        <pc:chgData name="Kareem Ahmed" userId="668b7c42-9793-4d96-80a6-ccc644a66bcf" providerId="ADAL" clId="{F7CE8D9C-9ADD-4699-882B-1AC27F627EED}" dt="2023-06-24T13:38:04.700" v="53" actId="47"/>
        <pc:sldMkLst>
          <pc:docMk/>
          <pc:sldMk cId="1474453494" sldId="634"/>
        </pc:sldMkLst>
      </pc:sldChg>
      <pc:sldChg chg="del">
        <pc:chgData name="Kareem Ahmed" userId="668b7c42-9793-4d96-80a6-ccc644a66bcf" providerId="ADAL" clId="{F7CE8D9C-9ADD-4699-882B-1AC27F627EED}" dt="2023-06-24T13:38:05.202" v="54" actId="47"/>
        <pc:sldMkLst>
          <pc:docMk/>
          <pc:sldMk cId="1815698734" sldId="635"/>
        </pc:sldMkLst>
      </pc:sldChg>
      <pc:sldChg chg="del">
        <pc:chgData name="Kareem Ahmed" userId="668b7c42-9793-4d96-80a6-ccc644a66bcf" providerId="ADAL" clId="{F7CE8D9C-9ADD-4699-882B-1AC27F627EED}" dt="2023-06-24T13:38:05.797" v="55" actId="47"/>
        <pc:sldMkLst>
          <pc:docMk/>
          <pc:sldMk cId="3225276238" sldId="636"/>
        </pc:sldMkLst>
      </pc:sldChg>
      <pc:sldChg chg="del">
        <pc:chgData name="Kareem Ahmed" userId="668b7c42-9793-4d96-80a6-ccc644a66bcf" providerId="ADAL" clId="{F7CE8D9C-9ADD-4699-882B-1AC27F627EED}" dt="2023-06-24T13:38:06.445" v="56" actId="47"/>
        <pc:sldMkLst>
          <pc:docMk/>
          <pc:sldMk cId="1654653034" sldId="637"/>
        </pc:sldMkLst>
      </pc:sldChg>
      <pc:sldChg chg="del">
        <pc:chgData name="Kareem Ahmed" userId="668b7c42-9793-4d96-80a6-ccc644a66bcf" providerId="ADAL" clId="{F7CE8D9C-9ADD-4699-882B-1AC27F627EED}" dt="2023-06-24T13:38:07.380" v="57" actId="47"/>
        <pc:sldMkLst>
          <pc:docMk/>
          <pc:sldMk cId="3974589450" sldId="638"/>
        </pc:sldMkLst>
      </pc:sldChg>
      <pc:sldChg chg="del">
        <pc:chgData name="Kareem Ahmed" userId="668b7c42-9793-4d96-80a6-ccc644a66bcf" providerId="ADAL" clId="{F7CE8D9C-9ADD-4699-882B-1AC27F627EED}" dt="2023-06-24T13:38:07.620" v="58" actId="47"/>
        <pc:sldMkLst>
          <pc:docMk/>
          <pc:sldMk cId="4289572987" sldId="639"/>
        </pc:sldMkLst>
      </pc:sldChg>
      <pc:sldChg chg="del">
        <pc:chgData name="Kareem Ahmed" userId="668b7c42-9793-4d96-80a6-ccc644a66bcf" providerId="ADAL" clId="{F7CE8D9C-9ADD-4699-882B-1AC27F627EED}" dt="2023-06-24T13:38:07.878" v="59" actId="47"/>
        <pc:sldMkLst>
          <pc:docMk/>
          <pc:sldMk cId="965426253" sldId="640"/>
        </pc:sldMkLst>
      </pc:sldChg>
      <pc:sldChg chg="del">
        <pc:chgData name="Kareem Ahmed" userId="668b7c42-9793-4d96-80a6-ccc644a66bcf" providerId="ADAL" clId="{F7CE8D9C-9ADD-4699-882B-1AC27F627EED}" dt="2023-06-24T13:38:08.374" v="60" actId="47"/>
        <pc:sldMkLst>
          <pc:docMk/>
          <pc:sldMk cId="406755489" sldId="641"/>
        </pc:sldMkLst>
      </pc:sldChg>
      <pc:sldChg chg="del">
        <pc:chgData name="Kareem Ahmed" userId="668b7c42-9793-4d96-80a6-ccc644a66bcf" providerId="ADAL" clId="{F7CE8D9C-9ADD-4699-882B-1AC27F627EED}" dt="2023-06-24T13:38:10.101" v="61" actId="47"/>
        <pc:sldMkLst>
          <pc:docMk/>
          <pc:sldMk cId="1844783057" sldId="642"/>
        </pc:sldMkLst>
      </pc:sldChg>
      <pc:sldChg chg="del">
        <pc:chgData name="Kareem Ahmed" userId="668b7c42-9793-4d96-80a6-ccc644a66bcf" providerId="ADAL" clId="{F7CE8D9C-9ADD-4699-882B-1AC27F627EED}" dt="2023-06-24T13:37:49.924" v="35" actId="47"/>
        <pc:sldMkLst>
          <pc:docMk/>
          <pc:sldMk cId="3850812103" sldId="643"/>
        </pc:sldMkLst>
      </pc:sldChg>
      <pc:sldChg chg="del">
        <pc:chgData name="Kareem Ahmed" userId="668b7c42-9793-4d96-80a6-ccc644a66bcf" providerId="ADAL" clId="{F7CE8D9C-9ADD-4699-882B-1AC27F627EED}" dt="2023-06-24T13:37:50.531" v="36" actId="47"/>
        <pc:sldMkLst>
          <pc:docMk/>
          <pc:sldMk cId="1181849340" sldId="644"/>
        </pc:sldMkLst>
      </pc:sldChg>
      <pc:sldChg chg="del">
        <pc:chgData name="Kareem Ahmed" userId="668b7c42-9793-4d96-80a6-ccc644a66bcf" providerId="ADAL" clId="{F7CE8D9C-9ADD-4699-882B-1AC27F627EED}" dt="2023-06-24T13:37:52.274" v="38" actId="47"/>
        <pc:sldMkLst>
          <pc:docMk/>
          <pc:sldMk cId="3504151935" sldId="645"/>
        </pc:sldMkLst>
      </pc:sldChg>
      <pc:sldChg chg="del">
        <pc:chgData name="Kareem Ahmed" userId="668b7c42-9793-4d96-80a6-ccc644a66bcf" providerId="ADAL" clId="{F7CE8D9C-9ADD-4699-882B-1AC27F627EED}" dt="2023-06-24T13:37:52.495" v="39" actId="47"/>
        <pc:sldMkLst>
          <pc:docMk/>
          <pc:sldMk cId="2251549920" sldId="646"/>
        </pc:sldMkLst>
      </pc:sldChg>
      <pc:sldChg chg="del">
        <pc:chgData name="Kareem Ahmed" userId="668b7c42-9793-4d96-80a6-ccc644a66bcf" providerId="ADAL" clId="{F7CE8D9C-9ADD-4699-882B-1AC27F627EED}" dt="2023-06-24T13:37:52.674" v="40" actId="47"/>
        <pc:sldMkLst>
          <pc:docMk/>
          <pc:sldMk cId="3086853792" sldId="647"/>
        </pc:sldMkLst>
      </pc:sldChg>
      <pc:sldChg chg="del">
        <pc:chgData name="Kareem Ahmed" userId="668b7c42-9793-4d96-80a6-ccc644a66bcf" providerId="ADAL" clId="{F7CE8D9C-9ADD-4699-882B-1AC27F627EED}" dt="2023-06-24T13:37:56.970" v="45" actId="47"/>
        <pc:sldMkLst>
          <pc:docMk/>
          <pc:sldMk cId="2171201658" sldId="648"/>
        </pc:sldMkLst>
      </pc:sldChg>
      <pc:sldChg chg="del">
        <pc:chgData name="Kareem Ahmed" userId="668b7c42-9793-4d96-80a6-ccc644a66bcf" providerId="ADAL" clId="{F7CE8D9C-9ADD-4699-882B-1AC27F627EED}" dt="2023-06-24T13:37:59.327" v="46" actId="47"/>
        <pc:sldMkLst>
          <pc:docMk/>
          <pc:sldMk cId="945375743" sldId="649"/>
        </pc:sldMkLst>
      </pc:sldChg>
      <pc:sldChg chg="del">
        <pc:chgData name="Kareem Ahmed" userId="668b7c42-9793-4d96-80a6-ccc644a66bcf" providerId="ADAL" clId="{F7CE8D9C-9ADD-4699-882B-1AC27F627EED}" dt="2023-06-24T13:38:12.371" v="62" actId="47"/>
        <pc:sldMkLst>
          <pc:docMk/>
          <pc:sldMk cId="989138888" sldId="650"/>
        </pc:sldMkLst>
      </pc:sldChg>
      <pc:sldChg chg="del">
        <pc:chgData name="Kareem Ahmed" userId="668b7c42-9793-4d96-80a6-ccc644a66bcf" providerId="ADAL" clId="{F7CE8D9C-9ADD-4699-882B-1AC27F627EED}" dt="2023-06-24T13:38:12.610" v="63" actId="47"/>
        <pc:sldMkLst>
          <pc:docMk/>
          <pc:sldMk cId="1293680838" sldId="651"/>
        </pc:sldMkLst>
      </pc:sldChg>
      <pc:sldChg chg="del">
        <pc:chgData name="Kareem Ahmed" userId="668b7c42-9793-4d96-80a6-ccc644a66bcf" providerId="ADAL" clId="{F7CE8D9C-9ADD-4699-882B-1AC27F627EED}" dt="2023-06-24T13:38:12.838" v="64" actId="47"/>
        <pc:sldMkLst>
          <pc:docMk/>
          <pc:sldMk cId="4120587863" sldId="652"/>
        </pc:sldMkLst>
      </pc:sldChg>
      <pc:sldChg chg="del">
        <pc:chgData name="Kareem Ahmed" userId="668b7c42-9793-4d96-80a6-ccc644a66bcf" providerId="ADAL" clId="{F7CE8D9C-9ADD-4699-882B-1AC27F627EED}" dt="2023-06-24T13:38:13.442" v="65" actId="47"/>
        <pc:sldMkLst>
          <pc:docMk/>
          <pc:sldMk cId="477147349" sldId="653"/>
        </pc:sldMkLst>
      </pc:sldChg>
      <pc:sldChg chg="modSp mod">
        <pc:chgData name="Kareem Ahmed" userId="668b7c42-9793-4d96-80a6-ccc644a66bcf" providerId="ADAL" clId="{F7CE8D9C-9ADD-4699-882B-1AC27F627EED}" dt="2023-07-10T20:40:32.924" v="3692" actId="20577"/>
        <pc:sldMkLst>
          <pc:docMk/>
          <pc:sldMk cId="3071736138" sldId="654"/>
        </pc:sldMkLst>
        <pc:spChg chg="mod">
          <ac:chgData name="Kareem Ahmed" userId="668b7c42-9793-4d96-80a6-ccc644a66bcf" providerId="ADAL" clId="{F7CE8D9C-9ADD-4699-882B-1AC27F627EED}" dt="2023-07-10T20:40:32.924" v="3692" actId="20577"/>
          <ac:spMkLst>
            <pc:docMk/>
            <pc:sldMk cId="3071736138" sldId="654"/>
            <ac:spMk id="4" creationId="{F5A5E8A7-7D12-477C-9FE7-AF601B226537}"/>
          </ac:spMkLst>
        </pc:spChg>
        <pc:spChg chg="mod">
          <ac:chgData name="Kareem Ahmed" userId="668b7c42-9793-4d96-80a6-ccc644a66bcf" providerId="ADAL" clId="{F7CE8D9C-9ADD-4699-882B-1AC27F627EED}" dt="2023-07-10T20:03:06.147" v="2541" actId="113"/>
          <ac:spMkLst>
            <pc:docMk/>
            <pc:sldMk cId="3071736138" sldId="654"/>
            <ac:spMk id="12" creationId="{050976E4-0CF2-BA00-34CA-2F9419409B9E}"/>
          </ac:spMkLst>
        </pc:spChg>
      </pc:sldChg>
      <pc:sldChg chg="del">
        <pc:chgData name="Kareem Ahmed" userId="668b7c42-9793-4d96-80a6-ccc644a66bcf" providerId="ADAL" clId="{F7CE8D9C-9ADD-4699-882B-1AC27F627EED}" dt="2023-06-24T13:38:13.673" v="66" actId="47"/>
        <pc:sldMkLst>
          <pc:docMk/>
          <pc:sldMk cId="414061584" sldId="655"/>
        </pc:sldMkLst>
      </pc:sldChg>
      <pc:sldChg chg="addSp delSp modSp add mod">
        <pc:chgData name="Kareem Ahmed" userId="668b7c42-9793-4d96-80a6-ccc644a66bcf" providerId="ADAL" clId="{F7CE8D9C-9ADD-4699-882B-1AC27F627EED}" dt="2023-06-24T14:33:36.030" v="268" actId="20577"/>
        <pc:sldMkLst>
          <pc:docMk/>
          <pc:sldMk cId="1223744537" sldId="655"/>
        </pc:sldMkLst>
        <pc:spChg chg="add del">
          <ac:chgData name="Kareem Ahmed" userId="668b7c42-9793-4d96-80a6-ccc644a66bcf" providerId="ADAL" clId="{F7CE8D9C-9ADD-4699-882B-1AC27F627EED}" dt="2023-06-24T14:31:16.961" v="165"/>
          <ac:spMkLst>
            <pc:docMk/>
            <pc:sldMk cId="1223744537" sldId="655"/>
            <ac:spMk id="2" creationId="{8CCD534B-F730-7A09-CDFA-B9121E31CA40}"/>
          </ac:spMkLst>
        </pc:spChg>
        <pc:spChg chg="mod">
          <ac:chgData name="Kareem Ahmed" userId="668b7c42-9793-4d96-80a6-ccc644a66bcf" providerId="ADAL" clId="{F7CE8D9C-9ADD-4699-882B-1AC27F627EED}" dt="2023-06-24T14:33:36.030" v="268" actId="20577"/>
          <ac:spMkLst>
            <pc:docMk/>
            <pc:sldMk cId="1223744537" sldId="655"/>
            <ac:spMk id="143" creationId="{00000000-0000-0000-0000-000000000000}"/>
          </ac:spMkLst>
        </pc:spChg>
      </pc:sldChg>
      <pc:sldChg chg="del">
        <pc:chgData name="Kareem Ahmed" userId="668b7c42-9793-4d96-80a6-ccc644a66bcf" providerId="ADAL" clId="{F7CE8D9C-9ADD-4699-882B-1AC27F627EED}" dt="2023-06-24T13:38:13.858" v="67" actId="47"/>
        <pc:sldMkLst>
          <pc:docMk/>
          <pc:sldMk cId="3737300605" sldId="656"/>
        </pc:sldMkLst>
      </pc:sldChg>
      <pc:sldChg chg="modSp mod">
        <pc:chgData name="Kareem Ahmed" userId="668b7c42-9793-4d96-80a6-ccc644a66bcf" providerId="ADAL" clId="{F7CE8D9C-9ADD-4699-882B-1AC27F627EED}" dt="2023-07-10T20:38:11.558" v="3651" actId="20577"/>
        <pc:sldMkLst>
          <pc:docMk/>
          <pc:sldMk cId="1451871098" sldId="657"/>
        </pc:sldMkLst>
        <pc:spChg chg="mod">
          <ac:chgData name="Kareem Ahmed" userId="668b7c42-9793-4d96-80a6-ccc644a66bcf" providerId="ADAL" clId="{F7CE8D9C-9ADD-4699-882B-1AC27F627EED}" dt="2023-07-10T20:38:11.558" v="3651" actId="20577"/>
          <ac:spMkLst>
            <pc:docMk/>
            <pc:sldMk cId="1451871098" sldId="657"/>
            <ac:spMk id="143" creationId="{00000000-0000-0000-0000-000000000000}"/>
          </ac:spMkLst>
        </pc:spChg>
      </pc:sldChg>
      <pc:sldChg chg="del">
        <pc:chgData name="Kareem Ahmed" userId="668b7c42-9793-4d96-80a6-ccc644a66bcf" providerId="ADAL" clId="{F7CE8D9C-9ADD-4699-882B-1AC27F627EED}" dt="2023-06-24T13:38:14.279" v="68" actId="47"/>
        <pc:sldMkLst>
          <pc:docMk/>
          <pc:sldMk cId="1736833973" sldId="657"/>
        </pc:sldMkLst>
      </pc:sldChg>
      <pc:sldChg chg="del">
        <pc:chgData name="Kareem Ahmed" userId="668b7c42-9793-4d96-80a6-ccc644a66bcf" providerId="ADAL" clId="{F7CE8D9C-9ADD-4699-882B-1AC27F627EED}" dt="2023-07-04T09:27:54.421" v="390" actId="47"/>
        <pc:sldMkLst>
          <pc:docMk/>
          <pc:sldMk cId="1009997416" sldId="659"/>
        </pc:sldMkLst>
      </pc:sldChg>
      <pc:sldChg chg="modSp add mod">
        <pc:chgData name="Kareem Ahmed" userId="668b7c42-9793-4d96-80a6-ccc644a66bcf" providerId="ADAL" clId="{F7CE8D9C-9ADD-4699-882B-1AC27F627EED}" dt="2023-07-04T09:22:46.262" v="339" actId="113"/>
        <pc:sldMkLst>
          <pc:docMk/>
          <pc:sldMk cId="3194705320" sldId="660"/>
        </pc:sldMkLst>
        <pc:spChg chg="mod">
          <ac:chgData name="Kareem Ahmed" userId="668b7c42-9793-4d96-80a6-ccc644a66bcf" providerId="ADAL" clId="{F7CE8D9C-9ADD-4699-882B-1AC27F627EED}" dt="2023-07-04T09:22:46.262" v="339" actId="113"/>
          <ac:spMkLst>
            <pc:docMk/>
            <pc:sldMk cId="3194705320" sldId="660"/>
            <ac:spMk id="143" creationId="{00000000-0000-0000-0000-000000000000}"/>
          </ac:spMkLst>
        </pc:spChg>
      </pc:sldChg>
      <pc:sldChg chg="addSp delSp modSp add mod">
        <pc:chgData name="Kareem Ahmed" userId="668b7c42-9793-4d96-80a6-ccc644a66bcf" providerId="ADAL" clId="{F7CE8D9C-9ADD-4699-882B-1AC27F627EED}" dt="2023-07-04T09:22:50.131" v="340" actId="113"/>
        <pc:sldMkLst>
          <pc:docMk/>
          <pc:sldMk cId="2161903724" sldId="661"/>
        </pc:sldMkLst>
        <pc:spChg chg="add del">
          <ac:chgData name="Kareem Ahmed" userId="668b7c42-9793-4d96-80a6-ccc644a66bcf" providerId="ADAL" clId="{F7CE8D9C-9ADD-4699-882B-1AC27F627EED}" dt="2023-07-04T09:22:37.667" v="331"/>
          <ac:spMkLst>
            <pc:docMk/>
            <pc:sldMk cId="2161903724" sldId="661"/>
            <ac:spMk id="2" creationId="{4625B641-E51F-D5C1-AF86-69608C4723A6}"/>
          </ac:spMkLst>
        </pc:spChg>
        <pc:spChg chg="mod">
          <ac:chgData name="Kareem Ahmed" userId="668b7c42-9793-4d96-80a6-ccc644a66bcf" providerId="ADAL" clId="{F7CE8D9C-9ADD-4699-882B-1AC27F627EED}" dt="2023-07-04T09:22:50.131" v="340" actId="113"/>
          <ac:spMkLst>
            <pc:docMk/>
            <pc:sldMk cId="2161903724" sldId="661"/>
            <ac:spMk id="143" creationId="{00000000-0000-0000-0000-000000000000}"/>
          </ac:spMkLst>
        </pc:spChg>
      </pc:sldChg>
      <pc:sldChg chg="modSp add mod">
        <pc:chgData name="Kareem Ahmed" userId="668b7c42-9793-4d96-80a6-ccc644a66bcf" providerId="ADAL" clId="{F7CE8D9C-9ADD-4699-882B-1AC27F627EED}" dt="2023-07-04T09:26:20.420" v="374" actId="20577"/>
        <pc:sldMkLst>
          <pc:docMk/>
          <pc:sldMk cId="2298144922" sldId="662"/>
        </pc:sldMkLst>
        <pc:spChg chg="mod">
          <ac:chgData name="Kareem Ahmed" userId="668b7c42-9793-4d96-80a6-ccc644a66bcf" providerId="ADAL" clId="{F7CE8D9C-9ADD-4699-882B-1AC27F627EED}" dt="2023-07-04T09:26:20.420" v="374" actId="20577"/>
          <ac:spMkLst>
            <pc:docMk/>
            <pc:sldMk cId="2298144922" sldId="662"/>
            <ac:spMk id="143" creationId="{00000000-0000-0000-0000-000000000000}"/>
          </ac:spMkLst>
        </pc:spChg>
      </pc:sldChg>
      <pc:sldChg chg="modSp add mod">
        <pc:chgData name="Kareem Ahmed" userId="668b7c42-9793-4d96-80a6-ccc644a66bcf" providerId="ADAL" clId="{F7CE8D9C-9ADD-4699-882B-1AC27F627EED}" dt="2023-07-04T09:34:55.476" v="593" actId="20577"/>
        <pc:sldMkLst>
          <pc:docMk/>
          <pc:sldMk cId="3408554401" sldId="663"/>
        </pc:sldMkLst>
        <pc:spChg chg="mod">
          <ac:chgData name="Kareem Ahmed" userId="668b7c42-9793-4d96-80a6-ccc644a66bcf" providerId="ADAL" clId="{F7CE8D9C-9ADD-4699-882B-1AC27F627EED}" dt="2023-07-04T09:34:55.476" v="593" actId="20577"/>
          <ac:spMkLst>
            <pc:docMk/>
            <pc:sldMk cId="3408554401" sldId="663"/>
            <ac:spMk id="12" creationId="{050976E4-0CF2-BA00-34CA-2F9419409B9E}"/>
          </ac:spMkLst>
        </pc:spChg>
      </pc:sldChg>
      <pc:sldChg chg="addSp modSp add mod">
        <pc:chgData name="Kareem Ahmed" userId="668b7c42-9793-4d96-80a6-ccc644a66bcf" providerId="ADAL" clId="{F7CE8D9C-9ADD-4699-882B-1AC27F627EED}" dt="2023-07-04T09:36:00.141" v="631" actId="1036"/>
        <pc:sldMkLst>
          <pc:docMk/>
          <pc:sldMk cId="3031000186" sldId="664"/>
        </pc:sldMkLst>
        <pc:spChg chg="mod">
          <ac:chgData name="Kareem Ahmed" userId="668b7c42-9793-4d96-80a6-ccc644a66bcf" providerId="ADAL" clId="{F7CE8D9C-9ADD-4699-882B-1AC27F627EED}" dt="2023-07-04T09:35:35.711" v="595" actId="20577"/>
          <ac:spMkLst>
            <pc:docMk/>
            <pc:sldMk cId="3031000186" sldId="664"/>
            <ac:spMk id="12" creationId="{050976E4-0CF2-BA00-34CA-2F9419409B9E}"/>
          </ac:spMkLst>
        </pc:spChg>
        <pc:picChg chg="add mod">
          <ac:chgData name="Kareem Ahmed" userId="668b7c42-9793-4d96-80a6-ccc644a66bcf" providerId="ADAL" clId="{F7CE8D9C-9ADD-4699-882B-1AC27F627EED}" dt="2023-07-04T09:36:00.141" v="631" actId="1036"/>
          <ac:picMkLst>
            <pc:docMk/>
            <pc:sldMk cId="3031000186" sldId="664"/>
            <ac:picMk id="6" creationId="{FA4FD061-033B-4E39-CCCC-C50D7AA53C33}"/>
          </ac:picMkLst>
        </pc:picChg>
      </pc:sldChg>
      <pc:sldChg chg="addSp delSp modSp add mod">
        <pc:chgData name="Kareem Ahmed" userId="668b7c42-9793-4d96-80a6-ccc644a66bcf" providerId="ADAL" clId="{F7CE8D9C-9ADD-4699-882B-1AC27F627EED}" dt="2023-07-04T09:44:09.437" v="730" actId="20577"/>
        <pc:sldMkLst>
          <pc:docMk/>
          <pc:sldMk cId="2054450170" sldId="665"/>
        </pc:sldMkLst>
        <pc:spChg chg="add del">
          <ac:chgData name="Kareem Ahmed" userId="668b7c42-9793-4d96-80a6-ccc644a66bcf" providerId="ADAL" clId="{F7CE8D9C-9ADD-4699-882B-1AC27F627EED}" dt="2023-07-04T09:40:57.480" v="637"/>
          <ac:spMkLst>
            <pc:docMk/>
            <pc:sldMk cId="2054450170" sldId="665"/>
            <ac:spMk id="4" creationId="{F439C485-B56B-B131-0B24-0DBA5EEB792D}"/>
          </ac:spMkLst>
        </pc:spChg>
        <pc:spChg chg="add mod">
          <ac:chgData name="Kareem Ahmed" userId="668b7c42-9793-4d96-80a6-ccc644a66bcf" providerId="ADAL" clId="{F7CE8D9C-9ADD-4699-882B-1AC27F627EED}" dt="2023-07-04T09:44:09.437" v="730" actId="20577"/>
          <ac:spMkLst>
            <pc:docMk/>
            <pc:sldMk cId="2054450170" sldId="665"/>
            <ac:spMk id="6" creationId="{32649FF9-30C6-0636-2BB0-7A95C3AFB1BB}"/>
          </ac:spMkLst>
        </pc:spChg>
        <pc:spChg chg="mod">
          <ac:chgData name="Kareem Ahmed" userId="668b7c42-9793-4d96-80a6-ccc644a66bcf" providerId="ADAL" clId="{F7CE8D9C-9ADD-4699-882B-1AC27F627EED}" dt="2023-07-04T09:43:39.931" v="708" actId="14100"/>
          <ac:spMkLst>
            <pc:docMk/>
            <pc:sldMk cId="2054450170" sldId="665"/>
            <ac:spMk id="11" creationId="{2BC869EB-5623-4AA1-9123-4AF9DF916049}"/>
          </ac:spMkLst>
        </pc:spChg>
        <pc:spChg chg="mod">
          <ac:chgData name="Kareem Ahmed" userId="668b7c42-9793-4d96-80a6-ccc644a66bcf" providerId="ADAL" clId="{F7CE8D9C-9ADD-4699-882B-1AC27F627EED}" dt="2023-07-04T09:40:39.083" v="635" actId="113"/>
          <ac:spMkLst>
            <pc:docMk/>
            <pc:sldMk cId="2054450170" sldId="665"/>
            <ac:spMk id="12" creationId="{050976E4-0CF2-BA00-34CA-2F9419409B9E}"/>
          </ac:spMkLst>
        </pc:spChg>
        <pc:picChg chg="ord">
          <ac:chgData name="Kareem Ahmed" userId="668b7c42-9793-4d96-80a6-ccc644a66bcf" providerId="ADAL" clId="{F7CE8D9C-9ADD-4699-882B-1AC27F627EED}" dt="2023-07-04T09:43:52.786" v="726" actId="166"/>
          <ac:picMkLst>
            <pc:docMk/>
            <pc:sldMk cId="2054450170" sldId="665"/>
            <ac:picMk id="49" creationId="{8A26B39C-8EEE-33C3-70B5-EA9EF638997E}"/>
          </ac:picMkLst>
        </pc:picChg>
      </pc:sldChg>
      <pc:sldChg chg="modSp add mod">
        <pc:chgData name="Kareem Ahmed" userId="668b7c42-9793-4d96-80a6-ccc644a66bcf" providerId="ADAL" clId="{F7CE8D9C-9ADD-4699-882B-1AC27F627EED}" dt="2023-07-04T09:56:12.636" v="867" actId="115"/>
        <pc:sldMkLst>
          <pc:docMk/>
          <pc:sldMk cId="1437118412" sldId="666"/>
        </pc:sldMkLst>
        <pc:spChg chg="mod">
          <ac:chgData name="Kareem Ahmed" userId="668b7c42-9793-4d96-80a6-ccc644a66bcf" providerId="ADAL" clId="{F7CE8D9C-9ADD-4699-882B-1AC27F627EED}" dt="2023-07-04T09:56:12.636" v="867" actId="115"/>
          <ac:spMkLst>
            <pc:docMk/>
            <pc:sldMk cId="1437118412" sldId="666"/>
            <ac:spMk id="6" creationId="{32649FF9-30C6-0636-2BB0-7A95C3AFB1BB}"/>
          </ac:spMkLst>
        </pc:spChg>
        <pc:spChg chg="mod">
          <ac:chgData name="Kareem Ahmed" userId="668b7c42-9793-4d96-80a6-ccc644a66bcf" providerId="ADAL" clId="{F7CE8D9C-9ADD-4699-882B-1AC27F627EED}" dt="2023-07-04T09:44:44.177" v="734" actId="14100"/>
          <ac:spMkLst>
            <pc:docMk/>
            <pc:sldMk cId="1437118412" sldId="666"/>
            <ac:spMk id="11" creationId="{2BC869EB-5623-4AA1-9123-4AF9DF916049}"/>
          </ac:spMkLst>
        </pc:spChg>
        <pc:picChg chg="ord">
          <ac:chgData name="Kareem Ahmed" userId="668b7c42-9793-4d96-80a6-ccc644a66bcf" providerId="ADAL" clId="{F7CE8D9C-9ADD-4699-882B-1AC27F627EED}" dt="2023-07-04T09:44:46.893" v="735" actId="166"/>
          <ac:picMkLst>
            <pc:docMk/>
            <pc:sldMk cId="1437118412" sldId="666"/>
            <ac:picMk id="49" creationId="{8A26B39C-8EEE-33C3-70B5-EA9EF638997E}"/>
          </ac:picMkLst>
        </pc:picChg>
      </pc:sldChg>
      <pc:sldChg chg="modSp add mod">
        <pc:chgData name="Kareem Ahmed" userId="668b7c42-9793-4d96-80a6-ccc644a66bcf" providerId="ADAL" clId="{F7CE8D9C-9ADD-4699-882B-1AC27F627EED}" dt="2023-07-04T09:50:37.242" v="769" actId="113"/>
        <pc:sldMkLst>
          <pc:docMk/>
          <pc:sldMk cId="539134601" sldId="667"/>
        </pc:sldMkLst>
        <pc:spChg chg="mod">
          <ac:chgData name="Kareem Ahmed" userId="668b7c42-9793-4d96-80a6-ccc644a66bcf" providerId="ADAL" clId="{F7CE8D9C-9ADD-4699-882B-1AC27F627EED}" dt="2023-07-04T09:50:37.242" v="769" actId="113"/>
          <ac:spMkLst>
            <pc:docMk/>
            <pc:sldMk cId="539134601" sldId="667"/>
            <ac:spMk id="6" creationId="{32649FF9-30C6-0636-2BB0-7A95C3AFB1BB}"/>
          </ac:spMkLst>
        </pc:spChg>
      </pc:sldChg>
      <pc:sldChg chg="addSp delSp modSp add mod">
        <pc:chgData name="Kareem Ahmed" userId="668b7c42-9793-4d96-80a6-ccc644a66bcf" providerId="ADAL" clId="{F7CE8D9C-9ADD-4699-882B-1AC27F627EED}" dt="2023-07-04T09:54:59.245" v="834" actId="20577"/>
        <pc:sldMkLst>
          <pc:docMk/>
          <pc:sldMk cId="2824489412" sldId="668"/>
        </pc:sldMkLst>
        <pc:spChg chg="add del">
          <ac:chgData name="Kareem Ahmed" userId="668b7c42-9793-4d96-80a6-ccc644a66bcf" providerId="ADAL" clId="{F7CE8D9C-9ADD-4699-882B-1AC27F627EED}" dt="2023-07-04T09:53:35.411" v="805"/>
          <ac:spMkLst>
            <pc:docMk/>
            <pc:sldMk cId="2824489412" sldId="668"/>
            <ac:spMk id="4" creationId="{6D9A1C95-5898-C6DB-BDB9-55D19B6C14FF}"/>
          </ac:spMkLst>
        </pc:spChg>
        <pc:spChg chg="mod">
          <ac:chgData name="Kareem Ahmed" userId="668b7c42-9793-4d96-80a6-ccc644a66bcf" providerId="ADAL" clId="{F7CE8D9C-9ADD-4699-882B-1AC27F627EED}" dt="2023-07-04T09:54:59.245" v="834" actId="20577"/>
          <ac:spMkLst>
            <pc:docMk/>
            <pc:sldMk cId="2824489412" sldId="668"/>
            <ac:spMk id="6" creationId="{32649FF9-30C6-0636-2BB0-7A95C3AFB1BB}"/>
          </ac:spMkLst>
        </pc:spChg>
        <pc:spChg chg="mod">
          <ac:chgData name="Kareem Ahmed" userId="668b7c42-9793-4d96-80a6-ccc644a66bcf" providerId="ADAL" clId="{F7CE8D9C-9ADD-4699-882B-1AC27F627EED}" dt="2023-07-04T09:51:19.532" v="786" actId="20577"/>
          <ac:spMkLst>
            <pc:docMk/>
            <pc:sldMk cId="2824489412" sldId="668"/>
            <ac:spMk id="12" creationId="{050976E4-0CF2-BA00-34CA-2F9419409B9E}"/>
          </ac:spMkLst>
        </pc:spChg>
      </pc:sldChg>
      <pc:sldChg chg="modSp add mod">
        <pc:chgData name="Kareem Ahmed" userId="668b7c42-9793-4d96-80a6-ccc644a66bcf" providerId="ADAL" clId="{F7CE8D9C-9ADD-4699-882B-1AC27F627EED}" dt="2023-07-04T09:56:17.194" v="868" actId="115"/>
        <pc:sldMkLst>
          <pc:docMk/>
          <pc:sldMk cId="3481999604" sldId="669"/>
        </pc:sldMkLst>
        <pc:spChg chg="mod">
          <ac:chgData name="Kareem Ahmed" userId="668b7c42-9793-4d96-80a6-ccc644a66bcf" providerId="ADAL" clId="{F7CE8D9C-9ADD-4699-882B-1AC27F627EED}" dt="2023-07-04T09:56:17.194" v="868" actId="115"/>
          <ac:spMkLst>
            <pc:docMk/>
            <pc:sldMk cId="3481999604" sldId="669"/>
            <ac:spMk id="6" creationId="{32649FF9-30C6-0636-2BB0-7A95C3AFB1BB}"/>
          </ac:spMkLst>
        </pc:spChg>
      </pc:sldChg>
      <pc:sldChg chg="addSp delSp modSp add mod">
        <pc:chgData name="Kareem Ahmed" userId="668b7c42-9793-4d96-80a6-ccc644a66bcf" providerId="ADAL" clId="{F7CE8D9C-9ADD-4699-882B-1AC27F627EED}" dt="2023-07-06T07:26:31.932" v="984" actId="1076"/>
        <pc:sldMkLst>
          <pc:docMk/>
          <pc:sldMk cId="2739926592" sldId="670"/>
        </pc:sldMkLst>
        <pc:spChg chg="add del">
          <ac:chgData name="Kareem Ahmed" userId="668b7c42-9793-4d96-80a6-ccc644a66bcf" providerId="ADAL" clId="{F7CE8D9C-9ADD-4699-882B-1AC27F627EED}" dt="2023-07-06T07:22:10.365" v="871"/>
          <ac:spMkLst>
            <pc:docMk/>
            <pc:sldMk cId="2739926592" sldId="670"/>
            <ac:spMk id="4" creationId="{E8218449-D5DA-1962-F1A2-49D53A4345A2}"/>
          </ac:spMkLst>
        </pc:spChg>
        <pc:spChg chg="mod">
          <ac:chgData name="Kareem Ahmed" userId="668b7c42-9793-4d96-80a6-ccc644a66bcf" providerId="ADAL" clId="{F7CE8D9C-9ADD-4699-882B-1AC27F627EED}" dt="2023-07-06T07:22:33.624" v="889" actId="20577"/>
          <ac:spMkLst>
            <pc:docMk/>
            <pc:sldMk cId="2739926592" sldId="670"/>
            <ac:spMk id="6" creationId="{32649FF9-30C6-0636-2BB0-7A95C3AFB1BB}"/>
          </ac:spMkLst>
        </pc:spChg>
        <pc:spChg chg="mod">
          <ac:chgData name="Kareem Ahmed" userId="668b7c42-9793-4d96-80a6-ccc644a66bcf" providerId="ADAL" clId="{F7CE8D9C-9ADD-4699-882B-1AC27F627EED}" dt="2023-07-06T07:26:31.932" v="984" actId="1076"/>
          <ac:spMkLst>
            <pc:docMk/>
            <pc:sldMk cId="2739926592" sldId="670"/>
            <ac:spMk id="11" creationId="{2BC869EB-5623-4AA1-9123-4AF9DF916049}"/>
          </ac:spMkLst>
        </pc:spChg>
        <pc:spChg chg="mod">
          <ac:chgData name="Kareem Ahmed" userId="668b7c42-9793-4d96-80a6-ccc644a66bcf" providerId="ADAL" clId="{F7CE8D9C-9ADD-4699-882B-1AC27F627EED}" dt="2023-07-06T07:22:47.079" v="890"/>
          <ac:spMkLst>
            <pc:docMk/>
            <pc:sldMk cId="2739926592" sldId="670"/>
            <ac:spMk id="12" creationId="{050976E4-0CF2-BA00-34CA-2F9419409B9E}"/>
          </ac:spMkLst>
        </pc:spChg>
      </pc:sldChg>
      <pc:sldChg chg="modSp add mod">
        <pc:chgData name="Kareem Ahmed" userId="668b7c42-9793-4d96-80a6-ccc644a66bcf" providerId="ADAL" clId="{F7CE8D9C-9ADD-4699-882B-1AC27F627EED}" dt="2023-07-06T07:57:21.337" v="1064" actId="20577"/>
        <pc:sldMkLst>
          <pc:docMk/>
          <pc:sldMk cId="1703361433" sldId="671"/>
        </pc:sldMkLst>
        <pc:spChg chg="mod">
          <ac:chgData name="Kareem Ahmed" userId="668b7c42-9793-4d96-80a6-ccc644a66bcf" providerId="ADAL" clId="{F7CE8D9C-9ADD-4699-882B-1AC27F627EED}" dt="2023-07-06T07:57:21.337" v="1064" actId="20577"/>
          <ac:spMkLst>
            <pc:docMk/>
            <pc:sldMk cId="1703361433" sldId="671"/>
            <ac:spMk id="6" creationId="{32649FF9-30C6-0636-2BB0-7A95C3AFB1BB}"/>
          </ac:spMkLst>
        </pc:spChg>
        <pc:spChg chg="mod">
          <ac:chgData name="Kareem Ahmed" userId="668b7c42-9793-4d96-80a6-ccc644a66bcf" providerId="ADAL" clId="{F7CE8D9C-9ADD-4699-882B-1AC27F627EED}" dt="2023-07-06T07:25:19.972" v="943" actId="20577"/>
          <ac:spMkLst>
            <pc:docMk/>
            <pc:sldMk cId="1703361433" sldId="671"/>
            <ac:spMk id="12" creationId="{050976E4-0CF2-BA00-34CA-2F9419409B9E}"/>
          </ac:spMkLst>
        </pc:spChg>
      </pc:sldChg>
      <pc:sldChg chg="modSp add mod">
        <pc:chgData name="Kareem Ahmed" userId="668b7c42-9793-4d96-80a6-ccc644a66bcf" providerId="ADAL" clId="{F7CE8D9C-9ADD-4699-882B-1AC27F627EED}" dt="2023-07-06T08:04:35.069" v="1135" actId="20577"/>
        <pc:sldMkLst>
          <pc:docMk/>
          <pc:sldMk cId="2046474882" sldId="672"/>
        </pc:sldMkLst>
        <pc:spChg chg="mod">
          <ac:chgData name="Kareem Ahmed" userId="668b7c42-9793-4d96-80a6-ccc644a66bcf" providerId="ADAL" clId="{F7CE8D9C-9ADD-4699-882B-1AC27F627EED}" dt="2023-07-06T08:04:35.069" v="1135" actId="20577"/>
          <ac:spMkLst>
            <pc:docMk/>
            <pc:sldMk cId="2046474882" sldId="672"/>
            <ac:spMk id="6" creationId="{32649FF9-30C6-0636-2BB0-7A95C3AFB1BB}"/>
          </ac:spMkLst>
        </pc:spChg>
      </pc:sldChg>
      <pc:sldChg chg="modSp add mod ord">
        <pc:chgData name="Kareem Ahmed" userId="668b7c42-9793-4d96-80a6-ccc644a66bcf" providerId="ADAL" clId="{F7CE8D9C-9ADD-4699-882B-1AC27F627EED}" dt="2023-07-06T08:00:58.262" v="1121" actId="1035"/>
        <pc:sldMkLst>
          <pc:docMk/>
          <pc:sldMk cId="3900281731" sldId="673"/>
        </pc:sldMkLst>
        <pc:spChg chg="mod">
          <ac:chgData name="Kareem Ahmed" userId="668b7c42-9793-4d96-80a6-ccc644a66bcf" providerId="ADAL" clId="{F7CE8D9C-9ADD-4699-882B-1AC27F627EED}" dt="2023-07-06T08:00:58.262" v="1121" actId="1035"/>
          <ac:spMkLst>
            <pc:docMk/>
            <pc:sldMk cId="3900281731" sldId="673"/>
            <ac:spMk id="6" creationId="{32649FF9-30C6-0636-2BB0-7A95C3AFB1BB}"/>
          </ac:spMkLst>
        </pc:spChg>
      </pc:sldChg>
      <pc:sldChg chg="modSp add mod">
        <pc:chgData name="Kareem Ahmed" userId="668b7c42-9793-4d96-80a6-ccc644a66bcf" providerId="ADAL" clId="{F7CE8D9C-9ADD-4699-882B-1AC27F627EED}" dt="2023-07-06T08:19:10.198" v="1150" actId="13900"/>
        <pc:sldMkLst>
          <pc:docMk/>
          <pc:sldMk cId="303014169" sldId="674"/>
        </pc:sldMkLst>
        <pc:spChg chg="mod">
          <ac:chgData name="Kareem Ahmed" userId="668b7c42-9793-4d96-80a6-ccc644a66bcf" providerId="ADAL" clId="{F7CE8D9C-9ADD-4699-882B-1AC27F627EED}" dt="2023-07-06T08:19:10.198" v="1150" actId="13900"/>
          <ac:spMkLst>
            <pc:docMk/>
            <pc:sldMk cId="303014169" sldId="674"/>
            <ac:spMk id="6" creationId="{32649FF9-30C6-0636-2BB0-7A95C3AFB1BB}"/>
          </ac:spMkLst>
        </pc:spChg>
        <pc:spChg chg="mod">
          <ac:chgData name="Kareem Ahmed" userId="668b7c42-9793-4d96-80a6-ccc644a66bcf" providerId="ADAL" clId="{F7CE8D9C-9ADD-4699-882B-1AC27F627EED}" dt="2023-07-06T08:16:59.750" v="1138" actId="20577"/>
          <ac:spMkLst>
            <pc:docMk/>
            <pc:sldMk cId="303014169" sldId="674"/>
            <ac:spMk id="12" creationId="{050976E4-0CF2-BA00-34CA-2F9419409B9E}"/>
          </ac:spMkLst>
        </pc:spChg>
      </pc:sldChg>
      <pc:sldChg chg="addSp delSp modSp add mod">
        <pc:chgData name="Kareem Ahmed" userId="668b7c42-9793-4d96-80a6-ccc644a66bcf" providerId="ADAL" clId="{F7CE8D9C-9ADD-4699-882B-1AC27F627EED}" dt="2023-07-06T08:24:14.914" v="1243" actId="20577"/>
        <pc:sldMkLst>
          <pc:docMk/>
          <pc:sldMk cId="2771043202" sldId="675"/>
        </pc:sldMkLst>
        <pc:spChg chg="add del">
          <ac:chgData name="Kareem Ahmed" userId="668b7c42-9793-4d96-80a6-ccc644a66bcf" providerId="ADAL" clId="{F7CE8D9C-9ADD-4699-882B-1AC27F627EED}" dt="2023-07-06T08:22:06.489" v="1188"/>
          <ac:spMkLst>
            <pc:docMk/>
            <pc:sldMk cId="2771043202" sldId="675"/>
            <ac:spMk id="4" creationId="{B1ADA106-0C1B-7633-B191-EF0BB598BC93}"/>
          </ac:spMkLst>
        </pc:spChg>
        <pc:spChg chg="mod">
          <ac:chgData name="Kareem Ahmed" userId="668b7c42-9793-4d96-80a6-ccc644a66bcf" providerId="ADAL" clId="{F7CE8D9C-9ADD-4699-882B-1AC27F627EED}" dt="2023-07-06T08:24:14.914" v="1243" actId="20577"/>
          <ac:spMkLst>
            <pc:docMk/>
            <pc:sldMk cId="2771043202" sldId="675"/>
            <ac:spMk id="6" creationId="{32649FF9-30C6-0636-2BB0-7A95C3AFB1BB}"/>
          </ac:spMkLst>
        </pc:spChg>
        <pc:spChg chg="mod">
          <ac:chgData name="Kareem Ahmed" userId="668b7c42-9793-4d96-80a6-ccc644a66bcf" providerId="ADAL" clId="{F7CE8D9C-9ADD-4699-882B-1AC27F627EED}" dt="2023-07-06T08:19:33.380" v="1168" actId="20577"/>
          <ac:spMkLst>
            <pc:docMk/>
            <pc:sldMk cId="2771043202" sldId="675"/>
            <ac:spMk id="12" creationId="{050976E4-0CF2-BA00-34CA-2F9419409B9E}"/>
          </ac:spMkLst>
        </pc:spChg>
      </pc:sldChg>
      <pc:sldChg chg="modSp add mod">
        <pc:chgData name="Kareem Ahmed" userId="668b7c42-9793-4d96-80a6-ccc644a66bcf" providerId="ADAL" clId="{F7CE8D9C-9ADD-4699-882B-1AC27F627EED}" dt="2023-07-06T08:26:06.108" v="1267" actId="20577"/>
        <pc:sldMkLst>
          <pc:docMk/>
          <pc:sldMk cId="3654351133" sldId="676"/>
        </pc:sldMkLst>
        <pc:spChg chg="mod">
          <ac:chgData name="Kareem Ahmed" userId="668b7c42-9793-4d96-80a6-ccc644a66bcf" providerId="ADAL" clId="{F7CE8D9C-9ADD-4699-882B-1AC27F627EED}" dt="2023-07-06T08:26:06.108" v="1267" actId="20577"/>
          <ac:spMkLst>
            <pc:docMk/>
            <pc:sldMk cId="3654351133" sldId="676"/>
            <ac:spMk id="6" creationId="{32649FF9-30C6-0636-2BB0-7A95C3AFB1BB}"/>
          </ac:spMkLst>
        </pc:spChg>
      </pc:sldChg>
      <pc:sldChg chg="modSp add mod ord">
        <pc:chgData name="Kareem Ahmed" userId="668b7c42-9793-4d96-80a6-ccc644a66bcf" providerId="ADAL" clId="{F7CE8D9C-9ADD-4699-882B-1AC27F627EED}" dt="2023-07-06T08:25:34.225" v="1261" actId="20577"/>
        <pc:sldMkLst>
          <pc:docMk/>
          <pc:sldMk cId="942930514" sldId="677"/>
        </pc:sldMkLst>
        <pc:spChg chg="mod">
          <ac:chgData name="Kareem Ahmed" userId="668b7c42-9793-4d96-80a6-ccc644a66bcf" providerId="ADAL" clId="{F7CE8D9C-9ADD-4699-882B-1AC27F627EED}" dt="2023-07-06T08:25:34.225" v="1261" actId="20577"/>
          <ac:spMkLst>
            <pc:docMk/>
            <pc:sldMk cId="942930514" sldId="677"/>
            <ac:spMk id="6" creationId="{32649FF9-30C6-0636-2BB0-7A95C3AFB1BB}"/>
          </ac:spMkLst>
        </pc:spChg>
      </pc:sldChg>
      <pc:sldChg chg="modSp add mod">
        <pc:chgData name="Kareem Ahmed" userId="668b7c42-9793-4d96-80a6-ccc644a66bcf" providerId="ADAL" clId="{F7CE8D9C-9ADD-4699-882B-1AC27F627EED}" dt="2023-07-07T12:01:47.536" v="1280"/>
        <pc:sldMkLst>
          <pc:docMk/>
          <pc:sldMk cId="2702871434" sldId="678"/>
        </pc:sldMkLst>
        <pc:spChg chg="mod">
          <ac:chgData name="Kareem Ahmed" userId="668b7c42-9793-4d96-80a6-ccc644a66bcf" providerId="ADAL" clId="{F7CE8D9C-9ADD-4699-882B-1AC27F627EED}" dt="2023-07-06T08:28:11.604" v="1279" actId="20577"/>
          <ac:spMkLst>
            <pc:docMk/>
            <pc:sldMk cId="2702871434" sldId="678"/>
            <ac:spMk id="6" creationId="{32649FF9-30C6-0636-2BB0-7A95C3AFB1BB}"/>
          </ac:spMkLst>
        </pc:spChg>
        <pc:spChg chg="mod">
          <ac:chgData name="Kareem Ahmed" userId="668b7c42-9793-4d96-80a6-ccc644a66bcf" providerId="ADAL" clId="{F7CE8D9C-9ADD-4699-882B-1AC27F627EED}" dt="2023-07-07T12:01:47.536" v="1280"/>
          <ac:spMkLst>
            <pc:docMk/>
            <pc:sldMk cId="2702871434" sldId="678"/>
            <ac:spMk id="12" creationId="{050976E4-0CF2-BA00-34CA-2F9419409B9E}"/>
          </ac:spMkLst>
        </pc:spChg>
      </pc:sldChg>
      <pc:sldChg chg="addSp delSp modSp add mod">
        <pc:chgData name="Kareem Ahmed" userId="668b7c42-9793-4d96-80a6-ccc644a66bcf" providerId="ADAL" clId="{F7CE8D9C-9ADD-4699-882B-1AC27F627EED}" dt="2023-07-10T14:11:12.627" v="1891" actId="20577"/>
        <pc:sldMkLst>
          <pc:docMk/>
          <pc:sldMk cId="1193575488" sldId="679"/>
        </pc:sldMkLst>
        <pc:spChg chg="add del">
          <ac:chgData name="Kareem Ahmed" userId="668b7c42-9793-4d96-80a6-ccc644a66bcf" providerId="ADAL" clId="{F7CE8D9C-9ADD-4699-882B-1AC27F627EED}" dt="2023-07-07T12:23:48.552" v="1285" actId="478"/>
          <ac:spMkLst>
            <pc:docMk/>
            <pc:sldMk cId="1193575488" sldId="679"/>
            <ac:spMk id="2" creationId="{48D6FEC8-BEE1-472C-B140-88A9A17FC355}"/>
          </ac:spMkLst>
        </pc:spChg>
        <pc:spChg chg="mod">
          <ac:chgData name="Kareem Ahmed" userId="668b7c42-9793-4d96-80a6-ccc644a66bcf" providerId="ADAL" clId="{F7CE8D9C-9ADD-4699-882B-1AC27F627EED}" dt="2023-07-07T12:25:49.858" v="1336" actId="20577"/>
          <ac:spMkLst>
            <pc:docMk/>
            <pc:sldMk cId="1193575488" sldId="679"/>
            <ac:spMk id="3" creationId="{F9A80F9F-74DB-1D57-04E8-E20E92A09B0A}"/>
          </ac:spMkLst>
        </pc:spChg>
        <pc:spChg chg="del">
          <ac:chgData name="Kareem Ahmed" userId="668b7c42-9793-4d96-80a6-ccc644a66bcf" providerId="ADAL" clId="{F7CE8D9C-9ADD-4699-882B-1AC27F627EED}" dt="2023-07-07T12:23:52.094" v="1286" actId="478"/>
          <ac:spMkLst>
            <pc:docMk/>
            <pc:sldMk cId="1193575488" sldId="679"/>
            <ac:spMk id="6" creationId="{32649FF9-30C6-0636-2BB0-7A95C3AFB1BB}"/>
          </ac:spMkLst>
        </pc:spChg>
        <pc:spChg chg="del">
          <ac:chgData name="Kareem Ahmed" userId="668b7c42-9793-4d96-80a6-ccc644a66bcf" providerId="ADAL" clId="{F7CE8D9C-9ADD-4699-882B-1AC27F627EED}" dt="2023-07-07T12:23:40.196" v="1282" actId="478"/>
          <ac:spMkLst>
            <pc:docMk/>
            <pc:sldMk cId="1193575488" sldId="679"/>
            <ac:spMk id="11" creationId="{2BC869EB-5623-4AA1-9123-4AF9DF916049}"/>
          </ac:spMkLst>
        </pc:spChg>
        <pc:spChg chg="del">
          <ac:chgData name="Kareem Ahmed" userId="668b7c42-9793-4d96-80a6-ccc644a66bcf" providerId="ADAL" clId="{F7CE8D9C-9ADD-4699-882B-1AC27F627EED}" dt="2023-07-07T12:23:45.151" v="1283" actId="478"/>
          <ac:spMkLst>
            <pc:docMk/>
            <pc:sldMk cId="1193575488" sldId="679"/>
            <ac:spMk id="12" creationId="{050976E4-0CF2-BA00-34CA-2F9419409B9E}"/>
          </ac:spMkLst>
        </pc:spChg>
        <pc:graphicFrameChg chg="add mod modGraphic">
          <ac:chgData name="Kareem Ahmed" userId="668b7c42-9793-4d96-80a6-ccc644a66bcf" providerId="ADAL" clId="{F7CE8D9C-9ADD-4699-882B-1AC27F627EED}" dt="2023-07-10T14:09:42.535" v="1841" actId="20577"/>
          <ac:graphicFrameMkLst>
            <pc:docMk/>
            <pc:sldMk cId="1193575488" sldId="679"/>
            <ac:graphicFrameMk id="4" creationId="{46F0EC0E-0CB7-5435-9731-82510003CEAF}"/>
          </ac:graphicFrameMkLst>
        </pc:graphicFrameChg>
        <pc:graphicFrameChg chg="add mod modGraphic">
          <ac:chgData name="Kareem Ahmed" userId="668b7c42-9793-4d96-80a6-ccc644a66bcf" providerId="ADAL" clId="{F7CE8D9C-9ADD-4699-882B-1AC27F627EED}" dt="2023-07-10T14:11:12.627" v="1891" actId="20577"/>
          <ac:graphicFrameMkLst>
            <pc:docMk/>
            <pc:sldMk cId="1193575488" sldId="679"/>
            <ac:graphicFrameMk id="6" creationId="{8260DC8D-8DA5-7F27-60C2-4E5ACC14BE55}"/>
          </ac:graphicFrameMkLst>
        </pc:graphicFrameChg>
        <pc:graphicFrameChg chg="add del mod modGraphic">
          <ac:chgData name="Kareem Ahmed" userId="668b7c42-9793-4d96-80a6-ccc644a66bcf" providerId="ADAL" clId="{F7CE8D9C-9ADD-4699-882B-1AC27F627EED}" dt="2023-07-10T14:10:04.502" v="1847" actId="478"/>
          <ac:graphicFrameMkLst>
            <pc:docMk/>
            <pc:sldMk cId="1193575488" sldId="679"/>
            <ac:graphicFrameMk id="7" creationId="{DFDCEF97-25DF-633D-AE57-6ED78E59FED7}"/>
          </ac:graphicFrameMkLst>
        </pc:graphicFrameChg>
        <pc:graphicFrameChg chg="add mod modGraphic">
          <ac:chgData name="Kareem Ahmed" userId="668b7c42-9793-4d96-80a6-ccc644a66bcf" providerId="ADAL" clId="{F7CE8D9C-9ADD-4699-882B-1AC27F627EED}" dt="2023-07-10T14:10:48.094" v="1881" actId="122"/>
          <ac:graphicFrameMkLst>
            <pc:docMk/>
            <pc:sldMk cId="1193575488" sldId="679"/>
            <ac:graphicFrameMk id="8" creationId="{E2AEF992-C3C6-A0D1-17C7-04EFCE73E140}"/>
          </ac:graphicFrameMkLst>
        </pc:graphicFrameChg>
      </pc:sldChg>
      <pc:sldChg chg="modSp add mod ord">
        <pc:chgData name="Kareem Ahmed" userId="668b7c42-9793-4d96-80a6-ccc644a66bcf" providerId="ADAL" clId="{F7CE8D9C-9ADD-4699-882B-1AC27F627EED}" dt="2023-07-10T18:30:17.373" v="2032"/>
        <pc:sldMkLst>
          <pc:docMk/>
          <pc:sldMk cId="2531719879" sldId="680"/>
        </pc:sldMkLst>
        <pc:spChg chg="mod">
          <ac:chgData name="Kareem Ahmed" userId="668b7c42-9793-4d96-80a6-ccc644a66bcf" providerId="ADAL" clId="{F7CE8D9C-9ADD-4699-882B-1AC27F627EED}" dt="2023-07-10T18:30:10.271" v="2030" actId="20577"/>
          <ac:spMkLst>
            <pc:docMk/>
            <pc:sldMk cId="2531719879" sldId="680"/>
            <ac:spMk id="10" creationId="{050976E4-0CF2-BA00-34CA-2F9419409B9E}"/>
          </ac:spMkLst>
        </pc:spChg>
        <pc:spChg chg="mod">
          <ac:chgData name="Kareem Ahmed" userId="668b7c42-9793-4d96-80a6-ccc644a66bcf" providerId="ADAL" clId="{F7CE8D9C-9ADD-4699-882B-1AC27F627EED}" dt="2023-07-10T18:30:07.052" v="2029" actId="14100"/>
          <ac:spMkLst>
            <pc:docMk/>
            <pc:sldMk cId="2531719879" sldId="680"/>
            <ac:spMk id="25" creationId="{2BC869EB-5623-4AA1-9123-4AF9DF916049}"/>
          </ac:spMkLst>
        </pc:spChg>
      </pc:sldChg>
      <pc:sldChg chg="modSp add mod">
        <pc:chgData name="Kareem Ahmed" userId="668b7c42-9793-4d96-80a6-ccc644a66bcf" providerId="ADAL" clId="{F7CE8D9C-9ADD-4699-882B-1AC27F627EED}" dt="2023-07-10T18:33:09.109" v="2108" actId="20577"/>
        <pc:sldMkLst>
          <pc:docMk/>
          <pc:sldMk cId="1279794259" sldId="681"/>
        </pc:sldMkLst>
        <pc:spChg chg="mod">
          <ac:chgData name="Kareem Ahmed" userId="668b7c42-9793-4d96-80a6-ccc644a66bcf" providerId="ADAL" clId="{F7CE8D9C-9ADD-4699-882B-1AC27F627EED}" dt="2023-07-10T18:33:09.109" v="2108" actId="20577"/>
          <ac:spMkLst>
            <pc:docMk/>
            <pc:sldMk cId="1279794259" sldId="681"/>
            <ac:spMk id="10" creationId="{050976E4-0CF2-BA00-34CA-2F9419409B9E}"/>
          </ac:spMkLst>
        </pc:spChg>
      </pc:sldChg>
      <pc:sldChg chg="modSp add mod">
        <pc:chgData name="Kareem Ahmed" userId="668b7c42-9793-4d96-80a6-ccc644a66bcf" providerId="ADAL" clId="{F7CE8D9C-9ADD-4699-882B-1AC27F627EED}" dt="2023-07-10T18:35:08.298" v="2135" actId="20577"/>
        <pc:sldMkLst>
          <pc:docMk/>
          <pc:sldMk cId="64086089" sldId="682"/>
        </pc:sldMkLst>
        <pc:spChg chg="mod">
          <ac:chgData name="Kareem Ahmed" userId="668b7c42-9793-4d96-80a6-ccc644a66bcf" providerId="ADAL" clId="{F7CE8D9C-9ADD-4699-882B-1AC27F627EED}" dt="2023-07-10T18:35:08.298" v="2135" actId="20577"/>
          <ac:spMkLst>
            <pc:docMk/>
            <pc:sldMk cId="64086089" sldId="682"/>
            <ac:spMk id="10" creationId="{050976E4-0CF2-BA00-34CA-2F9419409B9E}"/>
          </ac:spMkLst>
        </pc:spChg>
      </pc:sldChg>
      <pc:sldChg chg="modSp add mod">
        <pc:chgData name="Kareem Ahmed" userId="668b7c42-9793-4d96-80a6-ccc644a66bcf" providerId="ADAL" clId="{F7CE8D9C-9ADD-4699-882B-1AC27F627EED}" dt="2023-07-10T18:36:26.204" v="2172" actId="20577"/>
        <pc:sldMkLst>
          <pc:docMk/>
          <pc:sldMk cId="2607138396" sldId="683"/>
        </pc:sldMkLst>
        <pc:spChg chg="mod">
          <ac:chgData name="Kareem Ahmed" userId="668b7c42-9793-4d96-80a6-ccc644a66bcf" providerId="ADAL" clId="{F7CE8D9C-9ADD-4699-882B-1AC27F627EED}" dt="2023-07-10T18:36:26.204" v="2172" actId="20577"/>
          <ac:spMkLst>
            <pc:docMk/>
            <pc:sldMk cId="2607138396" sldId="683"/>
            <ac:spMk id="10" creationId="{050976E4-0CF2-BA00-34CA-2F9419409B9E}"/>
          </ac:spMkLst>
        </pc:spChg>
      </pc:sldChg>
      <pc:sldChg chg="modSp add mod">
        <pc:chgData name="Kareem Ahmed" userId="668b7c42-9793-4d96-80a6-ccc644a66bcf" providerId="ADAL" clId="{F7CE8D9C-9ADD-4699-882B-1AC27F627EED}" dt="2023-07-10T18:37:47.375" v="2204" actId="20577"/>
        <pc:sldMkLst>
          <pc:docMk/>
          <pc:sldMk cId="400114028" sldId="684"/>
        </pc:sldMkLst>
        <pc:spChg chg="mod">
          <ac:chgData name="Kareem Ahmed" userId="668b7c42-9793-4d96-80a6-ccc644a66bcf" providerId="ADAL" clId="{F7CE8D9C-9ADD-4699-882B-1AC27F627EED}" dt="2023-07-10T18:37:47.375" v="2204" actId="20577"/>
          <ac:spMkLst>
            <pc:docMk/>
            <pc:sldMk cId="400114028" sldId="684"/>
            <ac:spMk id="10" creationId="{050976E4-0CF2-BA00-34CA-2F9419409B9E}"/>
          </ac:spMkLst>
        </pc:spChg>
      </pc:sldChg>
      <pc:sldChg chg="modSp add mod">
        <pc:chgData name="Kareem Ahmed" userId="668b7c42-9793-4d96-80a6-ccc644a66bcf" providerId="ADAL" clId="{F7CE8D9C-9ADD-4699-882B-1AC27F627EED}" dt="2023-07-10T18:38:26.466" v="2215" actId="12"/>
        <pc:sldMkLst>
          <pc:docMk/>
          <pc:sldMk cId="2710526532" sldId="685"/>
        </pc:sldMkLst>
        <pc:spChg chg="mod">
          <ac:chgData name="Kareem Ahmed" userId="668b7c42-9793-4d96-80a6-ccc644a66bcf" providerId="ADAL" clId="{F7CE8D9C-9ADD-4699-882B-1AC27F627EED}" dt="2023-07-10T18:38:26.466" v="2215" actId="12"/>
          <ac:spMkLst>
            <pc:docMk/>
            <pc:sldMk cId="2710526532" sldId="685"/>
            <ac:spMk id="10" creationId="{050976E4-0CF2-BA00-34CA-2F9419409B9E}"/>
          </ac:spMkLst>
        </pc:spChg>
      </pc:sldChg>
      <pc:sldChg chg="modSp add mod">
        <pc:chgData name="Kareem Ahmed" userId="668b7c42-9793-4d96-80a6-ccc644a66bcf" providerId="ADAL" clId="{F7CE8D9C-9ADD-4699-882B-1AC27F627EED}" dt="2023-07-10T18:39:40.738" v="2237" actId="20577"/>
        <pc:sldMkLst>
          <pc:docMk/>
          <pc:sldMk cId="2812875635" sldId="686"/>
        </pc:sldMkLst>
        <pc:spChg chg="mod">
          <ac:chgData name="Kareem Ahmed" userId="668b7c42-9793-4d96-80a6-ccc644a66bcf" providerId="ADAL" clId="{F7CE8D9C-9ADD-4699-882B-1AC27F627EED}" dt="2023-07-10T18:39:40.738" v="2237" actId="20577"/>
          <ac:spMkLst>
            <pc:docMk/>
            <pc:sldMk cId="2812875635" sldId="686"/>
            <ac:spMk id="10" creationId="{050976E4-0CF2-BA00-34CA-2F9419409B9E}"/>
          </ac:spMkLst>
        </pc:spChg>
      </pc:sldChg>
      <pc:sldChg chg="modSp add mod">
        <pc:chgData name="Kareem Ahmed" userId="668b7c42-9793-4d96-80a6-ccc644a66bcf" providerId="ADAL" clId="{F7CE8D9C-9ADD-4699-882B-1AC27F627EED}" dt="2023-07-10T18:40:37.513" v="2251" actId="20577"/>
        <pc:sldMkLst>
          <pc:docMk/>
          <pc:sldMk cId="3706471670" sldId="687"/>
        </pc:sldMkLst>
        <pc:spChg chg="mod">
          <ac:chgData name="Kareem Ahmed" userId="668b7c42-9793-4d96-80a6-ccc644a66bcf" providerId="ADAL" clId="{F7CE8D9C-9ADD-4699-882B-1AC27F627EED}" dt="2023-07-10T18:40:37.513" v="2251" actId="20577"/>
          <ac:spMkLst>
            <pc:docMk/>
            <pc:sldMk cId="3706471670" sldId="687"/>
            <ac:spMk id="10" creationId="{050976E4-0CF2-BA00-34CA-2F9419409B9E}"/>
          </ac:spMkLst>
        </pc:spChg>
      </pc:sldChg>
      <pc:sldChg chg="modSp add mod">
        <pc:chgData name="Kareem Ahmed" userId="668b7c42-9793-4d96-80a6-ccc644a66bcf" providerId="ADAL" clId="{F7CE8D9C-9ADD-4699-882B-1AC27F627EED}" dt="2023-07-10T19:24:32.706" v="2331"/>
        <pc:sldMkLst>
          <pc:docMk/>
          <pc:sldMk cId="827075320" sldId="688"/>
        </pc:sldMkLst>
        <pc:spChg chg="mod">
          <ac:chgData name="Kareem Ahmed" userId="668b7c42-9793-4d96-80a6-ccc644a66bcf" providerId="ADAL" clId="{F7CE8D9C-9ADD-4699-882B-1AC27F627EED}" dt="2023-07-10T19:24:32.706" v="2331"/>
          <ac:spMkLst>
            <pc:docMk/>
            <pc:sldMk cId="827075320" sldId="688"/>
            <ac:spMk id="12" creationId="{050976E4-0CF2-BA00-34CA-2F9419409B9E}"/>
          </ac:spMkLst>
        </pc:spChg>
      </pc:sldChg>
      <pc:sldChg chg="modSp add mod">
        <pc:chgData name="Kareem Ahmed" userId="668b7c42-9793-4d96-80a6-ccc644a66bcf" providerId="ADAL" clId="{F7CE8D9C-9ADD-4699-882B-1AC27F627EED}" dt="2023-07-10T19:41:16.464" v="2441" actId="20577"/>
        <pc:sldMkLst>
          <pc:docMk/>
          <pc:sldMk cId="4170117719" sldId="689"/>
        </pc:sldMkLst>
        <pc:spChg chg="mod">
          <ac:chgData name="Kareem Ahmed" userId="668b7c42-9793-4d96-80a6-ccc644a66bcf" providerId="ADAL" clId="{F7CE8D9C-9ADD-4699-882B-1AC27F627EED}" dt="2023-07-10T19:41:16.464" v="2441" actId="20577"/>
          <ac:spMkLst>
            <pc:docMk/>
            <pc:sldMk cId="4170117719" sldId="689"/>
            <ac:spMk id="4" creationId="{F5A5E8A7-7D12-477C-9FE7-AF601B226537}"/>
          </ac:spMkLst>
        </pc:spChg>
        <pc:spChg chg="mod">
          <ac:chgData name="Kareem Ahmed" userId="668b7c42-9793-4d96-80a6-ccc644a66bcf" providerId="ADAL" clId="{F7CE8D9C-9ADD-4699-882B-1AC27F627EED}" dt="2023-07-10T19:26:19.199" v="2375" actId="20577"/>
          <ac:spMkLst>
            <pc:docMk/>
            <pc:sldMk cId="4170117719" sldId="689"/>
            <ac:spMk id="12" creationId="{050976E4-0CF2-BA00-34CA-2F9419409B9E}"/>
          </ac:spMkLst>
        </pc:spChg>
      </pc:sldChg>
      <pc:sldChg chg="modSp add mod">
        <pc:chgData name="Kareem Ahmed" userId="668b7c42-9793-4d96-80a6-ccc644a66bcf" providerId="ADAL" clId="{F7CE8D9C-9ADD-4699-882B-1AC27F627EED}" dt="2023-07-10T19:28:01.024" v="2398" actId="113"/>
        <pc:sldMkLst>
          <pc:docMk/>
          <pc:sldMk cId="2592001028" sldId="690"/>
        </pc:sldMkLst>
        <pc:spChg chg="mod">
          <ac:chgData name="Kareem Ahmed" userId="668b7c42-9793-4d96-80a6-ccc644a66bcf" providerId="ADAL" clId="{F7CE8D9C-9ADD-4699-882B-1AC27F627EED}" dt="2023-07-10T19:28:01.024" v="2398" actId="113"/>
          <ac:spMkLst>
            <pc:docMk/>
            <pc:sldMk cId="2592001028" sldId="690"/>
            <ac:spMk id="12" creationId="{050976E4-0CF2-BA00-34CA-2F9419409B9E}"/>
          </ac:spMkLst>
        </pc:spChg>
      </pc:sldChg>
      <pc:sldChg chg="modSp add mod">
        <pc:chgData name="Kareem Ahmed" userId="668b7c42-9793-4d96-80a6-ccc644a66bcf" providerId="ADAL" clId="{F7CE8D9C-9ADD-4699-882B-1AC27F627EED}" dt="2023-07-10T19:29:20.437" v="2418" actId="20577"/>
        <pc:sldMkLst>
          <pc:docMk/>
          <pc:sldMk cId="4203225308" sldId="691"/>
        </pc:sldMkLst>
        <pc:spChg chg="mod">
          <ac:chgData name="Kareem Ahmed" userId="668b7c42-9793-4d96-80a6-ccc644a66bcf" providerId="ADAL" clId="{F7CE8D9C-9ADD-4699-882B-1AC27F627EED}" dt="2023-07-10T19:29:20.437" v="2418" actId="20577"/>
          <ac:spMkLst>
            <pc:docMk/>
            <pc:sldMk cId="4203225308" sldId="691"/>
            <ac:spMk id="12" creationId="{050976E4-0CF2-BA00-34CA-2F9419409B9E}"/>
          </ac:spMkLst>
        </pc:spChg>
      </pc:sldChg>
      <pc:sldChg chg="add del">
        <pc:chgData name="Kareem Ahmed" userId="668b7c42-9793-4d96-80a6-ccc644a66bcf" providerId="ADAL" clId="{F7CE8D9C-9ADD-4699-882B-1AC27F627EED}" dt="2023-07-10T20:03:21.848" v="2542" actId="47"/>
        <pc:sldMkLst>
          <pc:docMk/>
          <pc:sldMk cId="3685441115" sldId="692"/>
        </pc:sldMkLst>
      </pc:sldChg>
      <pc:sldChg chg="modSp add mod">
        <pc:chgData name="Kareem Ahmed" userId="668b7c42-9793-4d96-80a6-ccc644a66bcf" providerId="ADAL" clId="{F7CE8D9C-9ADD-4699-882B-1AC27F627EED}" dt="2023-07-10T20:05:24.410" v="2606" actId="20577"/>
        <pc:sldMkLst>
          <pc:docMk/>
          <pc:sldMk cId="3920965614" sldId="692"/>
        </pc:sldMkLst>
        <pc:spChg chg="mod">
          <ac:chgData name="Kareem Ahmed" userId="668b7c42-9793-4d96-80a6-ccc644a66bcf" providerId="ADAL" clId="{F7CE8D9C-9ADD-4699-882B-1AC27F627EED}" dt="2023-07-10T20:05:24.410" v="2606" actId="20577"/>
          <ac:spMkLst>
            <pc:docMk/>
            <pc:sldMk cId="3920965614" sldId="692"/>
            <ac:spMk id="12" creationId="{050976E4-0CF2-BA00-34CA-2F9419409B9E}"/>
          </ac:spMkLst>
        </pc:spChg>
      </pc:sldChg>
      <pc:sldChg chg="modSp add mod">
        <pc:chgData name="Kareem Ahmed" userId="668b7c42-9793-4d96-80a6-ccc644a66bcf" providerId="ADAL" clId="{F7CE8D9C-9ADD-4699-882B-1AC27F627EED}" dt="2023-07-10T20:06:22.617" v="2690" actId="20577"/>
        <pc:sldMkLst>
          <pc:docMk/>
          <pc:sldMk cId="954024162" sldId="693"/>
        </pc:sldMkLst>
        <pc:spChg chg="mod">
          <ac:chgData name="Kareem Ahmed" userId="668b7c42-9793-4d96-80a6-ccc644a66bcf" providerId="ADAL" clId="{F7CE8D9C-9ADD-4699-882B-1AC27F627EED}" dt="2023-07-10T20:06:11.452" v="2656" actId="20577"/>
          <ac:spMkLst>
            <pc:docMk/>
            <pc:sldMk cId="954024162" sldId="693"/>
            <ac:spMk id="4" creationId="{F5A5E8A7-7D12-477C-9FE7-AF601B226537}"/>
          </ac:spMkLst>
        </pc:spChg>
        <pc:spChg chg="mod">
          <ac:chgData name="Kareem Ahmed" userId="668b7c42-9793-4d96-80a6-ccc644a66bcf" providerId="ADAL" clId="{F7CE8D9C-9ADD-4699-882B-1AC27F627EED}" dt="2023-07-10T20:06:22.617" v="2690" actId="20577"/>
          <ac:spMkLst>
            <pc:docMk/>
            <pc:sldMk cId="954024162" sldId="693"/>
            <ac:spMk id="12" creationId="{050976E4-0CF2-BA00-34CA-2F9419409B9E}"/>
          </ac:spMkLst>
        </pc:spChg>
      </pc:sldChg>
      <pc:sldChg chg="modSp add mod">
        <pc:chgData name="Kareem Ahmed" userId="668b7c42-9793-4d96-80a6-ccc644a66bcf" providerId="ADAL" clId="{F7CE8D9C-9ADD-4699-882B-1AC27F627EED}" dt="2023-07-10T20:08:05.227" v="2716" actId="20577"/>
        <pc:sldMkLst>
          <pc:docMk/>
          <pc:sldMk cId="1633115004" sldId="694"/>
        </pc:sldMkLst>
        <pc:spChg chg="mod">
          <ac:chgData name="Kareem Ahmed" userId="668b7c42-9793-4d96-80a6-ccc644a66bcf" providerId="ADAL" clId="{F7CE8D9C-9ADD-4699-882B-1AC27F627EED}" dt="2023-07-10T20:08:05.227" v="2716" actId="20577"/>
          <ac:spMkLst>
            <pc:docMk/>
            <pc:sldMk cId="1633115004" sldId="694"/>
            <ac:spMk id="12" creationId="{050976E4-0CF2-BA00-34CA-2F9419409B9E}"/>
          </ac:spMkLst>
        </pc:spChg>
      </pc:sldChg>
      <pc:sldChg chg="modSp add mod">
        <pc:chgData name="Kareem Ahmed" userId="668b7c42-9793-4d96-80a6-ccc644a66bcf" providerId="ADAL" clId="{F7CE8D9C-9ADD-4699-882B-1AC27F627EED}" dt="2023-07-10T20:09:06.890" v="2736" actId="20577"/>
        <pc:sldMkLst>
          <pc:docMk/>
          <pc:sldMk cId="1764252076" sldId="695"/>
        </pc:sldMkLst>
        <pc:spChg chg="mod">
          <ac:chgData name="Kareem Ahmed" userId="668b7c42-9793-4d96-80a6-ccc644a66bcf" providerId="ADAL" clId="{F7CE8D9C-9ADD-4699-882B-1AC27F627EED}" dt="2023-07-10T20:09:06.890" v="2736" actId="20577"/>
          <ac:spMkLst>
            <pc:docMk/>
            <pc:sldMk cId="1764252076" sldId="695"/>
            <ac:spMk id="12" creationId="{050976E4-0CF2-BA00-34CA-2F9419409B9E}"/>
          </ac:spMkLst>
        </pc:spChg>
      </pc:sldChg>
      <pc:sldChg chg="modSp add mod">
        <pc:chgData name="Kareem Ahmed" userId="668b7c42-9793-4d96-80a6-ccc644a66bcf" providerId="ADAL" clId="{F7CE8D9C-9ADD-4699-882B-1AC27F627EED}" dt="2023-07-10T20:09:47.295" v="2761"/>
        <pc:sldMkLst>
          <pc:docMk/>
          <pc:sldMk cId="3431504033" sldId="696"/>
        </pc:sldMkLst>
        <pc:spChg chg="mod">
          <ac:chgData name="Kareem Ahmed" userId="668b7c42-9793-4d96-80a6-ccc644a66bcf" providerId="ADAL" clId="{F7CE8D9C-9ADD-4699-882B-1AC27F627EED}" dt="2023-07-10T20:09:47.295" v="2761"/>
          <ac:spMkLst>
            <pc:docMk/>
            <pc:sldMk cId="3431504033" sldId="696"/>
            <ac:spMk id="12" creationId="{050976E4-0CF2-BA00-34CA-2F9419409B9E}"/>
          </ac:spMkLst>
        </pc:spChg>
      </pc:sldChg>
      <pc:sldChg chg="modSp add mod">
        <pc:chgData name="Kareem Ahmed" userId="668b7c42-9793-4d96-80a6-ccc644a66bcf" providerId="ADAL" clId="{F7CE8D9C-9ADD-4699-882B-1AC27F627EED}" dt="2023-07-10T20:10:25.708" v="2775"/>
        <pc:sldMkLst>
          <pc:docMk/>
          <pc:sldMk cId="2278096498" sldId="697"/>
        </pc:sldMkLst>
        <pc:spChg chg="mod">
          <ac:chgData name="Kareem Ahmed" userId="668b7c42-9793-4d96-80a6-ccc644a66bcf" providerId="ADAL" clId="{F7CE8D9C-9ADD-4699-882B-1AC27F627EED}" dt="2023-07-10T20:10:25.708" v="2775"/>
          <ac:spMkLst>
            <pc:docMk/>
            <pc:sldMk cId="2278096498" sldId="697"/>
            <ac:spMk id="12" creationId="{050976E4-0CF2-BA00-34CA-2F9419409B9E}"/>
          </ac:spMkLst>
        </pc:spChg>
      </pc:sldChg>
      <pc:sldChg chg="modSp add mod">
        <pc:chgData name="Kareem Ahmed" userId="668b7c42-9793-4d96-80a6-ccc644a66bcf" providerId="ADAL" clId="{F7CE8D9C-9ADD-4699-882B-1AC27F627EED}" dt="2023-07-10T20:35:52.415" v="3598" actId="20577"/>
        <pc:sldMkLst>
          <pc:docMk/>
          <pc:sldMk cId="3557793708" sldId="698"/>
        </pc:sldMkLst>
        <pc:spChg chg="mod">
          <ac:chgData name="Kareem Ahmed" userId="668b7c42-9793-4d96-80a6-ccc644a66bcf" providerId="ADAL" clId="{F7CE8D9C-9ADD-4699-882B-1AC27F627EED}" dt="2023-07-10T20:18:40.442" v="2780" actId="207"/>
          <ac:spMkLst>
            <pc:docMk/>
            <pc:sldMk cId="3557793708" sldId="698"/>
            <ac:spMk id="2" creationId="{48D6FEC8-BEE1-472C-B140-88A9A17FC355}"/>
          </ac:spMkLst>
        </pc:spChg>
        <pc:spChg chg="mod">
          <ac:chgData name="Kareem Ahmed" userId="668b7c42-9793-4d96-80a6-ccc644a66bcf" providerId="ADAL" clId="{F7CE8D9C-9ADD-4699-882B-1AC27F627EED}" dt="2023-07-10T20:19:02.911" v="2826" actId="20577"/>
          <ac:spMkLst>
            <pc:docMk/>
            <pc:sldMk cId="3557793708" sldId="698"/>
            <ac:spMk id="4" creationId="{F5A5E8A7-7D12-477C-9FE7-AF601B226537}"/>
          </ac:spMkLst>
        </pc:spChg>
        <pc:spChg chg="mod">
          <ac:chgData name="Kareem Ahmed" userId="668b7c42-9793-4d96-80a6-ccc644a66bcf" providerId="ADAL" clId="{F7CE8D9C-9ADD-4699-882B-1AC27F627EED}" dt="2023-07-10T20:18:45.844" v="2782" actId="207"/>
          <ac:spMkLst>
            <pc:docMk/>
            <pc:sldMk cId="3557793708" sldId="698"/>
            <ac:spMk id="5" creationId="{3985EAE6-BFA6-766D-A032-077E4DCB399E}"/>
          </ac:spMkLst>
        </pc:spChg>
        <pc:spChg chg="mod">
          <ac:chgData name="Kareem Ahmed" userId="668b7c42-9793-4d96-80a6-ccc644a66bcf" providerId="ADAL" clId="{F7CE8D9C-9ADD-4699-882B-1AC27F627EED}" dt="2023-07-10T20:31:32.513" v="3386" actId="14100"/>
          <ac:spMkLst>
            <pc:docMk/>
            <pc:sldMk cId="3557793708" sldId="698"/>
            <ac:spMk id="11" creationId="{2BC869EB-5623-4AA1-9123-4AF9DF916049}"/>
          </ac:spMkLst>
        </pc:spChg>
        <pc:spChg chg="mod">
          <ac:chgData name="Kareem Ahmed" userId="668b7c42-9793-4d96-80a6-ccc644a66bcf" providerId="ADAL" clId="{F7CE8D9C-9ADD-4699-882B-1AC27F627EED}" dt="2023-07-10T20:35:52.415" v="3598" actId="20577"/>
          <ac:spMkLst>
            <pc:docMk/>
            <pc:sldMk cId="3557793708" sldId="698"/>
            <ac:spMk id="12" creationId="{050976E4-0CF2-BA00-34CA-2F9419409B9E}"/>
          </ac:spMkLst>
        </pc:spChg>
        <pc:picChg chg="mod">
          <ac:chgData name="Kareem Ahmed" userId="668b7c42-9793-4d96-80a6-ccc644a66bcf" providerId="ADAL" clId="{F7CE8D9C-9ADD-4699-882B-1AC27F627EED}" dt="2023-07-10T20:18:42.773" v="2781" actId="207"/>
          <ac:picMkLst>
            <pc:docMk/>
            <pc:sldMk cId="3557793708" sldId="698"/>
            <ac:picMk id="54" creationId="{A208CE84-6815-1F7D-D972-D0947E7DC8DE}"/>
          </ac:picMkLst>
        </pc:picChg>
      </pc:sldChg>
      <pc:sldChg chg="modSp add mod ord">
        <pc:chgData name="Kareem Ahmed" userId="668b7c42-9793-4d96-80a6-ccc644a66bcf" providerId="ADAL" clId="{F7CE8D9C-9ADD-4699-882B-1AC27F627EED}" dt="2023-07-10T20:36:02.662" v="3612" actId="404"/>
        <pc:sldMkLst>
          <pc:docMk/>
          <pc:sldMk cId="2271736843" sldId="699"/>
        </pc:sldMkLst>
        <pc:spChg chg="mod">
          <ac:chgData name="Kareem Ahmed" userId="668b7c42-9793-4d96-80a6-ccc644a66bcf" providerId="ADAL" clId="{F7CE8D9C-9ADD-4699-882B-1AC27F627EED}" dt="2023-07-10T20:36:02.662" v="3612" actId="404"/>
          <ac:spMkLst>
            <pc:docMk/>
            <pc:sldMk cId="2271736843" sldId="699"/>
            <ac:spMk id="12" creationId="{050976E4-0CF2-BA00-34CA-2F9419409B9E}"/>
          </ac:spMkLst>
        </pc:spChg>
      </pc:sldChg>
    </pc:docChg>
  </pc:docChgLst>
  <pc:docChgLst>
    <pc:chgData name="Kareem Ahmed" userId="668b7c42-9793-4d96-80a6-ccc644a66bcf" providerId="ADAL" clId="{6BB882E4-978A-407A-BF39-60B25A919E4B}"/>
    <pc:docChg chg="custSel modSld">
      <pc:chgData name="Kareem Ahmed" userId="668b7c42-9793-4d96-80a6-ccc644a66bcf" providerId="ADAL" clId="{6BB882E4-978A-407A-BF39-60B25A919E4B}" dt="2023-07-12T23:48:29.270" v="50" actId="478"/>
      <pc:docMkLst>
        <pc:docMk/>
      </pc:docMkLst>
      <pc:sldChg chg="delSp mod delAnim">
        <pc:chgData name="Kareem Ahmed" userId="668b7c42-9793-4d96-80a6-ccc644a66bcf" providerId="ADAL" clId="{6BB882E4-978A-407A-BF39-60B25A919E4B}" dt="2023-07-12T23:46:07.756" v="1" actId="478"/>
        <pc:sldMkLst>
          <pc:docMk/>
          <pc:sldMk cId="0" sldId="257"/>
        </pc:sldMkLst>
        <pc:picChg chg="del">
          <ac:chgData name="Kareem Ahmed" userId="668b7c42-9793-4d96-80a6-ccc644a66bcf" providerId="ADAL" clId="{6BB882E4-978A-407A-BF39-60B25A919E4B}" dt="2023-07-12T23:46:07.756" v="1" actId="478"/>
          <ac:picMkLst>
            <pc:docMk/>
            <pc:sldMk cId="0" sldId="257"/>
            <ac:picMk id="6" creationId="{CAB28DC4-A422-26C1-0357-797ECC0F4510}"/>
          </ac:picMkLst>
        </pc:picChg>
      </pc:sldChg>
      <pc:sldChg chg="delSp mod delAnim">
        <pc:chgData name="Kareem Ahmed" userId="668b7c42-9793-4d96-80a6-ccc644a66bcf" providerId="ADAL" clId="{6BB882E4-978A-407A-BF39-60B25A919E4B}" dt="2023-07-12T23:46:11.253" v="2" actId="478"/>
        <pc:sldMkLst>
          <pc:docMk/>
          <pc:sldMk cId="0" sldId="258"/>
        </pc:sldMkLst>
        <pc:picChg chg="del">
          <ac:chgData name="Kareem Ahmed" userId="668b7c42-9793-4d96-80a6-ccc644a66bcf" providerId="ADAL" clId="{6BB882E4-978A-407A-BF39-60B25A919E4B}" dt="2023-07-12T23:46:11.253" v="2" actId="478"/>
          <ac:picMkLst>
            <pc:docMk/>
            <pc:sldMk cId="0" sldId="258"/>
            <ac:picMk id="3" creationId="{D85575D0-8B03-5A83-F8BC-C0A8C6DA7792}"/>
          </ac:picMkLst>
        </pc:picChg>
      </pc:sldChg>
      <pc:sldChg chg="delSp mod delAnim">
        <pc:chgData name="Kareem Ahmed" userId="668b7c42-9793-4d96-80a6-ccc644a66bcf" providerId="ADAL" clId="{6BB882E4-978A-407A-BF39-60B25A919E4B}" dt="2023-07-12T23:46:04.511" v="0" actId="478"/>
        <pc:sldMkLst>
          <pc:docMk/>
          <pc:sldMk cId="2937957354" sldId="481"/>
        </pc:sldMkLst>
        <pc:picChg chg="del">
          <ac:chgData name="Kareem Ahmed" userId="668b7c42-9793-4d96-80a6-ccc644a66bcf" providerId="ADAL" clId="{6BB882E4-978A-407A-BF39-60B25A919E4B}" dt="2023-07-12T23:46:04.511" v="0" actId="478"/>
          <ac:picMkLst>
            <pc:docMk/>
            <pc:sldMk cId="2937957354" sldId="481"/>
            <ac:picMk id="19" creationId="{866D1E33-8F6D-73E7-59B1-73BB3C5BE4E8}"/>
          </ac:picMkLst>
        </pc:picChg>
      </pc:sldChg>
      <pc:sldChg chg="delSp mod delAnim">
        <pc:chgData name="Kareem Ahmed" userId="668b7c42-9793-4d96-80a6-ccc644a66bcf" providerId="ADAL" clId="{6BB882E4-978A-407A-BF39-60B25A919E4B}" dt="2023-07-12T23:48:29.270" v="50" actId="478"/>
        <pc:sldMkLst>
          <pc:docMk/>
          <pc:sldMk cId="2653274303" sldId="484"/>
        </pc:sldMkLst>
        <pc:picChg chg="del">
          <ac:chgData name="Kareem Ahmed" userId="668b7c42-9793-4d96-80a6-ccc644a66bcf" providerId="ADAL" clId="{6BB882E4-978A-407A-BF39-60B25A919E4B}" dt="2023-07-12T23:48:29.270" v="50" actId="478"/>
          <ac:picMkLst>
            <pc:docMk/>
            <pc:sldMk cId="2653274303" sldId="484"/>
            <ac:picMk id="4" creationId="{E9E457EF-E4F3-D243-3F10-692F4BE2D8B7}"/>
          </ac:picMkLst>
        </pc:picChg>
      </pc:sldChg>
      <pc:sldChg chg="delSp mod delAnim">
        <pc:chgData name="Kareem Ahmed" userId="668b7c42-9793-4d96-80a6-ccc644a66bcf" providerId="ADAL" clId="{6BB882E4-978A-407A-BF39-60B25A919E4B}" dt="2023-07-12T23:47:30.153" v="28" actId="478"/>
        <pc:sldMkLst>
          <pc:docMk/>
          <pc:sldMk cId="2851985674" sldId="553"/>
        </pc:sldMkLst>
        <pc:picChg chg="del">
          <ac:chgData name="Kareem Ahmed" userId="668b7c42-9793-4d96-80a6-ccc644a66bcf" providerId="ADAL" clId="{6BB882E4-978A-407A-BF39-60B25A919E4B}" dt="2023-07-12T23:47:30.153" v="28" actId="478"/>
          <ac:picMkLst>
            <pc:docMk/>
            <pc:sldMk cId="2851985674" sldId="553"/>
            <ac:picMk id="4" creationId="{9864C392-9F53-4837-D1D6-D1801B4D9967}"/>
          </ac:picMkLst>
        </pc:picChg>
      </pc:sldChg>
      <pc:sldChg chg="delSp mod delAnim">
        <pc:chgData name="Kareem Ahmed" userId="668b7c42-9793-4d96-80a6-ccc644a66bcf" providerId="ADAL" clId="{6BB882E4-978A-407A-BF39-60B25A919E4B}" dt="2023-07-12T23:47:50.521" v="36" actId="478"/>
        <pc:sldMkLst>
          <pc:docMk/>
          <pc:sldMk cId="791069481" sldId="571"/>
        </pc:sldMkLst>
        <pc:picChg chg="del">
          <ac:chgData name="Kareem Ahmed" userId="668b7c42-9793-4d96-80a6-ccc644a66bcf" providerId="ADAL" clId="{6BB882E4-978A-407A-BF39-60B25A919E4B}" dt="2023-07-12T23:47:50.521" v="36" actId="478"/>
          <ac:picMkLst>
            <pc:docMk/>
            <pc:sldMk cId="791069481" sldId="571"/>
            <ac:picMk id="6" creationId="{3BD67A1F-668E-107D-0176-F98DDCA3CB55}"/>
          </ac:picMkLst>
        </pc:picChg>
      </pc:sldChg>
      <pc:sldChg chg="delSp mod delAnim">
        <pc:chgData name="Kareem Ahmed" userId="668b7c42-9793-4d96-80a6-ccc644a66bcf" providerId="ADAL" clId="{6BB882E4-978A-407A-BF39-60B25A919E4B}" dt="2023-07-12T23:48:03.466" v="41" actId="478"/>
        <pc:sldMkLst>
          <pc:docMk/>
          <pc:sldMk cId="3071736138" sldId="654"/>
        </pc:sldMkLst>
        <pc:picChg chg="del">
          <ac:chgData name="Kareem Ahmed" userId="668b7c42-9793-4d96-80a6-ccc644a66bcf" providerId="ADAL" clId="{6BB882E4-978A-407A-BF39-60B25A919E4B}" dt="2023-07-12T23:48:03.466" v="41" actId="478"/>
          <ac:picMkLst>
            <pc:docMk/>
            <pc:sldMk cId="3071736138" sldId="654"/>
            <ac:picMk id="6" creationId="{41500069-26D3-96DF-7093-6485B11A47DD}"/>
          </ac:picMkLst>
        </pc:picChg>
      </pc:sldChg>
      <pc:sldChg chg="delSp mod delAnim">
        <pc:chgData name="Kareem Ahmed" userId="668b7c42-9793-4d96-80a6-ccc644a66bcf" providerId="ADAL" clId="{6BB882E4-978A-407A-BF39-60B25A919E4B}" dt="2023-07-12T23:46:29.760" v="6" actId="478"/>
        <pc:sldMkLst>
          <pc:docMk/>
          <pc:sldMk cId="1223744537" sldId="655"/>
        </pc:sldMkLst>
        <pc:picChg chg="del">
          <ac:chgData name="Kareem Ahmed" userId="668b7c42-9793-4d96-80a6-ccc644a66bcf" providerId="ADAL" clId="{6BB882E4-978A-407A-BF39-60B25A919E4B}" dt="2023-07-12T23:46:29.760" v="6" actId="478"/>
          <ac:picMkLst>
            <pc:docMk/>
            <pc:sldMk cId="1223744537" sldId="655"/>
            <ac:picMk id="4" creationId="{87A74C97-EA74-3FA7-B5FF-E4632097C60B}"/>
          </ac:picMkLst>
        </pc:picChg>
      </pc:sldChg>
      <pc:sldChg chg="delSp mod delAnim">
        <pc:chgData name="Kareem Ahmed" userId="668b7c42-9793-4d96-80a6-ccc644a66bcf" providerId="ADAL" clId="{6BB882E4-978A-407A-BF39-60B25A919E4B}" dt="2023-07-12T23:46:32.288" v="7" actId="478"/>
        <pc:sldMkLst>
          <pc:docMk/>
          <pc:sldMk cId="3157828919" sldId="656"/>
        </pc:sldMkLst>
        <pc:picChg chg="del">
          <ac:chgData name="Kareem Ahmed" userId="668b7c42-9793-4d96-80a6-ccc644a66bcf" providerId="ADAL" clId="{6BB882E4-978A-407A-BF39-60B25A919E4B}" dt="2023-07-12T23:46:32.288" v="7" actId="478"/>
          <ac:picMkLst>
            <pc:docMk/>
            <pc:sldMk cId="3157828919" sldId="656"/>
            <ac:picMk id="4" creationId="{2D65E962-40E1-0DA5-E130-24302C61E7AE}"/>
          </ac:picMkLst>
        </pc:picChg>
      </pc:sldChg>
      <pc:sldChg chg="delSp mod delAnim">
        <pc:chgData name="Kareem Ahmed" userId="668b7c42-9793-4d96-80a6-ccc644a66bcf" providerId="ADAL" clId="{6BB882E4-978A-407A-BF39-60B25A919E4B}" dt="2023-07-12T23:46:35.096" v="8" actId="478"/>
        <pc:sldMkLst>
          <pc:docMk/>
          <pc:sldMk cId="1451871098" sldId="657"/>
        </pc:sldMkLst>
        <pc:picChg chg="del">
          <ac:chgData name="Kareem Ahmed" userId="668b7c42-9793-4d96-80a6-ccc644a66bcf" providerId="ADAL" clId="{6BB882E4-978A-407A-BF39-60B25A919E4B}" dt="2023-07-12T23:46:35.096" v="8" actId="478"/>
          <ac:picMkLst>
            <pc:docMk/>
            <pc:sldMk cId="1451871098" sldId="657"/>
            <ac:picMk id="3" creationId="{6DADE058-BD91-01A7-3BDC-A23F943D16B8}"/>
          </ac:picMkLst>
        </pc:picChg>
      </pc:sldChg>
      <pc:sldChg chg="delSp mod delAnim">
        <pc:chgData name="Kareem Ahmed" userId="668b7c42-9793-4d96-80a6-ccc644a66bcf" providerId="ADAL" clId="{6BB882E4-978A-407A-BF39-60B25A919E4B}" dt="2023-07-12T23:46:37.730" v="9" actId="478"/>
        <pc:sldMkLst>
          <pc:docMk/>
          <pc:sldMk cId="1762396519" sldId="658"/>
        </pc:sldMkLst>
        <pc:picChg chg="del">
          <ac:chgData name="Kareem Ahmed" userId="668b7c42-9793-4d96-80a6-ccc644a66bcf" providerId="ADAL" clId="{6BB882E4-978A-407A-BF39-60B25A919E4B}" dt="2023-07-12T23:46:37.730" v="9" actId="478"/>
          <ac:picMkLst>
            <pc:docMk/>
            <pc:sldMk cId="1762396519" sldId="658"/>
            <ac:picMk id="7" creationId="{EA10A85D-F84F-DB03-A7AC-8657C78C15BB}"/>
          </ac:picMkLst>
        </pc:picChg>
      </pc:sldChg>
      <pc:sldChg chg="delSp mod delAnim">
        <pc:chgData name="Kareem Ahmed" userId="668b7c42-9793-4d96-80a6-ccc644a66bcf" providerId="ADAL" clId="{6BB882E4-978A-407A-BF39-60B25A919E4B}" dt="2023-07-12T23:46:15.271" v="3" actId="478"/>
        <pc:sldMkLst>
          <pc:docMk/>
          <pc:sldMk cId="3194705320" sldId="660"/>
        </pc:sldMkLst>
        <pc:picChg chg="del">
          <ac:chgData name="Kareem Ahmed" userId="668b7c42-9793-4d96-80a6-ccc644a66bcf" providerId="ADAL" clId="{6BB882E4-978A-407A-BF39-60B25A919E4B}" dt="2023-07-12T23:46:15.271" v="3" actId="478"/>
          <ac:picMkLst>
            <pc:docMk/>
            <pc:sldMk cId="3194705320" sldId="660"/>
            <ac:picMk id="3" creationId="{18C2232C-09D8-58D7-BF17-46585840BBE7}"/>
          </ac:picMkLst>
        </pc:picChg>
      </pc:sldChg>
      <pc:sldChg chg="delSp mod delAnim">
        <pc:chgData name="Kareem Ahmed" userId="668b7c42-9793-4d96-80a6-ccc644a66bcf" providerId="ADAL" clId="{6BB882E4-978A-407A-BF39-60B25A919E4B}" dt="2023-07-12T23:46:20.305" v="4" actId="478"/>
        <pc:sldMkLst>
          <pc:docMk/>
          <pc:sldMk cId="2161903724" sldId="661"/>
        </pc:sldMkLst>
        <pc:picChg chg="del">
          <ac:chgData name="Kareem Ahmed" userId="668b7c42-9793-4d96-80a6-ccc644a66bcf" providerId="ADAL" clId="{6BB882E4-978A-407A-BF39-60B25A919E4B}" dt="2023-07-12T23:46:20.305" v="4" actId="478"/>
          <ac:picMkLst>
            <pc:docMk/>
            <pc:sldMk cId="2161903724" sldId="661"/>
            <ac:picMk id="3" creationId="{D7B149B7-8558-5B50-B045-77308E4D8F38}"/>
          </ac:picMkLst>
        </pc:picChg>
      </pc:sldChg>
      <pc:sldChg chg="delSp mod delAnim">
        <pc:chgData name="Kareem Ahmed" userId="668b7c42-9793-4d96-80a6-ccc644a66bcf" providerId="ADAL" clId="{6BB882E4-978A-407A-BF39-60B25A919E4B}" dt="2023-07-12T23:46:23.015" v="5" actId="478"/>
        <pc:sldMkLst>
          <pc:docMk/>
          <pc:sldMk cId="2298144922" sldId="662"/>
        </pc:sldMkLst>
        <pc:picChg chg="del">
          <ac:chgData name="Kareem Ahmed" userId="668b7c42-9793-4d96-80a6-ccc644a66bcf" providerId="ADAL" clId="{6BB882E4-978A-407A-BF39-60B25A919E4B}" dt="2023-07-12T23:46:23.015" v="5" actId="478"/>
          <ac:picMkLst>
            <pc:docMk/>
            <pc:sldMk cId="2298144922" sldId="662"/>
            <ac:picMk id="3" creationId="{B02673CE-4369-28E2-2A53-EBE022E80BBE}"/>
          </ac:picMkLst>
        </pc:picChg>
      </pc:sldChg>
      <pc:sldChg chg="delSp mod delAnim">
        <pc:chgData name="Kareem Ahmed" userId="668b7c42-9793-4d96-80a6-ccc644a66bcf" providerId="ADAL" clId="{6BB882E4-978A-407A-BF39-60B25A919E4B}" dt="2023-07-12T23:46:40.472" v="10" actId="478"/>
        <pc:sldMkLst>
          <pc:docMk/>
          <pc:sldMk cId="3408554401" sldId="663"/>
        </pc:sldMkLst>
        <pc:picChg chg="del">
          <ac:chgData name="Kareem Ahmed" userId="668b7c42-9793-4d96-80a6-ccc644a66bcf" providerId="ADAL" clId="{6BB882E4-978A-407A-BF39-60B25A919E4B}" dt="2023-07-12T23:46:40.472" v="10" actId="478"/>
          <ac:picMkLst>
            <pc:docMk/>
            <pc:sldMk cId="3408554401" sldId="663"/>
            <ac:picMk id="8" creationId="{1D183544-23C9-84DB-622F-37CD4041D69E}"/>
          </ac:picMkLst>
        </pc:picChg>
      </pc:sldChg>
      <pc:sldChg chg="delSp mod delAnim">
        <pc:chgData name="Kareem Ahmed" userId="668b7c42-9793-4d96-80a6-ccc644a66bcf" providerId="ADAL" clId="{6BB882E4-978A-407A-BF39-60B25A919E4B}" dt="2023-07-12T23:46:43.155" v="11" actId="478"/>
        <pc:sldMkLst>
          <pc:docMk/>
          <pc:sldMk cId="3031000186" sldId="664"/>
        </pc:sldMkLst>
        <pc:picChg chg="del">
          <ac:chgData name="Kareem Ahmed" userId="668b7c42-9793-4d96-80a6-ccc644a66bcf" providerId="ADAL" clId="{6BB882E4-978A-407A-BF39-60B25A919E4B}" dt="2023-07-12T23:46:43.155" v="11" actId="478"/>
          <ac:picMkLst>
            <pc:docMk/>
            <pc:sldMk cId="3031000186" sldId="664"/>
            <ac:picMk id="7" creationId="{C3626E7C-5482-5B4C-97C2-19343BAEC1E8}"/>
          </ac:picMkLst>
        </pc:picChg>
      </pc:sldChg>
      <pc:sldChg chg="delSp mod delAnim">
        <pc:chgData name="Kareem Ahmed" userId="668b7c42-9793-4d96-80a6-ccc644a66bcf" providerId="ADAL" clId="{6BB882E4-978A-407A-BF39-60B25A919E4B}" dt="2023-07-12T23:46:45.733" v="12" actId="478"/>
        <pc:sldMkLst>
          <pc:docMk/>
          <pc:sldMk cId="2054450170" sldId="665"/>
        </pc:sldMkLst>
        <pc:picChg chg="del">
          <ac:chgData name="Kareem Ahmed" userId="668b7c42-9793-4d96-80a6-ccc644a66bcf" providerId="ADAL" clId="{6BB882E4-978A-407A-BF39-60B25A919E4B}" dt="2023-07-12T23:46:45.733" v="12" actId="478"/>
          <ac:picMkLst>
            <pc:docMk/>
            <pc:sldMk cId="2054450170" sldId="665"/>
            <ac:picMk id="13" creationId="{1C82395A-1886-467F-B4AC-F3868AB51AAB}"/>
          </ac:picMkLst>
        </pc:picChg>
      </pc:sldChg>
      <pc:sldChg chg="delSp mod delAnim">
        <pc:chgData name="Kareem Ahmed" userId="668b7c42-9793-4d96-80a6-ccc644a66bcf" providerId="ADAL" clId="{6BB882E4-978A-407A-BF39-60B25A919E4B}" dt="2023-07-12T23:46:48.889" v="13" actId="478"/>
        <pc:sldMkLst>
          <pc:docMk/>
          <pc:sldMk cId="1437118412" sldId="666"/>
        </pc:sldMkLst>
        <pc:picChg chg="del">
          <ac:chgData name="Kareem Ahmed" userId="668b7c42-9793-4d96-80a6-ccc644a66bcf" providerId="ADAL" clId="{6BB882E4-978A-407A-BF39-60B25A919E4B}" dt="2023-07-12T23:46:48.889" v="13" actId="478"/>
          <ac:picMkLst>
            <pc:docMk/>
            <pc:sldMk cId="1437118412" sldId="666"/>
            <ac:picMk id="10" creationId="{307089C1-6178-BD4F-F741-8612462402F0}"/>
          </ac:picMkLst>
        </pc:picChg>
      </pc:sldChg>
      <pc:sldChg chg="delSp mod delAnim">
        <pc:chgData name="Kareem Ahmed" userId="668b7c42-9793-4d96-80a6-ccc644a66bcf" providerId="ADAL" clId="{6BB882E4-978A-407A-BF39-60B25A919E4B}" dt="2023-07-12T23:46:51.325" v="14" actId="478"/>
        <pc:sldMkLst>
          <pc:docMk/>
          <pc:sldMk cId="539134601" sldId="667"/>
        </pc:sldMkLst>
        <pc:picChg chg="del">
          <ac:chgData name="Kareem Ahmed" userId="668b7c42-9793-4d96-80a6-ccc644a66bcf" providerId="ADAL" clId="{6BB882E4-978A-407A-BF39-60B25A919E4B}" dt="2023-07-12T23:46:51.325" v="14" actId="478"/>
          <ac:picMkLst>
            <pc:docMk/>
            <pc:sldMk cId="539134601" sldId="667"/>
            <ac:picMk id="7" creationId="{1F13E121-6A9B-DFAD-CA9E-30C38815C3C3}"/>
          </ac:picMkLst>
        </pc:picChg>
      </pc:sldChg>
      <pc:sldChg chg="delSp mod delAnim">
        <pc:chgData name="Kareem Ahmed" userId="668b7c42-9793-4d96-80a6-ccc644a66bcf" providerId="ADAL" clId="{6BB882E4-978A-407A-BF39-60B25A919E4B}" dt="2023-07-12T23:46:53.822" v="15" actId="478"/>
        <pc:sldMkLst>
          <pc:docMk/>
          <pc:sldMk cId="2824489412" sldId="668"/>
        </pc:sldMkLst>
        <pc:picChg chg="del">
          <ac:chgData name="Kareem Ahmed" userId="668b7c42-9793-4d96-80a6-ccc644a66bcf" providerId="ADAL" clId="{6BB882E4-978A-407A-BF39-60B25A919E4B}" dt="2023-07-12T23:46:53.822" v="15" actId="478"/>
          <ac:picMkLst>
            <pc:docMk/>
            <pc:sldMk cId="2824489412" sldId="668"/>
            <ac:picMk id="7" creationId="{04596D61-80D0-A839-4C3C-7EB6B44B7658}"/>
          </ac:picMkLst>
        </pc:picChg>
      </pc:sldChg>
      <pc:sldChg chg="delSp mod delAnim">
        <pc:chgData name="Kareem Ahmed" userId="668b7c42-9793-4d96-80a6-ccc644a66bcf" providerId="ADAL" clId="{6BB882E4-978A-407A-BF39-60B25A919E4B}" dt="2023-07-12T23:46:56.179" v="16" actId="478"/>
        <pc:sldMkLst>
          <pc:docMk/>
          <pc:sldMk cId="3481999604" sldId="669"/>
        </pc:sldMkLst>
        <pc:picChg chg="del">
          <ac:chgData name="Kareem Ahmed" userId="668b7c42-9793-4d96-80a6-ccc644a66bcf" providerId="ADAL" clId="{6BB882E4-978A-407A-BF39-60B25A919E4B}" dt="2023-07-12T23:46:56.179" v="16" actId="478"/>
          <ac:picMkLst>
            <pc:docMk/>
            <pc:sldMk cId="3481999604" sldId="669"/>
            <ac:picMk id="7" creationId="{CA7438CB-C6E6-E9BD-9F95-471C912FE22E}"/>
          </ac:picMkLst>
        </pc:picChg>
      </pc:sldChg>
      <pc:sldChg chg="delSp mod delAnim">
        <pc:chgData name="Kareem Ahmed" userId="668b7c42-9793-4d96-80a6-ccc644a66bcf" providerId="ADAL" clId="{6BB882E4-978A-407A-BF39-60B25A919E4B}" dt="2023-07-12T23:46:58.880" v="17" actId="478"/>
        <pc:sldMkLst>
          <pc:docMk/>
          <pc:sldMk cId="2739926592" sldId="670"/>
        </pc:sldMkLst>
        <pc:picChg chg="del">
          <ac:chgData name="Kareem Ahmed" userId="668b7c42-9793-4d96-80a6-ccc644a66bcf" providerId="ADAL" clId="{6BB882E4-978A-407A-BF39-60B25A919E4B}" dt="2023-07-12T23:46:58.880" v="17" actId="478"/>
          <ac:picMkLst>
            <pc:docMk/>
            <pc:sldMk cId="2739926592" sldId="670"/>
            <ac:picMk id="14" creationId="{F5A5794A-EA91-D6B6-25A8-967FF871FF58}"/>
          </ac:picMkLst>
        </pc:picChg>
      </pc:sldChg>
      <pc:sldChg chg="delSp mod delAnim">
        <pc:chgData name="Kareem Ahmed" userId="668b7c42-9793-4d96-80a6-ccc644a66bcf" providerId="ADAL" clId="{6BB882E4-978A-407A-BF39-60B25A919E4B}" dt="2023-07-12T23:47:01.586" v="18" actId="478"/>
        <pc:sldMkLst>
          <pc:docMk/>
          <pc:sldMk cId="1703361433" sldId="671"/>
        </pc:sldMkLst>
        <pc:picChg chg="del">
          <ac:chgData name="Kareem Ahmed" userId="668b7c42-9793-4d96-80a6-ccc644a66bcf" providerId="ADAL" clId="{6BB882E4-978A-407A-BF39-60B25A919E4B}" dt="2023-07-12T23:47:01.586" v="18" actId="478"/>
          <ac:picMkLst>
            <pc:docMk/>
            <pc:sldMk cId="1703361433" sldId="671"/>
            <ac:picMk id="14" creationId="{FAFF6FCB-72BD-F773-29E0-9ADCF123CF03}"/>
          </ac:picMkLst>
        </pc:picChg>
      </pc:sldChg>
      <pc:sldChg chg="delSp mod delAnim">
        <pc:chgData name="Kareem Ahmed" userId="668b7c42-9793-4d96-80a6-ccc644a66bcf" providerId="ADAL" clId="{6BB882E4-978A-407A-BF39-60B25A919E4B}" dt="2023-07-12T23:47:06.995" v="20" actId="478"/>
        <pc:sldMkLst>
          <pc:docMk/>
          <pc:sldMk cId="2046474882" sldId="672"/>
        </pc:sldMkLst>
        <pc:picChg chg="del">
          <ac:chgData name="Kareem Ahmed" userId="668b7c42-9793-4d96-80a6-ccc644a66bcf" providerId="ADAL" clId="{6BB882E4-978A-407A-BF39-60B25A919E4B}" dt="2023-07-12T23:47:06.995" v="20" actId="478"/>
          <ac:picMkLst>
            <pc:docMk/>
            <pc:sldMk cId="2046474882" sldId="672"/>
            <ac:picMk id="7" creationId="{6E01CD3E-5B55-F225-F125-62E044029982}"/>
          </ac:picMkLst>
        </pc:picChg>
      </pc:sldChg>
      <pc:sldChg chg="delSp mod delAnim">
        <pc:chgData name="Kareem Ahmed" userId="668b7c42-9793-4d96-80a6-ccc644a66bcf" providerId="ADAL" clId="{6BB882E4-978A-407A-BF39-60B25A919E4B}" dt="2023-07-12T23:47:04.356" v="19" actId="478"/>
        <pc:sldMkLst>
          <pc:docMk/>
          <pc:sldMk cId="3900281731" sldId="673"/>
        </pc:sldMkLst>
        <pc:picChg chg="del">
          <ac:chgData name="Kareem Ahmed" userId="668b7c42-9793-4d96-80a6-ccc644a66bcf" providerId="ADAL" clId="{6BB882E4-978A-407A-BF39-60B25A919E4B}" dt="2023-07-12T23:47:04.356" v="19" actId="478"/>
          <ac:picMkLst>
            <pc:docMk/>
            <pc:sldMk cId="3900281731" sldId="673"/>
            <ac:picMk id="8" creationId="{84AB8E7A-C857-F5E4-AB21-24CE9204903C}"/>
          </ac:picMkLst>
        </pc:picChg>
      </pc:sldChg>
      <pc:sldChg chg="delSp mod delAnim">
        <pc:chgData name="Kareem Ahmed" userId="668b7c42-9793-4d96-80a6-ccc644a66bcf" providerId="ADAL" clId="{6BB882E4-978A-407A-BF39-60B25A919E4B}" dt="2023-07-12T23:47:09.637" v="21" actId="478"/>
        <pc:sldMkLst>
          <pc:docMk/>
          <pc:sldMk cId="303014169" sldId="674"/>
        </pc:sldMkLst>
        <pc:picChg chg="del">
          <ac:chgData name="Kareem Ahmed" userId="668b7c42-9793-4d96-80a6-ccc644a66bcf" providerId="ADAL" clId="{6BB882E4-978A-407A-BF39-60B25A919E4B}" dt="2023-07-12T23:47:09.637" v="21" actId="478"/>
          <ac:picMkLst>
            <pc:docMk/>
            <pc:sldMk cId="303014169" sldId="674"/>
            <ac:picMk id="7" creationId="{ADDF2242-E768-2A0A-A419-272B0E779F14}"/>
          </ac:picMkLst>
        </pc:picChg>
      </pc:sldChg>
      <pc:sldChg chg="delSp mod delAnim">
        <pc:chgData name="Kareem Ahmed" userId="668b7c42-9793-4d96-80a6-ccc644a66bcf" providerId="ADAL" clId="{6BB882E4-978A-407A-BF39-60B25A919E4B}" dt="2023-07-12T23:47:12.930" v="22" actId="478"/>
        <pc:sldMkLst>
          <pc:docMk/>
          <pc:sldMk cId="2771043202" sldId="675"/>
        </pc:sldMkLst>
        <pc:picChg chg="del">
          <ac:chgData name="Kareem Ahmed" userId="668b7c42-9793-4d96-80a6-ccc644a66bcf" providerId="ADAL" clId="{6BB882E4-978A-407A-BF39-60B25A919E4B}" dt="2023-07-12T23:47:12.930" v="22" actId="478"/>
          <ac:picMkLst>
            <pc:docMk/>
            <pc:sldMk cId="2771043202" sldId="675"/>
            <ac:picMk id="7" creationId="{43B68D2A-F0C3-FC00-F9C0-26ACA73FA681}"/>
          </ac:picMkLst>
        </pc:picChg>
      </pc:sldChg>
      <pc:sldChg chg="delSp mod delAnim">
        <pc:chgData name="Kareem Ahmed" userId="668b7c42-9793-4d96-80a6-ccc644a66bcf" providerId="ADAL" clId="{6BB882E4-978A-407A-BF39-60B25A919E4B}" dt="2023-07-12T23:47:17.837" v="24" actId="478"/>
        <pc:sldMkLst>
          <pc:docMk/>
          <pc:sldMk cId="3654351133" sldId="676"/>
        </pc:sldMkLst>
        <pc:picChg chg="del">
          <ac:chgData name="Kareem Ahmed" userId="668b7c42-9793-4d96-80a6-ccc644a66bcf" providerId="ADAL" clId="{6BB882E4-978A-407A-BF39-60B25A919E4B}" dt="2023-07-12T23:47:17.837" v="24" actId="478"/>
          <ac:picMkLst>
            <pc:docMk/>
            <pc:sldMk cId="3654351133" sldId="676"/>
            <ac:picMk id="7" creationId="{F0332F47-5C62-0CDF-61A7-AF77E1D67A13}"/>
          </ac:picMkLst>
        </pc:picChg>
      </pc:sldChg>
      <pc:sldChg chg="delSp mod delAnim">
        <pc:chgData name="Kareem Ahmed" userId="668b7c42-9793-4d96-80a6-ccc644a66bcf" providerId="ADAL" clId="{6BB882E4-978A-407A-BF39-60B25A919E4B}" dt="2023-07-12T23:47:15.525" v="23" actId="478"/>
        <pc:sldMkLst>
          <pc:docMk/>
          <pc:sldMk cId="942930514" sldId="677"/>
        </pc:sldMkLst>
        <pc:picChg chg="del">
          <ac:chgData name="Kareem Ahmed" userId="668b7c42-9793-4d96-80a6-ccc644a66bcf" providerId="ADAL" clId="{6BB882E4-978A-407A-BF39-60B25A919E4B}" dt="2023-07-12T23:47:15.525" v="23" actId="478"/>
          <ac:picMkLst>
            <pc:docMk/>
            <pc:sldMk cId="942930514" sldId="677"/>
            <ac:picMk id="7" creationId="{62C4B230-7C34-3237-4AAC-89DEA8AC4F41}"/>
          </ac:picMkLst>
        </pc:picChg>
      </pc:sldChg>
      <pc:sldChg chg="delSp mod delAnim">
        <pc:chgData name="Kareem Ahmed" userId="668b7c42-9793-4d96-80a6-ccc644a66bcf" providerId="ADAL" clId="{6BB882E4-978A-407A-BF39-60B25A919E4B}" dt="2023-07-12T23:47:20.476" v="25" actId="478"/>
        <pc:sldMkLst>
          <pc:docMk/>
          <pc:sldMk cId="2702871434" sldId="678"/>
        </pc:sldMkLst>
        <pc:picChg chg="del">
          <ac:chgData name="Kareem Ahmed" userId="668b7c42-9793-4d96-80a6-ccc644a66bcf" providerId="ADAL" clId="{6BB882E4-978A-407A-BF39-60B25A919E4B}" dt="2023-07-12T23:47:20.476" v="25" actId="478"/>
          <ac:picMkLst>
            <pc:docMk/>
            <pc:sldMk cId="2702871434" sldId="678"/>
            <ac:picMk id="7" creationId="{A117524F-42A6-8F9C-F9E8-EBD208DA72FF}"/>
          </ac:picMkLst>
        </pc:picChg>
      </pc:sldChg>
      <pc:sldChg chg="delSp mod delAnim">
        <pc:chgData name="Kareem Ahmed" userId="668b7c42-9793-4d96-80a6-ccc644a66bcf" providerId="ADAL" clId="{6BB882E4-978A-407A-BF39-60B25A919E4B}" dt="2023-07-12T23:47:23.071" v="26" actId="478"/>
        <pc:sldMkLst>
          <pc:docMk/>
          <pc:sldMk cId="1193575488" sldId="679"/>
        </pc:sldMkLst>
        <pc:picChg chg="del">
          <ac:chgData name="Kareem Ahmed" userId="668b7c42-9793-4d96-80a6-ccc644a66bcf" providerId="ADAL" clId="{6BB882E4-978A-407A-BF39-60B25A919E4B}" dt="2023-07-12T23:47:23.071" v="26" actId="478"/>
          <ac:picMkLst>
            <pc:docMk/>
            <pc:sldMk cId="1193575488" sldId="679"/>
            <ac:picMk id="9" creationId="{348C44D3-42B4-8EA1-CA69-2905651A4292}"/>
          </ac:picMkLst>
        </pc:picChg>
      </pc:sldChg>
      <pc:sldChg chg="delSp mod delAnim">
        <pc:chgData name="Kareem Ahmed" userId="668b7c42-9793-4d96-80a6-ccc644a66bcf" providerId="ADAL" clId="{6BB882E4-978A-407A-BF39-60B25A919E4B}" dt="2023-07-12T23:47:27.696" v="27" actId="478"/>
        <pc:sldMkLst>
          <pc:docMk/>
          <pc:sldMk cId="2531719879" sldId="680"/>
        </pc:sldMkLst>
        <pc:picChg chg="del">
          <ac:chgData name="Kareem Ahmed" userId="668b7c42-9793-4d96-80a6-ccc644a66bcf" providerId="ADAL" clId="{6BB882E4-978A-407A-BF39-60B25A919E4B}" dt="2023-07-12T23:47:27.696" v="27" actId="478"/>
          <ac:picMkLst>
            <pc:docMk/>
            <pc:sldMk cId="2531719879" sldId="680"/>
            <ac:picMk id="4" creationId="{B279BBDA-8BE6-7575-5BAD-111808D2D309}"/>
          </ac:picMkLst>
        </pc:picChg>
      </pc:sldChg>
      <pc:sldChg chg="delSp mod delAnim">
        <pc:chgData name="Kareem Ahmed" userId="668b7c42-9793-4d96-80a6-ccc644a66bcf" providerId="ADAL" clId="{6BB882E4-978A-407A-BF39-60B25A919E4B}" dt="2023-07-12T23:47:32.894" v="29" actId="478"/>
        <pc:sldMkLst>
          <pc:docMk/>
          <pc:sldMk cId="1279794259" sldId="681"/>
        </pc:sldMkLst>
        <pc:picChg chg="del">
          <ac:chgData name="Kareem Ahmed" userId="668b7c42-9793-4d96-80a6-ccc644a66bcf" providerId="ADAL" clId="{6BB882E4-978A-407A-BF39-60B25A919E4B}" dt="2023-07-12T23:47:32.894" v="29" actId="478"/>
          <ac:picMkLst>
            <pc:docMk/>
            <pc:sldMk cId="1279794259" sldId="681"/>
            <ac:picMk id="4" creationId="{0D462BC1-0081-625D-37A5-5B903FE45EEC}"/>
          </ac:picMkLst>
        </pc:picChg>
      </pc:sldChg>
      <pc:sldChg chg="delSp mod delAnim">
        <pc:chgData name="Kareem Ahmed" userId="668b7c42-9793-4d96-80a6-ccc644a66bcf" providerId="ADAL" clId="{6BB882E4-978A-407A-BF39-60B25A919E4B}" dt="2023-07-12T23:47:35.521" v="30" actId="478"/>
        <pc:sldMkLst>
          <pc:docMk/>
          <pc:sldMk cId="64086089" sldId="682"/>
        </pc:sldMkLst>
        <pc:picChg chg="del">
          <ac:chgData name="Kareem Ahmed" userId="668b7c42-9793-4d96-80a6-ccc644a66bcf" providerId="ADAL" clId="{6BB882E4-978A-407A-BF39-60B25A919E4B}" dt="2023-07-12T23:47:35.521" v="30" actId="478"/>
          <ac:picMkLst>
            <pc:docMk/>
            <pc:sldMk cId="64086089" sldId="682"/>
            <ac:picMk id="4" creationId="{790B43FA-C231-35EB-D85D-C6D0184E25E1}"/>
          </ac:picMkLst>
        </pc:picChg>
      </pc:sldChg>
      <pc:sldChg chg="delSp mod delAnim">
        <pc:chgData name="Kareem Ahmed" userId="668b7c42-9793-4d96-80a6-ccc644a66bcf" providerId="ADAL" clId="{6BB882E4-978A-407A-BF39-60B25A919E4B}" dt="2023-07-12T23:47:37.940" v="31" actId="478"/>
        <pc:sldMkLst>
          <pc:docMk/>
          <pc:sldMk cId="2607138396" sldId="683"/>
        </pc:sldMkLst>
        <pc:picChg chg="del">
          <ac:chgData name="Kareem Ahmed" userId="668b7c42-9793-4d96-80a6-ccc644a66bcf" providerId="ADAL" clId="{6BB882E4-978A-407A-BF39-60B25A919E4B}" dt="2023-07-12T23:47:37.940" v="31" actId="478"/>
          <ac:picMkLst>
            <pc:docMk/>
            <pc:sldMk cId="2607138396" sldId="683"/>
            <ac:picMk id="4" creationId="{B57AF3C2-DA6A-77DC-6AFF-82F8EEBD3D86}"/>
          </ac:picMkLst>
        </pc:picChg>
      </pc:sldChg>
      <pc:sldChg chg="delSp mod delAnim">
        <pc:chgData name="Kareem Ahmed" userId="668b7c42-9793-4d96-80a6-ccc644a66bcf" providerId="ADAL" clId="{6BB882E4-978A-407A-BF39-60B25A919E4B}" dt="2023-07-12T23:47:40.347" v="32" actId="478"/>
        <pc:sldMkLst>
          <pc:docMk/>
          <pc:sldMk cId="400114028" sldId="684"/>
        </pc:sldMkLst>
        <pc:picChg chg="del">
          <ac:chgData name="Kareem Ahmed" userId="668b7c42-9793-4d96-80a6-ccc644a66bcf" providerId="ADAL" clId="{6BB882E4-978A-407A-BF39-60B25A919E4B}" dt="2023-07-12T23:47:40.347" v="32" actId="478"/>
          <ac:picMkLst>
            <pc:docMk/>
            <pc:sldMk cId="400114028" sldId="684"/>
            <ac:picMk id="4" creationId="{718E01B3-408E-F43E-9D11-294691BE321A}"/>
          </ac:picMkLst>
        </pc:picChg>
      </pc:sldChg>
      <pc:sldChg chg="delSp mod delAnim">
        <pc:chgData name="Kareem Ahmed" userId="668b7c42-9793-4d96-80a6-ccc644a66bcf" providerId="ADAL" clId="{6BB882E4-978A-407A-BF39-60B25A919E4B}" dt="2023-07-12T23:47:42.800" v="33" actId="478"/>
        <pc:sldMkLst>
          <pc:docMk/>
          <pc:sldMk cId="2710526532" sldId="685"/>
        </pc:sldMkLst>
        <pc:picChg chg="del">
          <ac:chgData name="Kareem Ahmed" userId="668b7c42-9793-4d96-80a6-ccc644a66bcf" providerId="ADAL" clId="{6BB882E4-978A-407A-BF39-60B25A919E4B}" dt="2023-07-12T23:47:42.800" v="33" actId="478"/>
          <ac:picMkLst>
            <pc:docMk/>
            <pc:sldMk cId="2710526532" sldId="685"/>
            <ac:picMk id="4" creationId="{1549A4AE-799E-566C-77AB-52F52AE66A8A}"/>
          </ac:picMkLst>
        </pc:picChg>
      </pc:sldChg>
      <pc:sldChg chg="delSp mod delAnim">
        <pc:chgData name="Kareem Ahmed" userId="668b7c42-9793-4d96-80a6-ccc644a66bcf" providerId="ADAL" clId="{6BB882E4-978A-407A-BF39-60B25A919E4B}" dt="2023-07-12T23:47:45.341" v="34" actId="478"/>
        <pc:sldMkLst>
          <pc:docMk/>
          <pc:sldMk cId="2812875635" sldId="686"/>
        </pc:sldMkLst>
        <pc:picChg chg="del">
          <ac:chgData name="Kareem Ahmed" userId="668b7c42-9793-4d96-80a6-ccc644a66bcf" providerId="ADAL" clId="{6BB882E4-978A-407A-BF39-60B25A919E4B}" dt="2023-07-12T23:47:45.341" v="34" actId="478"/>
          <ac:picMkLst>
            <pc:docMk/>
            <pc:sldMk cId="2812875635" sldId="686"/>
            <ac:picMk id="4" creationId="{68568AE8-58F0-1DD5-C6F2-878B7200ADC2}"/>
          </ac:picMkLst>
        </pc:picChg>
      </pc:sldChg>
      <pc:sldChg chg="delSp mod delAnim">
        <pc:chgData name="Kareem Ahmed" userId="668b7c42-9793-4d96-80a6-ccc644a66bcf" providerId="ADAL" clId="{6BB882E4-978A-407A-BF39-60B25A919E4B}" dt="2023-07-12T23:47:47.659" v="35" actId="478"/>
        <pc:sldMkLst>
          <pc:docMk/>
          <pc:sldMk cId="3706471670" sldId="687"/>
        </pc:sldMkLst>
        <pc:picChg chg="del">
          <ac:chgData name="Kareem Ahmed" userId="668b7c42-9793-4d96-80a6-ccc644a66bcf" providerId="ADAL" clId="{6BB882E4-978A-407A-BF39-60B25A919E4B}" dt="2023-07-12T23:47:47.659" v="35" actId="478"/>
          <ac:picMkLst>
            <pc:docMk/>
            <pc:sldMk cId="3706471670" sldId="687"/>
            <ac:picMk id="4" creationId="{921AEE8C-1F6E-16D5-F8BE-F96018082244}"/>
          </ac:picMkLst>
        </pc:picChg>
      </pc:sldChg>
      <pc:sldChg chg="delSp mod delAnim">
        <pc:chgData name="Kareem Ahmed" userId="668b7c42-9793-4d96-80a6-ccc644a66bcf" providerId="ADAL" clId="{6BB882E4-978A-407A-BF39-60B25A919E4B}" dt="2023-07-12T23:47:53.207" v="37" actId="478"/>
        <pc:sldMkLst>
          <pc:docMk/>
          <pc:sldMk cId="827075320" sldId="688"/>
        </pc:sldMkLst>
        <pc:picChg chg="del">
          <ac:chgData name="Kareem Ahmed" userId="668b7c42-9793-4d96-80a6-ccc644a66bcf" providerId="ADAL" clId="{6BB882E4-978A-407A-BF39-60B25A919E4B}" dt="2023-07-12T23:47:53.207" v="37" actId="478"/>
          <ac:picMkLst>
            <pc:docMk/>
            <pc:sldMk cId="827075320" sldId="688"/>
            <ac:picMk id="6" creationId="{A67D7BC5-7222-4DF0-872D-3A1D1ACAA0F7}"/>
          </ac:picMkLst>
        </pc:picChg>
      </pc:sldChg>
      <pc:sldChg chg="delSp mod delAnim">
        <pc:chgData name="Kareem Ahmed" userId="668b7c42-9793-4d96-80a6-ccc644a66bcf" providerId="ADAL" clId="{6BB882E4-978A-407A-BF39-60B25A919E4B}" dt="2023-07-12T23:47:55.746" v="38" actId="478"/>
        <pc:sldMkLst>
          <pc:docMk/>
          <pc:sldMk cId="4170117719" sldId="689"/>
        </pc:sldMkLst>
        <pc:picChg chg="del">
          <ac:chgData name="Kareem Ahmed" userId="668b7c42-9793-4d96-80a6-ccc644a66bcf" providerId="ADAL" clId="{6BB882E4-978A-407A-BF39-60B25A919E4B}" dt="2023-07-12T23:47:55.746" v="38" actId="478"/>
          <ac:picMkLst>
            <pc:docMk/>
            <pc:sldMk cId="4170117719" sldId="689"/>
            <ac:picMk id="6" creationId="{349756EF-8821-2B98-02F2-A32793347345}"/>
          </ac:picMkLst>
        </pc:picChg>
      </pc:sldChg>
      <pc:sldChg chg="delSp mod delAnim">
        <pc:chgData name="Kareem Ahmed" userId="668b7c42-9793-4d96-80a6-ccc644a66bcf" providerId="ADAL" clId="{6BB882E4-978A-407A-BF39-60B25A919E4B}" dt="2023-07-12T23:47:58.455" v="39" actId="478"/>
        <pc:sldMkLst>
          <pc:docMk/>
          <pc:sldMk cId="2592001028" sldId="690"/>
        </pc:sldMkLst>
        <pc:picChg chg="del">
          <ac:chgData name="Kareem Ahmed" userId="668b7c42-9793-4d96-80a6-ccc644a66bcf" providerId="ADAL" clId="{6BB882E4-978A-407A-BF39-60B25A919E4B}" dt="2023-07-12T23:47:58.455" v="39" actId="478"/>
          <ac:picMkLst>
            <pc:docMk/>
            <pc:sldMk cId="2592001028" sldId="690"/>
            <ac:picMk id="6" creationId="{60193356-553A-4FD9-85F6-4008D21714DE}"/>
          </ac:picMkLst>
        </pc:picChg>
      </pc:sldChg>
      <pc:sldChg chg="delSp mod delAnim">
        <pc:chgData name="Kareem Ahmed" userId="668b7c42-9793-4d96-80a6-ccc644a66bcf" providerId="ADAL" clId="{6BB882E4-978A-407A-BF39-60B25A919E4B}" dt="2023-07-12T23:48:00.947" v="40" actId="478"/>
        <pc:sldMkLst>
          <pc:docMk/>
          <pc:sldMk cId="4203225308" sldId="691"/>
        </pc:sldMkLst>
        <pc:picChg chg="del">
          <ac:chgData name="Kareem Ahmed" userId="668b7c42-9793-4d96-80a6-ccc644a66bcf" providerId="ADAL" clId="{6BB882E4-978A-407A-BF39-60B25A919E4B}" dt="2023-07-12T23:48:00.947" v="40" actId="478"/>
          <ac:picMkLst>
            <pc:docMk/>
            <pc:sldMk cId="4203225308" sldId="691"/>
            <ac:picMk id="6" creationId="{AE8B035A-B69A-1824-2420-9025D4720B0C}"/>
          </ac:picMkLst>
        </pc:picChg>
      </pc:sldChg>
      <pc:sldChg chg="delSp mod delAnim">
        <pc:chgData name="Kareem Ahmed" userId="668b7c42-9793-4d96-80a6-ccc644a66bcf" providerId="ADAL" clId="{6BB882E4-978A-407A-BF39-60B25A919E4B}" dt="2023-07-12T23:48:06.292" v="42" actId="478"/>
        <pc:sldMkLst>
          <pc:docMk/>
          <pc:sldMk cId="3920965614" sldId="692"/>
        </pc:sldMkLst>
        <pc:picChg chg="del">
          <ac:chgData name="Kareem Ahmed" userId="668b7c42-9793-4d96-80a6-ccc644a66bcf" providerId="ADAL" clId="{6BB882E4-978A-407A-BF39-60B25A919E4B}" dt="2023-07-12T23:48:06.292" v="42" actId="478"/>
          <ac:picMkLst>
            <pc:docMk/>
            <pc:sldMk cId="3920965614" sldId="692"/>
            <ac:picMk id="6" creationId="{0E90A691-520F-3D93-6F0C-CFD2A6A98B86}"/>
          </ac:picMkLst>
        </pc:picChg>
      </pc:sldChg>
      <pc:sldChg chg="delSp mod delAnim">
        <pc:chgData name="Kareem Ahmed" userId="668b7c42-9793-4d96-80a6-ccc644a66bcf" providerId="ADAL" clId="{6BB882E4-978A-407A-BF39-60B25A919E4B}" dt="2023-07-12T23:48:08.731" v="43" actId="478"/>
        <pc:sldMkLst>
          <pc:docMk/>
          <pc:sldMk cId="954024162" sldId="693"/>
        </pc:sldMkLst>
        <pc:picChg chg="del">
          <ac:chgData name="Kareem Ahmed" userId="668b7c42-9793-4d96-80a6-ccc644a66bcf" providerId="ADAL" clId="{6BB882E4-978A-407A-BF39-60B25A919E4B}" dt="2023-07-12T23:48:08.731" v="43" actId="478"/>
          <ac:picMkLst>
            <pc:docMk/>
            <pc:sldMk cId="954024162" sldId="693"/>
            <ac:picMk id="6" creationId="{23F15390-6C21-8F90-AC59-06E58B22020D}"/>
          </ac:picMkLst>
        </pc:picChg>
      </pc:sldChg>
      <pc:sldChg chg="delSp mod delAnim">
        <pc:chgData name="Kareem Ahmed" userId="668b7c42-9793-4d96-80a6-ccc644a66bcf" providerId="ADAL" clId="{6BB882E4-978A-407A-BF39-60B25A919E4B}" dt="2023-07-12T23:48:11.366" v="44" actId="478"/>
        <pc:sldMkLst>
          <pc:docMk/>
          <pc:sldMk cId="1633115004" sldId="694"/>
        </pc:sldMkLst>
        <pc:picChg chg="del">
          <ac:chgData name="Kareem Ahmed" userId="668b7c42-9793-4d96-80a6-ccc644a66bcf" providerId="ADAL" clId="{6BB882E4-978A-407A-BF39-60B25A919E4B}" dt="2023-07-12T23:48:11.366" v="44" actId="478"/>
          <ac:picMkLst>
            <pc:docMk/>
            <pc:sldMk cId="1633115004" sldId="694"/>
            <ac:picMk id="6" creationId="{15671C14-F0F3-9906-9F16-1B170B8ED107}"/>
          </ac:picMkLst>
        </pc:picChg>
      </pc:sldChg>
      <pc:sldChg chg="delSp mod delAnim">
        <pc:chgData name="Kareem Ahmed" userId="668b7c42-9793-4d96-80a6-ccc644a66bcf" providerId="ADAL" clId="{6BB882E4-978A-407A-BF39-60B25A919E4B}" dt="2023-07-12T23:48:13.794" v="45" actId="478"/>
        <pc:sldMkLst>
          <pc:docMk/>
          <pc:sldMk cId="1764252076" sldId="695"/>
        </pc:sldMkLst>
        <pc:picChg chg="del">
          <ac:chgData name="Kareem Ahmed" userId="668b7c42-9793-4d96-80a6-ccc644a66bcf" providerId="ADAL" clId="{6BB882E4-978A-407A-BF39-60B25A919E4B}" dt="2023-07-12T23:48:13.794" v="45" actId="478"/>
          <ac:picMkLst>
            <pc:docMk/>
            <pc:sldMk cId="1764252076" sldId="695"/>
            <ac:picMk id="6" creationId="{D35826FC-195E-0C11-2F2D-7A21BFA91D00}"/>
          </ac:picMkLst>
        </pc:picChg>
      </pc:sldChg>
      <pc:sldChg chg="delSp mod delAnim">
        <pc:chgData name="Kareem Ahmed" userId="668b7c42-9793-4d96-80a6-ccc644a66bcf" providerId="ADAL" clId="{6BB882E4-978A-407A-BF39-60B25A919E4B}" dt="2023-07-12T23:48:16.610" v="46" actId="478"/>
        <pc:sldMkLst>
          <pc:docMk/>
          <pc:sldMk cId="3431504033" sldId="696"/>
        </pc:sldMkLst>
        <pc:picChg chg="del">
          <ac:chgData name="Kareem Ahmed" userId="668b7c42-9793-4d96-80a6-ccc644a66bcf" providerId="ADAL" clId="{6BB882E4-978A-407A-BF39-60B25A919E4B}" dt="2023-07-12T23:48:16.610" v="46" actId="478"/>
          <ac:picMkLst>
            <pc:docMk/>
            <pc:sldMk cId="3431504033" sldId="696"/>
            <ac:picMk id="6" creationId="{D1FC983B-E12F-ABB1-EACB-2B7B47590100}"/>
          </ac:picMkLst>
        </pc:picChg>
      </pc:sldChg>
      <pc:sldChg chg="delSp mod delAnim">
        <pc:chgData name="Kareem Ahmed" userId="668b7c42-9793-4d96-80a6-ccc644a66bcf" providerId="ADAL" clId="{6BB882E4-978A-407A-BF39-60B25A919E4B}" dt="2023-07-12T23:48:19.412" v="47" actId="478"/>
        <pc:sldMkLst>
          <pc:docMk/>
          <pc:sldMk cId="2278096498" sldId="697"/>
        </pc:sldMkLst>
        <pc:picChg chg="del">
          <ac:chgData name="Kareem Ahmed" userId="668b7c42-9793-4d96-80a6-ccc644a66bcf" providerId="ADAL" clId="{6BB882E4-978A-407A-BF39-60B25A919E4B}" dt="2023-07-12T23:48:19.412" v="47" actId="478"/>
          <ac:picMkLst>
            <pc:docMk/>
            <pc:sldMk cId="2278096498" sldId="697"/>
            <ac:picMk id="6" creationId="{36E96DE8-2FF1-EFF9-A7CE-BF5E353B786C}"/>
          </ac:picMkLst>
        </pc:picChg>
      </pc:sldChg>
      <pc:sldChg chg="delSp mod delAnim">
        <pc:chgData name="Kareem Ahmed" userId="668b7c42-9793-4d96-80a6-ccc644a66bcf" providerId="ADAL" clId="{6BB882E4-978A-407A-BF39-60B25A919E4B}" dt="2023-07-12T23:48:25.917" v="49" actId="478"/>
        <pc:sldMkLst>
          <pc:docMk/>
          <pc:sldMk cId="3557793708" sldId="698"/>
        </pc:sldMkLst>
        <pc:picChg chg="del">
          <ac:chgData name="Kareem Ahmed" userId="668b7c42-9793-4d96-80a6-ccc644a66bcf" providerId="ADAL" clId="{6BB882E4-978A-407A-BF39-60B25A919E4B}" dt="2023-07-12T23:48:25.917" v="49" actId="478"/>
          <ac:picMkLst>
            <pc:docMk/>
            <pc:sldMk cId="3557793708" sldId="698"/>
            <ac:picMk id="6" creationId="{29E0C406-8592-0F9D-249D-A1DCCA4A8C00}"/>
          </ac:picMkLst>
        </pc:picChg>
      </pc:sldChg>
      <pc:sldChg chg="delSp mod delAnim">
        <pc:chgData name="Kareem Ahmed" userId="668b7c42-9793-4d96-80a6-ccc644a66bcf" providerId="ADAL" clId="{6BB882E4-978A-407A-BF39-60B25A919E4B}" dt="2023-07-12T23:48:22.918" v="48" actId="478"/>
        <pc:sldMkLst>
          <pc:docMk/>
          <pc:sldMk cId="2271736843" sldId="699"/>
        </pc:sldMkLst>
        <pc:picChg chg="del">
          <ac:chgData name="Kareem Ahmed" userId="668b7c42-9793-4d96-80a6-ccc644a66bcf" providerId="ADAL" clId="{6BB882E4-978A-407A-BF39-60B25A919E4B}" dt="2023-07-12T23:48:22.918" v="48" actId="478"/>
          <ac:picMkLst>
            <pc:docMk/>
            <pc:sldMk cId="2271736843" sldId="699"/>
            <ac:picMk id="6" creationId="{9066419C-4244-3473-1DAE-E92B2025B69C}"/>
          </ac:picMkLst>
        </pc:picChg>
      </pc:sldChg>
    </pc:docChg>
  </pc:docChgLst>
  <pc:docChgLst>
    <pc:chgData name="Kareem Ahmed" userId="668b7c42-9793-4d96-80a6-ccc644a66bcf" providerId="ADAL" clId="{24973700-0C11-4936-BD84-8129F6213037}"/>
    <pc:docChg chg="undo redo custSel addSld delSld modSld modSection">
      <pc:chgData name="Kareem Ahmed" userId="668b7c42-9793-4d96-80a6-ccc644a66bcf" providerId="ADAL" clId="{24973700-0C11-4936-BD84-8129F6213037}" dt="2023-07-28T08:52:32.431" v="3872" actId="47"/>
      <pc:docMkLst>
        <pc:docMk/>
      </pc:docMkLst>
      <pc:sldChg chg="addSp delSp modSp mod modTransition delAnim modAnim">
        <pc:chgData name="Kareem Ahmed" userId="668b7c42-9793-4d96-80a6-ccc644a66bcf" providerId="ADAL" clId="{24973700-0C11-4936-BD84-8129F6213037}" dt="2023-07-27T02:21:10.248" v="3826" actId="478"/>
        <pc:sldMkLst>
          <pc:docMk/>
          <pc:sldMk cId="0" sldId="257"/>
        </pc:sldMkLst>
        <pc:spChg chg="mod">
          <ac:chgData name="Kareem Ahmed" userId="668b7c42-9793-4d96-80a6-ccc644a66bcf" providerId="ADAL" clId="{24973700-0C11-4936-BD84-8129F6213037}" dt="2023-07-24T14:52:59.871" v="1100" actId="20577"/>
          <ac:spMkLst>
            <pc:docMk/>
            <pc:sldMk cId="0" sldId="257"/>
            <ac:spMk id="115" creationId="{00000000-0000-0000-0000-000000000000}"/>
          </ac:spMkLst>
        </pc:spChg>
        <pc:picChg chg="add del mod">
          <ac:chgData name="Kareem Ahmed" userId="668b7c42-9793-4d96-80a6-ccc644a66bcf" providerId="ADAL" clId="{24973700-0C11-4936-BD84-8129F6213037}" dt="2023-07-26T23:20:40.835" v="3314"/>
          <ac:picMkLst>
            <pc:docMk/>
            <pc:sldMk cId="0" sldId="257"/>
            <ac:picMk id="4" creationId="{D05A25CC-F1E2-4CAA-7166-B99AB2DC351A}"/>
          </ac:picMkLst>
        </pc:picChg>
        <pc:picChg chg="add del mod">
          <ac:chgData name="Kareem Ahmed" userId="668b7c42-9793-4d96-80a6-ccc644a66bcf" providerId="ADAL" clId="{24973700-0C11-4936-BD84-8129F6213037}" dt="2023-07-26T23:27:22.524" v="3777"/>
          <ac:picMkLst>
            <pc:docMk/>
            <pc:sldMk cId="0" sldId="257"/>
            <ac:picMk id="5" creationId="{854F7207-3463-A629-7004-D5B3AF7E68BB}"/>
          </ac:picMkLst>
        </pc:picChg>
        <pc:picChg chg="add del mod ord">
          <ac:chgData name="Kareem Ahmed" userId="668b7c42-9793-4d96-80a6-ccc644a66bcf" providerId="ADAL" clId="{24973700-0C11-4936-BD84-8129F6213037}" dt="2023-07-26T23:56:34.990" v="3778"/>
          <ac:picMkLst>
            <pc:docMk/>
            <pc:sldMk cId="0" sldId="257"/>
            <ac:picMk id="8" creationId="{E8F0F0B4-5762-0089-3DAA-BE6C9C055BE1}"/>
          </ac:picMkLst>
        </pc:picChg>
        <pc:picChg chg="add del mod">
          <ac:chgData name="Kareem Ahmed" userId="668b7c42-9793-4d96-80a6-ccc644a66bcf" providerId="ADAL" clId="{24973700-0C11-4936-BD84-8129F6213037}" dt="2023-07-27T02:21:10.248" v="3826" actId="478"/>
          <ac:picMkLst>
            <pc:docMk/>
            <pc:sldMk cId="0" sldId="257"/>
            <ac:picMk id="9" creationId="{72759AA1-6E93-397B-8494-1E83D3D4E049}"/>
          </ac:picMkLst>
        </pc:picChg>
      </pc:sldChg>
      <pc:sldChg chg="addSp delSp modSp mod modTransition delAnim modAnim">
        <pc:chgData name="Kareem Ahmed" userId="668b7c42-9793-4d96-80a6-ccc644a66bcf" providerId="ADAL" clId="{24973700-0C11-4936-BD84-8129F6213037}" dt="2023-07-27T02:21:12.715" v="3827" actId="478"/>
        <pc:sldMkLst>
          <pc:docMk/>
          <pc:sldMk cId="0" sldId="258"/>
        </pc:sldMkLst>
        <pc:spChg chg="mod">
          <ac:chgData name="Kareem Ahmed" userId="668b7c42-9793-4d96-80a6-ccc644a66bcf" providerId="ADAL" clId="{24973700-0C11-4936-BD84-8129F6213037}" dt="2023-07-26T23:20:52.795" v="3315" actId="20577"/>
          <ac:spMkLst>
            <pc:docMk/>
            <pc:sldMk cId="0" sldId="258"/>
            <ac:spMk id="129" creationId="{00000000-0000-0000-0000-000000000000}"/>
          </ac:spMkLst>
        </pc:spChg>
        <pc:picChg chg="add del mod">
          <ac:chgData name="Kareem Ahmed" userId="668b7c42-9793-4d96-80a6-ccc644a66bcf" providerId="ADAL" clId="{24973700-0C11-4936-BD84-8129F6213037}" dt="2023-07-26T23:20:40.835" v="3314"/>
          <ac:picMkLst>
            <pc:docMk/>
            <pc:sldMk cId="0" sldId="258"/>
            <ac:picMk id="6" creationId="{12A26CEA-8751-30E8-B4CF-604CFE127F20}"/>
          </ac:picMkLst>
        </pc:picChg>
        <pc:picChg chg="add del mod">
          <ac:chgData name="Kareem Ahmed" userId="668b7c42-9793-4d96-80a6-ccc644a66bcf" providerId="ADAL" clId="{24973700-0C11-4936-BD84-8129F6213037}" dt="2023-07-26T23:21:15.368" v="3317"/>
          <ac:picMkLst>
            <pc:docMk/>
            <pc:sldMk cId="0" sldId="258"/>
            <ac:picMk id="7" creationId="{733DF292-04CB-A909-57ED-DE1F26E0DC69}"/>
          </ac:picMkLst>
        </pc:picChg>
        <pc:picChg chg="add del mod ord">
          <ac:chgData name="Kareem Ahmed" userId="668b7c42-9793-4d96-80a6-ccc644a66bcf" providerId="ADAL" clId="{24973700-0C11-4936-BD84-8129F6213037}" dt="2023-07-26T23:22:00.418" v="3318"/>
          <ac:picMkLst>
            <pc:docMk/>
            <pc:sldMk cId="0" sldId="258"/>
            <ac:picMk id="11" creationId="{5F7F465E-36C8-40A3-6E94-4AF277C98DAB}"/>
          </ac:picMkLst>
        </pc:picChg>
        <pc:picChg chg="add del mod">
          <ac:chgData name="Kareem Ahmed" userId="668b7c42-9793-4d96-80a6-ccc644a66bcf" providerId="ADAL" clId="{24973700-0C11-4936-BD84-8129F6213037}" dt="2023-07-26T23:27:22.524" v="3777"/>
          <ac:picMkLst>
            <pc:docMk/>
            <pc:sldMk cId="0" sldId="258"/>
            <ac:picMk id="12" creationId="{060F0810-5CD9-653F-1AE6-F9FB1BBFAEDF}"/>
          </ac:picMkLst>
        </pc:picChg>
        <pc:picChg chg="add del mod ord">
          <ac:chgData name="Kareem Ahmed" userId="668b7c42-9793-4d96-80a6-ccc644a66bcf" providerId="ADAL" clId="{24973700-0C11-4936-BD84-8129F6213037}" dt="2023-07-26T23:56:34.990" v="3778"/>
          <ac:picMkLst>
            <pc:docMk/>
            <pc:sldMk cId="0" sldId="258"/>
            <ac:picMk id="16" creationId="{2D866CD5-D4CB-26C6-F6D3-A869FE5B8092}"/>
          </ac:picMkLst>
        </pc:picChg>
        <pc:picChg chg="add del mod">
          <ac:chgData name="Kareem Ahmed" userId="668b7c42-9793-4d96-80a6-ccc644a66bcf" providerId="ADAL" clId="{24973700-0C11-4936-BD84-8129F6213037}" dt="2023-07-27T02:21:12.715" v="3827" actId="478"/>
          <ac:picMkLst>
            <pc:docMk/>
            <pc:sldMk cId="0" sldId="258"/>
            <ac:picMk id="17" creationId="{CD7B2B41-7177-1968-43E6-1EBEA46A88F7}"/>
          </ac:picMkLst>
        </pc:picChg>
      </pc:sldChg>
      <pc:sldChg chg="addSp delSp modSp mod modTransition delAnim modAnim">
        <pc:chgData name="Kareem Ahmed" userId="668b7c42-9793-4d96-80a6-ccc644a66bcf" providerId="ADAL" clId="{24973700-0C11-4936-BD84-8129F6213037}" dt="2023-07-27T02:21:05.468" v="3825" actId="478"/>
        <pc:sldMkLst>
          <pc:docMk/>
          <pc:sldMk cId="2937957354" sldId="481"/>
        </pc:sldMkLst>
        <pc:spChg chg="mod">
          <ac:chgData name="Kareem Ahmed" userId="668b7c42-9793-4d96-80a6-ccc644a66bcf" providerId="ADAL" clId="{24973700-0C11-4936-BD84-8129F6213037}" dt="2023-07-26T22:56:49.823" v="3263" actId="20577"/>
          <ac:spMkLst>
            <pc:docMk/>
            <pc:sldMk cId="2937957354" sldId="481"/>
            <ac:spMk id="34" creationId="{15C30772-0DD8-7BE1-E943-20DE696CFBEA}"/>
          </ac:spMkLst>
        </pc:spChg>
        <pc:picChg chg="add del mod">
          <ac:chgData name="Kareem Ahmed" userId="668b7c42-9793-4d96-80a6-ccc644a66bcf" providerId="ADAL" clId="{24973700-0C11-4936-BD84-8129F6213037}" dt="2023-07-26T23:18:45.070" v="3311"/>
          <ac:picMkLst>
            <pc:docMk/>
            <pc:sldMk cId="2937957354" sldId="481"/>
            <ac:picMk id="4" creationId="{E39D0579-92FF-ECAC-4DBD-582361614758}"/>
          </ac:picMkLst>
        </pc:picChg>
        <pc:picChg chg="add del mod">
          <ac:chgData name="Kareem Ahmed" userId="668b7c42-9793-4d96-80a6-ccc644a66bcf" providerId="ADAL" clId="{24973700-0C11-4936-BD84-8129F6213037}" dt="2023-07-26T23:19:43.553" v="3313"/>
          <ac:picMkLst>
            <pc:docMk/>
            <pc:sldMk cId="2937957354" sldId="481"/>
            <ac:picMk id="5" creationId="{DCBB4DAB-D4AF-B809-35CA-C87912D1335F}"/>
          </ac:picMkLst>
        </pc:picChg>
        <pc:picChg chg="add del mod ord">
          <ac:chgData name="Kareem Ahmed" userId="668b7c42-9793-4d96-80a6-ccc644a66bcf" providerId="ADAL" clId="{24973700-0C11-4936-BD84-8129F6213037}" dt="2023-07-26T23:20:40.835" v="3314"/>
          <ac:picMkLst>
            <pc:docMk/>
            <pc:sldMk cId="2937957354" sldId="481"/>
            <ac:picMk id="12" creationId="{D0D60F85-1CA9-22AA-CCBB-31EA11742D5C}"/>
          </ac:picMkLst>
        </pc:picChg>
        <pc:picChg chg="add del mod">
          <ac:chgData name="Kareem Ahmed" userId="668b7c42-9793-4d96-80a6-ccc644a66bcf" providerId="ADAL" clId="{24973700-0C11-4936-BD84-8129F6213037}" dt="2023-07-26T23:27:22.524" v="3777"/>
          <ac:picMkLst>
            <pc:docMk/>
            <pc:sldMk cId="2937957354" sldId="481"/>
            <ac:picMk id="13" creationId="{DA4E0839-2C25-99F2-DC26-1C5FA82FDC88}"/>
          </ac:picMkLst>
        </pc:picChg>
        <pc:picChg chg="add del mod ord">
          <ac:chgData name="Kareem Ahmed" userId="668b7c42-9793-4d96-80a6-ccc644a66bcf" providerId="ADAL" clId="{24973700-0C11-4936-BD84-8129F6213037}" dt="2023-07-26T23:56:34.990" v="3778"/>
          <ac:picMkLst>
            <pc:docMk/>
            <pc:sldMk cId="2937957354" sldId="481"/>
            <ac:picMk id="14" creationId="{B12971A3-F241-E59E-8D8A-87229E5C43F0}"/>
          </ac:picMkLst>
        </pc:picChg>
        <pc:picChg chg="add del mod">
          <ac:chgData name="Kareem Ahmed" userId="668b7c42-9793-4d96-80a6-ccc644a66bcf" providerId="ADAL" clId="{24973700-0C11-4936-BD84-8129F6213037}" dt="2023-07-27T02:21:05.468" v="3825" actId="478"/>
          <ac:picMkLst>
            <pc:docMk/>
            <pc:sldMk cId="2937957354" sldId="481"/>
            <ac:picMk id="18" creationId="{11CC1866-2E9B-3A1B-4489-8F1D676DBECC}"/>
          </ac:picMkLst>
        </pc:picChg>
      </pc:sldChg>
      <pc:sldChg chg="addSp delSp modSp mod modTransition delAnim">
        <pc:chgData name="Kareem Ahmed" userId="668b7c42-9793-4d96-80a6-ccc644a66bcf" providerId="ADAL" clId="{24973700-0C11-4936-BD84-8129F6213037}" dt="2023-07-27T02:23:20.325" v="3869" actId="478"/>
        <pc:sldMkLst>
          <pc:docMk/>
          <pc:sldMk cId="2653274303" sldId="484"/>
        </pc:sldMkLst>
        <pc:picChg chg="add del mod">
          <ac:chgData name="Kareem Ahmed" userId="668b7c42-9793-4d96-80a6-ccc644a66bcf" providerId="ADAL" clId="{24973700-0C11-4936-BD84-8129F6213037}" dt="2023-07-27T01:08:21.770" v="3824"/>
          <ac:picMkLst>
            <pc:docMk/>
            <pc:sldMk cId="2653274303" sldId="484"/>
            <ac:picMk id="2" creationId="{05897757-10DE-88FA-F652-2B62FD730238}"/>
          </ac:picMkLst>
        </pc:picChg>
        <pc:picChg chg="add del mod">
          <ac:chgData name="Kareem Ahmed" userId="668b7c42-9793-4d96-80a6-ccc644a66bcf" providerId="ADAL" clId="{24973700-0C11-4936-BD84-8129F6213037}" dt="2023-07-27T02:23:20.325" v="3869" actId="478"/>
          <ac:picMkLst>
            <pc:docMk/>
            <pc:sldMk cId="2653274303" sldId="484"/>
            <ac:picMk id="4" creationId="{B1772378-6970-CCDB-2393-08996B7F3228}"/>
          </ac:picMkLst>
        </pc:picChg>
      </pc:sldChg>
      <pc:sldChg chg="add del">
        <pc:chgData name="Kareem Ahmed" userId="668b7c42-9793-4d96-80a6-ccc644a66bcf" providerId="ADAL" clId="{24973700-0C11-4936-BD84-8129F6213037}" dt="2023-07-23T16:02:58.719" v="15" actId="47"/>
        <pc:sldMkLst>
          <pc:docMk/>
          <pc:sldMk cId="3194705320" sldId="660"/>
        </pc:sldMkLst>
      </pc:sldChg>
      <pc:sldChg chg="add del">
        <pc:chgData name="Kareem Ahmed" userId="668b7c42-9793-4d96-80a6-ccc644a66bcf" providerId="ADAL" clId="{24973700-0C11-4936-BD84-8129F6213037}" dt="2023-07-23T16:02:58.719" v="15" actId="47"/>
        <pc:sldMkLst>
          <pc:docMk/>
          <pc:sldMk cId="3408554401" sldId="663"/>
        </pc:sldMkLst>
      </pc:sldChg>
      <pc:sldChg chg="addSp delSp modSp add del mod modTransition delAnim">
        <pc:chgData name="Kareem Ahmed" userId="668b7c42-9793-4d96-80a6-ccc644a66bcf" providerId="ADAL" clId="{24973700-0C11-4936-BD84-8129F6213037}" dt="2023-07-27T02:21:18.232" v="3829" actId="478"/>
        <pc:sldMkLst>
          <pc:docMk/>
          <pc:sldMk cId="2531719879" sldId="680"/>
        </pc:sldMkLst>
        <pc:picChg chg="add del mod">
          <ac:chgData name="Kareem Ahmed" userId="668b7c42-9793-4d96-80a6-ccc644a66bcf" providerId="ADAL" clId="{24973700-0C11-4936-BD84-8129F6213037}" dt="2023-07-26T23:56:34.990" v="3778"/>
          <ac:picMkLst>
            <pc:docMk/>
            <pc:sldMk cId="2531719879" sldId="680"/>
            <ac:picMk id="6" creationId="{CF8FA678-386D-0BE6-1BC5-EDA03B312980}"/>
          </ac:picMkLst>
        </pc:picChg>
        <pc:picChg chg="add del mod">
          <ac:chgData name="Kareem Ahmed" userId="668b7c42-9793-4d96-80a6-ccc644a66bcf" providerId="ADAL" clId="{24973700-0C11-4936-BD84-8129F6213037}" dt="2023-07-27T02:21:18.232" v="3829" actId="478"/>
          <ac:picMkLst>
            <pc:docMk/>
            <pc:sldMk cId="2531719879" sldId="680"/>
            <ac:picMk id="8" creationId="{B45313A5-DC59-A439-9329-A1B825529DE3}"/>
          </ac:picMkLst>
        </pc:picChg>
      </pc:sldChg>
      <pc:sldChg chg="add del">
        <pc:chgData name="Kareem Ahmed" userId="668b7c42-9793-4d96-80a6-ccc644a66bcf" providerId="ADAL" clId="{24973700-0C11-4936-BD84-8129F6213037}" dt="2023-07-23T16:02:58.719" v="15" actId="47"/>
        <pc:sldMkLst>
          <pc:docMk/>
          <pc:sldMk cId="742399801" sldId="699"/>
        </pc:sldMkLst>
      </pc:sldChg>
      <pc:sldChg chg="add del">
        <pc:chgData name="Kareem Ahmed" userId="668b7c42-9793-4d96-80a6-ccc644a66bcf" providerId="ADAL" clId="{24973700-0C11-4936-BD84-8129F6213037}" dt="2023-07-23T16:02:58.719" v="15" actId="47"/>
        <pc:sldMkLst>
          <pc:docMk/>
          <pc:sldMk cId="3319445913" sldId="701"/>
        </pc:sldMkLst>
      </pc:sldChg>
      <pc:sldChg chg="add del">
        <pc:chgData name="Kareem Ahmed" userId="668b7c42-9793-4d96-80a6-ccc644a66bcf" providerId="ADAL" clId="{24973700-0C11-4936-BD84-8129F6213037}" dt="2023-07-23T16:02:58.719" v="15" actId="47"/>
        <pc:sldMkLst>
          <pc:docMk/>
          <pc:sldMk cId="342534527" sldId="703"/>
        </pc:sldMkLst>
      </pc:sldChg>
      <pc:sldChg chg="add del">
        <pc:chgData name="Kareem Ahmed" userId="668b7c42-9793-4d96-80a6-ccc644a66bcf" providerId="ADAL" clId="{24973700-0C11-4936-BD84-8129F6213037}" dt="2023-07-23T16:02:58.719" v="15" actId="47"/>
        <pc:sldMkLst>
          <pc:docMk/>
          <pc:sldMk cId="1335351661" sldId="704"/>
        </pc:sldMkLst>
      </pc:sldChg>
      <pc:sldChg chg="add del">
        <pc:chgData name="Kareem Ahmed" userId="668b7c42-9793-4d96-80a6-ccc644a66bcf" providerId="ADAL" clId="{24973700-0C11-4936-BD84-8129F6213037}" dt="2023-07-23T16:02:58.719" v="15" actId="47"/>
        <pc:sldMkLst>
          <pc:docMk/>
          <pc:sldMk cId="690969758" sldId="705"/>
        </pc:sldMkLst>
      </pc:sldChg>
      <pc:sldChg chg="add del">
        <pc:chgData name="Kareem Ahmed" userId="668b7c42-9793-4d96-80a6-ccc644a66bcf" providerId="ADAL" clId="{24973700-0C11-4936-BD84-8129F6213037}" dt="2023-07-23T16:02:58.719" v="15" actId="47"/>
        <pc:sldMkLst>
          <pc:docMk/>
          <pc:sldMk cId="523077526" sldId="706"/>
        </pc:sldMkLst>
      </pc:sldChg>
      <pc:sldChg chg="add del">
        <pc:chgData name="Kareem Ahmed" userId="668b7c42-9793-4d96-80a6-ccc644a66bcf" providerId="ADAL" clId="{24973700-0C11-4936-BD84-8129F6213037}" dt="2023-07-23T16:02:58.719" v="15" actId="47"/>
        <pc:sldMkLst>
          <pc:docMk/>
          <pc:sldMk cId="474956488" sldId="707"/>
        </pc:sldMkLst>
      </pc:sldChg>
      <pc:sldChg chg="add del">
        <pc:chgData name="Kareem Ahmed" userId="668b7c42-9793-4d96-80a6-ccc644a66bcf" providerId="ADAL" clId="{24973700-0C11-4936-BD84-8129F6213037}" dt="2023-07-23T16:02:58.719" v="15" actId="47"/>
        <pc:sldMkLst>
          <pc:docMk/>
          <pc:sldMk cId="2466744041" sldId="708"/>
        </pc:sldMkLst>
      </pc:sldChg>
      <pc:sldChg chg="add del">
        <pc:chgData name="Kareem Ahmed" userId="668b7c42-9793-4d96-80a6-ccc644a66bcf" providerId="ADAL" clId="{24973700-0C11-4936-BD84-8129F6213037}" dt="2023-07-23T16:02:58.719" v="15" actId="47"/>
        <pc:sldMkLst>
          <pc:docMk/>
          <pc:sldMk cId="818364251" sldId="709"/>
        </pc:sldMkLst>
      </pc:sldChg>
      <pc:sldChg chg="add del">
        <pc:chgData name="Kareem Ahmed" userId="668b7c42-9793-4d96-80a6-ccc644a66bcf" providerId="ADAL" clId="{24973700-0C11-4936-BD84-8129F6213037}" dt="2023-07-23T16:02:58.719" v="15" actId="47"/>
        <pc:sldMkLst>
          <pc:docMk/>
          <pc:sldMk cId="3357314351" sldId="710"/>
        </pc:sldMkLst>
      </pc:sldChg>
      <pc:sldChg chg="add del">
        <pc:chgData name="Kareem Ahmed" userId="668b7c42-9793-4d96-80a6-ccc644a66bcf" providerId="ADAL" clId="{24973700-0C11-4936-BD84-8129F6213037}" dt="2023-07-23T16:02:58.719" v="15" actId="47"/>
        <pc:sldMkLst>
          <pc:docMk/>
          <pc:sldMk cId="3961813016" sldId="711"/>
        </pc:sldMkLst>
      </pc:sldChg>
      <pc:sldChg chg="add del">
        <pc:chgData name="Kareem Ahmed" userId="668b7c42-9793-4d96-80a6-ccc644a66bcf" providerId="ADAL" clId="{24973700-0C11-4936-BD84-8129F6213037}" dt="2023-07-23T16:02:58.719" v="15" actId="47"/>
        <pc:sldMkLst>
          <pc:docMk/>
          <pc:sldMk cId="2102234560" sldId="712"/>
        </pc:sldMkLst>
      </pc:sldChg>
      <pc:sldChg chg="add del">
        <pc:chgData name="Kareem Ahmed" userId="668b7c42-9793-4d96-80a6-ccc644a66bcf" providerId="ADAL" clId="{24973700-0C11-4936-BD84-8129F6213037}" dt="2023-07-23T16:02:58.719" v="15" actId="47"/>
        <pc:sldMkLst>
          <pc:docMk/>
          <pc:sldMk cId="2714281647" sldId="713"/>
        </pc:sldMkLst>
      </pc:sldChg>
      <pc:sldChg chg="add del">
        <pc:chgData name="Kareem Ahmed" userId="668b7c42-9793-4d96-80a6-ccc644a66bcf" providerId="ADAL" clId="{24973700-0C11-4936-BD84-8129F6213037}" dt="2023-07-23T16:02:58.719" v="15" actId="47"/>
        <pc:sldMkLst>
          <pc:docMk/>
          <pc:sldMk cId="2673996898" sldId="714"/>
        </pc:sldMkLst>
      </pc:sldChg>
      <pc:sldChg chg="add del">
        <pc:chgData name="Kareem Ahmed" userId="668b7c42-9793-4d96-80a6-ccc644a66bcf" providerId="ADAL" clId="{24973700-0C11-4936-BD84-8129F6213037}" dt="2023-07-23T16:02:58.719" v="15" actId="47"/>
        <pc:sldMkLst>
          <pc:docMk/>
          <pc:sldMk cId="2795322640" sldId="715"/>
        </pc:sldMkLst>
      </pc:sldChg>
      <pc:sldChg chg="add del">
        <pc:chgData name="Kareem Ahmed" userId="668b7c42-9793-4d96-80a6-ccc644a66bcf" providerId="ADAL" clId="{24973700-0C11-4936-BD84-8129F6213037}" dt="2023-07-23T16:02:58.719" v="15" actId="47"/>
        <pc:sldMkLst>
          <pc:docMk/>
          <pc:sldMk cId="3918440463" sldId="716"/>
        </pc:sldMkLst>
      </pc:sldChg>
      <pc:sldChg chg="add del">
        <pc:chgData name="Kareem Ahmed" userId="668b7c42-9793-4d96-80a6-ccc644a66bcf" providerId="ADAL" clId="{24973700-0C11-4936-BD84-8129F6213037}" dt="2023-07-23T16:02:58.719" v="15" actId="47"/>
        <pc:sldMkLst>
          <pc:docMk/>
          <pc:sldMk cId="1886632552" sldId="717"/>
        </pc:sldMkLst>
      </pc:sldChg>
      <pc:sldChg chg="add del">
        <pc:chgData name="Kareem Ahmed" userId="668b7c42-9793-4d96-80a6-ccc644a66bcf" providerId="ADAL" clId="{24973700-0C11-4936-BD84-8129F6213037}" dt="2023-07-23T16:02:58.719" v="15" actId="47"/>
        <pc:sldMkLst>
          <pc:docMk/>
          <pc:sldMk cId="640349712" sldId="718"/>
        </pc:sldMkLst>
      </pc:sldChg>
      <pc:sldChg chg="add del">
        <pc:chgData name="Kareem Ahmed" userId="668b7c42-9793-4d96-80a6-ccc644a66bcf" providerId="ADAL" clId="{24973700-0C11-4936-BD84-8129F6213037}" dt="2023-07-23T16:02:58.719" v="15" actId="47"/>
        <pc:sldMkLst>
          <pc:docMk/>
          <pc:sldMk cId="4163349748" sldId="719"/>
        </pc:sldMkLst>
      </pc:sldChg>
      <pc:sldChg chg="add del">
        <pc:chgData name="Kareem Ahmed" userId="668b7c42-9793-4d96-80a6-ccc644a66bcf" providerId="ADAL" clId="{24973700-0C11-4936-BD84-8129F6213037}" dt="2023-07-23T16:02:58.719" v="15" actId="47"/>
        <pc:sldMkLst>
          <pc:docMk/>
          <pc:sldMk cId="620287876" sldId="720"/>
        </pc:sldMkLst>
      </pc:sldChg>
      <pc:sldChg chg="add del">
        <pc:chgData name="Kareem Ahmed" userId="668b7c42-9793-4d96-80a6-ccc644a66bcf" providerId="ADAL" clId="{24973700-0C11-4936-BD84-8129F6213037}" dt="2023-07-23T16:02:58.719" v="15" actId="47"/>
        <pc:sldMkLst>
          <pc:docMk/>
          <pc:sldMk cId="2029730688" sldId="721"/>
        </pc:sldMkLst>
      </pc:sldChg>
      <pc:sldChg chg="add del">
        <pc:chgData name="Kareem Ahmed" userId="668b7c42-9793-4d96-80a6-ccc644a66bcf" providerId="ADAL" clId="{24973700-0C11-4936-BD84-8129F6213037}" dt="2023-07-23T16:02:58.719" v="15" actId="47"/>
        <pc:sldMkLst>
          <pc:docMk/>
          <pc:sldMk cId="1916308846" sldId="722"/>
        </pc:sldMkLst>
      </pc:sldChg>
      <pc:sldChg chg="add del">
        <pc:chgData name="Kareem Ahmed" userId="668b7c42-9793-4d96-80a6-ccc644a66bcf" providerId="ADAL" clId="{24973700-0C11-4936-BD84-8129F6213037}" dt="2023-07-23T16:02:58.719" v="15" actId="47"/>
        <pc:sldMkLst>
          <pc:docMk/>
          <pc:sldMk cId="630409728" sldId="723"/>
        </pc:sldMkLst>
      </pc:sldChg>
      <pc:sldChg chg="add del">
        <pc:chgData name="Kareem Ahmed" userId="668b7c42-9793-4d96-80a6-ccc644a66bcf" providerId="ADAL" clId="{24973700-0C11-4936-BD84-8129F6213037}" dt="2023-07-23T16:02:58.719" v="15" actId="47"/>
        <pc:sldMkLst>
          <pc:docMk/>
          <pc:sldMk cId="21285801" sldId="724"/>
        </pc:sldMkLst>
      </pc:sldChg>
      <pc:sldChg chg="add del">
        <pc:chgData name="Kareem Ahmed" userId="668b7c42-9793-4d96-80a6-ccc644a66bcf" providerId="ADAL" clId="{24973700-0C11-4936-BD84-8129F6213037}" dt="2023-07-23T16:02:58.719" v="15" actId="47"/>
        <pc:sldMkLst>
          <pc:docMk/>
          <pc:sldMk cId="3234007333" sldId="725"/>
        </pc:sldMkLst>
      </pc:sldChg>
      <pc:sldChg chg="add del">
        <pc:chgData name="Kareem Ahmed" userId="668b7c42-9793-4d96-80a6-ccc644a66bcf" providerId="ADAL" clId="{24973700-0C11-4936-BD84-8129F6213037}" dt="2023-07-23T16:02:33.049" v="2" actId="47"/>
        <pc:sldMkLst>
          <pc:docMk/>
          <pc:sldMk cId="2471673807" sldId="726"/>
        </pc:sldMkLst>
      </pc:sldChg>
      <pc:sldChg chg="addSp delSp modSp add del mod modTransition delAnim">
        <pc:chgData name="Kareem Ahmed" userId="668b7c42-9793-4d96-80a6-ccc644a66bcf" providerId="ADAL" clId="{24973700-0C11-4936-BD84-8129F6213037}" dt="2023-07-27T02:21:24.780" v="3830" actId="478"/>
        <pc:sldMkLst>
          <pc:docMk/>
          <pc:sldMk cId="1664020410" sldId="727"/>
        </pc:sldMkLst>
        <pc:spChg chg="mod">
          <ac:chgData name="Kareem Ahmed" userId="668b7c42-9793-4d96-80a6-ccc644a66bcf" providerId="ADAL" clId="{24973700-0C11-4936-BD84-8129F6213037}" dt="2023-07-26T22:51:31.029" v="2971" actId="20577"/>
          <ac:spMkLst>
            <pc:docMk/>
            <pc:sldMk cId="1664020410" sldId="727"/>
            <ac:spMk id="10" creationId="{050976E4-0CF2-BA00-34CA-2F9419409B9E}"/>
          </ac:spMkLst>
        </pc:spChg>
        <pc:picChg chg="add del mod">
          <ac:chgData name="Kareem Ahmed" userId="668b7c42-9793-4d96-80a6-ccc644a66bcf" providerId="ADAL" clId="{24973700-0C11-4936-BD84-8129F6213037}" dt="2023-07-26T23:56:34.990" v="3778"/>
          <ac:picMkLst>
            <pc:docMk/>
            <pc:sldMk cId="1664020410" sldId="727"/>
            <ac:picMk id="4" creationId="{7DAECDE0-6607-5EC9-8CB3-60970244C722}"/>
          </ac:picMkLst>
        </pc:picChg>
        <pc:picChg chg="add del mod">
          <ac:chgData name="Kareem Ahmed" userId="668b7c42-9793-4d96-80a6-ccc644a66bcf" providerId="ADAL" clId="{24973700-0C11-4936-BD84-8129F6213037}" dt="2023-07-27T02:21:24.780" v="3830" actId="478"/>
          <ac:picMkLst>
            <pc:docMk/>
            <pc:sldMk cId="1664020410" sldId="727"/>
            <ac:picMk id="6" creationId="{024EA990-B007-7FB0-F56C-B7ED37E9C22E}"/>
          </ac:picMkLst>
        </pc:picChg>
      </pc:sldChg>
      <pc:sldChg chg="add del">
        <pc:chgData name="Kareem Ahmed" userId="668b7c42-9793-4d96-80a6-ccc644a66bcf" providerId="ADAL" clId="{24973700-0C11-4936-BD84-8129F6213037}" dt="2023-07-23T16:02:37.204" v="3" actId="47"/>
        <pc:sldMkLst>
          <pc:docMk/>
          <pc:sldMk cId="33579744" sldId="728"/>
        </pc:sldMkLst>
      </pc:sldChg>
      <pc:sldChg chg="add del">
        <pc:chgData name="Kareem Ahmed" userId="668b7c42-9793-4d96-80a6-ccc644a66bcf" providerId="ADAL" clId="{24973700-0C11-4936-BD84-8129F6213037}" dt="2023-07-23T16:02:37.535" v="4" actId="47"/>
        <pc:sldMkLst>
          <pc:docMk/>
          <pc:sldMk cId="2082252730" sldId="729"/>
        </pc:sldMkLst>
      </pc:sldChg>
      <pc:sldChg chg="add del">
        <pc:chgData name="Kareem Ahmed" userId="668b7c42-9793-4d96-80a6-ccc644a66bcf" providerId="ADAL" clId="{24973700-0C11-4936-BD84-8129F6213037}" dt="2023-07-23T16:02:37.754" v="5" actId="47"/>
        <pc:sldMkLst>
          <pc:docMk/>
          <pc:sldMk cId="2635830651" sldId="730"/>
        </pc:sldMkLst>
      </pc:sldChg>
      <pc:sldChg chg="add del">
        <pc:chgData name="Kareem Ahmed" userId="668b7c42-9793-4d96-80a6-ccc644a66bcf" providerId="ADAL" clId="{24973700-0C11-4936-BD84-8129F6213037}" dt="2023-07-23T16:02:37.986" v="6" actId="47"/>
        <pc:sldMkLst>
          <pc:docMk/>
          <pc:sldMk cId="1385620135" sldId="731"/>
        </pc:sldMkLst>
      </pc:sldChg>
      <pc:sldChg chg="add del">
        <pc:chgData name="Kareem Ahmed" userId="668b7c42-9793-4d96-80a6-ccc644a66bcf" providerId="ADAL" clId="{24973700-0C11-4936-BD84-8129F6213037}" dt="2023-07-23T16:02:38.218" v="7" actId="47"/>
        <pc:sldMkLst>
          <pc:docMk/>
          <pc:sldMk cId="2665524324" sldId="732"/>
        </pc:sldMkLst>
      </pc:sldChg>
      <pc:sldChg chg="add del">
        <pc:chgData name="Kareem Ahmed" userId="668b7c42-9793-4d96-80a6-ccc644a66bcf" providerId="ADAL" clId="{24973700-0C11-4936-BD84-8129F6213037}" dt="2023-07-23T16:02:38.471" v="8" actId="47"/>
        <pc:sldMkLst>
          <pc:docMk/>
          <pc:sldMk cId="2505414711" sldId="733"/>
        </pc:sldMkLst>
      </pc:sldChg>
      <pc:sldChg chg="add del">
        <pc:chgData name="Kareem Ahmed" userId="668b7c42-9793-4d96-80a6-ccc644a66bcf" providerId="ADAL" clId="{24973700-0C11-4936-BD84-8129F6213037}" dt="2023-07-23T16:02:43.886" v="14" actId="47"/>
        <pc:sldMkLst>
          <pc:docMk/>
          <pc:sldMk cId="1957366074" sldId="734"/>
        </pc:sldMkLst>
      </pc:sldChg>
      <pc:sldChg chg="add del">
        <pc:chgData name="Kareem Ahmed" userId="668b7c42-9793-4d96-80a6-ccc644a66bcf" providerId="ADAL" clId="{24973700-0C11-4936-BD84-8129F6213037}" dt="2023-07-23T16:02:38.672" v="9" actId="47"/>
        <pc:sldMkLst>
          <pc:docMk/>
          <pc:sldMk cId="1238302278" sldId="735"/>
        </pc:sldMkLst>
      </pc:sldChg>
      <pc:sldChg chg="addSp delSp modSp add del mod modTransition delAnim modAnim">
        <pc:chgData name="Kareem Ahmed" userId="668b7c42-9793-4d96-80a6-ccc644a66bcf" providerId="ADAL" clId="{24973700-0C11-4936-BD84-8129F6213037}" dt="2023-07-27T02:23:22.300" v="3870" actId="478"/>
        <pc:sldMkLst>
          <pc:docMk/>
          <pc:sldMk cId="3286809014" sldId="736"/>
        </pc:sldMkLst>
        <pc:spChg chg="mod">
          <ac:chgData name="Kareem Ahmed" userId="668b7c42-9793-4d96-80a6-ccc644a66bcf" providerId="ADAL" clId="{24973700-0C11-4936-BD84-8129F6213037}" dt="2023-07-26T22:56:25.160" v="3256" actId="14100"/>
          <ac:spMkLst>
            <pc:docMk/>
            <pc:sldMk cId="3286809014" sldId="736"/>
            <ac:spMk id="125" creationId="{00000000-0000-0000-0000-000000000000}"/>
          </ac:spMkLst>
        </pc:spChg>
        <pc:spChg chg="mod">
          <ac:chgData name="Kareem Ahmed" userId="668b7c42-9793-4d96-80a6-ccc644a66bcf" providerId="ADAL" clId="{24973700-0C11-4936-BD84-8129F6213037}" dt="2023-07-27T01:07:06.530" v="3820" actId="20577"/>
          <ac:spMkLst>
            <pc:docMk/>
            <pc:sldMk cId="3286809014" sldId="736"/>
            <ac:spMk id="129" creationId="{00000000-0000-0000-0000-000000000000}"/>
          </ac:spMkLst>
        </pc:spChg>
        <pc:picChg chg="add del mod">
          <ac:chgData name="Kareem Ahmed" userId="668b7c42-9793-4d96-80a6-ccc644a66bcf" providerId="ADAL" clId="{24973700-0C11-4936-BD84-8129F6213037}" dt="2023-07-27T01:06:58.863" v="3819"/>
          <ac:picMkLst>
            <pc:docMk/>
            <pc:sldMk cId="3286809014" sldId="736"/>
            <ac:picMk id="2" creationId="{82B0ACCB-4FEE-4D4B-7B61-990C310C232D}"/>
          </ac:picMkLst>
        </pc:picChg>
        <pc:picChg chg="add del mod">
          <ac:chgData name="Kareem Ahmed" userId="668b7c42-9793-4d96-80a6-ccc644a66bcf" providerId="ADAL" clId="{24973700-0C11-4936-BD84-8129F6213037}" dt="2023-07-27T01:07:24.560" v="3822"/>
          <ac:picMkLst>
            <pc:docMk/>
            <pc:sldMk cId="3286809014" sldId="736"/>
            <ac:picMk id="3" creationId="{42A0C551-66A3-7F19-FD64-E20BCD81B0B4}"/>
          </ac:picMkLst>
        </pc:picChg>
        <pc:picChg chg="add del mod ord">
          <ac:chgData name="Kareem Ahmed" userId="668b7c42-9793-4d96-80a6-ccc644a66bcf" providerId="ADAL" clId="{24973700-0C11-4936-BD84-8129F6213037}" dt="2023-07-27T01:08:06.812" v="3823"/>
          <ac:picMkLst>
            <pc:docMk/>
            <pc:sldMk cId="3286809014" sldId="736"/>
            <ac:picMk id="7" creationId="{FC907D1B-0222-7FA7-7E51-D5F6E4F9D23C}"/>
          </ac:picMkLst>
        </pc:picChg>
        <pc:picChg chg="add del mod">
          <ac:chgData name="Kareem Ahmed" userId="668b7c42-9793-4d96-80a6-ccc644a66bcf" providerId="ADAL" clId="{24973700-0C11-4936-BD84-8129F6213037}" dt="2023-07-27T02:23:22.300" v="3870" actId="478"/>
          <ac:picMkLst>
            <pc:docMk/>
            <pc:sldMk cId="3286809014" sldId="736"/>
            <ac:picMk id="8" creationId="{C9E09900-ED45-4CF1-B266-8CB56EAC1E70}"/>
          </ac:picMkLst>
        </pc:picChg>
      </pc:sldChg>
      <pc:sldChg chg="addSp delSp modSp add mod modTransition delAnim">
        <pc:chgData name="Kareem Ahmed" userId="668b7c42-9793-4d96-80a6-ccc644a66bcf" providerId="ADAL" clId="{24973700-0C11-4936-BD84-8129F6213037}" dt="2023-07-27T02:21:27.738" v="3831" actId="478"/>
        <pc:sldMkLst>
          <pc:docMk/>
          <pc:sldMk cId="1490424490" sldId="737"/>
        </pc:sldMkLst>
        <pc:spChg chg="mod">
          <ac:chgData name="Kareem Ahmed" userId="668b7c42-9793-4d96-80a6-ccc644a66bcf" providerId="ADAL" clId="{24973700-0C11-4936-BD84-8129F6213037}" dt="2023-07-23T16:21:11.389" v="254" actId="20577"/>
          <ac:spMkLst>
            <pc:docMk/>
            <pc:sldMk cId="1490424490" sldId="737"/>
            <ac:spMk id="10" creationId="{050976E4-0CF2-BA00-34CA-2F9419409B9E}"/>
          </ac:spMkLst>
        </pc:spChg>
        <pc:spChg chg="mod">
          <ac:chgData name="Kareem Ahmed" userId="668b7c42-9793-4d96-80a6-ccc644a66bcf" providerId="ADAL" clId="{24973700-0C11-4936-BD84-8129F6213037}" dt="2023-07-23T16:20:51.516" v="244" actId="14100"/>
          <ac:spMkLst>
            <pc:docMk/>
            <pc:sldMk cId="1490424490" sldId="737"/>
            <ac:spMk id="25" creationId="{2BC869EB-5623-4AA1-9123-4AF9DF916049}"/>
          </ac:spMkLst>
        </pc:spChg>
        <pc:picChg chg="add del mod">
          <ac:chgData name="Kareem Ahmed" userId="668b7c42-9793-4d96-80a6-ccc644a66bcf" providerId="ADAL" clId="{24973700-0C11-4936-BD84-8129F6213037}" dt="2023-07-26T23:56:34.990" v="3778"/>
          <ac:picMkLst>
            <pc:docMk/>
            <pc:sldMk cId="1490424490" sldId="737"/>
            <ac:picMk id="3" creationId="{A4E23E36-60B0-7BF7-E350-1A32B8A25E70}"/>
          </ac:picMkLst>
        </pc:picChg>
        <pc:picChg chg="add del mod">
          <ac:chgData name="Kareem Ahmed" userId="668b7c42-9793-4d96-80a6-ccc644a66bcf" providerId="ADAL" clId="{24973700-0C11-4936-BD84-8129F6213037}" dt="2023-07-27T02:21:27.738" v="3831" actId="478"/>
          <ac:picMkLst>
            <pc:docMk/>
            <pc:sldMk cId="1490424490" sldId="737"/>
            <ac:picMk id="4" creationId="{8285D3E0-3AC6-229F-147E-2782C7228FCA}"/>
          </ac:picMkLst>
        </pc:picChg>
      </pc:sldChg>
      <pc:sldChg chg="addSp delSp modSp add mod modTransition delAnim">
        <pc:chgData name="Kareem Ahmed" userId="668b7c42-9793-4d96-80a6-ccc644a66bcf" providerId="ADAL" clId="{24973700-0C11-4936-BD84-8129F6213037}" dt="2023-07-27T02:21:30.825" v="3832" actId="478"/>
        <pc:sldMkLst>
          <pc:docMk/>
          <pc:sldMk cId="2472563011" sldId="738"/>
        </pc:sldMkLst>
        <pc:spChg chg="mod">
          <ac:chgData name="Kareem Ahmed" userId="668b7c42-9793-4d96-80a6-ccc644a66bcf" providerId="ADAL" clId="{24973700-0C11-4936-BD84-8129F6213037}" dt="2023-07-23T16:22:59.232" v="266"/>
          <ac:spMkLst>
            <pc:docMk/>
            <pc:sldMk cId="2472563011" sldId="738"/>
            <ac:spMk id="10" creationId="{050976E4-0CF2-BA00-34CA-2F9419409B9E}"/>
          </ac:spMkLst>
        </pc:spChg>
        <pc:picChg chg="add del mod">
          <ac:chgData name="Kareem Ahmed" userId="668b7c42-9793-4d96-80a6-ccc644a66bcf" providerId="ADAL" clId="{24973700-0C11-4936-BD84-8129F6213037}" dt="2023-07-26T23:56:34.990" v="3778"/>
          <ac:picMkLst>
            <pc:docMk/>
            <pc:sldMk cId="2472563011" sldId="738"/>
            <ac:picMk id="3" creationId="{FE524AB6-5D62-F38C-6A66-05568C1D0B59}"/>
          </ac:picMkLst>
        </pc:picChg>
        <pc:picChg chg="add del mod">
          <ac:chgData name="Kareem Ahmed" userId="668b7c42-9793-4d96-80a6-ccc644a66bcf" providerId="ADAL" clId="{24973700-0C11-4936-BD84-8129F6213037}" dt="2023-07-27T02:21:30.825" v="3832" actId="478"/>
          <ac:picMkLst>
            <pc:docMk/>
            <pc:sldMk cId="2472563011" sldId="738"/>
            <ac:picMk id="4" creationId="{F7206224-D0F5-2C71-6901-B6B3525F2105}"/>
          </ac:picMkLst>
        </pc:picChg>
      </pc:sldChg>
      <pc:sldChg chg="addSp delSp modSp add mod modTransition delAnim">
        <pc:chgData name="Kareem Ahmed" userId="668b7c42-9793-4d96-80a6-ccc644a66bcf" providerId="ADAL" clId="{24973700-0C11-4936-BD84-8129F6213037}" dt="2023-07-27T02:21:33.047" v="3833" actId="478"/>
        <pc:sldMkLst>
          <pc:docMk/>
          <pc:sldMk cId="1579713900" sldId="739"/>
        </pc:sldMkLst>
        <pc:spChg chg="add del">
          <ac:chgData name="Kareem Ahmed" userId="668b7c42-9793-4d96-80a6-ccc644a66bcf" providerId="ADAL" clId="{24973700-0C11-4936-BD84-8129F6213037}" dt="2023-07-23T16:31:24.136" v="270"/>
          <ac:spMkLst>
            <pc:docMk/>
            <pc:sldMk cId="1579713900" sldId="739"/>
            <ac:spMk id="3" creationId="{9E05BFDA-D52A-7018-ADD5-A407B4958D57}"/>
          </ac:spMkLst>
        </pc:spChg>
        <pc:spChg chg="mod">
          <ac:chgData name="Kareem Ahmed" userId="668b7c42-9793-4d96-80a6-ccc644a66bcf" providerId="ADAL" clId="{24973700-0C11-4936-BD84-8129F6213037}" dt="2023-07-23T16:35:18.419" v="415" actId="115"/>
          <ac:spMkLst>
            <pc:docMk/>
            <pc:sldMk cId="1579713900" sldId="739"/>
            <ac:spMk id="10" creationId="{050976E4-0CF2-BA00-34CA-2F9419409B9E}"/>
          </ac:spMkLst>
        </pc:spChg>
        <pc:picChg chg="add del mod">
          <ac:chgData name="Kareem Ahmed" userId="668b7c42-9793-4d96-80a6-ccc644a66bcf" providerId="ADAL" clId="{24973700-0C11-4936-BD84-8129F6213037}" dt="2023-07-26T23:56:34.990" v="3778"/>
          <ac:picMkLst>
            <pc:docMk/>
            <pc:sldMk cId="1579713900" sldId="739"/>
            <ac:picMk id="3" creationId="{A5E1A471-7D25-613F-06D8-B575E4F058F0}"/>
          </ac:picMkLst>
        </pc:picChg>
        <pc:picChg chg="add del mod">
          <ac:chgData name="Kareem Ahmed" userId="668b7c42-9793-4d96-80a6-ccc644a66bcf" providerId="ADAL" clId="{24973700-0C11-4936-BD84-8129F6213037}" dt="2023-07-27T02:21:33.047" v="3833" actId="478"/>
          <ac:picMkLst>
            <pc:docMk/>
            <pc:sldMk cId="1579713900" sldId="739"/>
            <ac:picMk id="4" creationId="{72184487-C4BC-112B-B9E8-BB388EEA0B0C}"/>
          </ac:picMkLst>
        </pc:picChg>
      </pc:sldChg>
      <pc:sldChg chg="addSp delSp modSp add mod modTransition delAnim">
        <pc:chgData name="Kareem Ahmed" userId="668b7c42-9793-4d96-80a6-ccc644a66bcf" providerId="ADAL" clId="{24973700-0C11-4936-BD84-8129F6213037}" dt="2023-07-27T02:21:35.407" v="3834" actId="478"/>
        <pc:sldMkLst>
          <pc:docMk/>
          <pc:sldMk cId="2235189054" sldId="740"/>
        </pc:sldMkLst>
        <pc:spChg chg="mod">
          <ac:chgData name="Kareem Ahmed" userId="668b7c42-9793-4d96-80a6-ccc644a66bcf" providerId="ADAL" clId="{24973700-0C11-4936-BD84-8129F6213037}" dt="2023-07-23T16:36:54.795" v="437" actId="20577"/>
          <ac:spMkLst>
            <pc:docMk/>
            <pc:sldMk cId="2235189054" sldId="740"/>
            <ac:spMk id="10" creationId="{050976E4-0CF2-BA00-34CA-2F9419409B9E}"/>
          </ac:spMkLst>
        </pc:spChg>
        <pc:picChg chg="add del mod">
          <ac:chgData name="Kareem Ahmed" userId="668b7c42-9793-4d96-80a6-ccc644a66bcf" providerId="ADAL" clId="{24973700-0C11-4936-BD84-8129F6213037}" dt="2023-07-26T23:56:34.990" v="3778"/>
          <ac:picMkLst>
            <pc:docMk/>
            <pc:sldMk cId="2235189054" sldId="740"/>
            <ac:picMk id="3" creationId="{FCD9F5FE-5C3B-09BF-6B2F-2995BFB20E4D}"/>
          </ac:picMkLst>
        </pc:picChg>
        <pc:picChg chg="add del mod">
          <ac:chgData name="Kareem Ahmed" userId="668b7c42-9793-4d96-80a6-ccc644a66bcf" providerId="ADAL" clId="{24973700-0C11-4936-BD84-8129F6213037}" dt="2023-07-27T02:21:35.407" v="3834" actId="478"/>
          <ac:picMkLst>
            <pc:docMk/>
            <pc:sldMk cId="2235189054" sldId="740"/>
            <ac:picMk id="4" creationId="{347D8B1F-37E8-20EB-6EBA-E935E77CD6FF}"/>
          </ac:picMkLst>
        </pc:picChg>
      </pc:sldChg>
      <pc:sldChg chg="addSp delSp modSp add mod modTransition delAnim">
        <pc:chgData name="Kareem Ahmed" userId="668b7c42-9793-4d96-80a6-ccc644a66bcf" providerId="ADAL" clId="{24973700-0C11-4936-BD84-8129F6213037}" dt="2023-07-27T02:21:38.281" v="3835" actId="478"/>
        <pc:sldMkLst>
          <pc:docMk/>
          <pc:sldMk cId="1630474458" sldId="741"/>
        </pc:sldMkLst>
        <pc:spChg chg="mod">
          <ac:chgData name="Kareem Ahmed" userId="668b7c42-9793-4d96-80a6-ccc644a66bcf" providerId="ADAL" clId="{24973700-0C11-4936-BD84-8129F6213037}" dt="2023-07-23T16:38:56.755" v="495" actId="20577"/>
          <ac:spMkLst>
            <pc:docMk/>
            <pc:sldMk cId="1630474458" sldId="741"/>
            <ac:spMk id="10" creationId="{050976E4-0CF2-BA00-34CA-2F9419409B9E}"/>
          </ac:spMkLst>
        </pc:spChg>
        <pc:picChg chg="add del mod">
          <ac:chgData name="Kareem Ahmed" userId="668b7c42-9793-4d96-80a6-ccc644a66bcf" providerId="ADAL" clId="{24973700-0C11-4936-BD84-8129F6213037}" dt="2023-07-26T23:56:34.990" v="3778"/>
          <ac:picMkLst>
            <pc:docMk/>
            <pc:sldMk cId="1630474458" sldId="741"/>
            <ac:picMk id="3" creationId="{6E298199-7A70-F5A3-F977-90E81AC8F12A}"/>
          </ac:picMkLst>
        </pc:picChg>
        <pc:picChg chg="add del mod">
          <ac:chgData name="Kareem Ahmed" userId="668b7c42-9793-4d96-80a6-ccc644a66bcf" providerId="ADAL" clId="{24973700-0C11-4936-BD84-8129F6213037}" dt="2023-07-27T02:21:38.281" v="3835" actId="478"/>
          <ac:picMkLst>
            <pc:docMk/>
            <pc:sldMk cId="1630474458" sldId="741"/>
            <ac:picMk id="4" creationId="{5060B791-35BD-B074-B4A5-E119E57EF456}"/>
          </ac:picMkLst>
        </pc:picChg>
      </pc:sldChg>
      <pc:sldChg chg="addSp delSp modSp add mod modTransition delAnim">
        <pc:chgData name="Kareem Ahmed" userId="668b7c42-9793-4d96-80a6-ccc644a66bcf" providerId="ADAL" clId="{24973700-0C11-4936-BD84-8129F6213037}" dt="2023-07-27T02:21:40.881" v="3836" actId="478"/>
        <pc:sldMkLst>
          <pc:docMk/>
          <pc:sldMk cId="635110783" sldId="742"/>
        </pc:sldMkLst>
        <pc:spChg chg="mod">
          <ac:chgData name="Kareem Ahmed" userId="668b7c42-9793-4d96-80a6-ccc644a66bcf" providerId="ADAL" clId="{24973700-0C11-4936-BD84-8129F6213037}" dt="2023-07-23T18:11:18.010" v="582" actId="113"/>
          <ac:spMkLst>
            <pc:docMk/>
            <pc:sldMk cId="635110783" sldId="742"/>
            <ac:spMk id="10" creationId="{050976E4-0CF2-BA00-34CA-2F9419409B9E}"/>
          </ac:spMkLst>
        </pc:spChg>
        <pc:picChg chg="add del mod">
          <ac:chgData name="Kareem Ahmed" userId="668b7c42-9793-4d96-80a6-ccc644a66bcf" providerId="ADAL" clId="{24973700-0C11-4936-BD84-8129F6213037}" dt="2023-07-26T23:56:34.990" v="3778"/>
          <ac:picMkLst>
            <pc:docMk/>
            <pc:sldMk cId="635110783" sldId="742"/>
            <ac:picMk id="3" creationId="{B11543F1-616B-E3CE-EF33-7E931CA7BDD1}"/>
          </ac:picMkLst>
        </pc:picChg>
        <pc:picChg chg="add del mod">
          <ac:chgData name="Kareem Ahmed" userId="668b7c42-9793-4d96-80a6-ccc644a66bcf" providerId="ADAL" clId="{24973700-0C11-4936-BD84-8129F6213037}" dt="2023-07-27T02:21:40.881" v="3836" actId="478"/>
          <ac:picMkLst>
            <pc:docMk/>
            <pc:sldMk cId="635110783" sldId="742"/>
            <ac:picMk id="4" creationId="{C2473C95-9686-D8BA-B6EA-13E2543C0DC6}"/>
          </ac:picMkLst>
        </pc:picChg>
      </pc:sldChg>
      <pc:sldChg chg="addSp delSp modSp add mod modTransition delAnim">
        <pc:chgData name="Kareem Ahmed" userId="668b7c42-9793-4d96-80a6-ccc644a66bcf" providerId="ADAL" clId="{24973700-0C11-4936-BD84-8129F6213037}" dt="2023-07-27T02:21:48.128" v="3837" actId="478"/>
        <pc:sldMkLst>
          <pc:docMk/>
          <pc:sldMk cId="2371059008" sldId="743"/>
        </pc:sldMkLst>
        <pc:spChg chg="mod">
          <ac:chgData name="Kareem Ahmed" userId="668b7c42-9793-4d96-80a6-ccc644a66bcf" providerId="ADAL" clId="{24973700-0C11-4936-BD84-8129F6213037}" dt="2023-07-23T18:11:31.044" v="583" actId="20577"/>
          <ac:spMkLst>
            <pc:docMk/>
            <pc:sldMk cId="2371059008" sldId="743"/>
            <ac:spMk id="10" creationId="{050976E4-0CF2-BA00-34CA-2F9419409B9E}"/>
          </ac:spMkLst>
        </pc:spChg>
        <pc:picChg chg="add del mod">
          <ac:chgData name="Kareem Ahmed" userId="668b7c42-9793-4d96-80a6-ccc644a66bcf" providerId="ADAL" clId="{24973700-0C11-4936-BD84-8129F6213037}" dt="2023-07-26T23:56:34.990" v="3778"/>
          <ac:picMkLst>
            <pc:docMk/>
            <pc:sldMk cId="2371059008" sldId="743"/>
            <ac:picMk id="3" creationId="{2D11F8ED-1468-7069-262F-E3DFE3FE7BCE}"/>
          </ac:picMkLst>
        </pc:picChg>
        <pc:picChg chg="add del mod">
          <ac:chgData name="Kareem Ahmed" userId="668b7c42-9793-4d96-80a6-ccc644a66bcf" providerId="ADAL" clId="{24973700-0C11-4936-BD84-8129F6213037}" dt="2023-07-27T02:21:48.128" v="3837" actId="478"/>
          <ac:picMkLst>
            <pc:docMk/>
            <pc:sldMk cId="2371059008" sldId="743"/>
            <ac:picMk id="4" creationId="{E71F9F2D-40AB-85C4-2F37-F15AF53293EC}"/>
          </ac:picMkLst>
        </pc:picChg>
      </pc:sldChg>
      <pc:sldChg chg="addSp delSp modSp add mod modTransition delAnim">
        <pc:chgData name="Kareem Ahmed" userId="668b7c42-9793-4d96-80a6-ccc644a66bcf" providerId="ADAL" clId="{24973700-0C11-4936-BD84-8129F6213037}" dt="2023-07-27T02:21:50.526" v="3838" actId="478"/>
        <pc:sldMkLst>
          <pc:docMk/>
          <pc:sldMk cId="122359219" sldId="744"/>
        </pc:sldMkLst>
        <pc:spChg chg="mod">
          <ac:chgData name="Kareem Ahmed" userId="668b7c42-9793-4d96-80a6-ccc644a66bcf" providerId="ADAL" clId="{24973700-0C11-4936-BD84-8129F6213037}" dt="2023-07-23T18:11:35.146" v="584" actId="20577"/>
          <ac:spMkLst>
            <pc:docMk/>
            <pc:sldMk cId="122359219" sldId="744"/>
            <ac:spMk id="10" creationId="{050976E4-0CF2-BA00-34CA-2F9419409B9E}"/>
          </ac:spMkLst>
        </pc:spChg>
        <pc:picChg chg="add del mod">
          <ac:chgData name="Kareem Ahmed" userId="668b7c42-9793-4d96-80a6-ccc644a66bcf" providerId="ADAL" clId="{24973700-0C11-4936-BD84-8129F6213037}" dt="2023-07-26T23:56:34.990" v="3778"/>
          <ac:picMkLst>
            <pc:docMk/>
            <pc:sldMk cId="122359219" sldId="744"/>
            <ac:picMk id="3" creationId="{82A7A57E-9C4E-76AF-9E33-342DDE7C2A76}"/>
          </ac:picMkLst>
        </pc:picChg>
        <pc:picChg chg="add del mod">
          <ac:chgData name="Kareem Ahmed" userId="668b7c42-9793-4d96-80a6-ccc644a66bcf" providerId="ADAL" clId="{24973700-0C11-4936-BD84-8129F6213037}" dt="2023-07-27T02:21:50.526" v="3838" actId="478"/>
          <ac:picMkLst>
            <pc:docMk/>
            <pc:sldMk cId="122359219" sldId="744"/>
            <ac:picMk id="4" creationId="{A461A412-62D8-F5AC-C601-505EFE39FC13}"/>
          </ac:picMkLst>
        </pc:picChg>
      </pc:sldChg>
      <pc:sldChg chg="addSp delSp modSp add mod modTransition delAnim">
        <pc:chgData name="Kareem Ahmed" userId="668b7c42-9793-4d96-80a6-ccc644a66bcf" providerId="ADAL" clId="{24973700-0C11-4936-BD84-8129F6213037}" dt="2023-07-27T02:21:56" v="3839" actId="478"/>
        <pc:sldMkLst>
          <pc:docMk/>
          <pc:sldMk cId="3401973303" sldId="745"/>
        </pc:sldMkLst>
        <pc:spChg chg="mod">
          <ac:chgData name="Kareem Ahmed" userId="668b7c42-9793-4d96-80a6-ccc644a66bcf" providerId="ADAL" clId="{24973700-0C11-4936-BD84-8129F6213037}" dt="2023-07-26T22:52:20.360" v="2983" actId="20577"/>
          <ac:spMkLst>
            <pc:docMk/>
            <pc:sldMk cId="3401973303" sldId="745"/>
            <ac:spMk id="10" creationId="{050976E4-0CF2-BA00-34CA-2F9419409B9E}"/>
          </ac:spMkLst>
        </pc:spChg>
        <pc:picChg chg="add del mod">
          <ac:chgData name="Kareem Ahmed" userId="668b7c42-9793-4d96-80a6-ccc644a66bcf" providerId="ADAL" clId="{24973700-0C11-4936-BD84-8129F6213037}" dt="2023-07-26T23:56:34.990" v="3778"/>
          <ac:picMkLst>
            <pc:docMk/>
            <pc:sldMk cId="3401973303" sldId="745"/>
            <ac:picMk id="3" creationId="{588612D3-0DCC-A440-181D-D1C8670B9DAB}"/>
          </ac:picMkLst>
        </pc:picChg>
        <pc:picChg chg="add del mod">
          <ac:chgData name="Kareem Ahmed" userId="668b7c42-9793-4d96-80a6-ccc644a66bcf" providerId="ADAL" clId="{24973700-0C11-4936-BD84-8129F6213037}" dt="2023-07-27T02:21:56" v="3839" actId="478"/>
          <ac:picMkLst>
            <pc:docMk/>
            <pc:sldMk cId="3401973303" sldId="745"/>
            <ac:picMk id="4" creationId="{108266FD-6FD3-3726-BFDC-D70179233B2C}"/>
          </ac:picMkLst>
        </pc:picChg>
      </pc:sldChg>
      <pc:sldChg chg="addSp delSp modSp add mod modTransition delAnim modAnim">
        <pc:chgData name="Kareem Ahmed" userId="668b7c42-9793-4d96-80a6-ccc644a66bcf" providerId="ADAL" clId="{24973700-0C11-4936-BD84-8129F6213037}" dt="2023-07-27T02:21:59.367" v="3840" actId="478"/>
        <pc:sldMkLst>
          <pc:docMk/>
          <pc:sldMk cId="1569837552" sldId="746"/>
        </pc:sldMkLst>
        <pc:spChg chg="add del">
          <ac:chgData name="Kareem Ahmed" userId="668b7c42-9793-4d96-80a6-ccc644a66bcf" providerId="ADAL" clId="{24973700-0C11-4936-BD84-8129F6213037}" dt="2023-07-23T18:15:31.613" v="657"/>
          <ac:spMkLst>
            <pc:docMk/>
            <pc:sldMk cId="1569837552" sldId="746"/>
            <ac:spMk id="3" creationId="{1E1E6EA6-13B0-4F1E-23B9-49BA10F0DFA1}"/>
          </ac:spMkLst>
        </pc:spChg>
        <pc:spChg chg="add mod">
          <ac:chgData name="Kareem Ahmed" userId="668b7c42-9793-4d96-80a6-ccc644a66bcf" providerId="ADAL" clId="{24973700-0C11-4936-BD84-8129F6213037}" dt="2023-07-23T18:18:45.029" v="705" actId="115"/>
          <ac:spMkLst>
            <pc:docMk/>
            <pc:sldMk cId="1569837552" sldId="746"/>
            <ac:spMk id="4" creationId="{574112BD-2F7C-39D7-D9ED-0DD2F8C72F16}"/>
          </ac:spMkLst>
        </pc:spChg>
        <pc:spChg chg="add del">
          <ac:chgData name="Kareem Ahmed" userId="668b7c42-9793-4d96-80a6-ccc644a66bcf" providerId="ADAL" clId="{24973700-0C11-4936-BD84-8129F6213037}" dt="2023-07-23T21:20:50.045" v="707" actId="22"/>
          <ac:spMkLst>
            <pc:docMk/>
            <pc:sldMk cId="1569837552" sldId="746"/>
            <ac:spMk id="8" creationId="{86401C54-75CB-E284-CE80-38B9899FB0EA}"/>
          </ac:spMkLst>
        </pc:spChg>
        <pc:spChg chg="mod">
          <ac:chgData name="Kareem Ahmed" userId="668b7c42-9793-4d96-80a6-ccc644a66bcf" providerId="ADAL" clId="{24973700-0C11-4936-BD84-8129F6213037}" dt="2023-07-23T18:16:59.361" v="684" actId="20577"/>
          <ac:spMkLst>
            <pc:docMk/>
            <pc:sldMk cId="1569837552" sldId="746"/>
            <ac:spMk id="10" creationId="{050976E4-0CF2-BA00-34CA-2F9419409B9E}"/>
          </ac:spMkLst>
        </pc:spChg>
        <pc:picChg chg="add del mod">
          <ac:chgData name="Kareem Ahmed" userId="668b7c42-9793-4d96-80a6-ccc644a66bcf" providerId="ADAL" clId="{24973700-0C11-4936-BD84-8129F6213037}" dt="2023-07-26T23:56:34.990" v="3778"/>
          <ac:picMkLst>
            <pc:docMk/>
            <pc:sldMk cId="1569837552" sldId="746"/>
            <ac:picMk id="3" creationId="{EF654597-8DD1-90EA-E7A1-29047EC00D0C}"/>
          </ac:picMkLst>
        </pc:picChg>
        <pc:picChg chg="add del mod">
          <ac:chgData name="Kareem Ahmed" userId="668b7c42-9793-4d96-80a6-ccc644a66bcf" providerId="ADAL" clId="{24973700-0C11-4936-BD84-8129F6213037}" dt="2023-07-26T23:59:06.389" v="3780"/>
          <ac:picMkLst>
            <pc:docMk/>
            <pc:sldMk cId="1569837552" sldId="746"/>
            <ac:picMk id="6" creationId="{D369C480-8C99-7E2A-3C05-3E35E577219B}"/>
          </ac:picMkLst>
        </pc:picChg>
        <pc:picChg chg="add del mod ord">
          <ac:chgData name="Kareem Ahmed" userId="668b7c42-9793-4d96-80a6-ccc644a66bcf" providerId="ADAL" clId="{24973700-0C11-4936-BD84-8129F6213037}" dt="2023-07-27T00:00:51.565" v="3781"/>
          <ac:picMkLst>
            <pc:docMk/>
            <pc:sldMk cId="1569837552" sldId="746"/>
            <ac:picMk id="13" creationId="{2176DE85-857A-3661-760C-9C4B0AC4716C}"/>
          </ac:picMkLst>
        </pc:picChg>
        <pc:picChg chg="add del mod">
          <ac:chgData name="Kareem Ahmed" userId="668b7c42-9793-4d96-80a6-ccc644a66bcf" providerId="ADAL" clId="{24973700-0C11-4936-BD84-8129F6213037}" dt="2023-07-27T02:21:59.367" v="3840" actId="478"/>
          <ac:picMkLst>
            <pc:docMk/>
            <pc:sldMk cId="1569837552" sldId="746"/>
            <ac:picMk id="14" creationId="{C33078D1-3455-5C57-F5D5-3EAA23138ABF}"/>
          </ac:picMkLst>
        </pc:picChg>
      </pc:sldChg>
      <pc:sldChg chg="addSp delSp modSp add mod modTransition delAnim modAnim">
        <pc:chgData name="Kareem Ahmed" userId="668b7c42-9793-4d96-80a6-ccc644a66bcf" providerId="ADAL" clId="{24973700-0C11-4936-BD84-8129F6213037}" dt="2023-07-27T02:22:02.029" v="3841" actId="478"/>
        <pc:sldMkLst>
          <pc:docMk/>
          <pc:sldMk cId="3064535622" sldId="747"/>
        </pc:sldMkLst>
        <pc:spChg chg="mod">
          <ac:chgData name="Kareem Ahmed" userId="668b7c42-9793-4d96-80a6-ccc644a66bcf" providerId="ADAL" clId="{24973700-0C11-4936-BD84-8129F6213037}" dt="2023-07-23T21:27:05.983" v="809" actId="20577"/>
          <ac:spMkLst>
            <pc:docMk/>
            <pc:sldMk cId="3064535622" sldId="747"/>
            <ac:spMk id="4" creationId="{574112BD-2F7C-39D7-D9ED-0DD2F8C72F16}"/>
          </ac:spMkLst>
        </pc:spChg>
        <pc:spChg chg="mod">
          <ac:chgData name="Kareem Ahmed" userId="668b7c42-9793-4d96-80a6-ccc644a66bcf" providerId="ADAL" clId="{24973700-0C11-4936-BD84-8129F6213037}" dt="2023-07-23T21:21:57.488" v="746" actId="20577"/>
          <ac:spMkLst>
            <pc:docMk/>
            <pc:sldMk cId="3064535622" sldId="747"/>
            <ac:spMk id="10" creationId="{050976E4-0CF2-BA00-34CA-2F9419409B9E}"/>
          </ac:spMkLst>
        </pc:spChg>
        <pc:picChg chg="add del mod">
          <ac:chgData name="Kareem Ahmed" userId="668b7c42-9793-4d96-80a6-ccc644a66bcf" providerId="ADAL" clId="{24973700-0C11-4936-BD84-8129F6213037}" dt="2023-07-27T00:01:41.191" v="3782"/>
          <ac:picMkLst>
            <pc:docMk/>
            <pc:sldMk cId="3064535622" sldId="747"/>
            <ac:picMk id="3" creationId="{F709C353-DB9E-2755-17F7-B04DE3195E26}"/>
          </ac:picMkLst>
        </pc:picChg>
        <pc:picChg chg="add del mod">
          <ac:chgData name="Kareem Ahmed" userId="668b7c42-9793-4d96-80a6-ccc644a66bcf" providerId="ADAL" clId="{24973700-0C11-4936-BD84-8129F6213037}" dt="2023-07-27T00:01:45.622" v="3784"/>
          <ac:picMkLst>
            <pc:docMk/>
            <pc:sldMk cId="3064535622" sldId="747"/>
            <ac:picMk id="6" creationId="{F00E6E22-EA27-E88D-6D1B-FFB47E21987D}"/>
          </ac:picMkLst>
        </pc:picChg>
        <pc:picChg chg="add del mod ord">
          <ac:chgData name="Kareem Ahmed" userId="668b7c42-9793-4d96-80a6-ccc644a66bcf" providerId="ADAL" clId="{24973700-0C11-4936-BD84-8129F6213037}" dt="2023-07-27T00:02:40.987" v="3785"/>
          <ac:picMkLst>
            <pc:docMk/>
            <pc:sldMk cId="3064535622" sldId="747"/>
            <ac:picMk id="11" creationId="{6DCE33ED-F819-E539-0775-B380C8852B14}"/>
          </ac:picMkLst>
        </pc:picChg>
        <pc:picChg chg="add del mod">
          <ac:chgData name="Kareem Ahmed" userId="668b7c42-9793-4d96-80a6-ccc644a66bcf" providerId="ADAL" clId="{24973700-0C11-4936-BD84-8129F6213037}" dt="2023-07-27T00:02:43.350" v="3787"/>
          <ac:picMkLst>
            <pc:docMk/>
            <pc:sldMk cId="3064535622" sldId="747"/>
            <ac:picMk id="12" creationId="{48F564C7-91B5-54EE-78C0-A8571F9FAEA7}"/>
          </ac:picMkLst>
        </pc:picChg>
        <pc:picChg chg="add del mod ord">
          <ac:chgData name="Kareem Ahmed" userId="668b7c42-9793-4d96-80a6-ccc644a66bcf" providerId="ADAL" clId="{24973700-0C11-4936-BD84-8129F6213037}" dt="2023-07-27T00:03:53.821" v="3788"/>
          <ac:picMkLst>
            <pc:docMk/>
            <pc:sldMk cId="3064535622" sldId="747"/>
            <ac:picMk id="15" creationId="{50AA1D0E-8EC8-BD6C-4CBB-E1F2873B38FB}"/>
          </ac:picMkLst>
        </pc:picChg>
        <pc:picChg chg="add del mod">
          <ac:chgData name="Kareem Ahmed" userId="668b7c42-9793-4d96-80a6-ccc644a66bcf" providerId="ADAL" clId="{24973700-0C11-4936-BD84-8129F6213037}" dt="2023-07-27T02:22:02.029" v="3841" actId="478"/>
          <ac:picMkLst>
            <pc:docMk/>
            <pc:sldMk cId="3064535622" sldId="747"/>
            <ac:picMk id="16" creationId="{EDF86FA1-FB55-E809-8900-118CF00740C6}"/>
          </ac:picMkLst>
        </pc:picChg>
      </pc:sldChg>
      <pc:sldChg chg="addSp delSp modSp add mod modTransition delAnim">
        <pc:chgData name="Kareem Ahmed" userId="668b7c42-9793-4d96-80a6-ccc644a66bcf" providerId="ADAL" clId="{24973700-0C11-4936-BD84-8129F6213037}" dt="2023-07-27T02:22:04.905" v="3842" actId="478"/>
        <pc:sldMkLst>
          <pc:docMk/>
          <pc:sldMk cId="483409688" sldId="748"/>
        </pc:sldMkLst>
        <pc:spChg chg="mod">
          <ac:chgData name="Kareem Ahmed" userId="668b7c42-9793-4d96-80a6-ccc644a66bcf" providerId="ADAL" clId="{24973700-0C11-4936-BD84-8129F6213037}" dt="2023-07-24T14:22:35.432" v="906" actId="20577"/>
          <ac:spMkLst>
            <pc:docMk/>
            <pc:sldMk cId="483409688" sldId="748"/>
            <ac:spMk id="4" creationId="{574112BD-2F7C-39D7-D9ED-0DD2F8C72F16}"/>
          </ac:spMkLst>
        </pc:spChg>
        <pc:picChg chg="add del mod">
          <ac:chgData name="Kareem Ahmed" userId="668b7c42-9793-4d96-80a6-ccc644a66bcf" providerId="ADAL" clId="{24973700-0C11-4936-BD84-8129F6213037}" dt="2023-07-27T00:08:25.477" v="3789"/>
          <ac:picMkLst>
            <pc:docMk/>
            <pc:sldMk cId="483409688" sldId="748"/>
            <ac:picMk id="3" creationId="{19B97E61-4ABE-3DB1-AE62-90CDAF48EB8F}"/>
          </ac:picMkLst>
        </pc:picChg>
        <pc:picChg chg="add del mod">
          <ac:chgData name="Kareem Ahmed" userId="668b7c42-9793-4d96-80a6-ccc644a66bcf" providerId="ADAL" clId="{24973700-0C11-4936-BD84-8129F6213037}" dt="2023-07-27T02:22:04.905" v="3842" actId="478"/>
          <ac:picMkLst>
            <pc:docMk/>
            <pc:sldMk cId="483409688" sldId="748"/>
            <ac:picMk id="6" creationId="{C0A97517-9A4A-CC47-988A-E9415FDDFEA9}"/>
          </ac:picMkLst>
        </pc:picChg>
      </pc:sldChg>
      <pc:sldChg chg="addSp delSp modSp add mod modTransition delAnim">
        <pc:chgData name="Kareem Ahmed" userId="668b7c42-9793-4d96-80a6-ccc644a66bcf" providerId="ADAL" clId="{24973700-0C11-4936-BD84-8129F6213037}" dt="2023-07-27T02:22:06.899" v="3843" actId="478"/>
        <pc:sldMkLst>
          <pc:docMk/>
          <pc:sldMk cId="1860621129" sldId="749"/>
        </pc:sldMkLst>
        <pc:spChg chg="mod">
          <ac:chgData name="Kareem Ahmed" userId="668b7c42-9793-4d96-80a6-ccc644a66bcf" providerId="ADAL" clId="{24973700-0C11-4936-BD84-8129F6213037}" dt="2023-07-23T21:33:19.865" v="874" actId="20577"/>
          <ac:spMkLst>
            <pc:docMk/>
            <pc:sldMk cId="1860621129" sldId="749"/>
            <ac:spMk id="4" creationId="{574112BD-2F7C-39D7-D9ED-0DD2F8C72F16}"/>
          </ac:spMkLst>
        </pc:spChg>
        <pc:picChg chg="add del mod">
          <ac:chgData name="Kareem Ahmed" userId="668b7c42-9793-4d96-80a6-ccc644a66bcf" providerId="ADAL" clId="{24973700-0C11-4936-BD84-8129F6213037}" dt="2023-07-27T00:08:25.477" v="3789"/>
          <ac:picMkLst>
            <pc:docMk/>
            <pc:sldMk cId="1860621129" sldId="749"/>
            <ac:picMk id="3" creationId="{DCB486BA-CE80-C82C-2D66-BC446ED3DE66}"/>
          </ac:picMkLst>
        </pc:picChg>
        <pc:picChg chg="add del mod">
          <ac:chgData name="Kareem Ahmed" userId="668b7c42-9793-4d96-80a6-ccc644a66bcf" providerId="ADAL" clId="{24973700-0C11-4936-BD84-8129F6213037}" dt="2023-07-27T02:22:06.899" v="3843" actId="478"/>
          <ac:picMkLst>
            <pc:docMk/>
            <pc:sldMk cId="1860621129" sldId="749"/>
            <ac:picMk id="6" creationId="{92BEED5D-504D-8DAF-420C-B3B7ABE1297E}"/>
          </ac:picMkLst>
        </pc:picChg>
      </pc:sldChg>
      <pc:sldChg chg="addSp delSp modSp add mod modTransition delAnim modAnim">
        <pc:chgData name="Kareem Ahmed" userId="668b7c42-9793-4d96-80a6-ccc644a66bcf" providerId="ADAL" clId="{24973700-0C11-4936-BD84-8129F6213037}" dt="2023-07-27T02:22:09.866" v="3844" actId="478"/>
        <pc:sldMkLst>
          <pc:docMk/>
          <pc:sldMk cId="1841889228" sldId="750"/>
        </pc:sldMkLst>
        <pc:spChg chg="add del">
          <ac:chgData name="Kareem Ahmed" userId="668b7c42-9793-4d96-80a6-ccc644a66bcf" providerId="ADAL" clId="{24973700-0C11-4936-BD84-8129F6213037}" dt="2023-07-24T14:23:25.633" v="909"/>
          <ac:spMkLst>
            <pc:docMk/>
            <pc:sldMk cId="1841889228" sldId="750"/>
            <ac:spMk id="3" creationId="{C582E1F1-F926-412F-1E4A-90DD94910F6D}"/>
          </ac:spMkLst>
        </pc:spChg>
        <pc:spChg chg="mod">
          <ac:chgData name="Kareem Ahmed" userId="668b7c42-9793-4d96-80a6-ccc644a66bcf" providerId="ADAL" clId="{24973700-0C11-4936-BD84-8129F6213037}" dt="2023-07-24T14:23:59.749" v="925" actId="20577"/>
          <ac:spMkLst>
            <pc:docMk/>
            <pc:sldMk cId="1841889228" sldId="750"/>
            <ac:spMk id="4" creationId="{574112BD-2F7C-39D7-D9ED-0DD2F8C72F16}"/>
          </ac:spMkLst>
        </pc:spChg>
        <pc:picChg chg="add del mod">
          <ac:chgData name="Kareem Ahmed" userId="668b7c42-9793-4d96-80a6-ccc644a66bcf" providerId="ADAL" clId="{24973700-0C11-4936-BD84-8129F6213037}" dt="2023-07-27T00:08:25.477" v="3789"/>
          <ac:picMkLst>
            <pc:docMk/>
            <pc:sldMk cId="1841889228" sldId="750"/>
            <ac:picMk id="3" creationId="{A27EF47C-6FB7-418F-DEF9-FCA293B4E108}"/>
          </ac:picMkLst>
        </pc:picChg>
        <pc:picChg chg="add del mod">
          <ac:chgData name="Kareem Ahmed" userId="668b7c42-9793-4d96-80a6-ccc644a66bcf" providerId="ADAL" clId="{24973700-0C11-4936-BD84-8129F6213037}" dt="2023-07-27T00:09:15.351" v="3791"/>
          <ac:picMkLst>
            <pc:docMk/>
            <pc:sldMk cId="1841889228" sldId="750"/>
            <ac:picMk id="6" creationId="{BD44BC43-F891-68CB-71C3-D3CDA41D994F}"/>
          </ac:picMkLst>
        </pc:picChg>
        <pc:picChg chg="add del mod ord">
          <ac:chgData name="Kareem Ahmed" userId="668b7c42-9793-4d96-80a6-ccc644a66bcf" providerId="ADAL" clId="{24973700-0C11-4936-BD84-8129F6213037}" dt="2023-07-27T00:10:43.349" v="3792"/>
          <ac:picMkLst>
            <pc:docMk/>
            <pc:sldMk cId="1841889228" sldId="750"/>
            <ac:picMk id="11" creationId="{561B066B-48CC-0279-7D63-62FCDA4CAF40}"/>
          </ac:picMkLst>
        </pc:picChg>
        <pc:picChg chg="add del mod">
          <ac:chgData name="Kareem Ahmed" userId="668b7c42-9793-4d96-80a6-ccc644a66bcf" providerId="ADAL" clId="{24973700-0C11-4936-BD84-8129F6213037}" dt="2023-07-27T02:22:09.866" v="3844" actId="478"/>
          <ac:picMkLst>
            <pc:docMk/>
            <pc:sldMk cId="1841889228" sldId="750"/>
            <ac:picMk id="12" creationId="{C6DDBCEE-9689-1658-BEAF-260FB6A3E6E9}"/>
          </ac:picMkLst>
        </pc:picChg>
      </pc:sldChg>
      <pc:sldChg chg="addSp delSp modSp add mod modTransition delAnim modAnim">
        <pc:chgData name="Kareem Ahmed" userId="668b7c42-9793-4d96-80a6-ccc644a66bcf" providerId="ADAL" clId="{24973700-0C11-4936-BD84-8129F6213037}" dt="2023-07-27T02:22:11.895" v="3845" actId="478"/>
        <pc:sldMkLst>
          <pc:docMk/>
          <pc:sldMk cId="16543172" sldId="751"/>
        </pc:sldMkLst>
        <pc:spChg chg="mod">
          <ac:chgData name="Kareem Ahmed" userId="668b7c42-9793-4d96-80a6-ccc644a66bcf" providerId="ADAL" clId="{24973700-0C11-4936-BD84-8129F6213037}" dt="2023-07-24T14:35:06.006" v="967" actId="20577"/>
          <ac:spMkLst>
            <pc:docMk/>
            <pc:sldMk cId="16543172" sldId="751"/>
            <ac:spMk id="4" creationId="{574112BD-2F7C-39D7-D9ED-0DD2F8C72F16}"/>
          </ac:spMkLst>
        </pc:spChg>
        <pc:spChg chg="mod">
          <ac:chgData name="Kareem Ahmed" userId="668b7c42-9793-4d96-80a6-ccc644a66bcf" providerId="ADAL" clId="{24973700-0C11-4936-BD84-8129F6213037}" dt="2023-07-24T14:34:44.809" v="964" actId="14100"/>
          <ac:spMkLst>
            <pc:docMk/>
            <pc:sldMk cId="16543172" sldId="751"/>
            <ac:spMk id="25" creationId="{2BC869EB-5623-4AA1-9123-4AF9DF916049}"/>
          </ac:spMkLst>
        </pc:spChg>
        <pc:picChg chg="add del mod">
          <ac:chgData name="Kareem Ahmed" userId="668b7c42-9793-4d96-80a6-ccc644a66bcf" providerId="ADAL" clId="{24973700-0C11-4936-BD84-8129F6213037}" dt="2023-07-27T00:08:25.477" v="3789"/>
          <ac:picMkLst>
            <pc:docMk/>
            <pc:sldMk cId="16543172" sldId="751"/>
            <ac:picMk id="3" creationId="{3FAE67C4-BE1F-DE96-FE4B-FE1B8D469CD7}"/>
          </ac:picMkLst>
        </pc:picChg>
        <pc:picChg chg="add del mod">
          <ac:chgData name="Kareem Ahmed" userId="668b7c42-9793-4d96-80a6-ccc644a66bcf" providerId="ADAL" clId="{24973700-0C11-4936-BD84-8129F6213037}" dt="2023-07-27T00:11:34.686" v="3794"/>
          <ac:picMkLst>
            <pc:docMk/>
            <pc:sldMk cId="16543172" sldId="751"/>
            <ac:picMk id="6" creationId="{40417B61-9376-F57A-2809-2F450463B0E7}"/>
          </ac:picMkLst>
        </pc:picChg>
        <pc:picChg chg="add del mod ord">
          <ac:chgData name="Kareem Ahmed" userId="668b7c42-9793-4d96-80a6-ccc644a66bcf" providerId="ADAL" clId="{24973700-0C11-4936-BD84-8129F6213037}" dt="2023-07-27T00:14:28.038" v="3795"/>
          <ac:picMkLst>
            <pc:docMk/>
            <pc:sldMk cId="16543172" sldId="751"/>
            <ac:picMk id="13" creationId="{B662DBF9-AFFC-A695-3D1A-3C01A99A54F2}"/>
          </ac:picMkLst>
        </pc:picChg>
        <pc:picChg chg="add del mod">
          <ac:chgData name="Kareem Ahmed" userId="668b7c42-9793-4d96-80a6-ccc644a66bcf" providerId="ADAL" clId="{24973700-0C11-4936-BD84-8129F6213037}" dt="2023-07-27T02:22:11.895" v="3845" actId="478"/>
          <ac:picMkLst>
            <pc:docMk/>
            <pc:sldMk cId="16543172" sldId="751"/>
            <ac:picMk id="14" creationId="{466B4D5C-C534-43EE-3647-763980A38238}"/>
          </ac:picMkLst>
        </pc:picChg>
      </pc:sldChg>
      <pc:sldChg chg="addSp delSp modSp add mod modTransition delAnim">
        <pc:chgData name="Kareem Ahmed" userId="668b7c42-9793-4d96-80a6-ccc644a66bcf" providerId="ADAL" clId="{24973700-0C11-4936-BD84-8129F6213037}" dt="2023-07-27T02:22:19.464" v="3846" actId="478"/>
        <pc:sldMkLst>
          <pc:docMk/>
          <pc:sldMk cId="3140385674" sldId="752"/>
        </pc:sldMkLst>
        <pc:spChg chg="mod">
          <ac:chgData name="Kareem Ahmed" userId="668b7c42-9793-4d96-80a6-ccc644a66bcf" providerId="ADAL" clId="{24973700-0C11-4936-BD84-8129F6213037}" dt="2023-07-24T14:35:46.303" v="980" actId="113"/>
          <ac:spMkLst>
            <pc:docMk/>
            <pc:sldMk cId="3140385674" sldId="752"/>
            <ac:spMk id="4" creationId="{574112BD-2F7C-39D7-D9ED-0DD2F8C72F16}"/>
          </ac:spMkLst>
        </pc:spChg>
        <pc:picChg chg="add del mod">
          <ac:chgData name="Kareem Ahmed" userId="668b7c42-9793-4d96-80a6-ccc644a66bcf" providerId="ADAL" clId="{24973700-0C11-4936-BD84-8129F6213037}" dt="2023-07-27T00:26:53.476" v="3796"/>
          <ac:picMkLst>
            <pc:docMk/>
            <pc:sldMk cId="3140385674" sldId="752"/>
            <ac:picMk id="3" creationId="{37DDADC9-A236-ABC4-16A2-3526BD4080D8}"/>
          </ac:picMkLst>
        </pc:picChg>
        <pc:picChg chg="add del mod">
          <ac:chgData name="Kareem Ahmed" userId="668b7c42-9793-4d96-80a6-ccc644a66bcf" providerId="ADAL" clId="{24973700-0C11-4936-BD84-8129F6213037}" dt="2023-07-27T02:22:19.464" v="3846" actId="478"/>
          <ac:picMkLst>
            <pc:docMk/>
            <pc:sldMk cId="3140385674" sldId="752"/>
            <ac:picMk id="6" creationId="{435852FF-FBD0-2363-BDB2-30CDB7C4344D}"/>
          </ac:picMkLst>
        </pc:picChg>
      </pc:sldChg>
      <pc:sldChg chg="addSp delSp modSp add mod modTransition delAnim">
        <pc:chgData name="Kareem Ahmed" userId="668b7c42-9793-4d96-80a6-ccc644a66bcf" providerId="ADAL" clId="{24973700-0C11-4936-BD84-8129F6213037}" dt="2023-07-27T02:22:21.803" v="3847" actId="478"/>
        <pc:sldMkLst>
          <pc:docMk/>
          <pc:sldMk cId="2548471822" sldId="753"/>
        </pc:sldMkLst>
        <pc:spChg chg="mod">
          <ac:chgData name="Kareem Ahmed" userId="668b7c42-9793-4d96-80a6-ccc644a66bcf" providerId="ADAL" clId="{24973700-0C11-4936-BD84-8129F6213037}" dt="2023-07-24T14:47:46.680" v="1083" actId="1076"/>
          <ac:spMkLst>
            <pc:docMk/>
            <pc:sldMk cId="2548471822" sldId="753"/>
            <ac:spMk id="4" creationId="{574112BD-2F7C-39D7-D9ED-0DD2F8C72F16}"/>
          </ac:spMkLst>
        </pc:spChg>
        <pc:spChg chg="mod">
          <ac:chgData name="Kareem Ahmed" userId="668b7c42-9793-4d96-80a6-ccc644a66bcf" providerId="ADAL" clId="{24973700-0C11-4936-BD84-8129F6213037}" dt="2023-07-24T14:47:36.917" v="1081" actId="1036"/>
          <ac:spMkLst>
            <pc:docMk/>
            <pc:sldMk cId="2548471822" sldId="753"/>
            <ac:spMk id="10" creationId="{050976E4-0CF2-BA00-34CA-2F9419409B9E}"/>
          </ac:spMkLst>
        </pc:spChg>
        <pc:spChg chg="mod">
          <ac:chgData name="Kareem Ahmed" userId="668b7c42-9793-4d96-80a6-ccc644a66bcf" providerId="ADAL" clId="{24973700-0C11-4936-BD84-8129F6213037}" dt="2023-07-24T14:47:55.424" v="1084" actId="14100"/>
          <ac:spMkLst>
            <pc:docMk/>
            <pc:sldMk cId="2548471822" sldId="753"/>
            <ac:spMk id="25" creationId="{2BC869EB-5623-4AA1-9123-4AF9DF916049}"/>
          </ac:spMkLst>
        </pc:spChg>
        <pc:picChg chg="add del mod">
          <ac:chgData name="Kareem Ahmed" userId="668b7c42-9793-4d96-80a6-ccc644a66bcf" providerId="ADAL" clId="{24973700-0C11-4936-BD84-8129F6213037}" dt="2023-07-27T00:26:53.476" v="3796"/>
          <ac:picMkLst>
            <pc:docMk/>
            <pc:sldMk cId="2548471822" sldId="753"/>
            <ac:picMk id="3" creationId="{CEDD3B94-D5F0-D90B-795E-FF448D201339}"/>
          </ac:picMkLst>
        </pc:picChg>
        <pc:picChg chg="add del mod">
          <ac:chgData name="Kareem Ahmed" userId="668b7c42-9793-4d96-80a6-ccc644a66bcf" providerId="ADAL" clId="{24973700-0C11-4936-BD84-8129F6213037}" dt="2023-07-27T02:22:21.803" v="3847" actId="478"/>
          <ac:picMkLst>
            <pc:docMk/>
            <pc:sldMk cId="2548471822" sldId="753"/>
            <ac:picMk id="6" creationId="{8CB4FA95-7BEA-E8F1-32DD-9DCE1F36E9CD}"/>
          </ac:picMkLst>
        </pc:picChg>
        <pc:picChg chg="mod">
          <ac:chgData name="Kareem Ahmed" userId="668b7c42-9793-4d96-80a6-ccc644a66bcf" providerId="ADAL" clId="{24973700-0C11-4936-BD84-8129F6213037}" dt="2023-07-24T14:49:50.678" v="1087" actId="1038"/>
          <ac:picMkLst>
            <pc:docMk/>
            <pc:sldMk cId="2548471822" sldId="753"/>
            <ac:picMk id="49" creationId="{8A26B39C-8EEE-33C3-70B5-EA9EF638997E}"/>
          </ac:picMkLst>
        </pc:picChg>
      </pc:sldChg>
      <pc:sldChg chg="addSp delSp modSp add mod modTransition delAnim">
        <pc:chgData name="Kareem Ahmed" userId="668b7c42-9793-4d96-80a6-ccc644a66bcf" providerId="ADAL" clId="{24973700-0C11-4936-BD84-8129F6213037}" dt="2023-07-27T02:22:23.769" v="3848" actId="478"/>
        <pc:sldMkLst>
          <pc:docMk/>
          <pc:sldMk cId="1689556091" sldId="754"/>
        </pc:sldMkLst>
        <pc:spChg chg="mod">
          <ac:chgData name="Kareem Ahmed" userId="668b7c42-9793-4d96-80a6-ccc644a66bcf" providerId="ADAL" clId="{24973700-0C11-4936-BD84-8129F6213037}" dt="2023-07-24T16:32:51.637" v="1101" actId="207"/>
          <ac:spMkLst>
            <pc:docMk/>
            <pc:sldMk cId="1689556091" sldId="754"/>
            <ac:spMk id="2" creationId="{48D6FEC8-BEE1-472C-B140-88A9A17FC355}"/>
          </ac:spMkLst>
        </pc:spChg>
        <pc:spChg chg="add del mod">
          <ac:chgData name="Kareem Ahmed" userId="668b7c42-9793-4d96-80a6-ccc644a66bcf" providerId="ADAL" clId="{24973700-0C11-4936-BD84-8129F6213037}" dt="2023-07-24T16:40:43.796" v="1180" actId="20577"/>
          <ac:spMkLst>
            <pc:docMk/>
            <pc:sldMk cId="1689556091" sldId="754"/>
            <ac:spMk id="4" creationId="{574112BD-2F7C-39D7-D9ED-0DD2F8C72F16}"/>
          </ac:spMkLst>
        </pc:spChg>
        <pc:spChg chg="mod">
          <ac:chgData name="Kareem Ahmed" userId="668b7c42-9793-4d96-80a6-ccc644a66bcf" providerId="ADAL" clId="{24973700-0C11-4936-BD84-8129F6213037}" dt="2023-07-24T16:32:57.210" v="1103" actId="207"/>
          <ac:spMkLst>
            <pc:docMk/>
            <pc:sldMk cId="1689556091" sldId="754"/>
            <ac:spMk id="5" creationId="{3985EAE6-BFA6-766D-A032-077E4DCB399E}"/>
          </ac:spMkLst>
        </pc:spChg>
        <pc:spChg chg="mod">
          <ac:chgData name="Kareem Ahmed" userId="668b7c42-9793-4d96-80a6-ccc644a66bcf" providerId="ADAL" clId="{24973700-0C11-4936-BD84-8129F6213037}" dt="2023-07-24T16:33:27.781" v="1114" actId="20577"/>
          <ac:spMkLst>
            <pc:docMk/>
            <pc:sldMk cId="1689556091" sldId="754"/>
            <ac:spMk id="7" creationId="{94F47EDA-63B3-55B3-E124-68B40011FB43}"/>
          </ac:spMkLst>
        </pc:spChg>
        <pc:spChg chg="add del">
          <ac:chgData name="Kareem Ahmed" userId="668b7c42-9793-4d96-80a6-ccc644a66bcf" providerId="ADAL" clId="{24973700-0C11-4936-BD84-8129F6213037}" dt="2023-07-24T16:36:46.938" v="1126" actId="478"/>
          <ac:spMkLst>
            <pc:docMk/>
            <pc:sldMk cId="1689556091" sldId="754"/>
            <ac:spMk id="10" creationId="{050976E4-0CF2-BA00-34CA-2F9419409B9E}"/>
          </ac:spMkLst>
        </pc:spChg>
        <pc:spChg chg="mod">
          <ac:chgData name="Kareem Ahmed" userId="668b7c42-9793-4d96-80a6-ccc644a66bcf" providerId="ADAL" clId="{24973700-0C11-4936-BD84-8129F6213037}" dt="2023-07-24T16:36:41.845" v="1122"/>
          <ac:spMkLst>
            <pc:docMk/>
            <pc:sldMk cId="1689556091" sldId="754"/>
            <ac:spMk id="25" creationId="{2BC869EB-5623-4AA1-9123-4AF9DF916049}"/>
          </ac:spMkLst>
        </pc:spChg>
        <pc:picChg chg="add del mod">
          <ac:chgData name="Kareem Ahmed" userId="668b7c42-9793-4d96-80a6-ccc644a66bcf" providerId="ADAL" clId="{24973700-0C11-4936-BD84-8129F6213037}" dt="2023-07-27T00:26:53.476" v="3796"/>
          <ac:picMkLst>
            <pc:docMk/>
            <pc:sldMk cId="1689556091" sldId="754"/>
            <ac:picMk id="3" creationId="{437414F7-61F2-8547-4195-AA2E7EE41FA5}"/>
          </ac:picMkLst>
        </pc:picChg>
        <pc:picChg chg="add del mod">
          <ac:chgData name="Kareem Ahmed" userId="668b7c42-9793-4d96-80a6-ccc644a66bcf" providerId="ADAL" clId="{24973700-0C11-4936-BD84-8129F6213037}" dt="2023-07-27T02:22:23.769" v="3848" actId="478"/>
          <ac:picMkLst>
            <pc:docMk/>
            <pc:sldMk cId="1689556091" sldId="754"/>
            <ac:picMk id="6" creationId="{ED663D5E-5A50-CE40-EB82-A3C02FFE409B}"/>
          </ac:picMkLst>
        </pc:picChg>
        <pc:picChg chg="mod">
          <ac:chgData name="Kareem Ahmed" userId="668b7c42-9793-4d96-80a6-ccc644a66bcf" providerId="ADAL" clId="{24973700-0C11-4936-BD84-8129F6213037}" dt="2023-07-24T16:32:54.436" v="1102" actId="207"/>
          <ac:picMkLst>
            <pc:docMk/>
            <pc:sldMk cId="1689556091" sldId="754"/>
            <ac:picMk id="54" creationId="{A208CE84-6815-1F7D-D972-D0947E7DC8DE}"/>
          </ac:picMkLst>
        </pc:picChg>
      </pc:sldChg>
      <pc:sldChg chg="addSp delSp modSp add mod modTransition delAnim">
        <pc:chgData name="Kareem Ahmed" userId="668b7c42-9793-4d96-80a6-ccc644a66bcf" providerId="ADAL" clId="{24973700-0C11-4936-BD84-8129F6213037}" dt="2023-07-27T02:22:25.850" v="3849" actId="478"/>
        <pc:sldMkLst>
          <pc:docMk/>
          <pc:sldMk cId="2990843466" sldId="755"/>
        </pc:sldMkLst>
        <pc:spChg chg="mod">
          <ac:chgData name="Kareem Ahmed" userId="668b7c42-9793-4d96-80a6-ccc644a66bcf" providerId="ADAL" clId="{24973700-0C11-4936-BD84-8129F6213037}" dt="2023-07-26T22:54:41.548" v="3148" actId="20577"/>
          <ac:spMkLst>
            <pc:docMk/>
            <pc:sldMk cId="2990843466" sldId="755"/>
            <ac:spMk id="4" creationId="{574112BD-2F7C-39D7-D9ED-0DD2F8C72F16}"/>
          </ac:spMkLst>
        </pc:spChg>
        <pc:picChg chg="add del mod">
          <ac:chgData name="Kareem Ahmed" userId="668b7c42-9793-4d96-80a6-ccc644a66bcf" providerId="ADAL" clId="{24973700-0C11-4936-BD84-8129F6213037}" dt="2023-07-27T00:26:53.476" v="3796"/>
          <ac:picMkLst>
            <pc:docMk/>
            <pc:sldMk cId="2990843466" sldId="755"/>
            <ac:picMk id="3" creationId="{27C0770E-1E0B-12C9-4568-0B9C1D2D0F64}"/>
          </ac:picMkLst>
        </pc:picChg>
        <pc:picChg chg="add del mod">
          <ac:chgData name="Kareem Ahmed" userId="668b7c42-9793-4d96-80a6-ccc644a66bcf" providerId="ADAL" clId="{24973700-0C11-4936-BD84-8129F6213037}" dt="2023-07-27T02:22:25.850" v="3849" actId="478"/>
          <ac:picMkLst>
            <pc:docMk/>
            <pc:sldMk cId="2990843466" sldId="755"/>
            <ac:picMk id="6" creationId="{48B77CC9-A259-BBEA-75A7-BD19FC4F7FD3}"/>
          </ac:picMkLst>
        </pc:picChg>
      </pc:sldChg>
      <pc:sldChg chg="addSp delSp modSp add mod modTransition delAnim">
        <pc:chgData name="Kareem Ahmed" userId="668b7c42-9793-4d96-80a6-ccc644a66bcf" providerId="ADAL" clId="{24973700-0C11-4936-BD84-8129F6213037}" dt="2023-07-27T02:22:28.705" v="3850" actId="478"/>
        <pc:sldMkLst>
          <pc:docMk/>
          <pc:sldMk cId="2232783560" sldId="756"/>
        </pc:sldMkLst>
        <pc:spChg chg="mod">
          <ac:chgData name="Kareem Ahmed" userId="668b7c42-9793-4d96-80a6-ccc644a66bcf" providerId="ADAL" clId="{24973700-0C11-4936-BD84-8129F6213037}" dt="2023-07-24T17:49:19.588" v="1387" actId="113"/>
          <ac:spMkLst>
            <pc:docMk/>
            <pc:sldMk cId="2232783560" sldId="756"/>
            <ac:spMk id="4" creationId="{574112BD-2F7C-39D7-D9ED-0DD2F8C72F16}"/>
          </ac:spMkLst>
        </pc:spChg>
        <pc:picChg chg="add del mod">
          <ac:chgData name="Kareem Ahmed" userId="668b7c42-9793-4d96-80a6-ccc644a66bcf" providerId="ADAL" clId="{24973700-0C11-4936-BD84-8129F6213037}" dt="2023-07-27T00:26:53.476" v="3796"/>
          <ac:picMkLst>
            <pc:docMk/>
            <pc:sldMk cId="2232783560" sldId="756"/>
            <ac:picMk id="3" creationId="{A558D285-3255-281A-C0EF-A0DBD67F85CF}"/>
          </ac:picMkLst>
        </pc:picChg>
        <pc:picChg chg="add del mod">
          <ac:chgData name="Kareem Ahmed" userId="668b7c42-9793-4d96-80a6-ccc644a66bcf" providerId="ADAL" clId="{24973700-0C11-4936-BD84-8129F6213037}" dt="2023-07-27T02:22:28.705" v="3850" actId="478"/>
          <ac:picMkLst>
            <pc:docMk/>
            <pc:sldMk cId="2232783560" sldId="756"/>
            <ac:picMk id="6" creationId="{8707D3CA-B867-F0ED-8908-48732706520C}"/>
          </ac:picMkLst>
        </pc:picChg>
      </pc:sldChg>
      <pc:sldChg chg="addSp delSp modSp add mod modTransition delAnim">
        <pc:chgData name="Kareem Ahmed" userId="668b7c42-9793-4d96-80a6-ccc644a66bcf" providerId="ADAL" clId="{24973700-0C11-4936-BD84-8129F6213037}" dt="2023-07-27T02:22:30.469" v="3851" actId="478"/>
        <pc:sldMkLst>
          <pc:docMk/>
          <pc:sldMk cId="645455688" sldId="757"/>
        </pc:sldMkLst>
        <pc:spChg chg="mod">
          <ac:chgData name="Kareem Ahmed" userId="668b7c42-9793-4d96-80a6-ccc644a66bcf" providerId="ADAL" clId="{24973700-0C11-4936-BD84-8129F6213037}" dt="2023-07-24T17:49:49.495" v="1414" actId="1035"/>
          <ac:spMkLst>
            <pc:docMk/>
            <pc:sldMk cId="645455688" sldId="757"/>
            <ac:spMk id="4" creationId="{574112BD-2F7C-39D7-D9ED-0DD2F8C72F16}"/>
          </ac:spMkLst>
        </pc:spChg>
        <pc:picChg chg="add del mod">
          <ac:chgData name="Kareem Ahmed" userId="668b7c42-9793-4d96-80a6-ccc644a66bcf" providerId="ADAL" clId="{24973700-0C11-4936-BD84-8129F6213037}" dt="2023-07-27T00:26:53.476" v="3796"/>
          <ac:picMkLst>
            <pc:docMk/>
            <pc:sldMk cId="645455688" sldId="757"/>
            <ac:picMk id="3" creationId="{82998FB5-4FC4-6E81-DC8C-522C1AC74427}"/>
          </ac:picMkLst>
        </pc:picChg>
        <pc:picChg chg="add del mod">
          <ac:chgData name="Kareem Ahmed" userId="668b7c42-9793-4d96-80a6-ccc644a66bcf" providerId="ADAL" clId="{24973700-0C11-4936-BD84-8129F6213037}" dt="2023-07-27T02:22:30.469" v="3851" actId="478"/>
          <ac:picMkLst>
            <pc:docMk/>
            <pc:sldMk cId="645455688" sldId="757"/>
            <ac:picMk id="6" creationId="{E750874C-D41F-CA0F-32E5-0C5EC36D8D8B}"/>
          </ac:picMkLst>
        </pc:picChg>
      </pc:sldChg>
      <pc:sldChg chg="addSp delSp modSp add mod modTransition delAnim modAnim">
        <pc:chgData name="Kareem Ahmed" userId="668b7c42-9793-4d96-80a6-ccc644a66bcf" providerId="ADAL" clId="{24973700-0C11-4936-BD84-8129F6213037}" dt="2023-07-27T02:22:33.630" v="3852" actId="478"/>
        <pc:sldMkLst>
          <pc:docMk/>
          <pc:sldMk cId="1221773758" sldId="758"/>
        </pc:sldMkLst>
        <pc:spChg chg="mod">
          <ac:chgData name="Kareem Ahmed" userId="668b7c42-9793-4d96-80a6-ccc644a66bcf" providerId="ADAL" clId="{24973700-0C11-4936-BD84-8129F6213037}" dt="2023-07-25T11:44:39.720" v="1484" actId="12"/>
          <ac:spMkLst>
            <pc:docMk/>
            <pc:sldMk cId="1221773758" sldId="758"/>
            <ac:spMk id="4" creationId="{574112BD-2F7C-39D7-D9ED-0DD2F8C72F16}"/>
          </ac:spMkLst>
        </pc:spChg>
        <pc:picChg chg="add del mod">
          <ac:chgData name="Kareem Ahmed" userId="668b7c42-9793-4d96-80a6-ccc644a66bcf" providerId="ADAL" clId="{24973700-0C11-4936-BD84-8129F6213037}" dt="2023-07-27T00:28:05.453" v="3797"/>
          <ac:picMkLst>
            <pc:docMk/>
            <pc:sldMk cId="1221773758" sldId="758"/>
            <ac:picMk id="3" creationId="{B0DC68D4-A4CE-BD3F-A6C8-2D815C8B7DE5}"/>
          </ac:picMkLst>
        </pc:picChg>
        <pc:picChg chg="add del mod">
          <ac:chgData name="Kareem Ahmed" userId="668b7c42-9793-4d96-80a6-ccc644a66bcf" providerId="ADAL" clId="{24973700-0C11-4936-BD84-8129F6213037}" dt="2023-07-27T00:28:14.105" v="3799"/>
          <ac:picMkLst>
            <pc:docMk/>
            <pc:sldMk cId="1221773758" sldId="758"/>
            <ac:picMk id="6" creationId="{AD7D4FAF-169B-F428-2CB1-AB13C6A2A2B3}"/>
          </ac:picMkLst>
        </pc:picChg>
        <pc:picChg chg="add del mod ord">
          <ac:chgData name="Kareem Ahmed" userId="668b7c42-9793-4d96-80a6-ccc644a66bcf" providerId="ADAL" clId="{24973700-0C11-4936-BD84-8129F6213037}" dt="2023-07-27T00:30:10.789" v="3800"/>
          <ac:picMkLst>
            <pc:docMk/>
            <pc:sldMk cId="1221773758" sldId="758"/>
            <ac:picMk id="10" creationId="{3B8AE052-17AE-E459-9929-FB65D0910AE2}"/>
          </ac:picMkLst>
        </pc:picChg>
        <pc:picChg chg="add del mod">
          <ac:chgData name="Kareem Ahmed" userId="668b7c42-9793-4d96-80a6-ccc644a66bcf" providerId="ADAL" clId="{24973700-0C11-4936-BD84-8129F6213037}" dt="2023-07-27T02:22:33.630" v="3852" actId="478"/>
          <ac:picMkLst>
            <pc:docMk/>
            <pc:sldMk cId="1221773758" sldId="758"/>
            <ac:picMk id="11" creationId="{2DC43E2E-8F97-75A7-AEF3-3FF938793467}"/>
          </ac:picMkLst>
        </pc:picChg>
      </pc:sldChg>
      <pc:sldChg chg="add del">
        <pc:chgData name="Kareem Ahmed" userId="668b7c42-9793-4d96-80a6-ccc644a66bcf" providerId="ADAL" clId="{24973700-0C11-4936-BD84-8129F6213037}" dt="2023-07-25T11:39:57.668" v="1429"/>
        <pc:sldMkLst>
          <pc:docMk/>
          <pc:sldMk cId="208973858" sldId="759"/>
        </pc:sldMkLst>
      </pc:sldChg>
      <pc:sldChg chg="addSp delSp modSp add mod modTransition delAnim">
        <pc:chgData name="Kareem Ahmed" userId="668b7c42-9793-4d96-80a6-ccc644a66bcf" providerId="ADAL" clId="{24973700-0C11-4936-BD84-8129F6213037}" dt="2023-07-27T02:22:36.644" v="3853" actId="478"/>
        <pc:sldMkLst>
          <pc:docMk/>
          <pc:sldMk cId="2631197503" sldId="759"/>
        </pc:sldMkLst>
        <pc:spChg chg="mod">
          <ac:chgData name="Kareem Ahmed" userId="668b7c42-9793-4d96-80a6-ccc644a66bcf" providerId="ADAL" clId="{24973700-0C11-4936-BD84-8129F6213037}" dt="2023-07-25T11:53:16.259" v="1563" actId="20577"/>
          <ac:spMkLst>
            <pc:docMk/>
            <pc:sldMk cId="2631197503" sldId="759"/>
            <ac:spMk id="4" creationId="{574112BD-2F7C-39D7-D9ED-0DD2F8C72F16}"/>
          </ac:spMkLst>
        </pc:spChg>
        <pc:picChg chg="add del mod">
          <ac:chgData name="Kareem Ahmed" userId="668b7c42-9793-4d96-80a6-ccc644a66bcf" providerId="ADAL" clId="{24973700-0C11-4936-BD84-8129F6213037}" dt="2023-07-27T00:33:20.209" v="3801"/>
          <ac:picMkLst>
            <pc:docMk/>
            <pc:sldMk cId="2631197503" sldId="759"/>
            <ac:picMk id="3" creationId="{AF99DA1E-DB1D-EE42-8322-9BF1008A7B2A}"/>
          </ac:picMkLst>
        </pc:picChg>
        <pc:picChg chg="add del mod">
          <ac:chgData name="Kareem Ahmed" userId="668b7c42-9793-4d96-80a6-ccc644a66bcf" providerId="ADAL" clId="{24973700-0C11-4936-BD84-8129F6213037}" dt="2023-07-27T02:22:36.644" v="3853" actId="478"/>
          <ac:picMkLst>
            <pc:docMk/>
            <pc:sldMk cId="2631197503" sldId="759"/>
            <ac:picMk id="6" creationId="{80322299-054B-538E-15D5-663F2AFD3106}"/>
          </ac:picMkLst>
        </pc:picChg>
      </pc:sldChg>
      <pc:sldChg chg="add del">
        <pc:chgData name="Kareem Ahmed" userId="668b7c42-9793-4d96-80a6-ccc644a66bcf" providerId="ADAL" clId="{24973700-0C11-4936-BD84-8129F6213037}" dt="2023-07-25T11:49:40.888" v="1523"/>
        <pc:sldMkLst>
          <pc:docMk/>
          <pc:sldMk cId="2075606105" sldId="760"/>
        </pc:sldMkLst>
      </pc:sldChg>
      <pc:sldChg chg="addSp delSp modSp add mod modTransition delAnim">
        <pc:chgData name="Kareem Ahmed" userId="668b7c42-9793-4d96-80a6-ccc644a66bcf" providerId="ADAL" clId="{24973700-0C11-4936-BD84-8129F6213037}" dt="2023-07-27T02:22:39.594" v="3854" actId="478"/>
        <pc:sldMkLst>
          <pc:docMk/>
          <pc:sldMk cId="3116685540" sldId="760"/>
        </pc:sldMkLst>
        <pc:spChg chg="mod">
          <ac:chgData name="Kareem Ahmed" userId="668b7c42-9793-4d96-80a6-ccc644a66bcf" providerId="ADAL" clId="{24973700-0C11-4936-BD84-8129F6213037}" dt="2023-07-25T12:30:58.660" v="1773" actId="20577"/>
          <ac:spMkLst>
            <pc:docMk/>
            <pc:sldMk cId="3116685540" sldId="760"/>
            <ac:spMk id="4" creationId="{574112BD-2F7C-39D7-D9ED-0DD2F8C72F16}"/>
          </ac:spMkLst>
        </pc:spChg>
        <pc:picChg chg="add del mod">
          <ac:chgData name="Kareem Ahmed" userId="668b7c42-9793-4d96-80a6-ccc644a66bcf" providerId="ADAL" clId="{24973700-0C11-4936-BD84-8129F6213037}" dt="2023-07-27T00:33:20.209" v="3801"/>
          <ac:picMkLst>
            <pc:docMk/>
            <pc:sldMk cId="3116685540" sldId="760"/>
            <ac:picMk id="3" creationId="{31518519-11E9-1E1F-01C7-F4433160659C}"/>
          </ac:picMkLst>
        </pc:picChg>
        <pc:picChg chg="add del mod">
          <ac:chgData name="Kareem Ahmed" userId="668b7c42-9793-4d96-80a6-ccc644a66bcf" providerId="ADAL" clId="{24973700-0C11-4936-BD84-8129F6213037}" dt="2023-07-27T00:33:55.709" v="3802" actId="478"/>
          <ac:picMkLst>
            <pc:docMk/>
            <pc:sldMk cId="3116685540" sldId="760"/>
            <ac:picMk id="6" creationId="{9F06D8C5-8C52-1CC1-E004-792CD0AFA914}"/>
          </ac:picMkLst>
        </pc:picChg>
        <pc:picChg chg="add del mod">
          <ac:chgData name="Kareem Ahmed" userId="668b7c42-9793-4d96-80a6-ccc644a66bcf" providerId="ADAL" clId="{24973700-0C11-4936-BD84-8129F6213037}" dt="2023-07-27T00:37:11.925" v="3807"/>
          <ac:picMkLst>
            <pc:docMk/>
            <pc:sldMk cId="3116685540" sldId="760"/>
            <ac:picMk id="12" creationId="{05DB302E-FFC8-311E-A959-02F89F27C4D5}"/>
          </ac:picMkLst>
        </pc:picChg>
        <pc:picChg chg="add del mod">
          <ac:chgData name="Kareem Ahmed" userId="668b7c42-9793-4d96-80a6-ccc644a66bcf" providerId="ADAL" clId="{24973700-0C11-4936-BD84-8129F6213037}" dt="2023-07-27T02:22:39.594" v="3854" actId="478"/>
          <ac:picMkLst>
            <pc:docMk/>
            <pc:sldMk cId="3116685540" sldId="760"/>
            <ac:picMk id="13" creationId="{5F84D0A2-2280-DDDA-66D4-02F14CE2A644}"/>
          </ac:picMkLst>
        </pc:picChg>
      </pc:sldChg>
      <pc:sldChg chg="addSp delSp modSp add mod modTransition delAnim">
        <pc:chgData name="Kareem Ahmed" userId="668b7c42-9793-4d96-80a6-ccc644a66bcf" providerId="ADAL" clId="{24973700-0C11-4936-BD84-8129F6213037}" dt="2023-07-27T02:22:44.324" v="3855" actId="478"/>
        <pc:sldMkLst>
          <pc:docMk/>
          <pc:sldMk cId="2676047163" sldId="761"/>
        </pc:sldMkLst>
        <pc:spChg chg="add del">
          <ac:chgData name="Kareem Ahmed" userId="668b7c42-9793-4d96-80a6-ccc644a66bcf" providerId="ADAL" clId="{24973700-0C11-4936-BD84-8129F6213037}" dt="2023-07-25T12:34:39.882" v="1881"/>
          <ac:spMkLst>
            <pc:docMk/>
            <pc:sldMk cId="2676047163" sldId="761"/>
            <ac:spMk id="3" creationId="{E190B724-CE26-2BCB-228A-895168ECA189}"/>
          </ac:spMkLst>
        </pc:spChg>
        <pc:spChg chg="mod">
          <ac:chgData name="Kareem Ahmed" userId="668b7c42-9793-4d96-80a6-ccc644a66bcf" providerId="ADAL" clId="{24973700-0C11-4936-BD84-8129F6213037}" dt="2023-07-26T12:27:07.820" v="1920" actId="20577"/>
          <ac:spMkLst>
            <pc:docMk/>
            <pc:sldMk cId="2676047163" sldId="761"/>
            <ac:spMk id="4" creationId="{574112BD-2F7C-39D7-D9ED-0DD2F8C72F16}"/>
          </ac:spMkLst>
        </pc:spChg>
        <pc:picChg chg="add del mod">
          <ac:chgData name="Kareem Ahmed" userId="668b7c42-9793-4d96-80a6-ccc644a66bcf" providerId="ADAL" clId="{24973700-0C11-4936-BD84-8129F6213037}" dt="2023-07-27T00:33:20.209" v="3801"/>
          <ac:picMkLst>
            <pc:docMk/>
            <pc:sldMk cId="2676047163" sldId="761"/>
            <ac:picMk id="3" creationId="{1E564E5D-BC28-A761-2C25-2D3F4B45005B}"/>
          </ac:picMkLst>
        </pc:picChg>
        <pc:picChg chg="add del mod">
          <ac:chgData name="Kareem Ahmed" userId="668b7c42-9793-4d96-80a6-ccc644a66bcf" providerId="ADAL" clId="{24973700-0C11-4936-BD84-8129F6213037}" dt="2023-07-27T00:33:58.975" v="3803" actId="478"/>
          <ac:picMkLst>
            <pc:docMk/>
            <pc:sldMk cId="2676047163" sldId="761"/>
            <ac:picMk id="6" creationId="{BF416677-EFBE-5F36-615A-D9B03769779A}"/>
          </ac:picMkLst>
        </pc:picChg>
        <pc:picChg chg="add del mod">
          <ac:chgData name="Kareem Ahmed" userId="668b7c42-9793-4d96-80a6-ccc644a66bcf" providerId="ADAL" clId="{24973700-0C11-4936-BD84-8129F6213037}" dt="2023-07-27T00:39:29.168" v="3810"/>
          <ac:picMkLst>
            <pc:docMk/>
            <pc:sldMk cId="2676047163" sldId="761"/>
            <ac:picMk id="15" creationId="{683280BF-4E95-C910-D065-BD3E65EE400A}"/>
          </ac:picMkLst>
        </pc:picChg>
        <pc:picChg chg="add del mod">
          <ac:chgData name="Kareem Ahmed" userId="668b7c42-9793-4d96-80a6-ccc644a66bcf" providerId="ADAL" clId="{24973700-0C11-4936-BD84-8129F6213037}" dt="2023-07-27T02:22:44.324" v="3855" actId="478"/>
          <ac:picMkLst>
            <pc:docMk/>
            <pc:sldMk cId="2676047163" sldId="761"/>
            <ac:picMk id="16" creationId="{F98D4409-611B-AB0F-7890-90655B6F575F}"/>
          </ac:picMkLst>
        </pc:picChg>
      </pc:sldChg>
      <pc:sldChg chg="addSp delSp modSp add mod modTransition delAnim">
        <pc:chgData name="Kareem Ahmed" userId="668b7c42-9793-4d96-80a6-ccc644a66bcf" providerId="ADAL" clId="{24973700-0C11-4936-BD84-8129F6213037}" dt="2023-07-27T02:22:47.895" v="3856" actId="478"/>
        <pc:sldMkLst>
          <pc:docMk/>
          <pc:sldMk cId="2540139488" sldId="762"/>
        </pc:sldMkLst>
        <pc:spChg chg="mod">
          <ac:chgData name="Kareem Ahmed" userId="668b7c42-9793-4d96-80a6-ccc644a66bcf" providerId="ADAL" clId="{24973700-0C11-4936-BD84-8129F6213037}" dt="2023-07-26T12:33:57.444" v="1955" actId="20577"/>
          <ac:spMkLst>
            <pc:docMk/>
            <pc:sldMk cId="2540139488" sldId="762"/>
            <ac:spMk id="4" creationId="{574112BD-2F7C-39D7-D9ED-0DD2F8C72F16}"/>
          </ac:spMkLst>
        </pc:spChg>
        <pc:picChg chg="add del mod">
          <ac:chgData name="Kareem Ahmed" userId="668b7c42-9793-4d96-80a6-ccc644a66bcf" providerId="ADAL" clId="{24973700-0C11-4936-BD84-8129F6213037}" dt="2023-07-27T00:33:20.209" v="3801"/>
          <ac:picMkLst>
            <pc:docMk/>
            <pc:sldMk cId="2540139488" sldId="762"/>
            <ac:picMk id="3" creationId="{6CB32316-C920-0AD0-05EE-FAB88EFBEED7}"/>
          </ac:picMkLst>
        </pc:picChg>
        <pc:picChg chg="add del mod">
          <ac:chgData name="Kareem Ahmed" userId="668b7c42-9793-4d96-80a6-ccc644a66bcf" providerId="ADAL" clId="{24973700-0C11-4936-BD84-8129F6213037}" dt="2023-07-27T00:34:02.893" v="3804" actId="478"/>
          <ac:picMkLst>
            <pc:docMk/>
            <pc:sldMk cId="2540139488" sldId="762"/>
            <ac:picMk id="6" creationId="{5EDD6001-1379-91A9-C6F2-9029BB9DD663}"/>
          </ac:picMkLst>
        </pc:picChg>
        <pc:picChg chg="add del mod">
          <ac:chgData name="Kareem Ahmed" userId="668b7c42-9793-4d96-80a6-ccc644a66bcf" providerId="ADAL" clId="{24973700-0C11-4936-BD84-8129F6213037}" dt="2023-07-27T00:42:37.783" v="3813"/>
          <ac:picMkLst>
            <pc:docMk/>
            <pc:sldMk cId="2540139488" sldId="762"/>
            <ac:picMk id="13" creationId="{9CA92514-6EE7-BB53-6AE2-5E326B786884}"/>
          </ac:picMkLst>
        </pc:picChg>
        <pc:picChg chg="add del mod">
          <ac:chgData name="Kareem Ahmed" userId="668b7c42-9793-4d96-80a6-ccc644a66bcf" providerId="ADAL" clId="{24973700-0C11-4936-BD84-8129F6213037}" dt="2023-07-27T02:22:47.895" v="3856" actId="478"/>
          <ac:picMkLst>
            <pc:docMk/>
            <pc:sldMk cId="2540139488" sldId="762"/>
            <ac:picMk id="14" creationId="{5EBB1474-0AEF-36D0-1470-29E1DCF765E4}"/>
          </ac:picMkLst>
        </pc:picChg>
      </pc:sldChg>
      <pc:sldChg chg="addSp delSp modSp add mod modTransition delAnim">
        <pc:chgData name="Kareem Ahmed" userId="668b7c42-9793-4d96-80a6-ccc644a66bcf" providerId="ADAL" clId="{24973700-0C11-4936-BD84-8129F6213037}" dt="2023-07-27T02:22:50.044" v="3857" actId="478"/>
        <pc:sldMkLst>
          <pc:docMk/>
          <pc:sldMk cId="3721996852" sldId="763"/>
        </pc:sldMkLst>
        <pc:spChg chg="mod">
          <ac:chgData name="Kareem Ahmed" userId="668b7c42-9793-4d96-80a6-ccc644a66bcf" providerId="ADAL" clId="{24973700-0C11-4936-BD84-8129F6213037}" dt="2023-07-26T12:45:59.530" v="2054" actId="20577"/>
          <ac:spMkLst>
            <pc:docMk/>
            <pc:sldMk cId="3721996852" sldId="763"/>
            <ac:spMk id="4" creationId="{574112BD-2F7C-39D7-D9ED-0DD2F8C72F16}"/>
          </ac:spMkLst>
        </pc:spChg>
        <pc:picChg chg="add del mod">
          <ac:chgData name="Kareem Ahmed" userId="668b7c42-9793-4d96-80a6-ccc644a66bcf" providerId="ADAL" clId="{24973700-0C11-4936-BD84-8129F6213037}" dt="2023-07-27T00:48:45.042" v="3814"/>
          <ac:picMkLst>
            <pc:docMk/>
            <pc:sldMk cId="3721996852" sldId="763"/>
            <ac:picMk id="3" creationId="{FD6125D6-605E-57DF-F08C-FF893E21EF81}"/>
          </ac:picMkLst>
        </pc:picChg>
        <pc:picChg chg="add del mod">
          <ac:chgData name="Kareem Ahmed" userId="668b7c42-9793-4d96-80a6-ccc644a66bcf" providerId="ADAL" clId="{24973700-0C11-4936-BD84-8129F6213037}" dt="2023-07-27T02:22:50.044" v="3857" actId="478"/>
          <ac:picMkLst>
            <pc:docMk/>
            <pc:sldMk cId="3721996852" sldId="763"/>
            <ac:picMk id="6" creationId="{E98448AD-06FC-B160-1708-4857FF4AA860}"/>
          </ac:picMkLst>
        </pc:picChg>
      </pc:sldChg>
      <pc:sldChg chg="addSp delSp modSp add mod modTransition delAnim">
        <pc:chgData name="Kareem Ahmed" userId="668b7c42-9793-4d96-80a6-ccc644a66bcf" providerId="ADAL" clId="{24973700-0C11-4936-BD84-8129F6213037}" dt="2023-07-27T02:22:52.237" v="3858" actId="478"/>
        <pc:sldMkLst>
          <pc:docMk/>
          <pc:sldMk cId="1365953476" sldId="764"/>
        </pc:sldMkLst>
        <pc:spChg chg="add del">
          <ac:chgData name="Kareem Ahmed" userId="668b7c42-9793-4d96-80a6-ccc644a66bcf" providerId="ADAL" clId="{24973700-0C11-4936-BD84-8129F6213037}" dt="2023-07-26T12:47:18.970" v="2063"/>
          <ac:spMkLst>
            <pc:docMk/>
            <pc:sldMk cId="1365953476" sldId="764"/>
            <ac:spMk id="3" creationId="{9C0F3F75-4228-397D-E2D0-F4100A16DCCB}"/>
          </ac:spMkLst>
        </pc:spChg>
        <pc:spChg chg="mod">
          <ac:chgData name="Kareem Ahmed" userId="668b7c42-9793-4d96-80a6-ccc644a66bcf" providerId="ADAL" clId="{24973700-0C11-4936-BD84-8129F6213037}" dt="2023-07-26T12:53:36.034" v="2122" actId="20577"/>
          <ac:spMkLst>
            <pc:docMk/>
            <pc:sldMk cId="1365953476" sldId="764"/>
            <ac:spMk id="4" creationId="{574112BD-2F7C-39D7-D9ED-0DD2F8C72F16}"/>
          </ac:spMkLst>
        </pc:spChg>
        <pc:picChg chg="add del mod">
          <ac:chgData name="Kareem Ahmed" userId="668b7c42-9793-4d96-80a6-ccc644a66bcf" providerId="ADAL" clId="{24973700-0C11-4936-BD84-8129F6213037}" dt="2023-07-27T00:48:45.042" v="3814"/>
          <ac:picMkLst>
            <pc:docMk/>
            <pc:sldMk cId="1365953476" sldId="764"/>
            <ac:picMk id="3" creationId="{D7756DF4-666C-53FF-F258-6076045F928D}"/>
          </ac:picMkLst>
        </pc:picChg>
        <pc:picChg chg="add del mod">
          <ac:chgData name="Kareem Ahmed" userId="668b7c42-9793-4d96-80a6-ccc644a66bcf" providerId="ADAL" clId="{24973700-0C11-4936-BD84-8129F6213037}" dt="2023-07-27T02:22:52.237" v="3858" actId="478"/>
          <ac:picMkLst>
            <pc:docMk/>
            <pc:sldMk cId="1365953476" sldId="764"/>
            <ac:picMk id="6" creationId="{C754D55D-A3D6-A959-1EB4-22BBCFA5CFD2}"/>
          </ac:picMkLst>
        </pc:picChg>
      </pc:sldChg>
      <pc:sldChg chg="addSp delSp modSp add mod modTransition delAnim">
        <pc:chgData name="Kareem Ahmed" userId="668b7c42-9793-4d96-80a6-ccc644a66bcf" providerId="ADAL" clId="{24973700-0C11-4936-BD84-8129F6213037}" dt="2023-07-27T02:22:54.636" v="3859" actId="478"/>
        <pc:sldMkLst>
          <pc:docMk/>
          <pc:sldMk cId="592508850" sldId="765"/>
        </pc:sldMkLst>
        <pc:spChg chg="mod">
          <ac:chgData name="Kareem Ahmed" userId="668b7c42-9793-4d96-80a6-ccc644a66bcf" providerId="ADAL" clId="{24973700-0C11-4936-BD84-8129F6213037}" dt="2023-07-26T12:59:26.377" v="2147" actId="20577"/>
          <ac:spMkLst>
            <pc:docMk/>
            <pc:sldMk cId="592508850" sldId="765"/>
            <ac:spMk id="4" creationId="{574112BD-2F7C-39D7-D9ED-0DD2F8C72F16}"/>
          </ac:spMkLst>
        </pc:spChg>
        <pc:picChg chg="add del mod">
          <ac:chgData name="Kareem Ahmed" userId="668b7c42-9793-4d96-80a6-ccc644a66bcf" providerId="ADAL" clId="{24973700-0C11-4936-BD84-8129F6213037}" dt="2023-07-27T00:48:45.042" v="3814"/>
          <ac:picMkLst>
            <pc:docMk/>
            <pc:sldMk cId="592508850" sldId="765"/>
            <ac:picMk id="3" creationId="{A015B4DC-7A3E-C86E-2FE9-EEA0D2AC2D33}"/>
          </ac:picMkLst>
        </pc:picChg>
        <pc:picChg chg="add del mod">
          <ac:chgData name="Kareem Ahmed" userId="668b7c42-9793-4d96-80a6-ccc644a66bcf" providerId="ADAL" clId="{24973700-0C11-4936-BD84-8129F6213037}" dt="2023-07-27T02:22:54.636" v="3859" actId="478"/>
          <ac:picMkLst>
            <pc:docMk/>
            <pc:sldMk cId="592508850" sldId="765"/>
            <ac:picMk id="6" creationId="{D930D07D-5A7A-2879-616F-D1A70717FBC9}"/>
          </ac:picMkLst>
        </pc:picChg>
      </pc:sldChg>
      <pc:sldChg chg="addSp delSp modSp add mod modTransition delAnim modAnim">
        <pc:chgData name="Kareem Ahmed" userId="668b7c42-9793-4d96-80a6-ccc644a66bcf" providerId="ADAL" clId="{24973700-0C11-4936-BD84-8129F6213037}" dt="2023-07-27T02:22:57.739" v="3860" actId="478"/>
        <pc:sldMkLst>
          <pc:docMk/>
          <pc:sldMk cId="990839695" sldId="766"/>
        </pc:sldMkLst>
        <pc:spChg chg="add del">
          <ac:chgData name="Kareem Ahmed" userId="668b7c42-9793-4d96-80a6-ccc644a66bcf" providerId="ADAL" clId="{24973700-0C11-4936-BD84-8129F6213037}" dt="2023-07-26T13:00:08.947" v="2158"/>
          <ac:spMkLst>
            <pc:docMk/>
            <pc:sldMk cId="990839695" sldId="766"/>
            <ac:spMk id="3" creationId="{3D67EE5F-0EAF-6FAD-1072-C78C94FECCCF}"/>
          </ac:spMkLst>
        </pc:spChg>
        <pc:spChg chg="mod">
          <ac:chgData name="Kareem Ahmed" userId="668b7c42-9793-4d96-80a6-ccc644a66bcf" providerId="ADAL" clId="{24973700-0C11-4936-BD84-8129F6213037}" dt="2023-07-26T21:55:46.120" v="2277" actId="403"/>
          <ac:spMkLst>
            <pc:docMk/>
            <pc:sldMk cId="990839695" sldId="766"/>
            <ac:spMk id="4" creationId="{574112BD-2F7C-39D7-D9ED-0DD2F8C72F16}"/>
          </ac:spMkLst>
        </pc:spChg>
        <pc:picChg chg="add del mod">
          <ac:chgData name="Kareem Ahmed" userId="668b7c42-9793-4d96-80a6-ccc644a66bcf" providerId="ADAL" clId="{24973700-0C11-4936-BD84-8129F6213037}" dt="2023-07-27T00:48:45.042" v="3814"/>
          <ac:picMkLst>
            <pc:docMk/>
            <pc:sldMk cId="990839695" sldId="766"/>
            <ac:picMk id="3" creationId="{A3C25A29-FDFC-81A2-4C81-3B27AC679037}"/>
          </ac:picMkLst>
        </pc:picChg>
        <pc:picChg chg="add del mod">
          <ac:chgData name="Kareem Ahmed" userId="668b7c42-9793-4d96-80a6-ccc644a66bcf" providerId="ADAL" clId="{24973700-0C11-4936-BD84-8129F6213037}" dt="2023-07-27T00:49:03.900" v="3816"/>
          <ac:picMkLst>
            <pc:docMk/>
            <pc:sldMk cId="990839695" sldId="766"/>
            <ac:picMk id="6" creationId="{C7C23DA5-F4E2-145D-A504-7B8D48CBCF59}"/>
          </ac:picMkLst>
        </pc:picChg>
        <pc:picChg chg="add del mod ord">
          <ac:chgData name="Kareem Ahmed" userId="668b7c42-9793-4d96-80a6-ccc644a66bcf" providerId="ADAL" clId="{24973700-0C11-4936-BD84-8129F6213037}" dt="2023-07-27T00:50:51.230" v="3817"/>
          <ac:picMkLst>
            <pc:docMk/>
            <pc:sldMk cId="990839695" sldId="766"/>
            <ac:picMk id="10" creationId="{ECC98102-9A1A-2A3B-9A94-49D85087F880}"/>
          </ac:picMkLst>
        </pc:picChg>
        <pc:picChg chg="add del mod">
          <ac:chgData name="Kareem Ahmed" userId="668b7c42-9793-4d96-80a6-ccc644a66bcf" providerId="ADAL" clId="{24973700-0C11-4936-BD84-8129F6213037}" dt="2023-07-27T02:22:57.739" v="3860" actId="478"/>
          <ac:picMkLst>
            <pc:docMk/>
            <pc:sldMk cId="990839695" sldId="766"/>
            <ac:picMk id="11" creationId="{2A421E56-01CC-A74B-D8BC-2D4BAF77579A}"/>
          </ac:picMkLst>
        </pc:picChg>
      </pc:sldChg>
      <pc:sldChg chg="addSp delSp modSp add mod modTransition delAnim">
        <pc:chgData name="Kareem Ahmed" userId="668b7c42-9793-4d96-80a6-ccc644a66bcf" providerId="ADAL" clId="{24973700-0C11-4936-BD84-8129F6213037}" dt="2023-07-27T02:22:59.542" v="3861" actId="478"/>
        <pc:sldMkLst>
          <pc:docMk/>
          <pc:sldMk cId="3098587863" sldId="767"/>
        </pc:sldMkLst>
        <pc:spChg chg="mod">
          <ac:chgData name="Kareem Ahmed" userId="668b7c42-9793-4d96-80a6-ccc644a66bcf" providerId="ADAL" clId="{24973700-0C11-4936-BD84-8129F6213037}" dt="2023-07-26T21:59:34.448" v="2322" actId="20577"/>
          <ac:spMkLst>
            <pc:docMk/>
            <pc:sldMk cId="3098587863" sldId="767"/>
            <ac:spMk id="4" creationId="{574112BD-2F7C-39D7-D9ED-0DD2F8C72F16}"/>
          </ac:spMkLst>
        </pc:spChg>
        <pc:picChg chg="add del mod">
          <ac:chgData name="Kareem Ahmed" userId="668b7c42-9793-4d96-80a6-ccc644a66bcf" providerId="ADAL" clId="{24973700-0C11-4936-BD84-8129F6213037}" dt="2023-07-27T00:53:44.163" v="3818"/>
          <ac:picMkLst>
            <pc:docMk/>
            <pc:sldMk cId="3098587863" sldId="767"/>
            <ac:picMk id="3" creationId="{97919B86-4F5C-26F6-E56F-A8AD274A7721}"/>
          </ac:picMkLst>
        </pc:picChg>
        <pc:picChg chg="add del mod">
          <ac:chgData name="Kareem Ahmed" userId="668b7c42-9793-4d96-80a6-ccc644a66bcf" providerId="ADAL" clId="{24973700-0C11-4936-BD84-8129F6213037}" dt="2023-07-27T02:22:59.542" v="3861" actId="478"/>
          <ac:picMkLst>
            <pc:docMk/>
            <pc:sldMk cId="3098587863" sldId="767"/>
            <ac:picMk id="6" creationId="{851CBDC5-A685-CCF1-27AD-5DD5A4B7B260}"/>
          </ac:picMkLst>
        </pc:picChg>
      </pc:sldChg>
      <pc:sldChg chg="addSp delSp modSp add del mod modTransition delAnim">
        <pc:chgData name="Kareem Ahmed" userId="668b7c42-9793-4d96-80a6-ccc644a66bcf" providerId="ADAL" clId="{24973700-0C11-4936-BD84-8129F6213037}" dt="2023-07-28T08:52:32.431" v="3872" actId="47"/>
        <pc:sldMkLst>
          <pc:docMk/>
          <pc:sldMk cId="518625817" sldId="768"/>
        </pc:sldMkLst>
        <pc:picChg chg="add del mod">
          <ac:chgData name="Kareem Ahmed" userId="668b7c42-9793-4d96-80a6-ccc644a66bcf" providerId="ADAL" clId="{24973700-0C11-4936-BD84-8129F6213037}" dt="2023-07-27T00:53:44.163" v="3818"/>
          <ac:picMkLst>
            <pc:docMk/>
            <pc:sldMk cId="518625817" sldId="768"/>
            <ac:picMk id="3" creationId="{0AC3A6D6-7EAB-69C6-4CC0-82BCC9309D81}"/>
          </ac:picMkLst>
        </pc:picChg>
        <pc:picChg chg="add del mod">
          <ac:chgData name="Kareem Ahmed" userId="668b7c42-9793-4d96-80a6-ccc644a66bcf" providerId="ADAL" clId="{24973700-0C11-4936-BD84-8129F6213037}" dt="2023-07-27T02:23:01.880" v="3862" actId="478"/>
          <ac:picMkLst>
            <pc:docMk/>
            <pc:sldMk cId="518625817" sldId="768"/>
            <ac:picMk id="6" creationId="{50EEEFD0-BBB5-1A95-7A94-D213ABEDCFB2}"/>
          </ac:picMkLst>
        </pc:picChg>
      </pc:sldChg>
      <pc:sldChg chg="addSp delSp modSp add mod modTransition delAnim">
        <pc:chgData name="Kareem Ahmed" userId="668b7c42-9793-4d96-80a6-ccc644a66bcf" providerId="ADAL" clId="{24973700-0C11-4936-BD84-8129F6213037}" dt="2023-07-27T02:23:04.084" v="3863" actId="478"/>
        <pc:sldMkLst>
          <pc:docMk/>
          <pc:sldMk cId="1714516342" sldId="769"/>
        </pc:sldMkLst>
        <pc:spChg chg="mod">
          <ac:chgData name="Kareem Ahmed" userId="668b7c42-9793-4d96-80a6-ccc644a66bcf" providerId="ADAL" clId="{24973700-0C11-4936-BD84-8129F6213037}" dt="2023-07-26T22:13:26.957" v="2461" actId="20577"/>
          <ac:spMkLst>
            <pc:docMk/>
            <pc:sldMk cId="1714516342" sldId="769"/>
            <ac:spMk id="4" creationId="{574112BD-2F7C-39D7-D9ED-0DD2F8C72F16}"/>
          </ac:spMkLst>
        </pc:spChg>
        <pc:picChg chg="add del mod">
          <ac:chgData name="Kareem Ahmed" userId="668b7c42-9793-4d96-80a6-ccc644a66bcf" providerId="ADAL" clId="{24973700-0C11-4936-BD84-8129F6213037}" dt="2023-07-27T01:06:58.863" v="3819"/>
          <ac:picMkLst>
            <pc:docMk/>
            <pc:sldMk cId="1714516342" sldId="769"/>
            <ac:picMk id="3" creationId="{7012A7EB-1417-D63F-14F2-54AA329E0B09}"/>
          </ac:picMkLst>
        </pc:picChg>
        <pc:picChg chg="add del mod">
          <ac:chgData name="Kareem Ahmed" userId="668b7c42-9793-4d96-80a6-ccc644a66bcf" providerId="ADAL" clId="{24973700-0C11-4936-BD84-8129F6213037}" dt="2023-07-27T02:23:04.084" v="3863" actId="478"/>
          <ac:picMkLst>
            <pc:docMk/>
            <pc:sldMk cId="1714516342" sldId="769"/>
            <ac:picMk id="6" creationId="{FB2885E2-95E4-2EFA-BD7E-AA87ACFA89B2}"/>
          </ac:picMkLst>
        </pc:picChg>
      </pc:sldChg>
      <pc:sldChg chg="addSp delSp modSp add mod modTransition delAnim">
        <pc:chgData name="Kareem Ahmed" userId="668b7c42-9793-4d96-80a6-ccc644a66bcf" providerId="ADAL" clId="{24973700-0C11-4936-BD84-8129F6213037}" dt="2023-07-27T02:23:08.941" v="3865" actId="478"/>
        <pc:sldMkLst>
          <pc:docMk/>
          <pc:sldMk cId="647517544" sldId="770"/>
        </pc:sldMkLst>
        <pc:spChg chg="add del">
          <ac:chgData name="Kareem Ahmed" userId="668b7c42-9793-4d96-80a6-ccc644a66bcf" providerId="ADAL" clId="{24973700-0C11-4936-BD84-8129F6213037}" dt="2023-07-26T22:08:55.607" v="2426"/>
          <ac:spMkLst>
            <pc:docMk/>
            <pc:sldMk cId="647517544" sldId="770"/>
            <ac:spMk id="3" creationId="{E47EB0DE-DF46-9AAD-9357-78FE942AA81D}"/>
          </ac:spMkLst>
        </pc:spChg>
        <pc:spChg chg="mod">
          <ac:chgData name="Kareem Ahmed" userId="668b7c42-9793-4d96-80a6-ccc644a66bcf" providerId="ADAL" clId="{24973700-0C11-4936-BD84-8129F6213037}" dt="2023-07-26T22:09:03.572" v="2432" actId="20577"/>
          <ac:spMkLst>
            <pc:docMk/>
            <pc:sldMk cId="647517544" sldId="770"/>
            <ac:spMk id="4" creationId="{574112BD-2F7C-39D7-D9ED-0DD2F8C72F16}"/>
          </ac:spMkLst>
        </pc:spChg>
        <pc:picChg chg="add del mod">
          <ac:chgData name="Kareem Ahmed" userId="668b7c42-9793-4d96-80a6-ccc644a66bcf" providerId="ADAL" clId="{24973700-0C11-4936-BD84-8129F6213037}" dt="2023-07-27T01:06:58.863" v="3819"/>
          <ac:picMkLst>
            <pc:docMk/>
            <pc:sldMk cId="647517544" sldId="770"/>
            <ac:picMk id="3" creationId="{F71374A0-FBCF-A60D-1720-106903BE88A5}"/>
          </ac:picMkLst>
        </pc:picChg>
        <pc:picChg chg="add del mod">
          <ac:chgData name="Kareem Ahmed" userId="668b7c42-9793-4d96-80a6-ccc644a66bcf" providerId="ADAL" clId="{24973700-0C11-4936-BD84-8129F6213037}" dt="2023-07-27T02:23:08.941" v="3865" actId="478"/>
          <ac:picMkLst>
            <pc:docMk/>
            <pc:sldMk cId="647517544" sldId="770"/>
            <ac:picMk id="6" creationId="{5A5163AF-4D42-1612-FCCF-AC94993CD3C4}"/>
          </ac:picMkLst>
        </pc:picChg>
      </pc:sldChg>
      <pc:sldChg chg="add del">
        <pc:chgData name="Kareem Ahmed" userId="668b7c42-9793-4d96-80a6-ccc644a66bcf" providerId="ADAL" clId="{24973700-0C11-4936-BD84-8129F6213037}" dt="2023-07-26T22:05:51.219" v="2352"/>
        <pc:sldMkLst>
          <pc:docMk/>
          <pc:sldMk cId="1787212286" sldId="770"/>
        </pc:sldMkLst>
      </pc:sldChg>
      <pc:sldChg chg="addSp delSp modSp add mod modTransition delAnim">
        <pc:chgData name="Kareem Ahmed" userId="668b7c42-9793-4d96-80a6-ccc644a66bcf" providerId="ADAL" clId="{24973700-0C11-4936-BD84-8129F6213037}" dt="2023-07-27T02:23:06.707" v="3864" actId="478"/>
        <pc:sldMkLst>
          <pc:docMk/>
          <pc:sldMk cId="1323413860" sldId="771"/>
        </pc:sldMkLst>
        <pc:spChg chg="mod">
          <ac:chgData name="Kareem Ahmed" userId="668b7c42-9793-4d96-80a6-ccc644a66bcf" providerId="ADAL" clId="{24973700-0C11-4936-BD84-8129F6213037}" dt="2023-07-26T22:13:35.125" v="2462" actId="20577"/>
          <ac:spMkLst>
            <pc:docMk/>
            <pc:sldMk cId="1323413860" sldId="771"/>
            <ac:spMk id="4" creationId="{574112BD-2F7C-39D7-D9ED-0DD2F8C72F16}"/>
          </ac:spMkLst>
        </pc:spChg>
        <pc:picChg chg="add del mod">
          <ac:chgData name="Kareem Ahmed" userId="668b7c42-9793-4d96-80a6-ccc644a66bcf" providerId="ADAL" clId="{24973700-0C11-4936-BD84-8129F6213037}" dt="2023-07-27T01:06:58.863" v="3819"/>
          <ac:picMkLst>
            <pc:docMk/>
            <pc:sldMk cId="1323413860" sldId="771"/>
            <ac:picMk id="3" creationId="{B2D60678-0795-773F-C54F-F32199CB99D1}"/>
          </ac:picMkLst>
        </pc:picChg>
        <pc:picChg chg="add del mod">
          <ac:chgData name="Kareem Ahmed" userId="668b7c42-9793-4d96-80a6-ccc644a66bcf" providerId="ADAL" clId="{24973700-0C11-4936-BD84-8129F6213037}" dt="2023-07-27T02:23:06.707" v="3864" actId="478"/>
          <ac:picMkLst>
            <pc:docMk/>
            <pc:sldMk cId="1323413860" sldId="771"/>
            <ac:picMk id="6" creationId="{527B2B55-1D82-05DD-3333-64C44682F939}"/>
          </ac:picMkLst>
        </pc:picChg>
      </pc:sldChg>
      <pc:sldChg chg="addSp delSp modSp add mod modTransition delAnim">
        <pc:chgData name="Kareem Ahmed" userId="668b7c42-9793-4d96-80a6-ccc644a66bcf" providerId="ADAL" clId="{24973700-0C11-4936-BD84-8129F6213037}" dt="2023-07-27T02:23:11.705" v="3866" actId="478"/>
        <pc:sldMkLst>
          <pc:docMk/>
          <pc:sldMk cId="1716541651" sldId="772"/>
        </pc:sldMkLst>
        <pc:spChg chg="mod">
          <ac:chgData name="Kareem Ahmed" userId="668b7c42-9793-4d96-80a6-ccc644a66bcf" providerId="ADAL" clId="{24973700-0C11-4936-BD84-8129F6213037}" dt="2023-07-26T22:32:02.199" v="2603" actId="20577"/>
          <ac:spMkLst>
            <pc:docMk/>
            <pc:sldMk cId="1716541651" sldId="772"/>
            <ac:spMk id="4" creationId="{574112BD-2F7C-39D7-D9ED-0DD2F8C72F16}"/>
          </ac:spMkLst>
        </pc:spChg>
        <pc:spChg chg="add del">
          <ac:chgData name="Kareem Ahmed" userId="668b7c42-9793-4d96-80a6-ccc644a66bcf" providerId="ADAL" clId="{24973700-0C11-4936-BD84-8129F6213037}" dt="2023-07-26T22:32:22.810" v="2605" actId="22"/>
          <ac:spMkLst>
            <pc:docMk/>
            <pc:sldMk cId="1716541651" sldId="772"/>
            <ac:spMk id="6" creationId="{39A7A261-401C-AA37-F7C4-27AA8B32E419}"/>
          </ac:spMkLst>
        </pc:spChg>
        <pc:picChg chg="add del mod">
          <ac:chgData name="Kareem Ahmed" userId="668b7c42-9793-4d96-80a6-ccc644a66bcf" providerId="ADAL" clId="{24973700-0C11-4936-BD84-8129F6213037}" dt="2023-07-27T01:06:58.863" v="3819"/>
          <ac:picMkLst>
            <pc:docMk/>
            <pc:sldMk cId="1716541651" sldId="772"/>
            <ac:picMk id="3" creationId="{D234EF2A-A1E2-87D9-9CC2-5484BA6C1B30}"/>
          </ac:picMkLst>
        </pc:picChg>
        <pc:picChg chg="add del mod">
          <ac:chgData name="Kareem Ahmed" userId="668b7c42-9793-4d96-80a6-ccc644a66bcf" providerId="ADAL" clId="{24973700-0C11-4936-BD84-8129F6213037}" dt="2023-07-27T02:23:11.705" v="3866" actId="478"/>
          <ac:picMkLst>
            <pc:docMk/>
            <pc:sldMk cId="1716541651" sldId="772"/>
            <ac:picMk id="6" creationId="{98CBD607-36C5-3FFF-6F26-02B4D715EEFB}"/>
          </ac:picMkLst>
        </pc:picChg>
      </pc:sldChg>
      <pc:sldChg chg="addSp delSp modSp add mod modTransition delAnim">
        <pc:chgData name="Kareem Ahmed" userId="668b7c42-9793-4d96-80a6-ccc644a66bcf" providerId="ADAL" clId="{24973700-0C11-4936-BD84-8129F6213037}" dt="2023-07-27T02:23:14.036" v="3867" actId="478"/>
        <pc:sldMkLst>
          <pc:docMk/>
          <pc:sldMk cId="2403655640" sldId="773"/>
        </pc:sldMkLst>
        <pc:spChg chg="mod">
          <ac:chgData name="Kareem Ahmed" userId="668b7c42-9793-4d96-80a6-ccc644a66bcf" providerId="ADAL" clId="{24973700-0C11-4936-BD84-8129F6213037}" dt="2023-07-26T22:33:49.692" v="2705" actId="20577"/>
          <ac:spMkLst>
            <pc:docMk/>
            <pc:sldMk cId="2403655640" sldId="773"/>
            <ac:spMk id="4" creationId="{574112BD-2F7C-39D7-D9ED-0DD2F8C72F16}"/>
          </ac:spMkLst>
        </pc:spChg>
        <pc:picChg chg="add del mod">
          <ac:chgData name="Kareem Ahmed" userId="668b7c42-9793-4d96-80a6-ccc644a66bcf" providerId="ADAL" clId="{24973700-0C11-4936-BD84-8129F6213037}" dt="2023-07-27T01:06:58.863" v="3819"/>
          <ac:picMkLst>
            <pc:docMk/>
            <pc:sldMk cId="2403655640" sldId="773"/>
            <ac:picMk id="3" creationId="{4869D466-1B74-C3C5-6453-FA9C335CB300}"/>
          </ac:picMkLst>
        </pc:picChg>
        <pc:picChg chg="add del mod">
          <ac:chgData name="Kareem Ahmed" userId="668b7c42-9793-4d96-80a6-ccc644a66bcf" providerId="ADAL" clId="{24973700-0C11-4936-BD84-8129F6213037}" dt="2023-07-27T02:23:14.036" v="3867" actId="478"/>
          <ac:picMkLst>
            <pc:docMk/>
            <pc:sldMk cId="2403655640" sldId="773"/>
            <ac:picMk id="6" creationId="{FBCB9961-DE0E-DEA3-78E3-87EE16EED0B8}"/>
          </ac:picMkLst>
        </pc:picChg>
      </pc:sldChg>
      <pc:sldChg chg="addSp delSp modSp add mod modTransition delAnim">
        <pc:chgData name="Kareem Ahmed" userId="668b7c42-9793-4d96-80a6-ccc644a66bcf" providerId="ADAL" clId="{24973700-0C11-4936-BD84-8129F6213037}" dt="2023-07-27T02:23:16.323" v="3868" actId="478"/>
        <pc:sldMkLst>
          <pc:docMk/>
          <pc:sldMk cId="1966099071" sldId="774"/>
        </pc:sldMkLst>
        <pc:spChg chg="mod">
          <ac:chgData name="Kareem Ahmed" userId="668b7c42-9793-4d96-80a6-ccc644a66bcf" providerId="ADAL" clId="{24973700-0C11-4936-BD84-8129F6213037}" dt="2023-07-26T22:36:35.952" v="2802" actId="20577"/>
          <ac:spMkLst>
            <pc:docMk/>
            <pc:sldMk cId="1966099071" sldId="774"/>
            <ac:spMk id="4" creationId="{574112BD-2F7C-39D7-D9ED-0DD2F8C72F16}"/>
          </ac:spMkLst>
        </pc:spChg>
        <pc:picChg chg="add del mod">
          <ac:chgData name="Kareem Ahmed" userId="668b7c42-9793-4d96-80a6-ccc644a66bcf" providerId="ADAL" clId="{24973700-0C11-4936-BD84-8129F6213037}" dt="2023-07-27T01:06:58.863" v="3819"/>
          <ac:picMkLst>
            <pc:docMk/>
            <pc:sldMk cId="1966099071" sldId="774"/>
            <ac:picMk id="3" creationId="{1CA77BFE-54EA-DEA5-7752-6F161BB799D3}"/>
          </ac:picMkLst>
        </pc:picChg>
        <pc:picChg chg="add del mod">
          <ac:chgData name="Kareem Ahmed" userId="668b7c42-9793-4d96-80a6-ccc644a66bcf" providerId="ADAL" clId="{24973700-0C11-4936-BD84-8129F6213037}" dt="2023-07-27T02:23:16.323" v="3868" actId="478"/>
          <ac:picMkLst>
            <pc:docMk/>
            <pc:sldMk cId="1966099071" sldId="774"/>
            <ac:picMk id="6" creationId="{1C4EFAD2-F219-5EB5-3D4D-BB9B26B66C85}"/>
          </ac:picMkLst>
        </pc:picChg>
      </pc:sldChg>
      <pc:sldChg chg="addSp delSp modSp add mod modTransition delAnim">
        <pc:chgData name="Kareem Ahmed" userId="668b7c42-9793-4d96-80a6-ccc644a66bcf" providerId="ADAL" clId="{24973700-0C11-4936-BD84-8129F6213037}" dt="2023-07-27T02:23:25.681" v="3871" actId="478"/>
        <pc:sldMkLst>
          <pc:docMk/>
          <pc:sldMk cId="3529146323" sldId="775"/>
        </pc:sldMkLst>
        <pc:spChg chg="add del mod">
          <ac:chgData name="Kareem Ahmed" userId="668b7c42-9793-4d96-80a6-ccc644a66bcf" providerId="ADAL" clId="{24973700-0C11-4936-BD84-8129F6213037}" dt="2023-07-26T22:49:27.330" v="2905" actId="478"/>
          <ac:spMkLst>
            <pc:docMk/>
            <pc:sldMk cId="3529146323" sldId="775"/>
            <ac:spMk id="3" creationId="{717047DD-9EB8-71CE-F875-12BAC6BA9E6C}"/>
          </ac:spMkLst>
        </pc:spChg>
        <pc:spChg chg="mod">
          <ac:chgData name="Kareem Ahmed" userId="668b7c42-9793-4d96-80a6-ccc644a66bcf" providerId="ADAL" clId="{24973700-0C11-4936-BD84-8129F6213037}" dt="2023-07-26T22:50:14.505" v="2918" actId="20577"/>
          <ac:spMkLst>
            <pc:docMk/>
            <pc:sldMk cId="3529146323" sldId="775"/>
            <ac:spMk id="4" creationId="{574112BD-2F7C-39D7-D9ED-0DD2F8C72F16}"/>
          </ac:spMkLst>
        </pc:spChg>
        <pc:picChg chg="add del mod">
          <ac:chgData name="Kareem Ahmed" userId="668b7c42-9793-4d96-80a6-ccc644a66bcf" providerId="ADAL" clId="{24973700-0C11-4936-BD84-8129F6213037}" dt="2023-07-27T01:06:58.863" v="3819"/>
          <ac:picMkLst>
            <pc:docMk/>
            <pc:sldMk cId="3529146323" sldId="775"/>
            <ac:picMk id="3" creationId="{D136C06A-B738-3117-1EBC-EAD93649FF0B}"/>
          </ac:picMkLst>
        </pc:picChg>
        <pc:picChg chg="add del mod">
          <ac:chgData name="Kareem Ahmed" userId="668b7c42-9793-4d96-80a6-ccc644a66bcf" providerId="ADAL" clId="{24973700-0C11-4936-BD84-8129F6213037}" dt="2023-07-27T02:23:25.681" v="3871" actId="478"/>
          <ac:picMkLst>
            <pc:docMk/>
            <pc:sldMk cId="3529146323" sldId="775"/>
            <ac:picMk id="6" creationId="{A4D84E18-444B-DC86-0154-0D62CDB947ED}"/>
          </ac:picMkLst>
        </pc:picChg>
      </pc:sldChg>
      <pc:sldChg chg="addSp delSp modSp add mod modTransition delAnim modAnim">
        <pc:chgData name="Kareem Ahmed" userId="668b7c42-9793-4d96-80a6-ccc644a66bcf" providerId="ADAL" clId="{24973700-0C11-4936-BD84-8129F6213037}" dt="2023-07-27T02:21:15.414" v="3828" actId="478"/>
        <pc:sldMkLst>
          <pc:docMk/>
          <pc:sldMk cId="953708619" sldId="776"/>
        </pc:sldMkLst>
        <pc:spChg chg="mod">
          <ac:chgData name="Kareem Ahmed" userId="668b7c42-9793-4d96-80a6-ccc644a66bcf" providerId="ADAL" clId="{24973700-0C11-4936-BD84-8129F6213037}" dt="2023-07-26T23:23:45.373" v="3375" actId="1076"/>
          <ac:spMkLst>
            <pc:docMk/>
            <pc:sldMk cId="953708619" sldId="776"/>
            <ac:spMk id="126" creationId="{00000000-0000-0000-0000-000000000000}"/>
          </ac:spMkLst>
        </pc:spChg>
        <pc:spChg chg="mod">
          <ac:chgData name="Kareem Ahmed" userId="668b7c42-9793-4d96-80a6-ccc644a66bcf" providerId="ADAL" clId="{24973700-0C11-4936-BD84-8129F6213037}" dt="2023-07-26T23:25:53.222" v="3769" actId="20577"/>
          <ac:spMkLst>
            <pc:docMk/>
            <pc:sldMk cId="953708619" sldId="776"/>
            <ac:spMk id="129" creationId="{00000000-0000-0000-0000-000000000000}"/>
          </ac:spMkLst>
        </pc:spChg>
        <pc:picChg chg="add del mod ord">
          <ac:chgData name="Kareem Ahmed" userId="668b7c42-9793-4d96-80a6-ccc644a66bcf" providerId="ADAL" clId="{24973700-0C11-4936-BD84-8129F6213037}" dt="2023-07-26T23:27:13.792" v="3772"/>
          <ac:picMkLst>
            <pc:docMk/>
            <pc:sldMk cId="953708619" sldId="776"/>
            <ac:picMk id="3" creationId="{9FE41D59-70B2-9164-7DA3-218A2F3923FD}"/>
          </ac:picMkLst>
        </pc:picChg>
        <pc:picChg chg="add del mod">
          <ac:chgData name="Kareem Ahmed" userId="668b7c42-9793-4d96-80a6-ccc644a66bcf" providerId="ADAL" clId="{24973700-0C11-4936-BD84-8129F6213037}" dt="2023-07-26T23:27:22.524" v="3777"/>
          <ac:picMkLst>
            <pc:docMk/>
            <pc:sldMk cId="953708619" sldId="776"/>
            <ac:picMk id="4" creationId="{9240EAC4-3278-ED85-8931-F94BF510037A}"/>
          </ac:picMkLst>
        </pc:picChg>
        <pc:picChg chg="add del mod ord">
          <ac:chgData name="Kareem Ahmed" userId="668b7c42-9793-4d96-80a6-ccc644a66bcf" providerId="ADAL" clId="{24973700-0C11-4936-BD84-8129F6213037}" dt="2023-07-26T23:56:34.990" v="3778"/>
          <ac:picMkLst>
            <pc:docMk/>
            <pc:sldMk cId="953708619" sldId="776"/>
            <ac:picMk id="6" creationId="{4BBDF19F-C135-C552-5FC8-7601EE3AE03C}"/>
          </ac:picMkLst>
        </pc:picChg>
        <pc:picChg chg="add del mod">
          <ac:chgData name="Kareem Ahmed" userId="668b7c42-9793-4d96-80a6-ccc644a66bcf" providerId="ADAL" clId="{24973700-0C11-4936-BD84-8129F6213037}" dt="2023-07-27T02:21:15.414" v="3828" actId="478"/>
          <ac:picMkLst>
            <pc:docMk/>
            <pc:sldMk cId="953708619" sldId="776"/>
            <ac:picMk id="7" creationId="{1FD23C68-8FFA-6F61-BEDC-0CE1E376565A}"/>
          </ac:picMkLst>
        </pc:picChg>
        <pc:picChg chg="del">
          <ac:chgData name="Kareem Ahmed" userId="668b7c42-9793-4d96-80a6-ccc644a66bcf" providerId="ADAL" clId="{24973700-0C11-4936-BD84-8129F6213037}" dt="2023-07-26T23:26:08.180" v="3771"/>
          <ac:picMkLst>
            <pc:docMk/>
            <pc:sldMk cId="953708619" sldId="776"/>
            <ac:picMk id="12" creationId="{060F0810-5CD9-653F-1AE6-F9FB1BBFAEDF}"/>
          </ac:picMkLst>
        </pc:picChg>
      </pc:sldChg>
      <pc:sldMasterChg chg="addSldLayout delSldLayout">
        <pc:chgData name="Kareem Ahmed" userId="668b7c42-9793-4d96-80a6-ccc644a66bcf" providerId="ADAL" clId="{24973700-0C11-4936-BD84-8129F6213037}" dt="2023-07-23T16:02:58.719" v="15" actId="47"/>
        <pc:sldMasterMkLst>
          <pc:docMk/>
          <pc:sldMasterMk cId="492988910" sldId="2147483648"/>
        </pc:sldMasterMkLst>
        <pc:sldLayoutChg chg="add del">
          <pc:chgData name="Kareem Ahmed" userId="668b7c42-9793-4d96-80a6-ccc644a66bcf" providerId="ADAL" clId="{24973700-0C11-4936-BD84-8129F6213037}" dt="2023-07-23T16:02:03.257" v="1" actId="47"/>
          <pc:sldLayoutMkLst>
            <pc:docMk/>
            <pc:sldMasterMk cId="492988910" sldId="2147483648"/>
            <pc:sldLayoutMk cId="1378898049" sldId="2147483666"/>
          </pc:sldLayoutMkLst>
        </pc:sldLayoutChg>
        <pc:sldLayoutChg chg="add del">
          <pc:chgData name="Kareem Ahmed" userId="668b7c42-9793-4d96-80a6-ccc644a66bcf" providerId="ADAL" clId="{24973700-0C11-4936-BD84-8129F6213037}" dt="2023-07-23T16:02:58.719" v="15" actId="47"/>
          <pc:sldLayoutMkLst>
            <pc:docMk/>
            <pc:sldMasterMk cId="492988910" sldId="2147483648"/>
            <pc:sldLayoutMk cId="1941404562" sldId="2147483670"/>
          </pc:sldLayoutMkLst>
        </pc:sldLayoutChg>
      </pc:sldMasterChg>
    </pc:docChg>
  </pc:docChgLst>
  <pc:docChgLst>
    <pc:chgData name="Kareem Ahmed" userId="668b7c42-9793-4d96-80a6-ccc644a66bcf" providerId="ADAL" clId="{440A7AAF-7DDB-42FD-98B9-6EDCED8E2FE5}"/>
    <pc:docChg chg="undo redo custSel addSld delSld modSld sldOrd modSection">
      <pc:chgData name="Kareem Ahmed" userId="668b7c42-9793-4d96-80a6-ccc644a66bcf" providerId="ADAL" clId="{440A7AAF-7DDB-42FD-98B9-6EDCED8E2FE5}" dt="2023-06-12T17:54:59.961" v="4058" actId="113"/>
      <pc:docMkLst>
        <pc:docMk/>
      </pc:docMkLst>
      <pc:sldChg chg="modSp mod">
        <pc:chgData name="Kareem Ahmed" userId="668b7c42-9793-4d96-80a6-ccc644a66bcf" providerId="ADAL" clId="{440A7AAF-7DDB-42FD-98B9-6EDCED8E2FE5}" dt="2023-06-09T09:28:24.168" v="270" actId="1037"/>
        <pc:sldMkLst>
          <pc:docMk/>
          <pc:sldMk cId="2937957354" sldId="481"/>
        </pc:sldMkLst>
        <pc:spChg chg="mod">
          <ac:chgData name="Kareem Ahmed" userId="668b7c42-9793-4d96-80a6-ccc644a66bcf" providerId="ADAL" clId="{440A7AAF-7DDB-42FD-98B9-6EDCED8E2FE5}" dt="2023-06-09T09:28:20.014" v="262" actId="1076"/>
          <ac:spMkLst>
            <pc:docMk/>
            <pc:sldMk cId="2937957354" sldId="481"/>
            <ac:spMk id="29" creationId="{BB8EAA74-C5DA-C10D-66E7-603034FB0A86}"/>
          </ac:spMkLst>
        </pc:spChg>
        <pc:spChg chg="mod">
          <ac:chgData name="Kareem Ahmed" userId="668b7c42-9793-4d96-80a6-ccc644a66bcf" providerId="ADAL" clId="{440A7AAF-7DDB-42FD-98B9-6EDCED8E2FE5}" dt="2023-06-09T09:28:24.168" v="270" actId="1037"/>
          <ac:spMkLst>
            <pc:docMk/>
            <pc:sldMk cId="2937957354" sldId="481"/>
            <ac:spMk id="35" creationId="{F07AC106-4C88-A6D7-90B1-96971027FAFA}"/>
          </ac:spMkLst>
        </pc:spChg>
      </pc:sldChg>
      <pc:sldChg chg="modSp mod">
        <pc:chgData name="Kareem Ahmed" userId="668b7c42-9793-4d96-80a6-ccc644a66bcf" providerId="ADAL" clId="{440A7AAF-7DDB-42FD-98B9-6EDCED8E2FE5}" dt="2023-06-11T21:12:21.277" v="3634" actId="1076"/>
        <pc:sldMkLst>
          <pc:docMk/>
          <pc:sldMk cId="1452094667" sldId="485"/>
        </pc:sldMkLst>
        <pc:spChg chg="mod">
          <ac:chgData name="Kareem Ahmed" userId="668b7c42-9793-4d96-80a6-ccc644a66bcf" providerId="ADAL" clId="{440A7AAF-7DDB-42FD-98B9-6EDCED8E2FE5}" dt="2023-06-11T21:12:21.277" v="3634" actId="1076"/>
          <ac:spMkLst>
            <pc:docMk/>
            <pc:sldMk cId="1452094667" sldId="485"/>
            <ac:spMk id="8" creationId="{DEE0AF26-C85E-4AE1-9B7E-0A3454BF24BB}"/>
          </ac:spMkLst>
        </pc:spChg>
        <pc:spChg chg="mod">
          <ac:chgData name="Kareem Ahmed" userId="668b7c42-9793-4d96-80a6-ccc644a66bcf" providerId="ADAL" clId="{440A7AAF-7DDB-42FD-98B9-6EDCED8E2FE5}" dt="2023-06-11T21:12:18.169" v="3633" actId="1076"/>
          <ac:spMkLst>
            <pc:docMk/>
            <pc:sldMk cId="1452094667" sldId="485"/>
            <ac:spMk id="31" creationId="{4527402C-3F97-690D-9C20-A459E375AEB7}"/>
          </ac:spMkLst>
        </pc:spChg>
      </pc:sldChg>
      <pc:sldChg chg="modSp mod">
        <pc:chgData name="Kareem Ahmed" userId="668b7c42-9793-4d96-80a6-ccc644a66bcf" providerId="ADAL" clId="{440A7AAF-7DDB-42FD-98B9-6EDCED8E2FE5}" dt="2023-06-10T12:11:22.582" v="966" actId="1037"/>
        <pc:sldMkLst>
          <pc:docMk/>
          <pc:sldMk cId="506054427" sldId="505"/>
        </pc:sldMkLst>
        <pc:spChg chg="mod">
          <ac:chgData name="Kareem Ahmed" userId="668b7c42-9793-4d96-80a6-ccc644a66bcf" providerId="ADAL" clId="{440A7AAF-7DDB-42FD-98B9-6EDCED8E2FE5}" dt="2023-06-10T12:11:22.582" v="966" actId="1037"/>
          <ac:spMkLst>
            <pc:docMk/>
            <pc:sldMk cId="506054427" sldId="505"/>
            <ac:spMk id="3" creationId="{F9A80F9F-74DB-1D57-04E8-E20E92A09B0A}"/>
          </ac:spMkLst>
        </pc:spChg>
      </pc:sldChg>
      <pc:sldChg chg="del">
        <pc:chgData name="Kareem Ahmed" userId="668b7c42-9793-4d96-80a6-ccc644a66bcf" providerId="ADAL" clId="{440A7AAF-7DDB-42FD-98B9-6EDCED8E2FE5}" dt="2023-06-06T07:09:07.653" v="27" actId="47"/>
        <pc:sldMkLst>
          <pc:docMk/>
          <pc:sldMk cId="892701071" sldId="551"/>
        </pc:sldMkLst>
      </pc:sldChg>
      <pc:sldChg chg="addSp delSp modSp mod">
        <pc:chgData name="Kareem Ahmed" userId="668b7c42-9793-4d96-80a6-ccc644a66bcf" providerId="ADAL" clId="{440A7AAF-7DDB-42FD-98B9-6EDCED8E2FE5}" dt="2023-06-11T13:30:59.974" v="3319" actId="20577"/>
        <pc:sldMkLst>
          <pc:docMk/>
          <pc:sldMk cId="2851985674" sldId="553"/>
        </pc:sldMkLst>
        <pc:spChg chg="del mod">
          <ac:chgData name="Kareem Ahmed" userId="668b7c42-9793-4d96-80a6-ccc644a66bcf" providerId="ADAL" clId="{440A7AAF-7DDB-42FD-98B9-6EDCED8E2FE5}" dt="2023-06-11T13:09:23.715" v="2919" actId="478"/>
          <ac:spMkLst>
            <pc:docMk/>
            <pc:sldMk cId="2851985674" sldId="553"/>
            <ac:spMk id="3" creationId="{F9A80F9F-74DB-1D57-04E8-E20E92A09B0A}"/>
          </ac:spMkLst>
        </pc:spChg>
        <pc:spChg chg="add mod">
          <ac:chgData name="Kareem Ahmed" userId="668b7c42-9793-4d96-80a6-ccc644a66bcf" providerId="ADAL" clId="{440A7AAF-7DDB-42FD-98B9-6EDCED8E2FE5}" dt="2023-06-11T13:09:41.235" v="2955" actId="20577"/>
          <ac:spMkLst>
            <pc:docMk/>
            <pc:sldMk cId="2851985674" sldId="553"/>
            <ac:spMk id="7" creationId="{94F47EDA-63B3-55B3-E124-68B40011FB43}"/>
          </ac:spMkLst>
        </pc:spChg>
        <pc:spChg chg="add del">
          <ac:chgData name="Kareem Ahmed" userId="668b7c42-9793-4d96-80a6-ccc644a66bcf" providerId="ADAL" clId="{440A7AAF-7DDB-42FD-98B9-6EDCED8E2FE5}" dt="2023-06-11T13:14:26.413" v="2983"/>
          <ac:spMkLst>
            <pc:docMk/>
            <pc:sldMk cId="2851985674" sldId="553"/>
            <ac:spMk id="8" creationId="{BD43917F-8BBA-CED6-2874-1BF6964B9D3F}"/>
          </ac:spMkLst>
        </pc:spChg>
        <pc:spChg chg="mod">
          <ac:chgData name="Kareem Ahmed" userId="668b7c42-9793-4d96-80a6-ccc644a66bcf" providerId="ADAL" clId="{440A7AAF-7DDB-42FD-98B9-6EDCED8E2FE5}" dt="2023-06-11T13:30:59.974" v="3319" actId="20577"/>
          <ac:spMkLst>
            <pc:docMk/>
            <pc:sldMk cId="2851985674" sldId="553"/>
            <ac:spMk id="10" creationId="{050976E4-0CF2-BA00-34CA-2F9419409B9E}"/>
          </ac:spMkLst>
        </pc:spChg>
        <pc:picChg chg="add del">
          <ac:chgData name="Kareem Ahmed" userId="668b7c42-9793-4d96-80a6-ccc644a66bcf" providerId="ADAL" clId="{440A7AAF-7DDB-42FD-98B9-6EDCED8E2FE5}" dt="2023-06-11T13:08:54.557" v="2900" actId="22"/>
          <ac:picMkLst>
            <pc:docMk/>
            <pc:sldMk cId="2851985674" sldId="553"/>
            <ac:picMk id="6" creationId="{00DD701A-0576-805C-3634-D62469C53898}"/>
          </ac:picMkLst>
        </pc:picChg>
      </pc:sldChg>
      <pc:sldChg chg="addSp delSp modSp mod">
        <pc:chgData name="Kareem Ahmed" userId="668b7c42-9793-4d96-80a6-ccc644a66bcf" providerId="ADAL" clId="{440A7AAF-7DDB-42FD-98B9-6EDCED8E2FE5}" dt="2023-06-10T17:52:22.657" v="1202" actId="115"/>
        <pc:sldMkLst>
          <pc:docMk/>
          <pc:sldMk cId="3005818333" sldId="555"/>
        </pc:sldMkLst>
        <pc:spChg chg="mod">
          <ac:chgData name="Kareem Ahmed" userId="668b7c42-9793-4d96-80a6-ccc644a66bcf" providerId="ADAL" clId="{440A7AAF-7DDB-42FD-98B9-6EDCED8E2FE5}" dt="2023-06-10T17:51:23.705" v="1190" actId="1076"/>
          <ac:spMkLst>
            <pc:docMk/>
            <pc:sldMk cId="3005818333" sldId="555"/>
            <ac:spMk id="3" creationId="{F9A80F9F-74DB-1D57-04E8-E20E92A09B0A}"/>
          </ac:spMkLst>
        </pc:spChg>
        <pc:spChg chg="add del">
          <ac:chgData name="Kareem Ahmed" userId="668b7c42-9793-4d96-80a6-ccc644a66bcf" providerId="ADAL" clId="{440A7AAF-7DDB-42FD-98B9-6EDCED8E2FE5}" dt="2023-06-10T17:52:12.725" v="1195"/>
          <ac:spMkLst>
            <pc:docMk/>
            <pc:sldMk cId="3005818333" sldId="555"/>
            <ac:spMk id="4" creationId="{043C8194-BA15-178C-3914-5229BF5F18C3}"/>
          </ac:spMkLst>
        </pc:spChg>
        <pc:spChg chg="mod">
          <ac:chgData name="Kareem Ahmed" userId="668b7c42-9793-4d96-80a6-ccc644a66bcf" providerId="ADAL" clId="{440A7AAF-7DDB-42FD-98B9-6EDCED8E2FE5}" dt="2023-06-10T17:52:22.657" v="1202" actId="115"/>
          <ac:spMkLst>
            <pc:docMk/>
            <pc:sldMk cId="3005818333" sldId="555"/>
            <ac:spMk id="48" creationId="{050976E4-0CF2-BA00-34CA-2F9419409B9E}"/>
          </ac:spMkLst>
        </pc:spChg>
      </pc:sldChg>
      <pc:sldChg chg="addSp delSp modSp mod">
        <pc:chgData name="Kareem Ahmed" userId="668b7c42-9793-4d96-80a6-ccc644a66bcf" providerId="ADAL" clId="{440A7AAF-7DDB-42FD-98B9-6EDCED8E2FE5}" dt="2023-06-11T17:31:03.374" v="3502" actId="20577"/>
        <pc:sldMkLst>
          <pc:docMk/>
          <pc:sldMk cId="791069481" sldId="571"/>
        </pc:sldMkLst>
        <pc:spChg chg="mod">
          <ac:chgData name="Kareem Ahmed" userId="668b7c42-9793-4d96-80a6-ccc644a66bcf" providerId="ADAL" clId="{440A7AAF-7DDB-42FD-98B9-6EDCED8E2FE5}" dt="2023-06-11T13:50:03.960" v="3367" actId="207"/>
          <ac:spMkLst>
            <pc:docMk/>
            <pc:sldMk cId="791069481" sldId="571"/>
            <ac:spMk id="2" creationId="{48D6FEC8-BEE1-472C-B140-88A9A17FC355}"/>
          </ac:spMkLst>
        </pc:spChg>
        <pc:spChg chg="del">
          <ac:chgData name="Kareem Ahmed" userId="668b7c42-9793-4d96-80a6-ccc644a66bcf" providerId="ADAL" clId="{440A7AAF-7DDB-42FD-98B9-6EDCED8E2FE5}" dt="2023-06-11T13:50:45.564" v="3369" actId="478"/>
          <ac:spMkLst>
            <pc:docMk/>
            <pc:sldMk cId="791069481" sldId="571"/>
            <ac:spMk id="3" creationId="{F9A80F9F-74DB-1D57-04E8-E20E92A09B0A}"/>
          </ac:spMkLst>
        </pc:spChg>
        <pc:spChg chg="add mod">
          <ac:chgData name="Kareem Ahmed" userId="668b7c42-9793-4d96-80a6-ccc644a66bcf" providerId="ADAL" clId="{440A7AAF-7DDB-42FD-98B9-6EDCED8E2FE5}" dt="2023-06-11T13:51:16.815" v="3445" actId="20577"/>
          <ac:spMkLst>
            <pc:docMk/>
            <pc:sldMk cId="791069481" sldId="571"/>
            <ac:spMk id="4" creationId="{F5A5E8A7-7D12-477C-9FE7-AF601B226537}"/>
          </ac:spMkLst>
        </pc:spChg>
        <pc:spChg chg="mod">
          <ac:chgData name="Kareem Ahmed" userId="668b7c42-9793-4d96-80a6-ccc644a66bcf" providerId="ADAL" clId="{440A7AAF-7DDB-42FD-98B9-6EDCED8E2FE5}" dt="2023-06-11T13:50:08.482" v="3368" actId="207"/>
          <ac:spMkLst>
            <pc:docMk/>
            <pc:sldMk cId="791069481" sldId="571"/>
            <ac:spMk id="5" creationId="{3985EAE6-BFA6-766D-A032-077E4DCB399E}"/>
          </ac:spMkLst>
        </pc:spChg>
        <pc:spChg chg="add del">
          <ac:chgData name="Kareem Ahmed" userId="668b7c42-9793-4d96-80a6-ccc644a66bcf" providerId="ADAL" clId="{440A7AAF-7DDB-42FD-98B9-6EDCED8E2FE5}" dt="2023-06-11T17:29:46.010" v="3448"/>
          <ac:spMkLst>
            <pc:docMk/>
            <pc:sldMk cId="791069481" sldId="571"/>
            <ac:spMk id="6" creationId="{A84DA163-A237-E23B-6D75-4CD86407DBDE}"/>
          </ac:spMkLst>
        </pc:spChg>
        <pc:spChg chg="mod">
          <ac:chgData name="Kareem Ahmed" userId="668b7c42-9793-4d96-80a6-ccc644a66bcf" providerId="ADAL" clId="{440A7AAF-7DDB-42FD-98B9-6EDCED8E2FE5}" dt="2023-06-11T17:31:03.374" v="3502" actId="20577"/>
          <ac:spMkLst>
            <pc:docMk/>
            <pc:sldMk cId="791069481" sldId="571"/>
            <ac:spMk id="12" creationId="{050976E4-0CF2-BA00-34CA-2F9419409B9E}"/>
          </ac:spMkLst>
        </pc:spChg>
      </pc:sldChg>
      <pc:sldChg chg="addSp delSp modSp mod ord">
        <pc:chgData name="Kareem Ahmed" userId="668b7c42-9793-4d96-80a6-ccc644a66bcf" providerId="ADAL" clId="{440A7AAF-7DDB-42FD-98B9-6EDCED8E2FE5}" dt="2023-06-11T10:51:38.631" v="2403" actId="12"/>
        <pc:sldMkLst>
          <pc:docMk/>
          <pc:sldMk cId="635784579" sldId="578"/>
        </pc:sldMkLst>
        <pc:spChg chg="mod">
          <ac:chgData name="Kareem Ahmed" userId="668b7c42-9793-4d96-80a6-ccc644a66bcf" providerId="ADAL" clId="{440A7AAF-7DDB-42FD-98B9-6EDCED8E2FE5}" dt="2023-06-11T08:04:07.880" v="2358" actId="20577"/>
          <ac:spMkLst>
            <pc:docMk/>
            <pc:sldMk cId="635784579" sldId="578"/>
            <ac:spMk id="3" creationId="{F9A80F9F-74DB-1D57-04E8-E20E92A09B0A}"/>
          </ac:spMkLst>
        </pc:spChg>
        <pc:spChg chg="add del">
          <ac:chgData name="Kareem Ahmed" userId="668b7c42-9793-4d96-80a6-ccc644a66bcf" providerId="ADAL" clId="{440A7AAF-7DDB-42FD-98B9-6EDCED8E2FE5}" dt="2023-06-11T10:48:38.112" v="2360"/>
          <ac:spMkLst>
            <pc:docMk/>
            <pc:sldMk cId="635784579" sldId="578"/>
            <ac:spMk id="4" creationId="{000932A1-6D54-D79B-0BC3-76E24AF8D4F1}"/>
          </ac:spMkLst>
        </pc:spChg>
        <pc:spChg chg="mod">
          <ac:chgData name="Kareem Ahmed" userId="668b7c42-9793-4d96-80a6-ccc644a66bcf" providerId="ADAL" clId="{440A7AAF-7DDB-42FD-98B9-6EDCED8E2FE5}" dt="2023-06-11T10:51:38.631" v="2403" actId="12"/>
          <ac:spMkLst>
            <pc:docMk/>
            <pc:sldMk cId="635784579" sldId="578"/>
            <ac:spMk id="12" creationId="{050976E4-0CF2-BA00-34CA-2F9419409B9E}"/>
          </ac:spMkLst>
        </pc:spChg>
      </pc:sldChg>
      <pc:sldChg chg="addSp delSp modSp add mod">
        <pc:chgData name="Kareem Ahmed" userId="668b7c42-9793-4d96-80a6-ccc644a66bcf" providerId="ADAL" clId="{440A7AAF-7DDB-42FD-98B9-6EDCED8E2FE5}" dt="2023-06-10T12:11:27.872" v="968"/>
        <pc:sldMkLst>
          <pc:docMk/>
          <pc:sldMk cId="2925124290" sldId="581"/>
        </pc:sldMkLst>
        <pc:spChg chg="del">
          <ac:chgData name="Kareem Ahmed" userId="668b7c42-9793-4d96-80a6-ccc644a66bcf" providerId="ADAL" clId="{440A7AAF-7DDB-42FD-98B9-6EDCED8E2FE5}" dt="2023-06-10T12:11:27.460" v="967" actId="478"/>
          <ac:spMkLst>
            <pc:docMk/>
            <pc:sldMk cId="2925124290" sldId="581"/>
            <ac:spMk id="3" creationId="{F9A80F9F-74DB-1D57-04E8-E20E92A09B0A}"/>
          </ac:spMkLst>
        </pc:spChg>
        <pc:spChg chg="add mod">
          <ac:chgData name="Kareem Ahmed" userId="668b7c42-9793-4d96-80a6-ccc644a66bcf" providerId="ADAL" clId="{440A7AAF-7DDB-42FD-98B9-6EDCED8E2FE5}" dt="2023-06-10T12:11:27.872" v="968"/>
          <ac:spMkLst>
            <pc:docMk/>
            <pc:sldMk cId="2925124290" sldId="581"/>
            <ac:spMk id="4" creationId="{9DFA30A5-FFA4-A1FE-8668-5C74CFD6079E}"/>
          </ac:spMkLst>
        </pc:spChg>
        <pc:spChg chg="add del">
          <ac:chgData name="Kareem Ahmed" userId="668b7c42-9793-4d96-80a6-ccc644a66bcf" providerId="ADAL" clId="{440A7AAF-7DDB-42FD-98B9-6EDCED8E2FE5}" dt="2023-06-05T20:34:43.668" v="2"/>
          <ac:spMkLst>
            <pc:docMk/>
            <pc:sldMk cId="2925124290" sldId="581"/>
            <ac:spMk id="4" creationId="{E9784324-01B6-3923-AD4C-6ADD9D9BAC45}"/>
          </ac:spMkLst>
        </pc:spChg>
        <pc:spChg chg="mod">
          <ac:chgData name="Kareem Ahmed" userId="668b7c42-9793-4d96-80a6-ccc644a66bcf" providerId="ADAL" clId="{440A7AAF-7DDB-42FD-98B9-6EDCED8E2FE5}" dt="2023-06-05T20:34:43.710" v="3"/>
          <ac:spMkLst>
            <pc:docMk/>
            <pc:sldMk cId="2925124290" sldId="581"/>
            <ac:spMk id="15" creationId="{00000000-0000-0000-0000-000000000000}"/>
          </ac:spMkLst>
        </pc:spChg>
      </pc:sldChg>
      <pc:sldChg chg="addSp delSp modSp add mod">
        <pc:chgData name="Kareem Ahmed" userId="668b7c42-9793-4d96-80a6-ccc644a66bcf" providerId="ADAL" clId="{440A7AAF-7DDB-42FD-98B9-6EDCED8E2FE5}" dt="2023-06-10T12:11:33.035" v="970"/>
        <pc:sldMkLst>
          <pc:docMk/>
          <pc:sldMk cId="4014934061" sldId="582"/>
        </pc:sldMkLst>
        <pc:spChg chg="del">
          <ac:chgData name="Kareem Ahmed" userId="668b7c42-9793-4d96-80a6-ccc644a66bcf" providerId="ADAL" clId="{440A7AAF-7DDB-42FD-98B9-6EDCED8E2FE5}" dt="2023-06-10T12:11:32.665" v="969" actId="478"/>
          <ac:spMkLst>
            <pc:docMk/>
            <pc:sldMk cId="4014934061" sldId="582"/>
            <ac:spMk id="3" creationId="{F9A80F9F-74DB-1D57-04E8-E20E92A09B0A}"/>
          </ac:spMkLst>
        </pc:spChg>
        <pc:spChg chg="add mod">
          <ac:chgData name="Kareem Ahmed" userId="668b7c42-9793-4d96-80a6-ccc644a66bcf" providerId="ADAL" clId="{440A7AAF-7DDB-42FD-98B9-6EDCED8E2FE5}" dt="2023-06-10T12:11:33.035" v="970"/>
          <ac:spMkLst>
            <pc:docMk/>
            <pc:sldMk cId="4014934061" sldId="582"/>
            <ac:spMk id="4" creationId="{BB13EE1B-BA6A-3EE1-A5C5-BCA552C15B62}"/>
          </ac:spMkLst>
        </pc:spChg>
        <pc:spChg chg="mod">
          <ac:chgData name="Kareem Ahmed" userId="668b7c42-9793-4d96-80a6-ccc644a66bcf" providerId="ADAL" clId="{440A7AAF-7DDB-42FD-98B9-6EDCED8E2FE5}" dt="2023-06-10T12:10:00.894" v="924"/>
          <ac:spMkLst>
            <pc:docMk/>
            <pc:sldMk cId="4014934061" sldId="582"/>
            <ac:spMk id="15" creationId="{00000000-0000-0000-0000-000000000000}"/>
          </ac:spMkLst>
        </pc:spChg>
      </pc:sldChg>
      <pc:sldChg chg="addSp delSp modSp add mod">
        <pc:chgData name="Kareem Ahmed" userId="668b7c42-9793-4d96-80a6-ccc644a66bcf" providerId="ADAL" clId="{440A7AAF-7DDB-42FD-98B9-6EDCED8E2FE5}" dt="2023-06-10T12:11:40.388" v="972"/>
        <pc:sldMkLst>
          <pc:docMk/>
          <pc:sldMk cId="2127292906" sldId="583"/>
        </pc:sldMkLst>
        <pc:spChg chg="del">
          <ac:chgData name="Kareem Ahmed" userId="668b7c42-9793-4d96-80a6-ccc644a66bcf" providerId="ADAL" clId="{440A7AAF-7DDB-42FD-98B9-6EDCED8E2FE5}" dt="2023-06-10T12:11:40.020" v="971" actId="478"/>
          <ac:spMkLst>
            <pc:docMk/>
            <pc:sldMk cId="2127292906" sldId="583"/>
            <ac:spMk id="3" creationId="{F9A80F9F-74DB-1D57-04E8-E20E92A09B0A}"/>
          </ac:spMkLst>
        </pc:spChg>
        <pc:spChg chg="add mod">
          <ac:chgData name="Kareem Ahmed" userId="668b7c42-9793-4d96-80a6-ccc644a66bcf" providerId="ADAL" clId="{440A7AAF-7DDB-42FD-98B9-6EDCED8E2FE5}" dt="2023-06-10T12:11:40.388" v="972"/>
          <ac:spMkLst>
            <pc:docMk/>
            <pc:sldMk cId="2127292906" sldId="583"/>
            <ac:spMk id="4" creationId="{DEAF991E-0CCB-E491-B6F6-38B7984E67CC}"/>
          </ac:spMkLst>
        </pc:spChg>
        <pc:spChg chg="mod">
          <ac:chgData name="Kareem Ahmed" userId="668b7c42-9793-4d96-80a6-ccc644a66bcf" providerId="ADAL" clId="{440A7AAF-7DDB-42FD-98B9-6EDCED8E2FE5}" dt="2023-06-10T12:10:05.310" v="925"/>
          <ac:spMkLst>
            <pc:docMk/>
            <pc:sldMk cId="2127292906" sldId="583"/>
            <ac:spMk id="15" creationId="{00000000-0000-0000-0000-000000000000}"/>
          </ac:spMkLst>
        </pc:spChg>
      </pc:sldChg>
      <pc:sldChg chg="addSp delSp modSp add mod">
        <pc:chgData name="Kareem Ahmed" userId="668b7c42-9793-4d96-80a6-ccc644a66bcf" providerId="ADAL" clId="{440A7AAF-7DDB-42FD-98B9-6EDCED8E2FE5}" dt="2023-06-10T12:11:45.137" v="974"/>
        <pc:sldMkLst>
          <pc:docMk/>
          <pc:sldMk cId="2663332256" sldId="584"/>
        </pc:sldMkLst>
        <pc:spChg chg="del">
          <ac:chgData name="Kareem Ahmed" userId="668b7c42-9793-4d96-80a6-ccc644a66bcf" providerId="ADAL" clId="{440A7AAF-7DDB-42FD-98B9-6EDCED8E2FE5}" dt="2023-06-10T12:11:44.457" v="973" actId="478"/>
          <ac:spMkLst>
            <pc:docMk/>
            <pc:sldMk cId="2663332256" sldId="584"/>
            <ac:spMk id="3" creationId="{F9A80F9F-74DB-1D57-04E8-E20E92A09B0A}"/>
          </ac:spMkLst>
        </pc:spChg>
        <pc:spChg chg="add mod">
          <ac:chgData name="Kareem Ahmed" userId="668b7c42-9793-4d96-80a6-ccc644a66bcf" providerId="ADAL" clId="{440A7AAF-7DDB-42FD-98B9-6EDCED8E2FE5}" dt="2023-06-10T12:11:45.137" v="974"/>
          <ac:spMkLst>
            <pc:docMk/>
            <pc:sldMk cId="2663332256" sldId="584"/>
            <ac:spMk id="7" creationId="{C032A1FF-66FF-C4A2-C36F-FA4864A8662E}"/>
          </ac:spMkLst>
        </pc:spChg>
        <pc:spChg chg="mod">
          <ac:chgData name="Kareem Ahmed" userId="668b7c42-9793-4d96-80a6-ccc644a66bcf" providerId="ADAL" clId="{440A7AAF-7DDB-42FD-98B9-6EDCED8E2FE5}" dt="2023-06-10T12:10:36.273" v="937" actId="115"/>
          <ac:spMkLst>
            <pc:docMk/>
            <pc:sldMk cId="2663332256" sldId="584"/>
            <ac:spMk id="15" creationId="{00000000-0000-0000-0000-000000000000}"/>
          </ac:spMkLst>
        </pc:spChg>
        <pc:picChg chg="add del">
          <ac:chgData name="Kareem Ahmed" userId="668b7c42-9793-4d96-80a6-ccc644a66bcf" providerId="ADAL" clId="{440A7AAF-7DDB-42FD-98B9-6EDCED8E2FE5}" dt="2023-06-10T12:10:27.456" v="931" actId="22"/>
          <ac:picMkLst>
            <pc:docMk/>
            <pc:sldMk cId="2663332256" sldId="584"/>
            <ac:picMk id="6" creationId="{C8B67706-D7CC-DB1B-422E-019FEC7BC52D}"/>
          </ac:picMkLst>
        </pc:picChg>
      </pc:sldChg>
      <pc:sldChg chg="addSp delSp modSp add mod">
        <pc:chgData name="Kareem Ahmed" userId="668b7c42-9793-4d96-80a6-ccc644a66bcf" providerId="ADAL" clId="{440A7AAF-7DDB-42FD-98B9-6EDCED8E2FE5}" dt="2023-06-10T12:10:40.126" v="938"/>
        <pc:sldMkLst>
          <pc:docMk/>
          <pc:sldMk cId="2716867284" sldId="585"/>
        </pc:sldMkLst>
        <pc:spChg chg="add del">
          <ac:chgData name="Kareem Ahmed" userId="668b7c42-9793-4d96-80a6-ccc644a66bcf" providerId="ADAL" clId="{440A7AAF-7DDB-42FD-98B9-6EDCED8E2FE5}" dt="2023-06-06T07:38:39.669" v="73"/>
          <ac:spMkLst>
            <pc:docMk/>
            <pc:sldMk cId="2716867284" sldId="585"/>
            <ac:spMk id="4" creationId="{5306F160-88CB-B297-E5F5-2038F1AD59DA}"/>
          </ac:spMkLst>
        </pc:spChg>
        <pc:spChg chg="mod">
          <ac:chgData name="Kareem Ahmed" userId="668b7c42-9793-4d96-80a6-ccc644a66bcf" providerId="ADAL" clId="{440A7AAF-7DDB-42FD-98B9-6EDCED8E2FE5}" dt="2023-06-10T12:10:40.126" v="938"/>
          <ac:spMkLst>
            <pc:docMk/>
            <pc:sldMk cId="2716867284" sldId="585"/>
            <ac:spMk id="15" creationId="{00000000-0000-0000-0000-000000000000}"/>
          </ac:spMkLst>
        </pc:spChg>
        <pc:picChg chg="mod">
          <ac:chgData name="Kareem Ahmed" userId="668b7c42-9793-4d96-80a6-ccc644a66bcf" providerId="ADAL" clId="{440A7AAF-7DDB-42FD-98B9-6EDCED8E2FE5}" dt="2023-06-06T07:40:37.888" v="182" actId="1076"/>
          <ac:picMkLst>
            <pc:docMk/>
            <pc:sldMk cId="2716867284" sldId="585"/>
            <ac:picMk id="50" creationId="{581C5057-C7BD-4A2A-C8D2-792FA9789B73}"/>
          </ac:picMkLst>
        </pc:picChg>
      </pc:sldChg>
      <pc:sldChg chg="addSp delSp modSp add mod">
        <pc:chgData name="Kareem Ahmed" userId="668b7c42-9793-4d96-80a6-ccc644a66bcf" providerId="ADAL" clId="{440A7AAF-7DDB-42FD-98B9-6EDCED8E2FE5}" dt="2023-06-10T12:12:16.206" v="986"/>
        <pc:sldMkLst>
          <pc:docMk/>
          <pc:sldMk cId="1280699513" sldId="586"/>
        </pc:sldMkLst>
        <pc:spChg chg="del">
          <ac:chgData name="Kareem Ahmed" userId="668b7c42-9793-4d96-80a6-ccc644a66bcf" providerId="ADAL" clId="{440A7AAF-7DDB-42FD-98B9-6EDCED8E2FE5}" dt="2023-06-10T12:12:15.817" v="985" actId="478"/>
          <ac:spMkLst>
            <pc:docMk/>
            <pc:sldMk cId="1280699513" sldId="586"/>
            <ac:spMk id="3" creationId="{F9A80F9F-74DB-1D57-04E8-E20E92A09B0A}"/>
          </ac:spMkLst>
        </pc:spChg>
        <pc:spChg chg="add mod">
          <ac:chgData name="Kareem Ahmed" userId="668b7c42-9793-4d96-80a6-ccc644a66bcf" providerId="ADAL" clId="{440A7AAF-7DDB-42FD-98B9-6EDCED8E2FE5}" dt="2023-06-10T12:12:16.206" v="986"/>
          <ac:spMkLst>
            <pc:docMk/>
            <pc:sldMk cId="1280699513" sldId="586"/>
            <ac:spMk id="4" creationId="{27347F25-7E5C-68B1-82AC-4D0A006FF126}"/>
          </ac:spMkLst>
        </pc:spChg>
        <pc:spChg chg="mod">
          <ac:chgData name="Kareem Ahmed" userId="668b7c42-9793-4d96-80a6-ccc644a66bcf" providerId="ADAL" clId="{440A7AAF-7DDB-42FD-98B9-6EDCED8E2FE5}" dt="2023-06-09T09:53:22.831" v="679" actId="20577"/>
          <ac:spMkLst>
            <pc:docMk/>
            <pc:sldMk cId="1280699513" sldId="586"/>
            <ac:spMk id="15" creationId="{00000000-0000-0000-0000-000000000000}"/>
          </ac:spMkLst>
        </pc:spChg>
      </pc:sldChg>
      <pc:sldChg chg="addSp delSp modSp add mod">
        <pc:chgData name="Kareem Ahmed" userId="668b7c42-9793-4d96-80a6-ccc644a66bcf" providerId="ADAL" clId="{440A7AAF-7DDB-42FD-98B9-6EDCED8E2FE5}" dt="2023-06-10T12:12:27.485" v="990"/>
        <pc:sldMkLst>
          <pc:docMk/>
          <pc:sldMk cId="2338278597" sldId="587"/>
        </pc:sldMkLst>
        <pc:spChg chg="del">
          <ac:chgData name="Kareem Ahmed" userId="668b7c42-9793-4d96-80a6-ccc644a66bcf" providerId="ADAL" clId="{440A7AAF-7DDB-42FD-98B9-6EDCED8E2FE5}" dt="2023-06-10T12:12:27.136" v="989" actId="478"/>
          <ac:spMkLst>
            <pc:docMk/>
            <pc:sldMk cId="2338278597" sldId="587"/>
            <ac:spMk id="3" creationId="{F9A80F9F-74DB-1D57-04E8-E20E92A09B0A}"/>
          </ac:spMkLst>
        </pc:spChg>
        <pc:spChg chg="add mod">
          <ac:chgData name="Kareem Ahmed" userId="668b7c42-9793-4d96-80a6-ccc644a66bcf" providerId="ADAL" clId="{440A7AAF-7DDB-42FD-98B9-6EDCED8E2FE5}" dt="2023-06-10T12:12:27.485" v="990"/>
          <ac:spMkLst>
            <pc:docMk/>
            <pc:sldMk cId="2338278597" sldId="587"/>
            <ac:spMk id="4" creationId="{033ED3C4-6F24-53A4-9F2C-53F6B05FC074}"/>
          </ac:spMkLst>
        </pc:spChg>
        <pc:spChg chg="mod">
          <ac:chgData name="Kareem Ahmed" userId="668b7c42-9793-4d96-80a6-ccc644a66bcf" providerId="ADAL" clId="{440A7AAF-7DDB-42FD-98B9-6EDCED8E2FE5}" dt="2023-06-09T09:51:17.361" v="618" actId="20577"/>
          <ac:spMkLst>
            <pc:docMk/>
            <pc:sldMk cId="2338278597" sldId="587"/>
            <ac:spMk id="15" creationId="{00000000-0000-0000-0000-000000000000}"/>
          </ac:spMkLst>
        </pc:spChg>
        <pc:spChg chg="mod">
          <ac:chgData name="Kareem Ahmed" userId="668b7c42-9793-4d96-80a6-ccc644a66bcf" providerId="ADAL" clId="{440A7AAF-7DDB-42FD-98B9-6EDCED8E2FE5}" dt="2023-06-08T13:18:53.399" v="258" actId="14100"/>
          <ac:spMkLst>
            <pc:docMk/>
            <pc:sldMk cId="2338278597" sldId="587"/>
            <ac:spMk id="25" creationId="{2BC869EB-5623-4AA1-9123-4AF9DF916049}"/>
          </ac:spMkLst>
        </pc:spChg>
      </pc:sldChg>
      <pc:sldChg chg="addSp delSp modSp add mod">
        <pc:chgData name="Kareem Ahmed" userId="668b7c42-9793-4d96-80a6-ccc644a66bcf" providerId="ADAL" clId="{440A7AAF-7DDB-42FD-98B9-6EDCED8E2FE5}" dt="2023-06-10T12:12:21.108" v="988"/>
        <pc:sldMkLst>
          <pc:docMk/>
          <pc:sldMk cId="1872439970" sldId="588"/>
        </pc:sldMkLst>
        <pc:spChg chg="del">
          <ac:chgData name="Kareem Ahmed" userId="668b7c42-9793-4d96-80a6-ccc644a66bcf" providerId="ADAL" clId="{440A7AAF-7DDB-42FD-98B9-6EDCED8E2FE5}" dt="2023-06-10T12:12:20.724" v="987" actId="478"/>
          <ac:spMkLst>
            <pc:docMk/>
            <pc:sldMk cId="1872439970" sldId="588"/>
            <ac:spMk id="3" creationId="{F9A80F9F-74DB-1D57-04E8-E20E92A09B0A}"/>
          </ac:spMkLst>
        </pc:spChg>
        <pc:spChg chg="add mod">
          <ac:chgData name="Kareem Ahmed" userId="668b7c42-9793-4d96-80a6-ccc644a66bcf" providerId="ADAL" clId="{440A7AAF-7DDB-42FD-98B9-6EDCED8E2FE5}" dt="2023-06-10T12:12:21.108" v="988"/>
          <ac:spMkLst>
            <pc:docMk/>
            <pc:sldMk cId="1872439970" sldId="588"/>
            <ac:spMk id="4" creationId="{AF238F55-C7CD-E2E8-1B6E-C7D78B3D89BC}"/>
          </ac:spMkLst>
        </pc:spChg>
        <pc:spChg chg="mod">
          <ac:chgData name="Kareem Ahmed" userId="668b7c42-9793-4d96-80a6-ccc644a66bcf" providerId="ADAL" clId="{440A7AAF-7DDB-42FD-98B9-6EDCED8E2FE5}" dt="2023-06-09T09:39:31.011" v="373" actId="14100"/>
          <ac:spMkLst>
            <pc:docMk/>
            <pc:sldMk cId="1872439970" sldId="588"/>
            <ac:spMk id="15" creationId="{00000000-0000-0000-0000-000000000000}"/>
          </ac:spMkLst>
        </pc:spChg>
        <pc:picChg chg="add mod">
          <ac:chgData name="Kareem Ahmed" userId="668b7c42-9793-4d96-80a6-ccc644a66bcf" providerId="ADAL" clId="{440A7AAF-7DDB-42FD-98B9-6EDCED8E2FE5}" dt="2023-06-09T09:40:14.078" v="378" actId="14100"/>
          <ac:picMkLst>
            <pc:docMk/>
            <pc:sldMk cId="1872439970" sldId="588"/>
            <ac:picMk id="1026" creationId="{E3943AA9-B254-BB23-D687-C7549DBA910C}"/>
          </ac:picMkLst>
        </pc:picChg>
      </pc:sldChg>
      <pc:sldChg chg="addSp delSp modSp add mod">
        <pc:chgData name="Kareem Ahmed" userId="668b7c42-9793-4d96-80a6-ccc644a66bcf" providerId="ADAL" clId="{440A7AAF-7DDB-42FD-98B9-6EDCED8E2FE5}" dt="2023-06-10T12:12:38.194" v="994"/>
        <pc:sldMkLst>
          <pc:docMk/>
          <pc:sldMk cId="2288028895" sldId="589"/>
        </pc:sldMkLst>
        <pc:spChg chg="del">
          <ac:chgData name="Kareem Ahmed" userId="668b7c42-9793-4d96-80a6-ccc644a66bcf" providerId="ADAL" clId="{440A7AAF-7DDB-42FD-98B9-6EDCED8E2FE5}" dt="2023-06-10T12:12:37.814" v="993" actId="478"/>
          <ac:spMkLst>
            <pc:docMk/>
            <pc:sldMk cId="2288028895" sldId="589"/>
            <ac:spMk id="3" creationId="{F9A80F9F-74DB-1D57-04E8-E20E92A09B0A}"/>
          </ac:spMkLst>
        </pc:spChg>
        <pc:spChg chg="add mod">
          <ac:chgData name="Kareem Ahmed" userId="668b7c42-9793-4d96-80a6-ccc644a66bcf" providerId="ADAL" clId="{440A7AAF-7DDB-42FD-98B9-6EDCED8E2FE5}" dt="2023-06-10T12:12:38.194" v="994"/>
          <ac:spMkLst>
            <pc:docMk/>
            <pc:sldMk cId="2288028895" sldId="589"/>
            <ac:spMk id="4" creationId="{68FA2DF4-3DF7-6731-18FA-F2BE95F1D225}"/>
          </ac:spMkLst>
        </pc:spChg>
        <pc:spChg chg="add del">
          <ac:chgData name="Kareem Ahmed" userId="668b7c42-9793-4d96-80a6-ccc644a66bcf" providerId="ADAL" clId="{440A7AAF-7DDB-42FD-98B9-6EDCED8E2FE5}" dt="2023-06-09T09:52:42.717" v="650"/>
          <ac:spMkLst>
            <pc:docMk/>
            <pc:sldMk cId="2288028895" sldId="589"/>
            <ac:spMk id="4" creationId="{EB1235A3-116B-C265-3422-0B5D9D0C9563}"/>
          </ac:spMkLst>
        </pc:spChg>
        <pc:spChg chg="mod">
          <ac:chgData name="Kareem Ahmed" userId="668b7c42-9793-4d96-80a6-ccc644a66bcf" providerId="ADAL" clId="{440A7AAF-7DDB-42FD-98B9-6EDCED8E2FE5}" dt="2023-06-09T09:53:06.513" v="668" actId="20577"/>
          <ac:spMkLst>
            <pc:docMk/>
            <pc:sldMk cId="2288028895" sldId="589"/>
            <ac:spMk id="15" creationId="{00000000-0000-0000-0000-000000000000}"/>
          </ac:spMkLst>
        </pc:spChg>
      </pc:sldChg>
      <pc:sldChg chg="addSp delSp modSp add mod ord">
        <pc:chgData name="Kareem Ahmed" userId="668b7c42-9793-4d96-80a6-ccc644a66bcf" providerId="ADAL" clId="{440A7AAF-7DDB-42FD-98B9-6EDCED8E2FE5}" dt="2023-06-10T12:12:33.670" v="992"/>
        <pc:sldMkLst>
          <pc:docMk/>
          <pc:sldMk cId="4294610208" sldId="590"/>
        </pc:sldMkLst>
        <pc:spChg chg="del">
          <ac:chgData name="Kareem Ahmed" userId="668b7c42-9793-4d96-80a6-ccc644a66bcf" providerId="ADAL" clId="{440A7AAF-7DDB-42FD-98B9-6EDCED8E2FE5}" dt="2023-06-10T12:12:33.280" v="991" actId="478"/>
          <ac:spMkLst>
            <pc:docMk/>
            <pc:sldMk cId="4294610208" sldId="590"/>
            <ac:spMk id="3" creationId="{F9A80F9F-74DB-1D57-04E8-E20E92A09B0A}"/>
          </ac:spMkLst>
        </pc:spChg>
        <pc:spChg chg="add mod">
          <ac:chgData name="Kareem Ahmed" userId="668b7c42-9793-4d96-80a6-ccc644a66bcf" providerId="ADAL" clId="{440A7AAF-7DDB-42FD-98B9-6EDCED8E2FE5}" dt="2023-06-10T12:12:33.670" v="992"/>
          <ac:spMkLst>
            <pc:docMk/>
            <pc:sldMk cId="4294610208" sldId="590"/>
            <ac:spMk id="4" creationId="{780CC5C9-AA22-DF37-068F-F0225F8A8F5D}"/>
          </ac:spMkLst>
        </pc:spChg>
        <pc:spChg chg="mod">
          <ac:chgData name="Kareem Ahmed" userId="668b7c42-9793-4d96-80a6-ccc644a66bcf" providerId="ADAL" clId="{440A7AAF-7DDB-42FD-98B9-6EDCED8E2FE5}" dt="2023-06-09T09:51:30.025" v="621" actId="20577"/>
          <ac:spMkLst>
            <pc:docMk/>
            <pc:sldMk cId="4294610208" sldId="590"/>
            <ac:spMk id="15" creationId="{00000000-0000-0000-0000-000000000000}"/>
          </ac:spMkLst>
        </pc:spChg>
      </pc:sldChg>
      <pc:sldChg chg="addSp delSp modSp add mod">
        <pc:chgData name="Kareem Ahmed" userId="668b7c42-9793-4d96-80a6-ccc644a66bcf" providerId="ADAL" clId="{440A7AAF-7DDB-42FD-98B9-6EDCED8E2FE5}" dt="2023-06-10T12:13:51.891" v="999" actId="115"/>
        <pc:sldMkLst>
          <pc:docMk/>
          <pc:sldMk cId="3270032597" sldId="591"/>
        </pc:sldMkLst>
        <pc:spChg chg="del">
          <ac:chgData name="Kareem Ahmed" userId="668b7c42-9793-4d96-80a6-ccc644a66bcf" providerId="ADAL" clId="{440A7AAF-7DDB-42FD-98B9-6EDCED8E2FE5}" dt="2023-06-10T12:11:50.027" v="975" actId="478"/>
          <ac:spMkLst>
            <pc:docMk/>
            <pc:sldMk cId="3270032597" sldId="591"/>
            <ac:spMk id="3" creationId="{F9A80F9F-74DB-1D57-04E8-E20E92A09B0A}"/>
          </ac:spMkLst>
        </pc:spChg>
        <pc:spChg chg="add del">
          <ac:chgData name="Kareem Ahmed" userId="668b7c42-9793-4d96-80a6-ccc644a66bcf" providerId="ADAL" clId="{440A7AAF-7DDB-42FD-98B9-6EDCED8E2FE5}" dt="2023-06-10T10:51:30.364" v="683"/>
          <ac:spMkLst>
            <pc:docMk/>
            <pc:sldMk cId="3270032597" sldId="591"/>
            <ac:spMk id="4" creationId="{4366A083-0338-46BC-B564-5963302A7082}"/>
          </ac:spMkLst>
        </pc:spChg>
        <pc:spChg chg="add mod">
          <ac:chgData name="Kareem Ahmed" userId="668b7c42-9793-4d96-80a6-ccc644a66bcf" providerId="ADAL" clId="{440A7AAF-7DDB-42FD-98B9-6EDCED8E2FE5}" dt="2023-06-10T12:11:51.137" v="976"/>
          <ac:spMkLst>
            <pc:docMk/>
            <pc:sldMk cId="3270032597" sldId="591"/>
            <ac:spMk id="6" creationId="{DD64E363-7962-ACB3-BD8F-A33C5F2188B6}"/>
          </ac:spMkLst>
        </pc:spChg>
        <pc:spChg chg="mod">
          <ac:chgData name="Kareem Ahmed" userId="668b7c42-9793-4d96-80a6-ccc644a66bcf" providerId="ADAL" clId="{440A7AAF-7DDB-42FD-98B9-6EDCED8E2FE5}" dt="2023-06-10T12:13:51.891" v="999" actId="115"/>
          <ac:spMkLst>
            <pc:docMk/>
            <pc:sldMk cId="3270032597" sldId="591"/>
            <ac:spMk id="15" creationId="{00000000-0000-0000-0000-000000000000}"/>
          </ac:spMkLst>
        </pc:spChg>
      </pc:sldChg>
      <pc:sldChg chg="addSp delSp modSp add mod">
        <pc:chgData name="Kareem Ahmed" userId="668b7c42-9793-4d96-80a6-ccc644a66bcf" providerId="ADAL" clId="{440A7AAF-7DDB-42FD-98B9-6EDCED8E2FE5}" dt="2023-06-10T12:14:29.855" v="1007" actId="20577"/>
        <pc:sldMkLst>
          <pc:docMk/>
          <pc:sldMk cId="1791512022" sldId="592"/>
        </pc:sldMkLst>
        <pc:spChg chg="del">
          <ac:chgData name="Kareem Ahmed" userId="668b7c42-9793-4d96-80a6-ccc644a66bcf" providerId="ADAL" clId="{440A7AAF-7DDB-42FD-98B9-6EDCED8E2FE5}" dt="2023-06-10T12:12:00.287" v="979" actId="478"/>
          <ac:spMkLst>
            <pc:docMk/>
            <pc:sldMk cId="1791512022" sldId="592"/>
            <ac:spMk id="3" creationId="{F9A80F9F-74DB-1D57-04E8-E20E92A09B0A}"/>
          </ac:spMkLst>
        </pc:spChg>
        <pc:spChg chg="add del">
          <ac:chgData name="Kareem Ahmed" userId="668b7c42-9793-4d96-80a6-ccc644a66bcf" providerId="ADAL" clId="{440A7AAF-7DDB-42FD-98B9-6EDCED8E2FE5}" dt="2023-06-10T11:00:32.732" v="746"/>
          <ac:spMkLst>
            <pc:docMk/>
            <pc:sldMk cId="1791512022" sldId="592"/>
            <ac:spMk id="4" creationId="{D631775A-A293-B6F0-C462-AE94BF5F2040}"/>
          </ac:spMkLst>
        </pc:spChg>
        <pc:spChg chg="add mod">
          <ac:chgData name="Kareem Ahmed" userId="668b7c42-9793-4d96-80a6-ccc644a66bcf" providerId="ADAL" clId="{440A7AAF-7DDB-42FD-98B9-6EDCED8E2FE5}" dt="2023-06-10T12:12:00.687" v="980"/>
          <ac:spMkLst>
            <pc:docMk/>
            <pc:sldMk cId="1791512022" sldId="592"/>
            <ac:spMk id="6" creationId="{A4F27233-03B2-4635-6BA0-9B60CC6F8A0A}"/>
          </ac:spMkLst>
        </pc:spChg>
        <pc:spChg chg="mod">
          <ac:chgData name="Kareem Ahmed" userId="668b7c42-9793-4d96-80a6-ccc644a66bcf" providerId="ADAL" clId="{440A7AAF-7DDB-42FD-98B9-6EDCED8E2FE5}" dt="2023-06-10T12:14:29.855" v="1007" actId="20577"/>
          <ac:spMkLst>
            <pc:docMk/>
            <pc:sldMk cId="1791512022" sldId="592"/>
            <ac:spMk id="15" creationId="{00000000-0000-0000-0000-000000000000}"/>
          </ac:spMkLst>
        </pc:spChg>
      </pc:sldChg>
      <pc:sldChg chg="addSp delSp modSp add mod ord">
        <pc:chgData name="Kareem Ahmed" userId="668b7c42-9793-4d96-80a6-ccc644a66bcf" providerId="ADAL" clId="{440A7AAF-7DDB-42FD-98B9-6EDCED8E2FE5}" dt="2023-06-10T12:14:14.447" v="1004" actId="115"/>
        <pc:sldMkLst>
          <pc:docMk/>
          <pc:sldMk cId="2816941064" sldId="593"/>
        </pc:sldMkLst>
        <pc:spChg chg="del">
          <ac:chgData name="Kareem Ahmed" userId="668b7c42-9793-4d96-80a6-ccc644a66bcf" providerId="ADAL" clId="{440A7AAF-7DDB-42FD-98B9-6EDCED8E2FE5}" dt="2023-06-10T12:11:55.660" v="977" actId="478"/>
          <ac:spMkLst>
            <pc:docMk/>
            <pc:sldMk cId="2816941064" sldId="593"/>
            <ac:spMk id="3" creationId="{F9A80F9F-74DB-1D57-04E8-E20E92A09B0A}"/>
          </ac:spMkLst>
        </pc:spChg>
        <pc:spChg chg="add mod">
          <ac:chgData name="Kareem Ahmed" userId="668b7c42-9793-4d96-80a6-ccc644a66bcf" providerId="ADAL" clId="{440A7AAF-7DDB-42FD-98B9-6EDCED8E2FE5}" dt="2023-06-10T12:11:56.361" v="978"/>
          <ac:spMkLst>
            <pc:docMk/>
            <pc:sldMk cId="2816941064" sldId="593"/>
            <ac:spMk id="4" creationId="{B42C11DF-2EC9-B375-CF57-37374CACC90E}"/>
          </ac:spMkLst>
        </pc:spChg>
        <pc:spChg chg="mod">
          <ac:chgData name="Kareem Ahmed" userId="668b7c42-9793-4d96-80a6-ccc644a66bcf" providerId="ADAL" clId="{440A7AAF-7DDB-42FD-98B9-6EDCED8E2FE5}" dt="2023-06-10T12:14:14.447" v="1004" actId="115"/>
          <ac:spMkLst>
            <pc:docMk/>
            <pc:sldMk cId="2816941064" sldId="593"/>
            <ac:spMk id="15" creationId="{00000000-0000-0000-0000-000000000000}"/>
          </ac:spMkLst>
        </pc:spChg>
      </pc:sldChg>
      <pc:sldChg chg="addSp delSp modSp add mod">
        <pc:chgData name="Kareem Ahmed" userId="668b7c42-9793-4d96-80a6-ccc644a66bcf" providerId="ADAL" clId="{440A7AAF-7DDB-42FD-98B9-6EDCED8E2FE5}" dt="2023-06-10T12:14:45.017" v="1013" actId="115"/>
        <pc:sldMkLst>
          <pc:docMk/>
          <pc:sldMk cId="895378039" sldId="594"/>
        </pc:sldMkLst>
        <pc:spChg chg="del">
          <ac:chgData name="Kareem Ahmed" userId="668b7c42-9793-4d96-80a6-ccc644a66bcf" providerId="ADAL" clId="{440A7AAF-7DDB-42FD-98B9-6EDCED8E2FE5}" dt="2023-06-10T12:12:05.741" v="981" actId="478"/>
          <ac:spMkLst>
            <pc:docMk/>
            <pc:sldMk cId="895378039" sldId="594"/>
            <ac:spMk id="3" creationId="{F9A80F9F-74DB-1D57-04E8-E20E92A09B0A}"/>
          </ac:spMkLst>
        </pc:spChg>
        <pc:spChg chg="add del">
          <ac:chgData name="Kareem Ahmed" userId="668b7c42-9793-4d96-80a6-ccc644a66bcf" providerId="ADAL" clId="{440A7AAF-7DDB-42FD-98B9-6EDCED8E2FE5}" dt="2023-06-10T11:22:13.424" v="818"/>
          <ac:spMkLst>
            <pc:docMk/>
            <pc:sldMk cId="895378039" sldId="594"/>
            <ac:spMk id="4" creationId="{F7DE6488-6A2F-9051-0478-F2C6F5DE68FC}"/>
          </ac:spMkLst>
        </pc:spChg>
        <pc:spChg chg="add mod">
          <ac:chgData name="Kareem Ahmed" userId="668b7c42-9793-4d96-80a6-ccc644a66bcf" providerId="ADAL" clId="{440A7AAF-7DDB-42FD-98B9-6EDCED8E2FE5}" dt="2023-06-10T12:12:06.121" v="982"/>
          <ac:spMkLst>
            <pc:docMk/>
            <pc:sldMk cId="895378039" sldId="594"/>
            <ac:spMk id="6" creationId="{B01B2A6A-A0D0-3119-C522-47DB2AB25E45}"/>
          </ac:spMkLst>
        </pc:spChg>
        <pc:spChg chg="mod">
          <ac:chgData name="Kareem Ahmed" userId="668b7c42-9793-4d96-80a6-ccc644a66bcf" providerId="ADAL" clId="{440A7AAF-7DDB-42FD-98B9-6EDCED8E2FE5}" dt="2023-06-10T12:14:45.017" v="1013" actId="115"/>
          <ac:spMkLst>
            <pc:docMk/>
            <pc:sldMk cId="895378039" sldId="594"/>
            <ac:spMk id="15" creationId="{00000000-0000-0000-0000-000000000000}"/>
          </ac:spMkLst>
        </pc:spChg>
      </pc:sldChg>
      <pc:sldChg chg="add del">
        <pc:chgData name="Kareem Ahmed" userId="668b7c42-9793-4d96-80a6-ccc644a66bcf" providerId="ADAL" clId="{440A7AAF-7DDB-42FD-98B9-6EDCED8E2FE5}" dt="2023-06-10T12:12:58.811" v="995" actId="47"/>
        <pc:sldMkLst>
          <pc:docMk/>
          <pc:sldMk cId="4182239596" sldId="595"/>
        </pc:sldMkLst>
      </pc:sldChg>
      <pc:sldChg chg="addSp delSp modSp add mod">
        <pc:chgData name="Kareem Ahmed" userId="668b7c42-9793-4d96-80a6-ccc644a66bcf" providerId="ADAL" clId="{440A7AAF-7DDB-42FD-98B9-6EDCED8E2FE5}" dt="2023-06-10T12:15:04.297" v="1019" actId="115"/>
        <pc:sldMkLst>
          <pc:docMk/>
          <pc:sldMk cId="4233268882" sldId="596"/>
        </pc:sldMkLst>
        <pc:spChg chg="del">
          <ac:chgData name="Kareem Ahmed" userId="668b7c42-9793-4d96-80a6-ccc644a66bcf" providerId="ADAL" clId="{440A7AAF-7DDB-42FD-98B9-6EDCED8E2FE5}" dt="2023-06-10T12:12:10.155" v="983" actId="478"/>
          <ac:spMkLst>
            <pc:docMk/>
            <pc:sldMk cId="4233268882" sldId="596"/>
            <ac:spMk id="3" creationId="{F9A80F9F-74DB-1D57-04E8-E20E92A09B0A}"/>
          </ac:spMkLst>
        </pc:spChg>
        <pc:spChg chg="add mod">
          <ac:chgData name="Kareem Ahmed" userId="668b7c42-9793-4d96-80a6-ccc644a66bcf" providerId="ADAL" clId="{440A7AAF-7DDB-42FD-98B9-6EDCED8E2FE5}" dt="2023-06-10T12:12:10.521" v="984"/>
          <ac:spMkLst>
            <pc:docMk/>
            <pc:sldMk cId="4233268882" sldId="596"/>
            <ac:spMk id="4" creationId="{CDF1CC93-649E-4B01-0591-80E88C424BD5}"/>
          </ac:spMkLst>
        </pc:spChg>
        <pc:spChg chg="mod">
          <ac:chgData name="Kareem Ahmed" userId="668b7c42-9793-4d96-80a6-ccc644a66bcf" providerId="ADAL" clId="{440A7AAF-7DDB-42FD-98B9-6EDCED8E2FE5}" dt="2023-06-10T12:15:04.297" v="1019" actId="115"/>
          <ac:spMkLst>
            <pc:docMk/>
            <pc:sldMk cId="4233268882" sldId="596"/>
            <ac:spMk id="15" creationId="{00000000-0000-0000-0000-000000000000}"/>
          </ac:spMkLst>
        </pc:spChg>
      </pc:sldChg>
      <pc:sldChg chg="modSp add mod">
        <pc:chgData name="Kareem Ahmed" userId="668b7c42-9793-4d96-80a6-ccc644a66bcf" providerId="ADAL" clId="{440A7AAF-7DDB-42FD-98B9-6EDCED8E2FE5}" dt="2023-06-10T12:32:03.641" v="1078" actId="255"/>
        <pc:sldMkLst>
          <pc:docMk/>
          <pc:sldMk cId="1252134273" sldId="597"/>
        </pc:sldMkLst>
        <pc:spChg chg="mod">
          <ac:chgData name="Kareem Ahmed" userId="668b7c42-9793-4d96-80a6-ccc644a66bcf" providerId="ADAL" clId="{440A7AAF-7DDB-42FD-98B9-6EDCED8E2FE5}" dt="2023-06-10T12:32:03.641" v="1078" actId="255"/>
          <ac:spMkLst>
            <pc:docMk/>
            <pc:sldMk cId="1252134273" sldId="597"/>
            <ac:spMk id="15" creationId="{00000000-0000-0000-0000-000000000000}"/>
          </ac:spMkLst>
        </pc:spChg>
      </pc:sldChg>
      <pc:sldChg chg="addSp delSp modSp add mod">
        <pc:chgData name="Kareem Ahmed" userId="668b7c42-9793-4d96-80a6-ccc644a66bcf" providerId="ADAL" clId="{440A7AAF-7DDB-42FD-98B9-6EDCED8E2FE5}" dt="2023-06-10T12:32:55.088" v="1093" actId="115"/>
        <pc:sldMkLst>
          <pc:docMk/>
          <pc:sldMk cId="871625818" sldId="598"/>
        </pc:sldMkLst>
        <pc:spChg chg="add del">
          <ac:chgData name="Kareem Ahmed" userId="668b7c42-9793-4d96-80a6-ccc644a66bcf" providerId="ADAL" clId="{440A7AAF-7DDB-42FD-98B9-6EDCED8E2FE5}" dt="2023-06-10T12:32:17.593" v="1080"/>
          <ac:spMkLst>
            <pc:docMk/>
            <pc:sldMk cId="871625818" sldId="598"/>
            <ac:spMk id="3" creationId="{A524EE87-82F3-7C5E-B7C7-C49AC0B935A6}"/>
          </ac:spMkLst>
        </pc:spChg>
        <pc:spChg chg="add del">
          <ac:chgData name="Kareem Ahmed" userId="668b7c42-9793-4d96-80a6-ccc644a66bcf" providerId="ADAL" clId="{440A7AAF-7DDB-42FD-98B9-6EDCED8E2FE5}" dt="2023-06-10T12:32:42.497" v="1088"/>
          <ac:spMkLst>
            <pc:docMk/>
            <pc:sldMk cId="871625818" sldId="598"/>
            <ac:spMk id="6" creationId="{F40056BD-E592-3ACF-2817-145AFBB4966B}"/>
          </ac:spMkLst>
        </pc:spChg>
        <pc:spChg chg="mod">
          <ac:chgData name="Kareem Ahmed" userId="668b7c42-9793-4d96-80a6-ccc644a66bcf" providerId="ADAL" clId="{440A7AAF-7DDB-42FD-98B9-6EDCED8E2FE5}" dt="2023-06-10T12:32:55.088" v="1093" actId="115"/>
          <ac:spMkLst>
            <pc:docMk/>
            <pc:sldMk cId="871625818" sldId="598"/>
            <ac:spMk id="15" creationId="{00000000-0000-0000-0000-000000000000}"/>
          </ac:spMkLst>
        </pc:spChg>
      </pc:sldChg>
      <pc:sldChg chg="addSp delSp modSp add mod">
        <pc:chgData name="Kareem Ahmed" userId="668b7c42-9793-4d96-80a6-ccc644a66bcf" providerId="ADAL" clId="{440A7AAF-7DDB-42FD-98B9-6EDCED8E2FE5}" dt="2023-06-10T19:45:51.557" v="1899" actId="20577"/>
        <pc:sldMkLst>
          <pc:docMk/>
          <pc:sldMk cId="1378395346" sldId="599"/>
        </pc:sldMkLst>
        <pc:spChg chg="add del">
          <ac:chgData name="Kareem Ahmed" userId="668b7c42-9793-4d96-80a6-ccc644a66bcf" providerId="ADAL" clId="{440A7AAF-7DDB-42FD-98B9-6EDCED8E2FE5}" dt="2023-06-10T17:54:00.996" v="1206"/>
          <ac:spMkLst>
            <pc:docMk/>
            <pc:sldMk cId="1378395346" sldId="599"/>
            <ac:spMk id="4" creationId="{F2811B98-9A95-B944-178C-E9DF65307282}"/>
          </ac:spMkLst>
        </pc:spChg>
        <pc:spChg chg="add del">
          <ac:chgData name="Kareem Ahmed" userId="668b7c42-9793-4d96-80a6-ccc644a66bcf" providerId="ADAL" clId="{440A7AAF-7DDB-42FD-98B9-6EDCED8E2FE5}" dt="2023-06-10T17:59:54.358" v="1307"/>
          <ac:spMkLst>
            <pc:docMk/>
            <pc:sldMk cId="1378395346" sldId="599"/>
            <ac:spMk id="6" creationId="{B47EFF78-9777-25FE-7B4A-768ACE9BCD96}"/>
          </ac:spMkLst>
        </pc:spChg>
        <pc:spChg chg="mod">
          <ac:chgData name="Kareem Ahmed" userId="668b7c42-9793-4d96-80a6-ccc644a66bcf" providerId="ADAL" clId="{440A7AAF-7DDB-42FD-98B9-6EDCED8E2FE5}" dt="2023-06-10T19:45:51.557" v="1899" actId="20577"/>
          <ac:spMkLst>
            <pc:docMk/>
            <pc:sldMk cId="1378395346" sldId="599"/>
            <ac:spMk id="48" creationId="{050976E4-0CF2-BA00-34CA-2F9419409B9E}"/>
          </ac:spMkLst>
        </pc:spChg>
      </pc:sldChg>
      <pc:sldChg chg="modSp add mod ord">
        <pc:chgData name="Kareem Ahmed" userId="668b7c42-9793-4d96-80a6-ccc644a66bcf" providerId="ADAL" clId="{440A7AAF-7DDB-42FD-98B9-6EDCED8E2FE5}" dt="2023-06-10T17:59:22.776" v="1256"/>
        <pc:sldMkLst>
          <pc:docMk/>
          <pc:sldMk cId="3067020613" sldId="600"/>
        </pc:sldMkLst>
        <pc:spChg chg="mod">
          <ac:chgData name="Kareem Ahmed" userId="668b7c42-9793-4d96-80a6-ccc644a66bcf" providerId="ADAL" clId="{440A7AAF-7DDB-42FD-98B9-6EDCED8E2FE5}" dt="2023-06-10T17:59:16.992" v="1254" actId="20577"/>
          <ac:spMkLst>
            <pc:docMk/>
            <pc:sldMk cId="3067020613" sldId="600"/>
            <ac:spMk id="48" creationId="{050976E4-0CF2-BA00-34CA-2F9419409B9E}"/>
          </ac:spMkLst>
        </pc:spChg>
      </pc:sldChg>
      <pc:sldChg chg="addSp delSp modSp add mod">
        <pc:chgData name="Kareem Ahmed" userId="668b7c42-9793-4d96-80a6-ccc644a66bcf" providerId="ADAL" clId="{440A7AAF-7DDB-42FD-98B9-6EDCED8E2FE5}" dt="2023-06-10T18:18:03.169" v="1474" actId="20577"/>
        <pc:sldMkLst>
          <pc:docMk/>
          <pc:sldMk cId="1681222377" sldId="601"/>
        </pc:sldMkLst>
        <pc:spChg chg="add del">
          <ac:chgData name="Kareem Ahmed" userId="668b7c42-9793-4d96-80a6-ccc644a66bcf" providerId="ADAL" clId="{440A7AAF-7DDB-42FD-98B9-6EDCED8E2FE5}" dt="2023-06-10T18:12:43.021" v="1389"/>
          <ac:spMkLst>
            <pc:docMk/>
            <pc:sldMk cId="1681222377" sldId="601"/>
            <ac:spMk id="4" creationId="{323F1AD1-185F-1817-92E6-E3DBE4DD5F04}"/>
          </ac:spMkLst>
        </pc:spChg>
        <pc:spChg chg="add del">
          <ac:chgData name="Kareem Ahmed" userId="668b7c42-9793-4d96-80a6-ccc644a66bcf" providerId="ADAL" clId="{440A7AAF-7DDB-42FD-98B9-6EDCED8E2FE5}" dt="2023-06-10T18:16:47.012" v="1457"/>
          <ac:spMkLst>
            <pc:docMk/>
            <pc:sldMk cId="1681222377" sldId="601"/>
            <ac:spMk id="6" creationId="{39A820DC-1D29-F337-1E25-74C5D0449317}"/>
          </ac:spMkLst>
        </pc:spChg>
        <pc:spChg chg="mod">
          <ac:chgData name="Kareem Ahmed" userId="668b7c42-9793-4d96-80a6-ccc644a66bcf" providerId="ADAL" clId="{440A7AAF-7DDB-42FD-98B9-6EDCED8E2FE5}" dt="2023-06-10T18:18:03.169" v="1474" actId="20577"/>
          <ac:spMkLst>
            <pc:docMk/>
            <pc:sldMk cId="1681222377" sldId="601"/>
            <ac:spMk id="48" creationId="{050976E4-0CF2-BA00-34CA-2F9419409B9E}"/>
          </ac:spMkLst>
        </pc:spChg>
      </pc:sldChg>
      <pc:sldChg chg="modSp add mod">
        <pc:chgData name="Kareem Ahmed" userId="668b7c42-9793-4d96-80a6-ccc644a66bcf" providerId="ADAL" clId="{440A7AAF-7DDB-42FD-98B9-6EDCED8E2FE5}" dt="2023-06-10T18:33:27.049" v="1596" actId="1076"/>
        <pc:sldMkLst>
          <pc:docMk/>
          <pc:sldMk cId="2726191228" sldId="602"/>
        </pc:sldMkLst>
        <pc:spChg chg="mod">
          <ac:chgData name="Kareem Ahmed" userId="668b7c42-9793-4d96-80a6-ccc644a66bcf" providerId="ADAL" clId="{440A7AAF-7DDB-42FD-98B9-6EDCED8E2FE5}" dt="2023-06-10T18:33:27.049" v="1596" actId="1076"/>
          <ac:spMkLst>
            <pc:docMk/>
            <pc:sldMk cId="2726191228" sldId="602"/>
            <ac:spMk id="48" creationId="{050976E4-0CF2-BA00-34CA-2F9419409B9E}"/>
          </ac:spMkLst>
        </pc:spChg>
      </pc:sldChg>
      <pc:sldChg chg="modSp add mod">
        <pc:chgData name="Kareem Ahmed" userId="668b7c42-9793-4d96-80a6-ccc644a66bcf" providerId="ADAL" clId="{440A7AAF-7DDB-42FD-98B9-6EDCED8E2FE5}" dt="2023-06-10T18:47:45.917" v="1720" actId="255"/>
        <pc:sldMkLst>
          <pc:docMk/>
          <pc:sldMk cId="197551246" sldId="603"/>
        </pc:sldMkLst>
        <pc:spChg chg="mod">
          <ac:chgData name="Kareem Ahmed" userId="668b7c42-9793-4d96-80a6-ccc644a66bcf" providerId="ADAL" clId="{440A7AAF-7DDB-42FD-98B9-6EDCED8E2FE5}" dt="2023-06-10T18:47:45.917" v="1720" actId="255"/>
          <ac:spMkLst>
            <pc:docMk/>
            <pc:sldMk cId="197551246" sldId="603"/>
            <ac:spMk id="48" creationId="{050976E4-0CF2-BA00-34CA-2F9419409B9E}"/>
          </ac:spMkLst>
        </pc:spChg>
      </pc:sldChg>
      <pc:sldChg chg="addSp delSp modSp add mod">
        <pc:chgData name="Kareem Ahmed" userId="668b7c42-9793-4d96-80a6-ccc644a66bcf" providerId="ADAL" clId="{440A7AAF-7DDB-42FD-98B9-6EDCED8E2FE5}" dt="2023-06-10T18:47:35.942" v="1719" actId="1076"/>
        <pc:sldMkLst>
          <pc:docMk/>
          <pc:sldMk cId="3315811982" sldId="604"/>
        </pc:sldMkLst>
        <pc:spChg chg="add del">
          <ac:chgData name="Kareem Ahmed" userId="668b7c42-9793-4d96-80a6-ccc644a66bcf" providerId="ADAL" clId="{440A7AAF-7DDB-42FD-98B9-6EDCED8E2FE5}" dt="2023-06-10T18:39:09.349" v="1630"/>
          <ac:spMkLst>
            <pc:docMk/>
            <pc:sldMk cId="3315811982" sldId="604"/>
            <ac:spMk id="4" creationId="{FA578686-C89A-8606-2C3F-AF640C6FF8AB}"/>
          </ac:spMkLst>
        </pc:spChg>
        <pc:spChg chg="add mod">
          <ac:chgData name="Kareem Ahmed" userId="668b7c42-9793-4d96-80a6-ccc644a66bcf" providerId="ADAL" clId="{440A7AAF-7DDB-42FD-98B9-6EDCED8E2FE5}" dt="2023-06-10T18:47:35.942" v="1719" actId="1076"/>
          <ac:spMkLst>
            <pc:docMk/>
            <pc:sldMk cId="3315811982" sldId="604"/>
            <ac:spMk id="6" creationId="{03049446-D2F9-D8B1-656D-719E98ACCA08}"/>
          </ac:spMkLst>
        </pc:spChg>
        <pc:spChg chg="mod">
          <ac:chgData name="Kareem Ahmed" userId="668b7c42-9793-4d96-80a6-ccc644a66bcf" providerId="ADAL" clId="{440A7AAF-7DDB-42FD-98B9-6EDCED8E2FE5}" dt="2023-06-10T18:37:29.109" v="1628" actId="113"/>
          <ac:spMkLst>
            <pc:docMk/>
            <pc:sldMk cId="3315811982" sldId="604"/>
            <ac:spMk id="48" creationId="{050976E4-0CF2-BA00-34CA-2F9419409B9E}"/>
          </ac:spMkLst>
        </pc:spChg>
      </pc:sldChg>
      <pc:sldChg chg="modSp add mod">
        <pc:chgData name="Kareem Ahmed" userId="668b7c42-9793-4d96-80a6-ccc644a66bcf" providerId="ADAL" clId="{440A7AAF-7DDB-42FD-98B9-6EDCED8E2FE5}" dt="2023-06-10T18:44:49.586" v="1715" actId="6549"/>
        <pc:sldMkLst>
          <pc:docMk/>
          <pc:sldMk cId="507957254" sldId="605"/>
        </pc:sldMkLst>
        <pc:spChg chg="mod">
          <ac:chgData name="Kareem Ahmed" userId="668b7c42-9793-4d96-80a6-ccc644a66bcf" providerId="ADAL" clId="{440A7AAF-7DDB-42FD-98B9-6EDCED8E2FE5}" dt="2023-06-10T18:44:49.586" v="1715" actId="6549"/>
          <ac:spMkLst>
            <pc:docMk/>
            <pc:sldMk cId="507957254" sldId="605"/>
            <ac:spMk id="6" creationId="{03049446-D2F9-D8B1-656D-719E98ACCA08}"/>
          </ac:spMkLst>
        </pc:spChg>
      </pc:sldChg>
      <pc:sldChg chg="addSp delSp modSp add del mod">
        <pc:chgData name="Kareem Ahmed" userId="668b7c42-9793-4d96-80a6-ccc644a66bcf" providerId="ADAL" clId="{440A7AAF-7DDB-42FD-98B9-6EDCED8E2FE5}" dt="2023-06-10T19:24:58.414" v="1784" actId="1076"/>
        <pc:sldMkLst>
          <pc:docMk/>
          <pc:sldMk cId="3542305134" sldId="606"/>
        </pc:sldMkLst>
        <pc:spChg chg="add del">
          <ac:chgData name="Kareem Ahmed" userId="668b7c42-9793-4d96-80a6-ccc644a66bcf" providerId="ADAL" clId="{440A7AAF-7DDB-42FD-98B9-6EDCED8E2FE5}" dt="2023-06-10T18:53:54.154" v="1724"/>
          <ac:spMkLst>
            <pc:docMk/>
            <pc:sldMk cId="3542305134" sldId="606"/>
            <ac:spMk id="4" creationId="{95283D3E-7BCB-DE46-62A5-6C5F17DA8E31}"/>
          </ac:spMkLst>
        </pc:spChg>
        <pc:spChg chg="mod">
          <ac:chgData name="Kareem Ahmed" userId="668b7c42-9793-4d96-80a6-ccc644a66bcf" providerId="ADAL" clId="{440A7AAF-7DDB-42FD-98B9-6EDCED8E2FE5}" dt="2023-06-10T19:24:58.414" v="1784" actId="1076"/>
          <ac:spMkLst>
            <pc:docMk/>
            <pc:sldMk cId="3542305134" sldId="606"/>
            <ac:spMk id="6" creationId="{03049446-D2F9-D8B1-656D-719E98ACCA08}"/>
          </ac:spMkLst>
        </pc:spChg>
        <pc:spChg chg="mod">
          <ac:chgData name="Kareem Ahmed" userId="668b7c42-9793-4d96-80a6-ccc644a66bcf" providerId="ADAL" clId="{440A7AAF-7DDB-42FD-98B9-6EDCED8E2FE5}" dt="2023-06-10T19:24:55.835" v="1783" actId="1076"/>
          <ac:spMkLst>
            <pc:docMk/>
            <pc:sldMk cId="3542305134" sldId="606"/>
            <ac:spMk id="25" creationId="{2BC869EB-5623-4AA1-9123-4AF9DF916049}"/>
          </ac:spMkLst>
        </pc:spChg>
        <pc:spChg chg="mod">
          <ac:chgData name="Kareem Ahmed" userId="668b7c42-9793-4d96-80a6-ccc644a66bcf" providerId="ADAL" clId="{440A7AAF-7DDB-42FD-98B9-6EDCED8E2FE5}" dt="2023-06-10T18:54:09.929" v="1733" actId="20577"/>
          <ac:spMkLst>
            <pc:docMk/>
            <pc:sldMk cId="3542305134" sldId="606"/>
            <ac:spMk id="48" creationId="{050976E4-0CF2-BA00-34CA-2F9419409B9E}"/>
          </ac:spMkLst>
        </pc:spChg>
      </pc:sldChg>
      <pc:sldChg chg="addSp delSp modSp add mod">
        <pc:chgData name="Kareem Ahmed" userId="668b7c42-9793-4d96-80a6-ccc644a66bcf" providerId="ADAL" clId="{440A7AAF-7DDB-42FD-98B9-6EDCED8E2FE5}" dt="2023-06-10T19:24:03.791" v="1781" actId="20577"/>
        <pc:sldMkLst>
          <pc:docMk/>
          <pc:sldMk cId="2326833782" sldId="607"/>
        </pc:sldMkLst>
        <pc:spChg chg="mod">
          <ac:chgData name="Kareem Ahmed" userId="668b7c42-9793-4d96-80a6-ccc644a66bcf" providerId="ADAL" clId="{440A7AAF-7DDB-42FD-98B9-6EDCED8E2FE5}" dt="2023-06-10T19:09:21.085" v="1779" actId="14100"/>
          <ac:spMkLst>
            <pc:docMk/>
            <pc:sldMk cId="2326833782" sldId="607"/>
            <ac:spMk id="2" creationId="{48D6FEC8-BEE1-472C-B140-88A9A17FC355}"/>
          </ac:spMkLst>
        </pc:spChg>
        <pc:spChg chg="add del">
          <ac:chgData name="Kareem Ahmed" userId="668b7c42-9793-4d96-80a6-ccc644a66bcf" providerId="ADAL" clId="{440A7AAF-7DDB-42FD-98B9-6EDCED8E2FE5}" dt="2023-06-10T19:08:33.641" v="1760"/>
          <ac:spMkLst>
            <pc:docMk/>
            <pc:sldMk cId="2326833782" sldId="607"/>
            <ac:spMk id="4" creationId="{214741B3-4975-EE28-3D84-71986B8A8AC2}"/>
          </ac:spMkLst>
        </pc:spChg>
        <pc:spChg chg="mod">
          <ac:chgData name="Kareem Ahmed" userId="668b7c42-9793-4d96-80a6-ccc644a66bcf" providerId="ADAL" clId="{440A7AAF-7DDB-42FD-98B9-6EDCED8E2FE5}" dt="2023-06-10T19:24:03.791" v="1781" actId="20577"/>
          <ac:spMkLst>
            <pc:docMk/>
            <pc:sldMk cId="2326833782" sldId="607"/>
            <ac:spMk id="6" creationId="{03049446-D2F9-D8B1-656D-719E98ACCA08}"/>
          </ac:spMkLst>
        </pc:spChg>
      </pc:sldChg>
      <pc:sldChg chg="addSp delSp modSp add mod">
        <pc:chgData name="Kareem Ahmed" userId="668b7c42-9793-4d96-80a6-ccc644a66bcf" providerId="ADAL" clId="{440A7AAF-7DDB-42FD-98B9-6EDCED8E2FE5}" dt="2023-06-10T19:28:13.713" v="1809" actId="20577"/>
        <pc:sldMkLst>
          <pc:docMk/>
          <pc:sldMk cId="3234204914" sldId="608"/>
        </pc:sldMkLst>
        <pc:spChg chg="add del">
          <ac:chgData name="Kareem Ahmed" userId="668b7c42-9793-4d96-80a6-ccc644a66bcf" providerId="ADAL" clId="{440A7AAF-7DDB-42FD-98B9-6EDCED8E2FE5}" dt="2023-06-10T19:26:21.804" v="1787"/>
          <ac:spMkLst>
            <pc:docMk/>
            <pc:sldMk cId="3234204914" sldId="608"/>
            <ac:spMk id="4" creationId="{CAEBB06D-811B-066D-A387-DCDD95646A2D}"/>
          </ac:spMkLst>
        </pc:spChg>
        <pc:spChg chg="mod">
          <ac:chgData name="Kareem Ahmed" userId="668b7c42-9793-4d96-80a6-ccc644a66bcf" providerId="ADAL" clId="{440A7AAF-7DDB-42FD-98B9-6EDCED8E2FE5}" dt="2023-06-10T19:28:13.713" v="1809" actId="20577"/>
          <ac:spMkLst>
            <pc:docMk/>
            <pc:sldMk cId="3234204914" sldId="608"/>
            <ac:spMk id="6" creationId="{03049446-D2F9-D8B1-656D-719E98ACCA08}"/>
          </ac:spMkLst>
        </pc:spChg>
      </pc:sldChg>
      <pc:sldChg chg="addSp delSp modSp add mod">
        <pc:chgData name="Kareem Ahmed" userId="668b7c42-9793-4d96-80a6-ccc644a66bcf" providerId="ADAL" clId="{440A7AAF-7DDB-42FD-98B9-6EDCED8E2FE5}" dt="2023-06-10T20:00:03.256" v="2018" actId="115"/>
        <pc:sldMkLst>
          <pc:docMk/>
          <pc:sldMk cId="3006886924" sldId="609"/>
        </pc:sldMkLst>
        <pc:spChg chg="add del">
          <ac:chgData name="Kareem Ahmed" userId="668b7c42-9793-4d96-80a6-ccc644a66bcf" providerId="ADAL" clId="{440A7AAF-7DDB-42FD-98B9-6EDCED8E2FE5}" dt="2023-06-10T19:31:23.539" v="1816"/>
          <ac:spMkLst>
            <pc:docMk/>
            <pc:sldMk cId="3006886924" sldId="609"/>
            <ac:spMk id="4" creationId="{0A86BCCE-94B1-170B-82E2-F6A77EE42B15}"/>
          </ac:spMkLst>
        </pc:spChg>
        <pc:spChg chg="mod">
          <ac:chgData name="Kareem Ahmed" userId="668b7c42-9793-4d96-80a6-ccc644a66bcf" providerId="ADAL" clId="{440A7AAF-7DDB-42FD-98B9-6EDCED8E2FE5}" dt="2023-06-10T20:00:03.256" v="2018" actId="115"/>
          <ac:spMkLst>
            <pc:docMk/>
            <pc:sldMk cId="3006886924" sldId="609"/>
            <ac:spMk id="6" creationId="{03049446-D2F9-D8B1-656D-719E98ACCA08}"/>
          </ac:spMkLst>
        </pc:spChg>
        <pc:spChg chg="mod">
          <ac:chgData name="Kareem Ahmed" userId="668b7c42-9793-4d96-80a6-ccc644a66bcf" providerId="ADAL" clId="{440A7AAF-7DDB-42FD-98B9-6EDCED8E2FE5}" dt="2023-06-10T19:59:45.745" v="2013" actId="1076"/>
          <ac:spMkLst>
            <pc:docMk/>
            <pc:sldMk cId="3006886924" sldId="609"/>
            <ac:spMk id="25" creationId="{2BC869EB-5623-4AA1-9123-4AF9DF916049}"/>
          </ac:spMkLst>
        </pc:spChg>
        <pc:spChg chg="mod">
          <ac:chgData name="Kareem Ahmed" userId="668b7c42-9793-4d96-80a6-ccc644a66bcf" providerId="ADAL" clId="{440A7AAF-7DDB-42FD-98B9-6EDCED8E2FE5}" dt="2023-06-10T19:46:20.840" v="1914" actId="20577"/>
          <ac:spMkLst>
            <pc:docMk/>
            <pc:sldMk cId="3006886924" sldId="609"/>
            <ac:spMk id="48" creationId="{050976E4-0CF2-BA00-34CA-2F9419409B9E}"/>
          </ac:spMkLst>
        </pc:spChg>
      </pc:sldChg>
      <pc:sldChg chg="modSp add mod ord">
        <pc:chgData name="Kareem Ahmed" userId="668b7c42-9793-4d96-80a6-ccc644a66bcf" providerId="ADAL" clId="{440A7AAF-7DDB-42FD-98B9-6EDCED8E2FE5}" dt="2023-06-10T19:44:29.585" v="1882" actId="113"/>
        <pc:sldMkLst>
          <pc:docMk/>
          <pc:sldMk cId="4137764107" sldId="610"/>
        </pc:sldMkLst>
        <pc:spChg chg="mod">
          <ac:chgData name="Kareem Ahmed" userId="668b7c42-9793-4d96-80a6-ccc644a66bcf" providerId="ADAL" clId="{440A7AAF-7DDB-42FD-98B9-6EDCED8E2FE5}" dt="2023-06-10T19:44:29.585" v="1882" actId="113"/>
          <ac:spMkLst>
            <pc:docMk/>
            <pc:sldMk cId="4137764107" sldId="610"/>
            <ac:spMk id="6" creationId="{03049446-D2F9-D8B1-656D-719E98ACCA08}"/>
          </ac:spMkLst>
        </pc:spChg>
      </pc:sldChg>
      <pc:sldChg chg="modSp add mod">
        <pc:chgData name="Kareem Ahmed" userId="668b7c42-9793-4d96-80a6-ccc644a66bcf" providerId="ADAL" clId="{440A7AAF-7DDB-42FD-98B9-6EDCED8E2FE5}" dt="2023-06-10T20:01:33.362" v="2032" actId="20577"/>
        <pc:sldMkLst>
          <pc:docMk/>
          <pc:sldMk cId="1243016747" sldId="611"/>
        </pc:sldMkLst>
        <pc:spChg chg="mod">
          <ac:chgData name="Kareem Ahmed" userId="668b7c42-9793-4d96-80a6-ccc644a66bcf" providerId="ADAL" clId="{440A7AAF-7DDB-42FD-98B9-6EDCED8E2FE5}" dt="2023-06-10T20:01:33.362" v="2032" actId="20577"/>
          <ac:spMkLst>
            <pc:docMk/>
            <pc:sldMk cId="1243016747" sldId="611"/>
            <ac:spMk id="6" creationId="{03049446-D2F9-D8B1-656D-719E98ACCA08}"/>
          </ac:spMkLst>
        </pc:spChg>
      </pc:sldChg>
      <pc:sldChg chg="addSp delSp modSp add mod">
        <pc:chgData name="Kareem Ahmed" userId="668b7c42-9793-4d96-80a6-ccc644a66bcf" providerId="ADAL" clId="{440A7AAF-7DDB-42FD-98B9-6EDCED8E2FE5}" dt="2023-06-10T20:13:27.318" v="2090" actId="115"/>
        <pc:sldMkLst>
          <pc:docMk/>
          <pc:sldMk cId="3842224121" sldId="612"/>
        </pc:sldMkLst>
        <pc:spChg chg="add del">
          <ac:chgData name="Kareem Ahmed" userId="668b7c42-9793-4d96-80a6-ccc644a66bcf" providerId="ADAL" clId="{440A7AAF-7DDB-42FD-98B9-6EDCED8E2FE5}" dt="2023-06-10T20:11:53.051" v="2051"/>
          <ac:spMkLst>
            <pc:docMk/>
            <pc:sldMk cId="3842224121" sldId="612"/>
            <ac:spMk id="4" creationId="{6CF68225-E271-37CB-EED2-D67BB1151573}"/>
          </ac:spMkLst>
        </pc:spChg>
        <pc:spChg chg="add del mod">
          <ac:chgData name="Kareem Ahmed" userId="668b7c42-9793-4d96-80a6-ccc644a66bcf" providerId="ADAL" clId="{440A7AAF-7DDB-42FD-98B9-6EDCED8E2FE5}" dt="2023-06-10T20:13:27.318" v="2090" actId="115"/>
          <ac:spMkLst>
            <pc:docMk/>
            <pc:sldMk cId="3842224121" sldId="612"/>
            <ac:spMk id="6" creationId="{03049446-D2F9-D8B1-656D-719E98ACCA08}"/>
          </ac:spMkLst>
        </pc:spChg>
      </pc:sldChg>
      <pc:sldChg chg="add del">
        <pc:chgData name="Kareem Ahmed" userId="668b7c42-9793-4d96-80a6-ccc644a66bcf" providerId="ADAL" clId="{440A7AAF-7DDB-42FD-98B9-6EDCED8E2FE5}" dt="2023-06-10T20:11:41.074" v="2047"/>
        <pc:sldMkLst>
          <pc:docMk/>
          <pc:sldMk cId="963196271" sldId="613"/>
        </pc:sldMkLst>
      </pc:sldChg>
      <pc:sldChg chg="add del">
        <pc:chgData name="Kareem Ahmed" userId="668b7c42-9793-4d96-80a6-ccc644a66bcf" providerId="ADAL" clId="{440A7AAF-7DDB-42FD-98B9-6EDCED8E2FE5}" dt="2023-06-10T20:11:28.412" v="2043"/>
        <pc:sldMkLst>
          <pc:docMk/>
          <pc:sldMk cId="2995411663" sldId="613"/>
        </pc:sldMkLst>
      </pc:sldChg>
      <pc:sldChg chg="modSp add del mod">
        <pc:chgData name="Kareem Ahmed" userId="668b7c42-9793-4d96-80a6-ccc644a66bcf" providerId="ADAL" clId="{440A7AAF-7DDB-42FD-98B9-6EDCED8E2FE5}" dt="2023-06-10T20:28:23.226" v="2174" actId="47"/>
        <pc:sldMkLst>
          <pc:docMk/>
          <pc:sldMk cId="3321555800" sldId="613"/>
        </pc:sldMkLst>
        <pc:spChg chg="mod">
          <ac:chgData name="Kareem Ahmed" userId="668b7c42-9793-4d96-80a6-ccc644a66bcf" providerId="ADAL" clId="{440A7AAF-7DDB-42FD-98B9-6EDCED8E2FE5}" dt="2023-06-10T20:25:56.811" v="2159" actId="20577"/>
          <ac:spMkLst>
            <pc:docMk/>
            <pc:sldMk cId="3321555800" sldId="613"/>
            <ac:spMk id="6" creationId="{03049446-D2F9-D8B1-656D-719E98ACCA08}"/>
          </ac:spMkLst>
        </pc:spChg>
        <pc:spChg chg="mod">
          <ac:chgData name="Kareem Ahmed" userId="668b7c42-9793-4d96-80a6-ccc644a66bcf" providerId="ADAL" clId="{440A7AAF-7DDB-42FD-98B9-6EDCED8E2FE5}" dt="2023-06-10T20:15:29.146" v="2108" actId="20577"/>
          <ac:spMkLst>
            <pc:docMk/>
            <pc:sldMk cId="3321555800" sldId="613"/>
            <ac:spMk id="48" creationId="{050976E4-0CF2-BA00-34CA-2F9419409B9E}"/>
          </ac:spMkLst>
        </pc:spChg>
      </pc:sldChg>
      <pc:sldChg chg="modSp add mod ord">
        <pc:chgData name="Kareem Ahmed" userId="668b7c42-9793-4d96-80a6-ccc644a66bcf" providerId="ADAL" clId="{440A7AAF-7DDB-42FD-98B9-6EDCED8E2FE5}" dt="2023-06-10T20:27:31.110" v="2173"/>
        <pc:sldMkLst>
          <pc:docMk/>
          <pc:sldMk cId="4234330384" sldId="614"/>
        </pc:sldMkLst>
        <pc:spChg chg="mod">
          <ac:chgData name="Kareem Ahmed" userId="668b7c42-9793-4d96-80a6-ccc644a66bcf" providerId="ADAL" clId="{440A7AAF-7DDB-42FD-98B9-6EDCED8E2FE5}" dt="2023-06-10T20:27:26.475" v="2171" actId="20577"/>
          <ac:spMkLst>
            <pc:docMk/>
            <pc:sldMk cId="4234330384" sldId="614"/>
            <ac:spMk id="6" creationId="{03049446-D2F9-D8B1-656D-719E98ACCA08}"/>
          </ac:spMkLst>
        </pc:spChg>
      </pc:sldChg>
      <pc:sldChg chg="addSp delSp modSp add mod">
        <pc:chgData name="Kareem Ahmed" userId="668b7c42-9793-4d96-80a6-ccc644a66bcf" providerId="ADAL" clId="{440A7AAF-7DDB-42FD-98B9-6EDCED8E2FE5}" dt="2023-06-10T20:46:53.561" v="2239" actId="1076"/>
        <pc:sldMkLst>
          <pc:docMk/>
          <pc:sldMk cId="3640220432" sldId="615"/>
        </pc:sldMkLst>
        <pc:spChg chg="add del">
          <ac:chgData name="Kareem Ahmed" userId="668b7c42-9793-4d96-80a6-ccc644a66bcf" providerId="ADAL" clId="{440A7AAF-7DDB-42FD-98B9-6EDCED8E2FE5}" dt="2023-06-10T20:40:06.254" v="2182"/>
          <ac:spMkLst>
            <pc:docMk/>
            <pc:sldMk cId="3640220432" sldId="615"/>
            <ac:spMk id="4" creationId="{69159C84-4142-CBDF-4CC7-829A04065B16}"/>
          </ac:spMkLst>
        </pc:spChg>
        <pc:spChg chg="mod">
          <ac:chgData name="Kareem Ahmed" userId="668b7c42-9793-4d96-80a6-ccc644a66bcf" providerId="ADAL" clId="{440A7AAF-7DDB-42FD-98B9-6EDCED8E2FE5}" dt="2023-06-10T20:46:53.561" v="2239" actId="1076"/>
          <ac:spMkLst>
            <pc:docMk/>
            <pc:sldMk cId="3640220432" sldId="615"/>
            <ac:spMk id="6" creationId="{03049446-D2F9-D8B1-656D-719E98ACCA08}"/>
          </ac:spMkLst>
        </pc:spChg>
        <pc:spChg chg="mod">
          <ac:chgData name="Kareem Ahmed" userId="668b7c42-9793-4d96-80a6-ccc644a66bcf" providerId="ADAL" clId="{440A7AAF-7DDB-42FD-98B9-6EDCED8E2FE5}" dt="2023-06-10T20:45:33.098" v="2230" actId="14100"/>
          <ac:spMkLst>
            <pc:docMk/>
            <pc:sldMk cId="3640220432" sldId="615"/>
            <ac:spMk id="25" creationId="{2BC869EB-5623-4AA1-9123-4AF9DF916049}"/>
          </ac:spMkLst>
        </pc:spChg>
        <pc:spChg chg="mod">
          <ac:chgData name="Kareem Ahmed" userId="668b7c42-9793-4d96-80a6-ccc644a66bcf" providerId="ADAL" clId="{440A7AAF-7DDB-42FD-98B9-6EDCED8E2FE5}" dt="2023-06-10T20:35:08.497" v="2180"/>
          <ac:spMkLst>
            <pc:docMk/>
            <pc:sldMk cId="3640220432" sldId="615"/>
            <ac:spMk id="48" creationId="{050976E4-0CF2-BA00-34CA-2F9419409B9E}"/>
          </ac:spMkLst>
        </pc:spChg>
      </pc:sldChg>
      <pc:sldChg chg="addSp delSp modSp add mod">
        <pc:chgData name="Kareem Ahmed" userId="668b7c42-9793-4d96-80a6-ccc644a66bcf" providerId="ADAL" clId="{440A7AAF-7DDB-42FD-98B9-6EDCED8E2FE5}" dt="2023-06-10T21:01:21.676" v="2310" actId="115"/>
        <pc:sldMkLst>
          <pc:docMk/>
          <pc:sldMk cId="3455781531" sldId="616"/>
        </pc:sldMkLst>
        <pc:spChg chg="add del">
          <ac:chgData name="Kareem Ahmed" userId="668b7c42-9793-4d96-80a6-ccc644a66bcf" providerId="ADAL" clId="{440A7AAF-7DDB-42FD-98B9-6EDCED8E2FE5}" dt="2023-06-10T21:00:37.544" v="2277"/>
          <ac:spMkLst>
            <pc:docMk/>
            <pc:sldMk cId="3455781531" sldId="616"/>
            <ac:spMk id="4" creationId="{5F221006-4548-95CE-CB9F-B67C3F0C3413}"/>
          </ac:spMkLst>
        </pc:spChg>
        <pc:spChg chg="mod">
          <ac:chgData name="Kareem Ahmed" userId="668b7c42-9793-4d96-80a6-ccc644a66bcf" providerId="ADAL" clId="{440A7AAF-7DDB-42FD-98B9-6EDCED8E2FE5}" dt="2023-06-10T21:01:21.676" v="2310" actId="115"/>
          <ac:spMkLst>
            <pc:docMk/>
            <pc:sldMk cId="3455781531" sldId="616"/>
            <ac:spMk id="6" creationId="{03049446-D2F9-D8B1-656D-719E98ACCA08}"/>
          </ac:spMkLst>
        </pc:spChg>
        <pc:spChg chg="mod">
          <ac:chgData name="Kareem Ahmed" userId="668b7c42-9793-4d96-80a6-ccc644a66bcf" providerId="ADAL" clId="{440A7AAF-7DDB-42FD-98B9-6EDCED8E2FE5}" dt="2023-06-10T21:01:11.793" v="2308" actId="14100"/>
          <ac:spMkLst>
            <pc:docMk/>
            <pc:sldMk cId="3455781531" sldId="616"/>
            <ac:spMk id="25" creationId="{2BC869EB-5623-4AA1-9123-4AF9DF916049}"/>
          </ac:spMkLst>
        </pc:spChg>
        <pc:spChg chg="mod">
          <ac:chgData name="Kareem Ahmed" userId="668b7c42-9793-4d96-80a6-ccc644a66bcf" providerId="ADAL" clId="{440A7AAF-7DDB-42FD-98B9-6EDCED8E2FE5}" dt="2023-06-10T21:00:51.511" v="2307" actId="1035"/>
          <ac:spMkLst>
            <pc:docMk/>
            <pc:sldMk cId="3455781531" sldId="616"/>
            <ac:spMk id="48" creationId="{050976E4-0CF2-BA00-34CA-2F9419409B9E}"/>
          </ac:spMkLst>
        </pc:spChg>
      </pc:sldChg>
      <pc:sldChg chg="add del">
        <pc:chgData name="Kareem Ahmed" userId="668b7c42-9793-4d96-80a6-ccc644a66bcf" providerId="ADAL" clId="{440A7AAF-7DDB-42FD-98B9-6EDCED8E2FE5}" dt="2023-06-12T12:10:13.410" v="3637" actId="47"/>
        <pc:sldMkLst>
          <pc:docMk/>
          <pc:sldMk cId="2638409722" sldId="617"/>
        </pc:sldMkLst>
      </pc:sldChg>
      <pc:sldChg chg="addSp delSp modSp add mod">
        <pc:chgData name="Kareem Ahmed" userId="668b7c42-9793-4d96-80a6-ccc644a66bcf" providerId="ADAL" clId="{440A7AAF-7DDB-42FD-98B9-6EDCED8E2FE5}" dt="2023-06-11T12:28:56.042" v="2544" actId="20577"/>
        <pc:sldMkLst>
          <pc:docMk/>
          <pc:sldMk cId="2273190223" sldId="618"/>
        </pc:sldMkLst>
        <pc:spChg chg="add del">
          <ac:chgData name="Kareem Ahmed" userId="668b7c42-9793-4d96-80a6-ccc644a66bcf" providerId="ADAL" clId="{440A7AAF-7DDB-42FD-98B9-6EDCED8E2FE5}" dt="2023-06-11T12:25:47.752" v="2476"/>
          <ac:spMkLst>
            <pc:docMk/>
            <pc:sldMk cId="2273190223" sldId="618"/>
            <ac:spMk id="4" creationId="{96C2E3A9-3B6F-2C12-3D17-20C99FD09E09}"/>
          </ac:spMkLst>
        </pc:spChg>
        <pc:spChg chg="mod">
          <ac:chgData name="Kareem Ahmed" userId="668b7c42-9793-4d96-80a6-ccc644a66bcf" providerId="ADAL" clId="{440A7AAF-7DDB-42FD-98B9-6EDCED8E2FE5}" dt="2023-06-11T12:28:56.042" v="2544" actId="20577"/>
          <ac:spMkLst>
            <pc:docMk/>
            <pc:sldMk cId="2273190223" sldId="618"/>
            <ac:spMk id="12" creationId="{050976E4-0CF2-BA00-34CA-2F9419409B9E}"/>
          </ac:spMkLst>
        </pc:spChg>
      </pc:sldChg>
      <pc:sldChg chg="modSp add mod ord">
        <pc:chgData name="Kareem Ahmed" userId="668b7c42-9793-4d96-80a6-ccc644a66bcf" providerId="ADAL" clId="{440A7AAF-7DDB-42FD-98B9-6EDCED8E2FE5}" dt="2023-06-11T12:27:51.658" v="2520"/>
        <pc:sldMkLst>
          <pc:docMk/>
          <pc:sldMk cId="3085064181" sldId="619"/>
        </pc:sldMkLst>
        <pc:spChg chg="mod">
          <ac:chgData name="Kareem Ahmed" userId="668b7c42-9793-4d96-80a6-ccc644a66bcf" providerId="ADAL" clId="{440A7AAF-7DDB-42FD-98B9-6EDCED8E2FE5}" dt="2023-06-11T12:27:47.943" v="2518" actId="20577"/>
          <ac:spMkLst>
            <pc:docMk/>
            <pc:sldMk cId="3085064181" sldId="619"/>
            <ac:spMk id="12" creationId="{050976E4-0CF2-BA00-34CA-2F9419409B9E}"/>
          </ac:spMkLst>
        </pc:spChg>
      </pc:sldChg>
      <pc:sldChg chg="addSp delSp modSp add mod">
        <pc:chgData name="Kareem Ahmed" userId="668b7c42-9793-4d96-80a6-ccc644a66bcf" providerId="ADAL" clId="{440A7AAF-7DDB-42FD-98B9-6EDCED8E2FE5}" dt="2023-06-11T12:33:40.827" v="2591" actId="115"/>
        <pc:sldMkLst>
          <pc:docMk/>
          <pc:sldMk cId="2108844287" sldId="620"/>
        </pc:sldMkLst>
        <pc:spChg chg="add del">
          <ac:chgData name="Kareem Ahmed" userId="668b7c42-9793-4d96-80a6-ccc644a66bcf" providerId="ADAL" clId="{440A7AAF-7DDB-42FD-98B9-6EDCED8E2FE5}" dt="2023-06-11T12:31:58.708" v="2549"/>
          <ac:spMkLst>
            <pc:docMk/>
            <pc:sldMk cId="2108844287" sldId="620"/>
            <ac:spMk id="4" creationId="{C4654FA4-D923-0C3F-AF6E-AD1DFC41AC08}"/>
          </ac:spMkLst>
        </pc:spChg>
        <pc:spChg chg="mod">
          <ac:chgData name="Kareem Ahmed" userId="668b7c42-9793-4d96-80a6-ccc644a66bcf" providerId="ADAL" clId="{440A7AAF-7DDB-42FD-98B9-6EDCED8E2FE5}" dt="2023-06-11T12:33:40.827" v="2591" actId="115"/>
          <ac:spMkLst>
            <pc:docMk/>
            <pc:sldMk cId="2108844287" sldId="620"/>
            <ac:spMk id="12" creationId="{050976E4-0CF2-BA00-34CA-2F9419409B9E}"/>
          </ac:spMkLst>
        </pc:spChg>
      </pc:sldChg>
      <pc:sldChg chg="modSp add mod">
        <pc:chgData name="Kareem Ahmed" userId="668b7c42-9793-4d96-80a6-ccc644a66bcf" providerId="ADAL" clId="{440A7AAF-7DDB-42FD-98B9-6EDCED8E2FE5}" dt="2023-06-11T12:34:32.695" v="2619" actId="20577"/>
        <pc:sldMkLst>
          <pc:docMk/>
          <pc:sldMk cId="3530369394" sldId="621"/>
        </pc:sldMkLst>
        <pc:spChg chg="mod">
          <ac:chgData name="Kareem Ahmed" userId="668b7c42-9793-4d96-80a6-ccc644a66bcf" providerId="ADAL" clId="{440A7AAF-7DDB-42FD-98B9-6EDCED8E2FE5}" dt="2023-06-11T12:34:32.695" v="2619" actId="20577"/>
          <ac:spMkLst>
            <pc:docMk/>
            <pc:sldMk cId="3530369394" sldId="621"/>
            <ac:spMk id="12" creationId="{050976E4-0CF2-BA00-34CA-2F9419409B9E}"/>
          </ac:spMkLst>
        </pc:spChg>
      </pc:sldChg>
      <pc:sldChg chg="modSp add del mod">
        <pc:chgData name="Kareem Ahmed" userId="668b7c42-9793-4d96-80a6-ccc644a66bcf" providerId="ADAL" clId="{440A7AAF-7DDB-42FD-98B9-6EDCED8E2FE5}" dt="2023-06-11T12:43:01.075" v="2658" actId="47"/>
        <pc:sldMkLst>
          <pc:docMk/>
          <pc:sldMk cId="2271568098" sldId="622"/>
        </pc:sldMkLst>
        <pc:spChg chg="mod">
          <ac:chgData name="Kareem Ahmed" userId="668b7c42-9793-4d96-80a6-ccc644a66bcf" providerId="ADAL" clId="{440A7AAF-7DDB-42FD-98B9-6EDCED8E2FE5}" dt="2023-06-11T12:38:16.830" v="2651"/>
          <ac:spMkLst>
            <pc:docMk/>
            <pc:sldMk cId="2271568098" sldId="622"/>
            <ac:spMk id="12" creationId="{050976E4-0CF2-BA00-34CA-2F9419409B9E}"/>
          </ac:spMkLst>
        </pc:spChg>
      </pc:sldChg>
      <pc:sldChg chg="modSp add mod">
        <pc:chgData name="Kareem Ahmed" userId="668b7c42-9793-4d96-80a6-ccc644a66bcf" providerId="ADAL" clId="{440A7AAF-7DDB-42FD-98B9-6EDCED8E2FE5}" dt="2023-06-11T13:04:08.192" v="2878" actId="20577"/>
        <pc:sldMkLst>
          <pc:docMk/>
          <pc:sldMk cId="1120695003" sldId="623"/>
        </pc:sldMkLst>
        <pc:spChg chg="mod">
          <ac:chgData name="Kareem Ahmed" userId="668b7c42-9793-4d96-80a6-ccc644a66bcf" providerId="ADAL" clId="{440A7AAF-7DDB-42FD-98B9-6EDCED8E2FE5}" dt="2023-06-11T13:04:08.192" v="2878" actId="20577"/>
          <ac:spMkLst>
            <pc:docMk/>
            <pc:sldMk cId="1120695003" sldId="623"/>
            <ac:spMk id="12" creationId="{050976E4-0CF2-BA00-34CA-2F9419409B9E}"/>
          </ac:spMkLst>
        </pc:spChg>
      </pc:sldChg>
      <pc:sldChg chg="modSp add mod">
        <pc:chgData name="Kareem Ahmed" userId="668b7c42-9793-4d96-80a6-ccc644a66bcf" providerId="ADAL" clId="{440A7AAF-7DDB-42FD-98B9-6EDCED8E2FE5}" dt="2023-06-11T12:47:06.956" v="2876" actId="20577"/>
        <pc:sldMkLst>
          <pc:docMk/>
          <pc:sldMk cId="1697554020" sldId="624"/>
        </pc:sldMkLst>
        <pc:spChg chg="mod">
          <ac:chgData name="Kareem Ahmed" userId="668b7c42-9793-4d96-80a6-ccc644a66bcf" providerId="ADAL" clId="{440A7AAF-7DDB-42FD-98B9-6EDCED8E2FE5}" dt="2023-06-11T12:47:06.956" v="2876" actId="20577"/>
          <ac:spMkLst>
            <pc:docMk/>
            <pc:sldMk cId="1697554020" sldId="624"/>
            <ac:spMk id="12" creationId="{050976E4-0CF2-BA00-34CA-2F9419409B9E}"/>
          </ac:spMkLst>
        </pc:spChg>
      </pc:sldChg>
      <pc:sldChg chg="addSp delSp modSp add mod">
        <pc:chgData name="Kareem Ahmed" userId="668b7c42-9793-4d96-80a6-ccc644a66bcf" providerId="ADAL" clId="{440A7AAF-7DDB-42FD-98B9-6EDCED8E2FE5}" dt="2023-06-11T13:26:20.918" v="3154" actId="1076"/>
        <pc:sldMkLst>
          <pc:docMk/>
          <pc:sldMk cId="4043647396" sldId="625"/>
        </pc:sldMkLst>
        <pc:spChg chg="add del">
          <ac:chgData name="Kareem Ahmed" userId="668b7c42-9793-4d96-80a6-ccc644a66bcf" providerId="ADAL" clId="{440A7AAF-7DDB-42FD-98B9-6EDCED8E2FE5}" dt="2023-06-11T13:19:02.796" v="3083"/>
          <ac:spMkLst>
            <pc:docMk/>
            <pc:sldMk cId="4043647396" sldId="625"/>
            <ac:spMk id="3" creationId="{BE8CD222-FB2A-A889-EFD7-BA88D775E00F}"/>
          </ac:spMkLst>
        </pc:spChg>
        <pc:spChg chg="mod">
          <ac:chgData name="Kareem Ahmed" userId="668b7c42-9793-4d96-80a6-ccc644a66bcf" providerId="ADAL" clId="{440A7AAF-7DDB-42FD-98B9-6EDCED8E2FE5}" dt="2023-06-11T13:25:31.972" v="3143" actId="20577"/>
          <ac:spMkLst>
            <pc:docMk/>
            <pc:sldMk cId="4043647396" sldId="625"/>
            <ac:spMk id="10" creationId="{050976E4-0CF2-BA00-34CA-2F9419409B9E}"/>
          </ac:spMkLst>
        </pc:spChg>
        <pc:spChg chg="mod">
          <ac:chgData name="Kareem Ahmed" userId="668b7c42-9793-4d96-80a6-ccc644a66bcf" providerId="ADAL" clId="{440A7AAF-7DDB-42FD-98B9-6EDCED8E2FE5}" dt="2023-06-11T13:26:12.456" v="3149" actId="1076"/>
          <ac:spMkLst>
            <pc:docMk/>
            <pc:sldMk cId="4043647396" sldId="625"/>
            <ac:spMk id="25" creationId="{2BC869EB-5623-4AA1-9123-4AF9DF916049}"/>
          </ac:spMkLst>
        </pc:spChg>
        <pc:picChg chg="add mod">
          <ac:chgData name="Kareem Ahmed" userId="668b7c42-9793-4d96-80a6-ccc644a66bcf" providerId="ADAL" clId="{440A7AAF-7DDB-42FD-98B9-6EDCED8E2FE5}" dt="2023-06-11T13:25:34.679" v="3144" actId="1076"/>
          <ac:picMkLst>
            <pc:docMk/>
            <pc:sldMk cId="4043647396" sldId="625"/>
            <ac:picMk id="4" creationId="{63AED869-2CA7-CA49-71E2-6F011BBB04A6}"/>
          </ac:picMkLst>
        </pc:picChg>
        <pc:picChg chg="add mod">
          <ac:chgData name="Kareem Ahmed" userId="668b7c42-9793-4d96-80a6-ccc644a66bcf" providerId="ADAL" clId="{440A7AAF-7DDB-42FD-98B9-6EDCED8E2FE5}" dt="2023-06-11T13:26:20.918" v="3154" actId="1076"/>
          <ac:picMkLst>
            <pc:docMk/>
            <pc:sldMk cId="4043647396" sldId="625"/>
            <ac:picMk id="10243" creationId="{EE1AB864-6F1D-ED56-F769-1FBE4A5D218B}"/>
          </ac:picMkLst>
        </pc:picChg>
      </pc:sldChg>
      <pc:sldChg chg="addSp delSp modSp add mod">
        <pc:chgData name="Kareem Ahmed" userId="668b7c42-9793-4d96-80a6-ccc644a66bcf" providerId="ADAL" clId="{440A7AAF-7DDB-42FD-98B9-6EDCED8E2FE5}" dt="2023-06-11T13:30:20.282" v="3298" actId="20577"/>
        <pc:sldMkLst>
          <pc:docMk/>
          <pc:sldMk cId="3848367994" sldId="626"/>
        </pc:sldMkLst>
        <pc:spChg chg="add del">
          <ac:chgData name="Kareem Ahmed" userId="668b7c42-9793-4d96-80a6-ccc644a66bcf" providerId="ADAL" clId="{440A7AAF-7DDB-42FD-98B9-6EDCED8E2FE5}" dt="2023-06-11T13:27:42.186" v="3207"/>
          <ac:spMkLst>
            <pc:docMk/>
            <pc:sldMk cId="3848367994" sldId="626"/>
            <ac:spMk id="3" creationId="{B2671997-A81C-90B9-6FE9-7C8108383927}"/>
          </ac:spMkLst>
        </pc:spChg>
        <pc:spChg chg="mod">
          <ac:chgData name="Kareem Ahmed" userId="668b7c42-9793-4d96-80a6-ccc644a66bcf" providerId="ADAL" clId="{440A7AAF-7DDB-42FD-98B9-6EDCED8E2FE5}" dt="2023-06-11T13:30:20.282" v="3298" actId="20577"/>
          <ac:spMkLst>
            <pc:docMk/>
            <pc:sldMk cId="3848367994" sldId="626"/>
            <ac:spMk id="10" creationId="{050976E4-0CF2-BA00-34CA-2F9419409B9E}"/>
          </ac:spMkLst>
        </pc:spChg>
      </pc:sldChg>
      <pc:sldChg chg="addSp delSp modSp add mod">
        <pc:chgData name="Kareem Ahmed" userId="668b7c42-9793-4d96-80a6-ccc644a66bcf" providerId="ADAL" clId="{440A7AAF-7DDB-42FD-98B9-6EDCED8E2FE5}" dt="2023-06-11T13:32:57.356" v="3365" actId="20577"/>
        <pc:sldMkLst>
          <pc:docMk/>
          <pc:sldMk cId="2083618331" sldId="627"/>
        </pc:sldMkLst>
        <pc:spChg chg="add del">
          <ac:chgData name="Kareem Ahmed" userId="668b7c42-9793-4d96-80a6-ccc644a66bcf" providerId="ADAL" clId="{440A7AAF-7DDB-42FD-98B9-6EDCED8E2FE5}" dt="2023-06-11T13:31:53.074" v="3341"/>
          <ac:spMkLst>
            <pc:docMk/>
            <pc:sldMk cId="2083618331" sldId="627"/>
            <ac:spMk id="3" creationId="{1EB4D29A-CE26-66A6-E7AC-BE0EFF0623E0}"/>
          </ac:spMkLst>
        </pc:spChg>
        <pc:spChg chg="mod">
          <ac:chgData name="Kareem Ahmed" userId="668b7c42-9793-4d96-80a6-ccc644a66bcf" providerId="ADAL" clId="{440A7AAF-7DDB-42FD-98B9-6EDCED8E2FE5}" dt="2023-06-11T13:32:57.356" v="3365" actId="20577"/>
          <ac:spMkLst>
            <pc:docMk/>
            <pc:sldMk cId="2083618331" sldId="627"/>
            <ac:spMk id="10" creationId="{050976E4-0CF2-BA00-34CA-2F9419409B9E}"/>
          </ac:spMkLst>
        </pc:spChg>
      </pc:sldChg>
      <pc:sldChg chg="addSp delSp modSp add mod">
        <pc:chgData name="Kareem Ahmed" userId="668b7c42-9793-4d96-80a6-ccc644a66bcf" providerId="ADAL" clId="{440A7AAF-7DDB-42FD-98B9-6EDCED8E2FE5}" dt="2023-06-11T17:35:49.619" v="3580" actId="20577"/>
        <pc:sldMkLst>
          <pc:docMk/>
          <pc:sldMk cId="974707422" sldId="628"/>
        </pc:sldMkLst>
        <pc:spChg chg="add del">
          <ac:chgData name="Kareem Ahmed" userId="668b7c42-9793-4d96-80a6-ccc644a66bcf" providerId="ADAL" clId="{440A7AAF-7DDB-42FD-98B9-6EDCED8E2FE5}" dt="2023-06-11T17:34:23.642" v="3506"/>
          <ac:spMkLst>
            <pc:docMk/>
            <pc:sldMk cId="974707422" sldId="628"/>
            <ac:spMk id="3" creationId="{84A0B96B-421C-752A-0486-FC0E093BA379}"/>
          </ac:spMkLst>
        </pc:spChg>
        <pc:spChg chg="mod">
          <ac:chgData name="Kareem Ahmed" userId="668b7c42-9793-4d96-80a6-ccc644a66bcf" providerId="ADAL" clId="{440A7AAF-7DDB-42FD-98B9-6EDCED8E2FE5}" dt="2023-06-11T17:35:49.619" v="3580" actId="20577"/>
          <ac:spMkLst>
            <pc:docMk/>
            <pc:sldMk cId="974707422" sldId="628"/>
            <ac:spMk id="12" creationId="{050976E4-0CF2-BA00-34CA-2F9419409B9E}"/>
          </ac:spMkLst>
        </pc:spChg>
      </pc:sldChg>
      <pc:sldChg chg="modSp add del mod">
        <pc:chgData name="Kareem Ahmed" userId="668b7c42-9793-4d96-80a6-ccc644a66bcf" providerId="ADAL" clId="{440A7AAF-7DDB-42FD-98B9-6EDCED8E2FE5}" dt="2023-06-11T17:41:29.126" v="3592" actId="47"/>
        <pc:sldMkLst>
          <pc:docMk/>
          <pc:sldMk cId="3601021984" sldId="629"/>
        </pc:sldMkLst>
        <pc:spChg chg="mod">
          <ac:chgData name="Kareem Ahmed" userId="668b7c42-9793-4d96-80a6-ccc644a66bcf" providerId="ADAL" clId="{440A7AAF-7DDB-42FD-98B9-6EDCED8E2FE5}" dt="2023-06-11T17:40:02.548" v="3584"/>
          <ac:spMkLst>
            <pc:docMk/>
            <pc:sldMk cId="3601021984" sldId="629"/>
            <ac:spMk id="12" creationId="{050976E4-0CF2-BA00-34CA-2F9419409B9E}"/>
          </ac:spMkLst>
        </pc:spChg>
      </pc:sldChg>
      <pc:sldChg chg="modSp add mod ord">
        <pc:chgData name="Kareem Ahmed" userId="668b7c42-9793-4d96-80a6-ccc644a66bcf" providerId="ADAL" clId="{440A7AAF-7DDB-42FD-98B9-6EDCED8E2FE5}" dt="2023-06-11T17:43:02.182" v="3613" actId="20577"/>
        <pc:sldMkLst>
          <pc:docMk/>
          <pc:sldMk cId="1327879195" sldId="630"/>
        </pc:sldMkLst>
        <pc:spChg chg="mod">
          <ac:chgData name="Kareem Ahmed" userId="668b7c42-9793-4d96-80a6-ccc644a66bcf" providerId="ADAL" clId="{440A7AAF-7DDB-42FD-98B9-6EDCED8E2FE5}" dt="2023-06-11T17:43:02.182" v="3613" actId="20577"/>
          <ac:spMkLst>
            <pc:docMk/>
            <pc:sldMk cId="1327879195" sldId="630"/>
            <ac:spMk id="12" creationId="{050976E4-0CF2-BA00-34CA-2F9419409B9E}"/>
          </ac:spMkLst>
        </pc:spChg>
      </pc:sldChg>
      <pc:sldChg chg="modSp add mod ord">
        <pc:chgData name="Kareem Ahmed" userId="668b7c42-9793-4d96-80a6-ccc644a66bcf" providerId="ADAL" clId="{440A7AAF-7DDB-42FD-98B9-6EDCED8E2FE5}" dt="2023-06-11T17:42:08.406" v="3596"/>
        <pc:sldMkLst>
          <pc:docMk/>
          <pc:sldMk cId="3708283426" sldId="631"/>
        </pc:sldMkLst>
        <pc:spChg chg="mod">
          <ac:chgData name="Kareem Ahmed" userId="668b7c42-9793-4d96-80a6-ccc644a66bcf" providerId="ADAL" clId="{440A7AAF-7DDB-42FD-98B9-6EDCED8E2FE5}" dt="2023-06-11T17:42:02.530" v="3594" actId="20577"/>
          <ac:spMkLst>
            <pc:docMk/>
            <pc:sldMk cId="3708283426" sldId="631"/>
            <ac:spMk id="12" creationId="{050976E4-0CF2-BA00-34CA-2F9419409B9E}"/>
          </ac:spMkLst>
        </pc:spChg>
      </pc:sldChg>
      <pc:sldChg chg="modSp add del mod">
        <pc:chgData name="Kareem Ahmed" userId="668b7c42-9793-4d96-80a6-ccc644a66bcf" providerId="ADAL" clId="{440A7AAF-7DDB-42FD-98B9-6EDCED8E2FE5}" dt="2023-06-11T18:13:34.807" v="3632" actId="47"/>
        <pc:sldMkLst>
          <pc:docMk/>
          <pc:sldMk cId="942225219" sldId="632"/>
        </pc:sldMkLst>
        <pc:spChg chg="mod">
          <ac:chgData name="Kareem Ahmed" userId="668b7c42-9793-4d96-80a6-ccc644a66bcf" providerId="ADAL" clId="{440A7AAF-7DDB-42FD-98B9-6EDCED8E2FE5}" dt="2023-06-11T17:45:38.902" v="3631" actId="20577"/>
          <ac:spMkLst>
            <pc:docMk/>
            <pc:sldMk cId="942225219" sldId="632"/>
            <ac:spMk id="12" creationId="{050976E4-0CF2-BA00-34CA-2F9419409B9E}"/>
          </ac:spMkLst>
        </pc:spChg>
      </pc:sldChg>
      <pc:sldChg chg="modSp add mod">
        <pc:chgData name="Kareem Ahmed" userId="668b7c42-9793-4d96-80a6-ccc644a66bcf" providerId="ADAL" clId="{440A7AAF-7DDB-42FD-98B9-6EDCED8E2FE5}" dt="2023-06-12T12:15:50.880" v="3680" actId="1076"/>
        <pc:sldMkLst>
          <pc:docMk/>
          <pc:sldMk cId="3850812103" sldId="643"/>
        </pc:sldMkLst>
        <pc:spChg chg="mod">
          <ac:chgData name="Kareem Ahmed" userId="668b7c42-9793-4d96-80a6-ccc644a66bcf" providerId="ADAL" clId="{440A7AAF-7DDB-42FD-98B9-6EDCED8E2FE5}" dt="2023-06-12T12:15:50.880" v="3680" actId="1076"/>
          <ac:spMkLst>
            <pc:docMk/>
            <pc:sldMk cId="3850812103" sldId="643"/>
            <ac:spMk id="11" creationId="{2BC869EB-5623-4AA1-9123-4AF9DF916049}"/>
          </ac:spMkLst>
        </pc:spChg>
        <pc:spChg chg="mod">
          <ac:chgData name="Kareem Ahmed" userId="668b7c42-9793-4d96-80a6-ccc644a66bcf" providerId="ADAL" clId="{440A7AAF-7DDB-42FD-98B9-6EDCED8E2FE5}" dt="2023-06-12T12:15:48.895" v="3679" actId="1076"/>
          <ac:spMkLst>
            <pc:docMk/>
            <pc:sldMk cId="3850812103" sldId="643"/>
            <ac:spMk id="12" creationId="{050976E4-0CF2-BA00-34CA-2F9419409B9E}"/>
          </ac:spMkLst>
        </pc:spChg>
        <pc:picChg chg="mod">
          <ac:chgData name="Kareem Ahmed" userId="668b7c42-9793-4d96-80a6-ccc644a66bcf" providerId="ADAL" clId="{440A7AAF-7DDB-42FD-98B9-6EDCED8E2FE5}" dt="2023-06-12T12:15:44.127" v="3678" actId="1076"/>
          <ac:picMkLst>
            <pc:docMk/>
            <pc:sldMk cId="3850812103" sldId="643"/>
            <ac:picMk id="49" creationId="{8A26B39C-8EEE-33C3-70B5-EA9EF638997E}"/>
          </ac:picMkLst>
        </pc:picChg>
      </pc:sldChg>
      <pc:sldChg chg="modSp add mod">
        <pc:chgData name="Kareem Ahmed" userId="668b7c42-9793-4d96-80a6-ccc644a66bcf" providerId="ADAL" clId="{440A7AAF-7DDB-42FD-98B9-6EDCED8E2FE5}" dt="2023-06-12T12:18:46.948" v="3691" actId="20577"/>
        <pc:sldMkLst>
          <pc:docMk/>
          <pc:sldMk cId="1181849340" sldId="644"/>
        </pc:sldMkLst>
        <pc:spChg chg="mod">
          <ac:chgData name="Kareem Ahmed" userId="668b7c42-9793-4d96-80a6-ccc644a66bcf" providerId="ADAL" clId="{440A7AAF-7DDB-42FD-98B9-6EDCED8E2FE5}" dt="2023-06-12T12:18:46.948" v="3691" actId="20577"/>
          <ac:spMkLst>
            <pc:docMk/>
            <pc:sldMk cId="1181849340" sldId="644"/>
            <ac:spMk id="12" creationId="{050976E4-0CF2-BA00-34CA-2F9419409B9E}"/>
          </ac:spMkLst>
        </pc:spChg>
      </pc:sldChg>
      <pc:sldChg chg="modSp add mod">
        <pc:chgData name="Kareem Ahmed" userId="668b7c42-9793-4d96-80a6-ccc644a66bcf" providerId="ADAL" clId="{440A7AAF-7DDB-42FD-98B9-6EDCED8E2FE5}" dt="2023-06-12T12:27:48.759" v="3725" actId="1076"/>
        <pc:sldMkLst>
          <pc:docMk/>
          <pc:sldMk cId="3504151935" sldId="645"/>
        </pc:sldMkLst>
        <pc:spChg chg="mod">
          <ac:chgData name="Kareem Ahmed" userId="668b7c42-9793-4d96-80a6-ccc644a66bcf" providerId="ADAL" clId="{440A7AAF-7DDB-42FD-98B9-6EDCED8E2FE5}" dt="2023-06-12T12:27:48.759" v="3725" actId="1076"/>
          <ac:spMkLst>
            <pc:docMk/>
            <pc:sldMk cId="3504151935" sldId="645"/>
            <ac:spMk id="12" creationId="{050976E4-0CF2-BA00-34CA-2F9419409B9E}"/>
          </ac:spMkLst>
        </pc:spChg>
      </pc:sldChg>
      <pc:sldChg chg="modSp add mod">
        <pc:chgData name="Kareem Ahmed" userId="668b7c42-9793-4d96-80a6-ccc644a66bcf" providerId="ADAL" clId="{440A7AAF-7DDB-42FD-98B9-6EDCED8E2FE5}" dt="2023-06-12T12:28:33.994" v="3740" actId="20577"/>
        <pc:sldMkLst>
          <pc:docMk/>
          <pc:sldMk cId="2251549920" sldId="646"/>
        </pc:sldMkLst>
        <pc:spChg chg="mod">
          <ac:chgData name="Kareem Ahmed" userId="668b7c42-9793-4d96-80a6-ccc644a66bcf" providerId="ADAL" clId="{440A7AAF-7DDB-42FD-98B9-6EDCED8E2FE5}" dt="2023-06-12T12:28:33.994" v="3740" actId="20577"/>
          <ac:spMkLst>
            <pc:docMk/>
            <pc:sldMk cId="2251549920" sldId="646"/>
            <ac:spMk id="12" creationId="{050976E4-0CF2-BA00-34CA-2F9419409B9E}"/>
          </ac:spMkLst>
        </pc:spChg>
      </pc:sldChg>
      <pc:sldChg chg="modSp add mod">
        <pc:chgData name="Kareem Ahmed" userId="668b7c42-9793-4d96-80a6-ccc644a66bcf" providerId="ADAL" clId="{440A7AAF-7DDB-42FD-98B9-6EDCED8E2FE5}" dt="2023-06-12T12:29:22.150" v="3755" actId="20577"/>
        <pc:sldMkLst>
          <pc:docMk/>
          <pc:sldMk cId="3086853792" sldId="647"/>
        </pc:sldMkLst>
        <pc:spChg chg="mod">
          <ac:chgData name="Kareem Ahmed" userId="668b7c42-9793-4d96-80a6-ccc644a66bcf" providerId="ADAL" clId="{440A7AAF-7DDB-42FD-98B9-6EDCED8E2FE5}" dt="2023-06-12T12:29:22.150" v="3755" actId="20577"/>
          <ac:spMkLst>
            <pc:docMk/>
            <pc:sldMk cId="3086853792" sldId="647"/>
            <ac:spMk id="12" creationId="{050976E4-0CF2-BA00-34CA-2F9419409B9E}"/>
          </ac:spMkLst>
        </pc:spChg>
      </pc:sldChg>
      <pc:sldChg chg="modSp add mod">
        <pc:chgData name="Kareem Ahmed" userId="668b7c42-9793-4d96-80a6-ccc644a66bcf" providerId="ADAL" clId="{440A7AAF-7DDB-42FD-98B9-6EDCED8E2FE5}" dt="2023-06-12T13:31:03.802" v="3777" actId="113"/>
        <pc:sldMkLst>
          <pc:docMk/>
          <pc:sldMk cId="2171201658" sldId="648"/>
        </pc:sldMkLst>
        <pc:spChg chg="mod">
          <ac:chgData name="Kareem Ahmed" userId="668b7c42-9793-4d96-80a6-ccc644a66bcf" providerId="ADAL" clId="{440A7AAF-7DDB-42FD-98B9-6EDCED8E2FE5}" dt="2023-06-12T13:31:03.802" v="3777" actId="113"/>
          <ac:spMkLst>
            <pc:docMk/>
            <pc:sldMk cId="2171201658" sldId="648"/>
            <ac:spMk id="10" creationId="{050976E4-0CF2-BA00-34CA-2F9419409B9E}"/>
          </ac:spMkLst>
        </pc:spChg>
      </pc:sldChg>
      <pc:sldChg chg="add del">
        <pc:chgData name="Kareem Ahmed" userId="668b7c42-9793-4d96-80a6-ccc644a66bcf" providerId="ADAL" clId="{440A7AAF-7DDB-42FD-98B9-6EDCED8E2FE5}" dt="2023-06-12T12:29:58.360" v="3757" actId="47"/>
        <pc:sldMkLst>
          <pc:docMk/>
          <pc:sldMk cId="3018391370" sldId="648"/>
        </pc:sldMkLst>
      </pc:sldChg>
      <pc:sldChg chg="modSp add mod">
        <pc:chgData name="Kareem Ahmed" userId="668b7c42-9793-4d96-80a6-ccc644a66bcf" providerId="ADAL" clId="{440A7AAF-7DDB-42FD-98B9-6EDCED8E2FE5}" dt="2023-06-12T13:32:06.463" v="3795" actId="113"/>
        <pc:sldMkLst>
          <pc:docMk/>
          <pc:sldMk cId="945375743" sldId="649"/>
        </pc:sldMkLst>
        <pc:spChg chg="mod">
          <ac:chgData name="Kareem Ahmed" userId="668b7c42-9793-4d96-80a6-ccc644a66bcf" providerId="ADAL" clId="{440A7AAF-7DDB-42FD-98B9-6EDCED8E2FE5}" dt="2023-06-12T13:32:06.463" v="3795" actId="113"/>
          <ac:spMkLst>
            <pc:docMk/>
            <pc:sldMk cId="945375743" sldId="649"/>
            <ac:spMk id="10" creationId="{050976E4-0CF2-BA00-34CA-2F9419409B9E}"/>
          </ac:spMkLst>
        </pc:spChg>
        <pc:spChg chg="mod">
          <ac:chgData name="Kareem Ahmed" userId="668b7c42-9793-4d96-80a6-ccc644a66bcf" providerId="ADAL" clId="{440A7AAF-7DDB-42FD-98B9-6EDCED8E2FE5}" dt="2023-06-12T13:31:56.699" v="3791" actId="14100"/>
          <ac:spMkLst>
            <pc:docMk/>
            <pc:sldMk cId="945375743" sldId="649"/>
            <ac:spMk id="25" creationId="{2BC869EB-5623-4AA1-9123-4AF9DF916049}"/>
          </ac:spMkLst>
        </pc:spChg>
      </pc:sldChg>
      <pc:sldChg chg="modSp add mod">
        <pc:chgData name="Kareem Ahmed" userId="668b7c42-9793-4d96-80a6-ccc644a66bcf" providerId="ADAL" clId="{440A7AAF-7DDB-42FD-98B9-6EDCED8E2FE5}" dt="2023-06-12T17:27:57.933" v="3920" actId="20577"/>
        <pc:sldMkLst>
          <pc:docMk/>
          <pc:sldMk cId="989138888" sldId="650"/>
        </pc:sldMkLst>
        <pc:spChg chg="mod">
          <ac:chgData name="Kareem Ahmed" userId="668b7c42-9793-4d96-80a6-ccc644a66bcf" providerId="ADAL" clId="{440A7AAF-7DDB-42FD-98B9-6EDCED8E2FE5}" dt="2023-06-12T17:16:19.927" v="3797" actId="207"/>
          <ac:spMkLst>
            <pc:docMk/>
            <pc:sldMk cId="989138888" sldId="650"/>
            <ac:spMk id="2" creationId="{48D6FEC8-BEE1-472C-B140-88A9A17FC355}"/>
          </ac:spMkLst>
        </pc:spChg>
        <pc:spChg chg="mod">
          <ac:chgData name="Kareem Ahmed" userId="668b7c42-9793-4d96-80a6-ccc644a66bcf" providerId="ADAL" clId="{440A7AAF-7DDB-42FD-98B9-6EDCED8E2FE5}" dt="2023-06-12T17:16:43.172" v="3823" actId="20577"/>
          <ac:spMkLst>
            <pc:docMk/>
            <pc:sldMk cId="989138888" sldId="650"/>
            <ac:spMk id="4" creationId="{F5A5E8A7-7D12-477C-9FE7-AF601B226537}"/>
          </ac:spMkLst>
        </pc:spChg>
        <pc:spChg chg="mod">
          <ac:chgData name="Kareem Ahmed" userId="668b7c42-9793-4d96-80a6-ccc644a66bcf" providerId="ADAL" clId="{440A7AAF-7DDB-42FD-98B9-6EDCED8E2FE5}" dt="2023-06-12T17:16:27.660" v="3799" actId="207"/>
          <ac:spMkLst>
            <pc:docMk/>
            <pc:sldMk cId="989138888" sldId="650"/>
            <ac:spMk id="5" creationId="{3985EAE6-BFA6-766D-A032-077E4DCB399E}"/>
          </ac:spMkLst>
        </pc:spChg>
        <pc:spChg chg="mod">
          <ac:chgData name="Kareem Ahmed" userId="668b7c42-9793-4d96-80a6-ccc644a66bcf" providerId="ADAL" clId="{440A7AAF-7DDB-42FD-98B9-6EDCED8E2FE5}" dt="2023-06-12T17:27:57.933" v="3920" actId="20577"/>
          <ac:spMkLst>
            <pc:docMk/>
            <pc:sldMk cId="989138888" sldId="650"/>
            <ac:spMk id="12" creationId="{050976E4-0CF2-BA00-34CA-2F9419409B9E}"/>
          </ac:spMkLst>
        </pc:spChg>
        <pc:picChg chg="mod">
          <ac:chgData name="Kareem Ahmed" userId="668b7c42-9793-4d96-80a6-ccc644a66bcf" providerId="ADAL" clId="{440A7AAF-7DDB-42FD-98B9-6EDCED8E2FE5}" dt="2023-06-12T17:16:23.198" v="3798" actId="207"/>
          <ac:picMkLst>
            <pc:docMk/>
            <pc:sldMk cId="989138888" sldId="650"/>
            <ac:picMk id="54" creationId="{A208CE84-6815-1F7D-D972-D0947E7DC8DE}"/>
          </ac:picMkLst>
        </pc:picChg>
      </pc:sldChg>
      <pc:sldChg chg="modSp add mod">
        <pc:chgData name="Kareem Ahmed" userId="668b7c42-9793-4d96-80a6-ccc644a66bcf" providerId="ADAL" clId="{440A7AAF-7DDB-42FD-98B9-6EDCED8E2FE5}" dt="2023-06-12T17:24:38.162" v="3878" actId="20577"/>
        <pc:sldMkLst>
          <pc:docMk/>
          <pc:sldMk cId="1293680838" sldId="651"/>
        </pc:sldMkLst>
        <pc:spChg chg="mod">
          <ac:chgData name="Kareem Ahmed" userId="668b7c42-9793-4d96-80a6-ccc644a66bcf" providerId="ADAL" clId="{440A7AAF-7DDB-42FD-98B9-6EDCED8E2FE5}" dt="2023-06-12T17:24:38.162" v="3878" actId="20577"/>
          <ac:spMkLst>
            <pc:docMk/>
            <pc:sldMk cId="1293680838" sldId="651"/>
            <ac:spMk id="12" creationId="{050976E4-0CF2-BA00-34CA-2F9419409B9E}"/>
          </ac:spMkLst>
        </pc:spChg>
      </pc:sldChg>
      <pc:sldChg chg="modSp add mod">
        <pc:chgData name="Kareem Ahmed" userId="668b7c42-9793-4d96-80a6-ccc644a66bcf" providerId="ADAL" clId="{440A7AAF-7DDB-42FD-98B9-6EDCED8E2FE5}" dt="2023-06-12T17:25:17.021" v="3891" actId="113"/>
        <pc:sldMkLst>
          <pc:docMk/>
          <pc:sldMk cId="4120587863" sldId="652"/>
        </pc:sldMkLst>
        <pc:spChg chg="mod">
          <ac:chgData name="Kareem Ahmed" userId="668b7c42-9793-4d96-80a6-ccc644a66bcf" providerId="ADAL" clId="{440A7AAF-7DDB-42FD-98B9-6EDCED8E2FE5}" dt="2023-06-12T17:25:17.021" v="3891" actId="113"/>
          <ac:spMkLst>
            <pc:docMk/>
            <pc:sldMk cId="4120587863" sldId="652"/>
            <ac:spMk id="12" creationId="{050976E4-0CF2-BA00-34CA-2F9419409B9E}"/>
          </ac:spMkLst>
        </pc:spChg>
      </pc:sldChg>
      <pc:sldChg chg="modSp add mod">
        <pc:chgData name="Kareem Ahmed" userId="668b7c42-9793-4d96-80a6-ccc644a66bcf" providerId="ADAL" clId="{440A7AAF-7DDB-42FD-98B9-6EDCED8E2FE5}" dt="2023-06-12T17:25:52.857" v="3903" actId="20577"/>
        <pc:sldMkLst>
          <pc:docMk/>
          <pc:sldMk cId="477147349" sldId="653"/>
        </pc:sldMkLst>
        <pc:spChg chg="mod">
          <ac:chgData name="Kareem Ahmed" userId="668b7c42-9793-4d96-80a6-ccc644a66bcf" providerId="ADAL" clId="{440A7AAF-7DDB-42FD-98B9-6EDCED8E2FE5}" dt="2023-06-12T17:25:52.857" v="3903" actId="20577"/>
          <ac:spMkLst>
            <pc:docMk/>
            <pc:sldMk cId="477147349" sldId="653"/>
            <ac:spMk id="12" creationId="{050976E4-0CF2-BA00-34CA-2F9419409B9E}"/>
          </ac:spMkLst>
        </pc:spChg>
      </pc:sldChg>
      <pc:sldChg chg="modSp add mod ord">
        <pc:chgData name="Kareem Ahmed" userId="668b7c42-9793-4d96-80a6-ccc644a66bcf" providerId="ADAL" clId="{440A7AAF-7DDB-42FD-98B9-6EDCED8E2FE5}" dt="2023-06-12T17:27:54.846" v="3919"/>
        <pc:sldMkLst>
          <pc:docMk/>
          <pc:sldMk cId="3071736138" sldId="654"/>
        </pc:sldMkLst>
        <pc:spChg chg="mod">
          <ac:chgData name="Kareem Ahmed" userId="668b7c42-9793-4d96-80a6-ccc644a66bcf" providerId="ADAL" clId="{440A7AAF-7DDB-42FD-98B9-6EDCED8E2FE5}" dt="2023-06-12T17:27:36.250" v="3917" actId="115"/>
          <ac:spMkLst>
            <pc:docMk/>
            <pc:sldMk cId="3071736138" sldId="654"/>
            <ac:spMk id="12" creationId="{050976E4-0CF2-BA00-34CA-2F9419409B9E}"/>
          </ac:spMkLst>
        </pc:spChg>
      </pc:sldChg>
      <pc:sldChg chg="modSp add mod">
        <pc:chgData name="Kareem Ahmed" userId="668b7c42-9793-4d96-80a6-ccc644a66bcf" providerId="ADAL" clId="{440A7AAF-7DDB-42FD-98B9-6EDCED8E2FE5}" dt="2023-06-12T17:53:18.090" v="4009" actId="20577"/>
        <pc:sldMkLst>
          <pc:docMk/>
          <pc:sldMk cId="414061584" sldId="655"/>
        </pc:sldMkLst>
        <pc:spChg chg="mod">
          <ac:chgData name="Kareem Ahmed" userId="668b7c42-9793-4d96-80a6-ccc644a66bcf" providerId="ADAL" clId="{440A7AAF-7DDB-42FD-98B9-6EDCED8E2FE5}" dt="2023-06-12T17:53:18.090" v="4009" actId="20577"/>
          <ac:spMkLst>
            <pc:docMk/>
            <pc:sldMk cId="414061584" sldId="655"/>
            <ac:spMk id="12" creationId="{050976E4-0CF2-BA00-34CA-2F9419409B9E}"/>
          </ac:spMkLst>
        </pc:spChg>
      </pc:sldChg>
      <pc:sldChg chg="modSp add mod">
        <pc:chgData name="Kareem Ahmed" userId="668b7c42-9793-4d96-80a6-ccc644a66bcf" providerId="ADAL" clId="{440A7AAF-7DDB-42FD-98B9-6EDCED8E2FE5}" dt="2023-06-12T17:54:11.627" v="4028" actId="20577"/>
        <pc:sldMkLst>
          <pc:docMk/>
          <pc:sldMk cId="3737300605" sldId="656"/>
        </pc:sldMkLst>
        <pc:spChg chg="mod">
          <ac:chgData name="Kareem Ahmed" userId="668b7c42-9793-4d96-80a6-ccc644a66bcf" providerId="ADAL" clId="{440A7AAF-7DDB-42FD-98B9-6EDCED8E2FE5}" dt="2023-06-12T17:54:11.627" v="4028" actId="20577"/>
          <ac:spMkLst>
            <pc:docMk/>
            <pc:sldMk cId="3737300605" sldId="656"/>
            <ac:spMk id="12" creationId="{050976E4-0CF2-BA00-34CA-2F9419409B9E}"/>
          </ac:spMkLst>
        </pc:spChg>
      </pc:sldChg>
      <pc:sldChg chg="modSp add mod">
        <pc:chgData name="Kareem Ahmed" userId="668b7c42-9793-4d96-80a6-ccc644a66bcf" providerId="ADAL" clId="{440A7AAF-7DDB-42FD-98B9-6EDCED8E2FE5}" dt="2023-06-12T17:54:59.961" v="4058" actId="113"/>
        <pc:sldMkLst>
          <pc:docMk/>
          <pc:sldMk cId="1736833973" sldId="657"/>
        </pc:sldMkLst>
        <pc:spChg chg="mod">
          <ac:chgData name="Kareem Ahmed" userId="668b7c42-9793-4d96-80a6-ccc644a66bcf" providerId="ADAL" clId="{440A7AAF-7DDB-42FD-98B9-6EDCED8E2FE5}" dt="2023-06-12T17:54:55.257" v="4056" actId="1076"/>
          <ac:spMkLst>
            <pc:docMk/>
            <pc:sldMk cId="1736833973" sldId="657"/>
            <ac:spMk id="11" creationId="{2BC869EB-5623-4AA1-9123-4AF9DF916049}"/>
          </ac:spMkLst>
        </pc:spChg>
        <pc:spChg chg="mod">
          <ac:chgData name="Kareem Ahmed" userId="668b7c42-9793-4d96-80a6-ccc644a66bcf" providerId="ADAL" clId="{440A7AAF-7DDB-42FD-98B9-6EDCED8E2FE5}" dt="2023-06-12T17:54:59.961" v="4058" actId="113"/>
          <ac:spMkLst>
            <pc:docMk/>
            <pc:sldMk cId="1736833973" sldId="657"/>
            <ac:spMk id="12" creationId="{050976E4-0CF2-BA00-34CA-2F9419409B9E}"/>
          </ac:spMkLst>
        </pc:spChg>
      </pc:sldChg>
    </pc:docChg>
  </pc:docChgLst>
  <pc:docChgLst>
    <pc:chgData name="Kareem Ahmed" userId="668b7c42-9793-4d96-80a6-ccc644a66bcf" providerId="ADAL" clId="{B50EA0C0-46BF-465C-BA2C-E39E13DE0326}"/>
    <pc:docChg chg="undo redo custSel addSld delSld modSld sldOrd modSection">
      <pc:chgData name="Kareem Ahmed" userId="668b7c42-9793-4d96-80a6-ccc644a66bcf" providerId="ADAL" clId="{B50EA0C0-46BF-465C-BA2C-E39E13DE0326}" dt="2023-07-20T12:14:26.209" v="2838" actId="20577"/>
      <pc:docMkLst>
        <pc:docMk/>
      </pc:docMkLst>
      <pc:sldChg chg="modSp mod">
        <pc:chgData name="Kareem Ahmed" userId="668b7c42-9793-4d96-80a6-ccc644a66bcf" providerId="ADAL" clId="{B50EA0C0-46BF-465C-BA2C-E39E13DE0326}" dt="2023-07-19T21:44:14.931" v="2800" actId="20577"/>
        <pc:sldMkLst>
          <pc:docMk/>
          <pc:sldMk cId="0" sldId="257"/>
        </pc:sldMkLst>
        <pc:spChg chg="mod">
          <ac:chgData name="Kareem Ahmed" userId="668b7c42-9793-4d96-80a6-ccc644a66bcf" providerId="ADAL" clId="{B50EA0C0-46BF-465C-BA2C-E39E13DE0326}" dt="2023-07-19T21:44:14.931" v="2800" actId="20577"/>
          <ac:spMkLst>
            <pc:docMk/>
            <pc:sldMk cId="0" sldId="257"/>
            <ac:spMk id="115" creationId="{00000000-0000-0000-0000-000000000000}"/>
          </ac:spMkLst>
        </pc:spChg>
      </pc:sldChg>
      <pc:sldChg chg="modSp mod">
        <pc:chgData name="Kareem Ahmed" userId="668b7c42-9793-4d96-80a6-ccc644a66bcf" providerId="ADAL" clId="{B50EA0C0-46BF-465C-BA2C-E39E13DE0326}" dt="2023-07-19T21:44:55.161" v="2818" actId="20577"/>
        <pc:sldMkLst>
          <pc:docMk/>
          <pc:sldMk cId="0" sldId="258"/>
        </pc:sldMkLst>
        <pc:spChg chg="mod">
          <ac:chgData name="Kareem Ahmed" userId="668b7c42-9793-4d96-80a6-ccc644a66bcf" providerId="ADAL" clId="{B50EA0C0-46BF-465C-BA2C-E39E13DE0326}" dt="2023-07-19T21:44:55.161" v="2818" actId="20577"/>
          <ac:spMkLst>
            <pc:docMk/>
            <pc:sldMk cId="0" sldId="258"/>
            <ac:spMk id="129" creationId="{00000000-0000-0000-0000-000000000000}"/>
          </ac:spMkLst>
        </pc:spChg>
      </pc:sldChg>
      <pc:sldChg chg="del">
        <pc:chgData name="Kareem Ahmed" userId="668b7c42-9793-4d96-80a6-ccc644a66bcf" providerId="ADAL" clId="{B50EA0C0-46BF-465C-BA2C-E39E13DE0326}" dt="2023-07-17T23:09:23.757" v="26" actId="47"/>
        <pc:sldMkLst>
          <pc:docMk/>
          <pc:sldMk cId="0" sldId="259"/>
        </pc:sldMkLst>
      </pc:sldChg>
      <pc:sldChg chg="modSp mod">
        <pc:chgData name="Kareem Ahmed" userId="668b7c42-9793-4d96-80a6-ccc644a66bcf" providerId="ADAL" clId="{B50EA0C0-46BF-465C-BA2C-E39E13DE0326}" dt="2023-07-17T22:58:02.217" v="6" actId="20577"/>
        <pc:sldMkLst>
          <pc:docMk/>
          <pc:sldMk cId="2937957354" sldId="481"/>
        </pc:sldMkLst>
        <pc:spChg chg="mod">
          <ac:chgData name="Kareem Ahmed" userId="668b7c42-9793-4d96-80a6-ccc644a66bcf" providerId="ADAL" clId="{B50EA0C0-46BF-465C-BA2C-E39E13DE0326}" dt="2023-07-17T22:58:02.217" v="6" actId="20577"/>
          <ac:spMkLst>
            <pc:docMk/>
            <pc:sldMk cId="2937957354" sldId="481"/>
            <ac:spMk id="34" creationId="{15C30772-0DD8-7BE1-E943-20DE696CFBEA}"/>
          </ac:spMkLst>
        </pc:spChg>
      </pc:sldChg>
      <pc:sldChg chg="del">
        <pc:chgData name="Kareem Ahmed" userId="668b7c42-9793-4d96-80a6-ccc644a66bcf" providerId="ADAL" clId="{B50EA0C0-46BF-465C-BA2C-E39E13DE0326}" dt="2023-07-17T23:09:47.033" v="28" actId="47"/>
        <pc:sldMkLst>
          <pc:docMk/>
          <pc:sldMk cId="2851985674" sldId="553"/>
        </pc:sldMkLst>
      </pc:sldChg>
      <pc:sldChg chg="del">
        <pc:chgData name="Kareem Ahmed" userId="668b7c42-9793-4d96-80a6-ccc644a66bcf" providerId="ADAL" clId="{B50EA0C0-46BF-465C-BA2C-E39E13DE0326}" dt="2023-07-19T21:43:39.380" v="2752" actId="47"/>
        <pc:sldMkLst>
          <pc:docMk/>
          <pc:sldMk cId="791069481" sldId="571"/>
        </pc:sldMkLst>
      </pc:sldChg>
      <pc:sldChg chg="del">
        <pc:chgData name="Kareem Ahmed" userId="668b7c42-9793-4d96-80a6-ccc644a66bcf" providerId="ADAL" clId="{B50EA0C0-46BF-465C-BA2C-E39E13DE0326}" dt="2023-07-19T21:43:39.971" v="2753" actId="47"/>
        <pc:sldMkLst>
          <pc:docMk/>
          <pc:sldMk cId="3071736138" sldId="654"/>
        </pc:sldMkLst>
      </pc:sldChg>
      <pc:sldChg chg="del">
        <pc:chgData name="Kareem Ahmed" userId="668b7c42-9793-4d96-80a6-ccc644a66bcf" providerId="ADAL" clId="{B50EA0C0-46BF-465C-BA2C-E39E13DE0326}" dt="2023-07-17T23:09:23.757" v="26" actId="47"/>
        <pc:sldMkLst>
          <pc:docMk/>
          <pc:sldMk cId="1223744537" sldId="655"/>
        </pc:sldMkLst>
      </pc:sldChg>
      <pc:sldChg chg="del">
        <pc:chgData name="Kareem Ahmed" userId="668b7c42-9793-4d96-80a6-ccc644a66bcf" providerId="ADAL" clId="{B50EA0C0-46BF-465C-BA2C-E39E13DE0326}" dt="2023-07-17T23:09:23.757" v="26" actId="47"/>
        <pc:sldMkLst>
          <pc:docMk/>
          <pc:sldMk cId="3157828919" sldId="656"/>
        </pc:sldMkLst>
      </pc:sldChg>
      <pc:sldChg chg="del">
        <pc:chgData name="Kareem Ahmed" userId="668b7c42-9793-4d96-80a6-ccc644a66bcf" providerId="ADAL" clId="{B50EA0C0-46BF-465C-BA2C-E39E13DE0326}" dt="2023-07-17T23:09:23.757" v="26" actId="47"/>
        <pc:sldMkLst>
          <pc:docMk/>
          <pc:sldMk cId="1451871098" sldId="657"/>
        </pc:sldMkLst>
      </pc:sldChg>
      <pc:sldChg chg="del">
        <pc:chgData name="Kareem Ahmed" userId="668b7c42-9793-4d96-80a6-ccc644a66bcf" providerId="ADAL" clId="{B50EA0C0-46BF-465C-BA2C-E39E13DE0326}" dt="2023-07-17T23:09:23.757" v="26" actId="47"/>
        <pc:sldMkLst>
          <pc:docMk/>
          <pc:sldMk cId="1762396519" sldId="658"/>
        </pc:sldMkLst>
      </pc:sldChg>
      <pc:sldChg chg="addSp delSp modSp mod">
        <pc:chgData name="Kareem Ahmed" userId="668b7c42-9793-4d96-80a6-ccc644a66bcf" providerId="ADAL" clId="{B50EA0C0-46BF-465C-BA2C-E39E13DE0326}" dt="2023-07-19T21:44:22.455" v="2802" actId="20577"/>
        <pc:sldMkLst>
          <pc:docMk/>
          <pc:sldMk cId="3194705320" sldId="660"/>
        </pc:sldMkLst>
        <pc:spChg chg="add del">
          <ac:chgData name="Kareem Ahmed" userId="668b7c42-9793-4d96-80a6-ccc644a66bcf" providerId="ADAL" clId="{B50EA0C0-46BF-465C-BA2C-E39E13DE0326}" dt="2023-07-17T23:28:24.552" v="276"/>
          <ac:spMkLst>
            <pc:docMk/>
            <pc:sldMk cId="3194705320" sldId="660"/>
            <ac:spMk id="2" creationId="{3DD1A982-3850-4577-EA83-E32526DD6C18}"/>
          </ac:spMkLst>
        </pc:spChg>
        <pc:spChg chg="mod">
          <ac:chgData name="Kareem Ahmed" userId="668b7c42-9793-4d96-80a6-ccc644a66bcf" providerId="ADAL" clId="{B50EA0C0-46BF-465C-BA2C-E39E13DE0326}" dt="2023-07-17T23:38:04.870" v="378" actId="2710"/>
          <ac:spMkLst>
            <pc:docMk/>
            <pc:sldMk cId="3194705320" sldId="660"/>
            <ac:spMk id="137" creationId="{00000000-0000-0000-0000-000000000000}"/>
          </ac:spMkLst>
        </pc:spChg>
        <pc:spChg chg="mod">
          <ac:chgData name="Kareem Ahmed" userId="668b7c42-9793-4d96-80a6-ccc644a66bcf" providerId="ADAL" clId="{B50EA0C0-46BF-465C-BA2C-E39E13DE0326}" dt="2023-07-19T21:44:22.455" v="2802" actId="20577"/>
          <ac:spMkLst>
            <pc:docMk/>
            <pc:sldMk cId="3194705320" sldId="660"/>
            <ac:spMk id="138" creationId="{00000000-0000-0000-0000-000000000000}"/>
          </ac:spMkLst>
        </pc:spChg>
        <pc:spChg chg="del mod">
          <ac:chgData name="Kareem Ahmed" userId="668b7c42-9793-4d96-80a6-ccc644a66bcf" providerId="ADAL" clId="{B50EA0C0-46BF-465C-BA2C-E39E13DE0326}" dt="2023-07-17T23:09:13.560" v="24"/>
          <ac:spMkLst>
            <pc:docMk/>
            <pc:sldMk cId="3194705320" sldId="660"/>
            <ac:spMk id="143" creationId="{00000000-0000-0000-0000-000000000000}"/>
          </ac:spMkLst>
        </pc:spChg>
      </pc:sldChg>
      <pc:sldChg chg="del">
        <pc:chgData name="Kareem Ahmed" userId="668b7c42-9793-4d96-80a6-ccc644a66bcf" providerId="ADAL" clId="{B50EA0C0-46BF-465C-BA2C-E39E13DE0326}" dt="2023-07-17T23:09:15.826" v="25" actId="47"/>
        <pc:sldMkLst>
          <pc:docMk/>
          <pc:sldMk cId="2161903724" sldId="661"/>
        </pc:sldMkLst>
      </pc:sldChg>
      <pc:sldChg chg="del">
        <pc:chgData name="Kareem Ahmed" userId="668b7c42-9793-4d96-80a6-ccc644a66bcf" providerId="ADAL" clId="{B50EA0C0-46BF-465C-BA2C-E39E13DE0326}" dt="2023-07-17T23:09:23.757" v="26" actId="47"/>
        <pc:sldMkLst>
          <pc:docMk/>
          <pc:sldMk cId="2298144922" sldId="662"/>
        </pc:sldMkLst>
      </pc:sldChg>
      <pc:sldChg chg="addSp delSp modSp mod">
        <pc:chgData name="Kareem Ahmed" userId="668b7c42-9793-4d96-80a6-ccc644a66bcf" providerId="ADAL" clId="{B50EA0C0-46BF-465C-BA2C-E39E13DE0326}" dt="2023-07-18T00:36:15.739" v="600" actId="20577"/>
        <pc:sldMkLst>
          <pc:docMk/>
          <pc:sldMk cId="3408554401" sldId="663"/>
        </pc:sldMkLst>
        <pc:spChg chg="mod">
          <ac:chgData name="Kareem Ahmed" userId="668b7c42-9793-4d96-80a6-ccc644a66bcf" providerId="ADAL" clId="{B50EA0C0-46BF-465C-BA2C-E39E13DE0326}" dt="2023-07-18T00:30:10.016" v="528" actId="20577"/>
          <ac:spMkLst>
            <pc:docMk/>
            <pc:sldMk cId="3408554401" sldId="663"/>
            <ac:spMk id="3" creationId="{F9A80F9F-74DB-1D57-04E8-E20E92A09B0A}"/>
          </ac:spMkLst>
        </pc:spChg>
        <pc:spChg chg="add del">
          <ac:chgData name="Kareem Ahmed" userId="668b7c42-9793-4d96-80a6-ccc644a66bcf" providerId="ADAL" clId="{B50EA0C0-46BF-465C-BA2C-E39E13DE0326}" dt="2023-07-18T00:34:44.748" v="530"/>
          <ac:spMkLst>
            <pc:docMk/>
            <pc:sldMk cId="3408554401" sldId="663"/>
            <ac:spMk id="4" creationId="{8E000DE8-B9ED-8F93-B638-CDCD97B78B1B}"/>
          </ac:spMkLst>
        </pc:spChg>
        <pc:spChg chg="mod">
          <ac:chgData name="Kareem Ahmed" userId="668b7c42-9793-4d96-80a6-ccc644a66bcf" providerId="ADAL" clId="{B50EA0C0-46BF-465C-BA2C-E39E13DE0326}" dt="2023-07-18T00:36:15.739" v="600" actId="20577"/>
          <ac:spMkLst>
            <pc:docMk/>
            <pc:sldMk cId="3408554401" sldId="663"/>
            <ac:spMk id="12" creationId="{050976E4-0CF2-BA00-34CA-2F9419409B9E}"/>
          </ac:spMkLst>
        </pc:spChg>
      </pc:sldChg>
      <pc:sldChg chg="del">
        <pc:chgData name="Kareem Ahmed" userId="668b7c42-9793-4d96-80a6-ccc644a66bcf" providerId="ADAL" clId="{B50EA0C0-46BF-465C-BA2C-E39E13DE0326}" dt="2023-07-17T23:09:36.059" v="27" actId="47"/>
        <pc:sldMkLst>
          <pc:docMk/>
          <pc:sldMk cId="3031000186" sldId="664"/>
        </pc:sldMkLst>
      </pc:sldChg>
      <pc:sldChg chg="del">
        <pc:chgData name="Kareem Ahmed" userId="668b7c42-9793-4d96-80a6-ccc644a66bcf" providerId="ADAL" clId="{B50EA0C0-46BF-465C-BA2C-E39E13DE0326}" dt="2023-07-17T23:09:36.059" v="27" actId="47"/>
        <pc:sldMkLst>
          <pc:docMk/>
          <pc:sldMk cId="2054450170" sldId="665"/>
        </pc:sldMkLst>
      </pc:sldChg>
      <pc:sldChg chg="del">
        <pc:chgData name="Kareem Ahmed" userId="668b7c42-9793-4d96-80a6-ccc644a66bcf" providerId="ADAL" clId="{B50EA0C0-46BF-465C-BA2C-E39E13DE0326}" dt="2023-07-17T23:09:36.059" v="27" actId="47"/>
        <pc:sldMkLst>
          <pc:docMk/>
          <pc:sldMk cId="1437118412" sldId="666"/>
        </pc:sldMkLst>
      </pc:sldChg>
      <pc:sldChg chg="del">
        <pc:chgData name="Kareem Ahmed" userId="668b7c42-9793-4d96-80a6-ccc644a66bcf" providerId="ADAL" clId="{B50EA0C0-46BF-465C-BA2C-E39E13DE0326}" dt="2023-07-17T23:09:36.059" v="27" actId="47"/>
        <pc:sldMkLst>
          <pc:docMk/>
          <pc:sldMk cId="539134601" sldId="667"/>
        </pc:sldMkLst>
      </pc:sldChg>
      <pc:sldChg chg="del">
        <pc:chgData name="Kareem Ahmed" userId="668b7c42-9793-4d96-80a6-ccc644a66bcf" providerId="ADAL" clId="{B50EA0C0-46BF-465C-BA2C-E39E13DE0326}" dt="2023-07-17T23:09:36.059" v="27" actId="47"/>
        <pc:sldMkLst>
          <pc:docMk/>
          <pc:sldMk cId="2824489412" sldId="668"/>
        </pc:sldMkLst>
      </pc:sldChg>
      <pc:sldChg chg="del">
        <pc:chgData name="Kareem Ahmed" userId="668b7c42-9793-4d96-80a6-ccc644a66bcf" providerId="ADAL" clId="{B50EA0C0-46BF-465C-BA2C-E39E13DE0326}" dt="2023-07-17T23:09:36.059" v="27" actId="47"/>
        <pc:sldMkLst>
          <pc:docMk/>
          <pc:sldMk cId="3481999604" sldId="669"/>
        </pc:sldMkLst>
      </pc:sldChg>
      <pc:sldChg chg="del">
        <pc:chgData name="Kareem Ahmed" userId="668b7c42-9793-4d96-80a6-ccc644a66bcf" providerId="ADAL" clId="{B50EA0C0-46BF-465C-BA2C-E39E13DE0326}" dt="2023-07-17T23:09:36.059" v="27" actId="47"/>
        <pc:sldMkLst>
          <pc:docMk/>
          <pc:sldMk cId="2739926592" sldId="670"/>
        </pc:sldMkLst>
      </pc:sldChg>
      <pc:sldChg chg="del">
        <pc:chgData name="Kareem Ahmed" userId="668b7c42-9793-4d96-80a6-ccc644a66bcf" providerId="ADAL" clId="{B50EA0C0-46BF-465C-BA2C-E39E13DE0326}" dt="2023-07-17T23:09:36.059" v="27" actId="47"/>
        <pc:sldMkLst>
          <pc:docMk/>
          <pc:sldMk cId="1703361433" sldId="671"/>
        </pc:sldMkLst>
      </pc:sldChg>
      <pc:sldChg chg="del">
        <pc:chgData name="Kareem Ahmed" userId="668b7c42-9793-4d96-80a6-ccc644a66bcf" providerId="ADAL" clId="{B50EA0C0-46BF-465C-BA2C-E39E13DE0326}" dt="2023-07-17T23:09:36.059" v="27" actId="47"/>
        <pc:sldMkLst>
          <pc:docMk/>
          <pc:sldMk cId="2046474882" sldId="672"/>
        </pc:sldMkLst>
      </pc:sldChg>
      <pc:sldChg chg="del">
        <pc:chgData name="Kareem Ahmed" userId="668b7c42-9793-4d96-80a6-ccc644a66bcf" providerId="ADAL" clId="{B50EA0C0-46BF-465C-BA2C-E39E13DE0326}" dt="2023-07-17T23:09:36.059" v="27" actId="47"/>
        <pc:sldMkLst>
          <pc:docMk/>
          <pc:sldMk cId="3900281731" sldId="673"/>
        </pc:sldMkLst>
      </pc:sldChg>
      <pc:sldChg chg="del">
        <pc:chgData name="Kareem Ahmed" userId="668b7c42-9793-4d96-80a6-ccc644a66bcf" providerId="ADAL" clId="{B50EA0C0-46BF-465C-BA2C-E39E13DE0326}" dt="2023-07-17T23:09:36.059" v="27" actId="47"/>
        <pc:sldMkLst>
          <pc:docMk/>
          <pc:sldMk cId="303014169" sldId="674"/>
        </pc:sldMkLst>
      </pc:sldChg>
      <pc:sldChg chg="del">
        <pc:chgData name="Kareem Ahmed" userId="668b7c42-9793-4d96-80a6-ccc644a66bcf" providerId="ADAL" clId="{B50EA0C0-46BF-465C-BA2C-E39E13DE0326}" dt="2023-07-17T23:09:36.059" v="27" actId="47"/>
        <pc:sldMkLst>
          <pc:docMk/>
          <pc:sldMk cId="2771043202" sldId="675"/>
        </pc:sldMkLst>
      </pc:sldChg>
      <pc:sldChg chg="del">
        <pc:chgData name="Kareem Ahmed" userId="668b7c42-9793-4d96-80a6-ccc644a66bcf" providerId="ADAL" clId="{B50EA0C0-46BF-465C-BA2C-E39E13DE0326}" dt="2023-07-17T23:09:36.059" v="27" actId="47"/>
        <pc:sldMkLst>
          <pc:docMk/>
          <pc:sldMk cId="3654351133" sldId="676"/>
        </pc:sldMkLst>
      </pc:sldChg>
      <pc:sldChg chg="del">
        <pc:chgData name="Kareem Ahmed" userId="668b7c42-9793-4d96-80a6-ccc644a66bcf" providerId="ADAL" clId="{B50EA0C0-46BF-465C-BA2C-E39E13DE0326}" dt="2023-07-17T23:09:36.059" v="27" actId="47"/>
        <pc:sldMkLst>
          <pc:docMk/>
          <pc:sldMk cId="942930514" sldId="677"/>
        </pc:sldMkLst>
      </pc:sldChg>
      <pc:sldChg chg="del">
        <pc:chgData name="Kareem Ahmed" userId="668b7c42-9793-4d96-80a6-ccc644a66bcf" providerId="ADAL" clId="{B50EA0C0-46BF-465C-BA2C-E39E13DE0326}" dt="2023-07-17T23:09:36.059" v="27" actId="47"/>
        <pc:sldMkLst>
          <pc:docMk/>
          <pc:sldMk cId="2702871434" sldId="678"/>
        </pc:sldMkLst>
      </pc:sldChg>
      <pc:sldChg chg="del">
        <pc:chgData name="Kareem Ahmed" userId="668b7c42-9793-4d96-80a6-ccc644a66bcf" providerId="ADAL" clId="{B50EA0C0-46BF-465C-BA2C-E39E13DE0326}" dt="2023-07-17T23:09:36.059" v="27" actId="47"/>
        <pc:sldMkLst>
          <pc:docMk/>
          <pc:sldMk cId="1193575488" sldId="679"/>
        </pc:sldMkLst>
      </pc:sldChg>
      <pc:sldChg chg="addSp delSp modSp mod">
        <pc:chgData name="Kareem Ahmed" userId="668b7c42-9793-4d96-80a6-ccc644a66bcf" providerId="ADAL" clId="{B50EA0C0-46BF-465C-BA2C-E39E13DE0326}" dt="2023-07-19T17:57:50.705" v="2047" actId="20577"/>
        <pc:sldMkLst>
          <pc:docMk/>
          <pc:sldMk cId="2531719879" sldId="680"/>
        </pc:sldMkLst>
        <pc:spChg chg="add del">
          <ac:chgData name="Kareem Ahmed" userId="668b7c42-9793-4d96-80a6-ccc644a66bcf" providerId="ADAL" clId="{B50EA0C0-46BF-465C-BA2C-E39E13DE0326}" dt="2023-07-19T17:52:36.164" v="1934"/>
          <ac:spMkLst>
            <pc:docMk/>
            <pc:sldMk cId="2531719879" sldId="680"/>
            <ac:spMk id="3" creationId="{DFE51DE5-D8A8-232C-7A4F-FD733DF1ABD3}"/>
          </ac:spMkLst>
        </pc:spChg>
        <pc:spChg chg="mod">
          <ac:chgData name="Kareem Ahmed" userId="668b7c42-9793-4d96-80a6-ccc644a66bcf" providerId="ADAL" clId="{B50EA0C0-46BF-465C-BA2C-E39E13DE0326}" dt="2023-07-19T16:08:36.347" v="1931" actId="20577"/>
          <ac:spMkLst>
            <pc:docMk/>
            <pc:sldMk cId="2531719879" sldId="680"/>
            <ac:spMk id="7" creationId="{94F47EDA-63B3-55B3-E124-68B40011FB43}"/>
          </ac:spMkLst>
        </pc:spChg>
        <pc:spChg chg="mod">
          <ac:chgData name="Kareem Ahmed" userId="668b7c42-9793-4d96-80a6-ccc644a66bcf" providerId="ADAL" clId="{B50EA0C0-46BF-465C-BA2C-E39E13DE0326}" dt="2023-07-19T17:57:50.705" v="2047" actId="20577"/>
          <ac:spMkLst>
            <pc:docMk/>
            <pc:sldMk cId="2531719879" sldId="680"/>
            <ac:spMk id="10" creationId="{050976E4-0CF2-BA00-34CA-2F9419409B9E}"/>
          </ac:spMkLst>
        </pc:spChg>
      </pc:sldChg>
      <pc:sldChg chg="del">
        <pc:chgData name="Kareem Ahmed" userId="668b7c42-9793-4d96-80a6-ccc644a66bcf" providerId="ADAL" clId="{B50EA0C0-46BF-465C-BA2C-E39E13DE0326}" dt="2023-07-17T23:09:47.033" v="28" actId="47"/>
        <pc:sldMkLst>
          <pc:docMk/>
          <pc:sldMk cId="1279794259" sldId="681"/>
        </pc:sldMkLst>
      </pc:sldChg>
      <pc:sldChg chg="del">
        <pc:chgData name="Kareem Ahmed" userId="668b7c42-9793-4d96-80a6-ccc644a66bcf" providerId="ADAL" clId="{B50EA0C0-46BF-465C-BA2C-E39E13DE0326}" dt="2023-07-17T23:09:47.033" v="28" actId="47"/>
        <pc:sldMkLst>
          <pc:docMk/>
          <pc:sldMk cId="64086089" sldId="682"/>
        </pc:sldMkLst>
      </pc:sldChg>
      <pc:sldChg chg="del">
        <pc:chgData name="Kareem Ahmed" userId="668b7c42-9793-4d96-80a6-ccc644a66bcf" providerId="ADAL" clId="{B50EA0C0-46BF-465C-BA2C-E39E13DE0326}" dt="2023-07-17T23:09:47.033" v="28" actId="47"/>
        <pc:sldMkLst>
          <pc:docMk/>
          <pc:sldMk cId="2607138396" sldId="683"/>
        </pc:sldMkLst>
      </pc:sldChg>
      <pc:sldChg chg="del">
        <pc:chgData name="Kareem Ahmed" userId="668b7c42-9793-4d96-80a6-ccc644a66bcf" providerId="ADAL" clId="{B50EA0C0-46BF-465C-BA2C-E39E13DE0326}" dt="2023-07-17T23:09:47.033" v="28" actId="47"/>
        <pc:sldMkLst>
          <pc:docMk/>
          <pc:sldMk cId="400114028" sldId="684"/>
        </pc:sldMkLst>
      </pc:sldChg>
      <pc:sldChg chg="del">
        <pc:chgData name="Kareem Ahmed" userId="668b7c42-9793-4d96-80a6-ccc644a66bcf" providerId="ADAL" clId="{B50EA0C0-46BF-465C-BA2C-E39E13DE0326}" dt="2023-07-17T23:09:47.033" v="28" actId="47"/>
        <pc:sldMkLst>
          <pc:docMk/>
          <pc:sldMk cId="2710526532" sldId="685"/>
        </pc:sldMkLst>
      </pc:sldChg>
      <pc:sldChg chg="del">
        <pc:chgData name="Kareem Ahmed" userId="668b7c42-9793-4d96-80a6-ccc644a66bcf" providerId="ADAL" clId="{B50EA0C0-46BF-465C-BA2C-E39E13DE0326}" dt="2023-07-17T23:09:47.033" v="28" actId="47"/>
        <pc:sldMkLst>
          <pc:docMk/>
          <pc:sldMk cId="2812875635" sldId="686"/>
        </pc:sldMkLst>
      </pc:sldChg>
      <pc:sldChg chg="del">
        <pc:chgData name="Kareem Ahmed" userId="668b7c42-9793-4d96-80a6-ccc644a66bcf" providerId="ADAL" clId="{B50EA0C0-46BF-465C-BA2C-E39E13DE0326}" dt="2023-07-17T23:09:47.033" v="28" actId="47"/>
        <pc:sldMkLst>
          <pc:docMk/>
          <pc:sldMk cId="3706471670" sldId="687"/>
        </pc:sldMkLst>
      </pc:sldChg>
      <pc:sldChg chg="del">
        <pc:chgData name="Kareem Ahmed" userId="668b7c42-9793-4d96-80a6-ccc644a66bcf" providerId="ADAL" clId="{B50EA0C0-46BF-465C-BA2C-E39E13DE0326}" dt="2023-07-17T23:09:52.036" v="29" actId="47"/>
        <pc:sldMkLst>
          <pc:docMk/>
          <pc:sldMk cId="827075320" sldId="688"/>
        </pc:sldMkLst>
      </pc:sldChg>
      <pc:sldChg chg="del">
        <pc:chgData name="Kareem Ahmed" userId="668b7c42-9793-4d96-80a6-ccc644a66bcf" providerId="ADAL" clId="{B50EA0C0-46BF-465C-BA2C-E39E13DE0326}" dt="2023-07-17T23:09:52.036" v="29" actId="47"/>
        <pc:sldMkLst>
          <pc:docMk/>
          <pc:sldMk cId="4170117719" sldId="689"/>
        </pc:sldMkLst>
      </pc:sldChg>
      <pc:sldChg chg="del">
        <pc:chgData name="Kareem Ahmed" userId="668b7c42-9793-4d96-80a6-ccc644a66bcf" providerId="ADAL" clId="{B50EA0C0-46BF-465C-BA2C-E39E13DE0326}" dt="2023-07-17T23:09:52.036" v="29" actId="47"/>
        <pc:sldMkLst>
          <pc:docMk/>
          <pc:sldMk cId="2592001028" sldId="690"/>
        </pc:sldMkLst>
      </pc:sldChg>
      <pc:sldChg chg="del">
        <pc:chgData name="Kareem Ahmed" userId="668b7c42-9793-4d96-80a6-ccc644a66bcf" providerId="ADAL" clId="{B50EA0C0-46BF-465C-BA2C-E39E13DE0326}" dt="2023-07-17T23:09:52.036" v="29" actId="47"/>
        <pc:sldMkLst>
          <pc:docMk/>
          <pc:sldMk cId="4203225308" sldId="691"/>
        </pc:sldMkLst>
      </pc:sldChg>
      <pc:sldChg chg="del">
        <pc:chgData name="Kareem Ahmed" userId="668b7c42-9793-4d96-80a6-ccc644a66bcf" providerId="ADAL" clId="{B50EA0C0-46BF-465C-BA2C-E39E13DE0326}" dt="2023-07-17T23:09:59.769" v="30" actId="47"/>
        <pc:sldMkLst>
          <pc:docMk/>
          <pc:sldMk cId="3920965614" sldId="692"/>
        </pc:sldMkLst>
      </pc:sldChg>
      <pc:sldChg chg="del">
        <pc:chgData name="Kareem Ahmed" userId="668b7c42-9793-4d96-80a6-ccc644a66bcf" providerId="ADAL" clId="{B50EA0C0-46BF-465C-BA2C-E39E13DE0326}" dt="2023-07-17T23:09:59.769" v="30" actId="47"/>
        <pc:sldMkLst>
          <pc:docMk/>
          <pc:sldMk cId="954024162" sldId="693"/>
        </pc:sldMkLst>
      </pc:sldChg>
      <pc:sldChg chg="del">
        <pc:chgData name="Kareem Ahmed" userId="668b7c42-9793-4d96-80a6-ccc644a66bcf" providerId="ADAL" clId="{B50EA0C0-46BF-465C-BA2C-E39E13DE0326}" dt="2023-07-17T23:09:59.769" v="30" actId="47"/>
        <pc:sldMkLst>
          <pc:docMk/>
          <pc:sldMk cId="1633115004" sldId="694"/>
        </pc:sldMkLst>
      </pc:sldChg>
      <pc:sldChg chg="del">
        <pc:chgData name="Kareem Ahmed" userId="668b7c42-9793-4d96-80a6-ccc644a66bcf" providerId="ADAL" clId="{B50EA0C0-46BF-465C-BA2C-E39E13DE0326}" dt="2023-07-17T23:09:59.769" v="30" actId="47"/>
        <pc:sldMkLst>
          <pc:docMk/>
          <pc:sldMk cId="1764252076" sldId="695"/>
        </pc:sldMkLst>
      </pc:sldChg>
      <pc:sldChg chg="del">
        <pc:chgData name="Kareem Ahmed" userId="668b7c42-9793-4d96-80a6-ccc644a66bcf" providerId="ADAL" clId="{B50EA0C0-46BF-465C-BA2C-E39E13DE0326}" dt="2023-07-17T23:09:59.769" v="30" actId="47"/>
        <pc:sldMkLst>
          <pc:docMk/>
          <pc:sldMk cId="3431504033" sldId="696"/>
        </pc:sldMkLst>
      </pc:sldChg>
      <pc:sldChg chg="del">
        <pc:chgData name="Kareem Ahmed" userId="668b7c42-9793-4d96-80a6-ccc644a66bcf" providerId="ADAL" clId="{B50EA0C0-46BF-465C-BA2C-E39E13DE0326}" dt="2023-07-17T23:09:59.769" v="30" actId="47"/>
        <pc:sldMkLst>
          <pc:docMk/>
          <pc:sldMk cId="2278096498" sldId="697"/>
        </pc:sldMkLst>
      </pc:sldChg>
      <pc:sldChg chg="del">
        <pc:chgData name="Kareem Ahmed" userId="668b7c42-9793-4d96-80a6-ccc644a66bcf" providerId="ADAL" clId="{B50EA0C0-46BF-465C-BA2C-E39E13DE0326}" dt="2023-07-19T21:43:41.166" v="2754" actId="47"/>
        <pc:sldMkLst>
          <pc:docMk/>
          <pc:sldMk cId="3557793708" sldId="698"/>
        </pc:sldMkLst>
      </pc:sldChg>
      <pc:sldChg chg="modSp add mod">
        <pc:chgData name="Kareem Ahmed" userId="668b7c42-9793-4d96-80a6-ccc644a66bcf" providerId="ADAL" clId="{B50EA0C0-46BF-465C-BA2C-E39E13DE0326}" dt="2023-07-17T23:21:11.392" v="272" actId="2710"/>
        <pc:sldMkLst>
          <pc:docMk/>
          <pc:sldMk cId="742399801" sldId="699"/>
        </pc:sldMkLst>
        <pc:spChg chg="mod">
          <ac:chgData name="Kareem Ahmed" userId="668b7c42-9793-4d96-80a6-ccc644a66bcf" providerId="ADAL" clId="{B50EA0C0-46BF-465C-BA2C-E39E13DE0326}" dt="2023-07-17T23:21:11.392" v="272" actId="2710"/>
          <ac:spMkLst>
            <pc:docMk/>
            <pc:sldMk cId="742399801" sldId="699"/>
            <ac:spMk id="137" creationId="{00000000-0000-0000-0000-000000000000}"/>
          </ac:spMkLst>
        </pc:spChg>
      </pc:sldChg>
      <pc:sldChg chg="del">
        <pc:chgData name="Kareem Ahmed" userId="668b7c42-9793-4d96-80a6-ccc644a66bcf" providerId="ADAL" clId="{B50EA0C0-46BF-465C-BA2C-E39E13DE0326}" dt="2023-07-17T23:09:59.769" v="30" actId="47"/>
        <pc:sldMkLst>
          <pc:docMk/>
          <pc:sldMk cId="2271736843" sldId="699"/>
        </pc:sldMkLst>
      </pc:sldChg>
      <pc:sldChg chg="add del">
        <pc:chgData name="Kareem Ahmed" userId="668b7c42-9793-4d96-80a6-ccc644a66bcf" providerId="ADAL" clId="{B50EA0C0-46BF-465C-BA2C-E39E13DE0326}" dt="2023-07-17T23:36:09.792" v="331" actId="47"/>
        <pc:sldMkLst>
          <pc:docMk/>
          <pc:sldMk cId="955421312" sldId="700"/>
        </pc:sldMkLst>
      </pc:sldChg>
      <pc:sldChg chg="add del">
        <pc:chgData name="Kareem Ahmed" userId="668b7c42-9793-4d96-80a6-ccc644a66bcf" providerId="ADAL" clId="{B50EA0C0-46BF-465C-BA2C-E39E13DE0326}" dt="2023-07-17T23:35:22.675" v="329"/>
        <pc:sldMkLst>
          <pc:docMk/>
          <pc:sldMk cId="295170013" sldId="701"/>
        </pc:sldMkLst>
      </pc:sldChg>
      <pc:sldChg chg="add">
        <pc:chgData name="Kareem Ahmed" userId="668b7c42-9793-4d96-80a6-ccc644a66bcf" providerId="ADAL" clId="{B50EA0C0-46BF-465C-BA2C-E39E13DE0326}" dt="2023-07-17T23:35:29.080" v="330"/>
        <pc:sldMkLst>
          <pc:docMk/>
          <pc:sldMk cId="3319445913" sldId="701"/>
        </pc:sldMkLst>
      </pc:sldChg>
      <pc:sldChg chg="modSp add del mod">
        <pc:chgData name="Kareem Ahmed" userId="668b7c42-9793-4d96-80a6-ccc644a66bcf" providerId="ADAL" clId="{B50EA0C0-46BF-465C-BA2C-E39E13DE0326}" dt="2023-07-19T21:49:13.917" v="2819" actId="47"/>
        <pc:sldMkLst>
          <pc:docMk/>
          <pc:sldMk cId="1408927874" sldId="702"/>
        </pc:sldMkLst>
        <pc:spChg chg="mod">
          <ac:chgData name="Kareem Ahmed" userId="668b7c42-9793-4d96-80a6-ccc644a66bcf" providerId="ADAL" clId="{B50EA0C0-46BF-465C-BA2C-E39E13DE0326}" dt="2023-07-18T00:23:49.377" v="486" actId="2710"/>
          <ac:spMkLst>
            <pc:docMk/>
            <pc:sldMk cId="1408927874" sldId="702"/>
            <ac:spMk id="137" creationId="{00000000-0000-0000-0000-000000000000}"/>
          </ac:spMkLst>
        </pc:spChg>
      </pc:sldChg>
      <pc:sldChg chg="addSp modSp add mod">
        <pc:chgData name="Kareem Ahmed" userId="668b7c42-9793-4d96-80a6-ccc644a66bcf" providerId="ADAL" clId="{B50EA0C0-46BF-465C-BA2C-E39E13DE0326}" dt="2023-07-18T00:26:46.034" v="513" actId="1076"/>
        <pc:sldMkLst>
          <pc:docMk/>
          <pc:sldMk cId="342534527" sldId="703"/>
        </pc:sldMkLst>
        <pc:picChg chg="add mod">
          <ac:chgData name="Kareem Ahmed" userId="668b7c42-9793-4d96-80a6-ccc644a66bcf" providerId="ADAL" clId="{B50EA0C0-46BF-465C-BA2C-E39E13DE0326}" dt="2023-07-18T00:26:46.034" v="513" actId="1076"/>
          <ac:picMkLst>
            <pc:docMk/>
            <pc:sldMk cId="342534527" sldId="703"/>
            <ac:picMk id="2" creationId="{FDEF81AA-551F-F392-C54A-DAA8BA9502E9}"/>
          </ac:picMkLst>
        </pc:picChg>
      </pc:sldChg>
      <pc:sldChg chg="addSp delSp modSp add mod">
        <pc:chgData name="Kareem Ahmed" userId="668b7c42-9793-4d96-80a6-ccc644a66bcf" providerId="ADAL" clId="{B50EA0C0-46BF-465C-BA2C-E39E13DE0326}" dt="2023-07-19T21:50:32.447" v="2820" actId="13900"/>
        <pc:sldMkLst>
          <pc:docMk/>
          <pc:sldMk cId="1335351661" sldId="704"/>
        </pc:sldMkLst>
        <pc:spChg chg="add del">
          <ac:chgData name="Kareem Ahmed" userId="668b7c42-9793-4d96-80a6-ccc644a66bcf" providerId="ADAL" clId="{B50EA0C0-46BF-465C-BA2C-E39E13DE0326}" dt="2023-07-18T00:25:04.052" v="490"/>
          <ac:spMkLst>
            <pc:docMk/>
            <pc:sldMk cId="1335351661" sldId="704"/>
            <ac:spMk id="2" creationId="{D3A41205-0246-78F7-A15C-0BEC2BCAE037}"/>
          </ac:spMkLst>
        </pc:spChg>
        <pc:spChg chg="mod">
          <ac:chgData name="Kareem Ahmed" userId="668b7c42-9793-4d96-80a6-ccc644a66bcf" providerId="ADAL" clId="{B50EA0C0-46BF-465C-BA2C-E39E13DE0326}" dt="2023-07-19T21:50:32.447" v="2820" actId="13900"/>
          <ac:spMkLst>
            <pc:docMk/>
            <pc:sldMk cId="1335351661" sldId="704"/>
            <ac:spMk id="137" creationId="{00000000-0000-0000-0000-000000000000}"/>
          </ac:spMkLst>
        </pc:spChg>
      </pc:sldChg>
      <pc:sldChg chg="modSp add mod">
        <pc:chgData name="Kareem Ahmed" userId="668b7c42-9793-4d96-80a6-ccc644a66bcf" providerId="ADAL" clId="{B50EA0C0-46BF-465C-BA2C-E39E13DE0326}" dt="2023-07-20T08:59:34.145" v="2824" actId="1076"/>
        <pc:sldMkLst>
          <pc:docMk/>
          <pc:sldMk cId="690969758" sldId="705"/>
        </pc:sldMkLst>
        <pc:spChg chg="mod">
          <ac:chgData name="Kareem Ahmed" userId="668b7c42-9793-4d96-80a6-ccc644a66bcf" providerId="ADAL" clId="{B50EA0C0-46BF-465C-BA2C-E39E13DE0326}" dt="2023-07-20T08:59:34.145" v="2824" actId="1076"/>
          <ac:spMkLst>
            <pc:docMk/>
            <pc:sldMk cId="690969758" sldId="705"/>
            <ac:spMk id="12" creationId="{050976E4-0CF2-BA00-34CA-2F9419409B9E}"/>
          </ac:spMkLst>
        </pc:spChg>
      </pc:sldChg>
      <pc:sldChg chg="modSp add mod">
        <pc:chgData name="Kareem Ahmed" userId="668b7c42-9793-4d96-80a6-ccc644a66bcf" providerId="ADAL" clId="{B50EA0C0-46BF-465C-BA2C-E39E13DE0326}" dt="2023-07-20T09:01:28.892" v="2826" actId="1076"/>
        <pc:sldMkLst>
          <pc:docMk/>
          <pc:sldMk cId="523077526" sldId="706"/>
        </pc:sldMkLst>
        <pc:spChg chg="mod">
          <ac:chgData name="Kareem Ahmed" userId="668b7c42-9793-4d96-80a6-ccc644a66bcf" providerId="ADAL" clId="{B50EA0C0-46BF-465C-BA2C-E39E13DE0326}" dt="2023-07-20T09:01:28.892" v="2826" actId="1076"/>
          <ac:spMkLst>
            <pc:docMk/>
            <pc:sldMk cId="523077526" sldId="706"/>
            <ac:spMk id="12" creationId="{050976E4-0CF2-BA00-34CA-2F9419409B9E}"/>
          </ac:spMkLst>
        </pc:spChg>
      </pc:sldChg>
      <pc:sldChg chg="modSp add mod">
        <pc:chgData name="Kareem Ahmed" userId="668b7c42-9793-4d96-80a6-ccc644a66bcf" providerId="ADAL" clId="{B50EA0C0-46BF-465C-BA2C-E39E13DE0326}" dt="2023-07-18T00:48:30.093" v="708" actId="20577"/>
        <pc:sldMkLst>
          <pc:docMk/>
          <pc:sldMk cId="474956488" sldId="707"/>
        </pc:sldMkLst>
        <pc:spChg chg="mod">
          <ac:chgData name="Kareem Ahmed" userId="668b7c42-9793-4d96-80a6-ccc644a66bcf" providerId="ADAL" clId="{B50EA0C0-46BF-465C-BA2C-E39E13DE0326}" dt="2023-07-18T00:48:30.093" v="708" actId="20577"/>
          <ac:spMkLst>
            <pc:docMk/>
            <pc:sldMk cId="474956488" sldId="707"/>
            <ac:spMk id="12" creationId="{050976E4-0CF2-BA00-34CA-2F9419409B9E}"/>
          </ac:spMkLst>
        </pc:spChg>
      </pc:sldChg>
      <pc:sldChg chg="addSp delSp modSp add mod">
        <pc:chgData name="Kareem Ahmed" userId="668b7c42-9793-4d96-80a6-ccc644a66bcf" providerId="ADAL" clId="{B50EA0C0-46BF-465C-BA2C-E39E13DE0326}" dt="2023-07-18T00:53:56.388" v="757" actId="20577"/>
        <pc:sldMkLst>
          <pc:docMk/>
          <pc:sldMk cId="2466744041" sldId="708"/>
        </pc:sldMkLst>
        <pc:spChg chg="add del">
          <ac:chgData name="Kareem Ahmed" userId="668b7c42-9793-4d96-80a6-ccc644a66bcf" providerId="ADAL" clId="{B50EA0C0-46BF-465C-BA2C-E39E13DE0326}" dt="2023-07-18T00:52:56.500" v="723"/>
          <ac:spMkLst>
            <pc:docMk/>
            <pc:sldMk cId="2466744041" sldId="708"/>
            <ac:spMk id="4" creationId="{144C576B-CA4B-F2E6-1BC6-D36B4100032A}"/>
          </ac:spMkLst>
        </pc:spChg>
        <pc:spChg chg="mod">
          <ac:chgData name="Kareem Ahmed" userId="668b7c42-9793-4d96-80a6-ccc644a66bcf" providerId="ADAL" clId="{B50EA0C0-46BF-465C-BA2C-E39E13DE0326}" dt="2023-07-18T00:53:56.388" v="757" actId="20577"/>
          <ac:spMkLst>
            <pc:docMk/>
            <pc:sldMk cId="2466744041" sldId="708"/>
            <ac:spMk id="12" creationId="{050976E4-0CF2-BA00-34CA-2F9419409B9E}"/>
          </ac:spMkLst>
        </pc:spChg>
      </pc:sldChg>
      <pc:sldChg chg="modSp add mod">
        <pc:chgData name="Kareem Ahmed" userId="668b7c42-9793-4d96-80a6-ccc644a66bcf" providerId="ADAL" clId="{B50EA0C0-46BF-465C-BA2C-E39E13DE0326}" dt="2023-07-18T00:56:38.809" v="787" actId="20577"/>
        <pc:sldMkLst>
          <pc:docMk/>
          <pc:sldMk cId="818364251" sldId="709"/>
        </pc:sldMkLst>
        <pc:spChg chg="mod">
          <ac:chgData name="Kareem Ahmed" userId="668b7c42-9793-4d96-80a6-ccc644a66bcf" providerId="ADAL" clId="{B50EA0C0-46BF-465C-BA2C-E39E13DE0326}" dt="2023-07-18T00:56:38.809" v="787" actId="20577"/>
          <ac:spMkLst>
            <pc:docMk/>
            <pc:sldMk cId="818364251" sldId="709"/>
            <ac:spMk id="12" creationId="{050976E4-0CF2-BA00-34CA-2F9419409B9E}"/>
          </ac:spMkLst>
        </pc:spChg>
      </pc:sldChg>
      <pc:sldChg chg="modSp add mod">
        <pc:chgData name="Kareem Ahmed" userId="668b7c42-9793-4d96-80a6-ccc644a66bcf" providerId="ADAL" clId="{B50EA0C0-46BF-465C-BA2C-E39E13DE0326}" dt="2023-07-18T00:58:04.932" v="798" actId="12"/>
        <pc:sldMkLst>
          <pc:docMk/>
          <pc:sldMk cId="3357314351" sldId="710"/>
        </pc:sldMkLst>
        <pc:spChg chg="mod">
          <ac:chgData name="Kareem Ahmed" userId="668b7c42-9793-4d96-80a6-ccc644a66bcf" providerId="ADAL" clId="{B50EA0C0-46BF-465C-BA2C-E39E13DE0326}" dt="2023-07-18T00:58:04.932" v="798" actId="12"/>
          <ac:spMkLst>
            <pc:docMk/>
            <pc:sldMk cId="3357314351" sldId="710"/>
            <ac:spMk id="12" creationId="{050976E4-0CF2-BA00-34CA-2F9419409B9E}"/>
          </ac:spMkLst>
        </pc:spChg>
      </pc:sldChg>
      <pc:sldChg chg="modSp add mod">
        <pc:chgData name="Kareem Ahmed" userId="668b7c42-9793-4d96-80a6-ccc644a66bcf" providerId="ADAL" clId="{B50EA0C0-46BF-465C-BA2C-E39E13DE0326}" dt="2023-07-18T01:01:04.278" v="856" actId="20577"/>
        <pc:sldMkLst>
          <pc:docMk/>
          <pc:sldMk cId="3961813016" sldId="711"/>
        </pc:sldMkLst>
        <pc:spChg chg="mod">
          <ac:chgData name="Kareem Ahmed" userId="668b7c42-9793-4d96-80a6-ccc644a66bcf" providerId="ADAL" clId="{B50EA0C0-46BF-465C-BA2C-E39E13DE0326}" dt="2023-07-18T01:01:04.278" v="856" actId="20577"/>
          <ac:spMkLst>
            <pc:docMk/>
            <pc:sldMk cId="3961813016" sldId="711"/>
            <ac:spMk id="12" creationId="{050976E4-0CF2-BA00-34CA-2F9419409B9E}"/>
          </ac:spMkLst>
        </pc:spChg>
      </pc:sldChg>
      <pc:sldChg chg="addSp delSp modSp add mod">
        <pc:chgData name="Kareem Ahmed" userId="668b7c42-9793-4d96-80a6-ccc644a66bcf" providerId="ADAL" clId="{B50EA0C0-46BF-465C-BA2C-E39E13DE0326}" dt="2023-07-18T11:18:46.451" v="905" actId="113"/>
        <pc:sldMkLst>
          <pc:docMk/>
          <pc:sldMk cId="2102234560" sldId="712"/>
        </pc:sldMkLst>
        <pc:spChg chg="add del">
          <ac:chgData name="Kareem Ahmed" userId="668b7c42-9793-4d96-80a6-ccc644a66bcf" providerId="ADAL" clId="{B50EA0C0-46BF-465C-BA2C-E39E13DE0326}" dt="2023-07-18T11:17:10.300" v="865"/>
          <ac:spMkLst>
            <pc:docMk/>
            <pc:sldMk cId="2102234560" sldId="712"/>
            <ac:spMk id="4" creationId="{7778074B-1CC0-BAEA-324D-3CD53C39A4DD}"/>
          </ac:spMkLst>
        </pc:spChg>
        <pc:spChg chg="mod">
          <ac:chgData name="Kareem Ahmed" userId="668b7c42-9793-4d96-80a6-ccc644a66bcf" providerId="ADAL" clId="{B50EA0C0-46BF-465C-BA2C-E39E13DE0326}" dt="2023-07-18T11:18:46.451" v="905" actId="113"/>
          <ac:spMkLst>
            <pc:docMk/>
            <pc:sldMk cId="2102234560" sldId="712"/>
            <ac:spMk id="12" creationId="{050976E4-0CF2-BA00-34CA-2F9419409B9E}"/>
          </ac:spMkLst>
        </pc:spChg>
      </pc:sldChg>
      <pc:sldChg chg="modSp add mod">
        <pc:chgData name="Kareem Ahmed" userId="668b7c42-9793-4d96-80a6-ccc644a66bcf" providerId="ADAL" clId="{B50EA0C0-46BF-465C-BA2C-E39E13DE0326}" dt="2023-07-18T11:36:35.259" v="938" actId="14100"/>
        <pc:sldMkLst>
          <pc:docMk/>
          <pc:sldMk cId="2714281647" sldId="713"/>
        </pc:sldMkLst>
        <pc:spChg chg="mod">
          <ac:chgData name="Kareem Ahmed" userId="668b7c42-9793-4d96-80a6-ccc644a66bcf" providerId="ADAL" clId="{B50EA0C0-46BF-465C-BA2C-E39E13DE0326}" dt="2023-07-18T11:36:35.259" v="938" actId="14100"/>
          <ac:spMkLst>
            <pc:docMk/>
            <pc:sldMk cId="2714281647" sldId="713"/>
            <ac:spMk id="11" creationId="{2BC869EB-5623-4AA1-9123-4AF9DF916049}"/>
          </ac:spMkLst>
        </pc:spChg>
        <pc:spChg chg="mod">
          <ac:chgData name="Kareem Ahmed" userId="668b7c42-9793-4d96-80a6-ccc644a66bcf" providerId="ADAL" clId="{B50EA0C0-46BF-465C-BA2C-E39E13DE0326}" dt="2023-07-18T11:36:28.583" v="937" actId="20577"/>
          <ac:spMkLst>
            <pc:docMk/>
            <pc:sldMk cId="2714281647" sldId="713"/>
            <ac:spMk id="12" creationId="{050976E4-0CF2-BA00-34CA-2F9419409B9E}"/>
          </ac:spMkLst>
        </pc:spChg>
      </pc:sldChg>
      <pc:sldChg chg="addSp delSp modSp add mod">
        <pc:chgData name="Kareem Ahmed" userId="668b7c42-9793-4d96-80a6-ccc644a66bcf" providerId="ADAL" clId="{B50EA0C0-46BF-465C-BA2C-E39E13DE0326}" dt="2023-07-18T15:40:06.334" v="1102" actId="20577"/>
        <pc:sldMkLst>
          <pc:docMk/>
          <pc:sldMk cId="2673996898" sldId="714"/>
        </pc:sldMkLst>
        <pc:spChg chg="add del">
          <ac:chgData name="Kareem Ahmed" userId="668b7c42-9793-4d96-80a6-ccc644a66bcf" providerId="ADAL" clId="{B50EA0C0-46BF-465C-BA2C-E39E13DE0326}" dt="2023-07-18T11:41:25.671" v="941"/>
          <ac:spMkLst>
            <pc:docMk/>
            <pc:sldMk cId="2673996898" sldId="714"/>
            <ac:spMk id="4" creationId="{A159CA14-92E9-8B38-9F68-1F213C080147}"/>
          </ac:spMkLst>
        </pc:spChg>
        <pc:spChg chg="add del">
          <ac:chgData name="Kareem Ahmed" userId="668b7c42-9793-4d96-80a6-ccc644a66bcf" providerId="ADAL" clId="{B50EA0C0-46BF-465C-BA2C-E39E13DE0326}" dt="2023-07-18T11:41:40.714" v="946"/>
          <ac:spMkLst>
            <pc:docMk/>
            <pc:sldMk cId="2673996898" sldId="714"/>
            <ac:spMk id="6" creationId="{AC4FD7A0-B504-08D5-5D09-65C9AFB3355E}"/>
          </ac:spMkLst>
        </pc:spChg>
        <pc:spChg chg="mod">
          <ac:chgData name="Kareem Ahmed" userId="668b7c42-9793-4d96-80a6-ccc644a66bcf" providerId="ADAL" clId="{B50EA0C0-46BF-465C-BA2C-E39E13DE0326}" dt="2023-07-18T15:40:06.334" v="1102" actId="20577"/>
          <ac:spMkLst>
            <pc:docMk/>
            <pc:sldMk cId="2673996898" sldId="714"/>
            <ac:spMk id="12" creationId="{050976E4-0CF2-BA00-34CA-2F9419409B9E}"/>
          </ac:spMkLst>
        </pc:spChg>
      </pc:sldChg>
      <pc:sldChg chg="addSp delSp modSp add mod">
        <pc:chgData name="Kareem Ahmed" userId="668b7c42-9793-4d96-80a6-ccc644a66bcf" providerId="ADAL" clId="{B50EA0C0-46BF-465C-BA2C-E39E13DE0326}" dt="2023-07-18T15:54:09.693" v="1212" actId="20577"/>
        <pc:sldMkLst>
          <pc:docMk/>
          <pc:sldMk cId="2795322640" sldId="715"/>
        </pc:sldMkLst>
        <pc:spChg chg="add del">
          <ac:chgData name="Kareem Ahmed" userId="668b7c42-9793-4d96-80a6-ccc644a66bcf" providerId="ADAL" clId="{B50EA0C0-46BF-465C-BA2C-E39E13DE0326}" dt="2023-07-18T15:38:11.653" v="1029"/>
          <ac:spMkLst>
            <pc:docMk/>
            <pc:sldMk cId="2795322640" sldId="715"/>
            <ac:spMk id="4" creationId="{E9DB28BB-06B3-9FD4-CFA6-D419FE2BA382}"/>
          </ac:spMkLst>
        </pc:spChg>
        <pc:spChg chg="mod">
          <ac:chgData name="Kareem Ahmed" userId="668b7c42-9793-4d96-80a6-ccc644a66bcf" providerId="ADAL" clId="{B50EA0C0-46BF-465C-BA2C-E39E13DE0326}" dt="2023-07-18T15:40:56.079" v="1144" actId="14100"/>
          <ac:spMkLst>
            <pc:docMk/>
            <pc:sldMk cId="2795322640" sldId="715"/>
            <ac:spMk id="11" creationId="{2BC869EB-5623-4AA1-9123-4AF9DF916049}"/>
          </ac:spMkLst>
        </pc:spChg>
        <pc:spChg chg="mod">
          <ac:chgData name="Kareem Ahmed" userId="668b7c42-9793-4d96-80a6-ccc644a66bcf" providerId="ADAL" clId="{B50EA0C0-46BF-465C-BA2C-E39E13DE0326}" dt="2023-07-18T15:54:09.693" v="1212" actId="20577"/>
          <ac:spMkLst>
            <pc:docMk/>
            <pc:sldMk cId="2795322640" sldId="715"/>
            <ac:spMk id="12" creationId="{050976E4-0CF2-BA00-34CA-2F9419409B9E}"/>
          </ac:spMkLst>
        </pc:spChg>
      </pc:sldChg>
      <pc:sldChg chg="modSp add mod">
        <pc:chgData name="Kareem Ahmed" userId="668b7c42-9793-4d96-80a6-ccc644a66bcf" providerId="ADAL" clId="{B50EA0C0-46BF-465C-BA2C-E39E13DE0326}" dt="2023-07-19T14:29:02.859" v="1282" actId="20577"/>
        <pc:sldMkLst>
          <pc:docMk/>
          <pc:sldMk cId="3918440463" sldId="716"/>
        </pc:sldMkLst>
        <pc:spChg chg="mod">
          <ac:chgData name="Kareem Ahmed" userId="668b7c42-9793-4d96-80a6-ccc644a66bcf" providerId="ADAL" clId="{B50EA0C0-46BF-465C-BA2C-E39E13DE0326}" dt="2023-07-19T14:29:02.859" v="1282" actId="20577"/>
          <ac:spMkLst>
            <pc:docMk/>
            <pc:sldMk cId="3918440463" sldId="716"/>
            <ac:spMk id="12" creationId="{050976E4-0CF2-BA00-34CA-2F9419409B9E}"/>
          </ac:spMkLst>
        </pc:spChg>
      </pc:sldChg>
      <pc:sldChg chg="modSp add mod">
        <pc:chgData name="Kareem Ahmed" userId="668b7c42-9793-4d96-80a6-ccc644a66bcf" providerId="ADAL" clId="{B50EA0C0-46BF-465C-BA2C-E39E13DE0326}" dt="2023-07-18T15:56:33.387" v="1229" actId="20577"/>
        <pc:sldMkLst>
          <pc:docMk/>
          <pc:sldMk cId="1886632552" sldId="717"/>
        </pc:sldMkLst>
        <pc:spChg chg="mod">
          <ac:chgData name="Kareem Ahmed" userId="668b7c42-9793-4d96-80a6-ccc644a66bcf" providerId="ADAL" clId="{B50EA0C0-46BF-465C-BA2C-E39E13DE0326}" dt="2023-07-18T15:56:33.387" v="1229" actId="20577"/>
          <ac:spMkLst>
            <pc:docMk/>
            <pc:sldMk cId="1886632552" sldId="717"/>
            <ac:spMk id="12" creationId="{050976E4-0CF2-BA00-34CA-2F9419409B9E}"/>
          </ac:spMkLst>
        </pc:spChg>
      </pc:sldChg>
      <pc:sldChg chg="addSp delSp modSp add mod">
        <pc:chgData name="Kareem Ahmed" userId="668b7c42-9793-4d96-80a6-ccc644a66bcf" providerId="ADAL" clId="{B50EA0C0-46BF-465C-BA2C-E39E13DE0326}" dt="2023-07-19T14:35:13.434" v="1333" actId="115"/>
        <pc:sldMkLst>
          <pc:docMk/>
          <pc:sldMk cId="640349712" sldId="718"/>
        </pc:sldMkLst>
        <pc:spChg chg="add del">
          <ac:chgData name="Kareem Ahmed" userId="668b7c42-9793-4d96-80a6-ccc644a66bcf" providerId="ADAL" clId="{B50EA0C0-46BF-465C-BA2C-E39E13DE0326}" dt="2023-07-19T14:34:59.234" v="1307"/>
          <ac:spMkLst>
            <pc:docMk/>
            <pc:sldMk cId="640349712" sldId="718"/>
            <ac:spMk id="4" creationId="{F19A8A12-2849-65D7-98B5-9C3C92E4C468}"/>
          </ac:spMkLst>
        </pc:spChg>
        <pc:spChg chg="mod">
          <ac:chgData name="Kareem Ahmed" userId="668b7c42-9793-4d96-80a6-ccc644a66bcf" providerId="ADAL" clId="{B50EA0C0-46BF-465C-BA2C-E39E13DE0326}" dt="2023-07-19T14:35:13.434" v="1333" actId="115"/>
          <ac:spMkLst>
            <pc:docMk/>
            <pc:sldMk cId="640349712" sldId="718"/>
            <ac:spMk id="12" creationId="{050976E4-0CF2-BA00-34CA-2F9419409B9E}"/>
          </ac:spMkLst>
        </pc:spChg>
      </pc:sldChg>
      <pc:sldChg chg="add del">
        <pc:chgData name="Kareem Ahmed" userId="668b7c42-9793-4d96-80a6-ccc644a66bcf" providerId="ADAL" clId="{B50EA0C0-46BF-465C-BA2C-E39E13DE0326}" dt="2023-07-19T14:33:08.023" v="1294"/>
        <pc:sldMkLst>
          <pc:docMk/>
          <pc:sldMk cId="1332142068" sldId="719"/>
        </pc:sldMkLst>
      </pc:sldChg>
      <pc:sldChg chg="add ord">
        <pc:chgData name="Kareem Ahmed" userId="668b7c42-9793-4d96-80a6-ccc644a66bcf" providerId="ADAL" clId="{B50EA0C0-46BF-465C-BA2C-E39E13DE0326}" dt="2023-07-19T14:33:41.811" v="1302"/>
        <pc:sldMkLst>
          <pc:docMk/>
          <pc:sldMk cId="4163349748" sldId="719"/>
        </pc:sldMkLst>
      </pc:sldChg>
      <pc:sldChg chg="addSp delSp modSp add mod">
        <pc:chgData name="Kareem Ahmed" userId="668b7c42-9793-4d96-80a6-ccc644a66bcf" providerId="ADAL" clId="{B50EA0C0-46BF-465C-BA2C-E39E13DE0326}" dt="2023-07-19T15:17:23.936" v="1516" actId="20577"/>
        <pc:sldMkLst>
          <pc:docMk/>
          <pc:sldMk cId="620287876" sldId="720"/>
        </pc:sldMkLst>
        <pc:spChg chg="add del">
          <ac:chgData name="Kareem Ahmed" userId="668b7c42-9793-4d96-80a6-ccc644a66bcf" providerId="ADAL" clId="{B50EA0C0-46BF-465C-BA2C-E39E13DE0326}" dt="2023-07-19T14:38:11.864" v="1349"/>
          <ac:spMkLst>
            <pc:docMk/>
            <pc:sldMk cId="620287876" sldId="720"/>
            <ac:spMk id="4" creationId="{A8513507-2CC2-18BC-554B-989B83B12ABE}"/>
          </ac:spMkLst>
        </pc:spChg>
        <pc:spChg chg="mod">
          <ac:chgData name="Kareem Ahmed" userId="668b7c42-9793-4d96-80a6-ccc644a66bcf" providerId="ADAL" clId="{B50EA0C0-46BF-465C-BA2C-E39E13DE0326}" dt="2023-07-19T15:17:23.936" v="1516" actId="20577"/>
          <ac:spMkLst>
            <pc:docMk/>
            <pc:sldMk cId="620287876" sldId="720"/>
            <ac:spMk id="12" creationId="{050976E4-0CF2-BA00-34CA-2F9419409B9E}"/>
          </ac:spMkLst>
        </pc:spChg>
      </pc:sldChg>
      <pc:sldChg chg="addSp delSp modSp add mod">
        <pc:chgData name="Kareem Ahmed" userId="668b7c42-9793-4d96-80a6-ccc644a66bcf" providerId="ADAL" clId="{B50EA0C0-46BF-465C-BA2C-E39E13DE0326}" dt="2023-07-19T15:20:46.611" v="1573" actId="20577"/>
        <pc:sldMkLst>
          <pc:docMk/>
          <pc:sldMk cId="2029730688" sldId="721"/>
        </pc:sldMkLst>
        <pc:spChg chg="add del">
          <ac:chgData name="Kareem Ahmed" userId="668b7c42-9793-4d96-80a6-ccc644a66bcf" providerId="ADAL" clId="{B50EA0C0-46BF-465C-BA2C-E39E13DE0326}" dt="2023-07-19T15:19:21.575" v="1531"/>
          <ac:spMkLst>
            <pc:docMk/>
            <pc:sldMk cId="2029730688" sldId="721"/>
            <ac:spMk id="4" creationId="{26FC9471-C7C4-470B-5653-F0AEE9E05ED0}"/>
          </ac:spMkLst>
        </pc:spChg>
        <pc:spChg chg="mod">
          <ac:chgData name="Kareem Ahmed" userId="668b7c42-9793-4d96-80a6-ccc644a66bcf" providerId="ADAL" clId="{B50EA0C0-46BF-465C-BA2C-E39E13DE0326}" dt="2023-07-19T15:19:39.426" v="1539" actId="14100"/>
          <ac:spMkLst>
            <pc:docMk/>
            <pc:sldMk cId="2029730688" sldId="721"/>
            <ac:spMk id="11" creationId="{2BC869EB-5623-4AA1-9123-4AF9DF916049}"/>
          </ac:spMkLst>
        </pc:spChg>
        <pc:spChg chg="mod">
          <ac:chgData name="Kareem Ahmed" userId="668b7c42-9793-4d96-80a6-ccc644a66bcf" providerId="ADAL" clId="{B50EA0C0-46BF-465C-BA2C-E39E13DE0326}" dt="2023-07-19T15:20:46.611" v="1573" actId="20577"/>
          <ac:spMkLst>
            <pc:docMk/>
            <pc:sldMk cId="2029730688" sldId="721"/>
            <ac:spMk id="12" creationId="{050976E4-0CF2-BA00-34CA-2F9419409B9E}"/>
          </ac:spMkLst>
        </pc:spChg>
      </pc:sldChg>
      <pc:sldChg chg="addSp delSp modSp add mod">
        <pc:chgData name="Kareem Ahmed" userId="668b7c42-9793-4d96-80a6-ccc644a66bcf" providerId="ADAL" clId="{B50EA0C0-46BF-465C-BA2C-E39E13DE0326}" dt="2023-07-19T15:28:21.009" v="1666"/>
        <pc:sldMkLst>
          <pc:docMk/>
          <pc:sldMk cId="1916308846" sldId="722"/>
        </pc:sldMkLst>
        <pc:spChg chg="add del">
          <ac:chgData name="Kareem Ahmed" userId="668b7c42-9793-4d96-80a6-ccc644a66bcf" providerId="ADAL" clId="{B50EA0C0-46BF-465C-BA2C-E39E13DE0326}" dt="2023-07-19T15:24:35.493" v="1597"/>
          <ac:spMkLst>
            <pc:docMk/>
            <pc:sldMk cId="1916308846" sldId="722"/>
            <ac:spMk id="4" creationId="{C5ACF544-CD3D-93D7-24FF-899937252816}"/>
          </ac:spMkLst>
        </pc:spChg>
        <pc:spChg chg="mod">
          <ac:chgData name="Kareem Ahmed" userId="668b7c42-9793-4d96-80a6-ccc644a66bcf" providerId="ADAL" clId="{B50EA0C0-46BF-465C-BA2C-E39E13DE0326}" dt="2023-07-19T15:24:47.240" v="1606" actId="14100"/>
          <ac:spMkLst>
            <pc:docMk/>
            <pc:sldMk cId="1916308846" sldId="722"/>
            <ac:spMk id="11" creationId="{2BC869EB-5623-4AA1-9123-4AF9DF916049}"/>
          </ac:spMkLst>
        </pc:spChg>
        <pc:spChg chg="mod">
          <ac:chgData name="Kareem Ahmed" userId="668b7c42-9793-4d96-80a6-ccc644a66bcf" providerId="ADAL" clId="{B50EA0C0-46BF-465C-BA2C-E39E13DE0326}" dt="2023-07-19T15:28:21.009" v="1666"/>
          <ac:spMkLst>
            <pc:docMk/>
            <pc:sldMk cId="1916308846" sldId="722"/>
            <ac:spMk id="12" creationId="{050976E4-0CF2-BA00-34CA-2F9419409B9E}"/>
          </ac:spMkLst>
        </pc:spChg>
      </pc:sldChg>
      <pc:sldChg chg="modSp add mod">
        <pc:chgData name="Kareem Ahmed" userId="668b7c42-9793-4d96-80a6-ccc644a66bcf" providerId="ADAL" clId="{B50EA0C0-46BF-465C-BA2C-E39E13DE0326}" dt="2023-07-19T15:35:44.122" v="1793" actId="2711"/>
        <pc:sldMkLst>
          <pc:docMk/>
          <pc:sldMk cId="630409728" sldId="723"/>
        </pc:sldMkLst>
        <pc:spChg chg="mod">
          <ac:chgData name="Kareem Ahmed" userId="668b7c42-9793-4d96-80a6-ccc644a66bcf" providerId="ADAL" clId="{B50EA0C0-46BF-465C-BA2C-E39E13DE0326}" dt="2023-07-19T15:35:44.122" v="1793" actId="2711"/>
          <ac:spMkLst>
            <pc:docMk/>
            <pc:sldMk cId="630409728" sldId="723"/>
            <ac:spMk id="12" creationId="{050976E4-0CF2-BA00-34CA-2F9419409B9E}"/>
          </ac:spMkLst>
        </pc:spChg>
      </pc:sldChg>
      <pc:sldChg chg="modSp add mod">
        <pc:chgData name="Kareem Ahmed" userId="668b7c42-9793-4d96-80a6-ccc644a66bcf" providerId="ADAL" clId="{B50EA0C0-46BF-465C-BA2C-E39E13DE0326}" dt="2023-07-19T15:38:14.876" v="1822" actId="20577"/>
        <pc:sldMkLst>
          <pc:docMk/>
          <pc:sldMk cId="21285801" sldId="724"/>
        </pc:sldMkLst>
        <pc:spChg chg="mod">
          <ac:chgData name="Kareem Ahmed" userId="668b7c42-9793-4d96-80a6-ccc644a66bcf" providerId="ADAL" clId="{B50EA0C0-46BF-465C-BA2C-E39E13DE0326}" dt="2023-07-19T15:38:14.876" v="1822" actId="20577"/>
          <ac:spMkLst>
            <pc:docMk/>
            <pc:sldMk cId="21285801" sldId="724"/>
            <ac:spMk id="12" creationId="{050976E4-0CF2-BA00-34CA-2F9419409B9E}"/>
          </ac:spMkLst>
        </pc:spChg>
      </pc:sldChg>
      <pc:sldChg chg="addSp delSp modSp add mod">
        <pc:chgData name="Kareem Ahmed" userId="668b7c42-9793-4d96-80a6-ccc644a66bcf" providerId="ADAL" clId="{B50EA0C0-46BF-465C-BA2C-E39E13DE0326}" dt="2023-07-19T15:44:06.668" v="1908" actId="20577"/>
        <pc:sldMkLst>
          <pc:docMk/>
          <pc:sldMk cId="3234007333" sldId="725"/>
        </pc:sldMkLst>
        <pc:spChg chg="add del">
          <ac:chgData name="Kareem Ahmed" userId="668b7c42-9793-4d96-80a6-ccc644a66bcf" providerId="ADAL" clId="{B50EA0C0-46BF-465C-BA2C-E39E13DE0326}" dt="2023-07-19T15:39:02.380" v="1832"/>
          <ac:spMkLst>
            <pc:docMk/>
            <pc:sldMk cId="3234007333" sldId="725"/>
            <ac:spMk id="4" creationId="{4D080E6B-1AA8-7F58-F3E1-7E47B472193D}"/>
          </ac:spMkLst>
        </pc:spChg>
        <pc:spChg chg="add mod">
          <ac:chgData name="Kareem Ahmed" userId="668b7c42-9793-4d96-80a6-ccc644a66bcf" providerId="ADAL" clId="{B50EA0C0-46BF-465C-BA2C-E39E13DE0326}" dt="2023-07-19T15:39:13.600" v="1837" actId="20578"/>
          <ac:spMkLst>
            <pc:docMk/>
            <pc:sldMk cId="3234007333" sldId="725"/>
            <ac:spMk id="6" creationId="{C3B224BF-0AE6-8F28-58E4-94C44E27FAC1}"/>
          </ac:spMkLst>
        </pc:spChg>
        <pc:spChg chg="add mod">
          <ac:chgData name="Kareem Ahmed" userId="668b7c42-9793-4d96-80a6-ccc644a66bcf" providerId="ADAL" clId="{B50EA0C0-46BF-465C-BA2C-E39E13DE0326}" dt="2023-07-19T15:40:25.203" v="1858" actId="20577"/>
          <ac:spMkLst>
            <pc:docMk/>
            <pc:sldMk cId="3234007333" sldId="725"/>
            <ac:spMk id="7" creationId="{01D48C07-EB5D-456E-3854-A2665D6ACB3E}"/>
          </ac:spMkLst>
        </pc:spChg>
        <pc:spChg chg="add del mod">
          <ac:chgData name="Kareem Ahmed" userId="668b7c42-9793-4d96-80a6-ccc644a66bcf" providerId="ADAL" clId="{B50EA0C0-46BF-465C-BA2C-E39E13DE0326}" dt="2023-07-19T15:40:21.969" v="1856"/>
          <ac:spMkLst>
            <pc:docMk/>
            <pc:sldMk cId="3234007333" sldId="725"/>
            <ac:spMk id="8" creationId="{A7E56497-BA38-D9AA-F2BD-0AB4A0C820C2}"/>
          </ac:spMkLst>
        </pc:spChg>
        <pc:spChg chg="add del mod">
          <ac:chgData name="Kareem Ahmed" userId="668b7c42-9793-4d96-80a6-ccc644a66bcf" providerId="ADAL" clId="{B50EA0C0-46BF-465C-BA2C-E39E13DE0326}" dt="2023-07-19T15:41:47.537" v="1875" actId="478"/>
          <ac:spMkLst>
            <pc:docMk/>
            <pc:sldMk cId="3234007333" sldId="725"/>
            <ac:spMk id="9" creationId="{935B9E45-8836-1055-BE4A-F263C7E7FFC0}"/>
          </ac:spMkLst>
        </pc:spChg>
        <pc:spChg chg="mod">
          <ac:chgData name="Kareem Ahmed" userId="668b7c42-9793-4d96-80a6-ccc644a66bcf" providerId="ADAL" clId="{B50EA0C0-46BF-465C-BA2C-E39E13DE0326}" dt="2023-07-19T15:44:06.668" v="1908" actId="20577"/>
          <ac:spMkLst>
            <pc:docMk/>
            <pc:sldMk cId="3234007333" sldId="725"/>
            <ac:spMk id="12" creationId="{050976E4-0CF2-BA00-34CA-2F9419409B9E}"/>
          </ac:spMkLst>
        </pc:spChg>
      </pc:sldChg>
      <pc:sldChg chg="addSp delSp modSp add mod">
        <pc:chgData name="Kareem Ahmed" userId="668b7c42-9793-4d96-80a6-ccc644a66bcf" providerId="ADAL" clId="{B50EA0C0-46BF-465C-BA2C-E39E13DE0326}" dt="2023-07-19T18:02:06.680" v="2108" actId="1036"/>
        <pc:sldMkLst>
          <pc:docMk/>
          <pc:sldMk cId="2471673807" sldId="726"/>
        </pc:sldMkLst>
        <pc:spChg chg="add del">
          <ac:chgData name="Kareem Ahmed" userId="668b7c42-9793-4d96-80a6-ccc644a66bcf" providerId="ADAL" clId="{B50EA0C0-46BF-465C-BA2C-E39E13DE0326}" dt="2023-07-19T18:00:01.113" v="2050"/>
          <ac:spMkLst>
            <pc:docMk/>
            <pc:sldMk cId="2471673807" sldId="726"/>
            <ac:spMk id="3" creationId="{7DEE72AB-4E97-6B43-B885-F1B9EE82D695}"/>
          </ac:spMkLst>
        </pc:spChg>
        <pc:spChg chg="mod">
          <ac:chgData name="Kareem Ahmed" userId="668b7c42-9793-4d96-80a6-ccc644a66bcf" providerId="ADAL" clId="{B50EA0C0-46BF-465C-BA2C-E39E13DE0326}" dt="2023-07-19T18:02:06.680" v="2108" actId="1036"/>
          <ac:spMkLst>
            <pc:docMk/>
            <pc:sldMk cId="2471673807" sldId="726"/>
            <ac:spMk id="10" creationId="{050976E4-0CF2-BA00-34CA-2F9419409B9E}"/>
          </ac:spMkLst>
        </pc:spChg>
        <pc:spChg chg="mod">
          <ac:chgData name="Kareem Ahmed" userId="668b7c42-9793-4d96-80a6-ccc644a66bcf" providerId="ADAL" clId="{B50EA0C0-46BF-465C-BA2C-E39E13DE0326}" dt="2023-07-19T18:02:02.574" v="2098" actId="1036"/>
          <ac:spMkLst>
            <pc:docMk/>
            <pc:sldMk cId="2471673807" sldId="726"/>
            <ac:spMk id="25" creationId="{2BC869EB-5623-4AA1-9123-4AF9DF916049}"/>
          </ac:spMkLst>
        </pc:spChg>
      </pc:sldChg>
      <pc:sldChg chg="addSp delSp modSp add mod">
        <pc:chgData name="Kareem Ahmed" userId="668b7c42-9793-4d96-80a6-ccc644a66bcf" providerId="ADAL" clId="{B50EA0C0-46BF-465C-BA2C-E39E13DE0326}" dt="2023-07-19T18:06:34.855" v="2218" actId="20577"/>
        <pc:sldMkLst>
          <pc:docMk/>
          <pc:sldMk cId="1664020410" sldId="727"/>
        </pc:sldMkLst>
        <pc:spChg chg="add del">
          <ac:chgData name="Kareem Ahmed" userId="668b7c42-9793-4d96-80a6-ccc644a66bcf" providerId="ADAL" clId="{B50EA0C0-46BF-465C-BA2C-E39E13DE0326}" dt="2023-07-19T18:06:07.268" v="2195"/>
          <ac:spMkLst>
            <pc:docMk/>
            <pc:sldMk cId="1664020410" sldId="727"/>
            <ac:spMk id="3" creationId="{AA12984D-BA91-9FD2-31F5-364091B546A1}"/>
          </ac:spMkLst>
        </pc:spChg>
        <pc:spChg chg="mod">
          <ac:chgData name="Kareem Ahmed" userId="668b7c42-9793-4d96-80a6-ccc644a66bcf" providerId="ADAL" clId="{B50EA0C0-46BF-465C-BA2C-E39E13DE0326}" dt="2023-07-19T18:06:34.855" v="2218" actId="20577"/>
          <ac:spMkLst>
            <pc:docMk/>
            <pc:sldMk cId="1664020410" sldId="727"/>
            <ac:spMk id="10" creationId="{050976E4-0CF2-BA00-34CA-2F9419409B9E}"/>
          </ac:spMkLst>
        </pc:spChg>
      </pc:sldChg>
      <pc:sldChg chg="addSp delSp modSp add mod">
        <pc:chgData name="Kareem Ahmed" userId="668b7c42-9793-4d96-80a6-ccc644a66bcf" providerId="ADAL" clId="{B50EA0C0-46BF-465C-BA2C-E39E13DE0326}" dt="2023-07-19T21:10:52.405" v="2441" actId="255"/>
        <pc:sldMkLst>
          <pc:docMk/>
          <pc:sldMk cId="33579744" sldId="728"/>
        </pc:sldMkLst>
        <pc:spChg chg="add del">
          <ac:chgData name="Kareem Ahmed" userId="668b7c42-9793-4d96-80a6-ccc644a66bcf" providerId="ADAL" clId="{B50EA0C0-46BF-465C-BA2C-E39E13DE0326}" dt="2023-07-19T18:10:13.032" v="2247"/>
          <ac:spMkLst>
            <pc:docMk/>
            <pc:sldMk cId="33579744" sldId="728"/>
            <ac:spMk id="3" creationId="{0F76850C-8232-2259-491D-35D64CEBED19}"/>
          </ac:spMkLst>
        </pc:spChg>
        <pc:spChg chg="mod">
          <ac:chgData name="Kareem Ahmed" userId="668b7c42-9793-4d96-80a6-ccc644a66bcf" providerId="ADAL" clId="{B50EA0C0-46BF-465C-BA2C-E39E13DE0326}" dt="2023-07-19T21:10:52.405" v="2441" actId="255"/>
          <ac:spMkLst>
            <pc:docMk/>
            <pc:sldMk cId="33579744" sldId="728"/>
            <ac:spMk id="10" creationId="{050976E4-0CF2-BA00-34CA-2F9419409B9E}"/>
          </ac:spMkLst>
        </pc:spChg>
        <pc:spChg chg="mod">
          <ac:chgData name="Kareem Ahmed" userId="668b7c42-9793-4d96-80a6-ccc644a66bcf" providerId="ADAL" clId="{B50EA0C0-46BF-465C-BA2C-E39E13DE0326}" dt="2023-07-19T18:10:21.244" v="2255" actId="14100"/>
          <ac:spMkLst>
            <pc:docMk/>
            <pc:sldMk cId="33579744" sldId="728"/>
            <ac:spMk id="25" creationId="{2BC869EB-5623-4AA1-9123-4AF9DF916049}"/>
          </ac:spMkLst>
        </pc:spChg>
      </pc:sldChg>
      <pc:sldChg chg="modSp add mod">
        <pc:chgData name="Kareem Ahmed" userId="668b7c42-9793-4d96-80a6-ccc644a66bcf" providerId="ADAL" clId="{B50EA0C0-46BF-465C-BA2C-E39E13DE0326}" dt="2023-07-19T21:10:42.261" v="2440" actId="255"/>
        <pc:sldMkLst>
          <pc:docMk/>
          <pc:sldMk cId="2082252730" sldId="729"/>
        </pc:sldMkLst>
        <pc:spChg chg="mod">
          <ac:chgData name="Kareem Ahmed" userId="668b7c42-9793-4d96-80a6-ccc644a66bcf" providerId="ADAL" clId="{B50EA0C0-46BF-465C-BA2C-E39E13DE0326}" dt="2023-07-19T21:10:42.261" v="2440" actId="255"/>
          <ac:spMkLst>
            <pc:docMk/>
            <pc:sldMk cId="2082252730" sldId="729"/>
            <ac:spMk id="10" creationId="{050976E4-0CF2-BA00-34CA-2F9419409B9E}"/>
          </ac:spMkLst>
        </pc:spChg>
        <pc:spChg chg="mod">
          <ac:chgData name="Kareem Ahmed" userId="668b7c42-9793-4d96-80a6-ccc644a66bcf" providerId="ADAL" clId="{B50EA0C0-46BF-465C-BA2C-E39E13DE0326}" dt="2023-07-19T18:21:02.508" v="2309" actId="14100"/>
          <ac:spMkLst>
            <pc:docMk/>
            <pc:sldMk cId="2082252730" sldId="729"/>
            <ac:spMk id="25" creationId="{2BC869EB-5623-4AA1-9123-4AF9DF916049}"/>
          </ac:spMkLst>
        </pc:spChg>
      </pc:sldChg>
      <pc:sldChg chg="addSp delSp modSp add mod">
        <pc:chgData name="Kareem Ahmed" userId="668b7c42-9793-4d96-80a6-ccc644a66bcf" providerId="ADAL" clId="{B50EA0C0-46BF-465C-BA2C-E39E13DE0326}" dt="2023-07-20T12:14:26.209" v="2838" actId="20577"/>
        <pc:sldMkLst>
          <pc:docMk/>
          <pc:sldMk cId="2635830651" sldId="730"/>
        </pc:sldMkLst>
        <pc:spChg chg="add del">
          <ac:chgData name="Kareem Ahmed" userId="668b7c42-9793-4d96-80a6-ccc644a66bcf" providerId="ADAL" clId="{B50EA0C0-46BF-465C-BA2C-E39E13DE0326}" dt="2023-07-19T18:32:25.025" v="2376"/>
          <ac:spMkLst>
            <pc:docMk/>
            <pc:sldMk cId="2635830651" sldId="730"/>
            <ac:spMk id="3" creationId="{E56C9632-1B63-4AAB-481C-1BB00D646F73}"/>
          </ac:spMkLst>
        </pc:spChg>
        <pc:spChg chg="mod">
          <ac:chgData name="Kareem Ahmed" userId="668b7c42-9793-4d96-80a6-ccc644a66bcf" providerId="ADAL" clId="{B50EA0C0-46BF-465C-BA2C-E39E13DE0326}" dt="2023-07-20T12:14:26.209" v="2838" actId="20577"/>
          <ac:spMkLst>
            <pc:docMk/>
            <pc:sldMk cId="2635830651" sldId="730"/>
            <ac:spMk id="10" creationId="{050976E4-0CF2-BA00-34CA-2F9419409B9E}"/>
          </ac:spMkLst>
        </pc:spChg>
        <pc:spChg chg="mod">
          <ac:chgData name="Kareem Ahmed" userId="668b7c42-9793-4d96-80a6-ccc644a66bcf" providerId="ADAL" clId="{B50EA0C0-46BF-465C-BA2C-E39E13DE0326}" dt="2023-07-19T21:23:04.942" v="2455" actId="14100"/>
          <ac:spMkLst>
            <pc:docMk/>
            <pc:sldMk cId="2635830651" sldId="730"/>
            <ac:spMk id="25" creationId="{2BC869EB-5623-4AA1-9123-4AF9DF916049}"/>
          </ac:spMkLst>
        </pc:spChg>
      </pc:sldChg>
      <pc:sldChg chg="modSp add mod">
        <pc:chgData name="Kareem Ahmed" userId="668b7c42-9793-4d96-80a6-ccc644a66bcf" providerId="ADAL" clId="{B50EA0C0-46BF-465C-BA2C-E39E13DE0326}" dt="2023-07-19T21:25:01.722" v="2520" actId="20577"/>
        <pc:sldMkLst>
          <pc:docMk/>
          <pc:sldMk cId="1385620135" sldId="731"/>
        </pc:sldMkLst>
        <pc:spChg chg="mod">
          <ac:chgData name="Kareem Ahmed" userId="668b7c42-9793-4d96-80a6-ccc644a66bcf" providerId="ADAL" clId="{B50EA0C0-46BF-465C-BA2C-E39E13DE0326}" dt="2023-07-19T21:25:01.722" v="2520" actId="20577"/>
          <ac:spMkLst>
            <pc:docMk/>
            <pc:sldMk cId="1385620135" sldId="731"/>
            <ac:spMk id="10" creationId="{050976E4-0CF2-BA00-34CA-2F9419409B9E}"/>
          </ac:spMkLst>
        </pc:spChg>
      </pc:sldChg>
      <pc:sldChg chg="modSp add mod">
        <pc:chgData name="Kareem Ahmed" userId="668b7c42-9793-4d96-80a6-ccc644a66bcf" providerId="ADAL" clId="{B50EA0C0-46BF-465C-BA2C-E39E13DE0326}" dt="2023-07-19T21:27:08.638" v="2529" actId="20577"/>
        <pc:sldMkLst>
          <pc:docMk/>
          <pc:sldMk cId="2665524324" sldId="732"/>
        </pc:sldMkLst>
        <pc:spChg chg="mod">
          <ac:chgData name="Kareem Ahmed" userId="668b7c42-9793-4d96-80a6-ccc644a66bcf" providerId="ADAL" clId="{B50EA0C0-46BF-465C-BA2C-E39E13DE0326}" dt="2023-07-19T21:27:08.638" v="2529" actId="20577"/>
          <ac:spMkLst>
            <pc:docMk/>
            <pc:sldMk cId="2665524324" sldId="732"/>
            <ac:spMk id="10" creationId="{050976E4-0CF2-BA00-34CA-2F9419409B9E}"/>
          </ac:spMkLst>
        </pc:spChg>
      </pc:sldChg>
      <pc:sldChg chg="addSp delSp modSp add mod">
        <pc:chgData name="Kareem Ahmed" userId="668b7c42-9793-4d96-80a6-ccc644a66bcf" providerId="ADAL" clId="{B50EA0C0-46BF-465C-BA2C-E39E13DE0326}" dt="2023-07-19T21:29:46.629" v="2599" actId="20577"/>
        <pc:sldMkLst>
          <pc:docMk/>
          <pc:sldMk cId="2505414711" sldId="733"/>
        </pc:sldMkLst>
        <pc:spChg chg="add del">
          <ac:chgData name="Kareem Ahmed" userId="668b7c42-9793-4d96-80a6-ccc644a66bcf" providerId="ADAL" clId="{B50EA0C0-46BF-465C-BA2C-E39E13DE0326}" dt="2023-07-19T21:28:01.056" v="2534"/>
          <ac:spMkLst>
            <pc:docMk/>
            <pc:sldMk cId="2505414711" sldId="733"/>
            <ac:spMk id="3" creationId="{B00D590A-0E9B-C019-BC80-34097B9922C6}"/>
          </ac:spMkLst>
        </pc:spChg>
        <pc:spChg chg="add del mod">
          <ac:chgData name="Kareem Ahmed" userId="668b7c42-9793-4d96-80a6-ccc644a66bcf" providerId="ADAL" clId="{B50EA0C0-46BF-465C-BA2C-E39E13DE0326}" dt="2023-07-19T21:29:02.035" v="2553" actId="478"/>
          <ac:spMkLst>
            <pc:docMk/>
            <pc:sldMk cId="2505414711" sldId="733"/>
            <ac:spMk id="4" creationId="{7FC91184-3278-DF9D-2139-A074A6F7E2D8}"/>
          </ac:spMkLst>
        </pc:spChg>
        <pc:spChg chg="mod">
          <ac:chgData name="Kareem Ahmed" userId="668b7c42-9793-4d96-80a6-ccc644a66bcf" providerId="ADAL" clId="{B50EA0C0-46BF-465C-BA2C-E39E13DE0326}" dt="2023-07-19T21:29:46.629" v="2599" actId="20577"/>
          <ac:spMkLst>
            <pc:docMk/>
            <pc:sldMk cId="2505414711" sldId="733"/>
            <ac:spMk id="10" creationId="{050976E4-0CF2-BA00-34CA-2F9419409B9E}"/>
          </ac:spMkLst>
        </pc:spChg>
      </pc:sldChg>
      <pc:sldChg chg="addSp delSp modSp add mod">
        <pc:chgData name="Kareem Ahmed" userId="668b7c42-9793-4d96-80a6-ccc644a66bcf" providerId="ADAL" clId="{B50EA0C0-46BF-465C-BA2C-E39E13DE0326}" dt="2023-07-19T21:42:12.734" v="2751" actId="1035"/>
        <pc:sldMkLst>
          <pc:docMk/>
          <pc:sldMk cId="1957366074" sldId="734"/>
        </pc:sldMkLst>
        <pc:spChg chg="add del">
          <ac:chgData name="Kareem Ahmed" userId="668b7c42-9793-4d96-80a6-ccc644a66bcf" providerId="ADAL" clId="{B50EA0C0-46BF-465C-BA2C-E39E13DE0326}" dt="2023-07-19T21:37:34.970" v="2602"/>
          <ac:spMkLst>
            <pc:docMk/>
            <pc:sldMk cId="1957366074" sldId="734"/>
            <ac:spMk id="3" creationId="{59E367A6-2882-6F89-8450-83B5625A24B3}"/>
          </ac:spMkLst>
        </pc:spChg>
        <pc:spChg chg="mod">
          <ac:chgData name="Kareem Ahmed" userId="668b7c42-9793-4d96-80a6-ccc644a66bcf" providerId="ADAL" clId="{B50EA0C0-46BF-465C-BA2C-E39E13DE0326}" dt="2023-07-19T21:42:12.734" v="2751" actId="1035"/>
          <ac:spMkLst>
            <pc:docMk/>
            <pc:sldMk cId="1957366074" sldId="734"/>
            <ac:spMk id="10" creationId="{050976E4-0CF2-BA00-34CA-2F9419409B9E}"/>
          </ac:spMkLst>
        </pc:spChg>
        <pc:spChg chg="mod">
          <ac:chgData name="Kareem Ahmed" userId="668b7c42-9793-4d96-80a6-ccc644a66bcf" providerId="ADAL" clId="{B50EA0C0-46BF-465C-BA2C-E39E13DE0326}" dt="2023-07-19T21:41:53.351" v="2732" actId="14100"/>
          <ac:spMkLst>
            <pc:docMk/>
            <pc:sldMk cId="1957366074" sldId="734"/>
            <ac:spMk id="25" creationId="{2BC869EB-5623-4AA1-9123-4AF9DF916049}"/>
          </ac:spMkLst>
        </pc:spChg>
      </pc:sldChg>
      <pc:sldChg chg="modSp add mod ord">
        <pc:chgData name="Kareem Ahmed" userId="668b7c42-9793-4d96-80a6-ccc644a66bcf" providerId="ADAL" clId="{B50EA0C0-46BF-465C-BA2C-E39E13DE0326}" dt="2023-07-19T21:41:11.840" v="2729" actId="1035"/>
        <pc:sldMkLst>
          <pc:docMk/>
          <pc:sldMk cId="1238302278" sldId="735"/>
        </pc:sldMkLst>
        <pc:spChg chg="mod">
          <ac:chgData name="Kareem Ahmed" userId="668b7c42-9793-4d96-80a6-ccc644a66bcf" providerId="ADAL" clId="{B50EA0C0-46BF-465C-BA2C-E39E13DE0326}" dt="2023-07-19T21:41:11.840" v="2729" actId="1035"/>
          <ac:spMkLst>
            <pc:docMk/>
            <pc:sldMk cId="1238302278" sldId="735"/>
            <ac:spMk id="10" creationId="{050976E4-0CF2-BA00-34CA-2F9419409B9E}"/>
          </ac:spMkLst>
        </pc:spChg>
        <pc:spChg chg="mod">
          <ac:chgData name="Kareem Ahmed" userId="668b7c42-9793-4d96-80a6-ccc644a66bcf" providerId="ADAL" clId="{B50EA0C0-46BF-465C-BA2C-E39E13DE0326}" dt="2023-07-19T21:40:41.816" v="2713" actId="14100"/>
          <ac:spMkLst>
            <pc:docMk/>
            <pc:sldMk cId="1238302278" sldId="735"/>
            <ac:spMk id="25" creationId="{2BC869EB-5623-4AA1-9123-4AF9DF916049}"/>
          </ac:spMkLst>
        </pc:spChg>
        <pc:picChg chg="mod">
          <ac:chgData name="Kareem Ahmed" userId="668b7c42-9793-4d96-80a6-ccc644a66bcf" providerId="ADAL" clId="{B50EA0C0-46BF-465C-BA2C-E39E13DE0326}" dt="2023-07-19T21:40:45.878" v="2714" actId="14100"/>
          <ac:picMkLst>
            <pc:docMk/>
            <pc:sldMk cId="1238302278" sldId="735"/>
            <ac:picMk id="49" creationId="{8A26B39C-8EEE-33C3-70B5-EA9EF638997E}"/>
          </ac:picMkLst>
        </pc:picChg>
      </pc:sldChg>
      <pc:sldChg chg="delSp add mod delAnim">
        <pc:chgData name="Kareem Ahmed" userId="668b7c42-9793-4d96-80a6-ccc644a66bcf" providerId="ADAL" clId="{B50EA0C0-46BF-465C-BA2C-E39E13DE0326}" dt="2023-07-20T00:49:47.496" v="2822" actId="478"/>
        <pc:sldMkLst>
          <pc:docMk/>
          <pc:sldMk cId="3286809014" sldId="736"/>
        </pc:sldMkLst>
        <pc:picChg chg="del">
          <ac:chgData name="Kareem Ahmed" userId="668b7c42-9793-4d96-80a6-ccc644a66bcf" providerId="ADAL" clId="{B50EA0C0-46BF-465C-BA2C-E39E13DE0326}" dt="2023-07-20T00:49:47.496" v="2822" actId="478"/>
          <ac:picMkLst>
            <pc:docMk/>
            <pc:sldMk cId="3286809014" sldId="736"/>
            <ac:picMk id="9" creationId="{E0B4B5DA-E11E-F018-71C9-C4263DDFE0B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502306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1" name="Google Shape;111;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 name="Google Shape;120;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1" name="Google Shape;121;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 name="Google Shape;120;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1" name="Google Shape;121;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4</a:t>
            </a:fld>
            <a:endParaRPr/>
          </a:p>
        </p:txBody>
      </p:sp>
    </p:spTree>
    <p:extLst>
      <p:ext uri="{BB962C8B-B14F-4D97-AF65-F5344CB8AC3E}">
        <p14:creationId xmlns:p14="http://schemas.microsoft.com/office/powerpoint/2010/main" val="1513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7869311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3738250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2345102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4859403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5194467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0307364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5752147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2679558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9392467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1265408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644494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6914126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6095574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7814689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9583777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5819239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8400851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1862187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8125642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7731416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8715187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6281310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 name="Google Shape;120;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1" name="Google Shape;121;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45</a:t>
            </a:fld>
            <a:endParaRPr/>
          </a:p>
        </p:txBody>
      </p:sp>
    </p:spTree>
    <p:extLst>
      <p:ext uri="{BB962C8B-B14F-4D97-AF65-F5344CB8AC3E}">
        <p14:creationId xmlns:p14="http://schemas.microsoft.com/office/powerpoint/2010/main" val="30537559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3"/>
        <p:cNvGrpSpPr/>
        <p:nvPr/>
      </p:nvGrpSpPr>
      <p:grpSpPr>
        <a:xfrm>
          <a:off x="0" y="0"/>
          <a:ext cx="0" cy="0"/>
          <a:chOff x="0" y="0"/>
          <a:chExt cx="0" cy="0"/>
        </a:xfrm>
      </p:grpSpPr>
      <p:sp>
        <p:nvSpPr>
          <p:cNvPr id="24" name="Google Shape;24;p48"/>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2964471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5.xml"/><Relationship Id="rId5" Type="http://schemas.openxmlformats.org/officeDocument/2006/relationships/image" Target="../media/image7.png"/><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394849" y="4414557"/>
            <a:ext cx="3985839" cy="1077218"/>
          </a:xfrm>
          <a:prstGeom prst="rect">
            <a:avLst/>
          </a:prstGeom>
          <a:noFill/>
        </p:spPr>
        <p:txBody>
          <a:bodyPr wrap="square" rtlCol="0">
            <a:spAutoFit/>
          </a:bodyPr>
          <a:lstStyle/>
          <a:p>
            <a:pPr algn="ctr"/>
            <a:r>
              <a:rPr lang="ar-EG" sz="3200" b="1" dirty="0">
                <a:solidFill>
                  <a:srgbClr val="2D3956"/>
                </a:solidFill>
                <a:latin typeface="Tajawal Medium" panose="00000600000000000000" pitchFamily="2" charset="-78"/>
                <a:cs typeface="+mj-cs"/>
              </a:rPr>
              <a:t>إعداد</a:t>
            </a:r>
          </a:p>
          <a:p>
            <a:pPr algn="ctr"/>
            <a:r>
              <a:rPr lang="ar-EG" sz="3200" b="1" dirty="0">
                <a:solidFill>
                  <a:srgbClr val="2D3956"/>
                </a:solidFill>
                <a:latin typeface="Tajawal Medium" panose="00000600000000000000" pitchFamily="2" charset="-78"/>
                <a:cs typeface="+mj-cs"/>
              </a:rPr>
              <a:t>د/ كريم أحمد</a:t>
            </a:r>
            <a:endParaRPr lang="en-US" sz="3200" b="1" dirty="0">
              <a:solidFill>
                <a:srgbClr val="2D3956"/>
              </a:solidFill>
              <a:latin typeface="Tajawal Medium" panose="00000600000000000000" pitchFamily="2" charset="-78"/>
              <a:cs typeface="+mj-cs"/>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7198730" y="2045251"/>
            <a:ext cx="4181958" cy="2123658"/>
          </a:xfrm>
          <a:prstGeom prst="rect">
            <a:avLst/>
          </a:prstGeom>
          <a:noFill/>
        </p:spPr>
        <p:txBody>
          <a:bodyPr wrap="square" rtlCol="0">
            <a:spAutoFit/>
          </a:bodyPr>
          <a:lstStyle/>
          <a:p>
            <a:pPr algn="ctr"/>
            <a:r>
              <a:rPr lang="ar-EG" sz="4400" b="1" dirty="0">
                <a:solidFill>
                  <a:srgbClr val="C00000"/>
                </a:solidFill>
                <a:latin typeface="Tajawal Medium" panose="00000600000000000000" pitchFamily="2" charset="-78"/>
                <a:cs typeface="+mj-cs"/>
              </a:rPr>
              <a:t>مقدمة في التسويق الرقمي</a:t>
            </a:r>
          </a:p>
          <a:p>
            <a:pPr algn="ctr"/>
            <a:r>
              <a:rPr lang="en-US" sz="4400" b="1" dirty="0">
                <a:solidFill>
                  <a:srgbClr val="C00000"/>
                </a:solidFill>
                <a:cs typeface="+mj-cs"/>
              </a:rPr>
              <a:t>MKT111</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89343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rgbClr val="2D3956"/>
                </a:solidFill>
                <a:latin typeface="Tajawal Medium" panose="00000600000000000000" pitchFamily="2" charset="-78"/>
                <a:cs typeface="Tajawal Medium" panose="00000600000000000000" pitchFamily="2" charset="-78"/>
              </a:rPr>
              <a:t>المحاضرة السابعة </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1620410" y="4231923"/>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261" y="1714500"/>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stretch>
            <a:fillRect/>
          </a:stretch>
        </p:blipFill>
        <p:spPr>
          <a:xfrm>
            <a:off x="313679" y="372325"/>
            <a:ext cx="2457656" cy="670874"/>
          </a:xfrm>
          <a:prstGeom prst="rect">
            <a:avLst/>
          </a:prstGeom>
        </p:spPr>
      </p:pic>
    </p:spTree>
    <p:extLst>
      <p:ext uri="{BB962C8B-B14F-4D97-AF65-F5344CB8AC3E}">
        <p14:creationId xmlns:p14="http://schemas.microsoft.com/office/powerpoint/2010/main" val="2937957354"/>
      </p:ext>
    </p:extLst>
  </p:cSld>
  <p:clrMapOvr>
    <a:masterClrMapping/>
  </p:clrMapOvr>
  <mc:AlternateContent xmlns:mc="http://schemas.openxmlformats.org/markup-compatibility/2006" xmlns:p14="http://schemas.microsoft.com/office/powerpoint/2010/main">
    <mc:Choice Requires="p14">
      <p:transition spd="slow" p14:dur="2000" advTm="14291"/>
    </mc:Choice>
    <mc:Fallback xmlns="">
      <p:transition spd="slow" advTm="1429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2"/>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14" name="Google Shape;114;p2"/>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15" name="Google Shape;115;p2"/>
          <p:cNvSpPr/>
          <p:nvPr/>
        </p:nvSpPr>
        <p:spPr>
          <a:xfrm>
            <a:off x="3117273" y="1719448"/>
            <a:ext cx="5903437" cy="3397081"/>
          </a:xfrm>
          <a:prstGeom prst="roundRect">
            <a:avLst>
              <a:gd name="adj" fmla="val 6140"/>
            </a:avLst>
          </a:prstGeom>
          <a:solidFill>
            <a:srgbClr val="FFD966">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lnSpc>
                <a:spcPct val="150000"/>
              </a:lnSpc>
              <a:spcBef>
                <a:spcPts val="0"/>
              </a:spcBef>
              <a:spcAft>
                <a:spcPts val="0"/>
              </a:spcAft>
              <a:buNone/>
            </a:pPr>
            <a:r>
              <a:rPr lang="ar-EG" sz="3400" b="1" i="0" u="none" strike="noStrike" cap="none" dirty="0">
                <a:solidFill>
                  <a:schemeClr val="dk1"/>
                </a:solidFill>
                <a:latin typeface="Calibri"/>
                <a:ea typeface="Calibri"/>
                <a:cs typeface="Calibri"/>
                <a:sym typeface="Calibri"/>
              </a:rPr>
              <a:t>عنوان المحاضرة</a:t>
            </a:r>
            <a:br>
              <a:rPr lang="ar-EG" sz="3400" b="1" i="0" u="none" strike="noStrike" cap="none" dirty="0">
                <a:solidFill>
                  <a:schemeClr val="dk1"/>
                </a:solidFill>
                <a:latin typeface="Calibri"/>
                <a:ea typeface="Calibri"/>
                <a:cs typeface="Calibri"/>
                <a:sym typeface="Calibri"/>
              </a:rPr>
            </a:br>
            <a:r>
              <a:rPr lang="ar-EG" sz="3400" b="1" i="0" u="none" strike="noStrike" cap="none" dirty="0">
                <a:solidFill>
                  <a:schemeClr val="dk1"/>
                </a:solidFill>
                <a:latin typeface="Calibri"/>
                <a:ea typeface="Calibri"/>
                <a:cs typeface="Calibri"/>
                <a:sym typeface="Calibri"/>
              </a:rPr>
              <a:t>المزيج التسويقي الرقمي</a:t>
            </a:r>
          </a:p>
          <a:p>
            <a:pPr marL="0" marR="0" lvl="0" indent="0" algn="ctr" rtl="1">
              <a:lnSpc>
                <a:spcPct val="150000"/>
              </a:lnSpc>
              <a:spcBef>
                <a:spcPts val="0"/>
              </a:spcBef>
              <a:spcAft>
                <a:spcPts val="0"/>
              </a:spcAft>
              <a:buNone/>
            </a:pPr>
            <a:r>
              <a:rPr lang="ar-EG" sz="3400" b="1" dirty="0">
                <a:solidFill>
                  <a:schemeClr val="dk1"/>
                </a:solidFill>
                <a:latin typeface="Calibri"/>
                <a:ea typeface="Calibri"/>
                <a:cs typeface="Calibri"/>
                <a:sym typeface="Calibri"/>
              </a:rPr>
              <a:t>(الجزء الثاني)</a:t>
            </a:r>
            <a:endParaRPr sz="3400" b="1" i="0" u="sng" strike="noStrike" cap="none" dirty="0">
              <a:solidFill>
                <a:schemeClr val="dk1"/>
              </a:solidFill>
              <a:latin typeface="Calibri"/>
              <a:ea typeface="Calibri"/>
              <a:cs typeface="Calibri"/>
              <a:sym typeface="Calibri"/>
            </a:endParaRPr>
          </a:p>
        </p:txBody>
      </p:sp>
      <p:pic>
        <p:nvPicPr>
          <p:cNvPr id="116" name="Google Shape;116;p2"/>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17" name="Google Shape;117;p2"/>
          <p:cNvPicPr preferRelativeResize="0"/>
          <p:nvPr/>
        </p:nvPicPr>
        <p:blipFill rotWithShape="1">
          <a:blip r:embed="rId5">
            <a:alphaModFix/>
          </a:blip>
          <a:srcRect/>
          <a:stretch/>
        </p:blipFill>
        <p:spPr>
          <a:xfrm>
            <a:off x="9923145" y="6311380"/>
            <a:ext cx="1879649" cy="30923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advTm="10175"/>
    </mc:Choice>
    <mc:Fallback xmlns="">
      <p:transition spd="slow" advTm="1017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pic>
        <p:nvPicPr>
          <p:cNvPr id="123" name="Google Shape;123;p3"/>
          <p:cNvPicPr preferRelativeResize="0">
            <a:picLocks noGrp="1"/>
          </p:cNvPicPr>
          <p:nvPr>
            <p:ph type="pic" idx="2"/>
          </p:nvPr>
        </p:nvPicPr>
        <p:blipFill rotWithShape="1">
          <a:blip r:embed="rId3">
            <a:alphaModFix/>
          </a:blip>
          <a:srcRect l="13924" r="13924"/>
          <a:stretch/>
        </p:blipFill>
        <p:spPr>
          <a:xfrm>
            <a:off x="2808" y="0"/>
            <a:ext cx="4639631" cy="5573488"/>
          </a:xfrm>
          <a:prstGeom prst="rect">
            <a:avLst/>
          </a:prstGeom>
          <a:solidFill>
            <a:srgbClr val="D8D8D8">
              <a:alpha val="49803"/>
            </a:srgbClr>
          </a:solidFill>
          <a:ln>
            <a:noFill/>
          </a:ln>
        </p:spPr>
      </p:pic>
      <p:sp>
        <p:nvSpPr>
          <p:cNvPr id="124" name="Google Shape;124;p3"/>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5" name="Google Shape;125;p3"/>
          <p:cNvSpPr/>
          <p:nvPr/>
        </p:nvSpPr>
        <p:spPr>
          <a:xfrm rot="5400000" flipH="1">
            <a:off x="-652714" y="369617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669BBC"/>
              </a:solidFill>
              <a:latin typeface="Calibri"/>
              <a:ea typeface="Calibri"/>
              <a:cs typeface="Calibri"/>
              <a:sym typeface="Calibri"/>
            </a:endParaRPr>
          </a:p>
        </p:txBody>
      </p:sp>
      <p:sp>
        <p:nvSpPr>
          <p:cNvPr id="126" name="Google Shape;126;p3"/>
          <p:cNvSpPr txBox="1"/>
          <p:nvPr/>
        </p:nvSpPr>
        <p:spPr>
          <a:xfrm>
            <a:off x="4906966" y="1303149"/>
            <a:ext cx="4113898"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a:solidFill>
                  <a:srgbClr val="2D3956"/>
                </a:solidFill>
                <a:latin typeface="Tajawal Medium"/>
                <a:ea typeface="Tajawal Medium"/>
                <a:cs typeface="Tajawal Medium"/>
                <a:sym typeface="Tajawal Medium"/>
              </a:rPr>
              <a:t>محتويات المحاضرة</a:t>
            </a:r>
            <a:endParaRPr sz="2800" b="1" i="0" u="none" strike="noStrike" cap="none">
              <a:solidFill>
                <a:srgbClr val="2D3956"/>
              </a:solidFill>
              <a:latin typeface="Tajawal Medium"/>
              <a:ea typeface="Tajawal Medium"/>
              <a:cs typeface="Tajawal Medium"/>
              <a:sym typeface="Tajawal Medium"/>
            </a:endParaRPr>
          </a:p>
        </p:txBody>
      </p:sp>
      <p:sp>
        <p:nvSpPr>
          <p:cNvPr id="127" name="Google Shape;127;p3"/>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28" name="Google Shape;128;p3"/>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129" name="Google Shape;129;p3"/>
          <p:cNvSpPr txBox="1"/>
          <p:nvPr/>
        </p:nvSpPr>
        <p:spPr>
          <a:xfrm>
            <a:off x="2683336" y="1947274"/>
            <a:ext cx="8417320" cy="3647112"/>
          </a:xfrm>
          <a:prstGeom prst="rect">
            <a:avLst/>
          </a:prstGeom>
          <a:noFill/>
          <a:ln>
            <a:noFill/>
          </a:ln>
        </p:spPr>
        <p:txBody>
          <a:bodyPr spcFirstLastPara="1" wrap="square" lIns="91425" tIns="45700" rIns="91425" bIns="45700" anchor="t" anchorCtr="0">
            <a:spAutoFit/>
          </a:bodyPr>
          <a:lstStyle/>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i="0" u="none" strike="noStrike" cap="none" dirty="0">
                <a:solidFill>
                  <a:srgbClr val="1E4E79"/>
                </a:solidFill>
                <a:latin typeface="Calibri"/>
                <a:ea typeface="Calibri"/>
                <a:cs typeface="Calibri"/>
                <a:sym typeface="Tajawal ExtraBold"/>
              </a:rPr>
              <a:t>متغير السعر، ويشمل العناصر التالية:</a:t>
            </a:r>
          </a:p>
          <a:p>
            <a:pPr marL="342900" marR="0" lvl="0" indent="-342900" algn="r" rtl="1">
              <a:lnSpc>
                <a:spcPct val="150000"/>
              </a:lnSpc>
              <a:spcBef>
                <a:spcPts val="0"/>
              </a:spcBef>
              <a:spcAft>
                <a:spcPts val="0"/>
              </a:spcAft>
              <a:buClr>
                <a:srgbClr val="1E4E79"/>
              </a:buClr>
              <a:buSzPts val="2200"/>
              <a:buFont typeface="Arial" panose="020B0604020202020204" pitchFamily="34" charset="0"/>
              <a:buChar char="•"/>
            </a:pPr>
            <a:r>
              <a:rPr lang="ar-EG" sz="2200" b="1" i="0" u="none" strike="noStrike" cap="none" dirty="0">
                <a:solidFill>
                  <a:srgbClr val="1E4E79"/>
                </a:solidFill>
                <a:latin typeface="Calibri"/>
                <a:ea typeface="Calibri"/>
                <a:cs typeface="Calibri"/>
                <a:sym typeface="Calibri"/>
              </a:rPr>
              <a:t>الضغط على الأسعار</a:t>
            </a:r>
          </a:p>
          <a:p>
            <a:pPr marL="342900" marR="0" lvl="0" indent="-342900" algn="r" rtl="1">
              <a:lnSpc>
                <a:spcPct val="150000"/>
              </a:lnSpc>
              <a:spcBef>
                <a:spcPts val="0"/>
              </a:spcBef>
              <a:spcAft>
                <a:spcPts val="0"/>
              </a:spcAft>
              <a:buClr>
                <a:srgbClr val="1E4E79"/>
              </a:buClr>
              <a:buSzPts val="2200"/>
              <a:buFont typeface="Arial" panose="020B0604020202020204" pitchFamily="34" charset="0"/>
              <a:buChar char="•"/>
            </a:pPr>
            <a:r>
              <a:rPr lang="ar-EG" sz="2200" b="1" i="0" u="none" strike="noStrike" cap="none" dirty="0">
                <a:solidFill>
                  <a:srgbClr val="1E4E79"/>
                </a:solidFill>
                <a:latin typeface="Calibri"/>
                <a:ea typeface="Calibri"/>
                <a:cs typeface="Calibri"/>
                <a:sym typeface="Calibri"/>
              </a:rPr>
              <a:t>نهج التسعير الابتكاري</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dirty="0">
                <a:solidFill>
                  <a:srgbClr val="1E4E79"/>
                </a:solidFill>
                <a:latin typeface="Calibri"/>
                <a:ea typeface="Calibri"/>
                <a:cs typeface="Calibri"/>
                <a:sym typeface="Calibri"/>
              </a:rPr>
              <a:t>متغير المكان، ويشمل العناصر التالية:</a:t>
            </a:r>
          </a:p>
          <a:p>
            <a:pPr marL="342900" marR="0" lvl="0" indent="-342900" algn="r" rtl="1">
              <a:lnSpc>
                <a:spcPct val="150000"/>
              </a:lnSpc>
              <a:spcBef>
                <a:spcPts val="0"/>
              </a:spcBef>
              <a:spcAft>
                <a:spcPts val="0"/>
              </a:spcAft>
              <a:buClr>
                <a:srgbClr val="1E4E79"/>
              </a:buClr>
              <a:buSzPts val="2200"/>
              <a:buFont typeface="Arial" panose="020B0604020202020204" pitchFamily="34" charset="0"/>
              <a:buChar char="•"/>
            </a:pPr>
            <a:r>
              <a:rPr lang="ar-EG" sz="2200" b="1" i="0" u="none" strike="noStrike" cap="none" dirty="0">
                <a:solidFill>
                  <a:srgbClr val="1E4E79"/>
                </a:solidFill>
                <a:latin typeface="Calibri"/>
                <a:ea typeface="Calibri"/>
                <a:cs typeface="Calibri"/>
                <a:sym typeface="Calibri"/>
              </a:rPr>
              <a:t>مكان الشراء</a:t>
            </a:r>
          </a:p>
          <a:p>
            <a:pPr marL="342900" marR="0" lvl="0" indent="-342900" algn="r" rtl="1">
              <a:lnSpc>
                <a:spcPct val="150000"/>
              </a:lnSpc>
              <a:spcBef>
                <a:spcPts val="0"/>
              </a:spcBef>
              <a:spcAft>
                <a:spcPts val="0"/>
              </a:spcAft>
              <a:buClr>
                <a:srgbClr val="1E4E79"/>
              </a:buClr>
              <a:buSzPts val="2200"/>
              <a:buFont typeface="Arial" panose="020B0604020202020204" pitchFamily="34" charset="0"/>
              <a:buChar char="•"/>
            </a:pPr>
            <a:r>
              <a:rPr lang="ar-EG" sz="2200" b="1" i="0" u="none" strike="noStrike" cap="none" dirty="0">
                <a:solidFill>
                  <a:srgbClr val="1E4E79"/>
                </a:solidFill>
                <a:latin typeface="Calibri"/>
                <a:ea typeface="Calibri"/>
                <a:cs typeface="Calibri"/>
                <a:sym typeface="Calibri"/>
              </a:rPr>
              <a:t>تضارب المصالح في قنوات التوزيع</a:t>
            </a:r>
          </a:p>
          <a:p>
            <a:pPr marL="342900" marR="0" lvl="0" indent="-342900" algn="r" rtl="1">
              <a:lnSpc>
                <a:spcPct val="150000"/>
              </a:lnSpc>
              <a:spcBef>
                <a:spcPts val="0"/>
              </a:spcBef>
              <a:spcAft>
                <a:spcPts val="0"/>
              </a:spcAft>
              <a:buClr>
                <a:srgbClr val="1E4E79"/>
              </a:buClr>
              <a:buSzPts val="2200"/>
              <a:buFont typeface="Arial" panose="020B0604020202020204" pitchFamily="34" charset="0"/>
              <a:buChar char="•"/>
            </a:pPr>
            <a:r>
              <a:rPr lang="ar-EG" sz="2200" b="1" i="0" u="none" strike="noStrike" cap="none" dirty="0">
                <a:solidFill>
                  <a:srgbClr val="1E4E79"/>
                </a:solidFill>
                <a:latin typeface="Calibri"/>
                <a:ea typeface="Calibri"/>
                <a:cs typeface="Calibri"/>
                <a:sym typeface="Calibri"/>
              </a:rPr>
              <a:t>المنظمات الافتراضية</a:t>
            </a:r>
          </a:p>
        </p:txBody>
      </p:sp>
      <p:pic>
        <p:nvPicPr>
          <p:cNvPr id="130" name="Google Shape;130;p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31" name="Google Shape;131;p3"/>
          <p:cNvPicPr preferRelativeResize="0"/>
          <p:nvPr/>
        </p:nvPicPr>
        <p:blipFill rotWithShape="1">
          <a:blip r:embed="rId6">
            <a:alphaModFix/>
          </a:blip>
          <a:srcRect/>
          <a:stretch/>
        </p:blipFill>
        <p:spPr>
          <a:xfrm>
            <a:off x="9923145" y="6311380"/>
            <a:ext cx="1879649" cy="30923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advTm="47059"/>
    </mc:Choice>
    <mc:Fallback xmlns="">
      <p:transition spd="slow" advTm="4705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pic>
        <p:nvPicPr>
          <p:cNvPr id="123" name="Google Shape;123;p3"/>
          <p:cNvPicPr preferRelativeResize="0">
            <a:picLocks noGrp="1"/>
          </p:cNvPicPr>
          <p:nvPr>
            <p:ph type="pic" idx="2"/>
          </p:nvPr>
        </p:nvPicPr>
        <p:blipFill rotWithShape="1">
          <a:blip r:embed="rId3">
            <a:alphaModFix/>
          </a:blip>
          <a:srcRect l="13924" r="13924"/>
          <a:stretch/>
        </p:blipFill>
        <p:spPr>
          <a:xfrm>
            <a:off x="2808" y="0"/>
            <a:ext cx="4639631" cy="5573488"/>
          </a:xfrm>
          <a:prstGeom prst="rect">
            <a:avLst/>
          </a:prstGeom>
          <a:solidFill>
            <a:srgbClr val="D8D8D8">
              <a:alpha val="49803"/>
            </a:srgbClr>
          </a:solidFill>
          <a:ln>
            <a:noFill/>
          </a:ln>
        </p:spPr>
      </p:pic>
      <p:sp>
        <p:nvSpPr>
          <p:cNvPr id="124" name="Google Shape;124;p3"/>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5" name="Google Shape;125;p3"/>
          <p:cNvSpPr/>
          <p:nvPr/>
        </p:nvSpPr>
        <p:spPr>
          <a:xfrm rot="5400000" flipH="1">
            <a:off x="-652714" y="369617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669BBC"/>
              </a:solidFill>
              <a:latin typeface="Calibri"/>
              <a:ea typeface="Calibri"/>
              <a:cs typeface="Calibri"/>
              <a:sym typeface="Calibri"/>
            </a:endParaRPr>
          </a:p>
        </p:txBody>
      </p:sp>
      <p:sp>
        <p:nvSpPr>
          <p:cNvPr id="126" name="Google Shape;126;p3"/>
          <p:cNvSpPr txBox="1"/>
          <p:nvPr/>
        </p:nvSpPr>
        <p:spPr>
          <a:xfrm>
            <a:off x="7270023" y="1202231"/>
            <a:ext cx="4113898"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dirty="0">
                <a:solidFill>
                  <a:srgbClr val="2D3956"/>
                </a:solidFill>
                <a:latin typeface="Tajawal Medium"/>
                <a:ea typeface="Tajawal Medium"/>
                <a:cs typeface="Tajawal Medium"/>
                <a:sym typeface="Tajawal Medium"/>
              </a:rPr>
              <a:t>عناصر المزيج التسويقي الرقمي</a:t>
            </a:r>
            <a:endParaRPr sz="2800" b="1" i="0" u="none" strike="noStrike" cap="none" dirty="0">
              <a:solidFill>
                <a:srgbClr val="2D3956"/>
              </a:solidFill>
              <a:latin typeface="Tajawal Medium"/>
              <a:ea typeface="Tajawal Medium"/>
              <a:cs typeface="Tajawal Medium"/>
              <a:sym typeface="Tajawal Medium"/>
            </a:endParaRPr>
          </a:p>
        </p:txBody>
      </p:sp>
      <p:sp>
        <p:nvSpPr>
          <p:cNvPr id="127" name="Google Shape;127;p3"/>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28" name="Google Shape;128;p3"/>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129" name="Google Shape;129;p3"/>
          <p:cNvSpPr txBox="1"/>
          <p:nvPr/>
        </p:nvSpPr>
        <p:spPr>
          <a:xfrm>
            <a:off x="2683336" y="1947274"/>
            <a:ext cx="8417320" cy="4154943"/>
          </a:xfrm>
          <a:prstGeom prst="rect">
            <a:avLst/>
          </a:prstGeom>
          <a:noFill/>
          <a:ln>
            <a:noFill/>
          </a:ln>
        </p:spPr>
        <p:txBody>
          <a:bodyPr spcFirstLastPara="1" wrap="square" lIns="91425" tIns="45700" rIns="91425" bIns="45700" anchor="t" anchorCtr="0">
            <a:spAutoFit/>
          </a:bodyPr>
          <a:lstStyle/>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i="0" u="none" strike="noStrike" cap="none" dirty="0">
                <a:solidFill>
                  <a:srgbClr val="1E4E79"/>
                </a:solidFill>
                <a:latin typeface="Calibri"/>
                <a:ea typeface="Calibri"/>
                <a:cs typeface="Calibri"/>
                <a:sym typeface="Tajawal ExtraBold"/>
              </a:rPr>
              <a:t>المنتج</a:t>
            </a:r>
            <a:r>
              <a:rPr lang="en-US" sz="2200" b="1" i="0" u="none" strike="noStrike" cap="none" dirty="0">
                <a:solidFill>
                  <a:srgbClr val="1E4E79"/>
                </a:solidFill>
                <a:latin typeface="Calibri"/>
                <a:ea typeface="Calibri"/>
                <a:cs typeface="Calibri"/>
                <a:sym typeface="Tajawal ExtraBold"/>
              </a:rPr>
              <a:t>              </a:t>
            </a:r>
            <a:r>
              <a:rPr lang="ar-EG" sz="2200" b="1" i="0" u="none" strike="noStrike" cap="none" dirty="0">
                <a:solidFill>
                  <a:srgbClr val="1E4E79"/>
                </a:solidFill>
                <a:latin typeface="Calibri"/>
                <a:ea typeface="Calibri"/>
                <a:cs typeface="Calibri"/>
                <a:sym typeface="Tajawal ExtraBold"/>
              </a:rPr>
              <a:t>  </a:t>
            </a:r>
            <a:r>
              <a:rPr lang="en-US" sz="2200" b="1" i="0" u="none" strike="noStrike" cap="none" dirty="0">
                <a:solidFill>
                  <a:srgbClr val="1E4E79"/>
                </a:solidFill>
                <a:latin typeface="Calibri"/>
                <a:ea typeface="Calibri"/>
                <a:cs typeface="Calibri"/>
                <a:sym typeface="Tajawal ExtraBold"/>
              </a:rPr>
              <a:t>                </a:t>
            </a:r>
            <a:r>
              <a:rPr lang="ar-EG" sz="2200" b="1" i="0" u="none" strike="noStrike" cap="none" dirty="0">
                <a:solidFill>
                  <a:srgbClr val="1E4E79"/>
                </a:solidFill>
                <a:latin typeface="Calibri"/>
                <a:ea typeface="Calibri"/>
                <a:cs typeface="Calibri"/>
                <a:sym typeface="Tajawal ExtraBold"/>
              </a:rPr>
              <a:t> </a:t>
            </a:r>
            <a:r>
              <a:rPr lang="en-US" sz="2200" b="1" i="0" u="none" strike="noStrike" cap="none" dirty="0">
                <a:solidFill>
                  <a:srgbClr val="1E4E79"/>
                </a:solidFill>
                <a:latin typeface="Calibri"/>
                <a:ea typeface="Calibri"/>
                <a:cs typeface="Calibri"/>
                <a:sym typeface="Tajawal ExtraBold"/>
              </a:rPr>
              <a:t>Product</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dirty="0">
                <a:solidFill>
                  <a:srgbClr val="1E4E79"/>
                </a:solidFill>
                <a:latin typeface="Calibri"/>
                <a:ea typeface="Calibri"/>
                <a:cs typeface="Calibri"/>
                <a:sym typeface="Tajawal ExtraBold"/>
              </a:rPr>
              <a:t>السعر</a:t>
            </a:r>
            <a:r>
              <a:rPr lang="en-US" sz="2200" b="1" dirty="0">
                <a:solidFill>
                  <a:srgbClr val="1E4E79"/>
                </a:solidFill>
                <a:latin typeface="Calibri"/>
                <a:ea typeface="Calibri"/>
                <a:cs typeface="Calibri"/>
                <a:sym typeface="Tajawal ExtraBold"/>
              </a:rPr>
              <a:t>                                     </a:t>
            </a:r>
            <a:r>
              <a:rPr lang="ar-EG" sz="2200" b="1" dirty="0">
                <a:solidFill>
                  <a:srgbClr val="1E4E79"/>
                </a:solidFill>
                <a:latin typeface="Calibri"/>
                <a:ea typeface="Calibri"/>
                <a:cs typeface="Calibri"/>
                <a:sym typeface="Tajawal ExtraBold"/>
              </a:rPr>
              <a:t> </a:t>
            </a:r>
            <a:r>
              <a:rPr lang="en-US" sz="2200" b="1" dirty="0">
                <a:solidFill>
                  <a:srgbClr val="1E4E79"/>
                </a:solidFill>
                <a:latin typeface="Calibri"/>
                <a:ea typeface="Calibri"/>
                <a:cs typeface="Calibri"/>
                <a:sym typeface="Tajawal ExtraBold"/>
              </a:rPr>
              <a:t>Price</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dirty="0">
                <a:solidFill>
                  <a:srgbClr val="1E4E79"/>
                </a:solidFill>
                <a:latin typeface="Calibri"/>
                <a:ea typeface="Calibri"/>
                <a:cs typeface="Calibri"/>
                <a:sym typeface="Tajawal ExtraBold"/>
              </a:rPr>
              <a:t>المكان                             </a:t>
            </a:r>
            <a:r>
              <a:rPr lang="en-US" sz="2200" b="1" dirty="0">
                <a:solidFill>
                  <a:srgbClr val="1E4E79"/>
                </a:solidFill>
                <a:latin typeface="Calibri"/>
                <a:ea typeface="Calibri"/>
                <a:cs typeface="Calibri"/>
                <a:sym typeface="Tajawal ExtraBold"/>
              </a:rPr>
              <a:t>Place        </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dirty="0">
                <a:solidFill>
                  <a:srgbClr val="1E4E79"/>
                </a:solidFill>
                <a:latin typeface="Calibri"/>
                <a:ea typeface="Calibri"/>
                <a:cs typeface="Calibri"/>
                <a:sym typeface="Tajawal ExtraBold"/>
              </a:rPr>
              <a:t>الترويج                       </a:t>
            </a:r>
            <a:r>
              <a:rPr lang="en-US" sz="2200" b="1" dirty="0">
                <a:solidFill>
                  <a:srgbClr val="1E4E79"/>
                </a:solidFill>
                <a:latin typeface="Calibri"/>
                <a:ea typeface="Calibri"/>
                <a:cs typeface="Calibri"/>
                <a:sym typeface="Tajawal ExtraBold"/>
              </a:rPr>
              <a:t>Promotion  </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dirty="0">
                <a:solidFill>
                  <a:srgbClr val="1E4E79"/>
                </a:solidFill>
                <a:latin typeface="Calibri"/>
                <a:ea typeface="Calibri"/>
                <a:cs typeface="Calibri"/>
                <a:sym typeface="Tajawal ExtraBold"/>
              </a:rPr>
              <a:t>الأشخاص                    </a:t>
            </a:r>
            <a:r>
              <a:rPr lang="en-US" sz="2200" b="1" dirty="0">
                <a:solidFill>
                  <a:srgbClr val="1E4E79"/>
                </a:solidFill>
                <a:latin typeface="Calibri"/>
                <a:ea typeface="Calibri"/>
                <a:cs typeface="Calibri"/>
                <a:sym typeface="Tajawal ExtraBold"/>
              </a:rPr>
              <a:t>People         </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dirty="0">
                <a:solidFill>
                  <a:srgbClr val="1E4E79"/>
                </a:solidFill>
                <a:latin typeface="Calibri"/>
                <a:ea typeface="Calibri"/>
                <a:cs typeface="Calibri"/>
                <a:sym typeface="Tajawal ExtraBold"/>
              </a:rPr>
              <a:t>العمليات                        </a:t>
            </a:r>
            <a:r>
              <a:rPr lang="en-US" sz="2200" b="1" dirty="0">
                <a:solidFill>
                  <a:srgbClr val="1E4E79"/>
                </a:solidFill>
                <a:latin typeface="Calibri"/>
                <a:ea typeface="Calibri"/>
                <a:cs typeface="Calibri"/>
                <a:sym typeface="Tajawal ExtraBold"/>
              </a:rPr>
              <a:t>Process     </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dirty="0">
                <a:solidFill>
                  <a:srgbClr val="1E4E79"/>
                </a:solidFill>
                <a:latin typeface="Calibri"/>
                <a:ea typeface="Calibri"/>
                <a:cs typeface="Calibri"/>
                <a:sym typeface="Tajawal ExtraBold"/>
              </a:rPr>
              <a:t>الدليل المادي   </a:t>
            </a:r>
            <a:r>
              <a:rPr lang="en-US" sz="2200" b="1" dirty="0">
                <a:solidFill>
                  <a:srgbClr val="1E4E79"/>
                </a:solidFill>
                <a:latin typeface="Calibri"/>
                <a:ea typeface="Calibri"/>
                <a:cs typeface="Calibri"/>
                <a:sym typeface="Tajawal ExtraBold"/>
              </a:rPr>
              <a:t>	Physical evidence</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endParaRPr lang="ar-EG" sz="2200" b="1" i="0" u="none" strike="noStrike" cap="none" dirty="0">
              <a:solidFill>
                <a:srgbClr val="1E4E79"/>
              </a:solidFill>
              <a:latin typeface="Calibri"/>
              <a:ea typeface="Calibri"/>
              <a:cs typeface="Calibri"/>
              <a:sym typeface="Calibri"/>
            </a:endParaRPr>
          </a:p>
        </p:txBody>
      </p:sp>
      <p:pic>
        <p:nvPicPr>
          <p:cNvPr id="130" name="Google Shape;130;p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31" name="Google Shape;131;p3"/>
          <p:cNvPicPr preferRelativeResize="0"/>
          <p:nvPr/>
        </p:nvPicPr>
        <p:blipFill rotWithShape="1">
          <a:blip r:embed="rId6">
            <a:alphaModFix/>
          </a:blip>
          <a:srcRect/>
          <a:stretch/>
        </p:blipFill>
        <p:spPr>
          <a:xfrm>
            <a:off x="9923145" y="6311380"/>
            <a:ext cx="1879649" cy="309233"/>
          </a:xfrm>
          <a:prstGeom prst="rect">
            <a:avLst/>
          </a:prstGeom>
          <a:noFill/>
          <a:ln>
            <a:noFill/>
          </a:ln>
        </p:spPr>
      </p:pic>
    </p:spTree>
    <p:extLst>
      <p:ext uri="{BB962C8B-B14F-4D97-AF65-F5344CB8AC3E}">
        <p14:creationId xmlns:p14="http://schemas.microsoft.com/office/powerpoint/2010/main" val="953708619"/>
      </p:ext>
    </p:extLst>
  </p:cSld>
  <p:clrMapOvr>
    <a:masterClrMapping/>
  </p:clrMapOvr>
  <mc:AlternateContent xmlns:mc="http://schemas.openxmlformats.org/markup-compatibility/2006" xmlns:p14="http://schemas.microsoft.com/office/powerpoint/2010/main">
    <mc:Choice Requires="p14">
      <p:transition spd="slow" p14:dur="2000" advTm="79135"/>
    </mc:Choice>
    <mc:Fallback xmlns="">
      <p:transition spd="slow" advTm="7913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38350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188407"/>
            <a:ext cx="8715895" cy="4094198"/>
          </a:xfrm>
          <a:prstGeom prst="rect">
            <a:avLst/>
          </a:prstGeom>
          <a:noFill/>
        </p:spPr>
        <p:txBody>
          <a:bodyPr wrap="square" rtlCol="0">
            <a:spAutoFit/>
          </a:bodyPr>
          <a:lstStyle/>
          <a:p>
            <a:pPr algn="just" rtl="1">
              <a:lnSpc>
                <a:spcPct val="150000"/>
              </a:lnSpc>
            </a:pPr>
            <a:r>
              <a:rPr lang="ar-EG" sz="2200" dirty="0">
                <a:latin typeface="Tajawal ExtraBold" panose="00000800000000000000" pitchFamily="2" charset="-78"/>
                <a:cs typeface="+mj-cs"/>
              </a:rPr>
              <a:t>متغير </a:t>
            </a:r>
            <a:r>
              <a:rPr lang="ar-EG" sz="2200" b="1" u="sng" dirty="0">
                <a:latin typeface="Tajawal ExtraBold" panose="00000800000000000000" pitchFamily="2" charset="-78"/>
                <a:cs typeface="+mj-cs"/>
              </a:rPr>
              <a:t>السعر</a:t>
            </a:r>
            <a:r>
              <a:rPr lang="ar-EG" sz="2200" dirty="0">
                <a:latin typeface="Tajawal ExtraBold" panose="00000800000000000000" pitchFamily="2" charset="-78"/>
                <a:cs typeface="+mj-cs"/>
              </a:rPr>
              <a:t> هو عنصر من عناصر المزيج التسويقي يتضمن تحديد أسعار المنتج ونماذج التسعير التي تميز منتجات الشركة.</a:t>
            </a:r>
          </a:p>
          <a:p>
            <a:pPr algn="just" rtl="1">
              <a:lnSpc>
                <a:spcPct val="150000"/>
              </a:lnSpc>
            </a:pPr>
            <a:r>
              <a:rPr lang="ar-EG" sz="2200" dirty="0">
                <a:latin typeface="Tajawal ExtraBold" panose="00000800000000000000" pitchFamily="2" charset="-78"/>
                <a:cs typeface="+mj-cs"/>
              </a:rPr>
              <a:t>نماذج التسعير: تصف شكل الدفع، مثل المزاد، الإيجار، الشراء الكامل، شراء كميات كبيرة، وشروط الائتمان، وغيرها. </a:t>
            </a:r>
          </a:p>
          <a:p>
            <a:pPr algn="just" rtl="1">
              <a:lnSpc>
                <a:spcPct val="150000"/>
              </a:lnSpc>
            </a:pPr>
            <a:r>
              <a:rPr lang="ar-EG" sz="2200" dirty="0">
                <a:latin typeface="Tajawal ExtraBold" panose="00000800000000000000" pitchFamily="2" charset="-78"/>
                <a:cs typeface="+mj-cs"/>
              </a:rPr>
              <a:t>للإنترنت تأثيرات على التسعير في العديد من القطاعات.</a:t>
            </a:r>
          </a:p>
          <a:p>
            <a:pPr algn="just" rtl="1">
              <a:lnSpc>
                <a:spcPct val="150000"/>
              </a:lnSpc>
            </a:pPr>
            <a:r>
              <a:rPr lang="ar-EG" sz="2200" dirty="0">
                <a:latin typeface="Tajawal ExtraBold" panose="00000800000000000000" pitchFamily="2" charset="-78"/>
                <a:cs typeface="+mj-cs"/>
              </a:rPr>
              <a:t>أشارت الدراسات إلى نهجين يتم اعتمادهما بشكل شائع للتسعير عبر الإنترنت: </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الشركات الناشئة: غالبًا ما تستخدم أسعارًا منخفضة لكسب قاعدة عملاء</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الشركات القائمة: تقوم بنقل أسعارها الحالية إلى الويب.</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Tree>
    <p:extLst>
      <p:ext uri="{BB962C8B-B14F-4D97-AF65-F5344CB8AC3E}">
        <p14:creationId xmlns:p14="http://schemas.microsoft.com/office/powerpoint/2010/main" val="2531719879"/>
      </p:ext>
    </p:extLst>
  </p:cSld>
  <p:clrMapOvr>
    <a:masterClrMapping/>
  </p:clrMapOvr>
  <mc:AlternateContent xmlns:mc="http://schemas.openxmlformats.org/markup-compatibility/2006" xmlns:p14="http://schemas.microsoft.com/office/powerpoint/2010/main">
    <mc:Choice Requires="p14">
      <p:transition p14:dur="10" advTm="54136"/>
    </mc:Choice>
    <mc:Fallback xmlns="">
      <p:transition advTm="5413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20033"/>
            <a:ext cx="9345750" cy="447938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342517"/>
            <a:ext cx="8715895" cy="2570704"/>
          </a:xfrm>
          <a:prstGeom prst="rect">
            <a:avLst/>
          </a:prstGeom>
          <a:noFill/>
        </p:spPr>
        <p:txBody>
          <a:bodyPr wrap="square" rtlCol="0">
            <a:spAutoFit/>
          </a:bodyPr>
          <a:lstStyle/>
          <a:p>
            <a:pPr algn="just" rtl="1">
              <a:lnSpc>
                <a:spcPct val="150000"/>
              </a:lnSpc>
            </a:pPr>
            <a:r>
              <a:rPr lang="ar-EG" sz="2200" dirty="0">
                <a:latin typeface="Tajawal ExtraBold" panose="00000800000000000000" pitchFamily="2" charset="-78"/>
                <a:cs typeface="+mj-cs"/>
              </a:rPr>
              <a:t>ويمكن أن يؤثر الإنترنت على التسعير من خلال عدة نقاط، وهي:</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زيادة شفافية الأسعار</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الضغط على الأسعار</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نهج التسعير الابتكاري</a:t>
            </a:r>
          </a:p>
          <a:p>
            <a:pPr algn="just" rtl="1">
              <a:lnSpc>
                <a:spcPct val="150000"/>
              </a:lnSpc>
            </a:pPr>
            <a:endParaRPr lang="ar-EG" sz="2200" dirty="0">
              <a:latin typeface="Tajawal ExtraBold" panose="00000800000000000000" pitchFamily="2" charset="-78"/>
              <a:cs typeface="+mj-cs"/>
            </a:endParaRP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Tree>
    <p:extLst>
      <p:ext uri="{BB962C8B-B14F-4D97-AF65-F5344CB8AC3E}">
        <p14:creationId xmlns:p14="http://schemas.microsoft.com/office/powerpoint/2010/main" val="1664020410"/>
      </p:ext>
    </p:extLst>
  </p:cSld>
  <p:clrMapOvr>
    <a:masterClrMapping/>
  </p:clrMapOvr>
  <mc:AlternateContent xmlns:mc="http://schemas.openxmlformats.org/markup-compatibility/2006" xmlns:p14="http://schemas.microsoft.com/office/powerpoint/2010/main">
    <mc:Choice Requires="p14">
      <p:transition p14:dur="10" advTm="31833"/>
    </mc:Choice>
    <mc:Fallback xmlns="">
      <p:transition advTm="3183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20032"/>
            <a:ext cx="9345750" cy="544049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342517"/>
            <a:ext cx="8715895" cy="4646208"/>
          </a:xfrm>
          <a:prstGeom prst="rect">
            <a:avLst/>
          </a:prstGeom>
          <a:noFill/>
        </p:spPr>
        <p:txBody>
          <a:bodyPr wrap="square" rtlCol="0">
            <a:spAutoFit/>
          </a:bodyPr>
          <a:lstStyle/>
          <a:p>
            <a:pPr algn="just" rtl="1">
              <a:lnSpc>
                <a:spcPct val="150000"/>
              </a:lnSpc>
            </a:pPr>
            <a:r>
              <a:rPr lang="ar-EG" sz="2200" b="1" dirty="0">
                <a:latin typeface="Tajawal ExtraBold" panose="00000800000000000000" pitchFamily="2" charset="-78"/>
                <a:cs typeface="+mj-cs"/>
              </a:rPr>
              <a:t>2- </a:t>
            </a:r>
            <a:r>
              <a:rPr lang="ar-EG" sz="2200" b="1" u="sng" dirty="0">
                <a:latin typeface="Tajawal ExtraBold" panose="00000800000000000000" pitchFamily="2" charset="-78"/>
                <a:cs typeface="+mj-cs"/>
              </a:rPr>
              <a:t>الضغط على الأسعار</a:t>
            </a:r>
            <a:r>
              <a:rPr lang="ar-EG" sz="2200" b="1" dirty="0">
                <a:latin typeface="Tajawal ExtraBold" panose="00000800000000000000" pitchFamily="2" charset="-78"/>
                <a:cs typeface="+mj-cs"/>
              </a:rPr>
              <a:t>    </a:t>
            </a:r>
            <a:r>
              <a:rPr lang="en-US" sz="2400" b="1" i="0" dirty="0">
                <a:solidFill>
                  <a:srgbClr val="343541"/>
                </a:solidFill>
                <a:effectLst/>
                <a:latin typeface="Söhne"/>
              </a:rPr>
              <a:t>Downward pressure on price</a:t>
            </a:r>
            <a:endParaRPr lang="ar-EG" sz="2200" b="1" dirty="0">
              <a:latin typeface="Tajawal ExtraBold" panose="00000800000000000000" pitchFamily="2" charset="-78"/>
              <a:cs typeface="+mj-cs"/>
            </a:endParaRPr>
          </a:p>
          <a:p>
            <a:pPr algn="just" rtl="1">
              <a:lnSpc>
                <a:spcPct val="150000"/>
              </a:lnSpc>
            </a:pPr>
            <a:r>
              <a:rPr lang="ar-EG" sz="2200" b="0" i="0" dirty="0">
                <a:solidFill>
                  <a:srgbClr val="374151"/>
                </a:solidFill>
                <a:effectLst/>
                <a:latin typeface="Söhne"/>
              </a:rPr>
              <a:t>يلعب الإنترنت دوراً هاماً في الضغط لتخفيض الأسعار في السوق، حيث إن شفافية الأسعار وزيادة عدد المنافسين يؤدي إلى انخفاض الأسعار عبر الإنترنت. </a:t>
            </a:r>
          </a:p>
          <a:p>
            <a:pPr algn="just" rtl="1">
              <a:lnSpc>
                <a:spcPct val="150000"/>
              </a:lnSpc>
            </a:pPr>
            <a:r>
              <a:rPr lang="ar-EG" sz="2200" b="0" i="0" dirty="0">
                <a:solidFill>
                  <a:srgbClr val="374151"/>
                </a:solidFill>
                <a:effectLst/>
                <a:latin typeface="Söhne"/>
              </a:rPr>
              <a:t>ويمكن أن يكون السبب في ذلك أن الشركات التي تعمل عبر الإنترنت تعمل بتكاليف أقل من المنافسين التقليديين الذين يديرون متاجر في الواقع.</a:t>
            </a:r>
            <a:endParaRPr lang="ar-EG" sz="2200" dirty="0">
              <a:solidFill>
                <a:srgbClr val="374151"/>
              </a:solidFill>
              <a:latin typeface="Söhne"/>
            </a:endParaRPr>
          </a:p>
          <a:p>
            <a:pPr algn="just" rtl="1">
              <a:lnSpc>
                <a:spcPct val="150000"/>
              </a:lnSpc>
            </a:pPr>
            <a:r>
              <a:rPr lang="ar-EG" sz="2200" b="0" i="0" dirty="0">
                <a:solidFill>
                  <a:srgbClr val="374151"/>
                </a:solidFill>
                <a:effectLst/>
                <a:latin typeface="Söhne"/>
              </a:rPr>
              <a:t>نشير هنا إلى أن وجود الأنشطة التجارية عبر الإنترنت قد يؤدي إلى انخفاض الأسعار. تعمل بعض شركات التجزئة عبر الإنترنت فقط بدون وجود متاجر فعلية أو شبكات توزيع تقليدية، مما يساهم في تخفيض التكاليف التشغيلية. عندما تكون التكاليف أقل، يمكن للشركات عبر الإنترنت أن تقدم منتجاتها بأسعار أقل من منافسيها الذين يعتمدون على المتاجر الفعلية.</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Tree>
    <p:extLst>
      <p:ext uri="{BB962C8B-B14F-4D97-AF65-F5344CB8AC3E}">
        <p14:creationId xmlns:p14="http://schemas.microsoft.com/office/powerpoint/2010/main" val="1490424490"/>
      </p:ext>
    </p:extLst>
  </p:cSld>
  <p:clrMapOvr>
    <a:masterClrMapping/>
  </p:clrMapOvr>
  <mc:AlternateContent xmlns:mc="http://schemas.openxmlformats.org/markup-compatibility/2006" xmlns:p14="http://schemas.microsoft.com/office/powerpoint/2010/main">
    <mc:Choice Requires="p14">
      <p:transition p14:dur="10" advTm="173896"/>
    </mc:Choice>
    <mc:Fallback xmlns="">
      <p:transition advTm="17389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20032"/>
            <a:ext cx="9345750" cy="544049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342517"/>
            <a:ext cx="8715895" cy="3676712"/>
          </a:xfrm>
          <a:prstGeom prst="rect">
            <a:avLst/>
          </a:prstGeom>
          <a:noFill/>
        </p:spPr>
        <p:txBody>
          <a:bodyPr wrap="square" rtlCol="0">
            <a:spAutoFit/>
          </a:bodyPr>
          <a:lstStyle/>
          <a:p>
            <a:pPr algn="just" rtl="1">
              <a:lnSpc>
                <a:spcPct val="150000"/>
              </a:lnSpc>
            </a:pPr>
            <a:r>
              <a:rPr lang="ar-EG" sz="2200" b="1" dirty="0">
                <a:latin typeface="Tajawal ExtraBold" panose="00000800000000000000" pitchFamily="2" charset="-78"/>
                <a:cs typeface="+mj-cs"/>
              </a:rPr>
              <a:t>2- </a:t>
            </a:r>
            <a:r>
              <a:rPr lang="ar-EG" sz="2200" b="1" u="sng" dirty="0">
                <a:latin typeface="Tajawal ExtraBold" panose="00000800000000000000" pitchFamily="2" charset="-78"/>
                <a:cs typeface="+mj-cs"/>
              </a:rPr>
              <a:t>الضغط على الأسعار</a:t>
            </a:r>
            <a:r>
              <a:rPr lang="ar-EG" sz="2200" b="1" dirty="0">
                <a:latin typeface="Tajawal ExtraBold" panose="00000800000000000000" pitchFamily="2" charset="-78"/>
                <a:cs typeface="+mj-cs"/>
              </a:rPr>
              <a:t>    </a:t>
            </a:r>
            <a:r>
              <a:rPr lang="en-US" sz="2400" b="1" i="0" dirty="0">
                <a:solidFill>
                  <a:srgbClr val="343541"/>
                </a:solidFill>
                <a:effectLst/>
                <a:latin typeface="Söhne"/>
              </a:rPr>
              <a:t>Downward pressure on price</a:t>
            </a:r>
            <a:endParaRPr lang="ar-EG" sz="2200" b="1" dirty="0">
              <a:latin typeface="Tajawal ExtraBold" panose="00000800000000000000" pitchFamily="2" charset="-78"/>
              <a:cs typeface="+mj-cs"/>
            </a:endParaRPr>
          </a:p>
          <a:p>
            <a:pPr algn="just" rtl="1">
              <a:lnSpc>
                <a:spcPct val="150000"/>
              </a:lnSpc>
            </a:pPr>
            <a:r>
              <a:rPr lang="ar-EG" sz="2200" b="0" i="0" dirty="0">
                <a:solidFill>
                  <a:srgbClr val="374151"/>
                </a:solidFill>
                <a:effectLst/>
                <a:latin typeface="Söhne"/>
              </a:rPr>
              <a:t>تخفيضات الشراء عبر الإنترنت   </a:t>
            </a:r>
            <a:r>
              <a:rPr lang="en-US" sz="2400" b="0" i="0" dirty="0">
                <a:solidFill>
                  <a:srgbClr val="343541"/>
                </a:solidFill>
                <a:effectLst/>
                <a:latin typeface="Söhne"/>
              </a:rPr>
              <a:t>Online purchase discounts </a:t>
            </a:r>
            <a:endParaRPr lang="ar-EG" sz="2200" b="0" i="0" dirty="0">
              <a:solidFill>
                <a:srgbClr val="374151"/>
              </a:solidFill>
              <a:effectLst/>
              <a:latin typeface="Söhne"/>
            </a:endParaRPr>
          </a:p>
          <a:p>
            <a:pPr algn="just" rtl="1">
              <a:lnSpc>
                <a:spcPct val="150000"/>
              </a:lnSpc>
            </a:pPr>
            <a:r>
              <a:rPr lang="ar-EG" sz="2200" b="0" i="0" dirty="0">
                <a:solidFill>
                  <a:srgbClr val="374151"/>
                </a:solidFill>
                <a:effectLst/>
                <a:latin typeface="Söhne"/>
              </a:rPr>
              <a:t>هذا يشير إلى استراتيجية شائعة في التسويق الرقمي حيث تقدم الشركات تخفيضات وعروض خاصة للعملاء الذين يشترون عبر الإنترنت. هذه التخفيضات تشجع العملاء على التسوق عبر الإنترنت وزيادة المبيعات. على سبيل المثال، يمكن أن تقدم الشركات تخفيضًا مؤقتًا على الأسعار للاحتفال بأعياد الميلاد أو لترويج منتج جديد.</a:t>
            </a:r>
          </a:p>
          <a:p>
            <a:pPr algn="just" rtl="1">
              <a:lnSpc>
                <a:spcPct val="150000"/>
              </a:lnSpc>
            </a:pPr>
            <a:endParaRPr lang="ar-EG" sz="2200" b="0" i="0" dirty="0">
              <a:solidFill>
                <a:srgbClr val="374151"/>
              </a:solidFill>
              <a:effectLst/>
              <a:latin typeface="Söhne"/>
            </a:endParaRP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Tree>
    <p:extLst>
      <p:ext uri="{BB962C8B-B14F-4D97-AF65-F5344CB8AC3E}">
        <p14:creationId xmlns:p14="http://schemas.microsoft.com/office/powerpoint/2010/main" val="2472563011"/>
      </p:ext>
    </p:extLst>
  </p:cSld>
  <p:clrMapOvr>
    <a:masterClrMapping/>
  </p:clrMapOvr>
  <mc:AlternateContent xmlns:mc="http://schemas.openxmlformats.org/markup-compatibility/2006" xmlns:p14="http://schemas.microsoft.com/office/powerpoint/2010/main">
    <mc:Choice Requires="p14">
      <p:transition p14:dur="10" advTm="169116"/>
    </mc:Choice>
    <mc:Fallback xmlns="">
      <p:transition advTm="16911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20032"/>
            <a:ext cx="9345750" cy="544049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342517"/>
            <a:ext cx="8715895" cy="5200206"/>
          </a:xfrm>
          <a:prstGeom prst="rect">
            <a:avLst/>
          </a:prstGeom>
          <a:noFill/>
        </p:spPr>
        <p:txBody>
          <a:bodyPr wrap="square" rtlCol="0">
            <a:spAutoFit/>
          </a:bodyPr>
          <a:lstStyle/>
          <a:p>
            <a:pPr algn="just" rtl="1">
              <a:lnSpc>
                <a:spcPct val="150000"/>
              </a:lnSpc>
            </a:pPr>
            <a:r>
              <a:rPr lang="ar-EG" sz="2200" b="1" dirty="0">
                <a:latin typeface="Tajawal ExtraBold" panose="00000800000000000000" pitchFamily="2" charset="-78"/>
                <a:cs typeface="+mj-cs"/>
              </a:rPr>
              <a:t>2- </a:t>
            </a:r>
            <a:r>
              <a:rPr lang="ar-EG" sz="2200" b="1" u="sng" dirty="0">
                <a:latin typeface="Tajawal ExtraBold" panose="00000800000000000000" pitchFamily="2" charset="-78"/>
                <a:cs typeface="+mj-cs"/>
              </a:rPr>
              <a:t>الضغط على الأسعار</a:t>
            </a:r>
            <a:r>
              <a:rPr lang="ar-EG" sz="2200" b="1" dirty="0">
                <a:latin typeface="Tajawal ExtraBold" panose="00000800000000000000" pitchFamily="2" charset="-78"/>
                <a:cs typeface="+mj-cs"/>
              </a:rPr>
              <a:t>    </a:t>
            </a:r>
            <a:r>
              <a:rPr lang="en-US" sz="2400" b="1" i="0" dirty="0">
                <a:solidFill>
                  <a:srgbClr val="343541"/>
                </a:solidFill>
                <a:effectLst/>
                <a:latin typeface="Söhne"/>
              </a:rPr>
              <a:t>Downward pressure on price</a:t>
            </a:r>
            <a:endParaRPr lang="ar-EG" sz="2200" b="1" dirty="0">
              <a:latin typeface="Tajawal ExtraBold" panose="00000800000000000000" pitchFamily="2" charset="-78"/>
              <a:cs typeface="+mj-cs"/>
            </a:endParaRPr>
          </a:p>
          <a:p>
            <a:pPr algn="just" rtl="1">
              <a:lnSpc>
                <a:spcPct val="150000"/>
              </a:lnSpc>
            </a:pPr>
            <a:r>
              <a:rPr lang="ar-EG" sz="2200" dirty="0">
                <a:solidFill>
                  <a:srgbClr val="374151"/>
                </a:solidFill>
                <a:latin typeface="Söhne"/>
              </a:rPr>
              <a:t>يمكن أن نذكر 3 عوامل مقترحة </a:t>
            </a:r>
            <a:r>
              <a:rPr lang="ar-EG" sz="2200" b="0" i="0" dirty="0">
                <a:solidFill>
                  <a:srgbClr val="374151"/>
                </a:solidFill>
                <a:effectLst/>
                <a:latin typeface="Söhne"/>
              </a:rPr>
              <a:t>لمساعدة الشركات في تحديد سياسات التسعير، وهي:</a:t>
            </a:r>
          </a:p>
          <a:p>
            <a:pPr marL="457200" indent="-457200" algn="just" rtl="1">
              <a:lnSpc>
                <a:spcPct val="150000"/>
              </a:lnSpc>
              <a:buAutoNum type="arabicParenBoth"/>
            </a:pPr>
            <a:r>
              <a:rPr lang="ar-EG" sz="2200" b="0" i="0" dirty="0">
                <a:solidFill>
                  <a:srgbClr val="374151"/>
                </a:solidFill>
                <a:effectLst/>
                <a:latin typeface="Söhne"/>
              </a:rPr>
              <a:t>الدقة    </a:t>
            </a:r>
            <a:r>
              <a:rPr lang="en-US" sz="2400" b="0" i="0" dirty="0">
                <a:solidFill>
                  <a:srgbClr val="343541"/>
                </a:solidFill>
                <a:effectLst/>
                <a:latin typeface="Söhne"/>
              </a:rPr>
              <a:t>Precision</a:t>
            </a:r>
            <a:endParaRPr lang="ar-EG" sz="2200" dirty="0">
              <a:solidFill>
                <a:srgbClr val="374151"/>
              </a:solidFill>
              <a:latin typeface="Söhne"/>
            </a:endParaRPr>
          </a:p>
          <a:p>
            <a:pPr algn="just" rtl="1">
              <a:lnSpc>
                <a:spcPct val="150000"/>
              </a:lnSpc>
            </a:pPr>
            <a:r>
              <a:rPr lang="ar-EG" sz="2200" b="0" i="0" dirty="0">
                <a:solidFill>
                  <a:srgbClr val="374151"/>
                </a:solidFill>
                <a:effectLst/>
                <a:latin typeface="Söhne"/>
              </a:rPr>
              <a:t>يشير هذا المفهوم إلى أن لكل منتج </a:t>
            </a:r>
            <a:r>
              <a:rPr lang="ar-EG" sz="2200" b="0" i="0" u="sng" dirty="0">
                <a:solidFill>
                  <a:srgbClr val="374151"/>
                </a:solidFill>
                <a:effectLst/>
                <a:latin typeface="Söhne"/>
              </a:rPr>
              <a:t>نطاق أمثل من الأسعار</a:t>
            </a:r>
            <a:r>
              <a:rPr lang="ar-EG" sz="2200" b="0" i="0" dirty="0">
                <a:solidFill>
                  <a:srgbClr val="374151"/>
                </a:solidFill>
                <a:effectLst/>
                <a:latin typeface="Söhne"/>
              </a:rPr>
              <a:t>، حيث يمكن أن تكون التغييرات في السعر داخل هذا النطاق ليس لها تأثير كبير على حجم المبيعات. يعني ذلك أن هناك حد أدنى وحد أقصى للسعر يمكن تحديده للمنتج بحيث يكون داخل هذا النطاق لن يؤثر على الطلب أو المبيعات بشكل كبير.</a:t>
            </a:r>
          </a:p>
          <a:p>
            <a:pPr algn="just" rtl="1">
              <a:lnSpc>
                <a:spcPct val="150000"/>
              </a:lnSpc>
            </a:pPr>
            <a:r>
              <a:rPr lang="ar-EG" sz="2200" b="0" i="0" dirty="0">
                <a:solidFill>
                  <a:srgbClr val="374151"/>
                </a:solidFill>
                <a:effectLst/>
                <a:latin typeface="Söhne"/>
              </a:rPr>
              <a:t>مثال: لنفترض أن شركة تصنع هاتف ذكي جديد، وتقدر تكلفته التصنيعية بحوالي 300 دولار. قد تجد الشركة أن النطاق الأمثل لسعر البيع يكون بين 400 دولار و500 دولار، حيث إن زيادة السعر بعد ذلك الحد سيؤدي لانخفاض الطلب وبالتالي تأثير سلبي على المبيعات.</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Tree>
    <p:extLst>
      <p:ext uri="{BB962C8B-B14F-4D97-AF65-F5344CB8AC3E}">
        <p14:creationId xmlns:p14="http://schemas.microsoft.com/office/powerpoint/2010/main" val="1579713900"/>
      </p:ext>
    </p:extLst>
  </p:cSld>
  <p:clrMapOvr>
    <a:masterClrMapping/>
  </p:clrMapOvr>
  <mc:AlternateContent xmlns:mc="http://schemas.openxmlformats.org/markup-compatibility/2006" xmlns:p14="http://schemas.microsoft.com/office/powerpoint/2010/main">
    <mc:Choice Requires="p14">
      <p:transition p14:dur="10" advTm="144526"/>
    </mc:Choice>
    <mc:Fallback xmlns="">
      <p:transition advTm="14452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20032"/>
            <a:ext cx="9345750" cy="544049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342517"/>
            <a:ext cx="8715895" cy="5200206"/>
          </a:xfrm>
          <a:prstGeom prst="rect">
            <a:avLst/>
          </a:prstGeom>
          <a:noFill/>
        </p:spPr>
        <p:txBody>
          <a:bodyPr wrap="square" rtlCol="0">
            <a:spAutoFit/>
          </a:bodyPr>
          <a:lstStyle/>
          <a:p>
            <a:pPr algn="just" rtl="1">
              <a:lnSpc>
                <a:spcPct val="150000"/>
              </a:lnSpc>
            </a:pPr>
            <a:r>
              <a:rPr lang="ar-EG" sz="2200" b="1" dirty="0">
                <a:latin typeface="Tajawal ExtraBold" panose="00000800000000000000" pitchFamily="2" charset="-78"/>
                <a:cs typeface="+mj-cs"/>
              </a:rPr>
              <a:t>2- </a:t>
            </a:r>
            <a:r>
              <a:rPr lang="ar-EG" sz="2200" b="1" u="sng" dirty="0">
                <a:latin typeface="Tajawal ExtraBold" panose="00000800000000000000" pitchFamily="2" charset="-78"/>
                <a:cs typeface="+mj-cs"/>
              </a:rPr>
              <a:t>الضغط على الأسعار</a:t>
            </a:r>
            <a:r>
              <a:rPr lang="ar-EG" sz="2200" b="1" dirty="0">
                <a:latin typeface="Tajawal ExtraBold" panose="00000800000000000000" pitchFamily="2" charset="-78"/>
                <a:cs typeface="+mj-cs"/>
              </a:rPr>
              <a:t>    </a:t>
            </a:r>
            <a:r>
              <a:rPr lang="en-US" sz="2400" b="1" i="0" dirty="0">
                <a:solidFill>
                  <a:srgbClr val="343541"/>
                </a:solidFill>
                <a:effectLst/>
                <a:latin typeface="Söhne"/>
              </a:rPr>
              <a:t>Downward pressure on price</a:t>
            </a:r>
            <a:endParaRPr lang="ar-EG" sz="2200" b="1" dirty="0">
              <a:latin typeface="Tajawal ExtraBold" panose="00000800000000000000" pitchFamily="2" charset="-78"/>
              <a:cs typeface="+mj-cs"/>
            </a:endParaRPr>
          </a:p>
          <a:p>
            <a:pPr algn="just" rtl="1">
              <a:lnSpc>
                <a:spcPct val="150000"/>
              </a:lnSpc>
            </a:pPr>
            <a:endParaRPr lang="ar-EG" sz="2200" b="0" i="0" dirty="0">
              <a:solidFill>
                <a:srgbClr val="374151"/>
              </a:solidFill>
              <a:effectLst/>
              <a:latin typeface="Söhne"/>
            </a:endParaRPr>
          </a:p>
          <a:p>
            <a:pPr algn="just" rtl="1">
              <a:lnSpc>
                <a:spcPct val="150000"/>
              </a:lnSpc>
            </a:pPr>
            <a:r>
              <a:rPr lang="ar-EG" sz="2200" b="0" i="0" dirty="0">
                <a:solidFill>
                  <a:srgbClr val="374151"/>
                </a:solidFill>
                <a:effectLst/>
                <a:latin typeface="Söhne"/>
              </a:rPr>
              <a:t>(2) القابلية للتكيف   </a:t>
            </a:r>
            <a:r>
              <a:rPr lang="en-US" sz="2400" b="0" i="0" dirty="0">
                <a:solidFill>
                  <a:srgbClr val="343541"/>
                </a:solidFill>
                <a:effectLst/>
                <a:latin typeface="Söhne"/>
              </a:rPr>
              <a:t>Adaptability</a:t>
            </a:r>
            <a:endParaRPr lang="ar-EG" sz="2200" b="0" i="0" dirty="0">
              <a:solidFill>
                <a:srgbClr val="374151"/>
              </a:solidFill>
              <a:effectLst/>
              <a:latin typeface="Söhne"/>
            </a:endParaRPr>
          </a:p>
          <a:p>
            <a:pPr algn="just" rtl="1">
              <a:lnSpc>
                <a:spcPct val="150000"/>
              </a:lnSpc>
            </a:pPr>
            <a:r>
              <a:rPr lang="ar-EG" sz="2200" b="0" i="0" dirty="0">
                <a:solidFill>
                  <a:srgbClr val="374151"/>
                </a:solidFill>
                <a:effectLst/>
                <a:latin typeface="Söhne"/>
              </a:rPr>
              <a:t>يتعلق هذا المفهوم بقدرة الشركة على الاستجابة بشكل سريع لمتطلبات السوق من خلال ضبط أسعار المنتجات على الإنترنت. ويمكن أن يشمل ذلك تغيير الأسعار بناءً على التغيرات في الطلب أو المنافسة أو الظروف الاقتصادية. </a:t>
            </a:r>
          </a:p>
          <a:p>
            <a:pPr algn="just" rtl="1">
              <a:lnSpc>
                <a:spcPct val="150000"/>
              </a:lnSpc>
            </a:pPr>
            <a:r>
              <a:rPr lang="ar-EG" sz="2200" b="0" i="0" dirty="0">
                <a:solidFill>
                  <a:srgbClr val="374151"/>
                </a:solidFill>
                <a:effectLst/>
                <a:latin typeface="Söhne"/>
              </a:rPr>
              <a:t>مثال: نفترض شركة تجارة إلكترونية تبيع أجهزة تلفزيون، ولاحظت أن الطلب على أحجام الشاشات الكبيرة يزداد في فصل الصيف بسبب بطولة رياضية كبيرة. من خلال قدرتها على التكيف، قد تخفض الشركة أسعار الشاشات الكبيرة قليلاً خلال تلك الفترة لجذب المزيد من المشترين وزيادة حجم المبيعات.</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Tree>
    <p:extLst>
      <p:ext uri="{BB962C8B-B14F-4D97-AF65-F5344CB8AC3E}">
        <p14:creationId xmlns:p14="http://schemas.microsoft.com/office/powerpoint/2010/main" val="2235189054"/>
      </p:ext>
    </p:extLst>
  </p:cSld>
  <p:clrMapOvr>
    <a:masterClrMapping/>
  </p:clrMapOvr>
  <mc:AlternateContent xmlns:mc="http://schemas.openxmlformats.org/markup-compatibility/2006" xmlns:p14="http://schemas.microsoft.com/office/powerpoint/2010/main">
    <mc:Choice Requires="p14">
      <p:transition p14:dur="10" advTm="122772"/>
    </mc:Choice>
    <mc:Fallback xmlns="">
      <p:transition advTm="12277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20032"/>
            <a:ext cx="9345750" cy="544049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342517"/>
            <a:ext cx="8715895" cy="4692375"/>
          </a:xfrm>
          <a:prstGeom prst="rect">
            <a:avLst/>
          </a:prstGeom>
          <a:noFill/>
        </p:spPr>
        <p:txBody>
          <a:bodyPr wrap="square" rtlCol="0">
            <a:spAutoFit/>
          </a:bodyPr>
          <a:lstStyle/>
          <a:p>
            <a:pPr algn="just" rtl="1">
              <a:lnSpc>
                <a:spcPct val="150000"/>
              </a:lnSpc>
            </a:pPr>
            <a:r>
              <a:rPr lang="ar-EG" sz="2200" b="1" dirty="0">
                <a:latin typeface="Tajawal ExtraBold" panose="00000800000000000000" pitchFamily="2" charset="-78"/>
                <a:cs typeface="+mj-cs"/>
              </a:rPr>
              <a:t>2- </a:t>
            </a:r>
            <a:r>
              <a:rPr lang="ar-EG" sz="2200" b="1" u="sng" dirty="0">
                <a:latin typeface="Tajawal ExtraBold" panose="00000800000000000000" pitchFamily="2" charset="-78"/>
                <a:cs typeface="+mj-cs"/>
              </a:rPr>
              <a:t>الضغط على الأسعار</a:t>
            </a:r>
            <a:r>
              <a:rPr lang="ar-EG" sz="2200" b="1" dirty="0">
                <a:latin typeface="Tajawal ExtraBold" panose="00000800000000000000" pitchFamily="2" charset="-78"/>
                <a:cs typeface="+mj-cs"/>
              </a:rPr>
              <a:t>    </a:t>
            </a:r>
            <a:r>
              <a:rPr lang="en-US" sz="2400" b="1" i="0" dirty="0">
                <a:solidFill>
                  <a:srgbClr val="343541"/>
                </a:solidFill>
                <a:effectLst/>
                <a:latin typeface="Söhne"/>
              </a:rPr>
              <a:t>Downward pressure on price</a:t>
            </a:r>
            <a:endParaRPr lang="ar-EG" sz="2200" b="0" i="0" dirty="0">
              <a:solidFill>
                <a:srgbClr val="374151"/>
              </a:solidFill>
              <a:effectLst/>
              <a:latin typeface="Söhne"/>
            </a:endParaRPr>
          </a:p>
          <a:p>
            <a:pPr algn="just" rtl="1">
              <a:lnSpc>
                <a:spcPct val="150000"/>
              </a:lnSpc>
            </a:pPr>
            <a:r>
              <a:rPr lang="ar-EG" sz="2200" b="0" i="0" dirty="0">
                <a:solidFill>
                  <a:srgbClr val="374151"/>
                </a:solidFill>
                <a:effectLst/>
                <a:latin typeface="Söhne"/>
              </a:rPr>
              <a:t>(3) التجزئة  </a:t>
            </a:r>
            <a:r>
              <a:rPr lang="en-US" sz="2400" b="0" i="0" dirty="0">
                <a:solidFill>
                  <a:srgbClr val="343541"/>
                </a:solidFill>
                <a:effectLst/>
                <a:latin typeface="Söhne"/>
              </a:rPr>
              <a:t>Segmentation</a:t>
            </a:r>
            <a:endParaRPr lang="ar-EG" sz="2400" b="0" i="0" dirty="0">
              <a:solidFill>
                <a:srgbClr val="343541"/>
              </a:solidFill>
              <a:effectLst/>
              <a:latin typeface="Söhne"/>
            </a:endParaRPr>
          </a:p>
          <a:p>
            <a:pPr algn="just" rtl="1">
              <a:lnSpc>
                <a:spcPct val="150000"/>
              </a:lnSpc>
            </a:pPr>
            <a:r>
              <a:rPr lang="ar-EG" sz="2200" b="0" i="0" dirty="0">
                <a:solidFill>
                  <a:srgbClr val="374151"/>
                </a:solidFill>
                <a:effectLst/>
                <a:latin typeface="Söhne"/>
              </a:rPr>
              <a:t>يشير هذا إلى تطبيق تسعير مختلف لمنتج واحد أو مجموعة من المنتجات لفئات عملاء مختلفة. وهذا يستند إلى الاختلافات في احتياجات ورغبات العملاء وقيمة المنتج من وجهة نظرهم.</a:t>
            </a:r>
          </a:p>
          <a:p>
            <a:pPr algn="just" rtl="1">
              <a:lnSpc>
                <a:spcPct val="150000"/>
              </a:lnSpc>
            </a:pPr>
            <a:r>
              <a:rPr lang="ar-EG" sz="2200" b="0" i="0" dirty="0">
                <a:solidFill>
                  <a:srgbClr val="374151"/>
                </a:solidFill>
                <a:effectLst/>
                <a:latin typeface="Söhne"/>
              </a:rPr>
              <a:t>مثال: شركة تصنع مستحضرات تجميل تمتلك خط منتجات مختلف يشمل أحمر الشفاه. قد تقرر الشركة توفير أسعار مختلفة لأحمر الشفاه بناءً على صيغته وجودته، حيث يمكن أن تكون الصيغ الفاخرة أكثر تكلفة من الصيغ العادية. علاوة على ذلك، قد تمنح الشركة عروض خاصة لفئة عملاء معينة مثل الطلاب أو كبار السن لجذب اهتمامهم والاحتفاظ بهم كعملاء مدى الحياة.</a:t>
            </a:r>
          </a:p>
          <a:p>
            <a:pPr algn="just" rtl="1">
              <a:lnSpc>
                <a:spcPct val="150000"/>
              </a:lnSpc>
            </a:pPr>
            <a:endParaRPr lang="ar-EG" sz="2200" b="0" i="0" dirty="0">
              <a:solidFill>
                <a:srgbClr val="374151"/>
              </a:solidFill>
              <a:effectLst/>
              <a:latin typeface="Söhne"/>
            </a:endParaRP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Tree>
    <p:extLst>
      <p:ext uri="{BB962C8B-B14F-4D97-AF65-F5344CB8AC3E}">
        <p14:creationId xmlns:p14="http://schemas.microsoft.com/office/powerpoint/2010/main" val="1630474458"/>
      </p:ext>
    </p:extLst>
  </p:cSld>
  <p:clrMapOvr>
    <a:masterClrMapping/>
  </p:clrMapOvr>
  <mc:AlternateContent xmlns:mc="http://schemas.openxmlformats.org/markup-compatibility/2006" xmlns:p14="http://schemas.microsoft.com/office/powerpoint/2010/main">
    <mc:Choice Requires="p14">
      <p:transition p14:dur="10" advTm="147544"/>
    </mc:Choice>
    <mc:Fallback xmlns="">
      <p:transition advTm="14754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20032"/>
            <a:ext cx="9345750" cy="544049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342517"/>
            <a:ext cx="8715895" cy="4646208"/>
          </a:xfrm>
          <a:prstGeom prst="rect">
            <a:avLst/>
          </a:prstGeom>
          <a:noFill/>
        </p:spPr>
        <p:txBody>
          <a:bodyPr wrap="square" rtlCol="0">
            <a:spAutoFit/>
          </a:bodyPr>
          <a:lstStyle/>
          <a:p>
            <a:pPr algn="just" rtl="1">
              <a:lnSpc>
                <a:spcPct val="150000"/>
              </a:lnSpc>
            </a:pPr>
            <a:r>
              <a:rPr lang="ar-EG" sz="2200" b="1" dirty="0">
                <a:latin typeface="Tajawal ExtraBold" panose="00000800000000000000" pitchFamily="2" charset="-78"/>
                <a:cs typeface="+mj-cs"/>
              </a:rPr>
              <a:t>2- </a:t>
            </a:r>
            <a:r>
              <a:rPr lang="ar-EG" sz="2200" b="1" u="sng" dirty="0">
                <a:latin typeface="Tajawal ExtraBold" panose="00000800000000000000" pitchFamily="2" charset="-78"/>
                <a:cs typeface="+mj-cs"/>
              </a:rPr>
              <a:t>الضغط على الأسعار</a:t>
            </a:r>
            <a:r>
              <a:rPr lang="ar-EG" sz="2200" b="1" dirty="0">
                <a:latin typeface="Tajawal ExtraBold" panose="00000800000000000000" pitchFamily="2" charset="-78"/>
                <a:cs typeface="+mj-cs"/>
              </a:rPr>
              <a:t>    </a:t>
            </a:r>
            <a:r>
              <a:rPr lang="en-US" sz="2400" b="1" i="0" dirty="0">
                <a:solidFill>
                  <a:srgbClr val="343541"/>
                </a:solidFill>
                <a:effectLst/>
                <a:latin typeface="Söhne"/>
              </a:rPr>
              <a:t>Downward pressure on price</a:t>
            </a:r>
            <a:endParaRPr lang="ar-EG" sz="2200" b="0" i="0" dirty="0">
              <a:solidFill>
                <a:srgbClr val="374151"/>
              </a:solidFill>
              <a:effectLst/>
              <a:latin typeface="Söhne"/>
            </a:endParaRPr>
          </a:p>
          <a:p>
            <a:pPr algn="just" rtl="1">
              <a:lnSpc>
                <a:spcPct val="150000"/>
              </a:lnSpc>
            </a:pPr>
            <a:r>
              <a:rPr lang="ar-EG" sz="2200" b="1" i="0" dirty="0">
                <a:solidFill>
                  <a:srgbClr val="374151"/>
                </a:solidFill>
                <a:effectLst/>
                <a:latin typeface="Söhne"/>
              </a:rPr>
              <a:t>هناك أربع استراتيجيات متاحة لتحديد التسعير:</a:t>
            </a:r>
          </a:p>
          <a:p>
            <a:pPr algn="just" rtl="1">
              <a:lnSpc>
                <a:spcPct val="150000"/>
              </a:lnSpc>
            </a:pPr>
            <a:r>
              <a:rPr lang="ar-EG" sz="2200" b="0" i="0" dirty="0">
                <a:solidFill>
                  <a:srgbClr val="374151"/>
                </a:solidFill>
                <a:effectLst/>
                <a:latin typeface="Söhne"/>
              </a:rPr>
              <a:t>(1) تسعير بناءً على التكلفة بالإضافة إلى الربح    </a:t>
            </a:r>
            <a:r>
              <a:rPr lang="en-US" sz="2200" b="0" i="0" dirty="0">
                <a:solidFill>
                  <a:srgbClr val="374151"/>
                </a:solidFill>
                <a:effectLst/>
                <a:latin typeface="Söhne"/>
              </a:rPr>
              <a:t>Cost-plus pricing</a:t>
            </a:r>
            <a:endParaRPr lang="ar-EG" sz="2200" b="0" i="0" dirty="0">
              <a:solidFill>
                <a:srgbClr val="374151"/>
              </a:solidFill>
              <a:effectLst/>
              <a:latin typeface="Söhne"/>
            </a:endParaRPr>
          </a:p>
          <a:p>
            <a:pPr algn="just" rtl="1">
              <a:lnSpc>
                <a:spcPct val="150000"/>
              </a:lnSpc>
            </a:pPr>
            <a:r>
              <a:rPr lang="ar-EG" sz="2200" b="0" i="0" dirty="0">
                <a:solidFill>
                  <a:srgbClr val="374151"/>
                </a:solidFill>
                <a:effectLst/>
                <a:latin typeface="Söhne"/>
              </a:rPr>
              <a:t>يتمثل هذا النهج في حساب تكاليف الإنتاج للمنتج وإضافة هامش ربح محدد إليه. بمعنى آخر، يقوم الشركة بتحديد سعر المنتج بناءً على التكاليف الثابتة والمتغيرة المرتبطة بالإنتاج والتوزيع، ثم يضاف إلى ذلك السعر الهامش الربحي المحدد للحصول على سعر البيع النهائي. </a:t>
            </a:r>
          </a:p>
          <a:p>
            <a:pPr algn="just" rtl="1">
              <a:lnSpc>
                <a:spcPct val="150000"/>
              </a:lnSpc>
            </a:pPr>
            <a:r>
              <a:rPr lang="ar-EG" sz="2200" b="0" i="0" dirty="0">
                <a:solidFill>
                  <a:srgbClr val="374151"/>
                </a:solidFill>
                <a:effectLst/>
                <a:latin typeface="Söhne"/>
              </a:rPr>
              <a:t>مثال: </a:t>
            </a:r>
            <a:r>
              <a:rPr lang="ar-EG" sz="2200" b="0" i="0" dirty="0" err="1">
                <a:solidFill>
                  <a:srgbClr val="374151"/>
                </a:solidFill>
                <a:effectLst/>
                <a:latin typeface="Söhne"/>
              </a:rPr>
              <a:t>إفترض</a:t>
            </a:r>
            <a:r>
              <a:rPr lang="ar-EG" sz="2200" b="0" i="0" dirty="0">
                <a:solidFill>
                  <a:srgbClr val="374151"/>
                </a:solidFill>
                <a:effectLst/>
                <a:latin typeface="Söhne"/>
              </a:rPr>
              <a:t> أن شركة تصنع طاولات خشبية. تقوم الشركة بحساب تكاليف الإنتاج لكل طاولة، بما في ذلك تكلفة المواد الخام والعمالة وتكاليف التصنيع الأخرى. بعد ذلك، تضيف الشركة هامش ربح محدد (مثلاً 20%) إلى التكلفة لتحديد سعر البيع لكل طاولة.</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Tree>
    <p:extLst>
      <p:ext uri="{BB962C8B-B14F-4D97-AF65-F5344CB8AC3E}">
        <p14:creationId xmlns:p14="http://schemas.microsoft.com/office/powerpoint/2010/main" val="635110783"/>
      </p:ext>
    </p:extLst>
  </p:cSld>
  <p:clrMapOvr>
    <a:masterClrMapping/>
  </p:clrMapOvr>
  <mc:AlternateContent xmlns:mc="http://schemas.openxmlformats.org/markup-compatibility/2006" xmlns:p14="http://schemas.microsoft.com/office/powerpoint/2010/main">
    <mc:Choice Requires="p14">
      <p:transition p14:dur="10" advTm="141282"/>
    </mc:Choice>
    <mc:Fallback xmlns="">
      <p:transition advTm="14128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20032"/>
            <a:ext cx="9345750" cy="544049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342517"/>
            <a:ext cx="8715895" cy="5154040"/>
          </a:xfrm>
          <a:prstGeom prst="rect">
            <a:avLst/>
          </a:prstGeom>
          <a:noFill/>
        </p:spPr>
        <p:txBody>
          <a:bodyPr wrap="square" rtlCol="0">
            <a:spAutoFit/>
          </a:bodyPr>
          <a:lstStyle/>
          <a:p>
            <a:pPr algn="just" rtl="1">
              <a:lnSpc>
                <a:spcPct val="150000"/>
              </a:lnSpc>
            </a:pPr>
            <a:r>
              <a:rPr lang="ar-EG" sz="2200" b="1" dirty="0">
                <a:latin typeface="Tajawal ExtraBold" panose="00000800000000000000" pitchFamily="2" charset="-78"/>
                <a:cs typeface="+mj-cs"/>
              </a:rPr>
              <a:t>2- </a:t>
            </a:r>
            <a:r>
              <a:rPr lang="ar-EG" sz="2200" b="1" u="sng" dirty="0">
                <a:latin typeface="Tajawal ExtraBold" panose="00000800000000000000" pitchFamily="2" charset="-78"/>
                <a:cs typeface="+mj-cs"/>
              </a:rPr>
              <a:t>الضغط على الأسعار</a:t>
            </a:r>
            <a:r>
              <a:rPr lang="ar-EG" sz="2200" b="1" dirty="0">
                <a:latin typeface="Tajawal ExtraBold" panose="00000800000000000000" pitchFamily="2" charset="-78"/>
                <a:cs typeface="+mj-cs"/>
              </a:rPr>
              <a:t>    </a:t>
            </a:r>
            <a:r>
              <a:rPr lang="en-US" sz="2400" b="1" i="0" dirty="0">
                <a:solidFill>
                  <a:srgbClr val="343541"/>
                </a:solidFill>
                <a:effectLst/>
                <a:latin typeface="Söhne"/>
              </a:rPr>
              <a:t>Downward pressure on price</a:t>
            </a:r>
            <a:endParaRPr lang="ar-EG" sz="2200" b="0" i="0" dirty="0">
              <a:solidFill>
                <a:srgbClr val="374151"/>
              </a:solidFill>
              <a:effectLst/>
              <a:latin typeface="Söhne"/>
            </a:endParaRPr>
          </a:p>
          <a:p>
            <a:pPr algn="just" rtl="1">
              <a:lnSpc>
                <a:spcPct val="150000"/>
              </a:lnSpc>
            </a:pPr>
            <a:r>
              <a:rPr lang="ar-EG" sz="2200" b="0" i="0" dirty="0">
                <a:solidFill>
                  <a:srgbClr val="374151"/>
                </a:solidFill>
                <a:effectLst/>
                <a:latin typeface="Söhne"/>
              </a:rPr>
              <a:t>(2) تسعير بناءً على الأرباح المستهدفة  </a:t>
            </a:r>
            <a:r>
              <a:rPr lang="en-US" sz="2200" b="0" i="0" dirty="0">
                <a:solidFill>
                  <a:srgbClr val="374151"/>
                </a:solidFill>
                <a:effectLst/>
                <a:latin typeface="Söhne"/>
              </a:rPr>
              <a:t>Target-profit pricing</a:t>
            </a:r>
            <a:endParaRPr lang="ar-EG" sz="2200" b="0" i="0" dirty="0">
              <a:solidFill>
                <a:srgbClr val="374151"/>
              </a:solidFill>
              <a:effectLst/>
              <a:latin typeface="Söhne"/>
            </a:endParaRPr>
          </a:p>
          <a:p>
            <a:pPr algn="just" rtl="1">
              <a:lnSpc>
                <a:spcPct val="150000"/>
              </a:lnSpc>
            </a:pPr>
            <a:r>
              <a:rPr lang="ar-EG" sz="2200" b="0" i="0" dirty="0">
                <a:solidFill>
                  <a:srgbClr val="374151"/>
                </a:solidFill>
                <a:effectLst/>
                <a:latin typeface="Söhne"/>
              </a:rPr>
              <a:t>هذا الأسلوب أكثر تعقيدًا ويعتمد على دراسة الأرباح المستهدفة التي ترغب الشركة في تحقيقها. يتم تحليل الأرباح المتوقعة بالنسبة لمختلف أحجام المبيعات وأسعار الوحدة لتحديد أفضل تركيبة تجارية لتحقيق أهداف الربحية المحددة. </a:t>
            </a:r>
          </a:p>
          <a:p>
            <a:pPr algn="just" rtl="1">
              <a:lnSpc>
                <a:spcPct val="150000"/>
              </a:lnSpc>
            </a:pPr>
            <a:r>
              <a:rPr lang="ar-EG" sz="2200" b="0" i="0" dirty="0">
                <a:solidFill>
                  <a:srgbClr val="374151"/>
                </a:solidFill>
                <a:effectLst/>
                <a:latin typeface="Söhne"/>
              </a:rPr>
              <a:t>مثال: شركة تصنع هواتف ذكية تهدف إلى تحقيق أرباح صافية بقيمة 10 مليون دولار في العام. تقوم الشركة بتحليل التكاليف الثابتة والمتغيرة وتوقع حجم المبيعات المتوقع لهواتفها بأسعار مختلفة. بناءً على ذلك، ستحدد الشركة السعر الذي يجب أن تبيع به كل هاتف لتحقيق الأرباح المستهدفة.</a:t>
            </a:r>
          </a:p>
          <a:p>
            <a:pPr algn="just" rtl="1">
              <a:lnSpc>
                <a:spcPct val="150000"/>
              </a:lnSpc>
            </a:pPr>
            <a:endParaRPr lang="ar-EG" sz="2200" b="0" i="0" dirty="0">
              <a:solidFill>
                <a:srgbClr val="374151"/>
              </a:solidFill>
              <a:effectLst/>
              <a:latin typeface="Söhne"/>
            </a:endParaRP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Tree>
    <p:extLst>
      <p:ext uri="{BB962C8B-B14F-4D97-AF65-F5344CB8AC3E}">
        <p14:creationId xmlns:p14="http://schemas.microsoft.com/office/powerpoint/2010/main" val="2371059008"/>
      </p:ext>
    </p:extLst>
  </p:cSld>
  <p:clrMapOvr>
    <a:masterClrMapping/>
  </p:clrMapOvr>
  <mc:AlternateContent xmlns:mc="http://schemas.openxmlformats.org/markup-compatibility/2006" xmlns:p14="http://schemas.microsoft.com/office/powerpoint/2010/main">
    <mc:Choice Requires="p14">
      <p:transition p14:dur="10" advTm="113664"/>
    </mc:Choice>
    <mc:Fallback xmlns="">
      <p:transition advTm="11366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20032"/>
            <a:ext cx="9345750" cy="544049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342517"/>
            <a:ext cx="8715895" cy="4138377"/>
          </a:xfrm>
          <a:prstGeom prst="rect">
            <a:avLst/>
          </a:prstGeom>
          <a:noFill/>
        </p:spPr>
        <p:txBody>
          <a:bodyPr wrap="square" rtlCol="0">
            <a:spAutoFit/>
          </a:bodyPr>
          <a:lstStyle/>
          <a:p>
            <a:pPr algn="just" rtl="1">
              <a:lnSpc>
                <a:spcPct val="150000"/>
              </a:lnSpc>
            </a:pPr>
            <a:r>
              <a:rPr lang="ar-EG" sz="2200" b="1" dirty="0">
                <a:latin typeface="Tajawal ExtraBold" panose="00000800000000000000" pitchFamily="2" charset="-78"/>
                <a:cs typeface="+mj-cs"/>
              </a:rPr>
              <a:t>2- </a:t>
            </a:r>
            <a:r>
              <a:rPr lang="ar-EG" sz="2200" b="1" u="sng" dirty="0">
                <a:latin typeface="Tajawal ExtraBold" panose="00000800000000000000" pitchFamily="2" charset="-78"/>
                <a:cs typeface="+mj-cs"/>
              </a:rPr>
              <a:t>الضغط على الأسعار</a:t>
            </a:r>
            <a:r>
              <a:rPr lang="ar-EG" sz="2200" b="1" dirty="0">
                <a:latin typeface="Tajawal ExtraBold" panose="00000800000000000000" pitchFamily="2" charset="-78"/>
                <a:cs typeface="+mj-cs"/>
              </a:rPr>
              <a:t>    </a:t>
            </a:r>
            <a:r>
              <a:rPr lang="en-US" sz="2400" b="1" i="0" dirty="0">
                <a:solidFill>
                  <a:srgbClr val="343541"/>
                </a:solidFill>
                <a:effectLst/>
                <a:latin typeface="Söhne"/>
              </a:rPr>
              <a:t>Downward pressure on price</a:t>
            </a:r>
            <a:endParaRPr lang="ar-EG" sz="2200" b="0" i="0" dirty="0">
              <a:solidFill>
                <a:srgbClr val="374151"/>
              </a:solidFill>
              <a:effectLst/>
              <a:latin typeface="Söhne"/>
            </a:endParaRPr>
          </a:p>
          <a:p>
            <a:pPr algn="just" rtl="1">
              <a:lnSpc>
                <a:spcPct val="150000"/>
              </a:lnSpc>
            </a:pPr>
            <a:r>
              <a:rPr lang="ar-EG" sz="2200" b="0" i="0" dirty="0">
                <a:solidFill>
                  <a:srgbClr val="374151"/>
                </a:solidFill>
                <a:effectLst/>
                <a:latin typeface="Söhne"/>
              </a:rPr>
              <a:t>(3) تسعير بناءً على المنافسة  </a:t>
            </a:r>
            <a:r>
              <a:rPr lang="en-US" sz="2200" b="0" i="0" dirty="0">
                <a:solidFill>
                  <a:srgbClr val="374151"/>
                </a:solidFill>
                <a:effectLst/>
                <a:latin typeface="Söhne"/>
              </a:rPr>
              <a:t>Competition-based pricing</a:t>
            </a:r>
            <a:endParaRPr lang="ar-EG" sz="2200" b="0" i="0" dirty="0">
              <a:solidFill>
                <a:srgbClr val="374151"/>
              </a:solidFill>
              <a:effectLst/>
              <a:latin typeface="Söhne"/>
            </a:endParaRPr>
          </a:p>
          <a:p>
            <a:pPr algn="just" rtl="1">
              <a:lnSpc>
                <a:spcPct val="150000"/>
              </a:lnSpc>
            </a:pPr>
            <a:r>
              <a:rPr lang="ar-EG" sz="2200" b="0" i="0" dirty="0">
                <a:solidFill>
                  <a:srgbClr val="374151"/>
                </a:solidFill>
                <a:effectLst/>
                <a:latin typeface="Söhne"/>
              </a:rPr>
              <a:t>يستند هذا النهج إلى المنافسة في السوق وأسعار المنافسين الآخرين. عندما يكون سوق المنافسة قويًا وتوجد محركات مقارنة الأسعار، تحتاج الشركة إلى تطوير استراتيجيات تسعير مرنة تكون قادرة على التنافس بنجاح في السوق دون التخلي عن الربحية المستهدفة.</a:t>
            </a:r>
          </a:p>
          <a:p>
            <a:pPr algn="just" rtl="1">
              <a:lnSpc>
                <a:spcPct val="150000"/>
              </a:lnSpc>
            </a:pPr>
            <a:r>
              <a:rPr lang="ar-EG" sz="2200" b="0" i="0" dirty="0">
                <a:solidFill>
                  <a:srgbClr val="374151"/>
                </a:solidFill>
                <a:effectLst/>
                <a:latin typeface="Söhne"/>
              </a:rPr>
              <a:t>مثال: شركة تبيع منتجًا إلكترونيًا عبر الإنترنت. بعد استخدام محركات مقارنة الأسعار، اتضح للشركة أن هناك العديد من المتاجر الأخرى التي تبيع نفس المنتج بأسعار مماثلة. في هذه الحالة، قد تقرر الشركة تحديد سعر تنافسي مشابه للمنافسين لجذب العملاء والتنافس في السوق.</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Tree>
    <p:extLst>
      <p:ext uri="{BB962C8B-B14F-4D97-AF65-F5344CB8AC3E}">
        <p14:creationId xmlns:p14="http://schemas.microsoft.com/office/powerpoint/2010/main" val="122359219"/>
      </p:ext>
    </p:extLst>
  </p:cSld>
  <p:clrMapOvr>
    <a:masterClrMapping/>
  </p:clrMapOvr>
  <mc:AlternateContent xmlns:mc="http://schemas.openxmlformats.org/markup-compatibility/2006" xmlns:p14="http://schemas.microsoft.com/office/powerpoint/2010/main">
    <mc:Choice Requires="p14">
      <p:transition p14:dur="10" advTm="196145"/>
    </mc:Choice>
    <mc:Fallback xmlns="">
      <p:transition advTm="19614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20032"/>
            <a:ext cx="9345750" cy="544049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342517"/>
            <a:ext cx="8715895" cy="5154040"/>
          </a:xfrm>
          <a:prstGeom prst="rect">
            <a:avLst/>
          </a:prstGeom>
          <a:noFill/>
        </p:spPr>
        <p:txBody>
          <a:bodyPr wrap="square" rtlCol="0">
            <a:spAutoFit/>
          </a:bodyPr>
          <a:lstStyle/>
          <a:p>
            <a:pPr algn="just" rtl="1">
              <a:lnSpc>
                <a:spcPct val="150000"/>
              </a:lnSpc>
            </a:pPr>
            <a:r>
              <a:rPr lang="ar-EG" sz="2200" b="1" dirty="0">
                <a:latin typeface="Tajawal ExtraBold" panose="00000800000000000000" pitchFamily="2" charset="-78"/>
                <a:cs typeface="+mj-cs"/>
              </a:rPr>
              <a:t>2- </a:t>
            </a:r>
            <a:r>
              <a:rPr lang="ar-EG" sz="2200" b="1" u="sng" dirty="0">
                <a:latin typeface="Tajawal ExtraBold" panose="00000800000000000000" pitchFamily="2" charset="-78"/>
                <a:cs typeface="+mj-cs"/>
              </a:rPr>
              <a:t>الضغط على الأسعار</a:t>
            </a:r>
            <a:r>
              <a:rPr lang="ar-EG" sz="2200" b="1" dirty="0">
                <a:latin typeface="Tajawal ExtraBold" panose="00000800000000000000" pitchFamily="2" charset="-78"/>
                <a:cs typeface="+mj-cs"/>
              </a:rPr>
              <a:t>    </a:t>
            </a:r>
            <a:r>
              <a:rPr lang="en-US" sz="2400" b="1" i="0" dirty="0">
                <a:solidFill>
                  <a:srgbClr val="343541"/>
                </a:solidFill>
                <a:effectLst/>
                <a:latin typeface="Söhne"/>
              </a:rPr>
              <a:t>Downward pressure on price</a:t>
            </a:r>
            <a:endParaRPr lang="ar-EG" sz="2200" b="0" i="0" dirty="0">
              <a:solidFill>
                <a:srgbClr val="374151"/>
              </a:solidFill>
              <a:effectLst/>
              <a:latin typeface="Söhne"/>
            </a:endParaRPr>
          </a:p>
          <a:p>
            <a:pPr algn="just" rtl="1">
              <a:lnSpc>
                <a:spcPct val="150000"/>
              </a:lnSpc>
            </a:pPr>
            <a:r>
              <a:rPr lang="ar-EG" sz="2200" b="0" i="0" dirty="0">
                <a:solidFill>
                  <a:srgbClr val="374151"/>
                </a:solidFill>
                <a:effectLst/>
                <a:latin typeface="Söhne"/>
              </a:rPr>
              <a:t>(4) تسعير مبني على السوق   </a:t>
            </a:r>
            <a:r>
              <a:rPr lang="en-US" sz="2200" b="0" i="0" dirty="0">
                <a:solidFill>
                  <a:srgbClr val="374151"/>
                </a:solidFill>
                <a:effectLst/>
                <a:latin typeface="Söhne"/>
              </a:rPr>
              <a:t>Market-orientated pricing</a:t>
            </a:r>
            <a:endParaRPr lang="ar-EG" sz="2200" b="0" i="0" dirty="0">
              <a:solidFill>
                <a:srgbClr val="374151"/>
              </a:solidFill>
              <a:effectLst/>
              <a:latin typeface="Söhne"/>
            </a:endParaRPr>
          </a:p>
          <a:p>
            <a:pPr algn="just" rtl="1">
              <a:lnSpc>
                <a:spcPct val="150000"/>
              </a:lnSpc>
            </a:pPr>
            <a:r>
              <a:rPr lang="ar-EG" sz="2200" b="0" i="0" dirty="0">
                <a:solidFill>
                  <a:srgbClr val="374151"/>
                </a:solidFill>
                <a:effectLst/>
                <a:latin typeface="Söhne"/>
              </a:rPr>
              <a:t>يعتمد هذا النهج على دراسة استجابة العملاء للتغييرات في الأسعار، والتي تعرف بـ "مرونة الطلب". يمكن أن يحدث تغيير في الطلب على المنتج بناءً على تغييرات الأسعار، ويمكن للشركة استخدام هذه المعلومات لتحديد استراتيجيات التسعير المناسبة للحفاظ على تناسب العرض والطلب وتحقيق الربحية. يتضمن هذا النهج نوعين من الاستراتيجيات: </a:t>
            </a:r>
          </a:p>
          <a:p>
            <a:pPr marL="342900" indent="-342900" algn="just" rtl="1">
              <a:lnSpc>
                <a:spcPct val="150000"/>
              </a:lnSpc>
              <a:buFont typeface="Arial" panose="020B0604020202020204" pitchFamily="34" charset="0"/>
              <a:buChar char="•"/>
            </a:pPr>
            <a:r>
              <a:rPr lang="ar-EG" sz="2200" b="0" i="0" dirty="0">
                <a:solidFill>
                  <a:srgbClr val="374151"/>
                </a:solidFill>
                <a:effectLst/>
                <a:latin typeface="Söhne"/>
              </a:rPr>
              <a:t>تسعير الفئة الأعلى (أو استنزاف السوق)</a:t>
            </a:r>
            <a:r>
              <a:rPr lang="en-US" sz="2200" b="0" i="0" dirty="0">
                <a:solidFill>
                  <a:srgbClr val="374151"/>
                </a:solidFill>
                <a:effectLst/>
                <a:latin typeface="Söhne"/>
              </a:rPr>
              <a:t>Premium</a:t>
            </a:r>
            <a:r>
              <a:rPr lang="en-US" sz="2200" dirty="0">
                <a:solidFill>
                  <a:srgbClr val="374151"/>
                </a:solidFill>
                <a:latin typeface="Söhne"/>
              </a:rPr>
              <a:t>/</a:t>
            </a:r>
            <a:r>
              <a:rPr lang="en-US" sz="2200" b="0" i="0" dirty="0">
                <a:solidFill>
                  <a:srgbClr val="374151"/>
                </a:solidFill>
                <a:effectLst/>
                <a:latin typeface="Söhne"/>
              </a:rPr>
              <a:t>skimming pricing </a:t>
            </a:r>
            <a:r>
              <a:rPr lang="ar-EG" sz="2200" b="0" i="0" dirty="0">
                <a:solidFill>
                  <a:srgbClr val="374151"/>
                </a:solidFill>
                <a:effectLst/>
                <a:latin typeface="Söhne"/>
              </a:rPr>
              <a:t>: والذي يشمل تحديد سعر أعلى من المنافسين ليعكس تميز المنتج عالي الجودة.</a:t>
            </a:r>
          </a:p>
          <a:p>
            <a:pPr marL="342900" indent="-342900" algn="just" rtl="1">
              <a:lnSpc>
                <a:spcPct val="150000"/>
              </a:lnSpc>
              <a:buFont typeface="Arial" panose="020B0604020202020204" pitchFamily="34" charset="0"/>
              <a:buChar char="•"/>
            </a:pPr>
            <a:r>
              <a:rPr lang="ar-EG" sz="2200" b="0" i="0" dirty="0">
                <a:solidFill>
                  <a:srgbClr val="374151"/>
                </a:solidFill>
                <a:effectLst/>
                <a:latin typeface="Söhne"/>
              </a:rPr>
              <a:t> وتسعير الاختراق </a:t>
            </a:r>
            <a:r>
              <a:rPr lang="en-US" sz="2200" b="0" i="0" dirty="0">
                <a:solidFill>
                  <a:srgbClr val="374151"/>
                </a:solidFill>
                <a:effectLst/>
                <a:latin typeface="Söhne"/>
              </a:rPr>
              <a:t>Penetration pricing</a:t>
            </a:r>
            <a:r>
              <a:rPr lang="ar-EG" sz="2200" b="0" i="0" dirty="0">
                <a:solidFill>
                  <a:srgbClr val="374151"/>
                </a:solidFill>
                <a:effectLst/>
                <a:latin typeface="Söhne"/>
              </a:rPr>
              <a:t>: والذي يعتمد على تحديد سعر أدنى من أسعار المنافسين لتحفيز الطلب أو زيادة الانتشار في السوق.</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Tree>
    <p:extLst>
      <p:ext uri="{BB962C8B-B14F-4D97-AF65-F5344CB8AC3E}">
        <p14:creationId xmlns:p14="http://schemas.microsoft.com/office/powerpoint/2010/main" val="3401973303"/>
      </p:ext>
    </p:extLst>
  </p:cSld>
  <p:clrMapOvr>
    <a:masterClrMapping/>
  </p:clrMapOvr>
  <mc:AlternateContent xmlns:mc="http://schemas.openxmlformats.org/markup-compatibility/2006" xmlns:p14="http://schemas.microsoft.com/office/powerpoint/2010/main">
    <mc:Choice Requires="p14">
      <p:transition p14:dur="10" advTm="268770"/>
    </mc:Choice>
    <mc:Fallback xmlns="">
      <p:transition advTm="26877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20032"/>
            <a:ext cx="9345750" cy="544049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342517"/>
            <a:ext cx="8715895" cy="1099532"/>
          </a:xfrm>
          <a:prstGeom prst="rect">
            <a:avLst/>
          </a:prstGeom>
          <a:noFill/>
        </p:spPr>
        <p:txBody>
          <a:bodyPr wrap="square" rtlCol="0">
            <a:spAutoFit/>
          </a:bodyPr>
          <a:lstStyle/>
          <a:p>
            <a:pPr algn="just" rtl="1">
              <a:lnSpc>
                <a:spcPct val="150000"/>
              </a:lnSpc>
            </a:pPr>
            <a:r>
              <a:rPr lang="ar-EG" sz="2200" b="1" dirty="0">
                <a:latin typeface="Tajawal ExtraBold" panose="00000800000000000000" pitchFamily="2" charset="-78"/>
                <a:cs typeface="+mj-cs"/>
              </a:rPr>
              <a:t>2- </a:t>
            </a:r>
            <a:r>
              <a:rPr lang="ar-EG" sz="2200" b="1" u="sng" dirty="0">
                <a:latin typeface="Tajawal ExtraBold" panose="00000800000000000000" pitchFamily="2" charset="-78"/>
                <a:cs typeface="+mj-cs"/>
              </a:rPr>
              <a:t>الضغط على الأسعار</a:t>
            </a:r>
            <a:r>
              <a:rPr lang="ar-EG" sz="2200" b="1" dirty="0">
                <a:latin typeface="Tajawal ExtraBold" panose="00000800000000000000" pitchFamily="2" charset="-78"/>
                <a:cs typeface="+mj-cs"/>
              </a:rPr>
              <a:t>    </a:t>
            </a:r>
            <a:r>
              <a:rPr lang="en-US" sz="2400" b="1" i="0" dirty="0">
                <a:solidFill>
                  <a:srgbClr val="343541"/>
                </a:solidFill>
                <a:effectLst/>
                <a:latin typeface="Söhne"/>
              </a:rPr>
              <a:t>Downward pressure on price</a:t>
            </a:r>
            <a:endParaRPr lang="ar-EG" sz="2200" b="0" i="0" dirty="0">
              <a:solidFill>
                <a:srgbClr val="374151"/>
              </a:solidFill>
              <a:effectLst/>
              <a:latin typeface="Söhne"/>
            </a:endParaRPr>
          </a:p>
          <a:p>
            <a:pPr algn="just" rtl="1">
              <a:lnSpc>
                <a:spcPct val="150000"/>
              </a:lnSpc>
            </a:pPr>
            <a:r>
              <a:rPr lang="ar-EG" sz="2200" b="0" i="0" dirty="0">
                <a:solidFill>
                  <a:srgbClr val="374151"/>
                </a:solidFill>
                <a:effectLst/>
                <a:latin typeface="Söhne"/>
              </a:rPr>
              <a:t>(4) تسعير مبني على السوق   </a:t>
            </a:r>
            <a:r>
              <a:rPr lang="en-US" sz="2200" b="0" i="0" dirty="0">
                <a:solidFill>
                  <a:srgbClr val="374151"/>
                </a:solidFill>
                <a:effectLst/>
                <a:latin typeface="Söhne"/>
              </a:rPr>
              <a:t>Market-orientated pricing</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482207" y="2132167"/>
            <a:ext cx="8937870" cy="37026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SA" altLang="en-US" sz="2200" dirty="0">
                <a:solidFill>
                  <a:srgbClr val="374151"/>
                </a:solidFill>
                <a:latin typeface="Söhne"/>
              </a:rPr>
              <a:t>مثال: شركة تبيع أجهزة كمبيوتر محمولة. عندما تحلل الشركة بيانات السوق، تلاحظ أن الطلب على الأجهزة بسعة تخزين كبيرة عالية. </a:t>
            </a:r>
            <a:endParaRPr lang="ar-EG" altLang="en-US" sz="2200" dirty="0">
              <a:solidFill>
                <a:srgbClr val="374151"/>
              </a:solidFill>
              <a:latin typeface="Söhne"/>
            </a:endParaRPr>
          </a:p>
          <a:p>
            <a:pPr algn="just" rtl="1" eaLnBrk="0" fontAlgn="base" hangingPunct="0">
              <a:lnSpc>
                <a:spcPct val="150000"/>
              </a:lnSpc>
              <a:spcBef>
                <a:spcPct val="0"/>
              </a:spcBef>
              <a:spcAft>
                <a:spcPct val="0"/>
              </a:spcAft>
            </a:pPr>
            <a:r>
              <a:rPr lang="ar-SA" altLang="en-US" sz="2200" dirty="0">
                <a:solidFill>
                  <a:srgbClr val="374151"/>
                </a:solidFill>
                <a:latin typeface="Söhne"/>
              </a:rPr>
              <a:t>بناءً على ذلك، قد تقرر الشركة تحديد سعر أعلى على هذه الأجهزة بسبب الطلب القوي عليها وتميزها كمنتجات عالية الجودة.</a:t>
            </a:r>
            <a:r>
              <a:rPr lang="ar-EG" altLang="en-US" sz="2200" dirty="0">
                <a:solidFill>
                  <a:srgbClr val="374151"/>
                </a:solidFill>
                <a:latin typeface="Söhne"/>
              </a:rPr>
              <a:t> </a:t>
            </a:r>
            <a:r>
              <a:rPr lang="ar-EG" altLang="en-US" sz="2200" u="sng" dirty="0">
                <a:solidFill>
                  <a:srgbClr val="374151"/>
                </a:solidFill>
                <a:latin typeface="Söhne"/>
              </a:rPr>
              <a:t>(</a:t>
            </a:r>
            <a:r>
              <a:rPr lang="ar-EG" sz="2200" b="0" i="0" u="sng" dirty="0">
                <a:solidFill>
                  <a:srgbClr val="374151"/>
                </a:solidFill>
                <a:effectLst/>
                <a:latin typeface="Söhne"/>
              </a:rPr>
              <a:t>استنزاف السوق)</a:t>
            </a:r>
            <a:r>
              <a:rPr lang="en-US" sz="2200" b="0" i="0" u="sng" dirty="0">
                <a:solidFill>
                  <a:srgbClr val="374151"/>
                </a:solidFill>
                <a:effectLst/>
                <a:latin typeface="Söhne"/>
              </a:rPr>
              <a:t>Premium</a:t>
            </a:r>
            <a:r>
              <a:rPr lang="en-US" sz="2200" u="sng" dirty="0">
                <a:solidFill>
                  <a:srgbClr val="374151"/>
                </a:solidFill>
                <a:latin typeface="Söhne"/>
              </a:rPr>
              <a:t>/</a:t>
            </a:r>
            <a:r>
              <a:rPr lang="en-US" sz="2200" b="0" i="0" u="sng" dirty="0">
                <a:solidFill>
                  <a:srgbClr val="374151"/>
                </a:solidFill>
                <a:effectLst/>
                <a:latin typeface="Söhne"/>
              </a:rPr>
              <a:t>skimming pricing </a:t>
            </a:r>
            <a:endParaRPr lang="ar-EG" sz="2200" b="0" i="0" u="sng" dirty="0">
              <a:solidFill>
                <a:srgbClr val="374151"/>
              </a:solidFill>
              <a:effectLst/>
              <a:latin typeface="Söhne"/>
            </a:endParaRPr>
          </a:p>
          <a:p>
            <a:pPr algn="just" rtl="1" eaLnBrk="0" fontAlgn="base" hangingPunct="0">
              <a:lnSpc>
                <a:spcPct val="150000"/>
              </a:lnSpc>
              <a:spcBef>
                <a:spcPct val="0"/>
              </a:spcBef>
              <a:spcAft>
                <a:spcPct val="0"/>
              </a:spcAft>
            </a:pPr>
            <a:r>
              <a:rPr lang="ar-SA" altLang="en-US" sz="2200" dirty="0">
                <a:solidFill>
                  <a:srgbClr val="374151"/>
                </a:solidFill>
                <a:latin typeface="Söhne"/>
              </a:rPr>
              <a:t> بالمقابل، قد تقرر تخفيض سعر أجهزة أخرى ذات سعة تخزين أقل لتحفيز الطلب عليها وزيادة انتشارها في السوق</a:t>
            </a:r>
            <a:r>
              <a:rPr lang="en-US" altLang="en-US" sz="2200" dirty="0">
                <a:solidFill>
                  <a:srgbClr val="374151"/>
                </a:solidFill>
                <a:latin typeface="Söhne"/>
              </a:rPr>
              <a:t>.</a:t>
            </a:r>
            <a:r>
              <a:rPr lang="ar-EG" altLang="en-US" sz="2200" dirty="0">
                <a:solidFill>
                  <a:srgbClr val="374151"/>
                </a:solidFill>
                <a:latin typeface="Söhne"/>
              </a:rPr>
              <a:t> </a:t>
            </a:r>
            <a:r>
              <a:rPr lang="ar-EG" altLang="en-US" sz="2200" u="sng" dirty="0">
                <a:solidFill>
                  <a:srgbClr val="374151"/>
                </a:solidFill>
                <a:latin typeface="Söhne"/>
              </a:rPr>
              <a:t>(تسعير الاختراق) </a:t>
            </a:r>
            <a:r>
              <a:rPr lang="en-US" altLang="en-US" sz="2200" u="sng" dirty="0">
                <a:solidFill>
                  <a:srgbClr val="374151"/>
                </a:solidFill>
                <a:latin typeface="Söhne"/>
              </a:rPr>
              <a:t>Penetration pricing</a:t>
            </a:r>
          </a:p>
          <a:p>
            <a:pPr algn="just" rtl="1" eaLnBrk="0" fontAlgn="base" hangingPunct="0">
              <a:lnSpc>
                <a:spcPct val="150000"/>
              </a:lnSpc>
              <a:spcBef>
                <a:spcPct val="0"/>
              </a:spcBef>
              <a:spcAft>
                <a:spcPct val="0"/>
              </a:spcAft>
            </a:pPr>
            <a:endParaRPr lang="en-US" altLang="en-US" sz="2200" dirty="0">
              <a:solidFill>
                <a:srgbClr val="374151"/>
              </a:solidFill>
              <a:latin typeface="Söhne"/>
            </a:endParaRPr>
          </a:p>
        </p:txBody>
      </p:sp>
    </p:spTree>
    <p:extLst>
      <p:ext uri="{BB962C8B-B14F-4D97-AF65-F5344CB8AC3E}">
        <p14:creationId xmlns:p14="http://schemas.microsoft.com/office/powerpoint/2010/main" val="1569837552"/>
      </p:ext>
    </p:extLst>
  </p:cSld>
  <p:clrMapOvr>
    <a:masterClrMapping/>
  </p:clrMapOvr>
  <mc:AlternateContent xmlns:mc="http://schemas.openxmlformats.org/markup-compatibility/2006" xmlns:p14="http://schemas.microsoft.com/office/powerpoint/2010/main">
    <mc:Choice Requires="p14">
      <p:transition p14:dur="10" advTm="101633"/>
    </mc:Choice>
    <mc:Fallback xmlns="">
      <p:transition advTm="10163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20032"/>
            <a:ext cx="9345750" cy="544049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342517"/>
            <a:ext cx="8715895" cy="586699"/>
          </a:xfrm>
          <a:prstGeom prst="rect">
            <a:avLst/>
          </a:prstGeom>
          <a:noFill/>
        </p:spPr>
        <p:txBody>
          <a:bodyPr wrap="square" rtlCol="0">
            <a:spAutoFit/>
          </a:bodyPr>
          <a:lstStyle/>
          <a:p>
            <a:pPr algn="just" rtl="1">
              <a:lnSpc>
                <a:spcPct val="150000"/>
              </a:lnSpc>
            </a:pPr>
            <a:r>
              <a:rPr lang="ar-EG" sz="2200" b="1" dirty="0">
                <a:latin typeface="Tajawal ExtraBold" panose="00000800000000000000" pitchFamily="2" charset="-78"/>
                <a:cs typeface="+mj-cs"/>
              </a:rPr>
              <a:t>3- </a:t>
            </a:r>
            <a:r>
              <a:rPr lang="ar-EG" sz="2200" b="1" u="sng" dirty="0">
                <a:latin typeface="Tajawal ExtraBold" panose="00000800000000000000" pitchFamily="2" charset="-78"/>
                <a:cs typeface="+mj-cs"/>
              </a:rPr>
              <a:t>نهج التسعير الابتكاري</a:t>
            </a:r>
            <a:r>
              <a:rPr lang="ar-EG" sz="2200" b="1" dirty="0">
                <a:latin typeface="Tajawal ExtraBold" panose="00000800000000000000" pitchFamily="2" charset="-78"/>
                <a:cs typeface="+mj-cs"/>
              </a:rPr>
              <a:t>       </a:t>
            </a:r>
            <a:r>
              <a:rPr lang="en-US" sz="2400" b="1" i="0" dirty="0">
                <a:solidFill>
                  <a:srgbClr val="343541"/>
                </a:solidFill>
                <a:effectLst/>
                <a:latin typeface="Söhne"/>
              </a:rPr>
              <a:t>Innovative pricing approaches</a:t>
            </a:r>
            <a:endParaRPr lang="ar-EG" sz="2200" b="0" i="0" dirty="0">
              <a:solidFill>
                <a:srgbClr val="374151"/>
              </a:solidFill>
              <a:effectLst/>
              <a:latin typeface="Söhne"/>
            </a:endParaRP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482207" y="2137330"/>
            <a:ext cx="8937870" cy="36923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SA" altLang="en-US" sz="2200" dirty="0">
                <a:solidFill>
                  <a:srgbClr val="374151"/>
                </a:solidFill>
                <a:latin typeface="Söhne"/>
              </a:rPr>
              <a:t>أثبت الإنترنت أنه لديه القدرة التكنولوجية لإنشاء خيارات تسعير جديدة.</a:t>
            </a:r>
            <a:r>
              <a:rPr lang="ar-EG" altLang="en-US" sz="2200" dirty="0">
                <a:solidFill>
                  <a:srgbClr val="374151"/>
                </a:solidFill>
                <a:latin typeface="Söhne"/>
              </a:rPr>
              <a:t> </a:t>
            </a:r>
            <a:r>
              <a:rPr lang="ar-SA" altLang="en-US" sz="2200" dirty="0">
                <a:solidFill>
                  <a:srgbClr val="374151"/>
                </a:solidFill>
                <a:latin typeface="Söhne"/>
              </a:rPr>
              <a:t>في حين كان العديد من هذه الخيارات متاحة قبل ظهور الإنترنت وليست جديدة، إلا أن الإنترنت جعل بعض النماذج أكثر سهولة في التطبيق.</a:t>
            </a:r>
            <a:r>
              <a:rPr lang="ar-EG" altLang="en-US" sz="2200" dirty="0">
                <a:solidFill>
                  <a:srgbClr val="374151"/>
                </a:solidFill>
                <a:latin typeface="Söhne"/>
              </a:rPr>
              <a:t> وتشمل هذه الخيارات:</a:t>
            </a:r>
          </a:p>
          <a:p>
            <a:pPr algn="just" rtl="1" eaLnBrk="0" fontAlgn="base" hangingPunct="0">
              <a:lnSpc>
                <a:spcPct val="150000"/>
              </a:lnSpc>
              <a:spcBef>
                <a:spcPct val="0"/>
              </a:spcBef>
              <a:spcAft>
                <a:spcPct val="0"/>
              </a:spcAft>
            </a:pPr>
            <a:r>
              <a:rPr lang="ar-EG" altLang="en-US" sz="2200" dirty="0">
                <a:solidFill>
                  <a:srgbClr val="374151"/>
                </a:solidFill>
                <a:latin typeface="Söhne"/>
              </a:rPr>
              <a:t>1- المزادات التقليدية (المزادات النقدية)  </a:t>
            </a:r>
          </a:p>
          <a:p>
            <a:pPr algn="just" rtl="1" eaLnBrk="0" fontAlgn="base" hangingPunct="0">
              <a:lnSpc>
                <a:spcPct val="150000"/>
              </a:lnSpc>
              <a:spcBef>
                <a:spcPct val="0"/>
              </a:spcBef>
              <a:spcAft>
                <a:spcPct val="0"/>
              </a:spcAft>
            </a:pPr>
            <a:r>
              <a:rPr lang="ar-EG" altLang="en-US" sz="2200" dirty="0">
                <a:solidFill>
                  <a:srgbClr val="374151"/>
                </a:solidFill>
                <a:latin typeface="Söhne"/>
              </a:rPr>
              <a:t>2- المزادات العكسية</a:t>
            </a:r>
          </a:p>
          <a:p>
            <a:pPr algn="just" rtl="1" eaLnBrk="0" fontAlgn="base" hangingPunct="0">
              <a:lnSpc>
                <a:spcPct val="150000"/>
              </a:lnSpc>
              <a:spcBef>
                <a:spcPct val="0"/>
              </a:spcBef>
              <a:spcAft>
                <a:spcPct val="0"/>
              </a:spcAft>
            </a:pPr>
            <a:r>
              <a:rPr lang="ar-EG" altLang="en-US" sz="2200" dirty="0">
                <a:solidFill>
                  <a:srgbClr val="374151"/>
                </a:solidFill>
                <a:latin typeface="Söhne"/>
              </a:rPr>
              <a:t>3- العرض والعرض المزايد</a:t>
            </a:r>
          </a:p>
          <a:p>
            <a:pPr algn="just" rtl="1" eaLnBrk="0" fontAlgn="base" hangingPunct="0">
              <a:lnSpc>
                <a:spcPct val="150000"/>
              </a:lnSpc>
              <a:spcBef>
                <a:spcPct val="0"/>
              </a:spcBef>
              <a:spcAft>
                <a:spcPct val="0"/>
              </a:spcAft>
            </a:pPr>
            <a:endParaRPr lang="ar-SA" altLang="en-US" sz="2200" dirty="0">
              <a:solidFill>
                <a:srgbClr val="374151"/>
              </a:solidFill>
              <a:latin typeface="Söhne"/>
            </a:endParaRPr>
          </a:p>
        </p:txBody>
      </p:sp>
    </p:spTree>
    <p:extLst>
      <p:ext uri="{BB962C8B-B14F-4D97-AF65-F5344CB8AC3E}">
        <p14:creationId xmlns:p14="http://schemas.microsoft.com/office/powerpoint/2010/main" val="3064535622"/>
      </p:ext>
    </p:extLst>
  </p:cSld>
  <p:clrMapOvr>
    <a:masterClrMapping/>
  </p:clrMapOvr>
  <mc:AlternateContent xmlns:mc="http://schemas.openxmlformats.org/markup-compatibility/2006" xmlns:p14="http://schemas.microsoft.com/office/powerpoint/2010/main">
    <mc:Choice Requires="p14">
      <p:transition p14:dur="10" advTm="66992"/>
    </mc:Choice>
    <mc:Fallback xmlns="">
      <p:transition advTm="6699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20032"/>
            <a:ext cx="9345750" cy="544049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342517"/>
            <a:ext cx="8715895" cy="586699"/>
          </a:xfrm>
          <a:prstGeom prst="rect">
            <a:avLst/>
          </a:prstGeom>
          <a:noFill/>
        </p:spPr>
        <p:txBody>
          <a:bodyPr wrap="square" rtlCol="0">
            <a:spAutoFit/>
          </a:bodyPr>
          <a:lstStyle/>
          <a:p>
            <a:pPr algn="just" rtl="1">
              <a:lnSpc>
                <a:spcPct val="150000"/>
              </a:lnSpc>
            </a:pPr>
            <a:r>
              <a:rPr lang="ar-EG" sz="2200" b="1" dirty="0">
                <a:latin typeface="Tajawal ExtraBold" panose="00000800000000000000" pitchFamily="2" charset="-78"/>
                <a:cs typeface="+mj-cs"/>
              </a:rPr>
              <a:t>3- </a:t>
            </a:r>
            <a:r>
              <a:rPr lang="ar-EG" sz="2200" b="1" u="sng" dirty="0">
                <a:latin typeface="Tajawal ExtraBold" panose="00000800000000000000" pitchFamily="2" charset="-78"/>
                <a:cs typeface="+mj-cs"/>
              </a:rPr>
              <a:t>نهج التسعير الابتكاري</a:t>
            </a:r>
            <a:r>
              <a:rPr lang="ar-EG" sz="2200" b="1" dirty="0">
                <a:latin typeface="Tajawal ExtraBold" panose="00000800000000000000" pitchFamily="2" charset="-78"/>
                <a:cs typeface="+mj-cs"/>
              </a:rPr>
              <a:t>       </a:t>
            </a:r>
            <a:r>
              <a:rPr lang="en-US" sz="2400" b="1" i="0" dirty="0">
                <a:solidFill>
                  <a:srgbClr val="343541"/>
                </a:solidFill>
                <a:effectLst/>
                <a:latin typeface="Söhne"/>
              </a:rPr>
              <a:t>Innovative pricing approaches</a:t>
            </a:r>
            <a:endParaRPr lang="ar-EG" sz="2200" b="0" i="0" dirty="0">
              <a:solidFill>
                <a:srgbClr val="374151"/>
              </a:solidFill>
              <a:effectLst/>
              <a:latin typeface="Söhne"/>
            </a:endParaRP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482207" y="1860332"/>
            <a:ext cx="8937870" cy="42463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dirty="0">
                <a:solidFill>
                  <a:srgbClr val="374151"/>
                </a:solidFill>
                <a:latin typeface="Söhne"/>
              </a:rPr>
              <a:t>1- المزادات التقليدية (المزادات النقدية)  </a:t>
            </a:r>
          </a:p>
          <a:p>
            <a:pPr algn="just" rtl="1" eaLnBrk="0" fontAlgn="base" hangingPunct="0">
              <a:lnSpc>
                <a:spcPct val="150000"/>
              </a:lnSpc>
              <a:spcBef>
                <a:spcPct val="0"/>
              </a:spcBef>
              <a:spcAft>
                <a:spcPct val="0"/>
              </a:spcAft>
            </a:pPr>
            <a:r>
              <a:rPr lang="ar-SA" altLang="en-US" sz="2200" dirty="0">
                <a:solidFill>
                  <a:srgbClr val="374151"/>
                </a:solidFill>
                <a:latin typeface="Söhne"/>
              </a:rPr>
              <a:t>في هذا النوع من التسعير، يتم عرض المنتج أو الخدمة للبيع، ويتنافس المشترون بتقديم العروض الأعلى. يتم تحديد سعر البيع النهائي بناءً على أعلى عرض قدمه أحد المشترون في فترة محددة من المزاد. هذا النوع شائع في التجارة بين الشركات </a:t>
            </a:r>
            <a:r>
              <a:rPr lang="ar-EG" altLang="en-US" sz="2200" dirty="0">
                <a:solidFill>
                  <a:srgbClr val="374151"/>
                </a:solidFill>
                <a:latin typeface="Söhne"/>
              </a:rPr>
              <a:t>(</a:t>
            </a:r>
            <a:r>
              <a:rPr lang="en-US" altLang="en-US" sz="2200" dirty="0">
                <a:solidFill>
                  <a:srgbClr val="374151"/>
                </a:solidFill>
                <a:latin typeface="Söhne"/>
              </a:rPr>
              <a:t>B2B</a:t>
            </a:r>
            <a:r>
              <a:rPr lang="ar-EG" altLang="en-US" sz="2200" dirty="0">
                <a:solidFill>
                  <a:srgbClr val="374151"/>
                </a:solidFill>
                <a:latin typeface="Söhne"/>
              </a:rPr>
              <a:t>) </a:t>
            </a:r>
            <a:r>
              <a:rPr lang="ar-SA" altLang="en-US" sz="2200" dirty="0">
                <a:solidFill>
                  <a:srgbClr val="374151"/>
                </a:solidFill>
                <a:latin typeface="Söhne"/>
              </a:rPr>
              <a:t>وأيضًا في بعض حالات التجارة بين الشركات والمستهلكين</a:t>
            </a:r>
            <a:r>
              <a:rPr lang="ar-EG" altLang="en-US" sz="2200" dirty="0">
                <a:solidFill>
                  <a:srgbClr val="374151"/>
                </a:solidFill>
                <a:latin typeface="Söhne"/>
              </a:rPr>
              <a:t> (</a:t>
            </a:r>
            <a:r>
              <a:rPr lang="en-US" altLang="en-US" sz="2200" dirty="0">
                <a:solidFill>
                  <a:srgbClr val="374151"/>
                </a:solidFill>
                <a:latin typeface="Söhne"/>
              </a:rPr>
              <a:t>B2C</a:t>
            </a:r>
            <a:r>
              <a:rPr lang="ar-EG" altLang="en-US" sz="2200" dirty="0">
                <a:solidFill>
                  <a:srgbClr val="374151"/>
                </a:solidFill>
                <a:latin typeface="Söhne"/>
              </a:rPr>
              <a:t>).</a:t>
            </a:r>
            <a:endParaRPr lang="en-US" altLang="en-US" sz="2200" dirty="0">
              <a:solidFill>
                <a:srgbClr val="374151"/>
              </a:solidFill>
              <a:latin typeface="Söhne"/>
            </a:endParaRPr>
          </a:p>
          <a:p>
            <a:pPr algn="just" rtl="1" eaLnBrk="0" fontAlgn="base" hangingPunct="0">
              <a:lnSpc>
                <a:spcPct val="150000"/>
              </a:lnSpc>
              <a:spcBef>
                <a:spcPct val="0"/>
              </a:spcBef>
              <a:spcAft>
                <a:spcPct val="0"/>
              </a:spcAft>
            </a:pPr>
            <a:r>
              <a:rPr lang="ar-EG" altLang="en-US" sz="2200" dirty="0">
                <a:solidFill>
                  <a:srgbClr val="374151"/>
                </a:solidFill>
                <a:latin typeface="Söhne"/>
              </a:rPr>
              <a:t>مثال: موقع (</a:t>
            </a:r>
            <a:r>
              <a:rPr lang="en-US" sz="2400" b="0" i="0" dirty="0" err="1">
                <a:solidFill>
                  <a:srgbClr val="374151"/>
                </a:solidFill>
                <a:effectLst/>
                <a:latin typeface="Söhne"/>
              </a:rPr>
              <a:t>StockX</a:t>
            </a:r>
            <a:r>
              <a:rPr lang="ar-EG" altLang="en-US" sz="2200" dirty="0">
                <a:solidFill>
                  <a:srgbClr val="374151"/>
                </a:solidFill>
                <a:latin typeface="Söhne"/>
              </a:rPr>
              <a:t>) هو منصة إلكترونية مشهورة للمزادات التقليدية للأحذية والملابس والإكسسوارات الحصرية والنادرة. يمكن للمشترين المهتمين بالمنتجات المُعروضة التنافس وتقديم العروض الأعلى، ويحصل الشخص الذي يقدم أعلى عرض على الحق في شراء المنتج. </a:t>
            </a:r>
          </a:p>
        </p:txBody>
      </p:sp>
    </p:spTree>
    <p:extLst>
      <p:ext uri="{BB962C8B-B14F-4D97-AF65-F5344CB8AC3E}">
        <p14:creationId xmlns:p14="http://schemas.microsoft.com/office/powerpoint/2010/main" val="483409688"/>
      </p:ext>
    </p:extLst>
  </p:cSld>
  <p:clrMapOvr>
    <a:masterClrMapping/>
  </p:clrMapOvr>
  <mc:AlternateContent xmlns:mc="http://schemas.openxmlformats.org/markup-compatibility/2006" xmlns:p14="http://schemas.microsoft.com/office/powerpoint/2010/main">
    <mc:Choice Requires="p14">
      <p:transition p14:dur="10" advTm="134588"/>
    </mc:Choice>
    <mc:Fallback xmlns="">
      <p:transition advTm="13458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20032"/>
            <a:ext cx="9345750" cy="544049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342517"/>
            <a:ext cx="8715895" cy="586699"/>
          </a:xfrm>
          <a:prstGeom prst="rect">
            <a:avLst/>
          </a:prstGeom>
          <a:noFill/>
        </p:spPr>
        <p:txBody>
          <a:bodyPr wrap="square" rtlCol="0">
            <a:spAutoFit/>
          </a:bodyPr>
          <a:lstStyle/>
          <a:p>
            <a:pPr algn="just" rtl="1">
              <a:lnSpc>
                <a:spcPct val="150000"/>
              </a:lnSpc>
            </a:pPr>
            <a:r>
              <a:rPr lang="ar-EG" sz="2200" b="1" dirty="0">
                <a:latin typeface="Tajawal ExtraBold" panose="00000800000000000000" pitchFamily="2" charset="-78"/>
                <a:cs typeface="+mj-cs"/>
              </a:rPr>
              <a:t>3- </a:t>
            </a:r>
            <a:r>
              <a:rPr lang="ar-EG" sz="2200" b="1" u="sng" dirty="0">
                <a:latin typeface="Tajawal ExtraBold" panose="00000800000000000000" pitchFamily="2" charset="-78"/>
                <a:cs typeface="+mj-cs"/>
              </a:rPr>
              <a:t>نهج التسعير الابتكاري</a:t>
            </a:r>
            <a:r>
              <a:rPr lang="ar-EG" sz="2200" b="1" dirty="0">
                <a:latin typeface="Tajawal ExtraBold" panose="00000800000000000000" pitchFamily="2" charset="-78"/>
                <a:cs typeface="+mj-cs"/>
              </a:rPr>
              <a:t>       </a:t>
            </a:r>
            <a:r>
              <a:rPr lang="en-US" sz="2400" b="1" i="0" dirty="0">
                <a:solidFill>
                  <a:srgbClr val="343541"/>
                </a:solidFill>
                <a:effectLst/>
                <a:latin typeface="Söhne"/>
              </a:rPr>
              <a:t>Innovative pricing approaches</a:t>
            </a:r>
            <a:endParaRPr lang="ar-EG" sz="2200" b="0" i="0" dirty="0">
              <a:solidFill>
                <a:srgbClr val="374151"/>
              </a:solidFill>
              <a:effectLst/>
              <a:latin typeface="Söhne"/>
            </a:endParaRP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482207" y="2137331"/>
            <a:ext cx="8937870" cy="36923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dirty="0">
                <a:solidFill>
                  <a:srgbClr val="374151"/>
                </a:solidFill>
                <a:latin typeface="Söhne"/>
              </a:rPr>
              <a:t>2- المزادات العكسية</a:t>
            </a:r>
          </a:p>
          <a:p>
            <a:pPr algn="just" rtl="1" eaLnBrk="0" fontAlgn="base" hangingPunct="0">
              <a:lnSpc>
                <a:spcPct val="150000"/>
              </a:lnSpc>
              <a:spcBef>
                <a:spcPct val="0"/>
              </a:spcBef>
              <a:spcAft>
                <a:spcPct val="0"/>
              </a:spcAft>
            </a:pPr>
            <a:r>
              <a:rPr lang="ar-EG" altLang="en-US" sz="2200" dirty="0">
                <a:solidFill>
                  <a:srgbClr val="374151"/>
                </a:solidFill>
                <a:latin typeface="Söhne"/>
              </a:rPr>
              <a:t>في هذا النوع من التسعير، يتم عرض طلب لشراء المنتج أو الخدمة، ويتنافس الموردين بتقديم أدنى عروض الأسعار للفوز بالصفقة. يتم تحديد الشركة الموردة التي تقدم أدنى عرض سعر في فترة محددة من المزاد لتنفيذ الصفقة.</a:t>
            </a:r>
          </a:p>
          <a:p>
            <a:pPr algn="just" rtl="1" eaLnBrk="0" fontAlgn="base" hangingPunct="0">
              <a:lnSpc>
                <a:spcPct val="150000"/>
              </a:lnSpc>
              <a:spcBef>
                <a:spcPct val="0"/>
              </a:spcBef>
              <a:spcAft>
                <a:spcPct val="0"/>
              </a:spcAft>
            </a:pPr>
            <a:r>
              <a:rPr lang="ar-EG" altLang="en-US" sz="2200" dirty="0">
                <a:solidFill>
                  <a:srgbClr val="374151"/>
                </a:solidFill>
                <a:latin typeface="Söhne"/>
              </a:rPr>
              <a:t>مثال: شركة تبحث عن مورد لخدمة تصميم موقع ويب لها. تقوم الشركة بعرض طلب عند موردين محتملين لتصميم الموقع، ويقدم الموردون العروض بأسعارهم وشروطهم للقيام بالخدمة. يتم اختيار المورد الذي يقدم أدنى عرض سعر لتنفيذ المشروع.</a:t>
            </a:r>
          </a:p>
        </p:txBody>
      </p:sp>
    </p:spTree>
    <p:extLst>
      <p:ext uri="{BB962C8B-B14F-4D97-AF65-F5344CB8AC3E}">
        <p14:creationId xmlns:p14="http://schemas.microsoft.com/office/powerpoint/2010/main" val="1860621129"/>
      </p:ext>
    </p:extLst>
  </p:cSld>
  <p:clrMapOvr>
    <a:masterClrMapping/>
  </p:clrMapOvr>
  <mc:AlternateContent xmlns:mc="http://schemas.openxmlformats.org/markup-compatibility/2006" xmlns:p14="http://schemas.microsoft.com/office/powerpoint/2010/main">
    <mc:Choice Requires="p14">
      <p:transition p14:dur="10" advTm="98106"/>
    </mc:Choice>
    <mc:Fallback xmlns="">
      <p:transition advTm="9810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20032"/>
            <a:ext cx="9345750" cy="544049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342517"/>
            <a:ext cx="8715895" cy="586699"/>
          </a:xfrm>
          <a:prstGeom prst="rect">
            <a:avLst/>
          </a:prstGeom>
          <a:noFill/>
        </p:spPr>
        <p:txBody>
          <a:bodyPr wrap="square" rtlCol="0">
            <a:spAutoFit/>
          </a:bodyPr>
          <a:lstStyle/>
          <a:p>
            <a:pPr algn="just" rtl="1">
              <a:lnSpc>
                <a:spcPct val="150000"/>
              </a:lnSpc>
            </a:pPr>
            <a:r>
              <a:rPr lang="ar-EG" sz="2200" b="1" dirty="0">
                <a:latin typeface="Tajawal ExtraBold" panose="00000800000000000000" pitchFamily="2" charset="-78"/>
                <a:cs typeface="+mj-cs"/>
              </a:rPr>
              <a:t>3- </a:t>
            </a:r>
            <a:r>
              <a:rPr lang="ar-EG" sz="2200" b="1" u="sng" dirty="0">
                <a:latin typeface="Tajawal ExtraBold" panose="00000800000000000000" pitchFamily="2" charset="-78"/>
                <a:cs typeface="+mj-cs"/>
              </a:rPr>
              <a:t>نهج التسعير الابتكاري</a:t>
            </a:r>
            <a:r>
              <a:rPr lang="ar-EG" sz="2200" b="1" dirty="0">
                <a:latin typeface="Tajawal ExtraBold" panose="00000800000000000000" pitchFamily="2" charset="-78"/>
                <a:cs typeface="+mj-cs"/>
              </a:rPr>
              <a:t>       </a:t>
            </a:r>
            <a:r>
              <a:rPr lang="en-US" sz="2400" b="1" i="0" dirty="0">
                <a:solidFill>
                  <a:srgbClr val="343541"/>
                </a:solidFill>
                <a:effectLst/>
                <a:latin typeface="Söhne"/>
              </a:rPr>
              <a:t>Innovative pricing approaches</a:t>
            </a:r>
            <a:endParaRPr lang="ar-EG" sz="2200" b="0" i="0" dirty="0">
              <a:solidFill>
                <a:srgbClr val="374151"/>
              </a:solidFill>
              <a:effectLst/>
              <a:latin typeface="Söhne"/>
            </a:endParaRP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482207" y="1883414"/>
            <a:ext cx="8937870" cy="4200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dirty="0">
                <a:solidFill>
                  <a:srgbClr val="374151"/>
                </a:solidFill>
                <a:latin typeface="Söhne"/>
              </a:rPr>
              <a:t>3- العرض والعرض المزايد</a:t>
            </a:r>
          </a:p>
          <a:p>
            <a:pPr algn="just" rtl="1" eaLnBrk="0" fontAlgn="base" hangingPunct="0">
              <a:lnSpc>
                <a:spcPct val="150000"/>
              </a:lnSpc>
              <a:spcBef>
                <a:spcPct val="0"/>
              </a:spcBef>
              <a:spcAft>
                <a:spcPct val="0"/>
              </a:spcAft>
            </a:pPr>
            <a:r>
              <a:rPr lang="ar-EG" altLang="en-US" sz="2200" dirty="0">
                <a:solidFill>
                  <a:srgbClr val="374151"/>
                </a:solidFill>
                <a:latin typeface="Söhne"/>
              </a:rPr>
              <a:t>في هذه الحالة، يتم تحديد الأسعار عندما يكون هناك التزام بين البائع والمشتري. العرض يشمل التزام البائع ببيع منتج معين بسعر محدد وبشروط محددة. أما العرض المزايد، فيشمل التزام المشتري بشراء منتج بسعر يرتفع بالتدريج حتى يصل إلى مستوى معين أو يتم قبول أعلى عرض.</a:t>
            </a:r>
          </a:p>
          <a:p>
            <a:pPr algn="just" rtl="1" eaLnBrk="0" fontAlgn="base" hangingPunct="0">
              <a:lnSpc>
                <a:spcPct val="150000"/>
              </a:lnSpc>
              <a:spcBef>
                <a:spcPct val="0"/>
              </a:spcBef>
              <a:spcAft>
                <a:spcPct val="0"/>
              </a:spcAft>
            </a:pPr>
            <a:r>
              <a:rPr lang="ar-EG" altLang="en-US" sz="2200" dirty="0">
                <a:solidFill>
                  <a:srgbClr val="374151"/>
                </a:solidFill>
                <a:latin typeface="Söhne"/>
              </a:rPr>
              <a:t>منصة يمكن أن تستخدم هذه الاستراتيجيات هي "موقع</a:t>
            </a:r>
            <a:r>
              <a:rPr lang="en-US" altLang="en-US" sz="2200" dirty="0">
                <a:solidFill>
                  <a:srgbClr val="374151"/>
                </a:solidFill>
                <a:latin typeface="Söhne"/>
              </a:rPr>
              <a:t>eBay </a:t>
            </a:r>
            <a:r>
              <a:rPr lang="ar-EG" altLang="en-US" sz="2200" dirty="0">
                <a:solidFill>
                  <a:srgbClr val="374151"/>
                </a:solidFill>
                <a:latin typeface="Söhne"/>
              </a:rPr>
              <a:t>". على </a:t>
            </a:r>
            <a:r>
              <a:rPr lang="en-US" altLang="en-US" sz="2200" dirty="0">
                <a:solidFill>
                  <a:srgbClr val="374151"/>
                </a:solidFill>
                <a:latin typeface="Söhne"/>
              </a:rPr>
              <a:t>eBay، </a:t>
            </a:r>
            <a:r>
              <a:rPr lang="ar-EG" altLang="en-US" sz="2200" dirty="0">
                <a:solidFill>
                  <a:srgbClr val="374151"/>
                </a:solidFill>
                <a:latin typeface="Söhne"/>
              </a:rPr>
              <a:t>يمكن للبائعين عرض منتجاتهم للبيع بأسعار ثابتة وبشروط محددة، ويمكن أيضًا عرض المنتجات في مزادات تقليدية حيث يمكن للمشترين المنافسة عبر المزايدة للحصول على الأفضلية في شراء المنتج.</a:t>
            </a:r>
          </a:p>
          <a:p>
            <a:pPr algn="just" rtl="1" eaLnBrk="0" fontAlgn="base" hangingPunct="0">
              <a:lnSpc>
                <a:spcPct val="150000"/>
              </a:lnSpc>
              <a:spcBef>
                <a:spcPct val="0"/>
              </a:spcBef>
              <a:spcAft>
                <a:spcPct val="0"/>
              </a:spcAft>
            </a:pPr>
            <a:endParaRPr lang="ar-EG" altLang="en-US" sz="2200" dirty="0">
              <a:solidFill>
                <a:srgbClr val="374151"/>
              </a:solidFill>
              <a:latin typeface="Söhne"/>
            </a:endParaRPr>
          </a:p>
        </p:txBody>
      </p:sp>
    </p:spTree>
    <p:extLst>
      <p:ext uri="{BB962C8B-B14F-4D97-AF65-F5344CB8AC3E}">
        <p14:creationId xmlns:p14="http://schemas.microsoft.com/office/powerpoint/2010/main" val="1841889228"/>
      </p:ext>
    </p:extLst>
  </p:cSld>
  <p:clrMapOvr>
    <a:masterClrMapping/>
  </p:clrMapOvr>
  <mc:AlternateContent xmlns:mc="http://schemas.openxmlformats.org/markup-compatibility/2006" xmlns:p14="http://schemas.microsoft.com/office/powerpoint/2010/main">
    <mc:Choice Requires="p14">
      <p:transition p14:dur="10" advTm="84411"/>
    </mc:Choice>
    <mc:Fallback xmlns="">
      <p:transition advTm="8441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20032"/>
            <a:ext cx="9345750" cy="544049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342517"/>
            <a:ext cx="8715895" cy="586699"/>
          </a:xfrm>
          <a:prstGeom prst="rect">
            <a:avLst/>
          </a:prstGeom>
          <a:noFill/>
        </p:spPr>
        <p:txBody>
          <a:bodyPr wrap="square" rtlCol="0">
            <a:spAutoFit/>
          </a:bodyPr>
          <a:lstStyle/>
          <a:p>
            <a:pPr algn="just" rtl="1">
              <a:lnSpc>
                <a:spcPct val="150000"/>
              </a:lnSpc>
            </a:pPr>
            <a:r>
              <a:rPr lang="ar-EG" sz="2200" b="1" dirty="0">
                <a:latin typeface="Tajawal ExtraBold" panose="00000800000000000000" pitchFamily="2" charset="-78"/>
                <a:cs typeface="+mj-cs"/>
              </a:rPr>
              <a:t>3- </a:t>
            </a:r>
            <a:r>
              <a:rPr lang="ar-EG" sz="2200" b="1" u="sng" dirty="0">
                <a:latin typeface="Tajawal ExtraBold" panose="00000800000000000000" pitchFamily="2" charset="-78"/>
                <a:cs typeface="+mj-cs"/>
              </a:rPr>
              <a:t>نهج التسعير الابتكاري</a:t>
            </a:r>
            <a:r>
              <a:rPr lang="ar-EG" sz="2200" b="1" dirty="0">
                <a:latin typeface="Tajawal ExtraBold" panose="00000800000000000000" pitchFamily="2" charset="-78"/>
                <a:cs typeface="+mj-cs"/>
              </a:rPr>
              <a:t>       </a:t>
            </a:r>
            <a:r>
              <a:rPr lang="en-US" sz="2400" b="1" i="0" dirty="0">
                <a:solidFill>
                  <a:srgbClr val="343541"/>
                </a:solidFill>
                <a:effectLst/>
                <a:latin typeface="Söhne"/>
              </a:rPr>
              <a:t>Innovative pricing approaches</a:t>
            </a:r>
            <a:endParaRPr lang="ar-EG" sz="2200" b="0" i="0" dirty="0">
              <a:solidFill>
                <a:srgbClr val="374151"/>
              </a:solidFill>
              <a:effectLst/>
              <a:latin typeface="Söhne"/>
            </a:endParaRP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626043" y="1883412"/>
            <a:ext cx="8937870" cy="4200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b="1" dirty="0">
                <a:solidFill>
                  <a:srgbClr val="374151"/>
                </a:solidFill>
                <a:latin typeface="Söhne"/>
              </a:rPr>
              <a:t>اختبار الأسعار (</a:t>
            </a:r>
            <a:r>
              <a:rPr lang="en-US" altLang="en-US" sz="2200" b="1" dirty="0">
                <a:solidFill>
                  <a:srgbClr val="374151"/>
                </a:solidFill>
                <a:latin typeface="Söhne"/>
              </a:rPr>
              <a:t>Price testing</a:t>
            </a:r>
            <a:r>
              <a:rPr lang="ar-EG" altLang="en-US" sz="2200" b="1" dirty="0">
                <a:solidFill>
                  <a:srgbClr val="374151"/>
                </a:solidFill>
                <a:latin typeface="Söhne"/>
              </a:rPr>
              <a:t>)</a:t>
            </a:r>
            <a:endParaRPr lang="en-US" altLang="en-US" sz="2200" b="1" dirty="0">
              <a:solidFill>
                <a:srgbClr val="374151"/>
              </a:solidFill>
              <a:latin typeface="Söhne"/>
            </a:endParaRPr>
          </a:p>
          <a:p>
            <a:pPr algn="just" rtl="1" eaLnBrk="0" fontAlgn="base" hangingPunct="0">
              <a:lnSpc>
                <a:spcPct val="150000"/>
              </a:lnSpc>
              <a:spcBef>
                <a:spcPct val="0"/>
              </a:spcBef>
              <a:spcAft>
                <a:spcPct val="0"/>
              </a:spcAft>
            </a:pPr>
            <a:r>
              <a:rPr lang="ar-EG" altLang="en-US" sz="2200" dirty="0">
                <a:solidFill>
                  <a:srgbClr val="374151"/>
                </a:solidFill>
                <a:latin typeface="Söhne"/>
              </a:rPr>
              <a:t>هو عملية اختبار وتحليل مختلف سيناريوهات واستراتيجيات التسعير لتحديد الأسعار المثلى للمنتجات أو الخدمات. يتم ذلك عادة عن طريق تطبيق أسعار مختلفة لمجموعات مختلفة من العملاء أو في ظروف مختلفة ومراقبة النتائج والتفاعلات مع السوق.</a:t>
            </a:r>
          </a:p>
          <a:p>
            <a:pPr algn="just" rtl="1" eaLnBrk="0" fontAlgn="base" hangingPunct="0">
              <a:lnSpc>
                <a:spcPct val="150000"/>
              </a:lnSpc>
              <a:spcBef>
                <a:spcPct val="0"/>
              </a:spcBef>
              <a:spcAft>
                <a:spcPct val="0"/>
              </a:spcAft>
            </a:pPr>
            <a:r>
              <a:rPr lang="ar-EG" altLang="en-US" sz="2200" b="1" dirty="0">
                <a:solidFill>
                  <a:srgbClr val="374151"/>
                </a:solidFill>
                <a:latin typeface="Söhne"/>
              </a:rPr>
              <a:t>التسعير الديناميكي (</a:t>
            </a:r>
            <a:r>
              <a:rPr lang="en-US" altLang="en-US" sz="2200" b="1" dirty="0">
                <a:solidFill>
                  <a:srgbClr val="374151"/>
                </a:solidFill>
                <a:latin typeface="Söhne"/>
              </a:rPr>
              <a:t>Dynamic pricing</a:t>
            </a:r>
            <a:r>
              <a:rPr lang="ar-EG" altLang="en-US" sz="2200" b="1" dirty="0">
                <a:solidFill>
                  <a:srgbClr val="374151"/>
                </a:solidFill>
                <a:latin typeface="Söhne"/>
              </a:rPr>
              <a:t>)</a:t>
            </a:r>
            <a:endParaRPr lang="en-US" altLang="en-US" sz="2200" b="1" dirty="0">
              <a:solidFill>
                <a:srgbClr val="374151"/>
              </a:solidFill>
              <a:latin typeface="Söhne"/>
            </a:endParaRPr>
          </a:p>
          <a:p>
            <a:pPr algn="just" rtl="1" eaLnBrk="0" fontAlgn="base" hangingPunct="0">
              <a:lnSpc>
                <a:spcPct val="150000"/>
              </a:lnSpc>
              <a:spcBef>
                <a:spcPct val="0"/>
              </a:spcBef>
              <a:spcAft>
                <a:spcPct val="0"/>
              </a:spcAft>
            </a:pPr>
            <a:r>
              <a:rPr lang="ar-EG" altLang="en-US" sz="2200" dirty="0">
                <a:solidFill>
                  <a:srgbClr val="374151"/>
                </a:solidFill>
                <a:latin typeface="Söhne"/>
              </a:rPr>
              <a:t>هو نمط من أنماط التسعير يُمكِّن تحديث الأسعار في الوقت الفعلي وفقًا للظروف المتغيرة في السوق واحتياجات العملاء. يُستخدَم التسعير الديناميكي لتحديد الأسعار بناءً على عوامل مثل الطلب والعرض والتنافسية والوقت وموقع العميل وتاريخ الشراء وغيرها.</a:t>
            </a:r>
          </a:p>
        </p:txBody>
      </p:sp>
    </p:spTree>
    <p:extLst>
      <p:ext uri="{BB962C8B-B14F-4D97-AF65-F5344CB8AC3E}">
        <p14:creationId xmlns:p14="http://schemas.microsoft.com/office/powerpoint/2010/main" val="16543172"/>
      </p:ext>
    </p:extLst>
  </p:cSld>
  <p:clrMapOvr>
    <a:masterClrMapping/>
  </p:clrMapOvr>
  <mc:AlternateContent xmlns:mc="http://schemas.openxmlformats.org/markup-compatibility/2006" xmlns:p14="http://schemas.microsoft.com/office/powerpoint/2010/main">
    <mc:Choice Requires="p14">
      <p:transition p14:dur="10" advTm="169704"/>
    </mc:Choice>
    <mc:Fallback xmlns="">
      <p:transition advTm="16970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20032"/>
            <a:ext cx="9345750" cy="544049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342517"/>
            <a:ext cx="8715895" cy="586699"/>
          </a:xfrm>
          <a:prstGeom prst="rect">
            <a:avLst/>
          </a:prstGeom>
          <a:noFill/>
        </p:spPr>
        <p:txBody>
          <a:bodyPr wrap="square" rtlCol="0">
            <a:spAutoFit/>
          </a:bodyPr>
          <a:lstStyle/>
          <a:p>
            <a:pPr algn="just" rtl="1">
              <a:lnSpc>
                <a:spcPct val="150000"/>
              </a:lnSpc>
            </a:pPr>
            <a:r>
              <a:rPr lang="ar-EG" sz="2200" b="1" dirty="0">
                <a:latin typeface="Tajawal ExtraBold" panose="00000800000000000000" pitchFamily="2" charset="-78"/>
                <a:cs typeface="+mj-cs"/>
              </a:rPr>
              <a:t>3- </a:t>
            </a:r>
            <a:r>
              <a:rPr lang="ar-EG" sz="2200" b="1" u="sng" dirty="0">
                <a:latin typeface="Tajawal ExtraBold" panose="00000800000000000000" pitchFamily="2" charset="-78"/>
                <a:cs typeface="+mj-cs"/>
              </a:rPr>
              <a:t>نهج التسعير الابتكاري</a:t>
            </a:r>
            <a:r>
              <a:rPr lang="ar-EG" sz="2200" b="1" dirty="0">
                <a:latin typeface="Tajawal ExtraBold" panose="00000800000000000000" pitchFamily="2" charset="-78"/>
                <a:cs typeface="+mj-cs"/>
              </a:rPr>
              <a:t>       </a:t>
            </a:r>
            <a:r>
              <a:rPr lang="en-US" sz="2400" b="1" i="0" dirty="0">
                <a:solidFill>
                  <a:srgbClr val="343541"/>
                </a:solidFill>
                <a:effectLst/>
                <a:latin typeface="Söhne"/>
              </a:rPr>
              <a:t>Innovative pricing approaches</a:t>
            </a:r>
            <a:endParaRPr lang="ar-EG" sz="2200" b="0" i="0" dirty="0">
              <a:solidFill>
                <a:srgbClr val="374151"/>
              </a:solidFill>
              <a:effectLst/>
              <a:latin typeface="Söhne"/>
            </a:endParaRP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626043" y="2391243"/>
            <a:ext cx="8937870" cy="3184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dirty="0">
                <a:solidFill>
                  <a:srgbClr val="374151"/>
                </a:solidFill>
                <a:latin typeface="Söhne"/>
              </a:rPr>
              <a:t>مثال شركة تقوم ببيع منتجات إلكترونية عبر موقع التجارة الإلكترونية الخاص بها. تقوم الشركة بتطبيق استراتيجية التسعير الديناميكي عن طريق تحديد الأسعار بشكل مستمر وفقًا للطلب والعرض والتنافسية وغيرها من العوامل.</a:t>
            </a:r>
          </a:p>
          <a:p>
            <a:pPr algn="just" rtl="1" eaLnBrk="0" fontAlgn="base" hangingPunct="0">
              <a:lnSpc>
                <a:spcPct val="150000"/>
              </a:lnSpc>
              <a:spcBef>
                <a:spcPct val="0"/>
              </a:spcBef>
              <a:spcAft>
                <a:spcPct val="0"/>
              </a:spcAft>
            </a:pPr>
            <a:r>
              <a:rPr lang="ar-EG" altLang="en-US" sz="2200" dirty="0">
                <a:solidFill>
                  <a:srgbClr val="374151"/>
                </a:solidFill>
                <a:latin typeface="Söhne"/>
              </a:rPr>
              <a:t>أثناء عملية اختبار الأسعار، قررت الشركة تطبيق عرض خاص للعملاء الجدد، حيث ستقدم تخفيضًا على السعر لأول ثلاثة مشتريات لهم. بمجرد أن يسجل العميل الجديد حسابًا ويبدأ في الشراء، سيحصل تلقائيًا على الخصم عند إتمام عملية الدفع للمشتريات الثلاث الأولى.</a:t>
            </a:r>
          </a:p>
        </p:txBody>
      </p:sp>
    </p:spTree>
    <p:extLst>
      <p:ext uri="{BB962C8B-B14F-4D97-AF65-F5344CB8AC3E}">
        <p14:creationId xmlns:p14="http://schemas.microsoft.com/office/powerpoint/2010/main" val="3140385674"/>
      </p:ext>
    </p:extLst>
  </p:cSld>
  <p:clrMapOvr>
    <a:masterClrMapping/>
  </p:clrMapOvr>
  <mc:AlternateContent xmlns:mc="http://schemas.openxmlformats.org/markup-compatibility/2006" xmlns:p14="http://schemas.microsoft.com/office/powerpoint/2010/main">
    <mc:Choice Requires="p14">
      <p:transition p14:dur="10" advTm="71977"/>
    </mc:Choice>
    <mc:Fallback xmlns="">
      <p:transition advTm="7197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38176" y="987309"/>
            <a:ext cx="9345750" cy="56621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20187"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952100"/>
            <a:ext cx="8715895" cy="586699"/>
          </a:xfrm>
          <a:prstGeom prst="rect">
            <a:avLst/>
          </a:prstGeom>
          <a:noFill/>
        </p:spPr>
        <p:txBody>
          <a:bodyPr wrap="square" rtlCol="0">
            <a:spAutoFit/>
          </a:bodyPr>
          <a:lstStyle/>
          <a:p>
            <a:pPr algn="just" rtl="1">
              <a:lnSpc>
                <a:spcPct val="150000"/>
              </a:lnSpc>
            </a:pPr>
            <a:r>
              <a:rPr lang="ar-EG" sz="2200" b="1" dirty="0">
                <a:latin typeface="Tajawal ExtraBold" panose="00000800000000000000" pitchFamily="2" charset="-78"/>
                <a:cs typeface="+mj-cs"/>
              </a:rPr>
              <a:t>3- </a:t>
            </a:r>
            <a:r>
              <a:rPr lang="ar-EG" sz="2200" b="1" u="sng" dirty="0">
                <a:latin typeface="Tajawal ExtraBold" panose="00000800000000000000" pitchFamily="2" charset="-78"/>
                <a:cs typeface="+mj-cs"/>
              </a:rPr>
              <a:t>نهج التسعير الابتكاري</a:t>
            </a:r>
            <a:r>
              <a:rPr lang="ar-EG" sz="2200" b="1" dirty="0">
                <a:latin typeface="Tajawal ExtraBold" panose="00000800000000000000" pitchFamily="2" charset="-78"/>
                <a:cs typeface="+mj-cs"/>
              </a:rPr>
              <a:t>       </a:t>
            </a:r>
            <a:r>
              <a:rPr lang="en-US" sz="2400" b="1" i="0" dirty="0">
                <a:solidFill>
                  <a:srgbClr val="343541"/>
                </a:solidFill>
                <a:effectLst/>
                <a:latin typeface="Söhne"/>
              </a:rPr>
              <a:t>Innovative pricing approaches</a:t>
            </a:r>
            <a:endParaRPr lang="ar-EG" sz="2200" b="0" i="0" dirty="0">
              <a:solidFill>
                <a:srgbClr val="374151"/>
              </a:solidFill>
              <a:effectLst/>
              <a:latin typeface="Söhne"/>
            </a:endParaRP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السعر    </a:t>
            </a:r>
            <a:r>
              <a:rPr lang="en-US" sz="2800" b="1" dirty="0">
                <a:solidFill>
                  <a:schemeClr val="bg1"/>
                </a:solidFill>
                <a:latin typeface="Tajawal Medium" panose="00000600000000000000" pitchFamily="2" charset="-78"/>
                <a:cs typeface="+mj-cs"/>
              </a:rPr>
              <a:t>Price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627065" y="1299406"/>
            <a:ext cx="8937870" cy="52158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b="1" dirty="0">
                <a:solidFill>
                  <a:srgbClr val="374151"/>
                </a:solidFill>
                <a:latin typeface="Söhne"/>
              </a:rPr>
              <a:t>رسوم الشحن   </a:t>
            </a:r>
            <a:r>
              <a:rPr lang="en-US" altLang="en-US" sz="2200" b="1" dirty="0">
                <a:solidFill>
                  <a:srgbClr val="374151"/>
                </a:solidFill>
                <a:latin typeface="Söhne"/>
              </a:rPr>
              <a:t>Shipping fees </a:t>
            </a:r>
            <a:endParaRPr lang="ar-EG" altLang="en-US" sz="2200" b="1" dirty="0">
              <a:solidFill>
                <a:srgbClr val="374151"/>
              </a:solidFill>
              <a:latin typeface="Söhne"/>
            </a:endParaRPr>
          </a:p>
          <a:p>
            <a:pPr algn="just" rtl="1" eaLnBrk="0" fontAlgn="base" hangingPunct="0">
              <a:lnSpc>
                <a:spcPct val="150000"/>
              </a:lnSpc>
              <a:spcBef>
                <a:spcPct val="0"/>
              </a:spcBef>
              <a:spcAft>
                <a:spcPct val="0"/>
              </a:spcAft>
            </a:pPr>
            <a:r>
              <a:rPr lang="ar-EG" altLang="en-US" sz="2200" dirty="0">
                <a:solidFill>
                  <a:srgbClr val="374151"/>
                </a:solidFill>
                <a:latin typeface="Söhne"/>
              </a:rPr>
              <a:t>تحديد رسوم الشحن يعتبر عاملاً هامًا في جذب العملاء وتشجيعهم على الشراء. رسوم الشحن العالية قد تدفع العملاء للتردد في إتمام الشراء، بينما رسوم الشحن المنخفضة أو الشحن المجاني يمكن أن تزيد من احتمالية الشراء.</a:t>
            </a:r>
          </a:p>
          <a:p>
            <a:pPr algn="just" rtl="1" eaLnBrk="0" fontAlgn="base" hangingPunct="0">
              <a:lnSpc>
                <a:spcPct val="150000"/>
              </a:lnSpc>
              <a:spcBef>
                <a:spcPct val="0"/>
              </a:spcBef>
              <a:spcAft>
                <a:spcPct val="0"/>
              </a:spcAft>
            </a:pPr>
            <a:r>
              <a:rPr lang="ar-EG" altLang="en-US" sz="2200" dirty="0">
                <a:solidFill>
                  <a:srgbClr val="374151"/>
                </a:solidFill>
                <a:latin typeface="Söhne"/>
              </a:rPr>
              <a:t>العروض الخاصة بالشحن: بعض التجار يقدمون عروضًا خاصة مثل الشحن المجاني عندما يتجاوز حجم الطلب قيمة محددة. هذا يساهم في زيادة قيمة الطلبات ويحفز العملاء على شراء المزيد للاستفادة من العرض.</a:t>
            </a:r>
          </a:p>
          <a:p>
            <a:pPr algn="just" rtl="1" eaLnBrk="0" fontAlgn="base" hangingPunct="0">
              <a:lnSpc>
                <a:spcPct val="150000"/>
              </a:lnSpc>
              <a:spcBef>
                <a:spcPct val="0"/>
              </a:spcBef>
              <a:spcAft>
                <a:spcPct val="0"/>
              </a:spcAft>
            </a:pPr>
            <a:r>
              <a:rPr lang="ar-EG" altLang="en-US" sz="2200" dirty="0">
                <a:solidFill>
                  <a:srgbClr val="374151"/>
                </a:solidFill>
                <a:latin typeface="Söhne"/>
              </a:rPr>
              <a:t>إذا لم يتم ضبط رسوم الشحن بالشكل الصحيح، قد يؤدي ذلك إلى تكبد خسائر مالية للشركة.</a:t>
            </a:r>
          </a:p>
          <a:p>
            <a:pPr algn="just" rtl="1" eaLnBrk="0" fontAlgn="base" hangingPunct="0">
              <a:lnSpc>
                <a:spcPct val="150000"/>
              </a:lnSpc>
              <a:spcBef>
                <a:spcPct val="0"/>
              </a:spcBef>
              <a:spcAft>
                <a:spcPct val="0"/>
              </a:spcAft>
            </a:pPr>
            <a:r>
              <a:rPr lang="ar-EG" altLang="en-US" sz="2200" dirty="0">
                <a:solidFill>
                  <a:srgbClr val="374151"/>
                </a:solidFill>
                <a:latin typeface="Söhne"/>
              </a:rPr>
              <a:t>برامج الولاء: يمكن أن تكون البرامج الولاء مثل </a:t>
            </a:r>
            <a:r>
              <a:rPr lang="en-US" altLang="en-US" sz="2200" dirty="0">
                <a:solidFill>
                  <a:srgbClr val="374151"/>
                </a:solidFill>
                <a:latin typeface="Söhne"/>
              </a:rPr>
              <a:t>Amazon Prime </a:t>
            </a:r>
            <a:r>
              <a:rPr lang="ar-EG" altLang="en-US" sz="2200" dirty="0">
                <a:solidFill>
                  <a:srgbClr val="374151"/>
                </a:solidFill>
                <a:latin typeface="Söhne"/>
              </a:rPr>
              <a:t>نموذجًا لتقديم الشحن السريع المجاني كمكافأة للعملاء المخصصين الذين يشتركون في البرنامج.</a:t>
            </a:r>
          </a:p>
        </p:txBody>
      </p:sp>
    </p:spTree>
    <p:extLst>
      <p:ext uri="{BB962C8B-B14F-4D97-AF65-F5344CB8AC3E}">
        <p14:creationId xmlns:p14="http://schemas.microsoft.com/office/powerpoint/2010/main" val="2548471822"/>
      </p:ext>
    </p:extLst>
  </p:cSld>
  <p:clrMapOvr>
    <a:masterClrMapping/>
  </p:clrMapOvr>
  <mc:AlternateContent xmlns:mc="http://schemas.openxmlformats.org/markup-compatibility/2006" xmlns:p14="http://schemas.microsoft.com/office/powerpoint/2010/main">
    <mc:Choice Requires="p14">
      <p:transition p14:dur="10" advTm="190624"/>
    </mc:Choice>
    <mc:Fallback xmlns="">
      <p:transition advTm="19062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38176" y="987309"/>
            <a:ext cx="9345750" cy="56621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20187"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a:solidFill>
            <a:schemeClr val="accent4">
              <a:lumMod val="75000"/>
            </a:schemeClr>
          </a:solidFill>
        </p:spPr>
      </p:pic>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المكان    </a:t>
            </a:r>
            <a:r>
              <a:rPr lang="en-US" sz="2800" b="1" dirty="0">
                <a:solidFill>
                  <a:schemeClr val="bg1"/>
                </a:solidFill>
                <a:latin typeface="Tajawal Medium" panose="00000600000000000000" pitchFamily="2" charset="-78"/>
                <a:cs typeface="+mj-cs"/>
              </a:rPr>
              <a:t>Place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627065" y="1553320"/>
            <a:ext cx="8937870" cy="47080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b="1" dirty="0">
                <a:solidFill>
                  <a:srgbClr val="374151"/>
                </a:solidFill>
                <a:latin typeface="Söhne"/>
              </a:rPr>
              <a:t>المكان (التوزيع): </a:t>
            </a:r>
            <a:r>
              <a:rPr lang="ar-EG" altLang="en-US" sz="2200" dirty="0">
                <a:solidFill>
                  <a:srgbClr val="374151"/>
                </a:solidFill>
                <a:latin typeface="Söhne"/>
              </a:rPr>
              <a:t>يشير إلى كيفية توزيع المنتجات إلى العملاء بطريقة تتوافق مع الطلب وتحقق أقل تكلفة للمخزون والنقل والتخزين.</a:t>
            </a:r>
          </a:p>
          <a:p>
            <a:pPr algn="just" rtl="1" eaLnBrk="0" fontAlgn="base" hangingPunct="0">
              <a:lnSpc>
                <a:spcPct val="150000"/>
              </a:lnSpc>
              <a:spcBef>
                <a:spcPct val="0"/>
              </a:spcBef>
              <a:spcAft>
                <a:spcPct val="0"/>
              </a:spcAft>
            </a:pPr>
            <a:r>
              <a:rPr lang="ar-EG" altLang="en-US" sz="2200" dirty="0">
                <a:solidFill>
                  <a:srgbClr val="374151"/>
                </a:solidFill>
                <a:latin typeface="Söhne"/>
              </a:rPr>
              <a:t>في القنوات الغير متصلة بالإنترنت، يكون هدف التوزيع هو تحقيق أقصى تغطية للتوزيع لتحقيق توفر واسع النطاق للمنتجات في الأسواق المختلفة وفي نفس الوقت تقليل تكاليف المخزون والنقل والتخزين.</a:t>
            </a:r>
          </a:p>
          <a:p>
            <a:pPr algn="just" rtl="1" eaLnBrk="0" fontAlgn="base" hangingPunct="0">
              <a:lnSpc>
                <a:spcPct val="150000"/>
              </a:lnSpc>
              <a:spcBef>
                <a:spcPct val="0"/>
              </a:spcBef>
              <a:spcAft>
                <a:spcPct val="0"/>
              </a:spcAft>
            </a:pPr>
            <a:r>
              <a:rPr lang="ar-EG" altLang="en-US" sz="2200" dirty="0">
                <a:solidFill>
                  <a:srgbClr val="374151"/>
                </a:solidFill>
                <a:latin typeface="Söhne"/>
              </a:rPr>
              <a:t>في سياق الإنترنت، تكون تحديات التوزيع مختلفة نظرًا لسهولة التنقل بين المواقع وترابط متغير المكان مع الترويج والشراكات.</a:t>
            </a:r>
          </a:p>
          <a:p>
            <a:pPr algn="just" rtl="1" eaLnBrk="0" fontAlgn="base" hangingPunct="0">
              <a:lnSpc>
                <a:spcPct val="150000"/>
              </a:lnSpc>
              <a:spcBef>
                <a:spcPct val="0"/>
              </a:spcBef>
              <a:spcAft>
                <a:spcPct val="0"/>
              </a:spcAft>
            </a:pPr>
            <a:r>
              <a:rPr lang="ar-EG" altLang="en-US" sz="2200" dirty="0">
                <a:solidFill>
                  <a:srgbClr val="374151"/>
                </a:solidFill>
                <a:latin typeface="Söhne"/>
              </a:rPr>
              <a:t>التجار الناجحون عبر الإنترنت هم أولئك الذين يحققون تمثيلًا أفضل وأكبر رؤية لمنتجاتهم على مواقع طرف ثالث التي يستخدمها جمهورهم المستهدف. مثل محركات البحث والبوابات الإلكترونية ومواقع مقارنة المنتجات.</a:t>
            </a:r>
          </a:p>
        </p:txBody>
      </p:sp>
    </p:spTree>
    <p:extLst>
      <p:ext uri="{BB962C8B-B14F-4D97-AF65-F5344CB8AC3E}">
        <p14:creationId xmlns:p14="http://schemas.microsoft.com/office/powerpoint/2010/main" val="1689556091"/>
      </p:ext>
    </p:extLst>
  </p:cSld>
  <p:clrMapOvr>
    <a:masterClrMapping/>
  </p:clrMapOvr>
  <mc:AlternateContent xmlns:mc="http://schemas.openxmlformats.org/markup-compatibility/2006" xmlns:p14="http://schemas.microsoft.com/office/powerpoint/2010/main">
    <mc:Choice Requires="p14">
      <p:transition p14:dur="10" advTm="174678"/>
    </mc:Choice>
    <mc:Fallback xmlns="">
      <p:transition advTm="17467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38176" y="987309"/>
            <a:ext cx="9345750" cy="56621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20187"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a:solidFill>
            <a:schemeClr val="accent4">
              <a:lumMod val="75000"/>
            </a:schemeClr>
          </a:solidFill>
        </p:spPr>
      </p:pic>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المكان    </a:t>
            </a:r>
            <a:r>
              <a:rPr lang="en-US" sz="2800" b="1" dirty="0">
                <a:solidFill>
                  <a:schemeClr val="bg1"/>
                </a:solidFill>
                <a:latin typeface="Tajawal Medium" panose="00000600000000000000" pitchFamily="2" charset="-78"/>
                <a:cs typeface="+mj-cs"/>
              </a:rPr>
              <a:t>Place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627065" y="2568983"/>
            <a:ext cx="8937870" cy="2676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b="1" dirty="0">
                <a:solidFill>
                  <a:srgbClr val="374151"/>
                </a:solidFill>
                <a:latin typeface="Söhne"/>
              </a:rPr>
              <a:t>عند مناقشة متغير المكان في المزيج التسويق الرقمي، سوف نركز على النقاط التالية:</a:t>
            </a:r>
          </a:p>
          <a:p>
            <a:pPr marL="342900" indent="-342900" algn="just" rtl="1" eaLnBrk="0" fontAlgn="base" hangingPunct="0">
              <a:lnSpc>
                <a:spcPct val="150000"/>
              </a:lnSpc>
              <a:spcBef>
                <a:spcPct val="0"/>
              </a:spcBef>
              <a:spcAft>
                <a:spcPct val="0"/>
              </a:spcAft>
              <a:buFont typeface="Arial" panose="020B0604020202020204" pitchFamily="34" charset="0"/>
              <a:buChar char="•"/>
            </a:pPr>
            <a:r>
              <a:rPr lang="ar-EG" altLang="en-US" sz="2200" b="1" dirty="0">
                <a:solidFill>
                  <a:srgbClr val="374151"/>
                </a:solidFill>
                <a:latin typeface="Söhne"/>
              </a:rPr>
              <a:t>مكان الشراء</a:t>
            </a:r>
          </a:p>
          <a:p>
            <a:pPr marL="342900" indent="-342900" algn="just" rtl="1" eaLnBrk="0" fontAlgn="base" hangingPunct="0">
              <a:lnSpc>
                <a:spcPct val="150000"/>
              </a:lnSpc>
              <a:spcBef>
                <a:spcPct val="0"/>
              </a:spcBef>
              <a:spcAft>
                <a:spcPct val="0"/>
              </a:spcAft>
              <a:buFont typeface="Arial" panose="020B0604020202020204" pitchFamily="34" charset="0"/>
              <a:buChar char="•"/>
            </a:pPr>
            <a:r>
              <a:rPr lang="ar-EG" altLang="en-US" sz="2200" b="1" dirty="0">
                <a:solidFill>
                  <a:srgbClr val="374151"/>
                </a:solidFill>
                <a:latin typeface="Söhne"/>
              </a:rPr>
              <a:t>تضارب المصالح في قنوات التوزيع</a:t>
            </a:r>
          </a:p>
          <a:p>
            <a:pPr marL="342900" indent="-342900" algn="just" rtl="1" eaLnBrk="0" fontAlgn="base" hangingPunct="0">
              <a:lnSpc>
                <a:spcPct val="150000"/>
              </a:lnSpc>
              <a:spcBef>
                <a:spcPct val="0"/>
              </a:spcBef>
              <a:spcAft>
                <a:spcPct val="0"/>
              </a:spcAft>
              <a:buFont typeface="Arial" panose="020B0604020202020204" pitchFamily="34" charset="0"/>
              <a:buChar char="•"/>
            </a:pPr>
            <a:r>
              <a:rPr lang="ar-EG" altLang="en-US" sz="2200" b="1" dirty="0">
                <a:solidFill>
                  <a:srgbClr val="374151"/>
                </a:solidFill>
                <a:latin typeface="Söhne"/>
              </a:rPr>
              <a:t>المنظمات الافتراضية</a:t>
            </a:r>
          </a:p>
          <a:p>
            <a:pPr marL="342900" indent="-342900" algn="just" rtl="1" eaLnBrk="0" fontAlgn="base" hangingPunct="0">
              <a:lnSpc>
                <a:spcPct val="150000"/>
              </a:lnSpc>
              <a:spcBef>
                <a:spcPct val="0"/>
              </a:spcBef>
              <a:spcAft>
                <a:spcPct val="0"/>
              </a:spcAft>
              <a:buFont typeface="Arial" panose="020B0604020202020204" pitchFamily="34" charset="0"/>
              <a:buChar char="•"/>
            </a:pPr>
            <a:endParaRPr lang="ar-EG" altLang="en-US" sz="2200" dirty="0">
              <a:solidFill>
                <a:srgbClr val="374151"/>
              </a:solidFill>
              <a:latin typeface="Söhne"/>
            </a:endParaRPr>
          </a:p>
        </p:txBody>
      </p:sp>
    </p:spTree>
    <p:extLst>
      <p:ext uri="{BB962C8B-B14F-4D97-AF65-F5344CB8AC3E}">
        <p14:creationId xmlns:p14="http://schemas.microsoft.com/office/powerpoint/2010/main" val="2990843466"/>
      </p:ext>
    </p:extLst>
  </p:cSld>
  <p:clrMapOvr>
    <a:masterClrMapping/>
  </p:clrMapOvr>
  <mc:AlternateContent xmlns:mc="http://schemas.openxmlformats.org/markup-compatibility/2006" xmlns:p14="http://schemas.microsoft.com/office/powerpoint/2010/main">
    <mc:Choice Requires="p14">
      <p:transition p14:dur="10" advTm="24324"/>
    </mc:Choice>
    <mc:Fallback xmlns="">
      <p:transition advTm="2432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38176" y="987309"/>
            <a:ext cx="9345750" cy="56621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20187"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a:solidFill>
            <a:schemeClr val="accent4">
              <a:lumMod val="75000"/>
            </a:schemeClr>
          </a:solidFill>
        </p:spPr>
      </p:pic>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المكان    </a:t>
            </a:r>
            <a:r>
              <a:rPr lang="en-US" sz="2800" b="1" dirty="0">
                <a:solidFill>
                  <a:schemeClr val="bg1"/>
                </a:solidFill>
                <a:latin typeface="Tajawal Medium" panose="00000600000000000000" pitchFamily="2" charset="-78"/>
                <a:cs typeface="+mj-cs"/>
              </a:rPr>
              <a:t>Place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627065" y="1299405"/>
            <a:ext cx="8937870" cy="52158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b="1" dirty="0">
                <a:solidFill>
                  <a:srgbClr val="374151"/>
                </a:solidFill>
                <a:latin typeface="+mj-lt"/>
              </a:rPr>
              <a:t>1- مكان الشراء    </a:t>
            </a:r>
            <a:r>
              <a:rPr lang="en-US" altLang="en-US" sz="2200" b="1" dirty="0">
                <a:solidFill>
                  <a:srgbClr val="374151"/>
                </a:solidFill>
                <a:latin typeface="+mj-lt"/>
              </a:rPr>
              <a:t>Place of purchase</a:t>
            </a:r>
            <a:endParaRPr lang="ar-EG" altLang="en-US" sz="2200" b="1" dirty="0">
              <a:solidFill>
                <a:srgbClr val="374151"/>
              </a:solidFill>
              <a:latin typeface="+mj-lt"/>
            </a:endParaRPr>
          </a:p>
          <a:p>
            <a:pPr algn="just" rtl="1" eaLnBrk="0" fontAlgn="base" hangingPunct="0">
              <a:lnSpc>
                <a:spcPct val="150000"/>
              </a:lnSpc>
              <a:spcBef>
                <a:spcPct val="0"/>
              </a:spcBef>
              <a:spcAft>
                <a:spcPct val="0"/>
              </a:spcAft>
            </a:pPr>
            <a:r>
              <a:rPr lang="ar-EG" altLang="en-US" sz="2200" dirty="0">
                <a:solidFill>
                  <a:srgbClr val="374151"/>
                </a:solidFill>
                <a:latin typeface="+mj-lt"/>
              </a:rPr>
              <a:t>يحقق الإنترنت كمكان للتوزيع ميزة التنقلية </a:t>
            </a:r>
            <a:r>
              <a:rPr lang="en-US" sz="2200" i="0" dirty="0">
                <a:solidFill>
                  <a:srgbClr val="343541"/>
                </a:solidFill>
                <a:effectLst/>
                <a:latin typeface="+mj-lt"/>
              </a:rPr>
              <a:t>‘navigational advantage’ </a:t>
            </a:r>
            <a:r>
              <a:rPr lang="ar-EG" sz="2200" i="0" dirty="0">
                <a:solidFill>
                  <a:srgbClr val="343541"/>
                </a:solidFill>
                <a:effectLst/>
                <a:latin typeface="+mj-lt"/>
              </a:rPr>
              <a:t> والتي تمثل أساس لبناء الميزة التنافسية عبر الإنترنت من خلال:</a:t>
            </a:r>
          </a:p>
          <a:p>
            <a:pPr algn="just" rtl="1" eaLnBrk="0" fontAlgn="base" hangingPunct="0">
              <a:lnSpc>
                <a:spcPct val="150000"/>
              </a:lnSpc>
              <a:spcBef>
                <a:spcPct val="0"/>
              </a:spcBef>
              <a:spcAft>
                <a:spcPct val="0"/>
              </a:spcAft>
            </a:pPr>
            <a:r>
              <a:rPr lang="ar-EG" altLang="en-US" sz="2200" dirty="0">
                <a:solidFill>
                  <a:srgbClr val="374151"/>
                </a:solidFill>
                <a:latin typeface="+mj-lt"/>
              </a:rPr>
              <a:t>1- النطاق (</a:t>
            </a:r>
            <a:r>
              <a:rPr lang="en-US" altLang="en-US" sz="2200" dirty="0">
                <a:solidFill>
                  <a:srgbClr val="374151"/>
                </a:solidFill>
                <a:latin typeface="+mj-lt"/>
              </a:rPr>
              <a:t>Reach</a:t>
            </a:r>
            <a:r>
              <a:rPr lang="ar-EG" altLang="en-US" sz="2200" dirty="0">
                <a:solidFill>
                  <a:srgbClr val="374151"/>
                </a:solidFill>
                <a:latin typeface="+mj-lt"/>
              </a:rPr>
              <a:t>)</a:t>
            </a:r>
            <a:endParaRPr lang="en-US" altLang="en-US" sz="2200" dirty="0">
              <a:solidFill>
                <a:srgbClr val="374151"/>
              </a:solidFill>
              <a:latin typeface="+mj-lt"/>
            </a:endParaRPr>
          </a:p>
          <a:p>
            <a:pPr algn="just" rtl="1" eaLnBrk="0" fontAlgn="base" hangingPunct="0">
              <a:lnSpc>
                <a:spcPct val="150000"/>
              </a:lnSpc>
              <a:spcBef>
                <a:spcPct val="0"/>
              </a:spcBef>
              <a:spcAft>
                <a:spcPct val="0"/>
              </a:spcAft>
            </a:pPr>
            <a:r>
              <a:rPr lang="ar-EG" altLang="en-US" sz="2200" dirty="0">
                <a:solidFill>
                  <a:srgbClr val="374151"/>
                </a:solidFill>
                <a:latin typeface="+mj-lt"/>
              </a:rPr>
              <a:t>يشير إلى قدرة الشركة على التواصل مع عدد كبير من العملاء وتقديم عروض منتجات وخدمات لهم. من خلال زيادة النطاق، يمكن للشركة الوصول إلى جمهور أوسع وزيادة فرص البيع وتحقيق المزيد من الإيرادات. على سبيل المثال، يمكن للشركة توسيع حضورها عبر الإنترنت من موقع واحد إلى الاستعانة بمواقع التجارة الإلكترونية المختلفة والمتاجر الإلكترونية لزيادة نطاق وصولها للعملاء.</a:t>
            </a:r>
          </a:p>
          <a:p>
            <a:pPr algn="just" rtl="1" eaLnBrk="0" fontAlgn="base" hangingPunct="0">
              <a:lnSpc>
                <a:spcPct val="150000"/>
              </a:lnSpc>
              <a:spcBef>
                <a:spcPct val="0"/>
              </a:spcBef>
              <a:spcAft>
                <a:spcPct val="0"/>
              </a:spcAft>
            </a:pPr>
            <a:endParaRPr lang="ar-EG" altLang="en-US" sz="2200" dirty="0">
              <a:solidFill>
                <a:srgbClr val="374151"/>
              </a:solidFill>
              <a:latin typeface="+mj-lt"/>
            </a:endParaRPr>
          </a:p>
          <a:p>
            <a:pPr algn="just" rtl="1" eaLnBrk="0" fontAlgn="base" hangingPunct="0">
              <a:lnSpc>
                <a:spcPct val="150000"/>
              </a:lnSpc>
              <a:spcBef>
                <a:spcPct val="0"/>
              </a:spcBef>
              <a:spcAft>
                <a:spcPct val="0"/>
              </a:spcAft>
            </a:pPr>
            <a:endParaRPr lang="ar-EG" altLang="en-US" sz="2200" dirty="0">
              <a:solidFill>
                <a:srgbClr val="374151"/>
              </a:solidFill>
              <a:latin typeface="+mj-lt"/>
            </a:endParaRPr>
          </a:p>
        </p:txBody>
      </p:sp>
    </p:spTree>
    <p:extLst>
      <p:ext uri="{BB962C8B-B14F-4D97-AF65-F5344CB8AC3E}">
        <p14:creationId xmlns:p14="http://schemas.microsoft.com/office/powerpoint/2010/main" val="2232783560"/>
      </p:ext>
    </p:extLst>
  </p:cSld>
  <p:clrMapOvr>
    <a:masterClrMapping/>
  </p:clrMapOvr>
  <mc:AlternateContent xmlns:mc="http://schemas.openxmlformats.org/markup-compatibility/2006" xmlns:p14="http://schemas.microsoft.com/office/powerpoint/2010/main">
    <mc:Choice Requires="p14">
      <p:transition p14:dur="10" advTm="168878"/>
    </mc:Choice>
    <mc:Fallback xmlns="">
      <p:transition advTm="16887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38176" y="987309"/>
            <a:ext cx="9345750" cy="56621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20187"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a:solidFill>
            <a:schemeClr val="accent4">
              <a:lumMod val="75000"/>
            </a:schemeClr>
          </a:solidFill>
        </p:spPr>
      </p:pic>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المكان    </a:t>
            </a:r>
            <a:r>
              <a:rPr lang="en-US" sz="2800" b="1" dirty="0">
                <a:solidFill>
                  <a:schemeClr val="bg1"/>
                </a:solidFill>
                <a:latin typeface="Tajawal Medium" panose="00000600000000000000" pitchFamily="2" charset="-78"/>
                <a:cs typeface="+mj-cs"/>
              </a:rPr>
              <a:t>Place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575695" y="840007"/>
            <a:ext cx="8937870" cy="57236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b="1" dirty="0">
                <a:solidFill>
                  <a:srgbClr val="374151"/>
                </a:solidFill>
                <a:latin typeface="+mj-lt"/>
              </a:rPr>
              <a:t>1- مكان الشراء    </a:t>
            </a:r>
            <a:r>
              <a:rPr lang="en-US" altLang="en-US" sz="2200" b="1" dirty="0">
                <a:solidFill>
                  <a:srgbClr val="374151"/>
                </a:solidFill>
                <a:latin typeface="+mj-lt"/>
              </a:rPr>
              <a:t>Place of purchase</a:t>
            </a:r>
            <a:endParaRPr lang="ar-EG" altLang="en-US" sz="2200" dirty="0">
              <a:solidFill>
                <a:srgbClr val="374151"/>
              </a:solidFill>
              <a:latin typeface="+mj-lt"/>
            </a:endParaRPr>
          </a:p>
          <a:p>
            <a:pPr algn="just" rtl="1" eaLnBrk="0" fontAlgn="base" hangingPunct="0">
              <a:lnSpc>
                <a:spcPct val="150000"/>
              </a:lnSpc>
              <a:spcBef>
                <a:spcPct val="0"/>
              </a:spcBef>
              <a:spcAft>
                <a:spcPct val="0"/>
              </a:spcAft>
            </a:pPr>
            <a:r>
              <a:rPr lang="ar-EG" altLang="en-US" sz="2200" dirty="0">
                <a:solidFill>
                  <a:srgbClr val="374151"/>
                </a:solidFill>
                <a:latin typeface="+mj-lt"/>
              </a:rPr>
              <a:t>2- الغنى (</a:t>
            </a:r>
            <a:r>
              <a:rPr lang="en-US" altLang="en-US" sz="2200" dirty="0">
                <a:solidFill>
                  <a:srgbClr val="374151"/>
                </a:solidFill>
                <a:latin typeface="+mj-lt"/>
              </a:rPr>
              <a:t>Richness</a:t>
            </a:r>
            <a:r>
              <a:rPr lang="ar-EG" altLang="en-US" sz="2200" dirty="0">
                <a:solidFill>
                  <a:srgbClr val="374151"/>
                </a:solidFill>
                <a:latin typeface="+mj-lt"/>
              </a:rPr>
              <a:t>)</a:t>
            </a:r>
            <a:endParaRPr lang="en-US" altLang="en-US" sz="2200" dirty="0">
              <a:solidFill>
                <a:srgbClr val="374151"/>
              </a:solidFill>
              <a:latin typeface="+mj-lt"/>
            </a:endParaRPr>
          </a:p>
          <a:p>
            <a:pPr algn="just" rtl="1" eaLnBrk="0" fontAlgn="base" hangingPunct="0">
              <a:lnSpc>
                <a:spcPct val="150000"/>
              </a:lnSpc>
              <a:spcBef>
                <a:spcPct val="0"/>
              </a:spcBef>
              <a:spcAft>
                <a:spcPct val="0"/>
              </a:spcAft>
            </a:pPr>
            <a:r>
              <a:rPr lang="ar-EG" altLang="en-US" sz="2200" dirty="0">
                <a:solidFill>
                  <a:srgbClr val="374151"/>
                </a:solidFill>
                <a:latin typeface="+mj-lt"/>
              </a:rPr>
              <a:t>يتعلق بتوفير معلومات مفصلة وشاملة للعملاء وجمع معلومات دقيقة عنهم. من خلال تحسين غنى المعلومات المقدمة للعملاء، يمكن للشركة تحسين تجربة العملاء وتلبية احتياجاتهم بشكل أفضل. على سبيل المثال، تقدم بعض الشركات مواقع إلكترونية مفصلة تحتوي على معلومات تفصيلية حول المنتجات والخدمات، وتوفر أدوات تفاعلية تساعد العملاء على اتخاذ قرارات أفضل.</a:t>
            </a:r>
          </a:p>
          <a:p>
            <a:pPr algn="just" rtl="1" eaLnBrk="0" fontAlgn="base" hangingPunct="0">
              <a:lnSpc>
                <a:spcPct val="150000"/>
              </a:lnSpc>
              <a:spcBef>
                <a:spcPct val="0"/>
              </a:spcBef>
              <a:spcAft>
                <a:spcPct val="0"/>
              </a:spcAft>
            </a:pPr>
            <a:r>
              <a:rPr lang="ar-EG" altLang="en-US" sz="2200" dirty="0">
                <a:solidFill>
                  <a:srgbClr val="374151"/>
                </a:solidFill>
                <a:latin typeface="+mj-lt"/>
              </a:rPr>
              <a:t>3- الانتماء (</a:t>
            </a:r>
            <a:r>
              <a:rPr lang="en-US" altLang="en-US" sz="2200" dirty="0">
                <a:solidFill>
                  <a:srgbClr val="374151"/>
                </a:solidFill>
                <a:latin typeface="+mj-lt"/>
              </a:rPr>
              <a:t>Affiliation</a:t>
            </a:r>
            <a:r>
              <a:rPr lang="ar-EG" altLang="en-US" sz="2200" dirty="0">
                <a:solidFill>
                  <a:srgbClr val="374151"/>
                </a:solidFill>
                <a:latin typeface="+mj-lt"/>
              </a:rPr>
              <a:t>)</a:t>
            </a:r>
            <a:endParaRPr lang="en-US" altLang="en-US" sz="2200" dirty="0">
              <a:solidFill>
                <a:srgbClr val="374151"/>
              </a:solidFill>
              <a:latin typeface="+mj-lt"/>
            </a:endParaRPr>
          </a:p>
          <a:p>
            <a:pPr algn="just" rtl="1" eaLnBrk="0" fontAlgn="base" hangingPunct="0">
              <a:lnSpc>
                <a:spcPct val="150000"/>
              </a:lnSpc>
              <a:spcBef>
                <a:spcPct val="0"/>
              </a:spcBef>
              <a:spcAft>
                <a:spcPct val="0"/>
              </a:spcAft>
            </a:pPr>
            <a:r>
              <a:rPr lang="ar-EG" altLang="en-US" sz="2200" dirty="0">
                <a:solidFill>
                  <a:srgbClr val="374151"/>
                </a:solidFill>
                <a:latin typeface="+mj-lt"/>
              </a:rPr>
              <a:t>يشير إلى اختيار الشركة للشراكات المناسبة والتي تدعم مصالح العملاء. يهدف الانتماء إلى بناء علاقات طويلة الأمد مع العملاء وتحقيق رضاهم وولاءهم. على سبيل المثال، يمكن للشركة العمل مع شركاء موثوقين في توفير منتجات ذات جودة عالية وخدمات ممتازة، مما يساهم في بناء سمعة طيبة للشركة وجذب المزيد من العملاء.</a:t>
            </a:r>
          </a:p>
        </p:txBody>
      </p:sp>
    </p:spTree>
    <p:extLst>
      <p:ext uri="{BB962C8B-B14F-4D97-AF65-F5344CB8AC3E}">
        <p14:creationId xmlns:p14="http://schemas.microsoft.com/office/powerpoint/2010/main" val="645455688"/>
      </p:ext>
    </p:extLst>
  </p:cSld>
  <p:clrMapOvr>
    <a:masterClrMapping/>
  </p:clrMapOvr>
  <mc:AlternateContent xmlns:mc="http://schemas.openxmlformats.org/markup-compatibility/2006" xmlns:p14="http://schemas.microsoft.com/office/powerpoint/2010/main">
    <mc:Choice Requires="p14">
      <p:transition p14:dur="10" advTm="108187"/>
    </mc:Choice>
    <mc:Fallback xmlns="">
      <p:transition advTm="10818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38176" y="987309"/>
            <a:ext cx="9345750" cy="56621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20187"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a:solidFill>
            <a:schemeClr val="accent4">
              <a:lumMod val="75000"/>
            </a:schemeClr>
          </a:solidFill>
        </p:spPr>
      </p:pic>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المكان    </a:t>
            </a:r>
            <a:r>
              <a:rPr lang="en-US" sz="2800" b="1" dirty="0">
                <a:solidFill>
                  <a:schemeClr val="bg1"/>
                </a:solidFill>
                <a:latin typeface="Tajawal Medium" panose="00000600000000000000" pitchFamily="2" charset="-78"/>
                <a:cs typeface="+mj-cs"/>
              </a:rPr>
              <a:t>Place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575695" y="840008"/>
            <a:ext cx="8937870" cy="57236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b="1" dirty="0">
                <a:solidFill>
                  <a:srgbClr val="374151"/>
                </a:solidFill>
                <a:latin typeface="+mj-lt"/>
              </a:rPr>
              <a:t>1- مكان الشراء    </a:t>
            </a:r>
            <a:r>
              <a:rPr lang="en-US" altLang="en-US" sz="2200" b="1" dirty="0">
                <a:solidFill>
                  <a:srgbClr val="374151"/>
                </a:solidFill>
                <a:latin typeface="+mj-lt"/>
              </a:rPr>
              <a:t>Place of purchase</a:t>
            </a:r>
            <a:endParaRPr lang="ar-EG" altLang="en-US" sz="2200" dirty="0">
              <a:solidFill>
                <a:srgbClr val="374151"/>
              </a:solidFill>
              <a:latin typeface="+mj-lt"/>
            </a:endParaRPr>
          </a:p>
          <a:p>
            <a:pPr algn="just" rtl="1" eaLnBrk="0" fontAlgn="base" hangingPunct="0">
              <a:lnSpc>
                <a:spcPct val="150000"/>
              </a:lnSpc>
              <a:spcBef>
                <a:spcPct val="0"/>
              </a:spcBef>
              <a:spcAft>
                <a:spcPct val="0"/>
              </a:spcAft>
            </a:pPr>
            <a:r>
              <a:rPr lang="ar-EG" altLang="en-US" sz="2200" b="1" dirty="0">
                <a:solidFill>
                  <a:srgbClr val="C00000"/>
                </a:solidFill>
                <a:latin typeface="+mj-lt"/>
              </a:rPr>
              <a:t>آليات الدفع       </a:t>
            </a:r>
            <a:r>
              <a:rPr lang="en-US" altLang="en-US" sz="2200" b="1" dirty="0">
                <a:solidFill>
                  <a:srgbClr val="C00000"/>
                </a:solidFill>
                <a:latin typeface="+mj-lt"/>
              </a:rPr>
              <a:t>Payment mechanisms</a:t>
            </a:r>
            <a:endParaRPr lang="ar-EG" altLang="en-US" sz="2200" b="1" dirty="0">
              <a:solidFill>
                <a:srgbClr val="C00000"/>
              </a:solidFill>
              <a:latin typeface="+mj-lt"/>
            </a:endParaRPr>
          </a:p>
          <a:p>
            <a:pPr algn="just" rtl="1" eaLnBrk="0" fontAlgn="base" hangingPunct="0">
              <a:lnSpc>
                <a:spcPct val="150000"/>
              </a:lnSpc>
              <a:spcBef>
                <a:spcPct val="0"/>
              </a:spcBef>
              <a:spcAft>
                <a:spcPct val="0"/>
              </a:spcAft>
            </a:pPr>
            <a:r>
              <a:rPr lang="ar-EG" altLang="en-US" sz="2200" dirty="0">
                <a:latin typeface="+mj-lt"/>
              </a:rPr>
              <a:t>يتم الشراء عبر الإنترنت من خلال التاجر بالتعاون مع مزود خدمة دفع آمن عبر الإنترنت. وعندما يقوم العميل بشراء منتج أو خدمة عبر الإنترنت، فإن عملية الدفع تتم على موقع مختلف ولكن متصل بالتاجر الأصلي. هذا يساعد في تحقيق أمان الدفع وتجنب التعرض للخروقات الأمنية.</a:t>
            </a:r>
          </a:p>
          <a:p>
            <a:pPr marL="342900" indent="-342900" algn="just" rtl="1" eaLnBrk="0" fontAlgn="base" hangingPunct="0">
              <a:lnSpc>
                <a:spcPct val="150000"/>
              </a:lnSpc>
              <a:spcBef>
                <a:spcPct val="0"/>
              </a:spcBef>
              <a:spcAft>
                <a:spcPct val="0"/>
              </a:spcAft>
              <a:buFont typeface="Arial" panose="020B0604020202020204" pitchFamily="34" charset="0"/>
              <a:buChar char="•"/>
            </a:pPr>
            <a:r>
              <a:rPr lang="ar-EG" altLang="en-US" sz="2200" dirty="0">
                <a:latin typeface="+mj-lt"/>
              </a:rPr>
              <a:t>يتم تقديم آليات دفع مختلفة للعملاء لتسهيل عملية الشراء وزيادة راحتهم. على سبيل المثال، قد يكون العميل قد أعد الدفع مسبقًا مع مزود دفع آمن مثل</a:t>
            </a:r>
            <a:r>
              <a:rPr lang="en-US" altLang="en-US" sz="2200" dirty="0">
                <a:latin typeface="+mj-lt"/>
              </a:rPr>
              <a:t>PayPal </a:t>
            </a:r>
            <a:r>
              <a:rPr lang="ar-EG" altLang="en-US" sz="2200" dirty="0">
                <a:latin typeface="+mj-lt"/>
              </a:rPr>
              <a:t>. يمكن للعميل استخدام هذه الآلية لإتمام عملية الدفع دون الحاجة إلى إدخال تفاصيل الدفع في كل مرة.</a:t>
            </a:r>
          </a:p>
          <a:p>
            <a:pPr marL="342900" indent="-342900" algn="just" rtl="1" eaLnBrk="0" fontAlgn="base" hangingPunct="0">
              <a:lnSpc>
                <a:spcPct val="150000"/>
              </a:lnSpc>
              <a:spcBef>
                <a:spcPct val="0"/>
              </a:spcBef>
              <a:spcAft>
                <a:spcPct val="0"/>
              </a:spcAft>
              <a:buFont typeface="Arial" panose="020B0604020202020204" pitchFamily="34" charset="0"/>
              <a:buChar char="•"/>
            </a:pPr>
            <a:r>
              <a:rPr lang="ar-EG" altLang="en-US" sz="2200" dirty="0">
                <a:latin typeface="+mj-lt"/>
              </a:rPr>
              <a:t>يهدف التركيز على الأمان والسهولة إلى تطمين العملاء بأن عملية الدفع آمنة ولا تتسبب في أي مشاكل. باستخدام آليات الدفع الموثوقة والمضمونة، يمكن للشركات تحقيق رضا العملاء وبناء الثقة بينهم وبين المتجر الإلكتروني.</a:t>
            </a:r>
          </a:p>
        </p:txBody>
      </p:sp>
    </p:spTree>
    <p:extLst>
      <p:ext uri="{BB962C8B-B14F-4D97-AF65-F5344CB8AC3E}">
        <p14:creationId xmlns:p14="http://schemas.microsoft.com/office/powerpoint/2010/main" val="1221773758"/>
      </p:ext>
    </p:extLst>
  </p:cSld>
  <p:clrMapOvr>
    <a:masterClrMapping/>
  </p:clrMapOvr>
  <mc:AlternateContent xmlns:mc="http://schemas.openxmlformats.org/markup-compatibility/2006" xmlns:p14="http://schemas.microsoft.com/office/powerpoint/2010/main">
    <mc:Choice Requires="p14">
      <p:transition p14:dur="10" advTm="112644"/>
    </mc:Choice>
    <mc:Fallback xmlns="">
      <p:transition advTm="11264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38176" y="987309"/>
            <a:ext cx="9345750" cy="56621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20187"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a:solidFill>
            <a:schemeClr val="accent4">
              <a:lumMod val="75000"/>
            </a:schemeClr>
          </a:solidFill>
        </p:spPr>
      </p:pic>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المكان    </a:t>
            </a:r>
            <a:r>
              <a:rPr lang="en-US" sz="2800" b="1" dirty="0">
                <a:solidFill>
                  <a:schemeClr val="bg1"/>
                </a:solidFill>
                <a:latin typeface="Tajawal Medium" panose="00000600000000000000" pitchFamily="2" charset="-78"/>
                <a:cs typeface="+mj-cs"/>
              </a:rPr>
              <a:t>Place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575695" y="1601755"/>
            <a:ext cx="8937870" cy="4200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b="1" dirty="0">
                <a:solidFill>
                  <a:srgbClr val="374151"/>
                </a:solidFill>
                <a:latin typeface="+mj-lt"/>
              </a:rPr>
              <a:t>1- مكان الشراء    </a:t>
            </a:r>
            <a:r>
              <a:rPr lang="en-US" altLang="en-US" sz="2200" b="1" dirty="0">
                <a:solidFill>
                  <a:srgbClr val="374151"/>
                </a:solidFill>
                <a:latin typeface="+mj-lt"/>
              </a:rPr>
              <a:t>Place of purchase</a:t>
            </a:r>
            <a:endParaRPr lang="ar-EG" altLang="en-US" sz="2200" dirty="0">
              <a:solidFill>
                <a:srgbClr val="374151"/>
              </a:solidFill>
              <a:latin typeface="+mj-lt"/>
            </a:endParaRPr>
          </a:p>
          <a:p>
            <a:pPr algn="just" rtl="1" eaLnBrk="0" fontAlgn="base" hangingPunct="0">
              <a:lnSpc>
                <a:spcPct val="150000"/>
              </a:lnSpc>
              <a:spcBef>
                <a:spcPct val="0"/>
              </a:spcBef>
              <a:spcAft>
                <a:spcPct val="0"/>
              </a:spcAft>
            </a:pPr>
            <a:r>
              <a:rPr lang="ar-EG" altLang="en-US" sz="2200" b="1" dirty="0">
                <a:solidFill>
                  <a:srgbClr val="C00000"/>
                </a:solidFill>
                <a:latin typeface="+mj-lt"/>
              </a:rPr>
              <a:t>التفصيل وفقاً للموقع الجغرافي       </a:t>
            </a:r>
            <a:r>
              <a:rPr lang="en-US" altLang="en-US" sz="2200" b="1" dirty="0" err="1">
                <a:solidFill>
                  <a:srgbClr val="C00000"/>
                </a:solidFill>
                <a:latin typeface="+mj-lt"/>
              </a:rPr>
              <a:t>Localisation</a:t>
            </a:r>
            <a:r>
              <a:rPr lang="en-US" altLang="en-US" sz="2200" b="1" dirty="0">
                <a:solidFill>
                  <a:srgbClr val="C00000"/>
                </a:solidFill>
                <a:latin typeface="+mj-lt"/>
              </a:rPr>
              <a:t> </a:t>
            </a:r>
            <a:endParaRPr lang="ar-EG" altLang="en-US" sz="2200" b="1" dirty="0">
              <a:solidFill>
                <a:srgbClr val="C00000"/>
              </a:solidFill>
              <a:latin typeface="+mj-lt"/>
            </a:endParaRPr>
          </a:p>
          <a:p>
            <a:pPr algn="just" rtl="1" eaLnBrk="0" fontAlgn="base" hangingPunct="0">
              <a:lnSpc>
                <a:spcPct val="150000"/>
              </a:lnSpc>
              <a:spcBef>
                <a:spcPct val="0"/>
              </a:spcBef>
              <a:spcAft>
                <a:spcPct val="0"/>
              </a:spcAft>
            </a:pPr>
            <a:r>
              <a:rPr lang="ar-EG" altLang="en-US" sz="2200" dirty="0">
                <a:latin typeface="+mj-lt"/>
              </a:rPr>
              <a:t>هو عملية تعديل محتوى موقع الويب بحيث يتناسب مع احتياجات البلدان أو المناطق المحددة. تشمل هذه العملية الترجمة من لغة الموقع الأصلية إلى لغة البلد المستهدف، التكيف الثقافي، الاحتياجات المختلفة من المنتجات.</a:t>
            </a:r>
          </a:p>
          <a:p>
            <a:pPr algn="just" rtl="1" eaLnBrk="0" fontAlgn="base" hangingPunct="0">
              <a:lnSpc>
                <a:spcPct val="150000"/>
              </a:lnSpc>
              <a:spcBef>
                <a:spcPct val="0"/>
              </a:spcBef>
              <a:spcAft>
                <a:spcPct val="0"/>
              </a:spcAft>
            </a:pPr>
            <a:r>
              <a:rPr lang="ar-EG" altLang="en-US" sz="2200" dirty="0">
                <a:latin typeface="+mj-lt"/>
              </a:rPr>
              <a:t>من بين الأمثلة الشائعة للتعريب، يمكن تغيير العملة المستخدمة لعرض الأسعار بحسب البلد المستهدف، وتحديد أنواع المنتجات المتاحة في كل منطقة، وترجمة المحتوى بطريقة تلبي تفضيلات اللغة المحلية والعادات والتقاليد الثقافية.</a:t>
            </a:r>
          </a:p>
        </p:txBody>
      </p:sp>
    </p:spTree>
    <p:extLst>
      <p:ext uri="{BB962C8B-B14F-4D97-AF65-F5344CB8AC3E}">
        <p14:creationId xmlns:p14="http://schemas.microsoft.com/office/powerpoint/2010/main" val="2631197503"/>
      </p:ext>
    </p:extLst>
  </p:cSld>
  <p:clrMapOvr>
    <a:masterClrMapping/>
  </p:clrMapOvr>
  <mc:AlternateContent xmlns:mc="http://schemas.openxmlformats.org/markup-compatibility/2006" xmlns:p14="http://schemas.microsoft.com/office/powerpoint/2010/main">
    <mc:Choice Requires="p14">
      <p:transition p14:dur="10" advTm="163065"/>
    </mc:Choice>
    <mc:Fallback xmlns="">
      <p:transition advTm="16306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38176" y="987309"/>
            <a:ext cx="9345750" cy="56621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20187"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a:solidFill>
            <a:schemeClr val="accent4">
              <a:lumMod val="75000"/>
            </a:schemeClr>
          </a:solidFill>
        </p:spPr>
      </p:pic>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المكان    </a:t>
            </a:r>
            <a:r>
              <a:rPr lang="en-US" sz="2800" b="1" dirty="0">
                <a:solidFill>
                  <a:schemeClr val="bg1"/>
                </a:solidFill>
                <a:latin typeface="Tajawal Medium" panose="00000600000000000000" pitchFamily="2" charset="-78"/>
                <a:cs typeface="+mj-cs"/>
              </a:rPr>
              <a:t>Place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575695" y="840008"/>
            <a:ext cx="8937870" cy="57236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b="1" dirty="0">
                <a:solidFill>
                  <a:srgbClr val="374151"/>
                </a:solidFill>
                <a:latin typeface="+mj-lt"/>
              </a:rPr>
              <a:t>2- تضارب المصالح في قنوات التوزيع </a:t>
            </a:r>
            <a:r>
              <a:rPr lang="en-US" altLang="en-US" sz="2200" b="1" dirty="0">
                <a:solidFill>
                  <a:srgbClr val="374151"/>
                </a:solidFill>
                <a:latin typeface="+mj-lt"/>
              </a:rPr>
              <a:t>Channel Conflicts</a:t>
            </a:r>
            <a:endParaRPr lang="ar-EG" altLang="en-US" sz="2200" b="1" dirty="0">
              <a:solidFill>
                <a:srgbClr val="374151"/>
              </a:solidFill>
              <a:latin typeface="+mj-lt"/>
            </a:endParaRPr>
          </a:p>
          <a:p>
            <a:pPr algn="just" rtl="1" eaLnBrk="0" fontAlgn="base" hangingPunct="0">
              <a:lnSpc>
                <a:spcPct val="150000"/>
              </a:lnSpc>
              <a:spcBef>
                <a:spcPct val="0"/>
              </a:spcBef>
              <a:spcAft>
                <a:spcPct val="0"/>
              </a:spcAft>
            </a:pPr>
            <a:r>
              <a:rPr lang="ar-EG" altLang="en-US" sz="2200" b="1" u="sng" dirty="0">
                <a:latin typeface="+mj-lt"/>
              </a:rPr>
              <a:t>إزالة الوسيط</a:t>
            </a:r>
            <a:r>
              <a:rPr lang="en-US" altLang="en-US" sz="2200" b="1" dirty="0">
                <a:latin typeface="+mj-lt"/>
              </a:rPr>
              <a:t>Disintermediation </a:t>
            </a:r>
            <a:r>
              <a:rPr lang="ar-EG" altLang="en-US" sz="2200" b="1" dirty="0">
                <a:latin typeface="+mj-lt"/>
              </a:rPr>
              <a:t>: </a:t>
            </a:r>
            <a:r>
              <a:rPr lang="ar-EG" altLang="en-US" sz="2200" dirty="0">
                <a:latin typeface="+mj-lt"/>
              </a:rPr>
              <a:t>هي الحالة التي يتم فيها إزالة وسطاء مثل الموزعين أو الوسطاء الذين كانوا يربطون الشركة بعملائها.</a:t>
            </a:r>
          </a:p>
          <a:p>
            <a:pPr algn="just" rtl="1" eaLnBrk="0" fontAlgn="base" hangingPunct="0">
              <a:lnSpc>
                <a:spcPct val="150000"/>
              </a:lnSpc>
              <a:spcBef>
                <a:spcPct val="0"/>
              </a:spcBef>
              <a:spcAft>
                <a:spcPct val="0"/>
              </a:spcAft>
            </a:pPr>
            <a:r>
              <a:rPr lang="ar-EG" altLang="en-US" sz="2200" b="1" u="sng" dirty="0">
                <a:latin typeface="+mj-lt"/>
              </a:rPr>
              <a:t>إعادة الوسيط </a:t>
            </a:r>
            <a:r>
              <a:rPr lang="en-US" altLang="en-US" sz="2200" b="1" dirty="0">
                <a:latin typeface="+mj-lt"/>
              </a:rPr>
              <a:t>Re-intermediation</a:t>
            </a:r>
            <a:r>
              <a:rPr lang="ar-EG" altLang="en-US" sz="2200" b="1" dirty="0">
                <a:latin typeface="+mj-lt"/>
              </a:rPr>
              <a:t>: </a:t>
            </a:r>
            <a:r>
              <a:rPr lang="ar-EG" altLang="en-US" sz="2200" dirty="0">
                <a:latin typeface="+mj-lt"/>
              </a:rPr>
              <a:t>إنشاء وسطاء جدد بين العملاء والموردين يقدمون خدمات مثل البحث عن الموردين وتقييم المنتجات</a:t>
            </a:r>
          </a:p>
          <a:p>
            <a:pPr marL="342900" indent="-342900" algn="just" rtl="1" eaLnBrk="0" fontAlgn="base" hangingPunct="0">
              <a:lnSpc>
                <a:spcPct val="150000"/>
              </a:lnSpc>
              <a:spcBef>
                <a:spcPct val="0"/>
              </a:spcBef>
              <a:spcAft>
                <a:spcPct val="0"/>
              </a:spcAft>
              <a:buFont typeface="Arial" panose="020B0604020202020204" pitchFamily="34" charset="0"/>
              <a:buChar char="•"/>
            </a:pPr>
            <a:r>
              <a:rPr lang="ar-EG" altLang="en-US" sz="2200" dirty="0">
                <a:latin typeface="+mj-lt"/>
              </a:rPr>
              <a:t>يمثل خيار إزالة الوسيط تحدياً كبيراً في قنوات التوزيع عبر الإنترنت. حيث يمنح هذا الخيار الشركة فرصة للبيع المباشر وزيادة الربحية على المنتجات، ولكنه قد يهدد أيضًا اتفاقيات التوزيع مع الشركاء الحاليين. </a:t>
            </a:r>
          </a:p>
          <a:p>
            <a:pPr marL="342900" indent="-342900" algn="just" rtl="1" eaLnBrk="0" fontAlgn="base" hangingPunct="0">
              <a:lnSpc>
                <a:spcPct val="150000"/>
              </a:lnSpc>
              <a:spcBef>
                <a:spcPct val="0"/>
              </a:spcBef>
              <a:spcAft>
                <a:spcPct val="0"/>
              </a:spcAft>
              <a:buFont typeface="Arial" panose="020B0604020202020204" pitchFamily="34" charset="0"/>
              <a:buChar char="•"/>
            </a:pPr>
            <a:r>
              <a:rPr lang="ar-EG" altLang="en-US" sz="2200" dirty="0">
                <a:latin typeface="+mj-lt"/>
              </a:rPr>
              <a:t>كما يمكن أن تؤدي المبيعات المباشرة إلى التأثير على سمعة المنتج أو تغيير مكانته في السوق.</a:t>
            </a:r>
          </a:p>
          <a:p>
            <a:pPr algn="just" rtl="1" eaLnBrk="0" fontAlgn="base" hangingPunct="0">
              <a:lnSpc>
                <a:spcPct val="150000"/>
              </a:lnSpc>
              <a:spcBef>
                <a:spcPct val="0"/>
              </a:spcBef>
              <a:spcAft>
                <a:spcPct val="0"/>
              </a:spcAft>
            </a:pPr>
            <a:endParaRPr lang="ar-EG" altLang="en-US" sz="2200" dirty="0">
              <a:latin typeface="+mj-lt"/>
            </a:endParaRPr>
          </a:p>
          <a:p>
            <a:pPr algn="just" rtl="1" eaLnBrk="0" fontAlgn="base" hangingPunct="0">
              <a:lnSpc>
                <a:spcPct val="150000"/>
              </a:lnSpc>
              <a:spcBef>
                <a:spcPct val="0"/>
              </a:spcBef>
              <a:spcAft>
                <a:spcPct val="0"/>
              </a:spcAft>
            </a:pPr>
            <a:endParaRPr lang="ar-EG" altLang="en-US" sz="2200" dirty="0">
              <a:latin typeface="+mj-lt"/>
            </a:endParaRPr>
          </a:p>
        </p:txBody>
      </p:sp>
    </p:spTree>
    <p:extLst>
      <p:ext uri="{BB962C8B-B14F-4D97-AF65-F5344CB8AC3E}">
        <p14:creationId xmlns:p14="http://schemas.microsoft.com/office/powerpoint/2010/main" val="3116685540"/>
      </p:ext>
    </p:extLst>
  </p:cSld>
  <p:clrMapOvr>
    <a:masterClrMapping/>
  </p:clrMapOvr>
  <mc:AlternateContent xmlns:mc="http://schemas.openxmlformats.org/markup-compatibility/2006" xmlns:p14="http://schemas.microsoft.com/office/powerpoint/2010/main">
    <mc:Choice Requires="p14">
      <p:transition p14:dur="10" advTm="152654"/>
    </mc:Choice>
    <mc:Fallback xmlns="">
      <p:transition advTm="15265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38176" y="987309"/>
            <a:ext cx="9345750" cy="56621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20187"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a:solidFill>
            <a:schemeClr val="accent4">
              <a:lumMod val="75000"/>
            </a:schemeClr>
          </a:solidFill>
        </p:spPr>
      </p:pic>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المكان    </a:t>
            </a:r>
            <a:r>
              <a:rPr lang="en-US" sz="2800" b="1" dirty="0">
                <a:solidFill>
                  <a:schemeClr val="bg1"/>
                </a:solidFill>
                <a:latin typeface="Tajawal Medium" panose="00000600000000000000" pitchFamily="2" charset="-78"/>
                <a:cs typeface="+mj-cs"/>
              </a:rPr>
              <a:t>Place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575695" y="816924"/>
            <a:ext cx="8937870" cy="5769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b="1" dirty="0">
                <a:solidFill>
                  <a:srgbClr val="374151"/>
                </a:solidFill>
                <a:latin typeface="+mj-lt"/>
              </a:rPr>
              <a:t>2- تضارب المصالح في قنوات التوزيع </a:t>
            </a:r>
            <a:r>
              <a:rPr lang="en-US" altLang="en-US" sz="2200" b="1" dirty="0">
                <a:solidFill>
                  <a:srgbClr val="374151"/>
                </a:solidFill>
                <a:latin typeface="+mj-lt"/>
              </a:rPr>
              <a:t>Channel Conflicts</a:t>
            </a:r>
            <a:endParaRPr lang="ar-EG" altLang="en-US" sz="2200" b="1" dirty="0">
              <a:solidFill>
                <a:srgbClr val="374151"/>
              </a:solidFill>
              <a:latin typeface="+mj-lt"/>
            </a:endParaRPr>
          </a:p>
          <a:p>
            <a:pPr marL="342900" indent="-342900" algn="just" rtl="1" eaLnBrk="0" fontAlgn="base" hangingPunct="0">
              <a:lnSpc>
                <a:spcPct val="150000"/>
              </a:lnSpc>
              <a:spcBef>
                <a:spcPct val="0"/>
              </a:spcBef>
              <a:spcAft>
                <a:spcPct val="0"/>
              </a:spcAft>
              <a:buFont typeface="Arial" panose="020B0604020202020204" pitchFamily="34" charset="0"/>
              <a:buChar char="•"/>
            </a:pPr>
            <a:r>
              <a:rPr lang="ar-EG" altLang="en-US" sz="2200" dirty="0">
                <a:latin typeface="+mj-lt"/>
              </a:rPr>
              <a:t>من المرجح أن يحدث تضارب في المصالح مع موظفي المبيعات </a:t>
            </a:r>
            <a:r>
              <a:rPr lang="en-US" sz="2400" b="0" i="0" dirty="0">
                <a:solidFill>
                  <a:srgbClr val="343541"/>
                </a:solidFill>
                <a:effectLst/>
                <a:latin typeface="Söhne"/>
              </a:rPr>
              <a:t>Sales representatives</a:t>
            </a:r>
            <a:r>
              <a:rPr lang="ar-EG" altLang="en-US" sz="2200" dirty="0">
                <a:latin typeface="+mj-lt"/>
              </a:rPr>
              <a:t>. قد يرى موظفي المبيعات أن البيع المباشر عبر الإنترنت يعتبر تهديدًا لعملهم، خاصة إذا تم تقليص أعمالهم بسبب الانتقال إلى البيع عبر الإنترنت. </a:t>
            </a:r>
          </a:p>
          <a:p>
            <a:pPr marL="342900" indent="-342900" algn="just" rtl="1" eaLnBrk="0" fontAlgn="base" hangingPunct="0">
              <a:lnSpc>
                <a:spcPct val="150000"/>
              </a:lnSpc>
              <a:spcBef>
                <a:spcPct val="0"/>
              </a:spcBef>
              <a:spcAft>
                <a:spcPct val="0"/>
              </a:spcAft>
              <a:buFont typeface="Arial" panose="020B0604020202020204" pitchFamily="34" charset="0"/>
              <a:buChar char="•"/>
            </a:pPr>
            <a:r>
              <a:rPr lang="ar-EG" altLang="en-US" sz="2200" dirty="0">
                <a:latin typeface="+mj-lt"/>
              </a:rPr>
              <a:t>وبالمثل، العملاء الذين يفضلون الشراء من المتاجر التقليدية قد يشعرون بالانزعاج إذا اكتشفوا أن الأسعار أقل عبر الإنترنت ويمكن أن يتسبب ذلك في انقطاع العملاء عن الشراء من المتاجر التقليدية.</a:t>
            </a:r>
          </a:p>
          <a:p>
            <a:pPr algn="just" rtl="1" eaLnBrk="0" fontAlgn="base" hangingPunct="0">
              <a:lnSpc>
                <a:spcPct val="150000"/>
              </a:lnSpc>
              <a:spcBef>
                <a:spcPct val="0"/>
              </a:spcBef>
              <a:spcAft>
                <a:spcPct val="0"/>
              </a:spcAft>
            </a:pPr>
            <a:r>
              <a:rPr lang="ar-EG" altLang="en-US" sz="2200" dirty="0">
                <a:latin typeface="+mj-lt"/>
              </a:rPr>
              <a:t>لتجنب التضارب بين القنوات وحل هذه التحديات، يحتاج المسوقون إلى وضع استراتيجيات متكاملة تسمح بالتكامل بين قنوات التوزيع الرقمية والتقليدية بشكل متسق ومنسق. يجب أن تتم معالجة احتمالات التأثير السلبي على الشركاء والعملاء والعمل على تحسين التجربة الشاملة للعملاء عبر جميع القنوات.</a:t>
            </a:r>
          </a:p>
        </p:txBody>
      </p:sp>
    </p:spTree>
    <p:extLst>
      <p:ext uri="{BB962C8B-B14F-4D97-AF65-F5344CB8AC3E}">
        <p14:creationId xmlns:p14="http://schemas.microsoft.com/office/powerpoint/2010/main" val="2676047163"/>
      </p:ext>
    </p:extLst>
  </p:cSld>
  <p:clrMapOvr>
    <a:masterClrMapping/>
  </p:clrMapOvr>
  <mc:AlternateContent xmlns:mc="http://schemas.openxmlformats.org/markup-compatibility/2006" xmlns:p14="http://schemas.microsoft.com/office/powerpoint/2010/main">
    <mc:Choice Requires="p14">
      <p:transition p14:dur="10" advTm="107321"/>
    </mc:Choice>
    <mc:Fallback xmlns="">
      <p:transition advTm="10732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38176" y="987309"/>
            <a:ext cx="9345750" cy="56621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20187"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a:solidFill>
            <a:schemeClr val="accent4">
              <a:lumMod val="75000"/>
            </a:schemeClr>
          </a:solidFill>
        </p:spPr>
      </p:pic>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المكان    </a:t>
            </a:r>
            <a:r>
              <a:rPr lang="en-US" sz="2800" b="1" dirty="0">
                <a:solidFill>
                  <a:schemeClr val="bg1"/>
                </a:solidFill>
                <a:latin typeface="Tajawal Medium" panose="00000600000000000000" pitchFamily="2" charset="-78"/>
                <a:cs typeface="+mj-cs"/>
              </a:rPr>
              <a:t>Place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575695" y="1093923"/>
            <a:ext cx="8937870" cy="52158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b="1" dirty="0">
                <a:solidFill>
                  <a:srgbClr val="374151"/>
                </a:solidFill>
                <a:latin typeface="+mj-lt"/>
              </a:rPr>
              <a:t>2- تضارب المصالح في قنوات التوزيع </a:t>
            </a:r>
            <a:r>
              <a:rPr lang="en-US" altLang="en-US" sz="2200" b="1" dirty="0">
                <a:solidFill>
                  <a:srgbClr val="374151"/>
                </a:solidFill>
                <a:latin typeface="+mj-lt"/>
              </a:rPr>
              <a:t>Channel Conflicts</a:t>
            </a:r>
          </a:p>
          <a:p>
            <a:pPr algn="just" rtl="1" eaLnBrk="0" fontAlgn="base" hangingPunct="0">
              <a:lnSpc>
                <a:spcPct val="150000"/>
              </a:lnSpc>
              <a:spcBef>
                <a:spcPct val="0"/>
              </a:spcBef>
              <a:spcAft>
                <a:spcPct val="0"/>
              </a:spcAft>
            </a:pPr>
            <a:r>
              <a:rPr lang="ar-EG" altLang="en-US" sz="2200" dirty="0">
                <a:latin typeface="+mj-lt"/>
              </a:rPr>
              <a:t>لتقييم التضارب بين القنوات، من الضروري النظر في الأشكال المختلفة التي يمكن أن تأخذها القناة عبر الإنترنت:</a:t>
            </a:r>
          </a:p>
          <a:p>
            <a:pPr algn="just" rtl="1" eaLnBrk="0" fontAlgn="base" hangingPunct="0">
              <a:lnSpc>
                <a:spcPct val="150000"/>
              </a:lnSpc>
              <a:spcBef>
                <a:spcPct val="0"/>
              </a:spcBef>
              <a:spcAft>
                <a:spcPct val="0"/>
              </a:spcAft>
            </a:pPr>
            <a:r>
              <a:rPr lang="ar-EG" altLang="en-US" sz="2200" dirty="0">
                <a:latin typeface="+mj-lt"/>
              </a:rPr>
              <a:t>قناة اتصال فقط؛</a:t>
            </a:r>
          </a:p>
          <a:p>
            <a:pPr algn="just" rtl="1" eaLnBrk="0" fontAlgn="base" hangingPunct="0">
              <a:lnSpc>
                <a:spcPct val="150000"/>
              </a:lnSpc>
              <a:spcBef>
                <a:spcPct val="0"/>
              </a:spcBef>
              <a:spcAft>
                <a:spcPct val="0"/>
              </a:spcAft>
            </a:pPr>
            <a:r>
              <a:rPr lang="ar-EG" altLang="en-US" sz="2200" dirty="0">
                <a:latin typeface="+mj-lt"/>
              </a:rPr>
              <a:t>قناة توزيع للوسطاء؛</a:t>
            </a:r>
          </a:p>
          <a:p>
            <a:pPr algn="just" rtl="1" eaLnBrk="0" fontAlgn="base" hangingPunct="0">
              <a:lnSpc>
                <a:spcPct val="150000"/>
              </a:lnSpc>
              <a:spcBef>
                <a:spcPct val="0"/>
              </a:spcBef>
              <a:spcAft>
                <a:spcPct val="0"/>
              </a:spcAft>
            </a:pPr>
            <a:r>
              <a:rPr lang="ar-EG" altLang="en-US" sz="2200" dirty="0">
                <a:latin typeface="+mj-lt"/>
              </a:rPr>
              <a:t>قناة مبيعات مباشرة للعملاء؛</a:t>
            </a:r>
          </a:p>
          <a:p>
            <a:pPr algn="just" rtl="1" eaLnBrk="0" fontAlgn="base" hangingPunct="0">
              <a:lnSpc>
                <a:spcPct val="150000"/>
              </a:lnSpc>
              <a:spcBef>
                <a:spcPct val="0"/>
              </a:spcBef>
              <a:spcAft>
                <a:spcPct val="0"/>
              </a:spcAft>
            </a:pPr>
            <a:r>
              <a:rPr lang="ar-EG" altLang="en-US" sz="2200" dirty="0">
                <a:latin typeface="+mj-lt"/>
              </a:rPr>
              <a:t>أي تركيبة من ما سبق.</a:t>
            </a:r>
          </a:p>
          <a:p>
            <a:pPr algn="just" rtl="1" eaLnBrk="0" fontAlgn="base" hangingPunct="0">
              <a:lnSpc>
                <a:spcPct val="150000"/>
              </a:lnSpc>
              <a:spcBef>
                <a:spcPct val="0"/>
              </a:spcBef>
              <a:spcAft>
                <a:spcPct val="0"/>
              </a:spcAft>
            </a:pPr>
            <a:r>
              <a:rPr lang="ar-EG" altLang="en-US" sz="2200" dirty="0">
                <a:latin typeface="+mj-lt"/>
              </a:rPr>
              <a:t>لتجنب التضارب بين القنوات، يجب التوصل إلى التركيبة المناسبة للقنوات. كما يشير العلماء إلى أن استخدام الإنترنت كقناة مبيعات مباشرة قد لا يكون حكيمًا عندما يتفاوت سعر المنتج بشكل كبير عبر الأسواق العالمية.</a:t>
            </a:r>
          </a:p>
        </p:txBody>
      </p:sp>
    </p:spTree>
    <p:extLst>
      <p:ext uri="{BB962C8B-B14F-4D97-AF65-F5344CB8AC3E}">
        <p14:creationId xmlns:p14="http://schemas.microsoft.com/office/powerpoint/2010/main" val="2540139488"/>
      </p:ext>
    </p:extLst>
  </p:cSld>
  <p:clrMapOvr>
    <a:masterClrMapping/>
  </p:clrMapOvr>
  <mc:AlternateContent xmlns:mc="http://schemas.openxmlformats.org/markup-compatibility/2006" xmlns:p14="http://schemas.microsoft.com/office/powerpoint/2010/main">
    <mc:Choice Requires="p14">
      <p:transition p14:dur="10" advTm="178468"/>
    </mc:Choice>
    <mc:Fallback xmlns="">
      <p:transition advTm="17846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38176" y="987309"/>
            <a:ext cx="9345750" cy="56621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20187"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a:solidFill>
            <a:schemeClr val="accent4">
              <a:lumMod val="75000"/>
            </a:schemeClr>
          </a:solidFill>
        </p:spPr>
      </p:pic>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المكان    </a:t>
            </a:r>
            <a:r>
              <a:rPr lang="en-US" sz="2800" b="1" dirty="0">
                <a:solidFill>
                  <a:schemeClr val="bg1"/>
                </a:solidFill>
                <a:latin typeface="Tajawal Medium" panose="00000600000000000000" pitchFamily="2" charset="-78"/>
                <a:cs typeface="+mj-cs"/>
              </a:rPr>
              <a:t>Place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575695" y="1093924"/>
            <a:ext cx="8937870" cy="52158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b="1" dirty="0">
                <a:solidFill>
                  <a:srgbClr val="374151"/>
                </a:solidFill>
                <a:latin typeface="+mj-lt"/>
              </a:rPr>
              <a:t>2- تضارب المصالح في قنوات التوزيع </a:t>
            </a:r>
            <a:r>
              <a:rPr lang="en-US" altLang="en-US" sz="2200" b="1" dirty="0">
                <a:solidFill>
                  <a:srgbClr val="374151"/>
                </a:solidFill>
                <a:latin typeface="+mj-lt"/>
              </a:rPr>
              <a:t>Channel Conflicts</a:t>
            </a:r>
          </a:p>
          <a:p>
            <a:pPr algn="just" rtl="1" eaLnBrk="0" fontAlgn="base" hangingPunct="0">
              <a:lnSpc>
                <a:spcPct val="150000"/>
              </a:lnSpc>
              <a:spcBef>
                <a:spcPct val="0"/>
              </a:spcBef>
              <a:spcAft>
                <a:spcPct val="0"/>
              </a:spcAft>
            </a:pPr>
            <a:r>
              <a:rPr lang="ar-EG" altLang="en-US" sz="2200" dirty="0">
                <a:latin typeface="+mj-lt"/>
              </a:rPr>
              <a:t>بالطبع، فإن استراتيجية قنوات التوزيع الرقمية ستعتمد على الترتيبات الحالية للسوق.</a:t>
            </a:r>
          </a:p>
          <a:p>
            <a:pPr marL="342900" indent="-342900" algn="just" rtl="1" eaLnBrk="0" fontAlgn="base" hangingPunct="0">
              <a:lnSpc>
                <a:spcPct val="150000"/>
              </a:lnSpc>
              <a:spcBef>
                <a:spcPct val="0"/>
              </a:spcBef>
              <a:spcAft>
                <a:spcPct val="0"/>
              </a:spcAft>
              <a:buFont typeface="Arial" panose="020B0604020202020204" pitchFamily="34" charset="0"/>
              <a:buChar char="•"/>
            </a:pPr>
            <a:r>
              <a:rPr lang="ar-EG" altLang="en-US" sz="2200" dirty="0">
                <a:latin typeface="+mj-lt"/>
              </a:rPr>
              <a:t>إذا كانت الشركة تدخل سوقًا جغرافيًا جديدة ولا تملك وكلاء أو موزعين محليين موجودين بالفعل، فإنه من الممكن أن تختار الشركة استخدام الإنترنت كقناة وحيدة للتوزيع أو تعيين وكلاء جدد لدعم مبيعاتها عبر الإنترنت. مثال على ذلك هو شركة ناشئة تبدأ نشاطها في سوق جديد وتعمل على بيع منتجاتها فقط عبر منصة إلكترونية عبر الإنترنت.</a:t>
            </a:r>
          </a:p>
          <a:p>
            <a:pPr marL="342900" indent="-342900" algn="just" rtl="1" eaLnBrk="0" fontAlgn="base" hangingPunct="0">
              <a:lnSpc>
                <a:spcPct val="150000"/>
              </a:lnSpc>
              <a:spcBef>
                <a:spcPct val="0"/>
              </a:spcBef>
              <a:spcAft>
                <a:spcPct val="0"/>
              </a:spcAft>
              <a:buFont typeface="Arial" panose="020B0604020202020204" pitchFamily="34" charset="0"/>
              <a:buChar char="•"/>
            </a:pPr>
            <a:r>
              <a:rPr lang="ar-EG" altLang="en-US" sz="2200" dirty="0">
                <a:latin typeface="+mj-lt"/>
              </a:rPr>
              <a:t>عندما تكون المنتجات عالية القيمة وتتطلب دعمًا وخدمات ما بعد البيع المتخصصة، فإن الشركة قد تحتاج إلى تعيين وكلاء وموزعين للعمل على بيع المنتجات وتقديم الدعم اللازم للعملاء. مثال على ذلك هو شركة تبيع معدات هندسية متطورة تحتاج إلى دعم فني وخدمة ما بعد البيع للعملاء. وذلك على عكس منتجات التجزئة التي تحتاج إلى دعم محدود قبل البيع وبعد البيع. </a:t>
            </a:r>
          </a:p>
        </p:txBody>
      </p:sp>
    </p:spTree>
    <p:extLst>
      <p:ext uri="{BB962C8B-B14F-4D97-AF65-F5344CB8AC3E}">
        <p14:creationId xmlns:p14="http://schemas.microsoft.com/office/powerpoint/2010/main" val="3721996852"/>
      </p:ext>
    </p:extLst>
  </p:cSld>
  <p:clrMapOvr>
    <a:masterClrMapping/>
  </p:clrMapOvr>
  <mc:AlternateContent xmlns:mc="http://schemas.openxmlformats.org/markup-compatibility/2006" xmlns:p14="http://schemas.microsoft.com/office/powerpoint/2010/main">
    <mc:Choice Requires="p14">
      <p:transition p14:dur="10" advTm="171804"/>
    </mc:Choice>
    <mc:Fallback xmlns="">
      <p:transition advTm="17180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38176" y="987309"/>
            <a:ext cx="9345750" cy="56621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20187"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a:solidFill>
            <a:schemeClr val="accent4">
              <a:lumMod val="75000"/>
            </a:schemeClr>
          </a:solidFill>
        </p:spPr>
      </p:pic>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المكان    </a:t>
            </a:r>
            <a:r>
              <a:rPr lang="en-US" sz="2800" b="1" dirty="0">
                <a:solidFill>
                  <a:schemeClr val="bg1"/>
                </a:solidFill>
                <a:latin typeface="Tajawal Medium" panose="00000600000000000000" pitchFamily="2" charset="-78"/>
                <a:cs typeface="+mj-cs"/>
              </a:rPr>
              <a:t>Place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575695" y="1855670"/>
            <a:ext cx="8937870" cy="36923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b="1" dirty="0">
                <a:solidFill>
                  <a:srgbClr val="374151"/>
                </a:solidFill>
                <a:latin typeface="+mj-lt"/>
              </a:rPr>
              <a:t>2- تضارب المصالح في قنوات التوزيع </a:t>
            </a:r>
            <a:r>
              <a:rPr lang="en-US" altLang="en-US" sz="2200" b="1" dirty="0">
                <a:solidFill>
                  <a:srgbClr val="374151"/>
                </a:solidFill>
                <a:latin typeface="+mj-lt"/>
              </a:rPr>
              <a:t>Channel Conflicts</a:t>
            </a:r>
          </a:p>
          <a:p>
            <a:pPr algn="just" rtl="1" eaLnBrk="0" fontAlgn="base" hangingPunct="0">
              <a:lnSpc>
                <a:spcPct val="150000"/>
              </a:lnSpc>
              <a:spcBef>
                <a:spcPct val="0"/>
              </a:spcBef>
              <a:spcAft>
                <a:spcPct val="0"/>
              </a:spcAft>
            </a:pPr>
            <a:r>
              <a:rPr lang="ar-EG" altLang="en-US" sz="2200" dirty="0">
                <a:latin typeface="+mj-lt"/>
              </a:rPr>
              <a:t>وفي بعض الأحيان، يمكن أن تكون الشركة لديها آلية توزيع محددة مستقرة بالفعل في السوق، وعندما تقوم الشركة بتدخل قناة رقمية جديدة، قد يحدث تضارب بين القنوات القديمة والجديدة. مثال على ذلك هو شركة تبيع منتجاتها عبر وكلاء وموزعين محليين وتقرر أن تدخل سوق التجارة الإلكترونية مباشرة عبر موقع الإنترنت الخاص بها. في هذه الحالة، يجب على الشركة التعامل بحذر لتفادي التضارب بين القنوات وضمان استمرارية نجاح كل قناة.</a:t>
            </a:r>
          </a:p>
          <a:p>
            <a:pPr algn="just" rtl="1" eaLnBrk="0" fontAlgn="base" hangingPunct="0">
              <a:lnSpc>
                <a:spcPct val="150000"/>
              </a:lnSpc>
              <a:spcBef>
                <a:spcPct val="0"/>
              </a:spcBef>
              <a:spcAft>
                <a:spcPct val="0"/>
              </a:spcAft>
            </a:pPr>
            <a:r>
              <a:rPr lang="ar-EG" altLang="en-US" sz="2200" dirty="0">
                <a:latin typeface="+mj-lt"/>
              </a:rPr>
              <a:t>في هذه الحالة يكون هناك أربعة خيارات محتملة للشركة، وهي: </a:t>
            </a:r>
          </a:p>
        </p:txBody>
      </p:sp>
    </p:spTree>
    <p:extLst>
      <p:ext uri="{BB962C8B-B14F-4D97-AF65-F5344CB8AC3E}">
        <p14:creationId xmlns:p14="http://schemas.microsoft.com/office/powerpoint/2010/main" val="1365953476"/>
      </p:ext>
    </p:extLst>
  </p:cSld>
  <p:clrMapOvr>
    <a:masterClrMapping/>
  </p:clrMapOvr>
  <mc:AlternateContent xmlns:mc="http://schemas.openxmlformats.org/markup-compatibility/2006" xmlns:p14="http://schemas.microsoft.com/office/powerpoint/2010/main">
    <mc:Choice Requires="p14">
      <p:transition p14:dur="10" advTm="58855"/>
    </mc:Choice>
    <mc:Fallback xmlns="">
      <p:transition advTm="5885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38176" y="987309"/>
            <a:ext cx="9345750" cy="56621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20187"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a:solidFill>
            <a:schemeClr val="accent4">
              <a:lumMod val="75000"/>
            </a:schemeClr>
          </a:solidFill>
        </p:spPr>
      </p:pic>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المكان    </a:t>
            </a:r>
            <a:r>
              <a:rPr lang="en-US" sz="2800" b="1" dirty="0">
                <a:solidFill>
                  <a:schemeClr val="bg1"/>
                </a:solidFill>
                <a:latin typeface="Tajawal Medium" panose="00000600000000000000" pitchFamily="2" charset="-78"/>
                <a:cs typeface="+mj-cs"/>
              </a:rPr>
              <a:t>Place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575695" y="1093924"/>
            <a:ext cx="8937870" cy="52158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b="1" dirty="0">
                <a:solidFill>
                  <a:srgbClr val="374151"/>
                </a:solidFill>
                <a:latin typeface="+mj-lt"/>
              </a:rPr>
              <a:t>2- تضارب المصالح في قنوات التوزيع </a:t>
            </a:r>
            <a:r>
              <a:rPr lang="en-US" altLang="en-US" sz="2200" b="1" dirty="0">
                <a:solidFill>
                  <a:srgbClr val="374151"/>
                </a:solidFill>
                <a:latin typeface="+mj-lt"/>
              </a:rPr>
              <a:t>Channel Conflicts</a:t>
            </a:r>
          </a:p>
          <a:p>
            <a:pPr algn="just" rtl="1" eaLnBrk="0" fontAlgn="base" hangingPunct="0">
              <a:lnSpc>
                <a:spcPct val="150000"/>
              </a:lnSpc>
              <a:spcBef>
                <a:spcPct val="0"/>
              </a:spcBef>
              <a:spcAft>
                <a:spcPct val="0"/>
              </a:spcAft>
            </a:pPr>
            <a:r>
              <a:rPr lang="ar-EG" altLang="en-US" sz="2200" dirty="0">
                <a:latin typeface="+mj-lt"/>
              </a:rPr>
              <a:t>1- عدم القيام بمبيعات عبر الإنترنت: في هذا الخيار، لا تقوم الشركة أو أي من موزعيها الحاليين بالقيام بأي عمليات بيع عبر الإنترنت. هذا الخيار يمكن أن يكون مناسبًا إذا كانت الشركة تفضل الاعتماد على قنوات التوزيع التقليدية فقط.</a:t>
            </a:r>
          </a:p>
          <a:p>
            <a:pPr algn="just" rtl="1" eaLnBrk="0" fontAlgn="base" hangingPunct="0">
              <a:lnSpc>
                <a:spcPct val="150000"/>
              </a:lnSpc>
              <a:spcBef>
                <a:spcPct val="0"/>
              </a:spcBef>
              <a:spcAft>
                <a:spcPct val="0"/>
              </a:spcAft>
            </a:pPr>
            <a:endParaRPr lang="ar-EG" altLang="en-US" sz="2200" dirty="0">
              <a:latin typeface="+mj-lt"/>
            </a:endParaRPr>
          </a:p>
          <a:p>
            <a:pPr algn="just" rtl="1" eaLnBrk="0" fontAlgn="base" hangingPunct="0">
              <a:lnSpc>
                <a:spcPct val="150000"/>
              </a:lnSpc>
              <a:spcBef>
                <a:spcPct val="0"/>
              </a:spcBef>
              <a:spcAft>
                <a:spcPct val="0"/>
              </a:spcAft>
            </a:pPr>
            <a:r>
              <a:rPr lang="ar-EG" altLang="en-US" sz="2200" dirty="0">
                <a:latin typeface="+mj-lt"/>
              </a:rPr>
              <a:t>2- مبيعات عبر الإنترنت بواسطة الموزع فقط: في هذا الخيار، يقوم أحد الموزعين الحاليين الذي يبيع منتجات من الشركة ومنتجات أخرى من العديد من الشركات بالقيام بالمبيعات عبر الإنترنت. هذا الخيار يمكن أن يكون مناسبًا إذا كان الموزع يملك الطلب الكافي والسوق المستهدف لتبرير تكلفة المبيعات عبر الإنترنت.</a:t>
            </a:r>
          </a:p>
          <a:p>
            <a:pPr algn="just" rtl="1" eaLnBrk="0" fontAlgn="base" hangingPunct="0">
              <a:lnSpc>
                <a:spcPct val="150000"/>
              </a:lnSpc>
              <a:spcBef>
                <a:spcPct val="0"/>
              </a:spcBef>
              <a:spcAft>
                <a:spcPct val="0"/>
              </a:spcAft>
            </a:pPr>
            <a:endParaRPr lang="ar-EG" altLang="en-US" sz="2200" dirty="0">
              <a:latin typeface="+mj-lt"/>
            </a:endParaRPr>
          </a:p>
        </p:txBody>
      </p:sp>
    </p:spTree>
    <p:extLst>
      <p:ext uri="{BB962C8B-B14F-4D97-AF65-F5344CB8AC3E}">
        <p14:creationId xmlns:p14="http://schemas.microsoft.com/office/powerpoint/2010/main" val="592508850"/>
      </p:ext>
    </p:extLst>
  </p:cSld>
  <p:clrMapOvr>
    <a:masterClrMapping/>
  </p:clrMapOvr>
  <mc:AlternateContent xmlns:mc="http://schemas.openxmlformats.org/markup-compatibility/2006" xmlns:p14="http://schemas.microsoft.com/office/powerpoint/2010/main">
    <mc:Choice Requires="p14">
      <p:transition p14:dur="10" advTm="101962"/>
    </mc:Choice>
    <mc:Fallback xmlns="">
      <p:transition advTm="10196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38176" y="987309"/>
            <a:ext cx="9345750" cy="56621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20187"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a:solidFill>
            <a:schemeClr val="accent4">
              <a:lumMod val="75000"/>
            </a:schemeClr>
          </a:solidFill>
        </p:spPr>
      </p:pic>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المكان    </a:t>
            </a:r>
            <a:r>
              <a:rPr lang="en-US" sz="2800" b="1" dirty="0">
                <a:solidFill>
                  <a:schemeClr val="bg1"/>
                </a:solidFill>
                <a:latin typeface="Tajawal Medium" panose="00000600000000000000" pitchFamily="2" charset="-78"/>
                <a:cs typeface="+mj-cs"/>
              </a:rPr>
              <a:t>Place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575695" y="955421"/>
            <a:ext cx="8937870" cy="54928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b="1" dirty="0">
                <a:solidFill>
                  <a:srgbClr val="374151"/>
                </a:solidFill>
                <a:latin typeface="+mj-lt"/>
              </a:rPr>
              <a:t>2- تضارب المصالح في قنوات التوزيع </a:t>
            </a:r>
            <a:r>
              <a:rPr lang="en-US" altLang="en-US" sz="2200" b="1" dirty="0">
                <a:solidFill>
                  <a:srgbClr val="374151"/>
                </a:solidFill>
                <a:latin typeface="+mj-lt"/>
              </a:rPr>
              <a:t>Channel Conflicts</a:t>
            </a:r>
          </a:p>
          <a:p>
            <a:pPr algn="just" rtl="1" eaLnBrk="0" fontAlgn="base" hangingPunct="0">
              <a:lnSpc>
                <a:spcPct val="150000"/>
              </a:lnSpc>
              <a:spcBef>
                <a:spcPct val="0"/>
              </a:spcBef>
              <a:spcAft>
                <a:spcPct val="0"/>
              </a:spcAft>
            </a:pPr>
            <a:r>
              <a:rPr lang="ar-EG" altLang="en-US" sz="2200" dirty="0">
                <a:latin typeface="+mj-lt"/>
              </a:rPr>
              <a:t>3- مبيعات عبر الإنترنت بواسطة الشركة المصنعة فقط: في هذا الخيار، يقوم المصنع بالقيام بالمبيعات مباشرة عبر الإنترنت دون الاعتماد على الموزعين الحاليين. هذا الخيار غير معتاد ومن المرجح أن يؤدي إلى توتر في العلاقة مع الموزعين الحاليين إذا كانوا يعتبرون الإنترنت تهديدًا مباشرًا لعملهم.</a:t>
            </a:r>
          </a:p>
          <a:p>
            <a:pPr algn="just" rtl="1" eaLnBrk="0" fontAlgn="base" hangingPunct="0">
              <a:lnSpc>
                <a:spcPct val="150000"/>
              </a:lnSpc>
              <a:spcBef>
                <a:spcPct val="0"/>
              </a:spcBef>
              <a:spcAft>
                <a:spcPct val="0"/>
              </a:spcAft>
            </a:pPr>
            <a:endParaRPr lang="ar-EG" altLang="en-US" sz="800" dirty="0">
              <a:latin typeface="+mj-lt"/>
            </a:endParaRPr>
          </a:p>
          <a:p>
            <a:pPr algn="just" rtl="1" eaLnBrk="0" fontAlgn="base" hangingPunct="0">
              <a:lnSpc>
                <a:spcPct val="150000"/>
              </a:lnSpc>
              <a:spcBef>
                <a:spcPct val="0"/>
              </a:spcBef>
              <a:spcAft>
                <a:spcPct val="0"/>
              </a:spcAft>
            </a:pPr>
            <a:r>
              <a:rPr lang="ar-EG" altLang="en-US" sz="2200" dirty="0">
                <a:latin typeface="+mj-lt"/>
              </a:rPr>
              <a:t>4- مبيعات عبر الإنترنت من قبل الجميع: في هذا الخيار، تسمح الشركة للموزعين الحاليين ولنفسها بالقيام بالمبيعات عبر الإنترنت. هذا الخيار يمكن أن يكون الخيار المنطقي النهائي للشركة لأنه يسمح بتوسيع القنوات التوزيعية والوصول إلى فئات أكبر من العملاء.</a:t>
            </a:r>
          </a:p>
          <a:p>
            <a:pPr algn="just" rtl="1" eaLnBrk="0" fontAlgn="base" hangingPunct="0">
              <a:lnSpc>
                <a:spcPct val="150000"/>
              </a:lnSpc>
              <a:spcBef>
                <a:spcPct val="0"/>
              </a:spcBef>
              <a:spcAft>
                <a:spcPct val="0"/>
              </a:spcAft>
            </a:pPr>
            <a:r>
              <a:rPr lang="ar-EG" altLang="en-US" sz="2200" dirty="0">
                <a:latin typeface="+mj-lt"/>
              </a:rPr>
              <a:t>على سبيل المثال، إذا كانت شركة تبيع منتجاتها حاليًا عبر موزعين في المتاجر التقليدية يمكنها السماح لكل الأطراف، الموزعين الحاليين والشركة نفسها، بالبيع عبر الإنترنت وذلك للوصول إلى شريحة أوسع من العملاء وتحقيق أقصى استفادة من القنوات التوزيعية المختلفة.</a:t>
            </a:r>
          </a:p>
        </p:txBody>
      </p:sp>
    </p:spTree>
    <p:extLst>
      <p:ext uri="{BB962C8B-B14F-4D97-AF65-F5344CB8AC3E}">
        <p14:creationId xmlns:p14="http://schemas.microsoft.com/office/powerpoint/2010/main" val="990839695"/>
      </p:ext>
    </p:extLst>
  </p:cSld>
  <p:clrMapOvr>
    <a:masterClrMapping/>
  </p:clrMapOvr>
  <mc:AlternateContent xmlns:mc="http://schemas.openxmlformats.org/markup-compatibility/2006" xmlns:p14="http://schemas.microsoft.com/office/powerpoint/2010/main">
    <mc:Choice Requires="p14">
      <p:transition p14:dur="10" advTm="103701"/>
    </mc:Choice>
    <mc:Fallback xmlns="">
      <p:transition advTm="10370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38176" y="987309"/>
            <a:ext cx="9345750" cy="56621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20187"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a:solidFill>
            <a:schemeClr val="accent4">
              <a:lumMod val="75000"/>
            </a:schemeClr>
          </a:solidFill>
        </p:spPr>
      </p:pic>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المكان    </a:t>
            </a:r>
            <a:r>
              <a:rPr lang="en-US" sz="2800" b="1" dirty="0">
                <a:solidFill>
                  <a:schemeClr val="bg1"/>
                </a:solidFill>
                <a:latin typeface="Tajawal Medium" panose="00000600000000000000" pitchFamily="2" charset="-78"/>
                <a:cs typeface="+mj-cs"/>
              </a:rPr>
              <a:t>Place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575695" y="1093921"/>
            <a:ext cx="8937870" cy="52158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b="1" dirty="0">
                <a:solidFill>
                  <a:srgbClr val="374151"/>
                </a:solidFill>
                <a:latin typeface="+mj-lt"/>
              </a:rPr>
              <a:t>2- تضارب المصالح في قنوات التوزيع </a:t>
            </a:r>
            <a:r>
              <a:rPr lang="en-US" altLang="en-US" sz="2200" b="1" dirty="0">
                <a:solidFill>
                  <a:srgbClr val="374151"/>
                </a:solidFill>
                <a:latin typeface="+mj-lt"/>
              </a:rPr>
              <a:t>Channel Conflicts</a:t>
            </a:r>
          </a:p>
          <a:p>
            <a:pPr algn="just" rtl="1" eaLnBrk="0" fontAlgn="base" hangingPunct="0">
              <a:lnSpc>
                <a:spcPct val="150000"/>
              </a:lnSpc>
              <a:spcBef>
                <a:spcPct val="0"/>
              </a:spcBef>
              <a:spcAft>
                <a:spcPct val="0"/>
              </a:spcAft>
            </a:pPr>
            <a:r>
              <a:rPr lang="ar-EG" altLang="en-US" sz="2200" dirty="0">
                <a:latin typeface="+mj-lt"/>
              </a:rPr>
              <a:t>من الضروري أن يتم مراجعة استراتيجية التوزيع الرقمية وتغيير قنوات البيع بشكل منتظم في التجارة الإلكترونية. يجب أن تتم مراجعة الاستراتيجية بشكل سنوي للتأكد من أنها ما زالت تتناسب مع المتطلبات المتغيرة للسوق والعملاء.</a:t>
            </a:r>
          </a:p>
          <a:p>
            <a:pPr algn="just" rtl="1" eaLnBrk="0" fontAlgn="base" hangingPunct="0">
              <a:lnSpc>
                <a:spcPct val="150000"/>
              </a:lnSpc>
              <a:spcBef>
                <a:spcPct val="0"/>
              </a:spcBef>
              <a:spcAft>
                <a:spcPct val="0"/>
              </a:spcAft>
            </a:pPr>
            <a:r>
              <a:rPr lang="ar-EG" altLang="en-US" sz="2200" dirty="0">
                <a:latin typeface="+mj-lt"/>
              </a:rPr>
              <a:t>نظرًا لأن التجارة الإلكترونية تتطور بسرعة كبيرة، فإنه قد لا يكون ممكنًا إعداد خطة طويلة الأمد تشمل فترة خمس سنوات مثلاً، لأن الظروف والتحديات قد تتغير بشكل كبير خلال ذلك الوقت.</a:t>
            </a:r>
          </a:p>
          <a:p>
            <a:pPr algn="just" rtl="1" eaLnBrk="0" fontAlgn="base" hangingPunct="0">
              <a:lnSpc>
                <a:spcPct val="150000"/>
              </a:lnSpc>
              <a:spcBef>
                <a:spcPct val="0"/>
              </a:spcBef>
              <a:spcAft>
                <a:spcPct val="0"/>
              </a:spcAft>
            </a:pPr>
            <a:r>
              <a:rPr lang="ar-EG" altLang="en-US" sz="2200" dirty="0">
                <a:latin typeface="+mj-lt"/>
              </a:rPr>
              <a:t>تشير الدراسات إلى أن معظم الشركات تميل إلى استخدام شبكات التوزيع الحالية لفترة طويلة جدًا. السبب في ذلك هو أن الموزعين قد يمتلكون قوة كبيرة داخل قناة التوزيع والشركة لا ترغب في إغاظتهم خوفًا من فقدان المبيعات.</a:t>
            </a:r>
          </a:p>
          <a:p>
            <a:pPr algn="just" rtl="1" eaLnBrk="0" fontAlgn="base" hangingPunct="0">
              <a:lnSpc>
                <a:spcPct val="150000"/>
              </a:lnSpc>
              <a:spcBef>
                <a:spcPct val="0"/>
              </a:spcBef>
              <a:spcAft>
                <a:spcPct val="0"/>
              </a:spcAft>
            </a:pPr>
            <a:endParaRPr lang="ar-EG" altLang="en-US" sz="2200" dirty="0">
              <a:latin typeface="+mj-lt"/>
            </a:endParaRPr>
          </a:p>
        </p:txBody>
      </p:sp>
    </p:spTree>
    <p:extLst>
      <p:ext uri="{BB962C8B-B14F-4D97-AF65-F5344CB8AC3E}">
        <p14:creationId xmlns:p14="http://schemas.microsoft.com/office/powerpoint/2010/main" val="3098587863"/>
      </p:ext>
    </p:extLst>
  </p:cSld>
  <p:clrMapOvr>
    <a:masterClrMapping/>
  </p:clrMapOvr>
  <mc:AlternateContent xmlns:mc="http://schemas.openxmlformats.org/markup-compatibility/2006" xmlns:p14="http://schemas.microsoft.com/office/powerpoint/2010/main">
    <mc:Choice Requires="p14">
      <p:transition p14:dur="10" advTm="143977"/>
    </mc:Choice>
    <mc:Fallback xmlns="">
      <p:transition advTm="14397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38176" y="987309"/>
            <a:ext cx="9345750" cy="56621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20187"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a:solidFill>
            <a:schemeClr val="accent4">
              <a:lumMod val="75000"/>
            </a:schemeClr>
          </a:solidFill>
        </p:spPr>
      </p:pic>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المكان    </a:t>
            </a:r>
            <a:r>
              <a:rPr lang="en-US" sz="2800" b="1" dirty="0">
                <a:solidFill>
                  <a:schemeClr val="bg1"/>
                </a:solidFill>
                <a:latin typeface="Tajawal Medium" panose="00000600000000000000" pitchFamily="2" charset="-78"/>
                <a:cs typeface="+mj-cs"/>
              </a:rPr>
              <a:t>Place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575695" y="1832584"/>
            <a:ext cx="8937870" cy="3738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b="1" dirty="0">
                <a:solidFill>
                  <a:srgbClr val="374151"/>
                </a:solidFill>
                <a:latin typeface="+mj-lt"/>
              </a:rPr>
              <a:t>3- المنظمات الافتراضية    </a:t>
            </a:r>
            <a:r>
              <a:rPr lang="en-US" sz="2400" b="0" i="0" dirty="0">
                <a:solidFill>
                  <a:srgbClr val="343541"/>
                </a:solidFill>
                <a:effectLst/>
                <a:latin typeface="Söhne"/>
              </a:rPr>
              <a:t>Virtual Organizations</a:t>
            </a:r>
            <a:endParaRPr lang="en-US" altLang="en-US" sz="2200" b="1" dirty="0">
              <a:solidFill>
                <a:srgbClr val="374151"/>
              </a:solidFill>
              <a:latin typeface="+mj-lt"/>
            </a:endParaRPr>
          </a:p>
          <a:p>
            <a:pPr algn="just" rtl="1" eaLnBrk="0" fontAlgn="base" hangingPunct="0">
              <a:lnSpc>
                <a:spcPct val="150000"/>
              </a:lnSpc>
              <a:spcBef>
                <a:spcPct val="0"/>
              </a:spcBef>
              <a:spcAft>
                <a:spcPct val="0"/>
              </a:spcAft>
            </a:pPr>
            <a:r>
              <a:rPr lang="ar-EG" altLang="en-US" sz="2200" dirty="0">
                <a:latin typeface="+mj-lt"/>
              </a:rPr>
              <a:t>في ظل توفر الإنترنت والشبكات الإلكترونية، يمكن للشركات أن تعتمد على جهات خارجية لتنفيذ بعض جوانب عملية الإنتاج والتوزيع بدلاً من القيام بها بشكل كامل داخل المنظمة. وهذا يفتح الباب للعمل بنماذج جديدة من المنظمات التي ليس لها حدود جغرافية تقليدية. </a:t>
            </a:r>
          </a:p>
          <a:p>
            <a:pPr algn="just" rtl="1" eaLnBrk="0" fontAlgn="base" hangingPunct="0">
              <a:lnSpc>
                <a:spcPct val="150000"/>
              </a:lnSpc>
              <a:spcBef>
                <a:spcPct val="0"/>
              </a:spcBef>
              <a:spcAft>
                <a:spcPct val="0"/>
              </a:spcAft>
            </a:pPr>
            <a:r>
              <a:rPr lang="ar-EG" altLang="en-US" sz="2200" b="1" dirty="0">
                <a:latin typeface="+mj-lt"/>
              </a:rPr>
              <a:t>المنظمة الافتراضية</a:t>
            </a:r>
            <a:r>
              <a:rPr lang="ar-EG" altLang="en-US" sz="2200" dirty="0">
                <a:latin typeface="+mj-lt"/>
              </a:rPr>
              <a:t>: هي منظمة تستخدم تكنولوجيا المعلومات والاتصالات للسماح لها بالعمل دون وجود حدود محددة بين وظائفها المختلفة، وتقدم خدمات مخصصة من خلال تفويض الإنتاج ووظائف أخرى لأطراف ثالثة.</a:t>
            </a:r>
          </a:p>
        </p:txBody>
      </p:sp>
    </p:spTree>
    <p:extLst>
      <p:ext uri="{BB962C8B-B14F-4D97-AF65-F5344CB8AC3E}">
        <p14:creationId xmlns:p14="http://schemas.microsoft.com/office/powerpoint/2010/main" val="1714516342"/>
      </p:ext>
    </p:extLst>
  </p:cSld>
  <p:clrMapOvr>
    <a:masterClrMapping/>
  </p:clrMapOvr>
  <mc:AlternateContent xmlns:mc="http://schemas.openxmlformats.org/markup-compatibility/2006" xmlns:p14="http://schemas.microsoft.com/office/powerpoint/2010/main">
    <mc:Choice Requires="p14">
      <p:transition p14:dur="10" advTm="166973"/>
    </mc:Choice>
    <mc:Fallback xmlns="">
      <p:transition advTm="16697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38176" y="987309"/>
            <a:ext cx="9345750" cy="56621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20187"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a:solidFill>
            <a:schemeClr val="accent4">
              <a:lumMod val="75000"/>
            </a:schemeClr>
          </a:solidFill>
        </p:spPr>
      </p:pic>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المكان    </a:t>
            </a:r>
            <a:r>
              <a:rPr lang="en-US" sz="2800" b="1" dirty="0">
                <a:solidFill>
                  <a:schemeClr val="bg1"/>
                </a:solidFill>
                <a:latin typeface="Tajawal Medium" panose="00000600000000000000" pitchFamily="2" charset="-78"/>
                <a:cs typeface="+mj-cs"/>
              </a:rPr>
              <a:t>Place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575695" y="1832584"/>
            <a:ext cx="8937870" cy="3738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b="1" dirty="0">
                <a:solidFill>
                  <a:srgbClr val="374151"/>
                </a:solidFill>
                <a:latin typeface="+mj-lt"/>
              </a:rPr>
              <a:t>3- المنظمات الافتراضية    </a:t>
            </a:r>
            <a:r>
              <a:rPr lang="en-US" sz="2400" b="0" i="0" dirty="0">
                <a:solidFill>
                  <a:srgbClr val="343541"/>
                </a:solidFill>
                <a:effectLst/>
                <a:latin typeface="Söhne"/>
              </a:rPr>
              <a:t>Virtual Organizations</a:t>
            </a:r>
            <a:endParaRPr lang="en-US" altLang="en-US" sz="2200" b="1" dirty="0">
              <a:solidFill>
                <a:srgbClr val="374151"/>
              </a:solidFill>
              <a:latin typeface="+mj-lt"/>
            </a:endParaRPr>
          </a:p>
          <a:p>
            <a:pPr algn="just" rtl="1" eaLnBrk="0" fontAlgn="base" hangingPunct="0">
              <a:lnSpc>
                <a:spcPct val="150000"/>
              </a:lnSpc>
              <a:spcBef>
                <a:spcPct val="0"/>
              </a:spcBef>
              <a:spcAft>
                <a:spcPct val="0"/>
              </a:spcAft>
            </a:pPr>
            <a:r>
              <a:rPr lang="ar-EG" altLang="en-US" sz="2200" dirty="0">
                <a:latin typeface="+mj-lt"/>
              </a:rPr>
              <a:t>من خلال تكنولوجيا المعلومات والاتصالات، يمكن للموظفين أن يعملوا عن بُعد في أي منطقة زمنية وبالتالي لا تُلزمهم حدود جغرافية للعمل. على سبيل المثال، يمكن لشخص أن يعمل في شركة يقع مقرها في بلد معين ولكن يعمل من بلد آخر دون الحاجة للتواجد الجسدي في المقر.</a:t>
            </a:r>
          </a:p>
          <a:p>
            <a:pPr algn="just" rtl="1" eaLnBrk="0" fontAlgn="base" hangingPunct="0">
              <a:lnSpc>
                <a:spcPct val="150000"/>
              </a:lnSpc>
              <a:spcBef>
                <a:spcPct val="0"/>
              </a:spcBef>
              <a:spcAft>
                <a:spcPct val="0"/>
              </a:spcAft>
            </a:pPr>
            <a:r>
              <a:rPr lang="ar-EG" altLang="en-US" sz="2200" dirty="0">
                <a:latin typeface="+mj-lt"/>
              </a:rPr>
              <a:t>بالإضافة إلى ذلك، يمكن للعملاء الوصول لمنتجات مُصممة خصيصاً لهم من أي مكان في العالم. على سبيل المثال، يمكن لشخص أن يقوم بشراء منتجات مُخصصة بناءً على احتياجاته الشخصية وتفضيلاته من خلال موقع الشركة على الإنترنت، وبعدها يتم تصنيعها وتوصيلها إليه في بلده بشكل مباشر.</a:t>
            </a:r>
          </a:p>
        </p:txBody>
      </p:sp>
    </p:spTree>
    <p:extLst>
      <p:ext uri="{BB962C8B-B14F-4D97-AF65-F5344CB8AC3E}">
        <p14:creationId xmlns:p14="http://schemas.microsoft.com/office/powerpoint/2010/main" val="1323413860"/>
      </p:ext>
    </p:extLst>
  </p:cSld>
  <p:clrMapOvr>
    <a:masterClrMapping/>
  </p:clrMapOvr>
  <mc:AlternateContent xmlns:mc="http://schemas.openxmlformats.org/markup-compatibility/2006" xmlns:p14="http://schemas.microsoft.com/office/powerpoint/2010/main">
    <mc:Choice Requires="p14">
      <p:transition p14:dur="10" advTm="142715"/>
    </mc:Choice>
    <mc:Fallback xmlns="">
      <p:transition advTm="14271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38176" y="987309"/>
            <a:ext cx="9345750" cy="56621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20187"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a:solidFill>
            <a:schemeClr val="accent4">
              <a:lumMod val="75000"/>
            </a:schemeClr>
          </a:solidFill>
        </p:spPr>
      </p:pic>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المكان    </a:t>
            </a:r>
            <a:r>
              <a:rPr lang="en-US" sz="2800" b="1" dirty="0">
                <a:solidFill>
                  <a:schemeClr val="bg1"/>
                </a:solidFill>
                <a:latin typeface="Tajawal Medium" panose="00000600000000000000" pitchFamily="2" charset="-78"/>
                <a:cs typeface="+mj-cs"/>
              </a:rPr>
              <a:t>Place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575695" y="2340414"/>
            <a:ext cx="8937870" cy="2722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b="1" dirty="0">
                <a:solidFill>
                  <a:srgbClr val="374151"/>
                </a:solidFill>
                <a:latin typeface="+mj-lt"/>
              </a:rPr>
              <a:t>3- المنظمات الافتراضية    </a:t>
            </a:r>
            <a:r>
              <a:rPr lang="en-US" sz="2400" b="0" i="0" dirty="0">
                <a:solidFill>
                  <a:srgbClr val="343541"/>
                </a:solidFill>
                <a:effectLst/>
                <a:latin typeface="Söhne"/>
              </a:rPr>
              <a:t>Virtual Organizations</a:t>
            </a:r>
            <a:endParaRPr lang="en-US" altLang="en-US" sz="2200" b="1" dirty="0">
              <a:solidFill>
                <a:srgbClr val="374151"/>
              </a:solidFill>
              <a:latin typeface="+mj-lt"/>
            </a:endParaRPr>
          </a:p>
          <a:p>
            <a:pPr algn="just" rtl="1" eaLnBrk="0" fontAlgn="base" hangingPunct="0">
              <a:lnSpc>
                <a:spcPct val="150000"/>
              </a:lnSpc>
              <a:spcBef>
                <a:spcPct val="0"/>
              </a:spcBef>
              <a:spcAft>
                <a:spcPct val="0"/>
              </a:spcAft>
            </a:pPr>
            <a:r>
              <a:rPr lang="ar-EG" altLang="en-US" sz="2200" dirty="0">
                <a:latin typeface="+mj-lt"/>
              </a:rPr>
              <a:t>من خلال التركيز على التجارة الإلكترونية واستخدام التكنولوجيا بشكل فعال، يمكن للمؤسسات الافتراضية أن تكون أكثر استجابة لاحتياجات السوق وأكثر مرونة في التكيف مع التغيرات والتطورات في الصناعة. وبالتالي تكتسب هذه المؤسسات توجهاً أكثر نحو السوق، حيث تسعى لتلبية احتياجات العملاء وتقديم المزيد من القيمة.</a:t>
            </a:r>
          </a:p>
        </p:txBody>
      </p:sp>
    </p:spTree>
    <p:extLst>
      <p:ext uri="{BB962C8B-B14F-4D97-AF65-F5344CB8AC3E}">
        <p14:creationId xmlns:p14="http://schemas.microsoft.com/office/powerpoint/2010/main" val="647517544"/>
      </p:ext>
    </p:extLst>
  </p:cSld>
  <p:clrMapOvr>
    <a:masterClrMapping/>
  </p:clrMapOvr>
  <mc:AlternateContent xmlns:mc="http://schemas.openxmlformats.org/markup-compatibility/2006" xmlns:p14="http://schemas.microsoft.com/office/powerpoint/2010/main">
    <mc:Choice Requires="p14">
      <p:transition p14:dur="10" advTm="52690"/>
    </mc:Choice>
    <mc:Fallback xmlns="">
      <p:transition advTm="5269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38176" y="987309"/>
            <a:ext cx="9345750" cy="56621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20187"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a:solidFill>
            <a:schemeClr val="accent4">
              <a:lumMod val="75000"/>
            </a:schemeClr>
          </a:solidFill>
        </p:spPr>
      </p:pic>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المكان    </a:t>
            </a:r>
            <a:r>
              <a:rPr lang="en-US" sz="2800" b="1" dirty="0">
                <a:solidFill>
                  <a:schemeClr val="bg1"/>
                </a:solidFill>
                <a:latin typeface="Tajawal Medium" panose="00000600000000000000" pitchFamily="2" charset="-78"/>
                <a:cs typeface="+mj-cs"/>
              </a:rPr>
              <a:t>Place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575695" y="1070836"/>
            <a:ext cx="8937870" cy="5262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b="1" dirty="0">
                <a:solidFill>
                  <a:srgbClr val="374151"/>
                </a:solidFill>
                <a:latin typeface="+mj-lt"/>
              </a:rPr>
              <a:t>3- المنظمات الافتراضية    </a:t>
            </a:r>
            <a:r>
              <a:rPr lang="en-US" sz="2400" b="0" i="0" dirty="0">
                <a:solidFill>
                  <a:srgbClr val="343541"/>
                </a:solidFill>
                <a:effectLst/>
                <a:latin typeface="Söhne"/>
              </a:rPr>
              <a:t>Virtual Organizations</a:t>
            </a:r>
            <a:endParaRPr lang="en-US" altLang="en-US" sz="2200" b="1" dirty="0">
              <a:solidFill>
                <a:srgbClr val="374151"/>
              </a:solidFill>
              <a:latin typeface="+mj-lt"/>
            </a:endParaRPr>
          </a:p>
          <a:p>
            <a:pPr algn="just" rtl="1" eaLnBrk="0" fontAlgn="base" hangingPunct="0">
              <a:lnSpc>
                <a:spcPct val="150000"/>
              </a:lnSpc>
              <a:spcBef>
                <a:spcPct val="0"/>
              </a:spcBef>
              <a:spcAft>
                <a:spcPct val="0"/>
              </a:spcAft>
            </a:pPr>
            <a:r>
              <a:rPr lang="ar-EG" altLang="en-US" sz="2200" dirty="0">
                <a:latin typeface="+mj-lt"/>
              </a:rPr>
              <a:t>يمكن توضيح المميزات التي تمتلكها المنظمات الافتراضية في النقاط التالية:</a:t>
            </a:r>
          </a:p>
          <a:p>
            <a:pPr algn="just" rtl="1" eaLnBrk="0" fontAlgn="base" hangingPunct="0">
              <a:lnSpc>
                <a:spcPct val="150000"/>
              </a:lnSpc>
              <a:spcBef>
                <a:spcPct val="0"/>
              </a:spcBef>
              <a:spcAft>
                <a:spcPct val="0"/>
              </a:spcAft>
            </a:pPr>
            <a:r>
              <a:rPr lang="ar-EG" altLang="en-US" sz="2200" dirty="0">
                <a:latin typeface="+mj-lt"/>
              </a:rPr>
              <a:t>1- لا تقتصر عمليات الإنتاج على شكل واحد ولا يسيطر عليها التنظيم الهرمي</a:t>
            </a:r>
          </a:p>
          <a:p>
            <a:pPr algn="just" rtl="1" eaLnBrk="0" fontAlgn="base" hangingPunct="0">
              <a:lnSpc>
                <a:spcPct val="150000"/>
              </a:lnSpc>
              <a:spcBef>
                <a:spcPct val="0"/>
              </a:spcBef>
              <a:spcAft>
                <a:spcPct val="0"/>
              </a:spcAft>
            </a:pPr>
            <a:r>
              <a:rPr lang="ar-EG" altLang="en-US" sz="2200" dirty="0">
                <a:latin typeface="+mj-lt"/>
              </a:rPr>
              <a:t>تعني هذه الميزة أن العمليات في المنظمة الافتراضية تتخطى حدود التشكيلة التنظيمية الواحدة ولا تكون تحت سيطرة هرمية واحدة. يمكن للمنظمات الافتراضية العمل بطريقة موزعة وتعاونية حيث يتم تنفيذ العمليات بين فرق وأفراد من مختلف الأقسام والأقاليم والدول.</a:t>
            </a:r>
          </a:p>
          <a:p>
            <a:pPr algn="just" rtl="1" eaLnBrk="0" fontAlgn="base" hangingPunct="0">
              <a:lnSpc>
                <a:spcPct val="150000"/>
              </a:lnSpc>
              <a:spcBef>
                <a:spcPct val="0"/>
              </a:spcBef>
              <a:spcAft>
                <a:spcPct val="0"/>
              </a:spcAft>
            </a:pPr>
            <a:r>
              <a:rPr lang="ar-EG" altLang="en-US" sz="2200" dirty="0">
                <a:latin typeface="+mj-lt"/>
              </a:rPr>
              <a:t>مثال: شركة تكنولوجيا معلومات افتراضية تعمل بنمط العمل الجماعي حيث يشارك فريق من مبرمجي البرمجيات ومهندسي التصميم وخبراء التسويق والمحاسبين في تنفيذ مشروع تطوير تطبيق جديد.</a:t>
            </a:r>
          </a:p>
          <a:p>
            <a:pPr algn="just" rtl="1" eaLnBrk="0" fontAlgn="base" hangingPunct="0">
              <a:lnSpc>
                <a:spcPct val="150000"/>
              </a:lnSpc>
              <a:spcBef>
                <a:spcPct val="0"/>
              </a:spcBef>
              <a:spcAft>
                <a:spcPct val="0"/>
              </a:spcAft>
            </a:pPr>
            <a:endParaRPr lang="ar-EG" altLang="en-US" sz="2200" dirty="0">
              <a:latin typeface="+mj-lt"/>
            </a:endParaRPr>
          </a:p>
          <a:p>
            <a:pPr algn="just" rtl="1" eaLnBrk="0" fontAlgn="base" hangingPunct="0">
              <a:lnSpc>
                <a:spcPct val="150000"/>
              </a:lnSpc>
              <a:spcBef>
                <a:spcPct val="0"/>
              </a:spcBef>
              <a:spcAft>
                <a:spcPct val="0"/>
              </a:spcAft>
            </a:pPr>
            <a:endParaRPr lang="ar-EG" altLang="en-US" sz="2200" dirty="0">
              <a:latin typeface="+mj-lt"/>
            </a:endParaRPr>
          </a:p>
        </p:txBody>
      </p:sp>
    </p:spTree>
    <p:extLst>
      <p:ext uri="{BB962C8B-B14F-4D97-AF65-F5344CB8AC3E}">
        <p14:creationId xmlns:p14="http://schemas.microsoft.com/office/powerpoint/2010/main" val="1716541651"/>
      </p:ext>
    </p:extLst>
  </p:cSld>
  <p:clrMapOvr>
    <a:masterClrMapping/>
  </p:clrMapOvr>
  <mc:AlternateContent xmlns:mc="http://schemas.openxmlformats.org/markup-compatibility/2006" xmlns:p14="http://schemas.microsoft.com/office/powerpoint/2010/main">
    <mc:Choice Requires="p14">
      <p:transition p14:dur="10" advTm="122144"/>
    </mc:Choice>
    <mc:Fallback xmlns="">
      <p:transition advTm="122144"/>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38176" y="987309"/>
            <a:ext cx="9345750" cy="56621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20187"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a:solidFill>
            <a:schemeClr val="accent4">
              <a:lumMod val="75000"/>
            </a:schemeClr>
          </a:solidFill>
        </p:spPr>
      </p:pic>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المكان    </a:t>
            </a:r>
            <a:r>
              <a:rPr lang="en-US" sz="2800" b="1" dirty="0">
                <a:solidFill>
                  <a:schemeClr val="bg1"/>
                </a:solidFill>
                <a:latin typeface="Tajawal Medium" panose="00000600000000000000" pitchFamily="2" charset="-78"/>
                <a:cs typeface="+mj-cs"/>
              </a:rPr>
              <a:t>Place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575695" y="1832581"/>
            <a:ext cx="8937870" cy="3738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b="1" dirty="0">
                <a:solidFill>
                  <a:srgbClr val="374151"/>
                </a:solidFill>
                <a:latin typeface="+mj-lt"/>
              </a:rPr>
              <a:t>3- المنظمات الافتراضية    </a:t>
            </a:r>
            <a:r>
              <a:rPr lang="en-US" sz="2400" b="0" i="0" dirty="0">
                <a:solidFill>
                  <a:srgbClr val="343541"/>
                </a:solidFill>
                <a:effectLst/>
                <a:latin typeface="Söhne"/>
              </a:rPr>
              <a:t>Virtual Organizations</a:t>
            </a:r>
            <a:endParaRPr lang="en-US" altLang="en-US" sz="2200" b="1" dirty="0">
              <a:solidFill>
                <a:srgbClr val="374151"/>
              </a:solidFill>
              <a:latin typeface="+mj-lt"/>
            </a:endParaRPr>
          </a:p>
          <a:p>
            <a:pPr algn="just" rtl="1" eaLnBrk="0" fontAlgn="base" hangingPunct="0">
              <a:lnSpc>
                <a:spcPct val="150000"/>
              </a:lnSpc>
              <a:spcBef>
                <a:spcPct val="0"/>
              </a:spcBef>
              <a:spcAft>
                <a:spcPct val="0"/>
              </a:spcAft>
            </a:pPr>
            <a:r>
              <a:rPr lang="ar-EG" altLang="en-US" sz="2200" dirty="0">
                <a:latin typeface="+mj-lt"/>
              </a:rPr>
              <a:t>يمكن توضيح المميزات التي تمتلكها المنظمات الافتراضية في النقاط التالية:</a:t>
            </a:r>
          </a:p>
          <a:p>
            <a:pPr algn="just" rtl="1" eaLnBrk="0" fontAlgn="base" hangingPunct="0">
              <a:lnSpc>
                <a:spcPct val="150000"/>
              </a:lnSpc>
              <a:spcBef>
                <a:spcPct val="0"/>
              </a:spcBef>
              <a:spcAft>
                <a:spcPct val="0"/>
              </a:spcAft>
            </a:pPr>
            <a:r>
              <a:rPr lang="ar-EG" altLang="en-US" sz="2200" dirty="0">
                <a:latin typeface="+mj-lt"/>
              </a:rPr>
              <a:t>2- مرونة عمليات الإنتاج مع إشراك أطراف مختلفة في أوقات مختلفة: </a:t>
            </a:r>
          </a:p>
          <a:p>
            <a:pPr algn="just" rtl="1" eaLnBrk="0" fontAlgn="base" hangingPunct="0">
              <a:lnSpc>
                <a:spcPct val="150000"/>
              </a:lnSpc>
              <a:spcBef>
                <a:spcPct val="0"/>
              </a:spcBef>
              <a:spcAft>
                <a:spcPct val="0"/>
              </a:spcAft>
            </a:pPr>
            <a:r>
              <a:rPr lang="ar-EG" altLang="en-US" sz="2200" dirty="0">
                <a:latin typeface="+mj-lt"/>
              </a:rPr>
              <a:t>تتيح هذه الميزة للمنظمات الافتراضية أن تكون مرنة في تنفيذ عمليات الإنتاج، حيث يتم إشراك فرق ذات وجهات نظر مختلفة في تنفيذ العملية عندما يكون ذلك ملائمًا.</a:t>
            </a:r>
          </a:p>
          <a:p>
            <a:pPr algn="just" rtl="1" eaLnBrk="0" fontAlgn="base" hangingPunct="0">
              <a:lnSpc>
                <a:spcPct val="150000"/>
              </a:lnSpc>
              <a:spcBef>
                <a:spcPct val="0"/>
              </a:spcBef>
              <a:spcAft>
                <a:spcPct val="0"/>
              </a:spcAft>
            </a:pPr>
            <a:r>
              <a:rPr lang="ar-EG" altLang="en-US" sz="2200" dirty="0">
                <a:latin typeface="+mj-lt"/>
              </a:rPr>
              <a:t>مثال: شركة إنتاج أفلام افتراضية تعمل بتعاون مع فرق إنتاج وتصميم ومؤلفين من دول مختلفة في إنتاج فيلم واحد، بحيث يتحكم كل منهم في جدول ومواعيد العمل الخاصة به وبما يتوافق مع ظروفه.</a:t>
            </a:r>
          </a:p>
        </p:txBody>
      </p:sp>
    </p:spTree>
    <p:extLst>
      <p:ext uri="{BB962C8B-B14F-4D97-AF65-F5344CB8AC3E}">
        <p14:creationId xmlns:p14="http://schemas.microsoft.com/office/powerpoint/2010/main" val="2403655640"/>
      </p:ext>
    </p:extLst>
  </p:cSld>
  <p:clrMapOvr>
    <a:masterClrMapping/>
  </p:clrMapOvr>
  <mc:AlternateContent xmlns:mc="http://schemas.openxmlformats.org/markup-compatibility/2006" xmlns:p14="http://schemas.microsoft.com/office/powerpoint/2010/main">
    <mc:Choice Requires="p14">
      <p:transition p14:dur="10" advTm="63381"/>
    </mc:Choice>
    <mc:Fallback xmlns="">
      <p:transition advTm="6338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38176" y="987309"/>
            <a:ext cx="9345750" cy="56621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20187"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a:solidFill>
            <a:schemeClr val="accent4">
              <a:lumMod val="75000"/>
            </a:schemeClr>
          </a:solidFill>
        </p:spPr>
      </p:pic>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المكان    </a:t>
            </a:r>
            <a:r>
              <a:rPr lang="en-US" sz="2800" b="1" dirty="0">
                <a:solidFill>
                  <a:schemeClr val="bg1"/>
                </a:solidFill>
                <a:latin typeface="Tajawal Medium" panose="00000600000000000000" pitchFamily="2" charset="-78"/>
                <a:cs typeface="+mj-cs"/>
              </a:rPr>
              <a:t>Place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575695" y="816918"/>
            <a:ext cx="8937870" cy="5769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b="1" dirty="0">
                <a:solidFill>
                  <a:srgbClr val="374151"/>
                </a:solidFill>
                <a:latin typeface="+mj-lt"/>
              </a:rPr>
              <a:t>3- المنظمات الافتراضية    </a:t>
            </a:r>
            <a:r>
              <a:rPr lang="en-US" sz="2400" b="0" i="0" dirty="0">
                <a:solidFill>
                  <a:srgbClr val="343541"/>
                </a:solidFill>
                <a:effectLst/>
                <a:latin typeface="Söhne"/>
              </a:rPr>
              <a:t>Virtual Organizations</a:t>
            </a:r>
            <a:endParaRPr lang="en-US" altLang="en-US" sz="2200" b="1" dirty="0">
              <a:solidFill>
                <a:srgbClr val="374151"/>
              </a:solidFill>
              <a:latin typeface="+mj-lt"/>
            </a:endParaRPr>
          </a:p>
          <a:p>
            <a:pPr algn="just" rtl="1" eaLnBrk="0" fontAlgn="base" hangingPunct="0">
              <a:lnSpc>
                <a:spcPct val="150000"/>
              </a:lnSpc>
              <a:spcBef>
                <a:spcPct val="0"/>
              </a:spcBef>
              <a:spcAft>
                <a:spcPct val="0"/>
              </a:spcAft>
            </a:pPr>
            <a:r>
              <a:rPr lang="ar-EG" altLang="en-US" sz="2200" dirty="0">
                <a:latin typeface="+mj-lt"/>
              </a:rPr>
              <a:t>يمكن توضيح المميزات التي تمتلكها المنظمات الافتراضية في النقاط التالية:</a:t>
            </a:r>
          </a:p>
          <a:p>
            <a:pPr algn="just" rtl="1" eaLnBrk="0" fontAlgn="base" hangingPunct="0">
              <a:lnSpc>
                <a:spcPct val="150000"/>
              </a:lnSpc>
              <a:spcBef>
                <a:spcPct val="0"/>
              </a:spcBef>
              <a:spcAft>
                <a:spcPct val="0"/>
              </a:spcAft>
            </a:pPr>
            <a:r>
              <a:rPr lang="ar-EG" altLang="en-US" sz="2200" dirty="0">
                <a:latin typeface="+mj-lt"/>
              </a:rPr>
              <a:t>3- الأطراف المشاركة في إنتاج منتج واحد غالبًا ما تكون منتشرة جغرافيًا ومتنوعة ثقافياً</a:t>
            </a:r>
          </a:p>
          <a:p>
            <a:pPr algn="just" rtl="1" eaLnBrk="0" fontAlgn="base" hangingPunct="0">
              <a:lnSpc>
                <a:spcPct val="150000"/>
              </a:lnSpc>
              <a:spcBef>
                <a:spcPct val="0"/>
              </a:spcBef>
              <a:spcAft>
                <a:spcPct val="0"/>
              </a:spcAft>
            </a:pPr>
            <a:r>
              <a:rPr lang="ar-EG" altLang="en-US" sz="2200" dirty="0">
                <a:latin typeface="+mj-lt"/>
              </a:rPr>
              <a:t>يعني هذا أن الأفراد والفرق المشاركة في تنفيذ منتج واحد قد يتواجدون في مناطق جغرافية مختلفة ولا يكونون متمركزين في مكان واحد. وبالتالي، توفر فرصة للشركة للاستفادة من مواهب وخبرات متنوعة من مناطق مختلفة حول العالم. هذا يعني أن الشركة يمكنها الوصول إلى المواهب والكفاءات العالية في مجموعة متنوعة من التخصصات دون القيود الجغرافية.</a:t>
            </a:r>
          </a:p>
          <a:p>
            <a:pPr algn="just" rtl="1" eaLnBrk="0" fontAlgn="base" hangingPunct="0">
              <a:lnSpc>
                <a:spcPct val="150000"/>
              </a:lnSpc>
              <a:spcBef>
                <a:spcPct val="0"/>
              </a:spcBef>
              <a:spcAft>
                <a:spcPct val="0"/>
              </a:spcAft>
            </a:pPr>
            <a:r>
              <a:rPr lang="ar-EG" altLang="en-US" sz="2200" dirty="0">
                <a:latin typeface="+mj-lt"/>
              </a:rPr>
              <a:t>مثال: شركة تصميم أزياء افتراضية تعمل بتعاون مع مصممي أزياء وخياطين وموردي أقمشة من دول مختلفة لإنتاج مجموعة واحدة من الملابس. وبالتالي، إذا كان لديها فرق مصممين من دول مختلفة، فقد تتمكن من الاستفادة من أنماط وأفكار متنوعة تعكس التنوع الثقافي لكل منطقة. قد يساهم هذا التنوع في تصميم مجموعة ملابس فريدة وجذابة لعملائها في مختلف أنحاء العالم.</a:t>
            </a:r>
          </a:p>
        </p:txBody>
      </p:sp>
    </p:spTree>
    <p:extLst>
      <p:ext uri="{BB962C8B-B14F-4D97-AF65-F5344CB8AC3E}">
        <p14:creationId xmlns:p14="http://schemas.microsoft.com/office/powerpoint/2010/main" val="1966099071"/>
      </p:ext>
    </p:extLst>
  </p:cSld>
  <p:clrMapOvr>
    <a:masterClrMapping/>
  </p:clrMapOvr>
  <mc:AlternateContent xmlns:mc="http://schemas.openxmlformats.org/markup-compatibility/2006" xmlns:p14="http://schemas.microsoft.com/office/powerpoint/2010/main">
    <mc:Choice Requires="p14">
      <p:transition p14:dur="10" advTm="83543"/>
    </mc:Choice>
    <mc:Fallback xmlns="">
      <p:transition advTm="8354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38176" y="987309"/>
            <a:ext cx="9345750" cy="56621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stretch>
            <a:fillRect/>
          </a:stretch>
        </p:blipFill>
        <p:spPr>
          <a:xfrm>
            <a:off x="20187"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5"/>
          <a:stretch>
            <a:fillRect/>
          </a:stretch>
        </p:blipFill>
        <p:spPr>
          <a:xfrm>
            <a:off x="576590" y="23118"/>
            <a:ext cx="2649477" cy="1166001"/>
          </a:xfrm>
          <a:prstGeom prst="rect">
            <a:avLst/>
          </a:prstGeom>
          <a:solidFill>
            <a:schemeClr val="accent4">
              <a:lumMod val="75000"/>
            </a:schemeClr>
          </a:solidFill>
        </p:spPr>
      </p:pic>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المكان    </a:t>
            </a:r>
            <a:r>
              <a:rPr lang="en-US" sz="2800" b="1" dirty="0">
                <a:solidFill>
                  <a:schemeClr val="bg1"/>
                </a:solidFill>
                <a:latin typeface="Tajawal Medium" panose="00000600000000000000" pitchFamily="2" charset="-78"/>
                <a:cs typeface="+mj-cs"/>
              </a:rPr>
              <a:t>Place </a:t>
            </a:r>
          </a:p>
        </p:txBody>
      </p:sp>
      <p:sp>
        <p:nvSpPr>
          <p:cNvPr id="4" name="Rectangle 2">
            <a:extLst>
              <a:ext uri="{FF2B5EF4-FFF2-40B4-BE49-F238E27FC236}">
                <a16:creationId xmlns:a16="http://schemas.microsoft.com/office/drawing/2014/main" id="{574112BD-2F7C-39D7-D9ED-0DD2F8C72F16}"/>
              </a:ext>
            </a:extLst>
          </p:cNvPr>
          <p:cNvSpPr>
            <a:spLocks noChangeArrowheads="1"/>
          </p:cNvSpPr>
          <p:nvPr/>
        </p:nvSpPr>
        <p:spPr bwMode="auto">
          <a:xfrm>
            <a:off x="1575695" y="1070835"/>
            <a:ext cx="8937870" cy="5262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0" numCol="1" anchor="ctr" anchorCtr="0" compatLnSpc="1">
            <a:prstTxWarp prst="textNoShape">
              <a:avLst/>
            </a:prstTxWarp>
            <a:spAutoFit/>
          </a:bodyPr>
          <a:lstStyle/>
          <a:p>
            <a:pPr algn="just" rtl="1" eaLnBrk="0" fontAlgn="base" hangingPunct="0">
              <a:lnSpc>
                <a:spcPct val="150000"/>
              </a:lnSpc>
              <a:spcBef>
                <a:spcPct val="0"/>
              </a:spcBef>
              <a:spcAft>
                <a:spcPct val="0"/>
              </a:spcAft>
            </a:pPr>
            <a:r>
              <a:rPr lang="ar-EG" altLang="en-US" sz="2200" b="1" dirty="0">
                <a:solidFill>
                  <a:srgbClr val="374151"/>
                </a:solidFill>
                <a:latin typeface="+mj-lt"/>
              </a:rPr>
              <a:t>3- المنظمات الافتراضية    </a:t>
            </a:r>
            <a:r>
              <a:rPr lang="en-US" sz="2400" b="0" i="0" dirty="0">
                <a:solidFill>
                  <a:srgbClr val="343541"/>
                </a:solidFill>
                <a:effectLst/>
                <a:latin typeface="Söhne"/>
              </a:rPr>
              <a:t>Virtual Organizations</a:t>
            </a:r>
            <a:endParaRPr lang="en-US" altLang="en-US" sz="2200" b="1" dirty="0">
              <a:solidFill>
                <a:srgbClr val="374151"/>
              </a:solidFill>
              <a:latin typeface="+mj-lt"/>
            </a:endParaRPr>
          </a:p>
          <a:p>
            <a:pPr algn="just" rtl="1" eaLnBrk="0" fontAlgn="base" hangingPunct="0">
              <a:lnSpc>
                <a:spcPct val="150000"/>
              </a:lnSpc>
              <a:spcBef>
                <a:spcPct val="0"/>
              </a:spcBef>
              <a:spcAft>
                <a:spcPct val="0"/>
              </a:spcAft>
            </a:pPr>
            <a:r>
              <a:rPr lang="ar-EG" altLang="en-US" sz="2200" dirty="0">
                <a:latin typeface="+mj-lt"/>
              </a:rPr>
              <a:t>يمكن توضيح المميزات التي تمتلكها المنظمات الافتراضية في النقاط التالية:</a:t>
            </a:r>
          </a:p>
          <a:p>
            <a:pPr algn="just" rtl="1" eaLnBrk="0" fontAlgn="base" hangingPunct="0">
              <a:lnSpc>
                <a:spcPct val="150000"/>
              </a:lnSpc>
              <a:spcBef>
                <a:spcPct val="0"/>
              </a:spcBef>
              <a:spcAft>
                <a:spcPct val="0"/>
              </a:spcAft>
            </a:pPr>
            <a:r>
              <a:rPr lang="ar-EG" altLang="en-US" sz="2200" dirty="0">
                <a:latin typeface="+mj-lt"/>
              </a:rPr>
              <a:t>4- الاعتماد على التكنولوجيا وشبكات البيانات في التنسيق بين الأطراف المشاركة</a:t>
            </a:r>
          </a:p>
          <a:p>
            <a:pPr algn="just" rtl="1" eaLnBrk="0" fontAlgn="base" hangingPunct="0">
              <a:lnSpc>
                <a:spcPct val="150000"/>
              </a:lnSpc>
              <a:spcBef>
                <a:spcPct val="0"/>
              </a:spcBef>
              <a:spcAft>
                <a:spcPct val="0"/>
              </a:spcAft>
            </a:pPr>
            <a:r>
              <a:rPr lang="ar-EG" altLang="en-US" sz="2200" dirty="0">
                <a:latin typeface="+mj-lt"/>
              </a:rPr>
              <a:t> استخدام الاتصالات وشبكات البيانات يمكن أن يسهل التعاون والتنسيق بين الأطراف المشاركة في تنفيذ المشروع. نظرًا لتوزع الأفراد جغرافيًا، فإن استخدام وسائل الاتصال الرقمية يسهل التواصل وتبادل المعلومات بشكل فعال وسريع، حتى وإن كانوا في مناطق جغرافية مختلفة. </a:t>
            </a:r>
          </a:p>
          <a:p>
            <a:pPr algn="just" rtl="1" eaLnBrk="0" fontAlgn="base" hangingPunct="0">
              <a:lnSpc>
                <a:spcPct val="150000"/>
              </a:lnSpc>
              <a:spcBef>
                <a:spcPct val="0"/>
              </a:spcBef>
              <a:spcAft>
                <a:spcPct val="0"/>
              </a:spcAft>
            </a:pPr>
            <a:r>
              <a:rPr lang="ar-EG" altLang="en-US" sz="2200" dirty="0">
                <a:latin typeface="+mj-lt"/>
              </a:rPr>
              <a:t>مثال: شركة تكنولوجيا افتراضية تعمل بتعاون مع مبرمجين ومصممين من دول مختلفة يعتمدون على البريد الإلكتروني والدردشة المباشرة والتطبيقات التعاونية لتبادل المعلومات والتواصل خلال تنفيذ المشروعات. هذا يسمح لهم بتبادل المعلومات والأفكار والمستندات بسهولة، والتواصل المستمر أثناء تنفيذ المشروعات. يمكن للفريق أن يعمل بشكل متزامن وفعال رغم تواجدهم في أماكن مختلفة. </a:t>
            </a:r>
          </a:p>
        </p:txBody>
      </p:sp>
    </p:spTree>
    <p:extLst>
      <p:ext uri="{BB962C8B-B14F-4D97-AF65-F5344CB8AC3E}">
        <p14:creationId xmlns:p14="http://schemas.microsoft.com/office/powerpoint/2010/main" val="3529146323"/>
      </p:ext>
    </p:extLst>
  </p:cSld>
  <p:clrMapOvr>
    <a:masterClrMapping/>
  </p:clrMapOvr>
  <mc:AlternateContent xmlns:mc="http://schemas.openxmlformats.org/markup-compatibility/2006" xmlns:p14="http://schemas.microsoft.com/office/powerpoint/2010/main">
    <mc:Choice Requires="p14">
      <p:transition p14:dur="10" advTm="126813"/>
    </mc:Choice>
    <mc:Fallback xmlns="">
      <p:transition advTm="126813"/>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4" name="Google Shape;124;p3"/>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5" name="Google Shape;125;p3"/>
          <p:cNvSpPr/>
          <p:nvPr/>
        </p:nvSpPr>
        <p:spPr>
          <a:xfrm rot="5400000" flipH="1">
            <a:off x="-240272" y="2146743"/>
            <a:ext cx="5158578"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669BBC"/>
              </a:solidFill>
              <a:latin typeface="Calibri"/>
              <a:ea typeface="Calibri"/>
              <a:cs typeface="Calibri"/>
              <a:sym typeface="Calibri"/>
            </a:endParaRPr>
          </a:p>
        </p:txBody>
      </p:sp>
      <p:sp>
        <p:nvSpPr>
          <p:cNvPr id="126" name="Google Shape;126;p3"/>
          <p:cNvSpPr txBox="1"/>
          <p:nvPr/>
        </p:nvSpPr>
        <p:spPr>
          <a:xfrm>
            <a:off x="4906966" y="1303149"/>
            <a:ext cx="4113898"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rgbClr val="2D3956"/>
                </a:solidFill>
                <a:latin typeface="Tajawal Medium"/>
                <a:ea typeface="Tajawal Medium"/>
                <a:cs typeface="Tajawal Medium"/>
                <a:sym typeface="Tajawal Medium"/>
              </a:rPr>
              <a:t>تحدثنا اليوم عن:</a:t>
            </a:r>
            <a:endParaRPr sz="2800" b="1" i="0" u="none" strike="noStrike" cap="none" dirty="0">
              <a:solidFill>
                <a:srgbClr val="2D3956"/>
              </a:solidFill>
              <a:latin typeface="Tajawal Medium"/>
              <a:ea typeface="Tajawal Medium"/>
              <a:cs typeface="Tajawal Medium"/>
              <a:sym typeface="Tajawal Medium"/>
            </a:endParaRPr>
          </a:p>
        </p:txBody>
      </p:sp>
      <p:sp>
        <p:nvSpPr>
          <p:cNvPr id="127" name="Google Shape;127;p3"/>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28" name="Google Shape;128;p3"/>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29" name="Google Shape;129;p3"/>
          <p:cNvSpPr txBox="1"/>
          <p:nvPr/>
        </p:nvSpPr>
        <p:spPr>
          <a:xfrm>
            <a:off x="1972638" y="1474661"/>
            <a:ext cx="9128018" cy="3647112"/>
          </a:xfrm>
          <a:prstGeom prst="rect">
            <a:avLst/>
          </a:prstGeom>
          <a:noFill/>
          <a:ln>
            <a:noFill/>
          </a:ln>
        </p:spPr>
        <p:txBody>
          <a:bodyPr spcFirstLastPara="1" wrap="square" lIns="91425" tIns="45700" rIns="91425" bIns="45700" anchor="t" anchorCtr="0">
            <a:spAutoFit/>
          </a:bodyPr>
          <a:lstStyle/>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i="0" u="none" strike="noStrike" cap="none" dirty="0">
                <a:solidFill>
                  <a:srgbClr val="1E4E79"/>
                </a:solidFill>
                <a:latin typeface="Calibri"/>
                <a:ea typeface="Calibri"/>
                <a:cs typeface="Calibri"/>
                <a:sym typeface="Tajawal ExtraBold"/>
              </a:rPr>
              <a:t>متغير السعر، ويشمل العناصر التالية:</a:t>
            </a:r>
          </a:p>
          <a:p>
            <a:pPr marL="342900" marR="0" lvl="0" indent="-342900" algn="r" rtl="1">
              <a:lnSpc>
                <a:spcPct val="150000"/>
              </a:lnSpc>
              <a:spcBef>
                <a:spcPts val="0"/>
              </a:spcBef>
              <a:spcAft>
                <a:spcPts val="0"/>
              </a:spcAft>
              <a:buClr>
                <a:srgbClr val="1E4E79"/>
              </a:buClr>
              <a:buSzPts val="2200"/>
              <a:buFont typeface="Arial" panose="020B0604020202020204" pitchFamily="34" charset="0"/>
              <a:buChar char="•"/>
            </a:pPr>
            <a:r>
              <a:rPr lang="ar-EG" sz="2200" b="1" i="0" u="none" strike="noStrike" cap="none" dirty="0">
                <a:solidFill>
                  <a:srgbClr val="1E4E79"/>
                </a:solidFill>
                <a:latin typeface="Calibri"/>
                <a:ea typeface="Calibri"/>
                <a:cs typeface="Calibri"/>
                <a:sym typeface="Calibri"/>
              </a:rPr>
              <a:t>الضغط على الأسعار</a:t>
            </a:r>
          </a:p>
          <a:p>
            <a:pPr marL="342900" marR="0" lvl="0" indent="-342900" algn="r" rtl="1">
              <a:lnSpc>
                <a:spcPct val="150000"/>
              </a:lnSpc>
              <a:spcBef>
                <a:spcPts val="0"/>
              </a:spcBef>
              <a:spcAft>
                <a:spcPts val="0"/>
              </a:spcAft>
              <a:buClr>
                <a:srgbClr val="1E4E79"/>
              </a:buClr>
              <a:buSzPts val="2200"/>
              <a:buFont typeface="Arial" panose="020B0604020202020204" pitchFamily="34" charset="0"/>
              <a:buChar char="•"/>
            </a:pPr>
            <a:r>
              <a:rPr lang="ar-EG" sz="2200" b="1" i="0" u="none" strike="noStrike" cap="none" dirty="0">
                <a:solidFill>
                  <a:srgbClr val="1E4E79"/>
                </a:solidFill>
                <a:latin typeface="Calibri"/>
                <a:ea typeface="Calibri"/>
                <a:cs typeface="Calibri"/>
                <a:sym typeface="Calibri"/>
              </a:rPr>
              <a:t>نهج التسعير الابتكاري</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dirty="0">
                <a:solidFill>
                  <a:srgbClr val="1E4E79"/>
                </a:solidFill>
                <a:latin typeface="Calibri"/>
                <a:ea typeface="Calibri"/>
                <a:cs typeface="Calibri"/>
                <a:sym typeface="Calibri"/>
              </a:rPr>
              <a:t>متغير المكان، ويشمل العناصر التالية:</a:t>
            </a:r>
          </a:p>
          <a:p>
            <a:pPr marL="342900" marR="0" lvl="0" indent="-342900" algn="r" rtl="1">
              <a:lnSpc>
                <a:spcPct val="150000"/>
              </a:lnSpc>
              <a:spcBef>
                <a:spcPts val="0"/>
              </a:spcBef>
              <a:spcAft>
                <a:spcPts val="0"/>
              </a:spcAft>
              <a:buClr>
                <a:srgbClr val="1E4E79"/>
              </a:buClr>
              <a:buSzPts val="2200"/>
              <a:buFont typeface="Arial" panose="020B0604020202020204" pitchFamily="34" charset="0"/>
              <a:buChar char="•"/>
            </a:pPr>
            <a:r>
              <a:rPr lang="ar-EG" sz="2200" b="1" i="0" u="none" strike="noStrike" cap="none" dirty="0">
                <a:solidFill>
                  <a:srgbClr val="1E4E79"/>
                </a:solidFill>
                <a:latin typeface="Calibri"/>
                <a:ea typeface="Calibri"/>
                <a:cs typeface="Calibri"/>
                <a:sym typeface="Calibri"/>
              </a:rPr>
              <a:t>مكان الشراء</a:t>
            </a:r>
          </a:p>
          <a:p>
            <a:pPr marL="342900" marR="0" lvl="0" indent="-342900" algn="r" rtl="1">
              <a:lnSpc>
                <a:spcPct val="150000"/>
              </a:lnSpc>
              <a:spcBef>
                <a:spcPts val="0"/>
              </a:spcBef>
              <a:spcAft>
                <a:spcPts val="0"/>
              </a:spcAft>
              <a:buClr>
                <a:srgbClr val="1E4E79"/>
              </a:buClr>
              <a:buSzPts val="2200"/>
              <a:buFont typeface="Arial" panose="020B0604020202020204" pitchFamily="34" charset="0"/>
              <a:buChar char="•"/>
            </a:pPr>
            <a:r>
              <a:rPr lang="ar-EG" sz="2200" b="1" i="0" u="none" strike="noStrike" cap="none" dirty="0">
                <a:solidFill>
                  <a:srgbClr val="1E4E79"/>
                </a:solidFill>
                <a:latin typeface="Calibri"/>
                <a:ea typeface="Calibri"/>
                <a:cs typeface="Calibri"/>
                <a:sym typeface="Calibri"/>
              </a:rPr>
              <a:t>تضارب المصالح في قنوات التوزيع</a:t>
            </a:r>
          </a:p>
          <a:p>
            <a:pPr marL="342900" marR="0" lvl="0" indent="-342900" algn="r" rtl="1">
              <a:lnSpc>
                <a:spcPct val="150000"/>
              </a:lnSpc>
              <a:spcBef>
                <a:spcPts val="0"/>
              </a:spcBef>
              <a:spcAft>
                <a:spcPts val="0"/>
              </a:spcAft>
              <a:buClr>
                <a:srgbClr val="1E4E79"/>
              </a:buClr>
              <a:buSzPts val="2200"/>
              <a:buFont typeface="Arial" panose="020B0604020202020204" pitchFamily="34" charset="0"/>
              <a:buChar char="•"/>
            </a:pPr>
            <a:r>
              <a:rPr lang="ar-EG" sz="2200" b="1" i="0" u="none" strike="noStrike" cap="none" dirty="0">
                <a:solidFill>
                  <a:srgbClr val="1E4E79"/>
                </a:solidFill>
                <a:latin typeface="Calibri"/>
                <a:ea typeface="Calibri"/>
                <a:cs typeface="Calibri"/>
                <a:sym typeface="Calibri"/>
              </a:rPr>
              <a:t>المنظمات الافتراضية</a:t>
            </a:r>
          </a:p>
        </p:txBody>
      </p:sp>
      <p:pic>
        <p:nvPicPr>
          <p:cNvPr id="130" name="Google Shape;130;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31" name="Google Shape;131;p3"/>
          <p:cNvPicPr preferRelativeResize="0"/>
          <p:nvPr/>
        </p:nvPicPr>
        <p:blipFill rotWithShape="1">
          <a:blip r:embed="rId5">
            <a:alphaModFix/>
          </a:blip>
          <a:srcRect/>
          <a:stretch/>
        </p:blipFill>
        <p:spPr>
          <a:xfrm>
            <a:off x="9923145" y="6311380"/>
            <a:ext cx="1879649" cy="309233"/>
          </a:xfrm>
          <a:prstGeom prst="rect">
            <a:avLst/>
          </a:prstGeom>
          <a:noFill/>
          <a:ln>
            <a:noFill/>
          </a:ln>
        </p:spPr>
      </p:pic>
    </p:spTree>
    <p:extLst>
      <p:ext uri="{BB962C8B-B14F-4D97-AF65-F5344CB8AC3E}">
        <p14:creationId xmlns:p14="http://schemas.microsoft.com/office/powerpoint/2010/main" val="3286809014"/>
      </p:ext>
    </p:extLst>
  </p:cSld>
  <p:clrMapOvr>
    <a:masterClrMapping/>
  </p:clrMapOvr>
  <mc:AlternateContent xmlns:mc="http://schemas.openxmlformats.org/markup-compatibility/2006" xmlns:p14="http://schemas.microsoft.com/office/powerpoint/2010/main">
    <mc:Choice Requires="p14">
      <p:transition spd="slow" p14:dur="2000" advTm="38678"/>
    </mc:Choice>
    <mc:Fallback xmlns="">
      <p:transition spd="slow" advTm="38678"/>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4"/>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stretch>
            <a:fillRect/>
          </a:stretch>
        </p:blipFill>
        <p:spPr>
          <a:xfrm>
            <a:off x="367466" y="542565"/>
            <a:ext cx="2758843" cy="753090"/>
          </a:xfrm>
          <a:prstGeom prst="rect">
            <a:avLst/>
          </a:prstGeom>
        </p:spPr>
      </p:pic>
      <p:sp>
        <p:nvSpPr>
          <p:cNvPr id="3" name="Rounded Rectangle 2"/>
          <p:cNvSpPr/>
          <p:nvPr/>
        </p:nvSpPr>
        <p:spPr>
          <a:xfrm>
            <a:off x="1399308" y="2272145"/>
            <a:ext cx="7054653" cy="28540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ar-EG" sz="4200" b="1" dirty="0">
                <a:cs typeface="+mj-cs"/>
              </a:rPr>
              <a:t>شكراً</a:t>
            </a:r>
            <a:endParaRPr lang="en-US" sz="4200" b="1" dirty="0">
              <a:cs typeface="+mj-cs"/>
            </a:endParaRPr>
          </a:p>
        </p:txBody>
      </p:sp>
    </p:spTree>
    <p:extLst>
      <p:ext uri="{BB962C8B-B14F-4D97-AF65-F5344CB8AC3E}">
        <p14:creationId xmlns:p14="http://schemas.microsoft.com/office/powerpoint/2010/main" val="2653274303"/>
      </p:ext>
    </p:extLst>
  </p:cSld>
  <p:clrMapOvr>
    <a:masterClrMapping/>
  </p:clrMapOvr>
  <mc:AlternateContent xmlns:mc="http://schemas.openxmlformats.org/markup-compatibility/2006" xmlns:p14="http://schemas.microsoft.com/office/powerpoint/2010/main">
    <mc:Choice Requires="p14">
      <p:transition spd="slow" p14:dur="2000" advTm="7395"/>
    </mc:Choice>
    <mc:Fallback xmlns="">
      <p:transition spd="slow" advTm="7395"/>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13834</TotalTime>
  <Words>4251</Words>
  <Application>Microsoft Office PowerPoint</Application>
  <PresentationFormat>Widescreen</PresentationFormat>
  <Paragraphs>274</Paragraphs>
  <Slides>46</Slides>
  <Notes>27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Arial</vt:lpstr>
      <vt:lpstr>Calibri</vt:lpstr>
      <vt:lpstr>Calibri Light</vt:lpstr>
      <vt:lpstr>Söhne</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138</cp:revision>
  <dcterms:created xsi:type="dcterms:W3CDTF">2023-04-29T09:08:23Z</dcterms:created>
  <dcterms:modified xsi:type="dcterms:W3CDTF">2023-07-28T08:52:43Z</dcterms:modified>
</cp:coreProperties>
</file>