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480" r:id="rId5"/>
    <p:sldId id="303" r:id="rId6"/>
    <p:sldId id="271" r:id="rId7"/>
    <p:sldId id="501" r:id="rId8"/>
    <p:sldId id="503" r:id="rId9"/>
    <p:sldId id="505" r:id="rId10"/>
    <p:sldId id="506" r:id="rId11"/>
    <p:sldId id="507" r:id="rId12"/>
    <p:sldId id="508" r:id="rId13"/>
    <p:sldId id="509" r:id="rId14"/>
    <p:sldId id="510" r:id="rId15"/>
    <p:sldId id="511" r:id="rId16"/>
    <p:sldId id="513" r:id="rId17"/>
    <p:sldId id="514" r:id="rId18"/>
    <p:sldId id="515" r:id="rId19"/>
    <p:sldId id="516" r:id="rId20"/>
    <p:sldId id="517" r:id="rId21"/>
    <p:sldId id="518" r:id="rId22"/>
    <p:sldId id="519" r:id="rId23"/>
    <p:sldId id="520" r:id="rId24"/>
    <p:sldId id="521" r:id="rId25"/>
    <p:sldId id="522" r:id="rId26"/>
    <p:sldId id="524" r:id="rId27"/>
    <p:sldId id="525" r:id="rId28"/>
    <p:sldId id="526" r:id="rId29"/>
    <p:sldId id="527" r:id="rId30"/>
    <p:sldId id="528" r:id="rId31"/>
    <p:sldId id="529" r:id="rId32"/>
    <p:sldId id="530" r:id="rId33"/>
    <p:sldId id="531" r:id="rId34"/>
    <p:sldId id="532" r:id="rId35"/>
    <p:sldId id="533" r:id="rId36"/>
    <p:sldId id="534" r:id="rId37"/>
    <p:sldId id="535" r:id="rId38"/>
    <p:sldId id="536" r:id="rId39"/>
    <p:sldId id="538" r:id="rId40"/>
    <p:sldId id="539" r:id="rId41"/>
    <p:sldId id="540" r:id="rId42"/>
    <p:sldId id="541" r:id="rId43"/>
    <p:sldId id="542" r:id="rId44"/>
    <p:sldId id="543" r:id="rId45"/>
    <p:sldId id="544" r:id="rId46"/>
    <p:sldId id="546" r:id="rId47"/>
    <p:sldId id="545" r:id="rId48"/>
    <p:sldId id="547" r:id="rId49"/>
    <p:sldId id="551" r:id="rId50"/>
    <p:sldId id="553" r:id="rId51"/>
    <p:sldId id="548" r:id="rId52"/>
    <p:sldId id="559" r:id="rId53"/>
    <p:sldId id="560" r:id="rId54"/>
    <p:sldId id="552" r:id="rId55"/>
    <p:sldId id="554" r:id="rId56"/>
    <p:sldId id="556"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1"/>
            <p14:sldId id="503"/>
            <p14:sldId id="505"/>
            <p14:sldId id="506"/>
            <p14:sldId id="507"/>
            <p14:sldId id="508"/>
            <p14:sldId id="509"/>
            <p14:sldId id="510"/>
            <p14:sldId id="511"/>
            <p14:sldId id="513"/>
            <p14:sldId id="514"/>
            <p14:sldId id="515"/>
            <p14:sldId id="516"/>
            <p14:sldId id="517"/>
            <p14:sldId id="518"/>
            <p14:sldId id="519"/>
            <p14:sldId id="520"/>
            <p14:sldId id="521"/>
            <p14:sldId id="522"/>
            <p14:sldId id="524"/>
            <p14:sldId id="525"/>
            <p14:sldId id="526"/>
            <p14:sldId id="527"/>
            <p14:sldId id="528"/>
            <p14:sldId id="529"/>
            <p14:sldId id="530"/>
            <p14:sldId id="531"/>
            <p14:sldId id="532"/>
            <p14:sldId id="533"/>
            <p14:sldId id="534"/>
            <p14:sldId id="535"/>
            <p14:sldId id="536"/>
            <p14:sldId id="538"/>
            <p14:sldId id="539"/>
            <p14:sldId id="540"/>
            <p14:sldId id="541"/>
            <p14:sldId id="542"/>
            <p14:sldId id="543"/>
            <p14:sldId id="544"/>
            <p14:sldId id="546"/>
            <p14:sldId id="545"/>
            <p14:sldId id="547"/>
            <p14:sldId id="551"/>
            <p14:sldId id="553"/>
            <p14:sldId id="548"/>
            <p14:sldId id="559"/>
            <p14:sldId id="560"/>
            <p14:sldId id="552"/>
            <p14:sldId id="554"/>
            <p14:sldId id="5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93738" autoAdjust="0"/>
  </p:normalViewPr>
  <p:slideViewPr>
    <p:cSldViewPr snapToGrid="0">
      <p:cViewPr varScale="1">
        <p:scale>
          <a:sx n="91" d="100"/>
          <a:sy n="91" d="100"/>
        </p:scale>
        <p:origin x="451"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8A596F-B3A5-42CA-9CEE-29E5ED494C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CA113EEF-596E-41F7-B4E4-690B7E6C7FE5}">
      <dgm:prSet phldrT="[Text]" custT="1"/>
      <dgm:spPr>
        <a:xfrm>
          <a:off x="2167234" y="0"/>
          <a:ext cx="7952419" cy="98838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800" dirty="0">
              <a:solidFill>
                <a:sysClr val="window" lastClr="FFFFFF"/>
              </a:solidFill>
              <a:latin typeface="Calibri" panose="020F0502020204030204"/>
              <a:ea typeface="+mn-ea"/>
              <a:cs typeface="+mn-cs"/>
            </a:rPr>
            <a:t>Project management in a nutshell</a:t>
          </a:r>
        </a:p>
      </dgm:t>
    </dgm:pt>
    <dgm:pt modelId="{25B16797-3F35-4563-A0DB-886BD653D813}" type="parTrans" cxnId="{85965174-105D-410B-9740-658E61BDD067}">
      <dgm:prSet/>
      <dgm:spPr/>
      <dgm:t>
        <a:bodyPr/>
        <a:lstStyle/>
        <a:p>
          <a:endParaRPr lang="en-US" sz="1400"/>
        </a:p>
      </dgm:t>
    </dgm:pt>
    <dgm:pt modelId="{1602EC7C-C3B1-43A0-8FDE-1DBAA53A7A0D}" type="sibTrans" cxnId="{85965174-105D-410B-9740-658E61BDD067}">
      <dgm:prSet/>
      <dgm:spPr/>
      <dgm:t>
        <a:bodyPr/>
        <a:lstStyle/>
        <a:p>
          <a:endParaRPr lang="en-US" sz="1400"/>
        </a:p>
      </dgm:t>
    </dgm:pt>
    <dgm:pt modelId="{DE5EA167-5A0B-47B4-AB4E-66DD2E454F03}" type="asst">
      <dgm:prSet phldrT="[Text]" custT="1"/>
      <dgm:spPr>
        <a:xfrm rot="10800000" flipV="1">
          <a:off x="4168570" y="1107419"/>
          <a:ext cx="2050759" cy="699477"/>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Methodology</a:t>
          </a:r>
        </a:p>
      </dgm:t>
    </dgm:pt>
    <dgm:pt modelId="{1FEAA28F-90AD-4D5A-B25F-9B97A85664E1}" type="parTrans" cxnId="{53BC1FF1-17B9-407D-9D5B-26D39BDAD4EC}">
      <dgm:prSet/>
      <dgm:spPr>
        <a:xfrm>
          <a:off x="6097724" y="988388"/>
          <a:ext cx="91440" cy="468769"/>
        </a:xfrm>
        <a:custGeom>
          <a:avLst/>
          <a:gdLst/>
          <a:ahLst/>
          <a:cxnLst/>
          <a:rect l="0" t="0" r="0" b="0"/>
          <a:pathLst>
            <a:path>
              <a:moveTo>
                <a:pt x="45720" y="0"/>
              </a:moveTo>
              <a:lnTo>
                <a:pt x="121605" y="46876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48261016-AC79-4AC4-93E3-B11BA8563C00}" type="sibTrans" cxnId="{53BC1FF1-17B9-407D-9D5B-26D39BDAD4EC}">
      <dgm:prSet/>
      <dgm:spPr/>
      <dgm:t>
        <a:bodyPr/>
        <a:lstStyle/>
        <a:p>
          <a:endParaRPr lang="en-US" sz="1400"/>
        </a:p>
      </dgm:t>
    </dgm:pt>
    <dgm:pt modelId="{26E6A92E-FE22-4F9E-8C40-0554D9326097}">
      <dgm:prSet phldrT="[Text]" custT="1"/>
      <dgm:spPr>
        <a:xfrm>
          <a:off x="8681" y="2968373"/>
          <a:ext cx="1333619" cy="529167"/>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Project life cycle</a:t>
          </a:r>
        </a:p>
      </dgm:t>
    </dgm:pt>
    <dgm:pt modelId="{E81CF609-C234-42FC-BB1A-711487D41BB0}" type="parTrans" cxnId="{7638957F-4406-4FD0-87D8-22D0E0D0B378}">
      <dgm:prSet/>
      <dgm:spPr>
        <a:xfrm>
          <a:off x="675491" y="988388"/>
          <a:ext cx="5467953" cy="1979985"/>
        </a:xfrm>
        <a:custGeom>
          <a:avLst/>
          <a:gdLst/>
          <a:ahLst/>
          <a:cxnLst/>
          <a:rect l="0" t="0" r="0" b="0"/>
          <a:pathLst>
            <a:path>
              <a:moveTo>
                <a:pt x="5467953" y="0"/>
              </a:moveTo>
              <a:lnTo>
                <a:pt x="5467953"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6025D7C6-86E7-4A6A-84BD-2AF1556B0697}" type="sibTrans" cxnId="{7638957F-4406-4FD0-87D8-22D0E0D0B378}">
      <dgm:prSet/>
      <dgm:spPr/>
      <dgm:t>
        <a:bodyPr/>
        <a:lstStyle/>
        <a:p>
          <a:endParaRPr lang="en-US" sz="1400"/>
        </a:p>
      </dgm:t>
    </dgm:pt>
    <dgm:pt modelId="{71440C36-06B8-4BE5-873C-48F6E1A18EAA}">
      <dgm:prSet phldrT="[Text]" custT="1"/>
      <dgm:spPr>
        <a:xfrm>
          <a:off x="1553710" y="2968373"/>
          <a:ext cx="1417690" cy="1228871"/>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Project requirements definition</a:t>
          </a:r>
        </a:p>
      </dgm:t>
    </dgm:pt>
    <dgm:pt modelId="{7FCE84ED-F7FE-48A1-8F4E-1091E378D620}" type="parTrans" cxnId="{9CADF5BB-D5F3-45C4-AEC7-06154EFD0367}">
      <dgm:prSet/>
      <dgm:spPr>
        <a:xfrm>
          <a:off x="2262555" y="988388"/>
          <a:ext cx="3880889" cy="1979985"/>
        </a:xfrm>
        <a:custGeom>
          <a:avLst/>
          <a:gdLst/>
          <a:ahLst/>
          <a:cxnLst/>
          <a:rect l="0" t="0" r="0" b="0"/>
          <a:pathLst>
            <a:path>
              <a:moveTo>
                <a:pt x="3880889" y="0"/>
              </a:moveTo>
              <a:lnTo>
                <a:pt x="3880889"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36164555-BB10-438A-B026-609CE1B5312A}" type="sibTrans" cxnId="{9CADF5BB-D5F3-45C4-AEC7-06154EFD0367}">
      <dgm:prSet/>
      <dgm:spPr/>
      <dgm:t>
        <a:bodyPr/>
        <a:lstStyle/>
        <a:p>
          <a:endParaRPr lang="en-US" sz="1400"/>
        </a:p>
      </dgm:t>
    </dgm:pt>
    <dgm:pt modelId="{A98F02B6-1D2E-4C12-BF37-F642A052CF9D}">
      <dgm:prSet custT="1"/>
      <dgm:spPr>
        <a:xfrm>
          <a:off x="3182809" y="2968373"/>
          <a:ext cx="1561176" cy="145720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Understanding the project business case</a:t>
          </a:r>
        </a:p>
      </dgm:t>
    </dgm:pt>
    <dgm:pt modelId="{47674C61-970E-4171-B691-25E72BEABEF2}" type="parTrans" cxnId="{D675D4DE-3124-4DCD-ADF0-CD7BB4FC7B55}">
      <dgm:prSet/>
      <dgm:spPr>
        <a:xfrm>
          <a:off x="3963397" y="988388"/>
          <a:ext cx="2180046" cy="1979985"/>
        </a:xfrm>
        <a:custGeom>
          <a:avLst/>
          <a:gdLst/>
          <a:ahLst/>
          <a:cxnLst/>
          <a:rect l="0" t="0" r="0" b="0"/>
          <a:pathLst>
            <a:path>
              <a:moveTo>
                <a:pt x="2180046" y="0"/>
              </a:moveTo>
              <a:lnTo>
                <a:pt x="2180046"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6CA8FAD3-B252-43EE-B922-7FCAD136AC50}" type="sibTrans" cxnId="{D675D4DE-3124-4DCD-ADF0-CD7BB4FC7B55}">
      <dgm:prSet/>
      <dgm:spPr/>
      <dgm:t>
        <a:bodyPr/>
        <a:lstStyle/>
        <a:p>
          <a:endParaRPr lang="en-US" sz="1400"/>
        </a:p>
      </dgm:t>
    </dgm:pt>
    <dgm:pt modelId="{AD5CF201-45F8-4FBA-A6C9-79870A5C7997}">
      <dgm:prSet custT="1"/>
      <dgm:spPr>
        <a:xfrm>
          <a:off x="4955395" y="2968373"/>
          <a:ext cx="1006710" cy="7037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Project ranking matrix</a:t>
          </a:r>
        </a:p>
      </dgm:t>
    </dgm:pt>
    <dgm:pt modelId="{FAA37451-FCA9-4A6B-9A37-C0F1FEB10D95}" type="parTrans" cxnId="{606CD43E-D13E-4922-8E6C-BC92AE052877}">
      <dgm:prSet/>
      <dgm:spPr>
        <a:xfrm>
          <a:off x="5458750" y="988388"/>
          <a:ext cx="684694" cy="1979985"/>
        </a:xfrm>
        <a:custGeom>
          <a:avLst/>
          <a:gdLst/>
          <a:ahLst/>
          <a:cxnLst/>
          <a:rect l="0" t="0" r="0" b="0"/>
          <a:pathLst>
            <a:path>
              <a:moveTo>
                <a:pt x="684694" y="0"/>
              </a:moveTo>
              <a:lnTo>
                <a:pt x="684694"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7C2FC554-4277-43CB-A8DE-A74467132CC3}" type="sibTrans" cxnId="{606CD43E-D13E-4922-8E6C-BC92AE052877}">
      <dgm:prSet/>
      <dgm:spPr/>
      <dgm:t>
        <a:bodyPr/>
        <a:lstStyle/>
        <a:p>
          <a:endParaRPr lang="en-US" sz="1400"/>
        </a:p>
      </dgm:t>
    </dgm:pt>
    <dgm:pt modelId="{BB103BC4-13C0-4126-B9DD-302BE4DA8F46}">
      <dgm:prSet custT="1"/>
      <dgm:spPr>
        <a:xfrm>
          <a:off x="6202206" y="2993194"/>
          <a:ext cx="1006710" cy="133615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How to evaluate and prioritize IT project proposals</a:t>
          </a:r>
        </a:p>
      </dgm:t>
    </dgm:pt>
    <dgm:pt modelId="{01268A80-D1F7-409D-87F7-0AB378D7AD5D}" type="parTrans" cxnId="{2D5E8C89-4698-4E93-A820-8CB143C61AB1}">
      <dgm:prSet/>
      <dgm:spPr>
        <a:xfrm>
          <a:off x="6143444" y="988388"/>
          <a:ext cx="562116" cy="2004806"/>
        </a:xfrm>
        <a:custGeom>
          <a:avLst/>
          <a:gdLst/>
          <a:ahLst/>
          <a:cxnLst/>
          <a:rect l="0" t="0" r="0" b="0"/>
          <a:pathLst>
            <a:path>
              <a:moveTo>
                <a:pt x="0" y="0"/>
              </a:moveTo>
              <a:lnTo>
                <a:pt x="0" y="1899101"/>
              </a:lnTo>
              <a:lnTo>
                <a:pt x="562116" y="1899101"/>
              </a:lnTo>
              <a:lnTo>
                <a:pt x="562116" y="200480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2DFA9988-0B07-41AD-826E-D5E3862571CA}" type="sibTrans" cxnId="{2D5E8C89-4698-4E93-A820-8CB143C61AB1}">
      <dgm:prSet/>
      <dgm:spPr/>
      <dgm:t>
        <a:bodyPr/>
        <a:lstStyle/>
        <a:p>
          <a:endParaRPr lang="en-US" sz="1400"/>
        </a:p>
      </dgm:t>
    </dgm:pt>
    <dgm:pt modelId="{9F78AB70-FBF5-41E3-BC1E-9A63191A9807}">
      <dgm:prSet custT="1"/>
      <dgm:spPr>
        <a:xfrm>
          <a:off x="7391634" y="2968373"/>
          <a:ext cx="1006710" cy="12845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Quality management</a:t>
          </a:r>
        </a:p>
      </dgm:t>
    </dgm:pt>
    <dgm:pt modelId="{D261A7A2-6AED-43CA-A906-FEAC16DD747E}" type="parTrans" cxnId="{CF9E8543-6CBD-49DE-BB63-14E98736EABD}">
      <dgm:prSet/>
      <dgm:spPr>
        <a:xfrm>
          <a:off x="6143444" y="988388"/>
          <a:ext cx="1751545" cy="1979985"/>
        </a:xfrm>
        <a:custGeom>
          <a:avLst/>
          <a:gdLst/>
          <a:ahLst/>
          <a:cxnLst/>
          <a:rect l="0" t="0" r="0" b="0"/>
          <a:pathLst>
            <a:path>
              <a:moveTo>
                <a:pt x="0" y="0"/>
              </a:moveTo>
              <a:lnTo>
                <a:pt x="0" y="1874280"/>
              </a:lnTo>
              <a:lnTo>
                <a:pt x="1751545" y="1874280"/>
              </a:lnTo>
              <a:lnTo>
                <a:pt x="1751545"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BCBFEDB2-27CD-4F41-8CA0-47898CDB5290}" type="sibTrans" cxnId="{CF9E8543-6CBD-49DE-BB63-14E98736EABD}">
      <dgm:prSet/>
      <dgm:spPr/>
      <dgm:t>
        <a:bodyPr/>
        <a:lstStyle/>
        <a:p>
          <a:endParaRPr lang="en-US" sz="1400"/>
        </a:p>
      </dgm:t>
    </dgm:pt>
    <dgm:pt modelId="{5420ECE0-F7EC-43B9-9F63-3154CC4B020E}">
      <dgm:prSet custT="1"/>
      <dgm:spPr>
        <a:xfrm>
          <a:off x="8609754" y="2968373"/>
          <a:ext cx="1006710" cy="121269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Sponsor and supplier agreements</a:t>
          </a:r>
        </a:p>
      </dgm:t>
    </dgm:pt>
    <dgm:pt modelId="{6F37E189-3160-4D21-B491-817B200FEEFE}" type="parTrans" cxnId="{CA23DBC6-1463-4292-AFCD-84C0552574BA}">
      <dgm:prSet/>
      <dgm:spPr>
        <a:xfrm>
          <a:off x="6143444" y="988388"/>
          <a:ext cx="2969665" cy="1979985"/>
        </a:xfrm>
        <a:custGeom>
          <a:avLst/>
          <a:gdLst/>
          <a:ahLst/>
          <a:cxnLst/>
          <a:rect l="0" t="0" r="0" b="0"/>
          <a:pathLst>
            <a:path>
              <a:moveTo>
                <a:pt x="0" y="0"/>
              </a:moveTo>
              <a:lnTo>
                <a:pt x="0" y="1874280"/>
              </a:lnTo>
              <a:lnTo>
                <a:pt x="2969665" y="1874280"/>
              </a:lnTo>
              <a:lnTo>
                <a:pt x="2969665"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08C039EF-5BC3-4739-A77C-0565A363A38F}" type="sibTrans" cxnId="{CA23DBC6-1463-4292-AFCD-84C0552574BA}">
      <dgm:prSet/>
      <dgm:spPr/>
      <dgm:t>
        <a:bodyPr/>
        <a:lstStyle/>
        <a:p>
          <a:endParaRPr lang="en-US" sz="1400"/>
        </a:p>
      </dgm:t>
    </dgm:pt>
    <dgm:pt modelId="{CAB86F8D-084C-4B7F-A835-F5DB38376B26}">
      <dgm:prSet custT="1"/>
      <dgm:spPr>
        <a:xfrm>
          <a:off x="9827874" y="2968373"/>
          <a:ext cx="1006710" cy="74809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Microsoft Project 2010</a:t>
          </a:r>
        </a:p>
      </dgm:t>
    </dgm:pt>
    <dgm:pt modelId="{7377E956-5B5C-409B-AD78-7393261D82E9}" type="parTrans" cxnId="{9BE40861-51D4-4352-A282-45BCB0FEF3C6}">
      <dgm:prSet/>
      <dgm:spPr>
        <a:xfrm>
          <a:off x="6143444" y="988388"/>
          <a:ext cx="4187784" cy="1979985"/>
        </a:xfrm>
        <a:custGeom>
          <a:avLst/>
          <a:gdLst/>
          <a:ahLst/>
          <a:cxnLst/>
          <a:rect l="0" t="0" r="0" b="0"/>
          <a:pathLst>
            <a:path>
              <a:moveTo>
                <a:pt x="0" y="0"/>
              </a:moveTo>
              <a:lnTo>
                <a:pt x="0" y="1874280"/>
              </a:lnTo>
              <a:lnTo>
                <a:pt x="4187784" y="1874280"/>
              </a:lnTo>
              <a:lnTo>
                <a:pt x="4187784"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7E90D827-3D11-4A04-BA6E-1CE689A7B855}" type="sibTrans" cxnId="{9BE40861-51D4-4352-A282-45BCB0FEF3C6}">
      <dgm:prSet/>
      <dgm:spPr/>
      <dgm:t>
        <a:bodyPr/>
        <a:lstStyle/>
        <a:p>
          <a:endParaRPr lang="en-US" sz="1400"/>
        </a:p>
      </dgm:t>
    </dgm:pt>
    <dgm:pt modelId="{7F2A9048-8598-4085-8A43-DADEBCE3C377}">
      <dgm:prSet custT="1"/>
      <dgm:spPr>
        <a:xfrm>
          <a:off x="11045993" y="2968373"/>
          <a:ext cx="1006710" cy="50335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Challenging</a:t>
          </a:r>
        </a:p>
      </dgm:t>
    </dgm:pt>
    <dgm:pt modelId="{CD0228CC-1F5F-4398-9DEF-38642AB03146}" type="parTrans" cxnId="{E7F146EC-89DF-4FA3-9DA8-15A7BDA48C2A}">
      <dgm:prSet/>
      <dgm:spPr>
        <a:xfrm>
          <a:off x="6143444" y="988388"/>
          <a:ext cx="5405904" cy="1979985"/>
        </a:xfrm>
        <a:custGeom>
          <a:avLst/>
          <a:gdLst/>
          <a:ahLst/>
          <a:cxnLst/>
          <a:rect l="0" t="0" r="0" b="0"/>
          <a:pathLst>
            <a:path>
              <a:moveTo>
                <a:pt x="0" y="0"/>
              </a:moveTo>
              <a:lnTo>
                <a:pt x="0" y="1874280"/>
              </a:lnTo>
              <a:lnTo>
                <a:pt x="5405904" y="1874280"/>
              </a:lnTo>
              <a:lnTo>
                <a:pt x="5405904"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3CF46652-3933-4424-B5E1-ED0C29B3F348}" type="sibTrans" cxnId="{E7F146EC-89DF-4FA3-9DA8-15A7BDA48C2A}">
      <dgm:prSet/>
      <dgm:spPr/>
      <dgm:t>
        <a:bodyPr/>
        <a:lstStyle/>
        <a:p>
          <a:endParaRPr lang="en-US" sz="1400"/>
        </a:p>
      </dgm:t>
    </dgm:pt>
    <dgm:pt modelId="{2B3C6324-488F-444A-A950-C21126F2C66F}" type="pres">
      <dgm:prSet presAssocID="{A18A596F-B3A5-42CA-9CEE-29E5ED494C00}" presName="hierChild1" presStyleCnt="0">
        <dgm:presLayoutVars>
          <dgm:orgChart val="1"/>
          <dgm:chPref val="1"/>
          <dgm:dir/>
          <dgm:animOne val="branch"/>
          <dgm:animLvl val="lvl"/>
          <dgm:resizeHandles/>
        </dgm:presLayoutVars>
      </dgm:prSet>
      <dgm:spPr/>
    </dgm:pt>
    <dgm:pt modelId="{CADA7D07-1280-4D37-A7F5-59E89ABBF73D}" type="pres">
      <dgm:prSet presAssocID="{CA113EEF-596E-41F7-B4E4-690B7E6C7FE5}" presName="hierRoot1" presStyleCnt="0">
        <dgm:presLayoutVars>
          <dgm:hierBranch val="init"/>
        </dgm:presLayoutVars>
      </dgm:prSet>
      <dgm:spPr/>
    </dgm:pt>
    <dgm:pt modelId="{09FE95D2-4F31-4EEE-B6BC-7FA8D36AD01E}" type="pres">
      <dgm:prSet presAssocID="{CA113EEF-596E-41F7-B4E4-690B7E6C7FE5}" presName="rootComposite1" presStyleCnt="0"/>
      <dgm:spPr/>
    </dgm:pt>
    <dgm:pt modelId="{3C6A4B8A-DC10-4F12-9AC2-36867E7A8E06}" type="pres">
      <dgm:prSet presAssocID="{CA113EEF-596E-41F7-B4E4-690B7E6C7FE5}" presName="rootText1" presStyleLbl="node0" presStyleIdx="0" presStyleCnt="1" custScaleX="789941" custScaleY="196360" custLinFactY="-100000" custLinFactNeighborX="11200" custLinFactNeighborY="-116252">
        <dgm:presLayoutVars>
          <dgm:chPref val="3"/>
        </dgm:presLayoutVars>
      </dgm:prSet>
      <dgm:spPr/>
    </dgm:pt>
    <dgm:pt modelId="{01F35178-AF48-4566-B921-181F1B133A2F}" type="pres">
      <dgm:prSet presAssocID="{CA113EEF-596E-41F7-B4E4-690B7E6C7FE5}" presName="rootConnector1" presStyleLbl="node1" presStyleIdx="0" presStyleCnt="0"/>
      <dgm:spPr/>
    </dgm:pt>
    <dgm:pt modelId="{4EAA9DE2-7AED-48C0-AA5C-FE51E7B0D5C2}" type="pres">
      <dgm:prSet presAssocID="{CA113EEF-596E-41F7-B4E4-690B7E6C7FE5}" presName="hierChild2" presStyleCnt="0"/>
      <dgm:spPr/>
    </dgm:pt>
    <dgm:pt modelId="{F8545683-2090-4319-B725-FC031A9EB1D6}" type="pres">
      <dgm:prSet presAssocID="{E81CF609-C234-42FC-BB1A-711487D41BB0}" presName="Name37" presStyleLbl="parChTrans1D2" presStyleIdx="0" presStyleCnt="10"/>
      <dgm:spPr/>
    </dgm:pt>
    <dgm:pt modelId="{65C0C126-8737-45EC-B0BD-19477B4A707D}" type="pres">
      <dgm:prSet presAssocID="{26E6A92E-FE22-4F9E-8C40-0554D9326097}" presName="hierRoot2" presStyleCnt="0">
        <dgm:presLayoutVars>
          <dgm:hierBranch val="init"/>
        </dgm:presLayoutVars>
      </dgm:prSet>
      <dgm:spPr/>
    </dgm:pt>
    <dgm:pt modelId="{231AC876-EBA1-4005-B689-F7E331F398DE}" type="pres">
      <dgm:prSet presAssocID="{26E6A92E-FE22-4F9E-8C40-0554D9326097}" presName="rootComposite" presStyleCnt="0"/>
      <dgm:spPr/>
    </dgm:pt>
    <dgm:pt modelId="{FD30AE26-6486-41CD-BC2E-A5EA6A921F8C}" type="pres">
      <dgm:prSet presAssocID="{26E6A92E-FE22-4F9E-8C40-0554D9326097}" presName="rootText" presStyleLbl="node2" presStyleIdx="0" presStyleCnt="9" custScaleX="132473" custScaleY="105128">
        <dgm:presLayoutVars>
          <dgm:chPref val="3"/>
        </dgm:presLayoutVars>
      </dgm:prSet>
      <dgm:spPr/>
    </dgm:pt>
    <dgm:pt modelId="{187F3867-1CF9-40C5-918B-F35E8C924D3B}" type="pres">
      <dgm:prSet presAssocID="{26E6A92E-FE22-4F9E-8C40-0554D9326097}" presName="rootConnector" presStyleLbl="node2" presStyleIdx="0" presStyleCnt="9"/>
      <dgm:spPr/>
    </dgm:pt>
    <dgm:pt modelId="{9720C07D-54D2-48D7-8D9E-FB3423BAB5C1}" type="pres">
      <dgm:prSet presAssocID="{26E6A92E-FE22-4F9E-8C40-0554D9326097}" presName="hierChild4" presStyleCnt="0"/>
      <dgm:spPr/>
    </dgm:pt>
    <dgm:pt modelId="{1C452049-1845-47D0-92EE-C77C25555FAB}" type="pres">
      <dgm:prSet presAssocID="{26E6A92E-FE22-4F9E-8C40-0554D9326097}" presName="hierChild5" presStyleCnt="0"/>
      <dgm:spPr/>
    </dgm:pt>
    <dgm:pt modelId="{002D1179-51DF-4141-BFDA-B6D048FBB844}" type="pres">
      <dgm:prSet presAssocID="{7FCE84ED-F7FE-48A1-8F4E-1091E378D620}" presName="Name37" presStyleLbl="parChTrans1D2" presStyleIdx="1" presStyleCnt="10"/>
      <dgm:spPr/>
    </dgm:pt>
    <dgm:pt modelId="{1329E241-01D1-4568-A4E1-0315A2CAB9ED}" type="pres">
      <dgm:prSet presAssocID="{71440C36-06B8-4BE5-873C-48F6E1A18EAA}" presName="hierRoot2" presStyleCnt="0">
        <dgm:presLayoutVars>
          <dgm:hierBranch val="init"/>
        </dgm:presLayoutVars>
      </dgm:prSet>
      <dgm:spPr/>
    </dgm:pt>
    <dgm:pt modelId="{69AA5A57-0FFA-46F7-9311-77079C009E1D}" type="pres">
      <dgm:prSet presAssocID="{71440C36-06B8-4BE5-873C-48F6E1A18EAA}" presName="rootComposite" presStyleCnt="0"/>
      <dgm:spPr/>
    </dgm:pt>
    <dgm:pt modelId="{3AE83E3D-6CA3-46BA-8434-44B5D16E2D73}" type="pres">
      <dgm:prSet presAssocID="{71440C36-06B8-4BE5-873C-48F6E1A18EAA}" presName="rootText" presStyleLbl="node2" presStyleIdx="1" presStyleCnt="9" custScaleX="140824" custScaleY="244136">
        <dgm:presLayoutVars>
          <dgm:chPref val="3"/>
        </dgm:presLayoutVars>
      </dgm:prSet>
      <dgm:spPr/>
    </dgm:pt>
    <dgm:pt modelId="{0A197A25-AF43-4790-8E78-6A81C6B173BA}" type="pres">
      <dgm:prSet presAssocID="{71440C36-06B8-4BE5-873C-48F6E1A18EAA}" presName="rootConnector" presStyleLbl="node2" presStyleIdx="1" presStyleCnt="9"/>
      <dgm:spPr/>
    </dgm:pt>
    <dgm:pt modelId="{09D88215-5472-47C7-B67B-D8555DAAA97F}" type="pres">
      <dgm:prSet presAssocID="{71440C36-06B8-4BE5-873C-48F6E1A18EAA}" presName="hierChild4" presStyleCnt="0"/>
      <dgm:spPr/>
    </dgm:pt>
    <dgm:pt modelId="{0A748F50-016D-47B6-877D-C64795AEF30E}" type="pres">
      <dgm:prSet presAssocID="{71440C36-06B8-4BE5-873C-48F6E1A18EAA}" presName="hierChild5" presStyleCnt="0"/>
      <dgm:spPr/>
    </dgm:pt>
    <dgm:pt modelId="{F063B3F9-53DC-4CA1-8242-8E31DC82B21C}" type="pres">
      <dgm:prSet presAssocID="{47674C61-970E-4171-B691-25E72BEABEF2}" presName="Name37" presStyleLbl="parChTrans1D2" presStyleIdx="2" presStyleCnt="10"/>
      <dgm:spPr/>
    </dgm:pt>
    <dgm:pt modelId="{7DD44065-5877-46E5-8A99-8009993D9D2F}" type="pres">
      <dgm:prSet presAssocID="{A98F02B6-1D2E-4C12-BF37-F642A052CF9D}" presName="hierRoot2" presStyleCnt="0">
        <dgm:presLayoutVars>
          <dgm:hierBranch val="init"/>
        </dgm:presLayoutVars>
      </dgm:prSet>
      <dgm:spPr/>
    </dgm:pt>
    <dgm:pt modelId="{85914137-FD8F-43D8-9DB3-03B9E2399E0F}" type="pres">
      <dgm:prSet presAssocID="{A98F02B6-1D2E-4C12-BF37-F642A052CF9D}" presName="rootComposite" presStyleCnt="0"/>
      <dgm:spPr/>
    </dgm:pt>
    <dgm:pt modelId="{D3028304-CE81-4AFB-992B-22E60BB64F0F}" type="pres">
      <dgm:prSet presAssocID="{A98F02B6-1D2E-4C12-BF37-F642A052CF9D}" presName="rootText" presStyleLbl="node2" presStyleIdx="2" presStyleCnt="9" custScaleX="155077" custScaleY="289499">
        <dgm:presLayoutVars>
          <dgm:chPref val="3"/>
        </dgm:presLayoutVars>
      </dgm:prSet>
      <dgm:spPr/>
    </dgm:pt>
    <dgm:pt modelId="{27CFB06E-E906-453E-BE36-E16ED0114C8E}" type="pres">
      <dgm:prSet presAssocID="{A98F02B6-1D2E-4C12-BF37-F642A052CF9D}" presName="rootConnector" presStyleLbl="node2" presStyleIdx="2" presStyleCnt="9"/>
      <dgm:spPr/>
    </dgm:pt>
    <dgm:pt modelId="{3DC449C1-677E-4BA9-8CDB-9AD94FA4CF77}" type="pres">
      <dgm:prSet presAssocID="{A98F02B6-1D2E-4C12-BF37-F642A052CF9D}" presName="hierChild4" presStyleCnt="0"/>
      <dgm:spPr/>
    </dgm:pt>
    <dgm:pt modelId="{56834DD5-93B4-4B1F-A5B4-F5BEFD6FA89E}" type="pres">
      <dgm:prSet presAssocID="{A98F02B6-1D2E-4C12-BF37-F642A052CF9D}" presName="hierChild5" presStyleCnt="0"/>
      <dgm:spPr/>
    </dgm:pt>
    <dgm:pt modelId="{D9B0F020-0FA0-465E-87F6-2B0F26FF6C6E}" type="pres">
      <dgm:prSet presAssocID="{FAA37451-FCA9-4A6B-9A37-C0F1FEB10D95}" presName="Name37" presStyleLbl="parChTrans1D2" presStyleIdx="3" presStyleCnt="10"/>
      <dgm:spPr/>
    </dgm:pt>
    <dgm:pt modelId="{6008539D-0074-4B13-BAB8-9064654785BF}" type="pres">
      <dgm:prSet presAssocID="{AD5CF201-45F8-4FBA-A6C9-79870A5C7997}" presName="hierRoot2" presStyleCnt="0">
        <dgm:presLayoutVars>
          <dgm:hierBranch val="init"/>
        </dgm:presLayoutVars>
      </dgm:prSet>
      <dgm:spPr/>
    </dgm:pt>
    <dgm:pt modelId="{9E8AF085-0258-45DE-BE11-6AE7AA8E8EBA}" type="pres">
      <dgm:prSet presAssocID="{AD5CF201-45F8-4FBA-A6C9-79870A5C7997}" presName="rootComposite" presStyleCnt="0"/>
      <dgm:spPr/>
    </dgm:pt>
    <dgm:pt modelId="{6D638CD0-25CC-45E6-85D3-72539E322FAB}" type="pres">
      <dgm:prSet presAssocID="{AD5CF201-45F8-4FBA-A6C9-79870A5C7997}" presName="rootText" presStyleLbl="node2" presStyleIdx="3" presStyleCnt="9" custScaleY="139803">
        <dgm:presLayoutVars>
          <dgm:chPref val="3"/>
        </dgm:presLayoutVars>
      </dgm:prSet>
      <dgm:spPr/>
    </dgm:pt>
    <dgm:pt modelId="{AFDFF78D-E4B4-484E-84EA-0C1DAA195982}" type="pres">
      <dgm:prSet presAssocID="{AD5CF201-45F8-4FBA-A6C9-79870A5C7997}" presName="rootConnector" presStyleLbl="node2" presStyleIdx="3" presStyleCnt="9"/>
      <dgm:spPr/>
    </dgm:pt>
    <dgm:pt modelId="{A4E259A0-9333-47FC-A84A-CEC5FC73D99F}" type="pres">
      <dgm:prSet presAssocID="{AD5CF201-45F8-4FBA-A6C9-79870A5C7997}" presName="hierChild4" presStyleCnt="0"/>
      <dgm:spPr/>
    </dgm:pt>
    <dgm:pt modelId="{69C060AB-D62F-402A-8309-5F2F7E8D9AB0}" type="pres">
      <dgm:prSet presAssocID="{AD5CF201-45F8-4FBA-A6C9-79870A5C7997}" presName="hierChild5" presStyleCnt="0"/>
      <dgm:spPr/>
    </dgm:pt>
    <dgm:pt modelId="{7D9DB051-FF8A-42C9-8611-38FF4A959810}" type="pres">
      <dgm:prSet presAssocID="{01268A80-D1F7-409D-87F7-0AB378D7AD5D}" presName="Name37" presStyleLbl="parChTrans1D2" presStyleIdx="4" presStyleCnt="10"/>
      <dgm:spPr/>
    </dgm:pt>
    <dgm:pt modelId="{DBF37971-E30E-4446-AF8E-8C09D75DFCEA}" type="pres">
      <dgm:prSet presAssocID="{BB103BC4-13C0-4126-B9DD-302BE4DA8F46}" presName="hierRoot2" presStyleCnt="0">
        <dgm:presLayoutVars>
          <dgm:hierBranch val="init"/>
        </dgm:presLayoutVars>
      </dgm:prSet>
      <dgm:spPr/>
    </dgm:pt>
    <dgm:pt modelId="{0D8522C2-5F47-41CD-8C50-2CA1DCED2ABB}" type="pres">
      <dgm:prSet presAssocID="{BB103BC4-13C0-4126-B9DD-302BE4DA8F46}" presName="rootComposite" presStyleCnt="0"/>
      <dgm:spPr/>
    </dgm:pt>
    <dgm:pt modelId="{11722D9D-1A9E-409F-9915-04447CF22ED3}" type="pres">
      <dgm:prSet presAssocID="{BB103BC4-13C0-4126-B9DD-302BE4DA8F46}" presName="rootText" presStyleLbl="node2" presStyleIdx="4" presStyleCnt="9" custScaleY="265449" custLinFactNeighborX="2850" custLinFactNeighborY="4931">
        <dgm:presLayoutVars>
          <dgm:chPref val="3"/>
        </dgm:presLayoutVars>
      </dgm:prSet>
      <dgm:spPr/>
    </dgm:pt>
    <dgm:pt modelId="{7BC6A7CE-742C-46B9-B622-32152EAE739F}" type="pres">
      <dgm:prSet presAssocID="{BB103BC4-13C0-4126-B9DD-302BE4DA8F46}" presName="rootConnector" presStyleLbl="node2" presStyleIdx="4" presStyleCnt="9"/>
      <dgm:spPr/>
    </dgm:pt>
    <dgm:pt modelId="{CAD5DA23-27A0-42E4-BFC2-701CD55D8017}" type="pres">
      <dgm:prSet presAssocID="{BB103BC4-13C0-4126-B9DD-302BE4DA8F46}" presName="hierChild4" presStyleCnt="0"/>
      <dgm:spPr/>
    </dgm:pt>
    <dgm:pt modelId="{6E6CF8B8-054E-493F-89FA-24D1BED2EAE3}" type="pres">
      <dgm:prSet presAssocID="{BB103BC4-13C0-4126-B9DD-302BE4DA8F46}" presName="hierChild5" presStyleCnt="0"/>
      <dgm:spPr/>
    </dgm:pt>
    <dgm:pt modelId="{B03E4E37-83B6-4049-A7B3-96A47F4407B0}" type="pres">
      <dgm:prSet presAssocID="{D261A7A2-6AED-43CA-A906-FEAC16DD747E}" presName="Name37" presStyleLbl="parChTrans1D2" presStyleIdx="5" presStyleCnt="10"/>
      <dgm:spPr/>
    </dgm:pt>
    <dgm:pt modelId="{F1385136-50AD-4392-B715-2D0D50896036}" type="pres">
      <dgm:prSet presAssocID="{9F78AB70-FBF5-41E3-BC1E-9A63191A9807}" presName="hierRoot2" presStyleCnt="0">
        <dgm:presLayoutVars>
          <dgm:hierBranch val="init"/>
        </dgm:presLayoutVars>
      </dgm:prSet>
      <dgm:spPr/>
    </dgm:pt>
    <dgm:pt modelId="{819C24D3-94B6-4CCF-85CC-1663C57444C2}" type="pres">
      <dgm:prSet presAssocID="{9F78AB70-FBF5-41E3-BC1E-9A63191A9807}" presName="rootComposite" presStyleCnt="0"/>
      <dgm:spPr/>
    </dgm:pt>
    <dgm:pt modelId="{20ED332B-6D22-4F2C-9D62-6B0778286CD0}" type="pres">
      <dgm:prSet presAssocID="{9F78AB70-FBF5-41E3-BC1E-9A63191A9807}" presName="rootText" presStyleLbl="node2" presStyleIdx="5" presStyleCnt="9" custScaleX="125140" custScaleY="255195">
        <dgm:presLayoutVars>
          <dgm:chPref val="3"/>
        </dgm:presLayoutVars>
      </dgm:prSet>
      <dgm:spPr/>
    </dgm:pt>
    <dgm:pt modelId="{729CD5FC-3C4A-429A-A641-3962215580BC}" type="pres">
      <dgm:prSet presAssocID="{9F78AB70-FBF5-41E3-BC1E-9A63191A9807}" presName="rootConnector" presStyleLbl="node2" presStyleIdx="5" presStyleCnt="9"/>
      <dgm:spPr/>
    </dgm:pt>
    <dgm:pt modelId="{D1C29E48-5280-4ABB-81FF-62C2F24D7EA5}" type="pres">
      <dgm:prSet presAssocID="{9F78AB70-FBF5-41E3-BC1E-9A63191A9807}" presName="hierChild4" presStyleCnt="0"/>
      <dgm:spPr/>
    </dgm:pt>
    <dgm:pt modelId="{DAB77E6F-4348-458B-971E-E12E82CDB919}" type="pres">
      <dgm:prSet presAssocID="{9F78AB70-FBF5-41E3-BC1E-9A63191A9807}" presName="hierChild5" presStyleCnt="0"/>
      <dgm:spPr/>
    </dgm:pt>
    <dgm:pt modelId="{80B9AFE2-9F3A-4554-8250-DEC71F9841F7}" type="pres">
      <dgm:prSet presAssocID="{6F37E189-3160-4D21-B491-817B200FEEFE}" presName="Name37" presStyleLbl="parChTrans1D2" presStyleIdx="6" presStyleCnt="10"/>
      <dgm:spPr/>
    </dgm:pt>
    <dgm:pt modelId="{E6E6BE42-EB5C-436A-823B-E26479462B29}" type="pres">
      <dgm:prSet presAssocID="{5420ECE0-F7EC-43B9-9F63-3154CC4B020E}" presName="hierRoot2" presStyleCnt="0">
        <dgm:presLayoutVars>
          <dgm:hierBranch val="init"/>
        </dgm:presLayoutVars>
      </dgm:prSet>
      <dgm:spPr/>
    </dgm:pt>
    <dgm:pt modelId="{AE298602-7544-40E8-9ED1-B3DF691FF0FD}" type="pres">
      <dgm:prSet presAssocID="{5420ECE0-F7EC-43B9-9F63-3154CC4B020E}" presName="rootComposite" presStyleCnt="0"/>
      <dgm:spPr/>
    </dgm:pt>
    <dgm:pt modelId="{E3A9CB52-FAC9-4B0D-9289-A6ECBAA900CB}" type="pres">
      <dgm:prSet presAssocID="{5420ECE0-F7EC-43B9-9F63-3154CC4B020E}" presName="rootText" presStyleLbl="node2" presStyleIdx="6" presStyleCnt="9" custScaleY="240923">
        <dgm:presLayoutVars>
          <dgm:chPref val="3"/>
        </dgm:presLayoutVars>
      </dgm:prSet>
      <dgm:spPr/>
    </dgm:pt>
    <dgm:pt modelId="{2B98641E-E32A-417C-B647-AD449D38FC18}" type="pres">
      <dgm:prSet presAssocID="{5420ECE0-F7EC-43B9-9F63-3154CC4B020E}" presName="rootConnector" presStyleLbl="node2" presStyleIdx="6" presStyleCnt="9"/>
      <dgm:spPr/>
    </dgm:pt>
    <dgm:pt modelId="{F825C148-A413-40A9-AE62-8620348C664F}" type="pres">
      <dgm:prSet presAssocID="{5420ECE0-F7EC-43B9-9F63-3154CC4B020E}" presName="hierChild4" presStyleCnt="0"/>
      <dgm:spPr/>
    </dgm:pt>
    <dgm:pt modelId="{843A2617-B6B4-408A-810E-5B81C9263694}" type="pres">
      <dgm:prSet presAssocID="{5420ECE0-F7EC-43B9-9F63-3154CC4B020E}" presName="hierChild5" presStyleCnt="0"/>
      <dgm:spPr/>
    </dgm:pt>
    <dgm:pt modelId="{D3B102D1-7E4B-4392-BA89-A03845B5379A}" type="pres">
      <dgm:prSet presAssocID="{7377E956-5B5C-409B-AD78-7393261D82E9}" presName="Name37" presStyleLbl="parChTrans1D2" presStyleIdx="7" presStyleCnt="10"/>
      <dgm:spPr/>
    </dgm:pt>
    <dgm:pt modelId="{20F3A2D4-31C4-42B4-9535-A82271B95BAB}" type="pres">
      <dgm:prSet presAssocID="{CAB86F8D-084C-4B7F-A835-F5DB38376B26}" presName="hierRoot2" presStyleCnt="0">
        <dgm:presLayoutVars>
          <dgm:hierBranch val="init"/>
        </dgm:presLayoutVars>
      </dgm:prSet>
      <dgm:spPr/>
    </dgm:pt>
    <dgm:pt modelId="{AA12AAD9-C40B-409A-9F5F-04034AD26A6B}" type="pres">
      <dgm:prSet presAssocID="{CAB86F8D-084C-4B7F-A835-F5DB38376B26}" presName="rootComposite" presStyleCnt="0"/>
      <dgm:spPr/>
    </dgm:pt>
    <dgm:pt modelId="{E2E61DDF-53DF-47EE-8128-CE39BC16E3EB}" type="pres">
      <dgm:prSet presAssocID="{CAB86F8D-084C-4B7F-A835-F5DB38376B26}" presName="rootText" presStyleLbl="node2" presStyleIdx="7" presStyleCnt="9" custScaleY="148622">
        <dgm:presLayoutVars>
          <dgm:chPref val="3"/>
        </dgm:presLayoutVars>
      </dgm:prSet>
      <dgm:spPr/>
    </dgm:pt>
    <dgm:pt modelId="{42AE340D-0850-4E60-A0F4-19AEB787F6DD}" type="pres">
      <dgm:prSet presAssocID="{CAB86F8D-084C-4B7F-A835-F5DB38376B26}" presName="rootConnector" presStyleLbl="node2" presStyleIdx="7" presStyleCnt="9"/>
      <dgm:spPr/>
    </dgm:pt>
    <dgm:pt modelId="{13092D05-53C2-4345-AD0A-52921A5B3D93}" type="pres">
      <dgm:prSet presAssocID="{CAB86F8D-084C-4B7F-A835-F5DB38376B26}" presName="hierChild4" presStyleCnt="0"/>
      <dgm:spPr/>
    </dgm:pt>
    <dgm:pt modelId="{E2CBD701-B532-4C3B-814E-376B6E45D560}" type="pres">
      <dgm:prSet presAssocID="{CAB86F8D-084C-4B7F-A835-F5DB38376B26}" presName="hierChild5" presStyleCnt="0"/>
      <dgm:spPr/>
    </dgm:pt>
    <dgm:pt modelId="{AE155100-EAF8-4181-9622-0B2F9D3F95A9}" type="pres">
      <dgm:prSet presAssocID="{CD0228CC-1F5F-4398-9DEF-38642AB03146}" presName="Name37" presStyleLbl="parChTrans1D2" presStyleIdx="8" presStyleCnt="10"/>
      <dgm:spPr/>
    </dgm:pt>
    <dgm:pt modelId="{CB19F05D-BD6F-4B36-9683-24F367E56E96}" type="pres">
      <dgm:prSet presAssocID="{7F2A9048-8598-4085-8A43-DADEBCE3C377}" presName="hierRoot2" presStyleCnt="0">
        <dgm:presLayoutVars>
          <dgm:hierBranch val="init"/>
        </dgm:presLayoutVars>
      </dgm:prSet>
      <dgm:spPr/>
    </dgm:pt>
    <dgm:pt modelId="{8D5CD516-FC78-4125-B196-C8DC89996EDF}" type="pres">
      <dgm:prSet presAssocID="{7F2A9048-8598-4085-8A43-DADEBCE3C377}" presName="rootComposite" presStyleCnt="0"/>
      <dgm:spPr/>
    </dgm:pt>
    <dgm:pt modelId="{3A738C0F-734D-4BBE-9DBD-A14841B1A75E}" type="pres">
      <dgm:prSet presAssocID="{7F2A9048-8598-4085-8A43-DADEBCE3C377}" presName="rootText" presStyleLbl="node2" presStyleIdx="8" presStyleCnt="9">
        <dgm:presLayoutVars>
          <dgm:chPref val="3"/>
        </dgm:presLayoutVars>
      </dgm:prSet>
      <dgm:spPr/>
    </dgm:pt>
    <dgm:pt modelId="{0638453E-52C2-44E1-BFF1-8277AFB61485}" type="pres">
      <dgm:prSet presAssocID="{7F2A9048-8598-4085-8A43-DADEBCE3C377}" presName="rootConnector" presStyleLbl="node2" presStyleIdx="8" presStyleCnt="9"/>
      <dgm:spPr/>
    </dgm:pt>
    <dgm:pt modelId="{23C16067-D45D-42C4-A0EC-E1A0BBFE2199}" type="pres">
      <dgm:prSet presAssocID="{7F2A9048-8598-4085-8A43-DADEBCE3C377}" presName="hierChild4" presStyleCnt="0"/>
      <dgm:spPr/>
    </dgm:pt>
    <dgm:pt modelId="{32A74104-9F54-43A5-ABA6-76453775F0B8}" type="pres">
      <dgm:prSet presAssocID="{7F2A9048-8598-4085-8A43-DADEBCE3C377}" presName="hierChild5" presStyleCnt="0"/>
      <dgm:spPr/>
    </dgm:pt>
    <dgm:pt modelId="{6DC82429-7178-4D3D-849F-C998CC3DA387}" type="pres">
      <dgm:prSet presAssocID="{CA113EEF-596E-41F7-B4E4-690B7E6C7FE5}" presName="hierChild3" presStyleCnt="0"/>
      <dgm:spPr/>
    </dgm:pt>
    <dgm:pt modelId="{3C6D1D8D-5DDA-4FF9-B5F6-936437084A82}" type="pres">
      <dgm:prSet presAssocID="{1FEAA28F-90AD-4D5A-B25F-9B97A85664E1}" presName="Name111" presStyleLbl="parChTrans1D2" presStyleIdx="9" presStyleCnt="10"/>
      <dgm:spPr/>
    </dgm:pt>
    <dgm:pt modelId="{12F9EFC9-842E-45F3-83B7-9E14F7494D81}" type="pres">
      <dgm:prSet presAssocID="{DE5EA167-5A0B-47B4-AB4E-66DD2E454F03}" presName="hierRoot3" presStyleCnt="0">
        <dgm:presLayoutVars>
          <dgm:hierBranch val="init"/>
        </dgm:presLayoutVars>
      </dgm:prSet>
      <dgm:spPr/>
    </dgm:pt>
    <dgm:pt modelId="{33E7B174-98E2-48AA-9005-C0C4BD75D6E2}" type="pres">
      <dgm:prSet presAssocID="{DE5EA167-5A0B-47B4-AB4E-66DD2E454F03}" presName="rootComposite3" presStyleCnt="0"/>
      <dgm:spPr/>
    </dgm:pt>
    <dgm:pt modelId="{D19B941C-CD0E-4EF6-8278-B39897CEDB80}" type="pres">
      <dgm:prSet presAssocID="{DE5EA167-5A0B-47B4-AB4E-66DD2E454F03}" presName="rootText3" presStyleLbl="asst1" presStyleIdx="0" presStyleCnt="1" custAng="10800000" custFlipVert="1" custScaleX="203709" custScaleY="138963" custLinFactY="-88747" custLinFactNeighborX="29238" custLinFactNeighborY="-100000">
        <dgm:presLayoutVars>
          <dgm:chPref val="3"/>
        </dgm:presLayoutVars>
      </dgm:prSet>
      <dgm:spPr/>
    </dgm:pt>
    <dgm:pt modelId="{C96DE4E1-7AF3-4A90-858C-1BDF4B06104B}" type="pres">
      <dgm:prSet presAssocID="{DE5EA167-5A0B-47B4-AB4E-66DD2E454F03}" presName="rootConnector3" presStyleLbl="asst1" presStyleIdx="0" presStyleCnt="1"/>
      <dgm:spPr/>
    </dgm:pt>
    <dgm:pt modelId="{A99538E9-2BA2-45F2-BE93-32FD18D0451E}" type="pres">
      <dgm:prSet presAssocID="{DE5EA167-5A0B-47B4-AB4E-66DD2E454F03}" presName="hierChild6" presStyleCnt="0"/>
      <dgm:spPr/>
    </dgm:pt>
    <dgm:pt modelId="{90507251-9B1F-45A8-B806-64197EF84703}" type="pres">
      <dgm:prSet presAssocID="{DE5EA167-5A0B-47B4-AB4E-66DD2E454F03}" presName="hierChild7" presStyleCnt="0"/>
      <dgm:spPr/>
    </dgm:pt>
  </dgm:ptLst>
  <dgm:cxnLst>
    <dgm:cxn modelId="{D2832C06-424B-44B0-90DB-131A809E57AA}" type="presOf" srcId="{AD5CF201-45F8-4FBA-A6C9-79870A5C7997}" destId="{AFDFF78D-E4B4-484E-84EA-0C1DAA195982}" srcOrd="1" destOrd="0" presId="urn:microsoft.com/office/officeart/2005/8/layout/orgChart1"/>
    <dgm:cxn modelId="{9ACE1923-7EEE-49E4-89A9-1A772388704A}" type="presOf" srcId="{BB103BC4-13C0-4126-B9DD-302BE4DA8F46}" destId="{7BC6A7CE-742C-46B9-B622-32152EAE739F}" srcOrd="1" destOrd="0" presId="urn:microsoft.com/office/officeart/2005/8/layout/orgChart1"/>
    <dgm:cxn modelId="{381A9A25-D350-4977-BB13-DFF34D11D129}" type="presOf" srcId="{CAB86F8D-084C-4B7F-A835-F5DB38376B26}" destId="{E2E61DDF-53DF-47EE-8128-CE39BC16E3EB}" srcOrd="0" destOrd="0" presId="urn:microsoft.com/office/officeart/2005/8/layout/orgChart1"/>
    <dgm:cxn modelId="{AA868026-598F-4CB1-8915-2ECA16D56A46}" type="presOf" srcId="{CA113EEF-596E-41F7-B4E4-690B7E6C7FE5}" destId="{3C6A4B8A-DC10-4F12-9AC2-36867E7A8E06}" srcOrd="0" destOrd="0" presId="urn:microsoft.com/office/officeart/2005/8/layout/orgChart1"/>
    <dgm:cxn modelId="{9864D139-E520-402E-A567-4446F31CBBA3}" type="presOf" srcId="{47674C61-970E-4171-B691-25E72BEABEF2}" destId="{F063B3F9-53DC-4CA1-8242-8E31DC82B21C}" srcOrd="0" destOrd="0" presId="urn:microsoft.com/office/officeart/2005/8/layout/orgChart1"/>
    <dgm:cxn modelId="{F080A13E-061E-4F53-8651-87501D1C922D}" type="presOf" srcId="{DE5EA167-5A0B-47B4-AB4E-66DD2E454F03}" destId="{C96DE4E1-7AF3-4A90-858C-1BDF4B06104B}" srcOrd="1" destOrd="0" presId="urn:microsoft.com/office/officeart/2005/8/layout/orgChart1"/>
    <dgm:cxn modelId="{606CD43E-D13E-4922-8E6C-BC92AE052877}" srcId="{CA113EEF-596E-41F7-B4E4-690B7E6C7FE5}" destId="{AD5CF201-45F8-4FBA-A6C9-79870A5C7997}" srcOrd="4" destOrd="0" parTransId="{FAA37451-FCA9-4A6B-9A37-C0F1FEB10D95}" sibTransId="{7C2FC554-4277-43CB-A8DE-A74467132CC3}"/>
    <dgm:cxn modelId="{60379C5D-BBBD-4806-9763-E25260676C54}" type="presOf" srcId="{71440C36-06B8-4BE5-873C-48F6E1A18EAA}" destId="{0A197A25-AF43-4790-8E78-6A81C6B173BA}" srcOrd="1" destOrd="0" presId="urn:microsoft.com/office/officeart/2005/8/layout/orgChart1"/>
    <dgm:cxn modelId="{9BE40861-51D4-4352-A282-45BCB0FEF3C6}" srcId="{CA113EEF-596E-41F7-B4E4-690B7E6C7FE5}" destId="{CAB86F8D-084C-4B7F-A835-F5DB38376B26}" srcOrd="8" destOrd="0" parTransId="{7377E956-5B5C-409B-AD78-7393261D82E9}" sibTransId="{7E90D827-3D11-4A04-BA6E-1CE689A7B855}"/>
    <dgm:cxn modelId="{CF9E8543-6CBD-49DE-BB63-14E98736EABD}" srcId="{CA113EEF-596E-41F7-B4E4-690B7E6C7FE5}" destId="{9F78AB70-FBF5-41E3-BC1E-9A63191A9807}" srcOrd="6" destOrd="0" parTransId="{D261A7A2-6AED-43CA-A906-FEAC16DD747E}" sibTransId="{BCBFEDB2-27CD-4F41-8CA0-47898CDB5290}"/>
    <dgm:cxn modelId="{77D8BF44-4684-47B7-A6D0-0EB5D4193532}" type="presOf" srcId="{E81CF609-C234-42FC-BB1A-711487D41BB0}" destId="{F8545683-2090-4319-B725-FC031A9EB1D6}" srcOrd="0" destOrd="0" presId="urn:microsoft.com/office/officeart/2005/8/layout/orgChart1"/>
    <dgm:cxn modelId="{49B12D69-DC69-40F8-92FA-041857C84758}" type="presOf" srcId="{5420ECE0-F7EC-43B9-9F63-3154CC4B020E}" destId="{E3A9CB52-FAC9-4B0D-9289-A6ECBAA900CB}" srcOrd="0" destOrd="0" presId="urn:microsoft.com/office/officeart/2005/8/layout/orgChart1"/>
    <dgm:cxn modelId="{5BDEE34F-A5B4-46F7-BCB9-AD53C4C70EFE}" type="presOf" srcId="{A98F02B6-1D2E-4C12-BF37-F642A052CF9D}" destId="{D3028304-CE81-4AFB-992B-22E60BB64F0F}" srcOrd="0" destOrd="0" presId="urn:microsoft.com/office/officeart/2005/8/layout/orgChart1"/>
    <dgm:cxn modelId="{58847750-B9FE-43C8-ABAD-5C55C2F1FFF5}" type="presOf" srcId="{CD0228CC-1F5F-4398-9DEF-38642AB03146}" destId="{AE155100-EAF8-4181-9622-0B2F9D3F95A9}" srcOrd="0" destOrd="0" presId="urn:microsoft.com/office/officeart/2005/8/layout/orgChart1"/>
    <dgm:cxn modelId="{533FF252-E24A-44FC-BBF8-04F3E8C58424}" type="presOf" srcId="{BB103BC4-13C0-4126-B9DD-302BE4DA8F46}" destId="{11722D9D-1A9E-409F-9915-04447CF22ED3}" srcOrd="0" destOrd="0" presId="urn:microsoft.com/office/officeart/2005/8/layout/orgChart1"/>
    <dgm:cxn modelId="{85965174-105D-410B-9740-658E61BDD067}" srcId="{A18A596F-B3A5-42CA-9CEE-29E5ED494C00}" destId="{CA113EEF-596E-41F7-B4E4-690B7E6C7FE5}" srcOrd="0" destOrd="0" parTransId="{25B16797-3F35-4563-A0DB-886BD653D813}" sibTransId="{1602EC7C-C3B1-43A0-8FDE-1DBAA53A7A0D}"/>
    <dgm:cxn modelId="{4067187A-BF75-4253-9F79-D773B7D42338}" type="presOf" srcId="{7377E956-5B5C-409B-AD78-7393261D82E9}" destId="{D3B102D1-7E4B-4392-BA89-A03845B5379A}" srcOrd="0" destOrd="0" presId="urn:microsoft.com/office/officeart/2005/8/layout/orgChart1"/>
    <dgm:cxn modelId="{7638957F-4406-4FD0-87D8-22D0E0D0B378}" srcId="{CA113EEF-596E-41F7-B4E4-690B7E6C7FE5}" destId="{26E6A92E-FE22-4F9E-8C40-0554D9326097}" srcOrd="1" destOrd="0" parTransId="{E81CF609-C234-42FC-BB1A-711487D41BB0}" sibTransId="{6025D7C6-86E7-4A6A-84BD-2AF1556B0697}"/>
    <dgm:cxn modelId="{BD9FA682-F61E-4F42-BA8D-3964ACF001AA}" type="presOf" srcId="{26E6A92E-FE22-4F9E-8C40-0554D9326097}" destId="{187F3867-1CF9-40C5-918B-F35E8C924D3B}" srcOrd="1" destOrd="0" presId="urn:microsoft.com/office/officeart/2005/8/layout/orgChart1"/>
    <dgm:cxn modelId="{2D5E8C89-4698-4E93-A820-8CB143C61AB1}" srcId="{CA113EEF-596E-41F7-B4E4-690B7E6C7FE5}" destId="{BB103BC4-13C0-4126-B9DD-302BE4DA8F46}" srcOrd="5" destOrd="0" parTransId="{01268A80-D1F7-409D-87F7-0AB378D7AD5D}" sibTransId="{2DFA9988-0B07-41AD-826E-D5E3862571CA}"/>
    <dgm:cxn modelId="{EAC1B58E-9B45-4375-AAAD-C930BE78241F}" type="presOf" srcId="{26E6A92E-FE22-4F9E-8C40-0554D9326097}" destId="{FD30AE26-6486-41CD-BC2E-A5EA6A921F8C}" srcOrd="0" destOrd="0" presId="urn:microsoft.com/office/officeart/2005/8/layout/orgChart1"/>
    <dgm:cxn modelId="{6A116B93-30C6-450F-A687-C314C62B44B7}" type="presOf" srcId="{CA113EEF-596E-41F7-B4E4-690B7E6C7FE5}" destId="{01F35178-AF48-4566-B921-181F1B133A2F}" srcOrd="1" destOrd="0" presId="urn:microsoft.com/office/officeart/2005/8/layout/orgChart1"/>
    <dgm:cxn modelId="{0329F594-AD1E-4582-A53A-35F3D8A0DA22}" type="presOf" srcId="{CAB86F8D-084C-4B7F-A835-F5DB38376B26}" destId="{42AE340D-0850-4E60-A0F4-19AEB787F6DD}" srcOrd="1" destOrd="0" presId="urn:microsoft.com/office/officeart/2005/8/layout/orgChart1"/>
    <dgm:cxn modelId="{D61F6295-19BE-4C18-B42A-8A84EE973BE7}" type="presOf" srcId="{01268A80-D1F7-409D-87F7-0AB378D7AD5D}" destId="{7D9DB051-FF8A-42C9-8611-38FF4A959810}" srcOrd="0" destOrd="0" presId="urn:microsoft.com/office/officeart/2005/8/layout/orgChart1"/>
    <dgm:cxn modelId="{4D69AF99-644B-497A-B5D9-C030B2B71FD8}" type="presOf" srcId="{7F2A9048-8598-4085-8A43-DADEBCE3C377}" destId="{0638453E-52C2-44E1-BFF1-8277AFB61485}" srcOrd="1" destOrd="0" presId="urn:microsoft.com/office/officeart/2005/8/layout/orgChart1"/>
    <dgm:cxn modelId="{4E1A699C-F678-45F2-A773-57AB64595FB4}" type="presOf" srcId="{7FCE84ED-F7FE-48A1-8F4E-1091E378D620}" destId="{002D1179-51DF-4141-BFDA-B6D048FBB844}" srcOrd="0" destOrd="0" presId="urn:microsoft.com/office/officeart/2005/8/layout/orgChart1"/>
    <dgm:cxn modelId="{FAA3E5A6-D28D-44F3-ACE8-7A7044D44911}" type="presOf" srcId="{7F2A9048-8598-4085-8A43-DADEBCE3C377}" destId="{3A738C0F-734D-4BBE-9DBD-A14841B1A75E}" srcOrd="0" destOrd="0" presId="urn:microsoft.com/office/officeart/2005/8/layout/orgChart1"/>
    <dgm:cxn modelId="{9DDC03AB-6649-4896-A766-EC8222F55EEB}" type="presOf" srcId="{9F78AB70-FBF5-41E3-BC1E-9A63191A9807}" destId="{729CD5FC-3C4A-429A-A641-3962215580BC}" srcOrd="1" destOrd="0" presId="urn:microsoft.com/office/officeart/2005/8/layout/orgChart1"/>
    <dgm:cxn modelId="{BA4246AF-6ECF-4582-8E8D-BD2C2926D4BC}" type="presOf" srcId="{DE5EA167-5A0B-47B4-AB4E-66DD2E454F03}" destId="{D19B941C-CD0E-4EF6-8278-B39897CEDB80}" srcOrd="0" destOrd="0" presId="urn:microsoft.com/office/officeart/2005/8/layout/orgChart1"/>
    <dgm:cxn modelId="{19B459B2-1CFF-4CBF-B81C-3E4C289F9997}" type="presOf" srcId="{AD5CF201-45F8-4FBA-A6C9-79870A5C7997}" destId="{6D638CD0-25CC-45E6-85D3-72539E322FAB}" srcOrd="0" destOrd="0" presId="urn:microsoft.com/office/officeart/2005/8/layout/orgChart1"/>
    <dgm:cxn modelId="{F5D95EBA-E7A7-49F7-AA91-4A751B987D8A}" type="presOf" srcId="{A98F02B6-1D2E-4C12-BF37-F642A052CF9D}" destId="{27CFB06E-E906-453E-BE36-E16ED0114C8E}" srcOrd="1" destOrd="0" presId="urn:microsoft.com/office/officeart/2005/8/layout/orgChart1"/>
    <dgm:cxn modelId="{9CADF5BB-D5F3-45C4-AEC7-06154EFD0367}" srcId="{CA113EEF-596E-41F7-B4E4-690B7E6C7FE5}" destId="{71440C36-06B8-4BE5-873C-48F6E1A18EAA}" srcOrd="2" destOrd="0" parTransId="{7FCE84ED-F7FE-48A1-8F4E-1091E378D620}" sibTransId="{36164555-BB10-438A-B026-609CE1B5312A}"/>
    <dgm:cxn modelId="{F62035C3-DDC0-4EC4-ACD3-CFB5328C9433}" type="presOf" srcId="{6F37E189-3160-4D21-B491-817B200FEEFE}" destId="{80B9AFE2-9F3A-4554-8250-DEC71F9841F7}" srcOrd="0" destOrd="0" presId="urn:microsoft.com/office/officeart/2005/8/layout/orgChart1"/>
    <dgm:cxn modelId="{CA23DBC6-1463-4292-AFCD-84C0552574BA}" srcId="{CA113EEF-596E-41F7-B4E4-690B7E6C7FE5}" destId="{5420ECE0-F7EC-43B9-9F63-3154CC4B020E}" srcOrd="7" destOrd="0" parTransId="{6F37E189-3160-4D21-B491-817B200FEEFE}" sibTransId="{08C039EF-5BC3-4739-A77C-0565A363A38F}"/>
    <dgm:cxn modelId="{A900BFC9-35CF-4567-8CB9-41C7A57B8498}" type="presOf" srcId="{D261A7A2-6AED-43CA-A906-FEAC16DD747E}" destId="{B03E4E37-83B6-4049-A7B3-96A47F4407B0}" srcOrd="0" destOrd="0" presId="urn:microsoft.com/office/officeart/2005/8/layout/orgChart1"/>
    <dgm:cxn modelId="{5F3AA5D5-67C9-410B-903B-C1373F37B26D}" type="presOf" srcId="{1FEAA28F-90AD-4D5A-B25F-9B97A85664E1}" destId="{3C6D1D8D-5DDA-4FF9-B5F6-936437084A82}" srcOrd="0" destOrd="0" presId="urn:microsoft.com/office/officeart/2005/8/layout/orgChart1"/>
    <dgm:cxn modelId="{15E22FD6-96BA-4110-8C1F-688F76BE9EA6}" type="presOf" srcId="{9F78AB70-FBF5-41E3-BC1E-9A63191A9807}" destId="{20ED332B-6D22-4F2C-9D62-6B0778286CD0}" srcOrd="0" destOrd="0" presId="urn:microsoft.com/office/officeart/2005/8/layout/orgChart1"/>
    <dgm:cxn modelId="{D675D4DE-3124-4DCD-ADF0-CD7BB4FC7B55}" srcId="{CA113EEF-596E-41F7-B4E4-690B7E6C7FE5}" destId="{A98F02B6-1D2E-4C12-BF37-F642A052CF9D}" srcOrd="3" destOrd="0" parTransId="{47674C61-970E-4171-B691-25E72BEABEF2}" sibTransId="{6CA8FAD3-B252-43EE-B922-7FCAD136AC50}"/>
    <dgm:cxn modelId="{2403C5E1-0A85-4888-83B6-1494BDC10CAE}" type="presOf" srcId="{5420ECE0-F7EC-43B9-9F63-3154CC4B020E}" destId="{2B98641E-E32A-417C-B647-AD449D38FC18}" srcOrd="1" destOrd="0" presId="urn:microsoft.com/office/officeart/2005/8/layout/orgChart1"/>
    <dgm:cxn modelId="{3D366EE3-1ADA-4787-8C39-98702D87ADBF}" type="presOf" srcId="{FAA37451-FCA9-4A6B-9A37-C0F1FEB10D95}" destId="{D9B0F020-0FA0-465E-87F6-2B0F26FF6C6E}" srcOrd="0" destOrd="0" presId="urn:microsoft.com/office/officeart/2005/8/layout/orgChart1"/>
    <dgm:cxn modelId="{E7F146EC-89DF-4FA3-9DA8-15A7BDA48C2A}" srcId="{CA113EEF-596E-41F7-B4E4-690B7E6C7FE5}" destId="{7F2A9048-8598-4085-8A43-DADEBCE3C377}" srcOrd="9" destOrd="0" parTransId="{CD0228CC-1F5F-4398-9DEF-38642AB03146}" sibTransId="{3CF46652-3933-4424-B5E1-ED0C29B3F348}"/>
    <dgm:cxn modelId="{53BC1FF1-17B9-407D-9D5B-26D39BDAD4EC}" srcId="{CA113EEF-596E-41F7-B4E4-690B7E6C7FE5}" destId="{DE5EA167-5A0B-47B4-AB4E-66DD2E454F03}" srcOrd="0" destOrd="0" parTransId="{1FEAA28F-90AD-4D5A-B25F-9B97A85664E1}" sibTransId="{48261016-AC79-4AC4-93E3-B11BA8563C00}"/>
    <dgm:cxn modelId="{DD30F1F1-6E88-4264-B9AC-50A408211879}" type="presOf" srcId="{A18A596F-B3A5-42CA-9CEE-29E5ED494C00}" destId="{2B3C6324-488F-444A-A950-C21126F2C66F}" srcOrd="0" destOrd="0" presId="urn:microsoft.com/office/officeart/2005/8/layout/orgChart1"/>
    <dgm:cxn modelId="{55F078F6-F8FA-4B94-9D14-C10C68487685}" type="presOf" srcId="{71440C36-06B8-4BE5-873C-48F6E1A18EAA}" destId="{3AE83E3D-6CA3-46BA-8434-44B5D16E2D73}" srcOrd="0" destOrd="0" presId="urn:microsoft.com/office/officeart/2005/8/layout/orgChart1"/>
    <dgm:cxn modelId="{D7680DC5-19B0-4831-8BE7-B713415DDE92}" type="presParOf" srcId="{2B3C6324-488F-444A-A950-C21126F2C66F}" destId="{CADA7D07-1280-4D37-A7F5-59E89ABBF73D}" srcOrd="0" destOrd="0" presId="urn:microsoft.com/office/officeart/2005/8/layout/orgChart1"/>
    <dgm:cxn modelId="{46E62158-8374-434B-B3F4-6C43A0298DDC}" type="presParOf" srcId="{CADA7D07-1280-4D37-A7F5-59E89ABBF73D}" destId="{09FE95D2-4F31-4EEE-B6BC-7FA8D36AD01E}" srcOrd="0" destOrd="0" presId="urn:microsoft.com/office/officeart/2005/8/layout/orgChart1"/>
    <dgm:cxn modelId="{72448921-CA0C-4207-9421-312AF3472493}" type="presParOf" srcId="{09FE95D2-4F31-4EEE-B6BC-7FA8D36AD01E}" destId="{3C6A4B8A-DC10-4F12-9AC2-36867E7A8E06}" srcOrd="0" destOrd="0" presId="urn:microsoft.com/office/officeart/2005/8/layout/orgChart1"/>
    <dgm:cxn modelId="{41A48904-FA36-4206-BBB4-57E087725524}" type="presParOf" srcId="{09FE95D2-4F31-4EEE-B6BC-7FA8D36AD01E}" destId="{01F35178-AF48-4566-B921-181F1B133A2F}" srcOrd="1" destOrd="0" presId="urn:microsoft.com/office/officeart/2005/8/layout/orgChart1"/>
    <dgm:cxn modelId="{24D2246E-1972-4449-9E25-445F33DBED7A}" type="presParOf" srcId="{CADA7D07-1280-4D37-A7F5-59E89ABBF73D}" destId="{4EAA9DE2-7AED-48C0-AA5C-FE51E7B0D5C2}" srcOrd="1" destOrd="0" presId="urn:microsoft.com/office/officeart/2005/8/layout/orgChart1"/>
    <dgm:cxn modelId="{0AA99577-4904-4399-946A-91914DD56DD3}" type="presParOf" srcId="{4EAA9DE2-7AED-48C0-AA5C-FE51E7B0D5C2}" destId="{F8545683-2090-4319-B725-FC031A9EB1D6}" srcOrd="0" destOrd="0" presId="urn:microsoft.com/office/officeart/2005/8/layout/orgChart1"/>
    <dgm:cxn modelId="{F399D020-2E35-4068-B975-7EEDF191A5BB}" type="presParOf" srcId="{4EAA9DE2-7AED-48C0-AA5C-FE51E7B0D5C2}" destId="{65C0C126-8737-45EC-B0BD-19477B4A707D}" srcOrd="1" destOrd="0" presId="urn:microsoft.com/office/officeart/2005/8/layout/orgChart1"/>
    <dgm:cxn modelId="{28B48591-5A34-4DC6-AC17-2A6E18BA6094}" type="presParOf" srcId="{65C0C126-8737-45EC-B0BD-19477B4A707D}" destId="{231AC876-EBA1-4005-B689-F7E331F398DE}" srcOrd="0" destOrd="0" presId="urn:microsoft.com/office/officeart/2005/8/layout/orgChart1"/>
    <dgm:cxn modelId="{52D70AEF-E1BD-419D-8AD8-F1C28100F181}" type="presParOf" srcId="{231AC876-EBA1-4005-B689-F7E331F398DE}" destId="{FD30AE26-6486-41CD-BC2E-A5EA6A921F8C}" srcOrd="0" destOrd="0" presId="urn:microsoft.com/office/officeart/2005/8/layout/orgChart1"/>
    <dgm:cxn modelId="{989976B7-AA18-49F9-9A98-CE3CC0FDAF68}" type="presParOf" srcId="{231AC876-EBA1-4005-B689-F7E331F398DE}" destId="{187F3867-1CF9-40C5-918B-F35E8C924D3B}" srcOrd="1" destOrd="0" presId="urn:microsoft.com/office/officeart/2005/8/layout/orgChart1"/>
    <dgm:cxn modelId="{0B8BC4BD-2E33-46C6-8A65-F29B4B398A34}" type="presParOf" srcId="{65C0C126-8737-45EC-B0BD-19477B4A707D}" destId="{9720C07D-54D2-48D7-8D9E-FB3423BAB5C1}" srcOrd="1" destOrd="0" presId="urn:microsoft.com/office/officeart/2005/8/layout/orgChart1"/>
    <dgm:cxn modelId="{8EDAA2C3-FF14-496D-B827-BA0275EAF729}" type="presParOf" srcId="{65C0C126-8737-45EC-B0BD-19477B4A707D}" destId="{1C452049-1845-47D0-92EE-C77C25555FAB}" srcOrd="2" destOrd="0" presId="urn:microsoft.com/office/officeart/2005/8/layout/orgChart1"/>
    <dgm:cxn modelId="{2E537539-5C6B-41B5-8FD5-1DBD74399BDB}" type="presParOf" srcId="{4EAA9DE2-7AED-48C0-AA5C-FE51E7B0D5C2}" destId="{002D1179-51DF-4141-BFDA-B6D048FBB844}" srcOrd="2" destOrd="0" presId="urn:microsoft.com/office/officeart/2005/8/layout/orgChart1"/>
    <dgm:cxn modelId="{AC7A10B3-4737-4152-8CCD-046D1B251882}" type="presParOf" srcId="{4EAA9DE2-7AED-48C0-AA5C-FE51E7B0D5C2}" destId="{1329E241-01D1-4568-A4E1-0315A2CAB9ED}" srcOrd="3" destOrd="0" presId="urn:microsoft.com/office/officeart/2005/8/layout/orgChart1"/>
    <dgm:cxn modelId="{4A290F9A-D9DA-470B-9455-FDFF41EE8393}" type="presParOf" srcId="{1329E241-01D1-4568-A4E1-0315A2CAB9ED}" destId="{69AA5A57-0FFA-46F7-9311-77079C009E1D}" srcOrd="0" destOrd="0" presId="urn:microsoft.com/office/officeart/2005/8/layout/orgChart1"/>
    <dgm:cxn modelId="{35619258-8604-4BD6-978B-5BC09381F585}" type="presParOf" srcId="{69AA5A57-0FFA-46F7-9311-77079C009E1D}" destId="{3AE83E3D-6CA3-46BA-8434-44B5D16E2D73}" srcOrd="0" destOrd="0" presId="urn:microsoft.com/office/officeart/2005/8/layout/orgChart1"/>
    <dgm:cxn modelId="{1B9F1DD3-6F8F-44DB-9EF6-29A7EE8E4735}" type="presParOf" srcId="{69AA5A57-0FFA-46F7-9311-77079C009E1D}" destId="{0A197A25-AF43-4790-8E78-6A81C6B173BA}" srcOrd="1" destOrd="0" presId="urn:microsoft.com/office/officeart/2005/8/layout/orgChart1"/>
    <dgm:cxn modelId="{B0F523E8-A8AA-4AE1-AA8C-2D02056CFD03}" type="presParOf" srcId="{1329E241-01D1-4568-A4E1-0315A2CAB9ED}" destId="{09D88215-5472-47C7-B67B-D8555DAAA97F}" srcOrd="1" destOrd="0" presId="urn:microsoft.com/office/officeart/2005/8/layout/orgChart1"/>
    <dgm:cxn modelId="{633CD4EF-3FCE-47D4-A475-3FB51ED987F9}" type="presParOf" srcId="{1329E241-01D1-4568-A4E1-0315A2CAB9ED}" destId="{0A748F50-016D-47B6-877D-C64795AEF30E}" srcOrd="2" destOrd="0" presId="urn:microsoft.com/office/officeart/2005/8/layout/orgChart1"/>
    <dgm:cxn modelId="{44856D1A-5F02-49DA-ABED-B152F6CF3921}" type="presParOf" srcId="{4EAA9DE2-7AED-48C0-AA5C-FE51E7B0D5C2}" destId="{F063B3F9-53DC-4CA1-8242-8E31DC82B21C}" srcOrd="4" destOrd="0" presId="urn:microsoft.com/office/officeart/2005/8/layout/orgChart1"/>
    <dgm:cxn modelId="{FCF6D6E7-622A-49D2-AFE4-69473BBDB425}" type="presParOf" srcId="{4EAA9DE2-7AED-48C0-AA5C-FE51E7B0D5C2}" destId="{7DD44065-5877-46E5-8A99-8009993D9D2F}" srcOrd="5" destOrd="0" presId="urn:microsoft.com/office/officeart/2005/8/layout/orgChart1"/>
    <dgm:cxn modelId="{89992DA4-6E3F-4C44-B130-BF9AB4968F66}" type="presParOf" srcId="{7DD44065-5877-46E5-8A99-8009993D9D2F}" destId="{85914137-FD8F-43D8-9DB3-03B9E2399E0F}" srcOrd="0" destOrd="0" presId="urn:microsoft.com/office/officeart/2005/8/layout/orgChart1"/>
    <dgm:cxn modelId="{99F44A03-4C75-4F37-9DBA-BF4227BD4E9E}" type="presParOf" srcId="{85914137-FD8F-43D8-9DB3-03B9E2399E0F}" destId="{D3028304-CE81-4AFB-992B-22E60BB64F0F}" srcOrd="0" destOrd="0" presId="urn:microsoft.com/office/officeart/2005/8/layout/orgChart1"/>
    <dgm:cxn modelId="{13F09ACB-144C-4C10-9864-7AEB53C4BDF4}" type="presParOf" srcId="{85914137-FD8F-43D8-9DB3-03B9E2399E0F}" destId="{27CFB06E-E906-453E-BE36-E16ED0114C8E}" srcOrd="1" destOrd="0" presId="urn:microsoft.com/office/officeart/2005/8/layout/orgChart1"/>
    <dgm:cxn modelId="{F31ED42C-0B89-4BB4-8242-787EF7CE5A5A}" type="presParOf" srcId="{7DD44065-5877-46E5-8A99-8009993D9D2F}" destId="{3DC449C1-677E-4BA9-8CDB-9AD94FA4CF77}" srcOrd="1" destOrd="0" presId="urn:microsoft.com/office/officeart/2005/8/layout/orgChart1"/>
    <dgm:cxn modelId="{0FA5473D-EEBA-4FF8-B9A4-A65E13972768}" type="presParOf" srcId="{7DD44065-5877-46E5-8A99-8009993D9D2F}" destId="{56834DD5-93B4-4B1F-A5B4-F5BEFD6FA89E}" srcOrd="2" destOrd="0" presId="urn:microsoft.com/office/officeart/2005/8/layout/orgChart1"/>
    <dgm:cxn modelId="{C2FF7467-C548-4923-968A-BEC2C20E2D75}" type="presParOf" srcId="{4EAA9DE2-7AED-48C0-AA5C-FE51E7B0D5C2}" destId="{D9B0F020-0FA0-465E-87F6-2B0F26FF6C6E}" srcOrd="6" destOrd="0" presId="urn:microsoft.com/office/officeart/2005/8/layout/orgChart1"/>
    <dgm:cxn modelId="{D315D373-A7DB-4807-B49A-B228E4ECADA6}" type="presParOf" srcId="{4EAA9DE2-7AED-48C0-AA5C-FE51E7B0D5C2}" destId="{6008539D-0074-4B13-BAB8-9064654785BF}" srcOrd="7" destOrd="0" presId="urn:microsoft.com/office/officeart/2005/8/layout/orgChart1"/>
    <dgm:cxn modelId="{1426299A-FF75-4817-9D62-D9452937C10D}" type="presParOf" srcId="{6008539D-0074-4B13-BAB8-9064654785BF}" destId="{9E8AF085-0258-45DE-BE11-6AE7AA8E8EBA}" srcOrd="0" destOrd="0" presId="urn:microsoft.com/office/officeart/2005/8/layout/orgChart1"/>
    <dgm:cxn modelId="{371B33D9-8215-4499-BD8B-AE01DAB08BA1}" type="presParOf" srcId="{9E8AF085-0258-45DE-BE11-6AE7AA8E8EBA}" destId="{6D638CD0-25CC-45E6-85D3-72539E322FAB}" srcOrd="0" destOrd="0" presId="urn:microsoft.com/office/officeart/2005/8/layout/orgChart1"/>
    <dgm:cxn modelId="{EF27CDD9-7167-4E02-950A-2FE81A09EB6C}" type="presParOf" srcId="{9E8AF085-0258-45DE-BE11-6AE7AA8E8EBA}" destId="{AFDFF78D-E4B4-484E-84EA-0C1DAA195982}" srcOrd="1" destOrd="0" presId="urn:microsoft.com/office/officeart/2005/8/layout/orgChart1"/>
    <dgm:cxn modelId="{67F020C0-AC1F-43E2-8E14-10D572493913}" type="presParOf" srcId="{6008539D-0074-4B13-BAB8-9064654785BF}" destId="{A4E259A0-9333-47FC-A84A-CEC5FC73D99F}" srcOrd="1" destOrd="0" presId="urn:microsoft.com/office/officeart/2005/8/layout/orgChart1"/>
    <dgm:cxn modelId="{06C2B992-3968-4312-AE2B-6A4AF3ED4ED8}" type="presParOf" srcId="{6008539D-0074-4B13-BAB8-9064654785BF}" destId="{69C060AB-D62F-402A-8309-5F2F7E8D9AB0}" srcOrd="2" destOrd="0" presId="urn:microsoft.com/office/officeart/2005/8/layout/orgChart1"/>
    <dgm:cxn modelId="{39B90702-7F8C-4425-8F1C-5029CFCEA505}" type="presParOf" srcId="{4EAA9DE2-7AED-48C0-AA5C-FE51E7B0D5C2}" destId="{7D9DB051-FF8A-42C9-8611-38FF4A959810}" srcOrd="8" destOrd="0" presId="urn:microsoft.com/office/officeart/2005/8/layout/orgChart1"/>
    <dgm:cxn modelId="{0025934A-6A34-47B4-9C71-30D6FE4CAAF3}" type="presParOf" srcId="{4EAA9DE2-7AED-48C0-AA5C-FE51E7B0D5C2}" destId="{DBF37971-E30E-4446-AF8E-8C09D75DFCEA}" srcOrd="9" destOrd="0" presId="urn:microsoft.com/office/officeart/2005/8/layout/orgChart1"/>
    <dgm:cxn modelId="{DA8514E7-322A-4029-B35D-3BEE86AD9EB2}" type="presParOf" srcId="{DBF37971-E30E-4446-AF8E-8C09D75DFCEA}" destId="{0D8522C2-5F47-41CD-8C50-2CA1DCED2ABB}" srcOrd="0" destOrd="0" presId="urn:microsoft.com/office/officeart/2005/8/layout/orgChart1"/>
    <dgm:cxn modelId="{10142244-9640-430F-822E-CC056AE18BA7}" type="presParOf" srcId="{0D8522C2-5F47-41CD-8C50-2CA1DCED2ABB}" destId="{11722D9D-1A9E-409F-9915-04447CF22ED3}" srcOrd="0" destOrd="0" presId="urn:microsoft.com/office/officeart/2005/8/layout/orgChart1"/>
    <dgm:cxn modelId="{CAB09DD4-2D52-472D-9564-99B10248900C}" type="presParOf" srcId="{0D8522C2-5F47-41CD-8C50-2CA1DCED2ABB}" destId="{7BC6A7CE-742C-46B9-B622-32152EAE739F}" srcOrd="1" destOrd="0" presId="urn:microsoft.com/office/officeart/2005/8/layout/orgChart1"/>
    <dgm:cxn modelId="{E4BA1E27-12B9-4EB3-B0E9-2450A7D6D950}" type="presParOf" srcId="{DBF37971-E30E-4446-AF8E-8C09D75DFCEA}" destId="{CAD5DA23-27A0-42E4-BFC2-701CD55D8017}" srcOrd="1" destOrd="0" presId="urn:microsoft.com/office/officeart/2005/8/layout/orgChart1"/>
    <dgm:cxn modelId="{5A18AA4A-3A54-4036-B05F-2FAFA2436F60}" type="presParOf" srcId="{DBF37971-E30E-4446-AF8E-8C09D75DFCEA}" destId="{6E6CF8B8-054E-493F-89FA-24D1BED2EAE3}" srcOrd="2" destOrd="0" presId="urn:microsoft.com/office/officeart/2005/8/layout/orgChart1"/>
    <dgm:cxn modelId="{CBFB2848-C2CE-4788-AC14-9E4E05C3B26F}" type="presParOf" srcId="{4EAA9DE2-7AED-48C0-AA5C-FE51E7B0D5C2}" destId="{B03E4E37-83B6-4049-A7B3-96A47F4407B0}" srcOrd="10" destOrd="0" presId="urn:microsoft.com/office/officeart/2005/8/layout/orgChart1"/>
    <dgm:cxn modelId="{615FC6D5-F9E2-4AF3-9043-B38580C409CB}" type="presParOf" srcId="{4EAA9DE2-7AED-48C0-AA5C-FE51E7B0D5C2}" destId="{F1385136-50AD-4392-B715-2D0D50896036}" srcOrd="11" destOrd="0" presId="urn:microsoft.com/office/officeart/2005/8/layout/orgChart1"/>
    <dgm:cxn modelId="{56F0C14D-C1B2-4E76-8098-06756B533CDD}" type="presParOf" srcId="{F1385136-50AD-4392-B715-2D0D50896036}" destId="{819C24D3-94B6-4CCF-85CC-1663C57444C2}" srcOrd="0" destOrd="0" presId="urn:microsoft.com/office/officeart/2005/8/layout/orgChart1"/>
    <dgm:cxn modelId="{AFCA02A8-D0AA-494C-B770-24CDAFA2293A}" type="presParOf" srcId="{819C24D3-94B6-4CCF-85CC-1663C57444C2}" destId="{20ED332B-6D22-4F2C-9D62-6B0778286CD0}" srcOrd="0" destOrd="0" presId="urn:microsoft.com/office/officeart/2005/8/layout/orgChart1"/>
    <dgm:cxn modelId="{A6F5B249-E55C-4EAE-9682-73CC1F473836}" type="presParOf" srcId="{819C24D3-94B6-4CCF-85CC-1663C57444C2}" destId="{729CD5FC-3C4A-429A-A641-3962215580BC}" srcOrd="1" destOrd="0" presId="urn:microsoft.com/office/officeart/2005/8/layout/orgChart1"/>
    <dgm:cxn modelId="{0F8E7851-E17B-4D87-8C2E-46D42610DCD6}" type="presParOf" srcId="{F1385136-50AD-4392-B715-2D0D50896036}" destId="{D1C29E48-5280-4ABB-81FF-62C2F24D7EA5}" srcOrd="1" destOrd="0" presId="urn:microsoft.com/office/officeart/2005/8/layout/orgChart1"/>
    <dgm:cxn modelId="{F3948D28-CD2C-4293-819A-D743851DDE3F}" type="presParOf" srcId="{F1385136-50AD-4392-B715-2D0D50896036}" destId="{DAB77E6F-4348-458B-971E-E12E82CDB919}" srcOrd="2" destOrd="0" presId="urn:microsoft.com/office/officeart/2005/8/layout/orgChart1"/>
    <dgm:cxn modelId="{06587505-35C4-46EA-A80E-AF35BEA5116B}" type="presParOf" srcId="{4EAA9DE2-7AED-48C0-AA5C-FE51E7B0D5C2}" destId="{80B9AFE2-9F3A-4554-8250-DEC71F9841F7}" srcOrd="12" destOrd="0" presId="urn:microsoft.com/office/officeart/2005/8/layout/orgChart1"/>
    <dgm:cxn modelId="{C9890FC2-D0BD-4613-954F-86C4406193F5}" type="presParOf" srcId="{4EAA9DE2-7AED-48C0-AA5C-FE51E7B0D5C2}" destId="{E6E6BE42-EB5C-436A-823B-E26479462B29}" srcOrd="13" destOrd="0" presId="urn:microsoft.com/office/officeart/2005/8/layout/orgChart1"/>
    <dgm:cxn modelId="{7FB8BD89-2272-46BF-A427-C2FA39C50911}" type="presParOf" srcId="{E6E6BE42-EB5C-436A-823B-E26479462B29}" destId="{AE298602-7544-40E8-9ED1-B3DF691FF0FD}" srcOrd="0" destOrd="0" presId="urn:microsoft.com/office/officeart/2005/8/layout/orgChart1"/>
    <dgm:cxn modelId="{1BE6EAB8-363B-4C20-8873-5206B6ADCEA5}" type="presParOf" srcId="{AE298602-7544-40E8-9ED1-B3DF691FF0FD}" destId="{E3A9CB52-FAC9-4B0D-9289-A6ECBAA900CB}" srcOrd="0" destOrd="0" presId="urn:microsoft.com/office/officeart/2005/8/layout/orgChart1"/>
    <dgm:cxn modelId="{F06BDADF-4A69-4424-97A9-BF2C2A947342}" type="presParOf" srcId="{AE298602-7544-40E8-9ED1-B3DF691FF0FD}" destId="{2B98641E-E32A-417C-B647-AD449D38FC18}" srcOrd="1" destOrd="0" presId="urn:microsoft.com/office/officeart/2005/8/layout/orgChart1"/>
    <dgm:cxn modelId="{EB70337F-2185-4908-8050-BC4989BA52F6}" type="presParOf" srcId="{E6E6BE42-EB5C-436A-823B-E26479462B29}" destId="{F825C148-A413-40A9-AE62-8620348C664F}" srcOrd="1" destOrd="0" presId="urn:microsoft.com/office/officeart/2005/8/layout/orgChart1"/>
    <dgm:cxn modelId="{9F2F230E-88E4-43D6-83B8-D63CA0E6AD8A}" type="presParOf" srcId="{E6E6BE42-EB5C-436A-823B-E26479462B29}" destId="{843A2617-B6B4-408A-810E-5B81C9263694}" srcOrd="2" destOrd="0" presId="urn:microsoft.com/office/officeart/2005/8/layout/orgChart1"/>
    <dgm:cxn modelId="{5283C54D-AE84-4F0D-BA5F-1BEC19E11648}" type="presParOf" srcId="{4EAA9DE2-7AED-48C0-AA5C-FE51E7B0D5C2}" destId="{D3B102D1-7E4B-4392-BA89-A03845B5379A}" srcOrd="14" destOrd="0" presId="urn:microsoft.com/office/officeart/2005/8/layout/orgChart1"/>
    <dgm:cxn modelId="{CA36560A-098B-4E56-AD4A-85AC6A978DA2}" type="presParOf" srcId="{4EAA9DE2-7AED-48C0-AA5C-FE51E7B0D5C2}" destId="{20F3A2D4-31C4-42B4-9535-A82271B95BAB}" srcOrd="15" destOrd="0" presId="urn:microsoft.com/office/officeart/2005/8/layout/orgChart1"/>
    <dgm:cxn modelId="{048DC198-925C-4DFE-81B2-65A99CE61160}" type="presParOf" srcId="{20F3A2D4-31C4-42B4-9535-A82271B95BAB}" destId="{AA12AAD9-C40B-409A-9F5F-04034AD26A6B}" srcOrd="0" destOrd="0" presId="urn:microsoft.com/office/officeart/2005/8/layout/orgChart1"/>
    <dgm:cxn modelId="{FD0D7DCF-CBF2-4CC0-AFE5-C63378983532}" type="presParOf" srcId="{AA12AAD9-C40B-409A-9F5F-04034AD26A6B}" destId="{E2E61DDF-53DF-47EE-8128-CE39BC16E3EB}" srcOrd="0" destOrd="0" presId="urn:microsoft.com/office/officeart/2005/8/layout/orgChart1"/>
    <dgm:cxn modelId="{DFB0186F-613F-46DD-8B7A-F695F7E97AF8}" type="presParOf" srcId="{AA12AAD9-C40B-409A-9F5F-04034AD26A6B}" destId="{42AE340D-0850-4E60-A0F4-19AEB787F6DD}" srcOrd="1" destOrd="0" presId="urn:microsoft.com/office/officeart/2005/8/layout/orgChart1"/>
    <dgm:cxn modelId="{59003FF5-5225-4AFB-8710-403DF452E539}" type="presParOf" srcId="{20F3A2D4-31C4-42B4-9535-A82271B95BAB}" destId="{13092D05-53C2-4345-AD0A-52921A5B3D93}" srcOrd="1" destOrd="0" presId="urn:microsoft.com/office/officeart/2005/8/layout/orgChart1"/>
    <dgm:cxn modelId="{E9AC96B8-A8CE-428B-9BBD-5977B6481987}" type="presParOf" srcId="{20F3A2D4-31C4-42B4-9535-A82271B95BAB}" destId="{E2CBD701-B532-4C3B-814E-376B6E45D560}" srcOrd="2" destOrd="0" presId="urn:microsoft.com/office/officeart/2005/8/layout/orgChart1"/>
    <dgm:cxn modelId="{BF3E572C-7CF6-475D-98C4-96F27189BE37}" type="presParOf" srcId="{4EAA9DE2-7AED-48C0-AA5C-FE51E7B0D5C2}" destId="{AE155100-EAF8-4181-9622-0B2F9D3F95A9}" srcOrd="16" destOrd="0" presId="urn:microsoft.com/office/officeart/2005/8/layout/orgChart1"/>
    <dgm:cxn modelId="{66F27CE9-48DB-411E-A8EC-8814179973F2}" type="presParOf" srcId="{4EAA9DE2-7AED-48C0-AA5C-FE51E7B0D5C2}" destId="{CB19F05D-BD6F-4B36-9683-24F367E56E96}" srcOrd="17" destOrd="0" presId="urn:microsoft.com/office/officeart/2005/8/layout/orgChart1"/>
    <dgm:cxn modelId="{5569C373-9507-41C0-84F6-2353772CA0DC}" type="presParOf" srcId="{CB19F05D-BD6F-4B36-9683-24F367E56E96}" destId="{8D5CD516-FC78-4125-B196-C8DC89996EDF}" srcOrd="0" destOrd="0" presId="urn:microsoft.com/office/officeart/2005/8/layout/orgChart1"/>
    <dgm:cxn modelId="{7D5E880B-67E6-48B7-A84F-C86DA2E4763F}" type="presParOf" srcId="{8D5CD516-FC78-4125-B196-C8DC89996EDF}" destId="{3A738C0F-734D-4BBE-9DBD-A14841B1A75E}" srcOrd="0" destOrd="0" presId="urn:microsoft.com/office/officeart/2005/8/layout/orgChart1"/>
    <dgm:cxn modelId="{63314F68-AAA0-4616-9AA6-4D806AEDA518}" type="presParOf" srcId="{8D5CD516-FC78-4125-B196-C8DC89996EDF}" destId="{0638453E-52C2-44E1-BFF1-8277AFB61485}" srcOrd="1" destOrd="0" presId="urn:microsoft.com/office/officeart/2005/8/layout/orgChart1"/>
    <dgm:cxn modelId="{09DA63FD-3A60-4F24-B0F7-17F3FCF2FF16}" type="presParOf" srcId="{CB19F05D-BD6F-4B36-9683-24F367E56E96}" destId="{23C16067-D45D-42C4-A0EC-E1A0BBFE2199}" srcOrd="1" destOrd="0" presId="urn:microsoft.com/office/officeart/2005/8/layout/orgChart1"/>
    <dgm:cxn modelId="{42640544-1050-4394-BE46-D8051BE8875D}" type="presParOf" srcId="{CB19F05D-BD6F-4B36-9683-24F367E56E96}" destId="{32A74104-9F54-43A5-ABA6-76453775F0B8}" srcOrd="2" destOrd="0" presId="urn:microsoft.com/office/officeart/2005/8/layout/orgChart1"/>
    <dgm:cxn modelId="{E4544BD1-8449-4D41-A09F-B36A2B5B1A68}" type="presParOf" srcId="{CADA7D07-1280-4D37-A7F5-59E89ABBF73D}" destId="{6DC82429-7178-4D3D-849F-C998CC3DA387}" srcOrd="2" destOrd="0" presId="urn:microsoft.com/office/officeart/2005/8/layout/orgChart1"/>
    <dgm:cxn modelId="{7D18C198-8797-407A-8274-B573EF7B56A6}" type="presParOf" srcId="{6DC82429-7178-4D3D-849F-C998CC3DA387}" destId="{3C6D1D8D-5DDA-4FF9-B5F6-936437084A82}" srcOrd="0" destOrd="0" presId="urn:microsoft.com/office/officeart/2005/8/layout/orgChart1"/>
    <dgm:cxn modelId="{2F2D5016-C75A-49FF-B578-60156F0B5BC1}" type="presParOf" srcId="{6DC82429-7178-4D3D-849F-C998CC3DA387}" destId="{12F9EFC9-842E-45F3-83B7-9E14F7494D81}" srcOrd="1" destOrd="0" presId="urn:microsoft.com/office/officeart/2005/8/layout/orgChart1"/>
    <dgm:cxn modelId="{EB4FE877-302C-4A1A-9822-5435157F7973}" type="presParOf" srcId="{12F9EFC9-842E-45F3-83B7-9E14F7494D81}" destId="{33E7B174-98E2-48AA-9005-C0C4BD75D6E2}" srcOrd="0" destOrd="0" presId="urn:microsoft.com/office/officeart/2005/8/layout/orgChart1"/>
    <dgm:cxn modelId="{2404ABF0-B7FA-4650-89B5-04C0F96DE1D3}" type="presParOf" srcId="{33E7B174-98E2-48AA-9005-C0C4BD75D6E2}" destId="{D19B941C-CD0E-4EF6-8278-B39897CEDB80}" srcOrd="0" destOrd="0" presId="urn:microsoft.com/office/officeart/2005/8/layout/orgChart1"/>
    <dgm:cxn modelId="{71B44D53-77B3-41A2-A43B-455DDC449BC0}" type="presParOf" srcId="{33E7B174-98E2-48AA-9005-C0C4BD75D6E2}" destId="{C96DE4E1-7AF3-4A90-858C-1BDF4B06104B}" srcOrd="1" destOrd="0" presId="urn:microsoft.com/office/officeart/2005/8/layout/orgChart1"/>
    <dgm:cxn modelId="{2B9D2AC2-65BC-4F41-976F-D5331D662AF3}" type="presParOf" srcId="{12F9EFC9-842E-45F3-83B7-9E14F7494D81}" destId="{A99538E9-2BA2-45F2-BE93-32FD18D0451E}" srcOrd="1" destOrd="0" presId="urn:microsoft.com/office/officeart/2005/8/layout/orgChart1"/>
    <dgm:cxn modelId="{4B5F9A12-9BEF-4DEF-A7B5-DFB6D946F9C5}" type="presParOf" srcId="{12F9EFC9-842E-45F3-83B7-9E14F7494D81}" destId="{90507251-9B1F-45A8-B806-64197EF84703}"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6D1D8D-5DDA-4FF9-B5F6-936437084A82}">
      <dsp:nvSpPr>
        <dsp:cNvPr id="0" name=""/>
        <dsp:cNvSpPr/>
      </dsp:nvSpPr>
      <dsp:spPr>
        <a:xfrm>
          <a:off x="5785577" y="919641"/>
          <a:ext cx="91440" cy="369451"/>
        </a:xfrm>
        <a:custGeom>
          <a:avLst/>
          <a:gdLst/>
          <a:ahLst/>
          <a:cxnLst/>
          <a:rect l="0" t="0" r="0" b="0"/>
          <a:pathLst>
            <a:path>
              <a:moveTo>
                <a:pt x="45720" y="0"/>
              </a:moveTo>
              <a:lnTo>
                <a:pt x="121605" y="46876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AE155100-EAF8-4181-9622-0B2F9D3F95A9}">
      <dsp:nvSpPr>
        <dsp:cNvPr id="0" name=""/>
        <dsp:cNvSpPr/>
      </dsp:nvSpPr>
      <dsp:spPr>
        <a:xfrm>
          <a:off x="5831297" y="919641"/>
          <a:ext cx="5147642" cy="1775556"/>
        </a:xfrm>
        <a:custGeom>
          <a:avLst/>
          <a:gdLst/>
          <a:ahLst/>
          <a:cxnLst/>
          <a:rect l="0" t="0" r="0" b="0"/>
          <a:pathLst>
            <a:path>
              <a:moveTo>
                <a:pt x="0" y="0"/>
              </a:moveTo>
              <a:lnTo>
                <a:pt x="0" y="1874280"/>
              </a:lnTo>
              <a:lnTo>
                <a:pt x="5405904" y="1874280"/>
              </a:lnTo>
              <a:lnTo>
                <a:pt x="5405904"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3B102D1-7E4B-4392-BA89-A03845B5379A}">
      <dsp:nvSpPr>
        <dsp:cNvPr id="0" name=""/>
        <dsp:cNvSpPr/>
      </dsp:nvSpPr>
      <dsp:spPr>
        <a:xfrm>
          <a:off x="5831297" y="919641"/>
          <a:ext cx="4014248" cy="1775556"/>
        </a:xfrm>
        <a:custGeom>
          <a:avLst/>
          <a:gdLst/>
          <a:ahLst/>
          <a:cxnLst/>
          <a:rect l="0" t="0" r="0" b="0"/>
          <a:pathLst>
            <a:path>
              <a:moveTo>
                <a:pt x="0" y="0"/>
              </a:moveTo>
              <a:lnTo>
                <a:pt x="0" y="1874280"/>
              </a:lnTo>
              <a:lnTo>
                <a:pt x="4187784" y="1874280"/>
              </a:lnTo>
              <a:lnTo>
                <a:pt x="4187784"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0B9AFE2-9F3A-4554-8250-DEC71F9841F7}">
      <dsp:nvSpPr>
        <dsp:cNvPr id="0" name=""/>
        <dsp:cNvSpPr/>
      </dsp:nvSpPr>
      <dsp:spPr>
        <a:xfrm>
          <a:off x="5831297" y="919641"/>
          <a:ext cx="2880854" cy="1775556"/>
        </a:xfrm>
        <a:custGeom>
          <a:avLst/>
          <a:gdLst/>
          <a:ahLst/>
          <a:cxnLst/>
          <a:rect l="0" t="0" r="0" b="0"/>
          <a:pathLst>
            <a:path>
              <a:moveTo>
                <a:pt x="0" y="0"/>
              </a:moveTo>
              <a:lnTo>
                <a:pt x="0" y="1874280"/>
              </a:lnTo>
              <a:lnTo>
                <a:pt x="2969665" y="1874280"/>
              </a:lnTo>
              <a:lnTo>
                <a:pt x="2969665"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03E4E37-83B6-4049-A7B3-96A47F4407B0}">
      <dsp:nvSpPr>
        <dsp:cNvPr id="0" name=""/>
        <dsp:cNvSpPr/>
      </dsp:nvSpPr>
      <dsp:spPr>
        <a:xfrm>
          <a:off x="5831297" y="919641"/>
          <a:ext cx="1629718" cy="1775556"/>
        </a:xfrm>
        <a:custGeom>
          <a:avLst/>
          <a:gdLst/>
          <a:ahLst/>
          <a:cxnLst/>
          <a:rect l="0" t="0" r="0" b="0"/>
          <a:pathLst>
            <a:path>
              <a:moveTo>
                <a:pt x="0" y="0"/>
              </a:moveTo>
              <a:lnTo>
                <a:pt x="0" y="1874280"/>
              </a:lnTo>
              <a:lnTo>
                <a:pt x="1751545" y="1874280"/>
              </a:lnTo>
              <a:lnTo>
                <a:pt x="1751545"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D9DB051-FF8A-42C9-8611-38FF4A959810}">
      <dsp:nvSpPr>
        <dsp:cNvPr id="0" name=""/>
        <dsp:cNvSpPr/>
      </dsp:nvSpPr>
      <dsp:spPr>
        <a:xfrm>
          <a:off x="5831297" y="919641"/>
          <a:ext cx="405277" cy="1798650"/>
        </a:xfrm>
        <a:custGeom>
          <a:avLst/>
          <a:gdLst/>
          <a:ahLst/>
          <a:cxnLst/>
          <a:rect l="0" t="0" r="0" b="0"/>
          <a:pathLst>
            <a:path>
              <a:moveTo>
                <a:pt x="0" y="0"/>
              </a:moveTo>
              <a:lnTo>
                <a:pt x="0" y="1899101"/>
              </a:lnTo>
              <a:lnTo>
                <a:pt x="562116" y="1899101"/>
              </a:lnTo>
              <a:lnTo>
                <a:pt x="562116" y="200480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9B0F020-0FA0-465E-87F6-2B0F26FF6C6E}">
      <dsp:nvSpPr>
        <dsp:cNvPr id="0" name=""/>
        <dsp:cNvSpPr/>
      </dsp:nvSpPr>
      <dsp:spPr>
        <a:xfrm>
          <a:off x="5076485" y="919641"/>
          <a:ext cx="754812" cy="1775556"/>
        </a:xfrm>
        <a:custGeom>
          <a:avLst/>
          <a:gdLst/>
          <a:ahLst/>
          <a:cxnLst/>
          <a:rect l="0" t="0" r="0" b="0"/>
          <a:pathLst>
            <a:path>
              <a:moveTo>
                <a:pt x="684694" y="0"/>
              </a:moveTo>
              <a:lnTo>
                <a:pt x="684694"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063B3F9-53DC-4CA1-8242-8E31DC82B21C}">
      <dsp:nvSpPr>
        <dsp:cNvPr id="0" name=""/>
        <dsp:cNvSpPr/>
      </dsp:nvSpPr>
      <dsp:spPr>
        <a:xfrm>
          <a:off x="3685140" y="919641"/>
          <a:ext cx="2146157" cy="1775556"/>
        </a:xfrm>
        <a:custGeom>
          <a:avLst/>
          <a:gdLst/>
          <a:ahLst/>
          <a:cxnLst/>
          <a:rect l="0" t="0" r="0" b="0"/>
          <a:pathLst>
            <a:path>
              <a:moveTo>
                <a:pt x="2180046" y="0"/>
              </a:moveTo>
              <a:lnTo>
                <a:pt x="2180046"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02D1179-51DF-4141-BFDA-B6D048FBB844}">
      <dsp:nvSpPr>
        <dsp:cNvPr id="0" name=""/>
        <dsp:cNvSpPr/>
      </dsp:nvSpPr>
      <dsp:spPr>
        <a:xfrm>
          <a:off x="2102599" y="919641"/>
          <a:ext cx="3728698" cy="1775556"/>
        </a:xfrm>
        <a:custGeom>
          <a:avLst/>
          <a:gdLst/>
          <a:ahLst/>
          <a:cxnLst/>
          <a:rect l="0" t="0" r="0" b="0"/>
          <a:pathLst>
            <a:path>
              <a:moveTo>
                <a:pt x="3880889" y="0"/>
              </a:moveTo>
              <a:lnTo>
                <a:pt x="3880889"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8545683-2090-4319-B725-FC031A9EB1D6}">
      <dsp:nvSpPr>
        <dsp:cNvPr id="0" name=""/>
        <dsp:cNvSpPr/>
      </dsp:nvSpPr>
      <dsp:spPr>
        <a:xfrm>
          <a:off x="625922" y="919641"/>
          <a:ext cx="5205375" cy="1775556"/>
        </a:xfrm>
        <a:custGeom>
          <a:avLst/>
          <a:gdLst/>
          <a:ahLst/>
          <a:cxnLst/>
          <a:rect l="0" t="0" r="0" b="0"/>
          <a:pathLst>
            <a:path>
              <a:moveTo>
                <a:pt x="5467953" y="0"/>
              </a:moveTo>
              <a:lnTo>
                <a:pt x="5467953"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C6A4B8A-DC10-4F12-9AC2-36867E7A8E06}">
      <dsp:nvSpPr>
        <dsp:cNvPr id="0" name=""/>
        <dsp:cNvSpPr/>
      </dsp:nvSpPr>
      <dsp:spPr>
        <a:xfrm>
          <a:off x="2131650" y="0"/>
          <a:ext cx="7399294" cy="91964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ysClr val="window" lastClr="FFFFFF"/>
              </a:solidFill>
              <a:latin typeface="Calibri" panose="020F0502020204030204"/>
              <a:ea typeface="+mn-ea"/>
              <a:cs typeface="+mn-cs"/>
            </a:rPr>
            <a:t>Project management in a nutshell</a:t>
          </a:r>
        </a:p>
      </dsp:txBody>
      <dsp:txXfrm>
        <a:off x="2131650" y="0"/>
        <a:ext cx="7399294" cy="919641"/>
      </dsp:txXfrm>
    </dsp:sp>
    <dsp:sp modelId="{FD30AE26-6486-41CD-BC2E-A5EA6A921F8C}">
      <dsp:nvSpPr>
        <dsp:cNvPr id="0" name=""/>
        <dsp:cNvSpPr/>
      </dsp:nvSpPr>
      <dsp:spPr>
        <a:xfrm>
          <a:off x="5491" y="2695197"/>
          <a:ext cx="1240860" cy="492361"/>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Project life cycle</a:t>
          </a:r>
        </a:p>
      </dsp:txBody>
      <dsp:txXfrm>
        <a:off x="5491" y="2695197"/>
        <a:ext cx="1240860" cy="492361"/>
      </dsp:txXfrm>
    </dsp:sp>
    <dsp:sp modelId="{3AE83E3D-6CA3-46BA-8434-44B5D16E2D73}">
      <dsp:nvSpPr>
        <dsp:cNvPr id="0" name=""/>
        <dsp:cNvSpPr/>
      </dsp:nvSpPr>
      <dsp:spPr>
        <a:xfrm>
          <a:off x="1443057" y="2695197"/>
          <a:ext cx="1319083" cy="1143398"/>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Project requirements definition</a:t>
          </a:r>
        </a:p>
      </dsp:txBody>
      <dsp:txXfrm>
        <a:off x="1443057" y="2695197"/>
        <a:ext cx="1319083" cy="1143398"/>
      </dsp:txXfrm>
    </dsp:sp>
    <dsp:sp modelId="{D3028304-CE81-4AFB-992B-22E60BB64F0F}">
      <dsp:nvSpPr>
        <dsp:cNvPr id="0" name=""/>
        <dsp:cNvSpPr/>
      </dsp:nvSpPr>
      <dsp:spPr>
        <a:xfrm>
          <a:off x="2958845" y="2695197"/>
          <a:ext cx="1452590" cy="135585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Understanding the project business case</a:t>
          </a:r>
        </a:p>
      </dsp:txBody>
      <dsp:txXfrm>
        <a:off x="2958845" y="2695197"/>
        <a:ext cx="1452590" cy="1355853"/>
      </dsp:txXfrm>
    </dsp:sp>
    <dsp:sp modelId="{6D638CD0-25CC-45E6-85D3-72539E322FAB}">
      <dsp:nvSpPr>
        <dsp:cNvPr id="0" name=""/>
        <dsp:cNvSpPr/>
      </dsp:nvSpPr>
      <dsp:spPr>
        <a:xfrm>
          <a:off x="4608140" y="2695197"/>
          <a:ext cx="936689" cy="65476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Project ranking matrix</a:t>
          </a:r>
        </a:p>
      </dsp:txBody>
      <dsp:txXfrm>
        <a:off x="4608140" y="2695197"/>
        <a:ext cx="936689" cy="654760"/>
      </dsp:txXfrm>
    </dsp:sp>
    <dsp:sp modelId="{11722D9D-1A9E-409F-9915-04447CF22ED3}">
      <dsp:nvSpPr>
        <dsp:cNvPr id="0" name=""/>
        <dsp:cNvSpPr/>
      </dsp:nvSpPr>
      <dsp:spPr>
        <a:xfrm>
          <a:off x="5768230" y="2718292"/>
          <a:ext cx="936689" cy="124321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How to evaluate and prioritize IT project proposals</a:t>
          </a:r>
        </a:p>
      </dsp:txBody>
      <dsp:txXfrm>
        <a:off x="5768230" y="2718292"/>
        <a:ext cx="936689" cy="1243216"/>
      </dsp:txXfrm>
    </dsp:sp>
    <dsp:sp modelId="{20ED332B-6D22-4F2C-9D62-6B0778286CD0}">
      <dsp:nvSpPr>
        <dsp:cNvPr id="0" name=""/>
        <dsp:cNvSpPr/>
      </dsp:nvSpPr>
      <dsp:spPr>
        <a:xfrm>
          <a:off x="6874929" y="2695197"/>
          <a:ext cx="1172173" cy="119519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Quality management</a:t>
          </a:r>
        </a:p>
      </dsp:txBody>
      <dsp:txXfrm>
        <a:off x="6874929" y="2695197"/>
        <a:ext cx="1172173" cy="1195192"/>
      </dsp:txXfrm>
    </dsp:sp>
    <dsp:sp modelId="{E3A9CB52-FAC9-4B0D-9289-A6ECBAA900CB}">
      <dsp:nvSpPr>
        <dsp:cNvPr id="0" name=""/>
        <dsp:cNvSpPr/>
      </dsp:nvSpPr>
      <dsp:spPr>
        <a:xfrm>
          <a:off x="8243807" y="2695197"/>
          <a:ext cx="936689" cy="112835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Sponsor and supplier agreements</a:t>
          </a:r>
        </a:p>
      </dsp:txBody>
      <dsp:txXfrm>
        <a:off x="8243807" y="2695197"/>
        <a:ext cx="936689" cy="1128350"/>
      </dsp:txXfrm>
    </dsp:sp>
    <dsp:sp modelId="{E2E61DDF-53DF-47EE-8128-CE39BC16E3EB}">
      <dsp:nvSpPr>
        <dsp:cNvPr id="0" name=""/>
        <dsp:cNvSpPr/>
      </dsp:nvSpPr>
      <dsp:spPr>
        <a:xfrm>
          <a:off x="9377201" y="2695197"/>
          <a:ext cx="936689" cy="696063"/>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Microsoft Project 2010</a:t>
          </a:r>
        </a:p>
      </dsp:txBody>
      <dsp:txXfrm>
        <a:off x="9377201" y="2695197"/>
        <a:ext cx="936689" cy="696063"/>
      </dsp:txXfrm>
    </dsp:sp>
    <dsp:sp modelId="{3A738C0F-734D-4BBE-9DBD-A14841B1A75E}">
      <dsp:nvSpPr>
        <dsp:cNvPr id="0" name=""/>
        <dsp:cNvSpPr/>
      </dsp:nvSpPr>
      <dsp:spPr>
        <a:xfrm>
          <a:off x="10510595" y="2695197"/>
          <a:ext cx="936689" cy="46834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Challenging</a:t>
          </a:r>
        </a:p>
      </dsp:txBody>
      <dsp:txXfrm>
        <a:off x="10510595" y="2695197"/>
        <a:ext cx="936689" cy="468344"/>
      </dsp:txXfrm>
    </dsp:sp>
    <dsp:sp modelId="{D19B941C-CD0E-4EF6-8278-B39897CEDB80}">
      <dsp:nvSpPr>
        <dsp:cNvPr id="0" name=""/>
        <dsp:cNvSpPr/>
      </dsp:nvSpPr>
      <dsp:spPr>
        <a:xfrm rot="10800000" flipV="1">
          <a:off x="3993784" y="963680"/>
          <a:ext cx="1908120" cy="650825"/>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Methodology</a:t>
          </a:r>
        </a:p>
      </dsp:txBody>
      <dsp:txXfrm rot="-10800000">
        <a:off x="3993784" y="963680"/>
        <a:ext cx="1908120" cy="650825"/>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slideLayout" Target="../slideLayouts/slideLayout14.xml"/><Relationship Id="rId7" Type="http://schemas.openxmlformats.org/officeDocument/2006/relationships/image" Target="../media/image2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5.xml"/><Relationship Id="rId5" Type="http://schemas.openxmlformats.org/officeDocument/2006/relationships/image" Target="../media/image50.png"/><Relationship Id="rId4" Type="http://schemas.openxmlformats.org/officeDocument/2006/relationships/image" Target="../media/image4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Saad</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 </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Picture 2">
            <a:extLst>
              <a:ext uri="{FF2B5EF4-FFF2-40B4-BE49-F238E27FC236}">
                <a16:creationId xmlns:a16="http://schemas.microsoft.com/office/drawing/2014/main" id="{842D1BEA-015C-F6CC-439B-4DED568F0A2F}"/>
              </a:ext>
            </a:extLst>
          </p:cNvPr>
          <p:cNvPicPr>
            <a:picLocks noChangeAspect="1"/>
          </p:cNvPicPr>
          <p:nvPr/>
        </p:nvPicPr>
        <p:blipFill>
          <a:blip r:embed="rId4"/>
          <a:stretch>
            <a:fillRect/>
          </a:stretch>
        </p:blipFill>
        <p:spPr>
          <a:xfrm>
            <a:off x="6063267" y="1649275"/>
            <a:ext cx="5799464" cy="413656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43246" y="426612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1446550"/>
            <a:chOff x="329269" y="1670467"/>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44176"/>
    </mc:Choice>
    <mc:Fallback xmlns="">
      <p:transition spd="slow" advTm="4417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86225" y="916750"/>
            <a:ext cx="4019549"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735386" y="1029381"/>
            <a:ext cx="1844929" cy="646331"/>
          </a:xfrm>
          <a:prstGeom prst="rect">
            <a:avLst/>
          </a:prstGeom>
          <a:noFill/>
        </p:spPr>
        <p:txBody>
          <a:bodyPr wrap="none" rtlCol="0">
            <a:spAutoFit/>
          </a:bodyPr>
          <a:lstStyle/>
          <a:p>
            <a:r>
              <a:rPr lang="en-US" sz="3600" b="1" dirty="0">
                <a:solidFill>
                  <a:schemeClr val="bg1"/>
                </a:solidFill>
                <a:latin typeface="Alexandria" charset="0"/>
              </a:rPr>
              <a:t>AGENDA</a:t>
            </a:r>
            <a:endParaRPr lang="en-US" sz="2800" b="1" dirty="0">
              <a:solidFill>
                <a:schemeClr val="bg1"/>
              </a:solidFill>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B7F9C89-6AF9-ED2D-0E84-B92D8DA9F53B}"/>
              </a:ext>
            </a:extLst>
          </p:cNvPr>
          <p:cNvSpPr txBox="1"/>
          <p:nvPr/>
        </p:nvSpPr>
        <p:spPr>
          <a:xfrm>
            <a:off x="1333000" y="1991949"/>
            <a:ext cx="9656577" cy="3108543"/>
          </a:xfrm>
          <a:prstGeom prst="rect">
            <a:avLst/>
          </a:prstGeom>
          <a:noFill/>
        </p:spPr>
        <p:txBody>
          <a:bodyPr wrap="square">
            <a:spAutoFit/>
          </a:bodyPr>
          <a:lstStyle/>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en-US" sz="2800" b="1" i="0" u="none" strike="noStrike" kern="0" cap="none" spc="0" normalizeH="0" baseline="0" noProof="0" dirty="0">
              <a:ln>
                <a:noFill/>
              </a:ln>
              <a:solidFill>
                <a:srgbClr val="002060"/>
              </a:solidFill>
              <a:effectLst/>
              <a:uLnTx/>
              <a:uFillTx/>
            </a:endParaRPr>
          </a:p>
          <a:p>
            <a:pPr marL="457200" marR="0" lvl="0" indent="-457200"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1" i="0" u="none" strike="noStrike" kern="0" cap="none" spc="0" normalizeH="0" baseline="0" noProof="0" dirty="0">
                <a:ln>
                  <a:noFill/>
                </a:ln>
                <a:solidFill>
                  <a:srgbClr val="002060"/>
                </a:solidFill>
                <a:effectLst/>
                <a:uLnTx/>
                <a:uFillTx/>
              </a:rPr>
              <a:t>Introduction</a:t>
            </a:r>
          </a:p>
          <a:p>
            <a:pPr marL="457200" marR="0" lvl="0" indent="-457200"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1" i="0" u="none" strike="noStrike" kern="0" cap="none" spc="0" normalizeH="0" baseline="0" noProof="0" dirty="0">
                <a:ln>
                  <a:noFill/>
                </a:ln>
                <a:solidFill>
                  <a:srgbClr val="002060"/>
                </a:solidFill>
                <a:effectLst/>
                <a:uLnTx/>
                <a:uFillTx/>
              </a:rPr>
              <a:t>What is the project?</a:t>
            </a:r>
          </a:p>
          <a:p>
            <a:pPr marL="457200" marR="0" lvl="0" indent="-457200"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1" i="0" u="none" strike="noStrike" kern="0" cap="none" spc="0" normalizeH="0" baseline="0" noProof="0" dirty="0">
                <a:ln>
                  <a:noFill/>
                </a:ln>
                <a:solidFill>
                  <a:srgbClr val="002060"/>
                </a:solidFill>
                <a:effectLst/>
                <a:uLnTx/>
                <a:uFillTx/>
              </a:rPr>
              <a:t>Methodology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0" cap="none" spc="0" normalizeH="0" baseline="0" noProof="0" dirty="0">
              <a:ln>
                <a:noFill/>
              </a:ln>
              <a:solidFill>
                <a:srgbClr val="002060"/>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spd="slow" p14:dur="2000" advTm="43945"/>
    </mc:Choice>
    <mc:Fallback xmlns="">
      <p:transition spd="slow" advTm="4394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467226" y="549964"/>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5114926" y="716338"/>
            <a:ext cx="2416046"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Introduction </a:t>
            </a:r>
          </a:p>
        </p:txBody>
      </p:sp>
      <p:graphicFrame>
        <p:nvGraphicFramePr>
          <p:cNvPr id="7" name="Diagram 6">
            <a:extLst>
              <a:ext uri="{FF2B5EF4-FFF2-40B4-BE49-F238E27FC236}">
                <a16:creationId xmlns:a16="http://schemas.microsoft.com/office/drawing/2014/main" id="{1737B3F7-8B9A-B19A-5D8B-A8D6AF3A819D}"/>
              </a:ext>
            </a:extLst>
          </p:cNvPr>
          <p:cNvGraphicFramePr/>
          <p:nvPr>
            <p:extLst>
              <p:ext uri="{D42A27DB-BD31-4B8C-83A1-F6EECF244321}">
                <p14:modId xmlns:p14="http://schemas.microsoft.com/office/powerpoint/2010/main" val="499195753"/>
              </p:ext>
            </p:extLst>
          </p:nvPr>
        </p:nvGraphicFramePr>
        <p:xfrm>
          <a:off x="445265" y="1747479"/>
          <a:ext cx="11452777" cy="47823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66393"/>
    </mc:Choice>
    <mc:Fallback xmlns="">
      <p:transition spd="slow" advTm="6639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39761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619501" y="621942"/>
            <a:ext cx="3578224"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Chapter objectives</a:t>
            </a:r>
          </a:p>
        </p:txBody>
      </p:sp>
      <p:sp>
        <p:nvSpPr>
          <p:cNvPr id="4" name="TextBox 3">
            <a:extLst>
              <a:ext uri="{FF2B5EF4-FFF2-40B4-BE49-F238E27FC236}">
                <a16:creationId xmlns:a16="http://schemas.microsoft.com/office/drawing/2014/main" id="{77FF9571-9537-2CE5-3030-2A25CA1AD59B}"/>
              </a:ext>
            </a:extLst>
          </p:cNvPr>
          <p:cNvSpPr txBox="1"/>
          <p:nvPr/>
        </p:nvSpPr>
        <p:spPr>
          <a:xfrm>
            <a:off x="311175" y="1155869"/>
            <a:ext cx="11195025" cy="4992392"/>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Looks at the big picture of project management and how to get projects started by using a methodology.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 good starting point for having a methodology is to look at the PMBOK Guide (PMI 2008).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Many organizations use this model methodology as a starting point and modify it to meet their unique needs.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Included in the methodology is to define the project’s requirements and evaluating its business case.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Addresses useful brainstorming techniques such as brown papers (as-is and to-be model), process charting, decision logic table (DLT) (displays an entire situation visually), RACI (responsible–accountable–consult– inform) charting, and how to evaluate and prioritize projects.</a:t>
            </a:r>
          </a:p>
        </p:txBody>
      </p:sp>
    </p:spTree>
    <p:extLst>
      <p:ext uri="{BB962C8B-B14F-4D97-AF65-F5344CB8AC3E}">
        <p14:creationId xmlns:p14="http://schemas.microsoft.com/office/powerpoint/2010/main" val="1875863804"/>
      </p:ext>
    </p:extLst>
  </p:cSld>
  <p:clrMapOvr>
    <a:masterClrMapping/>
  </p:clrMapOvr>
  <mc:AlternateContent xmlns:mc="http://schemas.openxmlformats.org/markup-compatibility/2006" xmlns:p14="http://schemas.microsoft.com/office/powerpoint/2010/main">
    <mc:Choice Requires="p14">
      <p:transition spd="slow" p14:dur="2000" advTm="128462"/>
    </mc:Choice>
    <mc:Fallback xmlns="">
      <p:transition spd="slow" advTm="12846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72E9E07D-E8CA-3934-65D1-82273CE8CE47}"/>
              </a:ext>
            </a:extLst>
          </p:cNvPr>
          <p:cNvSpPr txBox="1"/>
          <p:nvPr/>
        </p:nvSpPr>
        <p:spPr>
          <a:xfrm>
            <a:off x="440657" y="2227876"/>
            <a:ext cx="10647609"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book try to find realistic ways to eliminate the negative effects of developing systems using tools and techniques and to look at key ways that are needed to have successful projects that help improve organizations (Smith 1983). </a:t>
            </a:r>
          </a:p>
        </p:txBody>
      </p:sp>
    </p:spTree>
    <p:extLst>
      <p:ext uri="{BB962C8B-B14F-4D97-AF65-F5344CB8AC3E}">
        <p14:creationId xmlns:p14="http://schemas.microsoft.com/office/powerpoint/2010/main" val="2756655351"/>
      </p:ext>
    </p:extLst>
  </p:cSld>
  <p:clrMapOvr>
    <a:masterClrMapping/>
  </p:clrMapOvr>
  <mc:AlternateContent xmlns:mc="http://schemas.openxmlformats.org/markup-compatibility/2006" xmlns:p14="http://schemas.microsoft.com/office/powerpoint/2010/main">
    <mc:Choice Requires="p14">
      <p:transition spd="slow" p14:dur="2000" advTm="52736"/>
    </mc:Choice>
    <mc:Fallback xmlns="">
      <p:transition spd="slow" advTm="5273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3B59557E-F1D0-D32F-E193-5FAC8C1AB17C}"/>
              </a:ext>
            </a:extLst>
          </p:cNvPr>
          <p:cNvSpPr txBox="1"/>
          <p:nvPr/>
        </p:nvSpPr>
        <p:spPr>
          <a:xfrm>
            <a:off x="383507" y="2101704"/>
            <a:ext cx="10647609" cy="219367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writing style here uses mostly nontechnical language, which includes a heavy usage of graphics and tables for easy reading and as much as possible adheres to the “KISS” principle. </a:t>
            </a:r>
          </a:p>
        </p:txBody>
      </p:sp>
      <p:pic>
        <p:nvPicPr>
          <p:cNvPr id="8" name="Picture 7">
            <a:extLst>
              <a:ext uri="{FF2B5EF4-FFF2-40B4-BE49-F238E27FC236}">
                <a16:creationId xmlns:a16="http://schemas.microsoft.com/office/drawing/2014/main" id="{EB9062AE-93D8-8B5C-5DE0-CF5D87102445}"/>
              </a:ext>
            </a:extLst>
          </p:cNvPr>
          <p:cNvPicPr>
            <a:picLocks noChangeAspect="1"/>
          </p:cNvPicPr>
          <p:nvPr/>
        </p:nvPicPr>
        <p:blipFill>
          <a:blip r:embed="rId3"/>
          <a:stretch>
            <a:fillRect/>
          </a:stretch>
        </p:blipFill>
        <p:spPr>
          <a:xfrm>
            <a:off x="7284260" y="4479669"/>
            <a:ext cx="3095625" cy="1476375"/>
          </a:xfrm>
          <a:prstGeom prst="rect">
            <a:avLst/>
          </a:prstGeom>
        </p:spPr>
      </p:pic>
    </p:spTree>
    <p:extLst>
      <p:ext uri="{BB962C8B-B14F-4D97-AF65-F5344CB8AC3E}">
        <p14:creationId xmlns:p14="http://schemas.microsoft.com/office/powerpoint/2010/main" val="3143734809"/>
      </p:ext>
    </p:extLst>
  </p:cSld>
  <p:clrMapOvr>
    <a:masterClrMapping/>
  </p:clrMapOvr>
  <mc:AlternateContent xmlns:mc="http://schemas.openxmlformats.org/markup-compatibility/2006" xmlns:p14="http://schemas.microsoft.com/office/powerpoint/2010/main">
    <mc:Choice Requires="p14">
      <p:transition spd="slow" p14:dur="2000" advTm="73651"/>
    </mc:Choice>
    <mc:Fallback xmlns="">
      <p:transition spd="slow" advTm="7365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C037DDBD-92C5-6DB0-64BE-C6E309F19DFF}"/>
              </a:ext>
            </a:extLst>
          </p:cNvPr>
          <p:cNvSpPr txBox="1"/>
          <p:nvPr/>
        </p:nvSpPr>
        <p:spPr>
          <a:xfrm>
            <a:off x="40335" y="1519505"/>
            <a:ext cx="12021051" cy="4727000"/>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200" dirty="0">
                <a:solidFill>
                  <a:srgbClr val="0A1F61"/>
                </a:solidFill>
                <a:latin typeface="Tajawal ExtraBold" panose="00000800000000000000" pitchFamily="2" charset="-78"/>
                <a:cs typeface="Tajawal ExtraBold" panose="00000800000000000000" pitchFamily="2" charset="-78"/>
              </a:rPr>
              <a:t>The "keep it simple stupid" (KISS) principle is a design rule that states that systems perform best when they have simple designs rather than complex ones. KISS is not meant to imply stupidity. </a:t>
            </a:r>
          </a:p>
          <a:p>
            <a:pPr marL="285750" indent="-285750" algn="just">
              <a:lnSpc>
                <a:spcPct val="200000"/>
              </a:lnSpc>
              <a:buFont typeface="Arial" panose="020B0604020202020204" pitchFamily="34" charset="0"/>
              <a:buChar char="•"/>
            </a:pPr>
            <a:r>
              <a:rPr lang="en-US" sz="2200" dirty="0">
                <a:solidFill>
                  <a:srgbClr val="0A1F61"/>
                </a:solidFill>
                <a:latin typeface="Tajawal ExtraBold" panose="00000800000000000000" pitchFamily="2" charset="-78"/>
                <a:cs typeface="Tajawal ExtraBold" panose="00000800000000000000" pitchFamily="2" charset="-78"/>
              </a:rPr>
              <a:t>On the contrary, it is usually associated with intelligent systems that may be misconstrued as stupid because of their simplistic design. </a:t>
            </a:r>
          </a:p>
          <a:p>
            <a:pPr marL="285750" indent="-285750" algn="just">
              <a:lnSpc>
                <a:spcPct val="200000"/>
              </a:lnSpc>
              <a:buFont typeface="Arial" panose="020B0604020202020204" pitchFamily="34" charset="0"/>
              <a:buChar char="•"/>
            </a:pPr>
            <a:r>
              <a:rPr lang="en-US" sz="2200" dirty="0">
                <a:solidFill>
                  <a:srgbClr val="0A1F61"/>
                </a:solidFill>
                <a:latin typeface="Tajawal ExtraBold" panose="00000800000000000000" pitchFamily="2" charset="-78"/>
                <a:cs typeface="Tajawal ExtraBold" panose="00000800000000000000" pitchFamily="2" charset="-78"/>
              </a:rPr>
              <a:t>The KISS Principle hinders and/or prevents creeping featurism, system failover and other IT issues.</a:t>
            </a:r>
          </a:p>
        </p:txBody>
      </p:sp>
    </p:spTree>
    <p:extLst>
      <p:ext uri="{BB962C8B-B14F-4D97-AF65-F5344CB8AC3E}">
        <p14:creationId xmlns:p14="http://schemas.microsoft.com/office/powerpoint/2010/main" val="3358054219"/>
      </p:ext>
    </p:extLst>
  </p:cSld>
  <p:clrMapOvr>
    <a:masterClrMapping/>
  </p:clrMapOvr>
  <mc:AlternateContent xmlns:mc="http://schemas.openxmlformats.org/markup-compatibility/2006" xmlns:p14="http://schemas.microsoft.com/office/powerpoint/2010/main">
    <mc:Choice Requires="p14">
      <p:transition spd="slow" p14:dur="2000" advTm="57334"/>
    </mc:Choice>
    <mc:Fallback xmlns="">
      <p:transition spd="slow" advTm="5733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1588D014-5F99-3904-C8B6-1E18BC511082}"/>
              </a:ext>
            </a:extLst>
          </p:cNvPr>
          <p:cNvSpPr txBox="1"/>
          <p:nvPr/>
        </p:nvSpPr>
        <p:spPr>
          <a:xfrm>
            <a:off x="311175" y="1876946"/>
            <a:ext cx="10647609"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KISS is an old information-processing acronym that stands for “keep it simple stupid” and more recently has been modified or updated to mean “keep it short and simple.” It is usually referred to the building of new software applications. </a:t>
            </a:r>
          </a:p>
        </p:txBody>
      </p:sp>
      <p:pic>
        <p:nvPicPr>
          <p:cNvPr id="8" name="Picture 7">
            <a:extLst>
              <a:ext uri="{FF2B5EF4-FFF2-40B4-BE49-F238E27FC236}">
                <a16:creationId xmlns:a16="http://schemas.microsoft.com/office/drawing/2014/main" id="{A504E524-AF26-5DDF-DC70-41FEBA32CD62}"/>
              </a:ext>
            </a:extLst>
          </p:cNvPr>
          <p:cNvPicPr>
            <a:picLocks noChangeAspect="1"/>
          </p:cNvPicPr>
          <p:nvPr/>
        </p:nvPicPr>
        <p:blipFill>
          <a:blip r:embed="rId3"/>
          <a:stretch>
            <a:fillRect/>
          </a:stretch>
        </p:blipFill>
        <p:spPr>
          <a:xfrm>
            <a:off x="4606666" y="4301308"/>
            <a:ext cx="2800407" cy="2191378"/>
          </a:xfrm>
          <a:prstGeom prst="rect">
            <a:avLst/>
          </a:prstGeom>
        </p:spPr>
      </p:pic>
    </p:spTree>
    <p:extLst>
      <p:ext uri="{BB962C8B-B14F-4D97-AF65-F5344CB8AC3E}">
        <p14:creationId xmlns:p14="http://schemas.microsoft.com/office/powerpoint/2010/main" val="2613770975"/>
      </p:ext>
    </p:extLst>
  </p:cSld>
  <p:clrMapOvr>
    <a:masterClrMapping/>
  </p:clrMapOvr>
  <mc:AlternateContent xmlns:mc="http://schemas.openxmlformats.org/markup-compatibility/2006" xmlns:p14="http://schemas.microsoft.com/office/powerpoint/2010/main">
    <mc:Choice Requires="p14">
      <p:transition spd="slow" p14:dur="2000" advTm="73702"/>
    </mc:Choice>
    <mc:Fallback xmlns="">
      <p:transition spd="slow" advTm="7370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5FE0CCA3-55E2-192E-0AE7-C224AD169692}"/>
              </a:ext>
            </a:extLst>
          </p:cNvPr>
          <p:cNvSpPr txBox="1"/>
          <p:nvPr/>
        </p:nvSpPr>
        <p:spPr>
          <a:xfrm>
            <a:off x="180431" y="2274301"/>
            <a:ext cx="7356753"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400" dirty="0">
                <a:solidFill>
                  <a:srgbClr val="0A1F61"/>
                </a:solidFill>
                <a:latin typeface="Tajawal ExtraBold" panose="00000800000000000000" pitchFamily="2" charset="-78"/>
                <a:cs typeface="Tajawal ExtraBold" panose="00000800000000000000" pitchFamily="2" charset="-78"/>
              </a:rPr>
              <a:t>The following is an expanded and updated definition of the elements that make up the KISS principle (Smith 1983):</a:t>
            </a:r>
          </a:p>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If you are fortunate to have a simple solution to a problem—keep it that way. </a:t>
            </a:r>
          </a:p>
        </p:txBody>
      </p:sp>
      <p:pic>
        <p:nvPicPr>
          <p:cNvPr id="9" name="Picture 8">
            <a:extLst>
              <a:ext uri="{FF2B5EF4-FFF2-40B4-BE49-F238E27FC236}">
                <a16:creationId xmlns:a16="http://schemas.microsoft.com/office/drawing/2014/main" id="{8C95115D-94D0-9510-994C-CF7FE5D4C227}"/>
              </a:ext>
            </a:extLst>
          </p:cNvPr>
          <p:cNvPicPr>
            <a:picLocks noChangeAspect="1"/>
          </p:cNvPicPr>
          <p:nvPr/>
        </p:nvPicPr>
        <p:blipFill>
          <a:blip r:embed="rId3"/>
          <a:stretch>
            <a:fillRect/>
          </a:stretch>
        </p:blipFill>
        <p:spPr>
          <a:xfrm>
            <a:off x="8239660" y="2387868"/>
            <a:ext cx="3723861" cy="2931094"/>
          </a:xfrm>
          <a:prstGeom prst="rect">
            <a:avLst/>
          </a:prstGeom>
        </p:spPr>
      </p:pic>
    </p:spTree>
    <p:extLst>
      <p:ext uri="{BB962C8B-B14F-4D97-AF65-F5344CB8AC3E}">
        <p14:creationId xmlns:p14="http://schemas.microsoft.com/office/powerpoint/2010/main" val="725573081"/>
      </p:ext>
    </p:extLst>
  </p:cSld>
  <p:clrMapOvr>
    <a:masterClrMapping/>
  </p:clrMapOvr>
  <mc:AlternateContent xmlns:mc="http://schemas.openxmlformats.org/markup-compatibility/2006" xmlns:p14="http://schemas.microsoft.com/office/powerpoint/2010/main">
    <mc:Choice Requires="p14">
      <p:transition spd="slow" p14:dur="2000" advTm="69336"/>
    </mc:Choice>
    <mc:Fallback xmlns="">
      <p:transition spd="slow" advTm="6933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2C5F2F62-C0FC-AC36-E7DA-AB3C39B52E9C}"/>
              </a:ext>
            </a:extLst>
          </p:cNvPr>
          <p:cNvSpPr txBox="1"/>
          <p:nvPr/>
        </p:nvSpPr>
        <p:spPr>
          <a:xfrm>
            <a:off x="96312" y="1982015"/>
            <a:ext cx="4109342" cy="2932341"/>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Sometimes, it is human nature to take a simple solution to a problem and complicate it. </a:t>
            </a:r>
          </a:p>
        </p:txBody>
      </p:sp>
      <p:pic>
        <p:nvPicPr>
          <p:cNvPr id="8" name="Picture 7">
            <a:extLst>
              <a:ext uri="{FF2B5EF4-FFF2-40B4-BE49-F238E27FC236}">
                <a16:creationId xmlns:a16="http://schemas.microsoft.com/office/drawing/2014/main" id="{9D9ECA74-D212-59D6-35B6-1D0B823806DF}"/>
              </a:ext>
            </a:extLst>
          </p:cNvPr>
          <p:cNvPicPr>
            <a:picLocks noChangeAspect="1"/>
          </p:cNvPicPr>
          <p:nvPr/>
        </p:nvPicPr>
        <p:blipFill>
          <a:blip r:embed="rId3"/>
          <a:stretch>
            <a:fillRect/>
          </a:stretch>
        </p:blipFill>
        <p:spPr>
          <a:xfrm>
            <a:off x="5010149" y="1543050"/>
            <a:ext cx="7062525" cy="4678896"/>
          </a:xfrm>
          <a:prstGeom prst="rect">
            <a:avLst/>
          </a:prstGeom>
        </p:spPr>
      </p:pic>
    </p:spTree>
    <p:extLst>
      <p:ext uri="{BB962C8B-B14F-4D97-AF65-F5344CB8AC3E}">
        <p14:creationId xmlns:p14="http://schemas.microsoft.com/office/powerpoint/2010/main" val="196305551"/>
      </p:ext>
    </p:extLst>
  </p:cSld>
  <p:clrMapOvr>
    <a:masterClrMapping/>
  </p:clrMapOvr>
  <mc:AlternateContent xmlns:mc="http://schemas.openxmlformats.org/markup-compatibility/2006" xmlns:p14="http://schemas.microsoft.com/office/powerpoint/2010/main">
    <mc:Choice Requires="p14">
      <p:transition spd="slow" p14:dur="2000" advTm="61309"/>
    </mc:Choice>
    <mc:Fallback xmlns="">
      <p:transition spd="slow" advTm="6130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pic>
        <p:nvPicPr>
          <p:cNvPr id="7" name="Picture 6">
            <a:extLst>
              <a:ext uri="{FF2B5EF4-FFF2-40B4-BE49-F238E27FC236}">
                <a16:creationId xmlns:a16="http://schemas.microsoft.com/office/drawing/2014/main" id="{4BE8AA62-58B1-1E8B-78C7-0358FE1F057D}"/>
              </a:ext>
            </a:extLst>
          </p:cNvPr>
          <p:cNvPicPr>
            <a:picLocks noChangeAspect="1"/>
          </p:cNvPicPr>
          <p:nvPr/>
        </p:nvPicPr>
        <p:blipFill>
          <a:blip r:embed="rId3"/>
          <a:stretch>
            <a:fillRect/>
          </a:stretch>
        </p:blipFill>
        <p:spPr>
          <a:xfrm>
            <a:off x="6396191" y="2117279"/>
            <a:ext cx="5584548" cy="3711071"/>
          </a:xfrm>
          <a:prstGeom prst="rect">
            <a:avLst/>
          </a:prstGeom>
        </p:spPr>
      </p:pic>
      <p:pic>
        <p:nvPicPr>
          <p:cNvPr id="9" name="Picture 8">
            <a:extLst>
              <a:ext uri="{FF2B5EF4-FFF2-40B4-BE49-F238E27FC236}">
                <a16:creationId xmlns:a16="http://schemas.microsoft.com/office/drawing/2014/main" id="{3AA1BFF2-E596-A52D-7E22-F47D37CD8261}"/>
              </a:ext>
            </a:extLst>
          </p:cNvPr>
          <p:cNvPicPr>
            <a:picLocks noChangeAspect="1"/>
          </p:cNvPicPr>
          <p:nvPr/>
        </p:nvPicPr>
        <p:blipFill rotWithShape="1">
          <a:blip r:embed="rId4"/>
          <a:srcRect t="18203" b="16530"/>
          <a:stretch/>
        </p:blipFill>
        <p:spPr>
          <a:xfrm>
            <a:off x="287461" y="2117279"/>
            <a:ext cx="5989983" cy="3823191"/>
          </a:xfrm>
          <a:prstGeom prst="rect">
            <a:avLst/>
          </a:prstGeom>
        </p:spPr>
      </p:pic>
    </p:spTree>
    <p:extLst>
      <p:ext uri="{BB962C8B-B14F-4D97-AF65-F5344CB8AC3E}">
        <p14:creationId xmlns:p14="http://schemas.microsoft.com/office/powerpoint/2010/main" val="3018606177"/>
      </p:ext>
    </p:extLst>
  </p:cSld>
  <p:clrMapOvr>
    <a:masterClrMapping/>
  </p:clrMapOvr>
  <mc:AlternateContent xmlns:mc="http://schemas.openxmlformats.org/markup-compatibility/2006" xmlns:p14="http://schemas.microsoft.com/office/powerpoint/2010/main">
    <mc:Choice Requires="p14">
      <p:transition spd="slow" p14:dur="2000" advTm="48140"/>
    </mc:Choice>
    <mc:Fallback xmlns="">
      <p:transition spd="slow" advTm="4814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22FFFC42-78FF-8269-8B49-03355B0F9E94}"/>
              </a:ext>
            </a:extLst>
          </p:cNvPr>
          <p:cNvSpPr txBox="1"/>
          <p:nvPr/>
        </p:nvSpPr>
        <p:spPr>
          <a:xfrm>
            <a:off x="318183" y="1743423"/>
            <a:ext cx="4397184" cy="2193677"/>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Quite often, today’s complicated solutions create tomorrow’s problems.</a:t>
            </a:r>
          </a:p>
        </p:txBody>
      </p:sp>
      <p:pic>
        <p:nvPicPr>
          <p:cNvPr id="2" name="Picture 1">
            <a:extLst>
              <a:ext uri="{FF2B5EF4-FFF2-40B4-BE49-F238E27FC236}">
                <a16:creationId xmlns:a16="http://schemas.microsoft.com/office/drawing/2014/main" id="{57A1BDDD-A291-5734-CF3E-807C83174276}"/>
              </a:ext>
            </a:extLst>
          </p:cNvPr>
          <p:cNvPicPr>
            <a:picLocks noChangeAspect="1"/>
          </p:cNvPicPr>
          <p:nvPr/>
        </p:nvPicPr>
        <p:blipFill>
          <a:blip r:embed="rId3"/>
          <a:stretch>
            <a:fillRect/>
          </a:stretch>
        </p:blipFill>
        <p:spPr>
          <a:xfrm>
            <a:off x="4849954" y="1695861"/>
            <a:ext cx="7298585" cy="4105454"/>
          </a:xfrm>
          <a:prstGeom prst="rect">
            <a:avLst/>
          </a:prstGeom>
        </p:spPr>
      </p:pic>
    </p:spTree>
    <p:extLst>
      <p:ext uri="{BB962C8B-B14F-4D97-AF65-F5344CB8AC3E}">
        <p14:creationId xmlns:p14="http://schemas.microsoft.com/office/powerpoint/2010/main" val="3252009632"/>
      </p:ext>
    </p:extLst>
  </p:cSld>
  <p:clrMapOvr>
    <a:masterClrMapping/>
  </p:clrMapOvr>
  <mc:AlternateContent xmlns:mc="http://schemas.openxmlformats.org/markup-compatibility/2006" xmlns:p14="http://schemas.microsoft.com/office/powerpoint/2010/main">
    <mc:Choice Requires="p14">
      <p:transition spd="slow" p14:dur="2000" advTm="49204"/>
    </mc:Choice>
    <mc:Fallback xmlns="">
      <p:transition spd="slow" advTm="4920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C53CDB60-F522-7C0A-A06E-23ECBAEC4CAC}"/>
              </a:ext>
            </a:extLst>
          </p:cNvPr>
          <p:cNvSpPr txBox="1"/>
          <p:nvPr/>
        </p:nvSpPr>
        <p:spPr>
          <a:xfrm>
            <a:off x="-63656" y="1794916"/>
            <a:ext cx="5017141"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If the only solution to a problem is a complicated one, then the solution should be divided into simple and workable parts that interface with each other. </a:t>
            </a:r>
          </a:p>
        </p:txBody>
      </p:sp>
      <p:pic>
        <p:nvPicPr>
          <p:cNvPr id="9" name="Picture 8">
            <a:extLst>
              <a:ext uri="{FF2B5EF4-FFF2-40B4-BE49-F238E27FC236}">
                <a16:creationId xmlns:a16="http://schemas.microsoft.com/office/drawing/2014/main" id="{5FB35857-C76E-E572-9470-72498C221A33}"/>
              </a:ext>
            </a:extLst>
          </p:cNvPr>
          <p:cNvPicPr>
            <a:picLocks noChangeAspect="1"/>
          </p:cNvPicPr>
          <p:nvPr/>
        </p:nvPicPr>
        <p:blipFill>
          <a:blip r:embed="rId3"/>
          <a:stretch>
            <a:fillRect/>
          </a:stretch>
        </p:blipFill>
        <p:spPr>
          <a:xfrm>
            <a:off x="5972175" y="1686862"/>
            <a:ext cx="5562599" cy="4291972"/>
          </a:xfrm>
          <a:prstGeom prst="rect">
            <a:avLst/>
          </a:prstGeom>
        </p:spPr>
      </p:pic>
    </p:spTree>
    <p:extLst>
      <p:ext uri="{BB962C8B-B14F-4D97-AF65-F5344CB8AC3E}">
        <p14:creationId xmlns:p14="http://schemas.microsoft.com/office/powerpoint/2010/main" val="2882294265"/>
      </p:ext>
    </p:extLst>
  </p:cSld>
  <p:clrMapOvr>
    <a:masterClrMapping/>
  </p:clrMapOvr>
  <mc:AlternateContent xmlns:mc="http://schemas.openxmlformats.org/markup-compatibility/2006" xmlns:p14="http://schemas.microsoft.com/office/powerpoint/2010/main">
    <mc:Choice Requires="p14">
      <p:transition spd="slow" p14:dur="2000" advTm="65350"/>
    </mc:Choice>
    <mc:Fallback xmlns="">
      <p:transition spd="slow" advTm="6535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E742FEAC-0393-ABA3-6C5F-A9F3D3D0530B}"/>
              </a:ext>
            </a:extLst>
          </p:cNvPr>
          <p:cNvSpPr txBox="1"/>
          <p:nvPr/>
        </p:nvSpPr>
        <p:spPr>
          <a:xfrm>
            <a:off x="257224" y="1610200"/>
            <a:ext cx="5388202" cy="21936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The complicated solution should be like putting the pieces of a puzzle together.</a:t>
            </a:r>
          </a:p>
        </p:txBody>
      </p:sp>
      <p:pic>
        <p:nvPicPr>
          <p:cNvPr id="8" name="Picture 7">
            <a:extLst>
              <a:ext uri="{FF2B5EF4-FFF2-40B4-BE49-F238E27FC236}">
                <a16:creationId xmlns:a16="http://schemas.microsoft.com/office/drawing/2014/main" id="{1A59D0F4-18D7-6997-C0A9-906FF92502C6}"/>
              </a:ext>
            </a:extLst>
          </p:cNvPr>
          <p:cNvPicPr>
            <a:picLocks noChangeAspect="1"/>
          </p:cNvPicPr>
          <p:nvPr/>
        </p:nvPicPr>
        <p:blipFill>
          <a:blip r:embed="rId3"/>
          <a:stretch>
            <a:fillRect/>
          </a:stretch>
        </p:blipFill>
        <p:spPr>
          <a:xfrm>
            <a:off x="5637727" y="4221445"/>
            <a:ext cx="3779638" cy="2335218"/>
          </a:xfrm>
          <a:prstGeom prst="rect">
            <a:avLst/>
          </a:prstGeom>
        </p:spPr>
      </p:pic>
      <p:pic>
        <p:nvPicPr>
          <p:cNvPr id="10" name="Picture 9">
            <a:extLst>
              <a:ext uri="{FF2B5EF4-FFF2-40B4-BE49-F238E27FC236}">
                <a16:creationId xmlns:a16="http://schemas.microsoft.com/office/drawing/2014/main" id="{64074655-7D53-080C-003F-277A5931BE41}"/>
              </a:ext>
            </a:extLst>
          </p:cNvPr>
          <p:cNvPicPr>
            <a:picLocks noChangeAspect="1"/>
          </p:cNvPicPr>
          <p:nvPr/>
        </p:nvPicPr>
        <p:blipFill rotWithShape="1">
          <a:blip r:embed="rId4"/>
          <a:srcRect b="7965"/>
          <a:stretch/>
        </p:blipFill>
        <p:spPr>
          <a:xfrm>
            <a:off x="7885043" y="1420349"/>
            <a:ext cx="4049733" cy="2502294"/>
          </a:xfrm>
          <a:prstGeom prst="rect">
            <a:avLst/>
          </a:prstGeom>
        </p:spPr>
      </p:pic>
    </p:spTree>
    <p:extLst>
      <p:ext uri="{BB962C8B-B14F-4D97-AF65-F5344CB8AC3E}">
        <p14:creationId xmlns:p14="http://schemas.microsoft.com/office/powerpoint/2010/main" val="131519498"/>
      </p:ext>
    </p:extLst>
  </p:cSld>
  <p:clrMapOvr>
    <a:masterClrMapping/>
  </p:clrMapOvr>
  <mc:AlternateContent xmlns:mc="http://schemas.openxmlformats.org/markup-compatibility/2006" xmlns:p14="http://schemas.microsoft.com/office/powerpoint/2010/main">
    <mc:Choice Requires="p14">
      <p:transition spd="slow" p14:dur="2000" advTm="54731"/>
    </mc:Choice>
    <mc:Fallback xmlns="">
      <p:transition spd="slow" advTm="5473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190FDE97-E94C-2BF7-27AD-4EC5DB4C4259}"/>
              </a:ext>
            </a:extLst>
          </p:cNvPr>
          <p:cNvSpPr txBox="1"/>
          <p:nvPr/>
        </p:nvSpPr>
        <p:spPr>
          <a:xfrm>
            <a:off x="95299" y="1806792"/>
            <a:ext cx="5149663"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Once you have defined your solution, there will be many levels of approaches in planning, designing, and implementing that alternative. </a:t>
            </a:r>
          </a:p>
        </p:txBody>
      </p:sp>
      <p:pic>
        <p:nvPicPr>
          <p:cNvPr id="9" name="Picture 8">
            <a:extLst>
              <a:ext uri="{FF2B5EF4-FFF2-40B4-BE49-F238E27FC236}">
                <a16:creationId xmlns:a16="http://schemas.microsoft.com/office/drawing/2014/main" id="{DF1ECB53-4057-0A6D-A9E7-0CF5AF15CB2B}"/>
              </a:ext>
            </a:extLst>
          </p:cNvPr>
          <p:cNvPicPr>
            <a:picLocks noChangeAspect="1"/>
          </p:cNvPicPr>
          <p:nvPr/>
        </p:nvPicPr>
        <p:blipFill>
          <a:blip r:embed="rId3"/>
          <a:stretch>
            <a:fillRect/>
          </a:stretch>
        </p:blipFill>
        <p:spPr>
          <a:xfrm>
            <a:off x="5761449" y="3875557"/>
            <a:ext cx="4661245" cy="2287289"/>
          </a:xfrm>
          <a:prstGeom prst="rect">
            <a:avLst/>
          </a:prstGeom>
        </p:spPr>
      </p:pic>
      <p:pic>
        <p:nvPicPr>
          <p:cNvPr id="12" name="Picture 11">
            <a:extLst>
              <a:ext uri="{FF2B5EF4-FFF2-40B4-BE49-F238E27FC236}">
                <a16:creationId xmlns:a16="http://schemas.microsoft.com/office/drawing/2014/main" id="{B9782DBB-1833-82AE-8B50-235556952555}"/>
              </a:ext>
            </a:extLst>
          </p:cNvPr>
          <p:cNvPicPr>
            <a:picLocks noChangeAspect="1"/>
          </p:cNvPicPr>
          <p:nvPr/>
        </p:nvPicPr>
        <p:blipFill>
          <a:blip r:embed="rId4"/>
          <a:stretch>
            <a:fillRect/>
          </a:stretch>
        </p:blipFill>
        <p:spPr>
          <a:xfrm>
            <a:off x="7886699" y="1539467"/>
            <a:ext cx="3578089" cy="2336090"/>
          </a:xfrm>
          <a:prstGeom prst="rect">
            <a:avLst/>
          </a:prstGeom>
        </p:spPr>
      </p:pic>
    </p:spTree>
    <p:extLst>
      <p:ext uri="{BB962C8B-B14F-4D97-AF65-F5344CB8AC3E}">
        <p14:creationId xmlns:p14="http://schemas.microsoft.com/office/powerpoint/2010/main" val="4104444694"/>
      </p:ext>
    </p:extLst>
  </p:cSld>
  <p:clrMapOvr>
    <a:masterClrMapping/>
  </p:clrMapOvr>
  <mc:AlternateContent xmlns:mc="http://schemas.openxmlformats.org/markup-compatibility/2006" xmlns:p14="http://schemas.microsoft.com/office/powerpoint/2010/main">
    <mc:Choice Requires="p14">
      <p:transition spd="slow" p14:dur="2000" advTm="78103"/>
    </mc:Choice>
    <mc:Fallback xmlns="">
      <p:transition spd="slow" advTm="7810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6D094832-0D23-EF21-87A9-46D0865499BA}"/>
              </a:ext>
            </a:extLst>
          </p:cNvPr>
          <p:cNvSpPr txBox="1"/>
          <p:nvPr/>
        </p:nvSpPr>
        <p:spPr>
          <a:xfrm>
            <a:off x="73463" y="1948070"/>
            <a:ext cx="7621909" cy="3671005"/>
          </a:xfrm>
          <a:prstGeom prst="rect">
            <a:avLst/>
          </a:prstGeom>
          <a:noFill/>
        </p:spPr>
        <p:txBody>
          <a:bodyPr wrap="square">
            <a:spAutoFit/>
          </a:bodyPr>
          <a:lstStyle/>
          <a:p>
            <a:pPr marL="342900" indent="-342900" algn="just">
              <a:lnSpc>
                <a:spcPct val="200000"/>
              </a:lnSpc>
              <a:buFont typeface="Wingdings" panose="05000000000000000000" pitchFamily="2" charset="2"/>
              <a:buChar char="§"/>
              <a:defRPr/>
            </a:pPr>
            <a:r>
              <a:rPr lang="en-US" sz="2400" dirty="0">
                <a:solidFill>
                  <a:srgbClr val="0A1F61"/>
                </a:solidFill>
                <a:latin typeface="Tajawal ExtraBold" panose="00000800000000000000" pitchFamily="2" charset="-78"/>
                <a:cs typeface="Tajawal ExtraBold" panose="00000800000000000000" pitchFamily="2" charset="-78"/>
              </a:rPr>
              <a:t>The difficult part is to choose the overall approach. </a:t>
            </a:r>
          </a:p>
          <a:p>
            <a:pPr marL="342900" indent="-342900" algn="just">
              <a:lnSpc>
                <a:spcPct val="200000"/>
              </a:lnSpc>
              <a:buFont typeface="Wingdings" panose="05000000000000000000" pitchFamily="2" charset="2"/>
              <a:buChar char="§"/>
              <a:defRPr/>
            </a:pPr>
            <a:r>
              <a:rPr lang="en-US" sz="2400" dirty="0">
                <a:solidFill>
                  <a:srgbClr val="0A1F61"/>
                </a:solidFill>
                <a:latin typeface="Tajawal ExtraBold" panose="00000800000000000000" pitchFamily="2" charset="-78"/>
                <a:cs typeface="Tajawal ExtraBold" panose="00000800000000000000" pitchFamily="2" charset="-78"/>
              </a:rPr>
              <a:t>In today’s highly sophisticated industrial environment, it is often best to partner with other organizations that can perform special segment better than doing it all in-house. </a:t>
            </a:r>
          </a:p>
        </p:txBody>
      </p:sp>
      <p:pic>
        <p:nvPicPr>
          <p:cNvPr id="8" name="Picture 7">
            <a:extLst>
              <a:ext uri="{FF2B5EF4-FFF2-40B4-BE49-F238E27FC236}">
                <a16:creationId xmlns:a16="http://schemas.microsoft.com/office/drawing/2014/main" id="{32A5646B-DFB0-B7F7-F4CD-78F97951597F}"/>
              </a:ext>
            </a:extLst>
          </p:cNvPr>
          <p:cNvPicPr>
            <a:picLocks noChangeAspect="1"/>
          </p:cNvPicPr>
          <p:nvPr/>
        </p:nvPicPr>
        <p:blipFill rotWithShape="1">
          <a:blip r:embed="rId3"/>
          <a:srcRect l="11133" t="20053" b="16510"/>
          <a:stretch/>
        </p:blipFill>
        <p:spPr>
          <a:xfrm>
            <a:off x="8225053" y="2481470"/>
            <a:ext cx="3655772" cy="1718858"/>
          </a:xfrm>
          <a:prstGeom prst="rect">
            <a:avLst/>
          </a:prstGeom>
        </p:spPr>
      </p:pic>
    </p:spTree>
    <p:extLst>
      <p:ext uri="{BB962C8B-B14F-4D97-AF65-F5344CB8AC3E}">
        <p14:creationId xmlns:p14="http://schemas.microsoft.com/office/powerpoint/2010/main" val="427854967"/>
      </p:ext>
    </p:extLst>
  </p:cSld>
  <p:clrMapOvr>
    <a:masterClrMapping/>
  </p:clrMapOvr>
  <mc:AlternateContent xmlns:mc="http://schemas.openxmlformats.org/markup-compatibility/2006" xmlns:p14="http://schemas.microsoft.com/office/powerpoint/2010/main">
    <mc:Choice Requires="p14">
      <p:transition spd="slow" p14:dur="2000" advTm="74747"/>
    </mc:Choice>
    <mc:Fallback xmlns="">
      <p:transition spd="slow" advTm="7474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8FFAE344-87A6-1B63-6705-9CD47CA5F73D}"/>
              </a:ext>
            </a:extLst>
          </p:cNvPr>
          <p:cNvSpPr txBox="1"/>
          <p:nvPr/>
        </p:nvSpPr>
        <p:spPr>
          <a:xfrm>
            <a:off x="254174" y="2324708"/>
            <a:ext cx="6221894" cy="1455014"/>
          </a:xfrm>
          <a:prstGeom prst="rect">
            <a:avLst/>
          </a:prstGeom>
          <a:noFill/>
        </p:spPr>
        <p:txBody>
          <a:bodyPr wrap="square">
            <a:spAutoFit/>
          </a:bodyPr>
          <a:lstStyle/>
          <a:p>
            <a:pPr marL="342900" indent="-342900" algn="just">
              <a:lnSpc>
                <a:spcPct val="200000"/>
              </a:lnSpc>
              <a:buFont typeface="Wingdings" panose="05000000000000000000" pitchFamily="2" charset="2"/>
              <a:buChar char="§"/>
              <a:defRPr/>
            </a:pPr>
            <a:r>
              <a:rPr lang="en-US" sz="2400" dirty="0">
                <a:solidFill>
                  <a:srgbClr val="0A1F61"/>
                </a:solidFill>
                <a:latin typeface="Tajawal ExtraBold" panose="00000800000000000000" pitchFamily="2" charset="-78"/>
                <a:cs typeface="Tajawal ExtraBold" panose="00000800000000000000" pitchFamily="2" charset="-78"/>
              </a:rPr>
              <a:t>The term for this strategy is “outsourcing” and it is increasingly employed in projects</a:t>
            </a:r>
          </a:p>
        </p:txBody>
      </p:sp>
      <p:pic>
        <p:nvPicPr>
          <p:cNvPr id="9" name="Picture 8">
            <a:extLst>
              <a:ext uri="{FF2B5EF4-FFF2-40B4-BE49-F238E27FC236}">
                <a16:creationId xmlns:a16="http://schemas.microsoft.com/office/drawing/2014/main" id="{B9905E92-29F3-26AE-2BBF-AA5E6A2396EF}"/>
              </a:ext>
            </a:extLst>
          </p:cNvPr>
          <p:cNvPicPr>
            <a:picLocks noChangeAspect="1"/>
          </p:cNvPicPr>
          <p:nvPr/>
        </p:nvPicPr>
        <p:blipFill>
          <a:blip r:embed="rId3"/>
          <a:stretch>
            <a:fillRect/>
          </a:stretch>
        </p:blipFill>
        <p:spPr>
          <a:xfrm>
            <a:off x="6782787" y="2131099"/>
            <a:ext cx="5155039" cy="2856979"/>
          </a:xfrm>
          <a:prstGeom prst="rect">
            <a:avLst/>
          </a:prstGeom>
        </p:spPr>
      </p:pic>
    </p:spTree>
    <p:extLst>
      <p:ext uri="{BB962C8B-B14F-4D97-AF65-F5344CB8AC3E}">
        <p14:creationId xmlns:p14="http://schemas.microsoft.com/office/powerpoint/2010/main" val="4057735975"/>
      </p:ext>
    </p:extLst>
  </p:cSld>
  <p:clrMapOvr>
    <a:masterClrMapping/>
  </p:clrMapOvr>
  <mc:AlternateContent xmlns:mc="http://schemas.openxmlformats.org/markup-compatibility/2006" xmlns:p14="http://schemas.microsoft.com/office/powerpoint/2010/main">
    <mc:Choice Requires="p14">
      <p:transition spd="slow" p14:dur="2000" advTm="66845"/>
    </mc:Choice>
    <mc:Fallback xmlns="">
      <p:transition spd="slow" advTm="6684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11516EDC-4098-633C-40DA-4695F7800B93}"/>
              </a:ext>
            </a:extLst>
          </p:cNvPr>
          <p:cNvSpPr txBox="1"/>
          <p:nvPr/>
        </p:nvSpPr>
        <p:spPr>
          <a:xfrm>
            <a:off x="180431" y="2614397"/>
            <a:ext cx="11302180" cy="2462213"/>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800" b="1" dirty="0">
                <a:solidFill>
                  <a:srgbClr val="C00000"/>
                </a:solidFill>
                <a:cs typeface="Tajawal ExtraBold" panose="00000800000000000000" pitchFamily="2" charset="-78"/>
              </a:rPr>
              <a:t>What are the odds of having a successful product that is delivered within the budget and schedule?</a:t>
            </a:r>
            <a:r>
              <a:rPr lang="ar-SA" sz="2800" b="1" dirty="0">
                <a:solidFill>
                  <a:srgbClr val="C00000"/>
                </a:solidFill>
                <a:cs typeface="Tajawal ExtraBold" panose="00000800000000000000" pitchFamily="2" charset="-78"/>
              </a:rPr>
              <a:t> ما هي احتمالات الحصول على منتج ناجح يتم تسليمه ضمن الميزانية والجدول الزمني؟</a:t>
            </a:r>
            <a:endParaRPr lang="en-US" sz="2800" b="1" dirty="0">
              <a:solidFill>
                <a:srgbClr val="C00000"/>
              </a:solidFill>
              <a:cs typeface="Tajawal ExtraBold" panose="00000800000000000000" pitchFamily="2" charset="-78"/>
            </a:endParaRPr>
          </a:p>
          <a:p>
            <a:pPr algn="just"/>
            <a:r>
              <a:rPr lang="en-US" sz="2800" dirty="0">
                <a:solidFill>
                  <a:srgbClr val="C00000"/>
                </a:solidFill>
                <a:cs typeface="Tajawal ExtraBold" panose="00000800000000000000" pitchFamily="2" charset="-78"/>
              </a:rPr>
              <a:t>	</a:t>
            </a:r>
          </a:p>
        </p:txBody>
      </p:sp>
    </p:spTree>
    <p:extLst>
      <p:ext uri="{BB962C8B-B14F-4D97-AF65-F5344CB8AC3E}">
        <p14:creationId xmlns:p14="http://schemas.microsoft.com/office/powerpoint/2010/main" val="953222232"/>
      </p:ext>
    </p:extLst>
  </p:cSld>
  <p:clrMapOvr>
    <a:masterClrMapping/>
  </p:clrMapOvr>
  <mc:AlternateContent xmlns:mc="http://schemas.openxmlformats.org/markup-compatibility/2006" xmlns:p14="http://schemas.microsoft.com/office/powerpoint/2010/main">
    <mc:Choice Requires="p14">
      <p:transition spd="slow" p14:dur="2000" advTm="31009"/>
    </mc:Choice>
    <mc:Fallback xmlns="">
      <p:transition spd="slow" advTm="3100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5A5D70A9-1539-DEC9-E457-E8FF8C2F7522}"/>
              </a:ext>
            </a:extLst>
          </p:cNvPr>
          <p:cNvSpPr txBox="1"/>
          <p:nvPr/>
        </p:nvSpPr>
        <p:spPr>
          <a:xfrm>
            <a:off x="574122" y="4187398"/>
            <a:ext cx="2292646" cy="1938992"/>
          </a:xfrm>
          <a:prstGeom prst="rect">
            <a:avLst/>
          </a:prstGeom>
          <a:noFill/>
        </p:spPr>
        <p:txBody>
          <a:bodyPr wrap="square">
            <a:spAutoFit/>
          </a:bodyPr>
          <a:lstStyle/>
          <a:p>
            <a:pPr marL="285750" indent="-285750" algn="just">
              <a:buFont typeface="Wingdings" panose="05000000000000000000" pitchFamily="2" charset="2"/>
              <a:buChar char="q"/>
            </a:pPr>
            <a:endParaRPr lang="en-US" sz="2400" b="1" dirty="0">
              <a:solidFill>
                <a:srgbClr val="002060"/>
              </a:solidFill>
              <a:cs typeface="Tajawal ExtraBold" panose="00000800000000000000" pitchFamily="2" charset="-78"/>
            </a:endParaRPr>
          </a:p>
          <a:p>
            <a:pPr marL="285750" indent="-285750" algn="just">
              <a:buFont typeface="Wingdings" panose="05000000000000000000" pitchFamily="2" charset="2"/>
              <a:buChar char="ü"/>
            </a:pPr>
            <a:r>
              <a:rPr lang="en-US" sz="2400" dirty="0">
                <a:solidFill>
                  <a:srgbClr val="002060"/>
                </a:solidFill>
                <a:cs typeface="Tajawal ExtraBold" panose="00000800000000000000" pitchFamily="2" charset="-78"/>
              </a:rPr>
              <a:t>25%  of all projects are completed on time</a:t>
            </a:r>
          </a:p>
        </p:txBody>
      </p:sp>
      <p:pic>
        <p:nvPicPr>
          <p:cNvPr id="8" name="Picture 7">
            <a:extLst>
              <a:ext uri="{FF2B5EF4-FFF2-40B4-BE49-F238E27FC236}">
                <a16:creationId xmlns:a16="http://schemas.microsoft.com/office/drawing/2014/main" id="{721780B4-9CA9-7757-54E8-4AB078B5CC5C}"/>
              </a:ext>
            </a:extLst>
          </p:cNvPr>
          <p:cNvPicPr>
            <a:picLocks noChangeAspect="1"/>
          </p:cNvPicPr>
          <p:nvPr/>
        </p:nvPicPr>
        <p:blipFill>
          <a:blip r:embed="rId5"/>
          <a:stretch>
            <a:fillRect/>
          </a:stretch>
        </p:blipFill>
        <p:spPr>
          <a:xfrm>
            <a:off x="1000806" y="2387178"/>
            <a:ext cx="2030582" cy="2030582"/>
          </a:xfrm>
          <a:prstGeom prst="rect">
            <a:avLst/>
          </a:prstGeom>
        </p:spPr>
      </p:pic>
      <p:sp>
        <p:nvSpPr>
          <p:cNvPr id="9" name="TextBox 8">
            <a:extLst>
              <a:ext uri="{FF2B5EF4-FFF2-40B4-BE49-F238E27FC236}">
                <a16:creationId xmlns:a16="http://schemas.microsoft.com/office/drawing/2014/main" id="{1788E846-1B94-1671-156A-3A0EA6BC0DAE}"/>
              </a:ext>
            </a:extLst>
          </p:cNvPr>
          <p:cNvSpPr txBox="1"/>
          <p:nvPr/>
        </p:nvSpPr>
        <p:spPr>
          <a:xfrm>
            <a:off x="498020" y="1638287"/>
            <a:ext cx="6221894" cy="461665"/>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0" cap="none" spc="0" normalizeH="0" baseline="0" noProof="0" dirty="0">
                <a:ln>
                  <a:noFill/>
                </a:ln>
                <a:solidFill>
                  <a:srgbClr val="0A1F61"/>
                </a:solidFill>
                <a:effectLst/>
                <a:uLnTx/>
                <a:uFillTx/>
                <a:cs typeface="Tajawal ExtraBold" panose="00000800000000000000" pitchFamily="2" charset="-78"/>
              </a:rPr>
              <a:t>Various surveys indicate that:</a:t>
            </a:r>
            <a:endParaRPr kumimoji="0" lang="en-US" sz="1800" b="1" i="0" u="none" strike="noStrike" kern="0" cap="none" spc="0" normalizeH="0" baseline="0" noProof="0" dirty="0">
              <a:ln>
                <a:noFill/>
              </a:ln>
              <a:solidFill>
                <a:prstClr val="black"/>
              </a:solidFill>
              <a:effectLst/>
              <a:uLnTx/>
              <a:uFillTx/>
            </a:endParaRPr>
          </a:p>
        </p:txBody>
      </p:sp>
      <p:sp>
        <p:nvSpPr>
          <p:cNvPr id="10" name="TextBox 9">
            <a:extLst>
              <a:ext uri="{FF2B5EF4-FFF2-40B4-BE49-F238E27FC236}">
                <a16:creationId xmlns:a16="http://schemas.microsoft.com/office/drawing/2014/main" id="{B19630D5-189D-1FB3-FFBA-56B60E01F2DA}"/>
              </a:ext>
            </a:extLst>
          </p:cNvPr>
          <p:cNvSpPr txBox="1"/>
          <p:nvPr/>
        </p:nvSpPr>
        <p:spPr>
          <a:xfrm>
            <a:off x="4406359" y="4479303"/>
            <a:ext cx="2839278" cy="1569660"/>
          </a:xfrm>
          <a:prstGeom prst="rect">
            <a:avLst/>
          </a:prstGeom>
          <a:noFill/>
        </p:spPr>
        <p:txBody>
          <a:bodyPr wrap="square">
            <a:spAutoFit/>
          </a:bodyPr>
          <a:lstStyle/>
          <a:p>
            <a:pPr marL="285750" indent="-285750" algn="just">
              <a:buFont typeface="Wingdings" panose="05000000000000000000" pitchFamily="2" charset="2"/>
              <a:buChar char="ü"/>
              <a:defRPr/>
            </a:pPr>
            <a:r>
              <a:rPr lang="en-US" sz="2400" dirty="0">
                <a:solidFill>
                  <a:srgbClr val="0A1F61"/>
                </a:solidFill>
                <a:cs typeface="Tajawal ExtraBold" panose="00000800000000000000" pitchFamily="2" charset="-78"/>
              </a:rPr>
              <a:t>50% have late completion dates and/or go over budget</a:t>
            </a:r>
          </a:p>
        </p:txBody>
      </p:sp>
      <p:sp>
        <p:nvSpPr>
          <p:cNvPr id="12" name="TextBox 11">
            <a:extLst>
              <a:ext uri="{FF2B5EF4-FFF2-40B4-BE49-F238E27FC236}">
                <a16:creationId xmlns:a16="http://schemas.microsoft.com/office/drawing/2014/main" id="{9940825D-E696-7244-EAB7-690B31AB9C3D}"/>
              </a:ext>
            </a:extLst>
          </p:cNvPr>
          <p:cNvSpPr txBox="1"/>
          <p:nvPr/>
        </p:nvSpPr>
        <p:spPr>
          <a:xfrm>
            <a:off x="9362672" y="4559991"/>
            <a:ext cx="2746512" cy="461665"/>
          </a:xfrm>
          <a:prstGeom prst="rect">
            <a:avLst/>
          </a:prstGeom>
          <a:noFill/>
        </p:spPr>
        <p:txBody>
          <a:bodyPr wrap="square">
            <a:spAutoFit/>
          </a:bodyPr>
          <a:lstStyle/>
          <a:p>
            <a:pPr marL="285750" indent="-285750" algn="just">
              <a:buFont typeface="Wingdings" panose="05000000000000000000" pitchFamily="2" charset="2"/>
              <a:buChar char="ü"/>
              <a:defRPr/>
            </a:pPr>
            <a:r>
              <a:rPr lang="en-US" sz="2400" dirty="0">
                <a:solidFill>
                  <a:srgbClr val="0A1F61"/>
                </a:solidFill>
                <a:cs typeface="Tajawal ExtraBold" panose="00000800000000000000" pitchFamily="2" charset="-78"/>
              </a:rPr>
              <a:t>25% are canceled.</a:t>
            </a:r>
          </a:p>
        </p:txBody>
      </p:sp>
      <p:pic>
        <p:nvPicPr>
          <p:cNvPr id="13" name="Picture 12">
            <a:extLst>
              <a:ext uri="{FF2B5EF4-FFF2-40B4-BE49-F238E27FC236}">
                <a16:creationId xmlns:a16="http://schemas.microsoft.com/office/drawing/2014/main" id="{2FE0D847-38CA-D57D-ABA9-8E4661AD3BB4}"/>
              </a:ext>
            </a:extLst>
          </p:cNvPr>
          <p:cNvPicPr>
            <a:picLocks noChangeAspect="1"/>
          </p:cNvPicPr>
          <p:nvPr/>
        </p:nvPicPr>
        <p:blipFill>
          <a:blip r:embed="rId6"/>
          <a:stretch>
            <a:fillRect/>
          </a:stretch>
        </p:blipFill>
        <p:spPr>
          <a:xfrm>
            <a:off x="5024437" y="2357437"/>
            <a:ext cx="2143125" cy="2143125"/>
          </a:xfrm>
          <a:prstGeom prst="rect">
            <a:avLst/>
          </a:prstGeom>
        </p:spPr>
      </p:pic>
      <p:pic>
        <p:nvPicPr>
          <p:cNvPr id="14" name="Picture 13">
            <a:extLst>
              <a:ext uri="{FF2B5EF4-FFF2-40B4-BE49-F238E27FC236}">
                <a16:creationId xmlns:a16="http://schemas.microsoft.com/office/drawing/2014/main" id="{3066C07C-0FAB-4772-3179-1C845CC1E8E6}"/>
              </a:ext>
            </a:extLst>
          </p:cNvPr>
          <p:cNvPicPr>
            <a:picLocks noChangeAspect="1"/>
          </p:cNvPicPr>
          <p:nvPr/>
        </p:nvPicPr>
        <p:blipFill>
          <a:blip r:embed="rId7"/>
          <a:stretch>
            <a:fillRect/>
          </a:stretch>
        </p:blipFill>
        <p:spPr>
          <a:xfrm>
            <a:off x="9615324" y="2390587"/>
            <a:ext cx="2143125" cy="2143125"/>
          </a:xfrm>
          <a:prstGeom prst="rect">
            <a:avLst/>
          </a:prstGeom>
        </p:spPr>
      </p:pic>
      <p:pic>
        <p:nvPicPr>
          <p:cNvPr id="2" name="Audio 1">
            <a:hlinkClick r:id="" action="ppaction://media"/>
            <a:extLst>
              <a:ext uri="{FF2B5EF4-FFF2-40B4-BE49-F238E27FC236}">
                <a16:creationId xmlns:a16="http://schemas.microsoft.com/office/drawing/2014/main" id="{D251521B-75A9-ABC6-B7F8-79A2138B1DAA}"/>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521875884"/>
      </p:ext>
    </p:extLst>
  </p:cSld>
  <p:clrMapOvr>
    <a:masterClrMapping/>
  </p:clrMapOvr>
  <mc:AlternateContent xmlns:mc="http://schemas.openxmlformats.org/markup-compatibility/2006" xmlns:p14="http://schemas.microsoft.com/office/powerpoint/2010/main">
    <mc:Choice Requires="p14">
      <p:transition spd="slow" p14:dur="2000" advTm="45439"/>
    </mc:Choice>
    <mc:Fallback xmlns="">
      <p:transition spd="slow" advTm="454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4BB2338E-83A6-61E8-6BBB-9B5A22DE5595}"/>
              </a:ext>
            </a:extLst>
          </p:cNvPr>
          <p:cNvSpPr txBox="1"/>
          <p:nvPr/>
        </p:nvSpPr>
        <p:spPr>
          <a:xfrm>
            <a:off x="254439" y="1519505"/>
            <a:ext cx="8297769" cy="1569660"/>
          </a:xfrm>
          <a:prstGeom prst="rect">
            <a:avLst/>
          </a:prstGeom>
          <a:noFill/>
        </p:spPr>
        <p:txBody>
          <a:bodyPr wrap="square">
            <a:spAutoFit/>
          </a:bodyPr>
          <a:lstStyle/>
          <a:p>
            <a:pPr algn="just"/>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ü"/>
            </a:pPr>
            <a:r>
              <a:rPr lang="en-US" sz="2400" dirty="0">
                <a:solidFill>
                  <a:srgbClr val="0A1F61"/>
                </a:solidFill>
                <a:cs typeface="Tajawal ExtraBold" panose="00000800000000000000" pitchFamily="2" charset="-78"/>
              </a:rPr>
              <a:t>This means that approximately 75% of all projects undertaken will probably come in late or be canceled!</a:t>
            </a:r>
          </a:p>
          <a:p>
            <a:pPr algn="just"/>
            <a:endParaRPr lang="en-US" sz="2400" dirty="0">
              <a:solidFill>
                <a:srgbClr val="0A1F61"/>
              </a:solidFill>
              <a:cs typeface="Tajawal ExtraBold" panose="00000800000000000000" pitchFamily="2" charset="-78"/>
            </a:endParaRPr>
          </a:p>
        </p:txBody>
      </p:sp>
      <p:pic>
        <p:nvPicPr>
          <p:cNvPr id="15" name="Picture 14">
            <a:extLst>
              <a:ext uri="{FF2B5EF4-FFF2-40B4-BE49-F238E27FC236}">
                <a16:creationId xmlns:a16="http://schemas.microsoft.com/office/drawing/2014/main" id="{1216AD7E-2DDE-4A79-E6FE-233E50BECD06}"/>
              </a:ext>
            </a:extLst>
          </p:cNvPr>
          <p:cNvPicPr>
            <a:picLocks noChangeAspect="1"/>
          </p:cNvPicPr>
          <p:nvPr/>
        </p:nvPicPr>
        <p:blipFill>
          <a:blip r:embed="rId3"/>
          <a:stretch>
            <a:fillRect/>
          </a:stretch>
        </p:blipFill>
        <p:spPr>
          <a:xfrm>
            <a:off x="8298225" y="3129380"/>
            <a:ext cx="3686945" cy="2998126"/>
          </a:xfrm>
          <a:prstGeom prst="rect">
            <a:avLst/>
          </a:prstGeom>
        </p:spPr>
      </p:pic>
    </p:spTree>
    <p:extLst>
      <p:ext uri="{BB962C8B-B14F-4D97-AF65-F5344CB8AC3E}">
        <p14:creationId xmlns:p14="http://schemas.microsoft.com/office/powerpoint/2010/main" val="1136758884"/>
      </p:ext>
    </p:extLst>
  </p:cSld>
  <p:clrMapOvr>
    <a:masterClrMapping/>
  </p:clrMapOvr>
  <mc:AlternateContent xmlns:mc="http://schemas.openxmlformats.org/markup-compatibility/2006" xmlns:p14="http://schemas.microsoft.com/office/powerpoint/2010/main">
    <mc:Choice Requires="p14">
      <p:transition spd="slow" p14:dur="2000" advTm="41733"/>
    </mc:Choice>
    <mc:Fallback xmlns="">
      <p:transition spd="slow" advTm="4173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39E28FC0-4F26-5C42-DF20-A9AD1DF792E1}"/>
              </a:ext>
            </a:extLst>
          </p:cNvPr>
          <p:cNvSpPr txBox="1"/>
          <p:nvPr/>
        </p:nvSpPr>
        <p:spPr>
          <a:xfrm>
            <a:off x="180431" y="1804379"/>
            <a:ext cx="5871061" cy="2308324"/>
          </a:xfrm>
          <a:prstGeom prst="rect">
            <a:avLst/>
          </a:prstGeom>
          <a:noFill/>
        </p:spPr>
        <p:txBody>
          <a:bodyPr wrap="square">
            <a:spAutoFit/>
          </a:bodyPr>
          <a:lstStyle/>
          <a:p>
            <a:pPr algn="just"/>
            <a:endParaRPr lang="en-US" sz="2400" dirty="0">
              <a:solidFill>
                <a:srgbClr val="0A1F61"/>
              </a:solidFill>
              <a:cs typeface="Tajawal ExtraBold" panose="00000800000000000000" pitchFamily="2" charset="-78"/>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pitchFamily="2" charset="-78"/>
              </a:rPr>
              <a:t>Also, the projects that are completed (on time or late) usually end up having fewer features and functions than originally specified to save development time and/or costs. 	</a:t>
            </a:r>
          </a:p>
        </p:txBody>
      </p:sp>
      <p:pic>
        <p:nvPicPr>
          <p:cNvPr id="8" name="Picture 7">
            <a:extLst>
              <a:ext uri="{FF2B5EF4-FFF2-40B4-BE49-F238E27FC236}">
                <a16:creationId xmlns:a16="http://schemas.microsoft.com/office/drawing/2014/main" id="{8605793F-7932-65D5-4046-06BF92C13E32}"/>
              </a:ext>
            </a:extLst>
          </p:cNvPr>
          <p:cNvPicPr>
            <a:picLocks noChangeAspect="1"/>
          </p:cNvPicPr>
          <p:nvPr/>
        </p:nvPicPr>
        <p:blipFill>
          <a:blip r:embed="rId3"/>
          <a:stretch>
            <a:fillRect/>
          </a:stretch>
        </p:blipFill>
        <p:spPr>
          <a:xfrm>
            <a:off x="6397608" y="1840832"/>
            <a:ext cx="5674700" cy="4395226"/>
          </a:xfrm>
          <a:prstGeom prst="rect">
            <a:avLst/>
          </a:prstGeom>
        </p:spPr>
      </p:pic>
      <p:pic>
        <p:nvPicPr>
          <p:cNvPr id="9" name="Picture 8">
            <a:extLst>
              <a:ext uri="{FF2B5EF4-FFF2-40B4-BE49-F238E27FC236}">
                <a16:creationId xmlns:a16="http://schemas.microsoft.com/office/drawing/2014/main" id="{16DBFB7F-9153-1BFB-D248-158BDB522E26}"/>
              </a:ext>
            </a:extLst>
          </p:cNvPr>
          <p:cNvPicPr>
            <a:picLocks noChangeAspect="1"/>
          </p:cNvPicPr>
          <p:nvPr/>
        </p:nvPicPr>
        <p:blipFill>
          <a:blip r:embed="rId4"/>
          <a:stretch>
            <a:fillRect/>
          </a:stretch>
        </p:blipFill>
        <p:spPr>
          <a:xfrm>
            <a:off x="3318811" y="4020369"/>
            <a:ext cx="1969159" cy="1969159"/>
          </a:xfrm>
          <a:prstGeom prst="rect">
            <a:avLst/>
          </a:prstGeom>
        </p:spPr>
      </p:pic>
    </p:spTree>
    <p:extLst>
      <p:ext uri="{BB962C8B-B14F-4D97-AF65-F5344CB8AC3E}">
        <p14:creationId xmlns:p14="http://schemas.microsoft.com/office/powerpoint/2010/main" val="3187251689"/>
      </p:ext>
    </p:extLst>
  </p:cSld>
  <p:clrMapOvr>
    <a:masterClrMapping/>
  </p:clrMapOvr>
  <mc:AlternateContent xmlns:mc="http://schemas.openxmlformats.org/markup-compatibility/2006" xmlns:p14="http://schemas.microsoft.com/office/powerpoint/2010/main">
    <mc:Choice Requires="p14">
      <p:transition spd="slow" p14:dur="2000" advTm="47898"/>
    </mc:Choice>
    <mc:Fallback xmlns="">
      <p:transition spd="slow" advTm="4789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pic>
        <p:nvPicPr>
          <p:cNvPr id="4" name="Picture 3">
            <a:extLst>
              <a:ext uri="{FF2B5EF4-FFF2-40B4-BE49-F238E27FC236}">
                <a16:creationId xmlns:a16="http://schemas.microsoft.com/office/drawing/2014/main" id="{923FD999-D36F-C05F-B1DA-5E49F8BE38C2}"/>
              </a:ext>
            </a:extLst>
          </p:cNvPr>
          <p:cNvPicPr>
            <a:picLocks noChangeAspect="1"/>
          </p:cNvPicPr>
          <p:nvPr/>
        </p:nvPicPr>
        <p:blipFill>
          <a:blip r:embed="rId3"/>
          <a:stretch>
            <a:fillRect/>
          </a:stretch>
        </p:blipFill>
        <p:spPr>
          <a:xfrm>
            <a:off x="180431" y="2434242"/>
            <a:ext cx="11694228" cy="4268644"/>
          </a:xfrm>
          <a:prstGeom prst="rect">
            <a:avLst/>
          </a:prstGeom>
        </p:spPr>
      </p:pic>
      <p:sp>
        <p:nvSpPr>
          <p:cNvPr id="8" name="TextBox 7">
            <a:extLst>
              <a:ext uri="{FF2B5EF4-FFF2-40B4-BE49-F238E27FC236}">
                <a16:creationId xmlns:a16="http://schemas.microsoft.com/office/drawing/2014/main" id="{67A37E71-45AC-B249-ECC1-BEC15A5462B2}"/>
              </a:ext>
            </a:extLst>
          </p:cNvPr>
          <p:cNvSpPr txBox="1"/>
          <p:nvPr/>
        </p:nvSpPr>
        <p:spPr>
          <a:xfrm>
            <a:off x="1538135" y="1539467"/>
            <a:ext cx="8980839" cy="830997"/>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0A1F61"/>
                </a:solidFill>
                <a:effectLst/>
                <a:uLnTx/>
                <a:uFillTx/>
                <a:cs typeface="Tajawal ExtraBold" panose="00000800000000000000" pitchFamily="2" charset="-78"/>
              </a:rPr>
              <a:t>The top 10 reasons why projects are successful and the first five make up 72% of the total.</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299848155"/>
      </p:ext>
    </p:extLst>
  </p:cSld>
  <p:clrMapOvr>
    <a:masterClrMapping/>
  </p:clrMapOvr>
  <mc:AlternateContent xmlns:mc="http://schemas.openxmlformats.org/markup-compatibility/2006" xmlns:p14="http://schemas.microsoft.com/office/powerpoint/2010/main">
    <mc:Choice Requires="p14">
      <p:transition spd="slow" p14:dur="2000" advTm="202736"/>
    </mc:Choice>
    <mc:Fallback xmlns="">
      <p:transition spd="slow" advTm="20273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4" y="621942"/>
            <a:ext cx="644313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2">
            <a:extLst>
              <a:ext uri="{FF2B5EF4-FFF2-40B4-BE49-F238E27FC236}">
                <a16:creationId xmlns:a16="http://schemas.microsoft.com/office/drawing/2014/main" id="{2E280445-7666-D797-A282-DB79901541E9}"/>
              </a:ext>
            </a:extLst>
          </p:cNvPr>
          <p:cNvSpPr txBox="1">
            <a:spLocks noChangeArrowheads="1"/>
          </p:cNvSpPr>
          <p:nvPr/>
        </p:nvSpPr>
        <p:spPr>
          <a:xfrm>
            <a:off x="3800698" y="681367"/>
            <a:ext cx="5767465" cy="762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3600" b="1" dirty="0">
                <a:solidFill>
                  <a:prstClr val="white"/>
                </a:solidFill>
                <a:cs typeface="Tajawal Medium" panose="00000600000000000000"/>
              </a:rPr>
              <a:t>What is Project Management?</a:t>
            </a:r>
          </a:p>
        </p:txBody>
      </p:sp>
      <p:sp>
        <p:nvSpPr>
          <p:cNvPr id="9" name="Rectangle 3">
            <a:extLst>
              <a:ext uri="{FF2B5EF4-FFF2-40B4-BE49-F238E27FC236}">
                <a16:creationId xmlns:a16="http://schemas.microsoft.com/office/drawing/2014/main" id="{2EAB72FE-9232-D2CC-9DFF-AA6D0C619198}"/>
              </a:ext>
            </a:extLst>
          </p:cNvPr>
          <p:cNvSpPr txBox="1">
            <a:spLocks noChangeArrowheads="1"/>
          </p:cNvSpPr>
          <p:nvPr/>
        </p:nvSpPr>
        <p:spPr>
          <a:xfrm>
            <a:off x="477110" y="2181519"/>
            <a:ext cx="11237780" cy="27363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q"/>
              <a:defRPr/>
            </a:pPr>
            <a:r>
              <a:rPr lang="en-US" altLang="en-US" dirty="0">
                <a:solidFill>
                  <a:srgbClr val="002060"/>
                </a:solidFill>
                <a:cs typeface="Tajawal Medium" panose="00000600000000000000"/>
              </a:rPr>
              <a:t>Project Management is the process of defining, Planning ,organizing, leading and controlling the development of an Information System Project.</a:t>
            </a:r>
          </a:p>
          <a:p>
            <a:pPr marL="0" indent="0" algn="just">
              <a:buNone/>
              <a:defRPr/>
            </a:pPr>
            <a:endParaRPr lang="en-US" altLang="en-US" dirty="0">
              <a:solidFill>
                <a:srgbClr val="002060"/>
              </a:solidFill>
              <a:cs typeface="Tajawal Medium" panose="00000600000000000000"/>
            </a:endParaRPr>
          </a:p>
          <a:p>
            <a:pPr algn="just">
              <a:buFont typeface="Wingdings" panose="05000000000000000000" pitchFamily="2" charset="2"/>
              <a:buChar char="q"/>
              <a:defRPr/>
            </a:pPr>
            <a:r>
              <a:rPr lang="en-US" altLang="en-US" dirty="0">
                <a:solidFill>
                  <a:srgbClr val="002060"/>
                </a:solidFill>
                <a:cs typeface="Tajawal Medium" panose="00000600000000000000"/>
              </a:rPr>
              <a:t>The goal of Project Management is to deliver an Information System that is acceptable to Users and is developed on time and within budget</a:t>
            </a:r>
          </a:p>
          <a:p>
            <a:pPr algn="just">
              <a:buFont typeface="Wingdings" panose="05000000000000000000" pitchFamily="2" charset="2"/>
              <a:buChar char="q"/>
              <a:defRPr/>
            </a:pPr>
            <a:endParaRPr lang="en-US" altLang="en-US" dirty="0">
              <a:solidFill>
                <a:srgbClr val="002060"/>
              </a:solidFill>
              <a:cs typeface="Tajawal Medium" panose="00000600000000000000"/>
            </a:endParaRPr>
          </a:p>
        </p:txBody>
      </p:sp>
    </p:spTree>
    <p:extLst>
      <p:ext uri="{BB962C8B-B14F-4D97-AF65-F5344CB8AC3E}">
        <p14:creationId xmlns:p14="http://schemas.microsoft.com/office/powerpoint/2010/main" val="3781047682"/>
      </p:ext>
    </p:extLst>
  </p:cSld>
  <p:clrMapOvr>
    <a:masterClrMapping/>
  </p:clrMapOvr>
  <mc:AlternateContent xmlns:mc="http://schemas.openxmlformats.org/markup-compatibility/2006" xmlns:p14="http://schemas.microsoft.com/office/powerpoint/2010/main">
    <mc:Choice Requires="p14">
      <p:transition spd="slow" p14:dur="2000" advTm="77337"/>
    </mc:Choice>
    <mc:Fallback xmlns="">
      <p:transition spd="slow" advTm="7733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573674" y="838959"/>
            <a:ext cx="610023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2">
            <a:extLst>
              <a:ext uri="{FF2B5EF4-FFF2-40B4-BE49-F238E27FC236}">
                <a16:creationId xmlns:a16="http://schemas.microsoft.com/office/drawing/2014/main" id="{46770EA6-46A7-524D-51D1-B37080C61FBB}"/>
              </a:ext>
            </a:extLst>
          </p:cNvPr>
          <p:cNvSpPr txBox="1">
            <a:spLocks noChangeArrowheads="1"/>
          </p:cNvSpPr>
          <p:nvPr/>
        </p:nvSpPr>
        <p:spPr>
          <a:xfrm>
            <a:off x="3033635" y="1025380"/>
            <a:ext cx="5672215" cy="762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3200" b="1" dirty="0">
                <a:solidFill>
                  <a:prstClr val="white"/>
                </a:solidFill>
                <a:cs typeface="Tajawal Medium" panose="00000600000000000000"/>
              </a:rPr>
              <a:t>What is Project Management?</a:t>
            </a:r>
          </a:p>
        </p:txBody>
      </p:sp>
      <p:sp>
        <p:nvSpPr>
          <p:cNvPr id="9" name="Content Placeholder 2">
            <a:extLst>
              <a:ext uri="{FF2B5EF4-FFF2-40B4-BE49-F238E27FC236}">
                <a16:creationId xmlns:a16="http://schemas.microsoft.com/office/drawing/2014/main" id="{A9D5CC68-7289-7CEE-79D8-7DBF5F5A7210}"/>
              </a:ext>
            </a:extLst>
          </p:cNvPr>
          <p:cNvSpPr txBox="1">
            <a:spLocks/>
          </p:cNvSpPr>
          <p:nvPr/>
        </p:nvSpPr>
        <p:spPr>
          <a:xfrm>
            <a:off x="609600" y="2048823"/>
            <a:ext cx="109728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Based on a business need or opportunity</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Often explored and initiated by the </a:t>
            </a:r>
            <a:r>
              <a:rPr kumimoji="0" lang="en-US" sz="2800" b="0" i="1" u="none" strike="noStrike" kern="1200" cap="none" spc="0" normalizeH="0" baseline="0" noProof="0" dirty="0">
                <a:ln>
                  <a:noFill/>
                </a:ln>
                <a:solidFill>
                  <a:srgbClr val="002060"/>
                </a:solidFill>
                <a:effectLst/>
                <a:uLnTx/>
                <a:uFillTx/>
                <a:latin typeface="Calibri" panose="020F0502020204030204"/>
                <a:ea typeface="+mn-ea"/>
                <a:cs typeface="+mn-cs"/>
              </a:rPr>
              <a:t>Project Sponsor(s)</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who writes or approves the </a:t>
            </a:r>
            <a:r>
              <a:rPr kumimoji="0" lang="en-US" sz="2800" b="0" i="1" u="none" strike="noStrike" kern="1200" cap="none" spc="0" normalizeH="0" baseline="0" noProof="0" dirty="0">
                <a:ln>
                  <a:noFill/>
                </a:ln>
                <a:solidFill>
                  <a:srgbClr val="002060"/>
                </a:solidFill>
                <a:effectLst/>
                <a:uLnTx/>
                <a:uFillTx/>
                <a:latin typeface="Calibri" panose="020F0502020204030204"/>
                <a:ea typeface="+mn-ea"/>
                <a:cs typeface="+mn-cs"/>
              </a:rPr>
              <a:t>Project Charter</a:t>
            </a: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Has the following features:</a:t>
            </a:r>
          </a:p>
          <a:p>
            <a:pPr marL="685800" marR="0" lvl="1" indent="-228600" algn="l" defTabSz="914400" rtl="0" eaLnBrk="1" fontAlgn="auto" latinLnBrk="0" hangingPunct="1">
              <a:lnSpc>
                <a:spcPct val="10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A defined beginning and end</a:t>
            </a:r>
          </a:p>
          <a:p>
            <a:pPr marL="685800" marR="0" lvl="1" indent="-228600" algn="l" defTabSz="914400" rtl="0" eaLnBrk="1" fontAlgn="auto" latinLnBrk="0" hangingPunct="1">
              <a:lnSpc>
                <a:spcPct val="10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Unique goals and outcomes</a:t>
            </a:r>
          </a:p>
          <a:p>
            <a:pPr marL="685800" marR="0" lvl="1" indent="-228600" algn="l" defTabSz="914400" rtl="0" eaLnBrk="1" fontAlgn="auto" latinLnBrk="0" hangingPunct="1">
              <a:lnSpc>
                <a:spcPct val="10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Typically requires team members with varied skills</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Contrasts with </a:t>
            </a:r>
            <a:r>
              <a:rPr kumimoji="0" lang="en-US" sz="2800" b="0" i="1" u="none" strike="noStrike" kern="1200" cap="none" spc="0" normalizeH="0" baseline="0" noProof="0" dirty="0">
                <a:ln>
                  <a:noFill/>
                </a:ln>
                <a:solidFill>
                  <a:srgbClr val="002060"/>
                </a:solidFill>
                <a:effectLst/>
                <a:uLnTx/>
                <a:uFillTx/>
                <a:latin typeface="Calibri" panose="020F0502020204030204"/>
                <a:ea typeface="+mn-ea"/>
                <a:cs typeface="+mn-cs"/>
              </a:rPr>
              <a:t>Operational Work</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which is repetitive ‘business as usual’</a:t>
            </a:r>
          </a:p>
        </p:txBody>
      </p:sp>
    </p:spTree>
    <p:extLst>
      <p:ext uri="{BB962C8B-B14F-4D97-AF65-F5344CB8AC3E}">
        <p14:creationId xmlns:p14="http://schemas.microsoft.com/office/powerpoint/2010/main" val="1253188811"/>
      </p:ext>
    </p:extLst>
  </p:cSld>
  <p:clrMapOvr>
    <a:masterClrMapping/>
  </p:clrMapOvr>
  <mc:AlternateContent xmlns:mc="http://schemas.openxmlformats.org/markup-compatibility/2006" xmlns:p14="http://schemas.microsoft.com/office/powerpoint/2010/main">
    <mc:Choice Requires="p14">
      <p:transition spd="slow" p14:dur="2000" advTm="134829"/>
    </mc:Choice>
    <mc:Fallback xmlns="">
      <p:transition spd="slow" advTm="13482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6328DF6-0482-BB9B-2D59-568800E1C797}"/>
              </a:ext>
            </a:extLst>
          </p:cNvPr>
          <p:cNvSpPr txBox="1"/>
          <p:nvPr/>
        </p:nvSpPr>
        <p:spPr>
          <a:xfrm>
            <a:off x="3694541" y="894259"/>
            <a:ext cx="5061001"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Project Management Phases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D3CAC5D-678D-DD35-9AE7-46136D538BF0}"/>
              </a:ext>
            </a:extLst>
          </p:cNvPr>
          <p:cNvSpPr txBox="1"/>
          <p:nvPr/>
        </p:nvSpPr>
        <p:spPr>
          <a:xfrm>
            <a:off x="1554320" y="3867091"/>
            <a:ext cx="7993965" cy="1859223"/>
          </a:xfrm>
          <a:prstGeom prst="rect">
            <a:avLst/>
          </a:prstGeom>
          <a:noFill/>
        </p:spPr>
        <p:txBody>
          <a:bodyPr wrap="square">
            <a:spAutoFit/>
          </a:bodyPr>
          <a:lstStyle/>
          <a:p>
            <a:pPr marL="285750" indent="-285750" algn="just">
              <a:buFont typeface="Arial" panose="020B0604020202020204" pitchFamily="34" charset="0"/>
              <a:buChar char="•"/>
              <a:defRPr/>
            </a:pPr>
            <a:r>
              <a:rPr lang="en-US" sz="2800" dirty="0">
                <a:solidFill>
                  <a:srgbClr val="002060"/>
                </a:solidFill>
                <a:cs typeface="Tajawal Medium" panose="00000600000000000000"/>
              </a:rPr>
              <a:t>INITIATING/Defined THE PROJECT</a:t>
            </a:r>
          </a:p>
          <a:p>
            <a:pPr marL="285750" indent="-285750" algn="just">
              <a:buFont typeface="Arial" panose="020B0604020202020204" pitchFamily="34" charset="0"/>
              <a:buChar char="•"/>
              <a:defRPr/>
            </a:pPr>
            <a:r>
              <a:rPr lang="en-US" sz="2800" dirty="0">
                <a:solidFill>
                  <a:srgbClr val="002060"/>
                </a:solidFill>
                <a:cs typeface="Tajawal Medium" panose="00000600000000000000"/>
              </a:rPr>
              <a:t>PLANNING THE PROJECT </a:t>
            </a:r>
          </a:p>
          <a:p>
            <a:pPr marL="285750" indent="-285750" algn="just">
              <a:buFont typeface="Arial" panose="020B0604020202020204" pitchFamily="34" charset="0"/>
              <a:buChar char="•"/>
              <a:defRPr/>
            </a:pPr>
            <a:r>
              <a:rPr lang="en-US" sz="2800" dirty="0">
                <a:solidFill>
                  <a:srgbClr val="002060"/>
                </a:solidFill>
                <a:cs typeface="Tajawal Medium" panose="00000600000000000000"/>
              </a:rPr>
              <a:t>EXECUTING THE PROJECT </a:t>
            </a:r>
          </a:p>
          <a:p>
            <a:pPr marL="285750" indent="-285750" algn="just">
              <a:buFont typeface="Arial" panose="020B0604020202020204" pitchFamily="34" charset="0"/>
              <a:buChar char="•"/>
              <a:defRPr/>
            </a:pPr>
            <a:r>
              <a:rPr lang="en-US" sz="2800" dirty="0">
                <a:solidFill>
                  <a:srgbClr val="002060"/>
                </a:solidFill>
                <a:cs typeface="Tajawal Medium" panose="00000600000000000000"/>
              </a:rPr>
              <a:t>CLOSING DOWN THE PROJECT</a:t>
            </a:r>
          </a:p>
        </p:txBody>
      </p:sp>
      <p:pic>
        <p:nvPicPr>
          <p:cNvPr id="8" name="Content Placeholder 4">
            <a:extLst>
              <a:ext uri="{FF2B5EF4-FFF2-40B4-BE49-F238E27FC236}">
                <a16:creationId xmlns:a16="http://schemas.microsoft.com/office/drawing/2014/main" id="{D007CABA-A5B1-9E94-EF8A-1B76FAF1064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324566" y="2512348"/>
            <a:ext cx="7848600" cy="788427"/>
          </a:xfrm>
          <a:prstGeom prst="rect">
            <a:avLst/>
          </a:prstGeom>
        </p:spPr>
      </p:pic>
    </p:spTree>
    <p:extLst>
      <p:ext uri="{BB962C8B-B14F-4D97-AF65-F5344CB8AC3E}">
        <p14:creationId xmlns:p14="http://schemas.microsoft.com/office/powerpoint/2010/main" val="3745585693"/>
      </p:ext>
    </p:extLst>
  </p:cSld>
  <p:clrMapOvr>
    <a:masterClrMapping/>
  </p:clrMapOvr>
  <mc:AlternateContent xmlns:mc="http://schemas.openxmlformats.org/markup-compatibility/2006" xmlns:p14="http://schemas.microsoft.com/office/powerpoint/2010/main">
    <mc:Choice Requires="p14">
      <p:transition spd="slow" p14:dur="2000" advTm="112114"/>
    </mc:Choice>
    <mc:Fallback xmlns="">
      <p:transition spd="slow" advTm="11211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500B205-A815-6249-32C6-5EC0987C85D1}"/>
              </a:ext>
            </a:extLst>
          </p:cNvPr>
          <p:cNvSpPr txBox="1"/>
          <p:nvPr/>
        </p:nvSpPr>
        <p:spPr>
          <a:xfrm>
            <a:off x="3526644" y="835793"/>
            <a:ext cx="5864682"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1. PROJECT INITIATION/ Defined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Rectangle 4">
            <a:extLst>
              <a:ext uri="{FF2B5EF4-FFF2-40B4-BE49-F238E27FC236}">
                <a16:creationId xmlns:a16="http://schemas.microsoft.com/office/drawing/2014/main" id="{47E4B0A9-4BB6-6177-B495-F057CCEFA453}"/>
              </a:ext>
            </a:extLst>
          </p:cNvPr>
          <p:cNvSpPr txBox="1">
            <a:spLocks noChangeArrowheads="1"/>
          </p:cNvSpPr>
          <p:nvPr/>
        </p:nvSpPr>
        <p:spPr>
          <a:xfrm>
            <a:off x="571500" y="2176969"/>
            <a:ext cx="10625586" cy="37995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2060"/>
                </a:solidFill>
                <a:effectLst/>
                <a:uLnTx/>
                <a:uFillTx/>
                <a:latin typeface="Calibri" panose="020F0502020204030204"/>
                <a:ea typeface="+mn-ea"/>
                <a:cs typeface="+mn-cs"/>
              </a:rPr>
              <a:t>The first phase of Project Management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2060"/>
                </a:solidFill>
                <a:effectLst/>
                <a:uLnTx/>
                <a:uFillTx/>
                <a:latin typeface="Calibri" panose="020F0502020204030204"/>
                <a:ea typeface="+mn-ea"/>
                <a:cs typeface="+mn-cs"/>
              </a:rPr>
              <a:t>Process in which activities are performed to asses the Size, Scope, and Complexity of the Project and to establish procedures to support later Project activities.</a:t>
            </a:r>
          </a:p>
        </p:txBody>
      </p:sp>
    </p:spTree>
    <p:extLst>
      <p:ext uri="{BB962C8B-B14F-4D97-AF65-F5344CB8AC3E}">
        <p14:creationId xmlns:p14="http://schemas.microsoft.com/office/powerpoint/2010/main" val="1617466046"/>
      </p:ext>
    </p:extLst>
  </p:cSld>
  <p:clrMapOvr>
    <a:masterClrMapping/>
  </p:clrMapOvr>
  <mc:AlternateContent xmlns:mc="http://schemas.openxmlformats.org/markup-compatibility/2006" xmlns:p14="http://schemas.microsoft.com/office/powerpoint/2010/main">
    <mc:Choice Requires="p14">
      <p:transition spd="slow" p14:dur="2000" advTm="31136"/>
    </mc:Choice>
    <mc:Fallback xmlns="">
      <p:transition spd="slow" advTm="3113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500B205-A815-6249-32C6-5EC0987C85D1}"/>
              </a:ext>
            </a:extLst>
          </p:cNvPr>
          <p:cNvSpPr txBox="1"/>
          <p:nvPr/>
        </p:nvSpPr>
        <p:spPr>
          <a:xfrm>
            <a:off x="3526644" y="835793"/>
            <a:ext cx="5864682"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1. PROJECT INITIATION/ Defined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410DA951-3B4B-A914-F2E2-A6604058CE1F}"/>
              </a:ext>
            </a:extLst>
          </p:cNvPr>
          <p:cNvPicPr>
            <a:picLocks noChangeAspect="1"/>
          </p:cNvPicPr>
          <p:nvPr/>
        </p:nvPicPr>
        <p:blipFill>
          <a:blip r:embed="rId3"/>
          <a:stretch>
            <a:fillRect/>
          </a:stretch>
        </p:blipFill>
        <p:spPr>
          <a:xfrm>
            <a:off x="1231576" y="1833101"/>
            <a:ext cx="9010650" cy="4485235"/>
          </a:xfrm>
          <a:prstGeom prst="rect">
            <a:avLst/>
          </a:prstGeom>
        </p:spPr>
      </p:pic>
    </p:spTree>
    <p:extLst>
      <p:ext uri="{BB962C8B-B14F-4D97-AF65-F5344CB8AC3E}">
        <p14:creationId xmlns:p14="http://schemas.microsoft.com/office/powerpoint/2010/main" val="2724759235"/>
      </p:ext>
    </p:extLst>
  </p:cSld>
  <p:clrMapOvr>
    <a:masterClrMapping/>
  </p:clrMapOvr>
  <mc:AlternateContent xmlns:mc="http://schemas.openxmlformats.org/markup-compatibility/2006" xmlns:p14="http://schemas.microsoft.com/office/powerpoint/2010/main">
    <mc:Choice Requires="p14">
      <p:transition spd="slow" p14:dur="2000" advTm="55697"/>
    </mc:Choice>
    <mc:Fallback xmlns="">
      <p:transition spd="slow" advTm="5569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853CE33-C7E6-D8B7-18B3-1D4E8B05139B}"/>
              </a:ext>
            </a:extLst>
          </p:cNvPr>
          <p:cNvSpPr txBox="1"/>
          <p:nvPr/>
        </p:nvSpPr>
        <p:spPr>
          <a:xfrm>
            <a:off x="4109960" y="894259"/>
            <a:ext cx="4354077"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2. PROJECT PLANNING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92F8A6F4-81E5-8C42-CD60-A30966E0ADC5}"/>
              </a:ext>
            </a:extLst>
          </p:cNvPr>
          <p:cNvSpPr txBox="1"/>
          <p:nvPr/>
        </p:nvSpPr>
        <p:spPr>
          <a:xfrm>
            <a:off x="478512" y="2254547"/>
            <a:ext cx="11084837" cy="3539430"/>
          </a:xfrm>
          <a:prstGeom prst="rect">
            <a:avLst/>
          </a:prstGeom>
          <a:noFill/>
        </p:spPr>
        <p:txBody>
          <a:bodyPr wrap="square">
            <a:spAutoFit/>
          </a:bodyPr>
          <a:lstStyle/>
          <a:p>
            <a:pPr marL="285750" indent="-285750" algn="just">
              <a:buFont typeface="Arial" panose="020B0604020202020204" pitchFamily="34" charset="0"/>
              <a:buChar char="•"/>
              <a:defRPr/>
            </a:pPr>
            <a:r>
              <a:rPr lang="en-US" sz="2800" dirty="0">
                <a:solidFill>
                  <a:prstClr val="black"/>
                </a:solidFill>
                <a:cs typeface="Tajawal Medium" panose="00000600000000000000"/>
              </a:rPr>
              <a:t>The Project Planning provides an overall framework for managing Project Costs and schedules. </a:t>
            </a:r>
          </a:p>
          <a:p>
            <a:pPr marL="285750" indent="-285750" algn="just">
              <a:buFont typeface="Arial" panose="020B0604020202020204" pitchFamily="34" charset="0"/>
              <a:buChar char="•"/>
              <a:defRPr/>
            </a:pPr>
            <a:r>
              <a:rPr lang="en-US" sz="2800" dirty="0">
                <a:solidFill>
                  <a:prstClr val="black"/>
                </a:solidFill>
                <a:cs typeface="Tajawal Medium" panose="00000600000000000000"/>
              </a:rPr>
              <a:t>Project Planning takes place at the beginning and at the end of each Project Phase.</a:t>
            </a:r>
          </a:p>
          <a:p>
            <a:pPr marL="285750" indent="-285750" algn="just">
              <a:buFont typeface="Arial" panose="020B0604020202020204" pitchFamily="34" charset="0"/>
              <a:buChar char="•"/>
              <a:defRPr/>
            </a:pPr>
            <a:r>
              <a:rPr lang="en-US" sz="2800" dirty="0">
                <a:solidFill>
                  <a:prstClr val="black"/>
                </a:solidFill>
                <a:cs typeface="Tajawal Medium" panose="00000600000000000000"/>
              </a:rPr>
              <a:t>Project Planning </a:t>
            </a:r>
            <a:r>
              <a:rPr lang="en-US" sz="2800" dirty="0">
                <a:solidFill>
                  <a:srgbClr val="002060"/>
                </a:solidFill>
                <a:cs typeface="Tajawal Medium" panose="00000600000000000000"/>
              </a:rPr>
              <a:t>involves</a:t>
            </a:r>
            <a:r>
              <a:rPr lang="en-US" sz="2800" dirty="0">
                <a:solidFill>
                  <a:prstClr val="black"/>
                </a:solidFill>
                <a:cs typeface="Tajawal Medium" panose="00000600000000000000"/>
              </a:rPr>
              <a:t> defining clear, discrete “Activities” or “Tasks” and the work needed to complete each Activity.</a:t>
            </a:r>
          </a:p>
          <a:p>
            <a:pPr algn="just">
              <a:defRPr/>
            </a:pPr>
            <a:endParaRPr lang="en-US" sz="2800" dirty="0">
              <a:solidFill>
                <a:prstClr val="black"/>
              </a:solidFill>
              <a:cs typeface="Tajawal Medium" panose="00000600000000000000"/>
            </a:endParaRPr>
          </a:p>
          <a:p>
            <a:pPr algn="just">
              <a:defRPr/>
            </a:pPr>
            <a:r>
              <a:rPr lang="en-US" sz="2800" b="1" dirty="0">
                <a:solidFill>
                  <a:srgbClr val="FF0000"/>
                </a:solidFill>
                <a:cs typeface="Tajawal Medium" panose="00000600000000000000"/>
              </a:rPr>
              <a:t>   IF YOU FAIL TO PLAN, YOU PLAN TO FAIL! </a:t>
            </a:r>
          </a:p>
        </p:txBody>
      </p:sp>
    </p:spTree>
    <p:extLst>
      <p:ext uri="{BB962C8B-B14F-4D97-AF65-F5344CB8AC3E}">
        <p14:creationId xmlns:p14="http://schemas.microsoft.com/office/powerpoint/2010/main" val="2227056539"/>
      </p:ext>
    </p:extLst>
  </p:cSld>
  <p:clrMapOvr>
    <a:masterClrMapping/>
  </p:clrMapOvr>
  <mc:AlternateContent xmlns:mc="http://schemas.openxmlformats.org/markup-compatibility/2006" xmlns:p14="http://schemas.microsoft.com/office/powerpoint/2010/main">
    <mc:Choice Requires="p14">
      <p:transition spd="slow" p14:dur="2000" advTm="74182"/>
    </mc:Choice>
    <mc:Fallback xmlns="">
      <p:transition spd="slow" advTm="7418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573A0D5-0A45-7C25-0171-0CBAF1D2C51B}"/>
              </a:ext>
            </a:extLst>
          </p:cNvPr>
          <p:cNvSpPr txBox="1"/>
          <p:nvPr/>
        </p:nvSpPr>
        <p:spPr>
          <a:xfrm>
            <a:off x="3149554" y="911623"/>
            <a:ext cx="526291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3. EXECUTING THE PROJECT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177EE380-FD68-C05F-C27E-92399401E913}"/>
              </a:ext>
            </a:extLst>
          </p:cNvPr>
          <p:cNvSpPr txBox="1"/>
          <p:nvPr/>
        </p:nvSpPr>
        <p:spPr>
          <a:xfrm>
            <a:off x="1230476" y="2572955"/>
            <a:ext cx="9731047"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The third Phase in Project Management Process in which the Plans created in the prior Project Phases are put to action.</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If you develop a high-quality Project Plan, it is much more likely that the Project will be successfully executed</a:t>
            </a:r>
          </a:p>
        </p:txBody>
      </p:sp>
    </p:spTree>
    <p:extLst>
      <p:ext uri="{BB962C8B-B14F-4D97-AF65-F5344CB8AC3E}">
        <p14:creationId xmlns:p14="http://schemas.microsoft.com/office/powerpoint/2010/main" val="3279584769"/>
      </p:ext>
    </p:extLst>
  </p:cSld>
  <p:clrMapOvr>
    <a:masterClrMapping/>
  </p:clrMapOvr>
  <mc:AlternateContent xmlns:mc="http://schemas.openxmlformats.org/markup-compatibility/2006" xmlns:p14="http://schemas.microsoft.com/office/powerpoint/2010/main">
    <mc:Choice Requires="p14">
      <p:transition spd="slow" p14:dur="2000" advTm="42195"/>
    </mc:Choice>
    <mc:Fallback xmlns="">
      <p:transition spd="slow" advTm="4219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28CEC904-16F4-AA71-DBB2-19F026F7E2B7}"/>
              </a:ext>
            </a:extLst>
          </p:cNvPr>
          <p:cNvSpPr txBox="1"/>
          <p:nvPr/>
        </p:nvSpPr>
        <p:spPr>
          <a:xfrm>
            <a:off x="428624" y="2005317"/>
            <a:ext cx="11134725" cy="3108543"/>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The final Phase of Project Management  process which focuses on bringing a Project to an end.</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Closedown is a very important activity since a Project is not complete until it is closed and it is at closedown that projects are deemed a success or failure. </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p:txBody>
      </p:sp>
      <p:sp>
        <p:nvSpPr>
          <p:cNvPr id="10" name="TextBox 9">
            <a:extLst>
              <a:ext uri="{FF2B5EF4-FFF2-40B4-BE49-F238E27FC236}">
                <a16:creationId xmlns:a16="http://schemas.microsoft.com/office/drawing/2014/main" id="{5EAE66E4-6DC6-8353-F8B2-908E52DB9123}"/>
              </a:ext>
            </a:extLst>
          </p:cNvPr>
          <p:cNvSpPr txBox="1"/>
          <p:nvPr/>
        </p:nvSpPr>
        <p:spPr>
          <a:xfrm>
            <a:off x="3328910" y="897414"/>
            <a:ext cx="6041975"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4. CLOSING DOWN THE PROJECT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80346922"/>
      </p:ext>
    </p:extLst>
  </p:cSld>
  <p:clrMapOvr>
    <a:masterClrMapping/>
  </p:clrMapOvr>
  <mc:AlternateContent xmlns:mc="http://schemas.openxmlformats.org/markup-compatibility/2006" xmlns:p14="http://schemas.microsoft.com/office/powerpoint/2010/main">
    <mc:Choice Requires="p14">
      <p:transition spd="slow" p14:dur="2000" advTm="93555"/>
    </mc:Choice>
    <mc:Fallback xmlns="">
      <p:transition spd="slow" advTm="9355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17496"/>
            <a:ext cx="5336722"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F480A10-B44D-734F-D15E-88AEF8D6C4C4}"/>
              </a:ext>
            </a:extLst>
          </p:cNvPr>
          <p:cNvSpPr txBox="1"/>
          <p:nvPr/>
        </p:nvSpPr>
        <p:spPr>
          <a:xfrm>
            <a:off x="4250118" y="842115"/>
            <a:ext cx="2422458"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Methodology</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D4CC6CCE-271C-FEF4-FB99-C427C128E7AA}"/>
              </a:ext>
            </a:extLst>
          </p:cNvPr>
          <p:cNvPicPr>
            <a:picLocks noChangeAspect="1"/>
          </p:cNvPicPr>
          <p:nvPr/>
        </p:nvPicPr>
        <p:blipFill>
          <a:blip r:embed="rId3"/>
          <a:stretch>
            <a:fillRect/>
          </a:stretch>
        </p:blipFill>
        <p:spPr>
          <a:xfrm>
            <a:off x="1967219" y="1956550"/>
            <a:ext cx="7620000" cy="4400550"/>
          </a:xfrm>
          <a:prstGeom prst="rect">
            <a:avLst/>
          </a:prstGeom>
        </p:spPr>
      </p:pic>
    </p:spTree>
    <p:extLst>
      <p:ext uri="{BB962C8B-B14F-4D97-AF65-F5344CB8AC3E}">
        <p14:creationId xmlns:p14="http://schemas.microsoft.com/office/powerpoint/2010/main" val="249872016"/>
      </p:ext>
    </p:extLst>
  </p:cSld>
  <p:clrMapOvr>
    <a:masterClrMapping/>
  </p:clrMapOvr>
  <mc:AlternateContent xmlns:mc="http://schemas.openxmlformats.org/markup-compatibility/2006" xmlns:p14="http://schemas.microsoft.com/office/powerpoint/2010/main">
    <mc:Choice Requires="p14">
      <p:transition spd="slow" p14:dur="2000" advTm="189043"/>
    </mc:Choice>
    <mc:Fallback xmlns="">
      <p:transition spd="slow" advTm="1890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17496"/>
            <a:ext cx="5336722"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F480A10-B44D-734F-D15E-88AEF8D6C4C4}"/>
              </a:ext>
            </a:extLst>
          </p:cNvPr>
          <p:cNvSpPr txBox="1"/>
          <p:nvPr/>
        </p:nvSpPr>
        <p:spPr>
          <a:xfrm>
            <a:off x="4250118" y="842115"/>
            <a:ext cx="2422458"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Methodology</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15A44AC1-539F-FCEC-391E-CD918ADE684A}"/>
              </a:ext>
            </a:extLst>
          </p:cNvPr>
          <p:cNvSpPr txBox="1"/>
          <p:nvPr/>
        </p:nvSpPr>
        <p:spPr>
          <a:xfrm>
            <a:off x="585261" y="1919930"/>
            <a:ext cx="6634689" cy="307462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There are many options to look at for guidance in this. Some notable examples of project management definition are found in the Project Management Body of Knowledge (PMBOK) from the PMI, PRINCE2 (UK), or the more contemporary </a:t>
            </a:r>
          </a:p>
        </p:txBody>
      </p:sp>
      <p:pic>
        <p:nvPicPr>
          <p:cNvPr id="9" name="Picture 8">
            <a:extLst>
              <a:ext uri="{FF2B5EF4-FFF2-40B4-BE49-F238E27FC236}">
                <a16:creationId xmlns:a16="http://schemas.microsoft.com/office/drawing/2014/main" id="{34263473-4EF8-6016-62AC-4162FD85144C}"/>
              </a:ext>
            </a:extLst>
          </p:cNvPr>
          <p:cNvPicPr>
            <a:picLocks noChangeAspect="1"/>
          </p:cNvPicPr>
          <p:nvPr/>
        </p:nvPicPr>
        <p:blipFill>
          <a:blip r:embed="rId3"/>
          <a:stretch>
            <a:fillRect/>
          </a:stretch>
        </p:blipFill>
        <p:spPr>
          <a:xfrm>
            <a:off x="8178090" y="1698366"/>
            <a:ext cx="3257550" cy="4594265"/>
          </a:xfrm>
          <a:prstGeom prst="rect">
            <a:avLst/>
          </a:prstGeom>
        </p:spPr>
      </p:pic>
    </p:spTree>
    <p:extLst>
      <p:ext uri="{BB962C8B-B14F-4D97-AF65-F5344CB8AC3E}">
        <p14:creationId xmlns:p14="http://schemas.microsoft.com/office/powerpoint/2010/main" val="3010001015"/>
      </p:ext>
    </p:extLst>
  </p:cSld>
  <p:clrMapOvr>
    <a:masterClrMapping/>
  </p:clrMapOvr>
  <mc:AlternateContent xmlns:mc="http://schemas.openxmlformats.org/markup-compatibility/2006" xmlns:p14="http://schemas.microsoft.com/office/powerpoint/2010/main">
    <mc:Choice Requires="p14">
      <p:transition spd="slow" p14:dur="2000" advTm="61534"/>
    </mc:Choice>
    <mc:Fallback xmlns="">
      <p:transition spd="slow" advTm="6153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17496"/>
            <a:ext cx="5336722"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F480A10-B44D-734F-D15E-88AEF8D6C4C4}"/>
              </a:ext>
            </a:extLst>
          </p:cNvPr>
          <p:cNvSpPr txBox="1"/>
          <p:nvPr/>
        </p:nvSpPr>
        <p:spPr>
          <a:xfrm>
            <a:off x="4250118" y="842115"/>
            <a:ext cx="2422458"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Methodology</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B78E0502-481F-017F-D620-F20FD9B09D87}"/>
              </a:ext>
            </a:extLst>
          </p:cNvPr>
          <p:cNvSpPr txBox="1"/>
          <p:nvPr/>
        </p:nvSpPr>
        <p:spPr>
          <a:xfrm>
            <a:off x="548798" y="2679154"/>
            <a:ext cx="11094404" cy="1843518"/>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Agile methodology (prototyping or taking development shortcuts to release more quickly). </a:t>
            </a:r>
          </a:p>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Each of these approaches attempts to model a project life cycle and through this guidance helps produce a more successful outcome.</a:t>
            </a:r>
          </a:p>
        </p:txBody>
      </p:sp>
    </p:spTree>
    <p:extLst>
      <p:ext uri="{BB962C8B-B14F-4D97-AF65-F5344CB8AC3E}">
        <p14:creationId xmlns:p14="http://schemas.microsoft.com/office/powerpoint/2010/main" val="3135259618"/>
      </p:ext>
    </p:extLst>
  </p:cSld>
  <p:clrMapOvr>
    <a:masterClrMapping/>
  </p:clrMapOvr>
  <mc:AlternateContent xmlns:mc="http://schemas.openxmlformats.org/markup-compatibility/2006" xmlns:p14="http://schemas.microsoft.com/office/powerpoint/2010/main">
    <mc:Choice Requires="p14">
      <p:transition spd="slow" p14:dur="2000" advTm="61764"/>
    </mc:Choice>
    <mc:Fallback xmlns="">
      <p:transition spd="slow" advTm="6176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17496"/>
            <a:ext cx="5336722"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F480A10-B44D-734F-D15E-88AEF8D6C4C4}"/>
              </a:ext>
            </a:extLst>
          </p:cNvPr>
          <p:cNvSpPr txBox="1"/>
          <p:nvPr/>
        </p:nvSpPr>
        <p:spPr>
          <a:xfrm>
            <a:off x="4250118" y="842115"/>
            <a:ext cx="2422458"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Methodology</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0C67A80-7EFD-A508-106C-67652898FDE9}"/>
              </a:ext>
            </a:extLst>
          </p:cNvPr>
          <p:cNvSpPr txBox="1"/>
          <p:nvPr/>
        </p:nvSpPr>
        <p:spPr>
          <a:xfrm>
            <a:off x="309489" y="1545912"/>
            <a:ext cx="11882511" cy="1227965"/>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sz="2000" b="1" dirty="0">
                <a:solidFill>
                  <a:srgbClr val="0A1F61"/>
                </a:solidFill>
                <a:latin typeface="Tajawal ExtraBold" panose="00000800000000000000" pitchFamily="2" charset="-78"/>
                <a:cs typeface="Tajawal ExtraBold" panose="00000800000000000000" pitchFamily="2" charset="-78"/>
              </a:rPr>
              <a:t>These groups are briefly defined as follows:</a:t>
            </a:r>
          </a:p>
          <a:p>
            <a:pPr algn="just">
              <a:lnSpc>
                <a:spcPct val="200000"/>
              </a:lnSpc>
              <a:defRPr/>
            </a:pPr>
            <a:endParaRPr lang="en-US" sz="2000" dirty="0">
              <a:solidFill>
                <a:srgbClr val="0A1F61"/>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38D44F74-E763-CCFA-EDE7-09A74B4ABFB0}"/>
              </a:ext>
            </a:extLst>
          </p:cNvPr>
          <p:cNvPicPr>
            <a:picLocks noChangeAspect="1"/>
          </p:cNvPicPr>
          <p:nvPr/>
        </p:nvPicPr>
        <p:blipFill>
          <a:blip r:embed="rId3"/>
          <a:stretch>
            <a:fillRect/>
          </a:stretch>
        </p:blipFill>
        <p:spPr>
          <a:xfrm>
            <a:off x="1419225" y="2395856"/>
            <a:ext cx="9320680" cy="3867017"/>
          </a:xfrm>
          <a:prstGeom prst="rect">
            <a:avLst/>
          </a:prstGeom>
        </p:spPr>
      </p:pic>
    </p:spTree>
    <p:extLst>
      <p:ext uri="{BB962C8B-B14F-4D97-AF65-F5344CB8AC3E}">
        <p14:creationId xmlns:p14="http://schemas.microsoft.com/office/powerpoint/2010/main" val="612259052"/>
      </p:ext>
    </p:extLst>
  </p:cSld>
  <p:clrMapOvr>
    <a:masterClrMapping/>
  </p:clrMapOvr>
  <mc:AlternateContent xmlns:mc="http://schemas.openxmlformats.org/markup-compatibility/2006" xmlns:p14="http://schemas.microsoft.com/office/powerpoint/2010/main">
    <mc:Choice Requires="p14">
      <p:transition spd="slow" p14:dur="2000" advTm="37198"/>
    </mc:Choice>
    <mc:Fallback xmlns="">
      <p:transition spd="slow" advTm="3719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362201" y="717496"/>
            <a:ext cx="9518624"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362200" y="734384"/>
            <a:ext cx="9518624"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8" name="Picture 7">
            <a:extLst>
              <a:ext uri="{FF2B5EF4-FFF2-40B4-BE49-F238E27FC236}">
                <a16:creationId xmlns:a16="http://schemas.microsoft.com/office/drawing/2014/main" id="{6AD20F81-682D-D5DE-CBA7-474832E5E691}"/>
              </a:ext>
            </a:extLst>
          </p:cNvPr>
          <p:cNvPicPr>
            <a:picLocks noChangeAspect="1"/>
          </p:cNvPicPr>
          <p:nvPr/>
        </p:nvPicPr>
        <p:blipFill>
          <a:blip r:embed="rId3"/>
          <a:stretch>
            <a:fillRect/>
          </a:stretch>
        </p:blipFill>
        <p:spPr>
          <a:xfrm>
            <a:off x="2280202" y="1619889"/>
            <a:ext cx="8441635" cy="4618233"/>
          </a:xfrm>
          <a:prstGeom prst="rect">
            <a:avLst/>
          </a:prstGeom>
        </p:spPr>
      </p:pic>
    </p:spTree>
    <p:extLst>
      <p:ext uri="{BB962C8B-B14F-4D97-AF65-F5344CB8AC3E}">
        <p14:creationId xmlns:p14="http://schemas.microsoft.com/office/powerpoint/2010/main" val="3608913791"/>
      </p:ext>
    </p:extLst>
  </p:cSld>
  <p:clrMapOvr>
    <a:masterClrMapping/>
  </p:clrMapOvr>
  <mc:AlternateContent xmlns:mc="http://schemas.openxmlformats.org/markup-compatibility/2006" xmlns:p14="http://schemas.microsoft.com/office/powerpoint/2010/main">
    <mc:Choice Requires="p14">
      <p:transition spd="slow" p14:dur="2000" advTm="148658"/>
    </mc:Choice>
    <mc:Fallback xmlns="">
      <p:transition spd="slow" advTm="14865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3" name="TextBox 2">
            <a:extLst>
              <a:ext uri="{FF2B5EF4-FFF2-40B4-BE49-F238E27FC236}">
                <a16:creationId xmlns:a16="http://schemas.microsoft.com/office/drawing/2014/main" id="{6C9D64FF-131F-E049-5031-A5C3F12D07F0}"/>
              </a:ext>
            </a:extLst>
          </p:cNvPr>
          <p:cNvSpPr txBox="1"/>
          <p:nvPr/>
        </p:nvSpPr>
        <p:spPr>
          <a:xfrm>
            <a:off x="130615" y="2063056"/>
            <a:ext cx="5541315" cy="3671005"/>
          </a:xfrm>
          <a:prstGeom prst="rect">
            <a:avLst/>
          </a:prstGeom>
          <a:noFill/>
        </p:spPr>
        <p:txBody>
          <a:bodyPr wrap="square" rtlCol="0">
            <a:spAutoFit/>
          </a:bodyPr>
          <a:lstStyle/>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1</a:t>
            </a:r>
            <a:r>
              <a:rPr lang="en-US" sz="2400" b="1" dirty="0">
                <a:solidFill>
                  <a:srgbClr val="0070C0"/>
                </a:solidFill>
                <a:latin typeface="Tajawal ExtraBold" panose="00000800000000000000" pitchFamily="2" charset="-78"/>
                <a:cs typeface="Tajawal ExtraBold" panose="00000800000000000000" pitchFamily="2" charset="-78"/>
              </a:rPr>
              <a:t>. Project integration</a:t>
            </a:r>
            <a:r>
              <a:rPr lang="en-US" sz="2400" dirty="0">
                <a:solidFill>
                  <a:srgbClr val="0A1F61"/>
                </a:solidFill>
                <a:latin typeface="Tajawal ExtraBold" panose="00000800000000000000" pitchFamily="2" charset="-78"/>
                <a:cs typeface="Tajawal ExtraBold" panose="00000800000000000000" pitchFamily="2" charset="-78"/>
              </a:rPr>
              <a:t>—These are processes (i.e., coordination of procedures and phases) in place to develop, manage, and monitor your  project, which includes change control.</a:t>
            </a:r>
          </a:p>
        </p:txBody>
      </p:sp>
      <p:pic>
        <p:nvPicPr>
          <p:cNvPr id="4" name="Picture 3">
            <a:extLst>
              <a:ext uri="{FF2B5EF4-FFF2-40B4-BE49-F238E27FC236}">
                <a16:creationId xmlns:a16="http://schemas.microsoft.com/office/drawing/2014/main" id="{0523C02C-66F1-6C1D-9995-BCCFF7D0D5FC}"/>
              </a:ext>
            </a:extLst>
          </p:cNvPr>
          <p:cNvPicPr>
            <a:picLocks noChangeAspect="1"/>
          </p:cNvPicPr>
          <p:nvPr/>
        </p:nvPicPr>
        <p:blipFill>
          <a:blip r:embed="rId3"/>
          <a:stretch>
            <a:fillRect/>
          </a:stretch>
        </p:blipFill>
        <p:spPr>
          <a:xfrm>
            <a:off x="5671931" y="1570725"/>
            <a:ext cx="6574088" cy="5130395"/>
          </a:xfrm>
          <a:prstGeom prst="rect">
            <a:avLst/>
          </a:prstGeom>
        </p:spPr>
      </p:pic>
    </p:spTree>
    <p:extLst>
      <p:ext uri="{BB962C8B-B14F-4D97-AF65-F5344CB8AC3E}">
        <p14:creationId xmlns:p14="http://schemas.microsoft.com/office/powerpoint/2010/main" val="1485955692"/>
      </p:ext>
    </p:extLst>
  </p:cSld>
  <p:clrMapOvr>
    <a:masterClrMapping/>
  </p:clrMapOvr>
  <mc:AlternateContent xmlns:mc="http://schemas.openxmlformats.org/markup-compatibility/2006" xmlns:p14="http://schemas.microsoft.com/office/powerpoint/2010/main">
    <mc:Choice Requires="p14">
      <p:transition spd="slow" p14:dur="2000" advTm="73220"/>
    </mc:Choice>
    <mc:Fallback xmlns="">
      <p:transition spd="slow" advTm="7322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8" name="TextBox 7">
            <a:extLst>
              <a:ext uri="{FF2B5EF4-FFF2-40B4-BE49-F238E27FC236}">
                <a16:creationId xmlns:a16="http://schemas.microsoft.com/office/drawing/2014/main" id="{2B508D00-F42A-AEC2-DD1A-D90A141DD76D}"/>
              </a:ext>
            </a:extLst>
          </p:cNvPr>
          <p:cNvSpPr txBox="1"/>
          <p:nvPr/>
        </p:nvSpPr>
        <p:spPr>
          <a:xfrm>
            <a:off x="207304" y="2033153"/>
            <a:ext cx="4468001" cy="2932341"/>
          </a:xfrm>
          <a:prstGeom prst="rect">
            <a:avLst/>
          </a:prstGeom>
          <a:noFill/>
        </p:spPr>
        <p:txBody>
          <a:bodyPr wrap="square" rtlCol="0">
            <a:spAutoFit/>
          </a:bodyPr>
          <a:lstStyle/>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0070C0"/>
                </a:solidFill>
                <a:latin typeface="Tajawal ExtraBold" panose="00000800000000000000" pitchFamily="2" charset="-78"/>
                <a:cs typeface="Tajawal ExtraBold" panose="00000800000000000000" pitchFamily="2" charset="-78"/>
              </a:rPr>
              <a:t>Scope</a:t>
            </a:r>
            <a:r>
              <a:rPr lang="en-US" sz="2400" dirty="0">
                <a:solidFill>
                  <a:srgbClr val="0A1F61"/>
                </a:solidFill>
                <a:latin typeface="Tajawal ExtraBold" panose="00000800000000000000" pitchFamily="2" charset="-78"/>
                <a:cs typeface="Tajawal ExtraBold" panose="00000800000000000000" pitchFamily="2" charset="-78"/>
              </a:rPr>
              <a:t>—These are processes (work included and excluded) in place to define the project work.</a:t>
            </a:r>
          </a:p>
        </p:txBody>
      </p:sp>
      <p:pic>
        <p:nvPicPr>
          <p:cNvPr id="9" name="Picture 8">
            <a:extLst>
              <a:ext uri="{FF2B5EF4-FFF2-40B4-BE49-F238E27FC236}">
                <a16:creationId xmlns:a16="http://schemas.microsoft.com/office/drawing/2014/main" id="{F655D28F-E7A7-19D0-2D39-12A1AC5D9154}"/>
              </a:ext>
            </a:extLst>
          </p:cNvPr>
          <p:cNvPicPr>
            <a:picLocks noChangeAspect="1"/>
          </p:cNvPicPr>
          <p:nvPr/>
        </p:nvPicPr>
        <p:blipFill>
          <a:blip r:embed="rId3"/>
          <a:stretch>
            <a:fillRect/>
          </a:stretch>
        </p:blipFill>
        <p:spPr>
          <a:xfrm>
            <a:off x="4990645" y="1749129"/>
            <a:ext cx="6994051" cy="4505898"/>
          </a:xfrm>
          <a:prstGeom prst="rect">
            <a:avLst/>
          </a:prstGeom>
        </p:spPr>
      </p:pic>
    </p:spTree>
    <p:extLst>
      <p:ext uri="{BB962C8B-B14F-4D97-AF65-F5344CB8AC3E}">
        <p14:creationId xmlns:p14="http://schemas.microsoft.com/office/powerpoint/2010/main" val="272051490"/>
      </p:ext>
    </p:extLst>
  </p:cSld>
  <p:clrMapOvr>
    <a:masterClrMapping/>
  </p:clrMapOvr>
  <mc:AlternateContent xmlns:mc="http://schemas.openxmlformats.org/markup-compatibility/2006" xmlns:p14="http://schemas.microsoft.com/office/powerpoint/2010/main">
    <mc:Choice Requires="p14">
      <p:transition spd="slow" p14:dur="2000" advTm="22709"/>
    </mc:Choice>
    <mc:Fallback xmlns="">
      <p:transition spd="slow" advTm="2270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3" name="TextBox 2">
            <a:extLst>
              <a:ext uri="{FF2B5EF4-FFF2-40B4-BE49-F238E27FC236}">
                <a16:creationId xmlns:a16="http://schemas.microsoft.com/office/drawing/2014/main" id="{9A73AD05-F3D3-BBA3-BDA8-B4B4984C6ACA}"/>
              </a:ext>
            </a:extLst>
          </p:cNvPr>
          <p:cNvSpPr txBox="1"/>
          <p:nvPr/>
        </p:nvSpPr>
        <p:spPr>
          <a:xfrm>
            <a:off x="130614" y="2101598"/>
            <a:ext cx="5971030" cy="2932341"/>
          </a:xfrm>
          <a:prstGeom prst="rect">
            <a:avLst/>
          </a:prstGeom>
          <a:noFill/>
        </p:spPr>
        <p:txBody>
          <a:bodyPr wrap="square" rtlCol="0">
            <a:spAutoFit/>
          </a:bodyPr>
          <a:lstStyle/>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3</a:t>
            </a:r>
            <a:r>
              <a:rPr lang="en-US" sz="20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070C0"/>
                </a:solidFill>
                <a:latin typeface="Tajawal ExtraBold" panose="00000800000000000000" pitchFamily="2" charset="-78"/>
                <a:cs typeface="Tajawal ExtraBold" panose="00000800000000000000" pitchFamily="2" charset="-78"/>
              </a:rPr>
              <a:t>Time</a:t>
            </a:r>
            <a:r>
              <a:rPr lang="ar-YE" sz="2000" dirty="0">
                <a:solidFill>
                  <a:srgbClr val="0A1F61"/>
                </a:solidFill>
                <a:latin typeface="Tajawal ExtraBold" panose="00000800000000000000" pitchFamily="2" charset="-78"/>
                <a:cs typeface="Tajawal ExtraBold" panose="00000800000000000000" pitchFamily="2" charset="-78"/>
              </a:rPr>
              <a:t>: </a:t>
            </a:r>
            <a:r>
              <a:rPr lang="en-US" sz="2400" dirty="0">
                <a:solidFill>
                  <a:srgbClr val="0A1F61"/>
                </a:solidFill>
                <a:latin typeface="Tajawal ExtraBold" panose="00000800000000000000" pitchFamily="2" charset="-78"/>
                <a:cs typeface="Tajawal ExtraBold" panose="00000800000000000000" pitchFamily="2" charset="-78"/>
              </a:rPr>
              <a:t>These are processes (i.e., estimating and scheduling) in place to make to support schedule development and status tracking.</a:t>
            </a:r>
          </a:p>
        </p:txBody>
      </p:sp>
      <p:pic>
        <p:nvPicPr>
          <p:cNvPr id="4" name="Picture 3">
            <a:extLst>
              <a:ext uri="{FF2B5EF4-FFF2-40B4-BE49-F238E27FC236}">
                <a16:creationId xmlns:a16="http://schemas.microsoft.com/office/drawing/2014/main" id="{8E97CF24-1F56-B6CC-C38D-56C5805E1FD5}"/>
              </a:ext>
            </a:extLst>
          </p:cNvPr>
          <p:cNvPicPr>
            <a:picLocks noChangeAspect="1"/>
          </p:cNvPicPr>
          <p:nvPr/>
        </p:nvPicPr>
        <p:blipFill rotWithShape="1">
          <a:blip r:embed="rId3"/>
          <a:srcRect l="11742" t="19904" r="12871" b="5893"/>
          <a:stretch/>
        </p:blipFill>
        <p:spPr>
          <a:xfrm>
            <a:off x="6340294" y="2014330"/>
            <a:ext cx="5711687" cy="3649398"/>
          </a:xfrm>
          <a:prstGeom prst="rect">
            <a:avLst/>
          </a:prstGeom>
        </p:spPr>
      </p:pic>
    </p:spTree>
    <p:extLst>
      <p:ext uri="{BB962C8B-B14F-4D97-AF65-F5344CB8AC3E}">
        <p14:creationId xmlns:p14="http://schemas.microsoft.com/office/powerpoint/2010/main" val="873275709"/>
      </p:ext>
    </p:extLst>
  </p:cSld>
  <p:clrMapOvr>
    <a:masterClrMapping/>
  </p:clrMapOvr>
  <mc:AlternateContent xmlns:mc="http://schemas.openxmlformats.org/markup-compatibility/2006" xmlns:p14="http://schemas.microsoft.com/office/powerpoint/2010/main">
    <mc:Choice Requires="p14">
      <p:transition spd="slow" p14:dur="2000" advTm="42870"/>
    </mc:Choice>
    <mc:Fallback xmlns="">
      <p:transition spd="slow" advTm="4287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8" name="TextBox 7">
            <a:extLst>
              <a:ext uri="{FF2B5EF4-FFF2-40B4-BE49-F238E27FC236}">
                <a16:creationId xmlns:a16="http://schemas.microsoft.com/office/drawing/2014/main" id="{CFA7DE32-4ABE-018C-76A7-D708CDA8229D}"/>
              </a:ext>
            </a:extLst>
          </p:cNvPr>
          <p:cNvSpPr txBox="1"/>
          <p:nvPr/>
        </p:nvSpPr>
        <p:spPr>
          <a:xfrm>
            <a:off x="115436" y="2055427"/>
            <a:ext cx="5069882" cy="2932341"/>
          </a:xfrm>
          <a:prstGeom prst="rect">
            <a:avLst/>
          </a:prstGeom>
          <a:noFill/>
        </p:spPr>
        <p:txBody>
          <a:bodyPr wrap="square" rtlCol="0">
            <a:spAutoFit/>
          </a:bodyPr>
          <a:lstStyle/>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4. </a:t>
            </a:r>
            <a:r>
              <a:rPr lang="en-US" sz="2400" b="1" dirty="0">
                <a:solidFill>
                  <a:srgbClr val="0070C0"/>
                </a:solidFill>
                <a:latin typeface="Tajawal ExtraBold" panose="00000800000000000000" pitchFamily="2" charset="-78"/>
                <a:cs typeface="Tajawal ExtraBold" panose="00000800000000000000" pitchFamily="2" charset="-78"/>
              </a:rPr>
              <a:t>Cost</a:t>
            </a:r>
            <a:r>
              <a:rPr lang="en-US" sz="2400" dirty="0">
                <a:solidFill>
                  <a:srgbClr val="0A1F61"/>
                </a:solidFill>
                <a:latin typeface="Tajawal ExtraBold" panose="00000800000000000000" pitchFamily="2" charset="-78"/>
                <a:cs typeface="Tajawal ExtraBold" panose="00000800000000000000" pitchFamily="2" charset="-78"/>
              </a:rPr>
              <a:t>: These are processes (i.e., costing and cost control) in place to support budget planning and status tracking.</a:t>
            </a:r>
          </a:p>
        </p:txBody>
      </p:sp>
      <p:pic>
        <p:nvPicPr>
          <p:cNvPr id="9" name="Picture 8">
            <a:extLst>
              <a:ext uri="{FF2B5EF4-FFF2-40B4-BE49-F238E27FC236}">
                <a16:creationId xmlns:a16="http://schemas.microsoft.com/office/drawing/2014/main" id="{7C65E816-A054-C202-D54B-1E0DD6F89E36}"/>
              </a:ext>
            </a:extLst>
          </p:cNvPr>
          <p:cNvPicPr>
            <a:picLocks noChangeAspect="1"/>
          </p:cNvPicPr>
          <p:nvPr/>
        </p:nvPicPr>
        <p:blipFill>
          <a:blip r:embed="rId3"/>
          <a:stretch>
            <a:fillRect/>
          </a:stretch>
        </p:blipFill>
        <p:spPr>
          <a:xfrm>
            <a:off x="6096000" y="1892098"/>
            <a:ext cx="5507533" cy="3735773"/>
          </a:xfrm>
          <a:prstGeom prst="rect">
            <a:avLst/>
          </a:prstGeom>
        </p:spPr>
      </p:pic>
    </p:spTree>
    <p:extLst>
      <p:ext uri="{BB962C8B-B14F-4D97-AF65-F5344CB8AC3E}">
        <p14:creationId xmlns:p14="http://schemas.microsoft.com/office/powerpoint/2010/main" val="572132734"/>
      </p:ext>
    </p:extLst>
  </p:cSld>
  <p:clrMapOvr>
    <a:masterClrMapping/>
  </p:clrMapOvr>
  <mc:AlternateContent xmlns:mc="http://schemas.openxmlformats.org/markup-compatibility/2006" xmlns:p14="http://schemas.microsoft.com/office/powerpoint/2010/main">
    <mc:Choice Requires="p14">
      <p:transition spd="slow" p14:dur="2000" advTm="24471"/>
    </mc:Choice>
    <mc:Fallback xmlns="">
      <p:transition spd="slow" advTm="2447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3" name="TextBox 2">
            <a:extLst>
              <a:ext uri="{FF2B5EF4-FFF2-40B4-BE49-F238E27FC236}">
                <a16:creationId xmlns:a16="http://schemas.microsoft.com/office/drawing/2014/main" id="{AB58110E-1BDD-FCBA-C33F-CEFEA916DCBB}"/>
              </a:ext>
            </a:extLst>
          </p:cNvPr>
          <p:cNvSpPr txBox="1"/>
          <p:nvPr/>
        </p:nvSpPr>
        <p:spPr>
          <a:xfrm>
            <a:off x="853473" y="1483999"/>
            <a:ext cx="6615404" cy="716350"/>
          </a:xfrm>
          <a:prstGeom prst="rect">
            <a:avLst/>
          </a:prstGeom>
          <a:noFill/>
        </p:spPr>
        <p:txBody>
          <a:bodyPr wrap="square" rtlCol="0">
            <a:spAutoFit/>
          </a:bodyPr>
          <a:lstStyle/>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5. </a:t>
            </a:r>
            <a:r>
              <a:rPr lang="en-US" sz="2400" b="1" dirty="0">
                <a:solidFill>
                  <a:srgbClr val="0070C0"/>
                </a:solidFill>
                <a:latin typeface="Tajawal ExtraBold" panose="00000800000000000000" pitchFamily="2" charset="-78"/>
                <a:cs typeface="Tajawal ExtraBold" panose="00000800000000000000" pitchFamily="2" charset="-78"/>
              </a:rPr>
              <a:t>Quality</a:t>
            </a:r>
            <a:r>
              <a:rPr lang="en-US" sz="2400" dirty="0">
                <a:solidFill>
                  <a:srgbClr val="0A1F61"/>
                </a:solidFill>
                <a:latin typeface="Tajawal ExtraBold" panose="00000800000000000000" pitchFamily="2" charset="-78"/>
                <a:cs typeface="Tajawal ExtraBold" panose="00000800000000000000" pitchFamily="2" charset="-78"/>
              </a:rPr>
              <a:t>: </a:t>
            </a:r>
          </a:p>
        </p:txBody>
      </p:sp>
      <p:pic>
        <p:nvPicPr>
          <p:cNvPr id="4" name="Picture 3">
            <a:extLst>
              <a:ext uri="{FF2B5EF4-FFF2-40B4-BE49-F238E27FC236}">
                <a16:creationId xmlns:a16="http://schemas.microsoft.com/office/drawing/2014/main" id="{5DE63020-BEF9-33C2-F49A-BB6B65CBDB9F}"/>
              </a:ext>
            </a:extLst>
          </p:cNvPr>
          <p:cNvPicPr>
            <a:picLocks noChangeAspect="1"/>
          </p:cNvPicPr>
          <p:nvPr/>
        </p:nvPicPr>
        <p:blipFill>
          <a:blip r:embed="rId3"/>
          <a:stretch>
            <a:fillRect/>
          </a:stretch>
        </p:blipFill>
        <p:spPr>
          <a:xfrm>
            <a:off x="3267952" y="1842174"/>
            <a:ext cx="7446775" cy="4406828"/>
          </a:xfrm>
          <a:prstGeom prst="rect">
            <a:avLst/>
          </a:prstGeom>
        </p:spPr>
      </p:pic>
    </p:spTree>
    <p:extLst>
      <p:ext uri="{BB962C8B-B14F-4D97-AF65-F5344CB8AC3E}">
        <p14:creationId xmlns:p14="http://schemas.microsoft.com/office/powerpoint/2010/main" val="755251344"/>
      </p:ext>
    </p:extLst>
  </p:cSld>
  <p:clrMapOvr>
    <a:masterClrMapping/>
  </p:clrMapOvr>
  <mc:AlternateContent xmlns:mc="http://schemas.openxmlformats.org/markup-compatibility/2006" xmlns:p14="http://schemas.microsoft.com/office/powerpoint/2010/main">
    <mc:Choice Requires="p14">
      <p:transition spd="slow" p14:dur="2000" advTm="50730"/>
    </mc:Choice>
    <mc:Fallback xmlns="">
      <p:transition spd="slow" advTm="5073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8" name="TextBox 7">
            <a:extLst>
              <a:ext uri="{FF2B5EF4-FFF2-40B4-BE49-F238E27FC236}">
                <a16:creationId xmlns:a16="http://schemas.microsoft.com/office/drawing/2014/main" id="{F0E153B5-09C5-F60A-D744-E5F547541E9D}"/>
              </a:ext>
            </a:extLst>
          </p:cNvPr>
          <p:cNvSpPr txBox="1"/>
          <p:nvPr/>
        </p:nvSpPr>
        <p:spPr>
          <a:xfrm>
            <a:off x="130614" y="2068284"/>
            <a:ext cx="8422836" cy="2932341"/>
          </a:xfrm>
          <a:prstGeom prst="rect">
            <a:avLst/>
          </a:prstGeom>
          <a:noFill/>
        </p:spPr>
        <p:txBody>
          <a:bodyPr wrap="square" rtlCol="0">
            <a:spAutoFit/>
          </a:bodyPr>
          <a:lstStyle/>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5. </a:t>
            </a:r>
            <a:r>
              <a:rPr lang="en-US" sz="2400" b="1" dirty="0">
                <a:solidFill>
                  <a:srgbClr val="0070C0"/>
                </a:solidFill>
                <a:latin typeface="Tajawal ExtraBold" panose="00000800000000000000" pitchFamily="2" charset="-78"/>
                <a:cs typeface="Tajawal ExtraBold" panose="00000800000000000000" pitchFamily="2" charset="-78"/>
              </a:rPr>
              <a:t>Quality</a:t>
            </a:r>
            <a:r>
              <a:rPr lang="en-US" sz="2400" dirty="0">
                <a:solidFill>
                  <a:srgbClr val="0A1F61"/>
                </a:solidFill>
                <a:latin typeface="Tajawal ExtraBold" panose="00000800000000000000" pitchFamily="2" charset="-78"/>
                <a:cs typeface="Tajawal ExtraBold" panose="00000800000000000000" pitchFamily="2" charset="-78"/>
              </a:rPr>
              <a:t>: These are processes in place to support meeting quality goals. </a:t>
            </a:r>
          </a:p>
          <a:p>
            <a:pPr marL="342900" indent="-342900" algn="just">
              <a:lnSpc>
                <a:spcPct val="200000"/>
              </a:lnSpc>
              <a:buFont typeface="Wingdings" panose="05000000000000000000" pitchFamily="2" charset="2"/>
              <a:buChar char="Ø"/>
              <a:defRPr/>
            </a:pPr>
            <a:r>
              <a:rPr lang="en-US" sz="2400" dirty="0">
                <a:solidFill>
                  <a:srgbClr val="0A1F61"/>
                </a:solidFill>
                <a:latin typeface="Tajawal ExtraBold" panose="00000800000000000000" pitchFamily="2" charset="-78"/>
                <a:cs typeface="Tajawal ExtraBold" panose="00000800000000000000" pitchFamily="2" charset="-78"/>
              </a:rPr>
              <a:t>There are </a:t>
            </a:r>
            <a:r>
              <a:rPr lang="en-US" sz="2400" b="1" dirty="0">
                <a:solidFill>
                  <a:srgbClr val="0A1F61"/>
                </a:solidFill>
                <a:latin typeface="Tajawal ExtraBold" panose="00000800000000000000" pitchFamily="2" charset="-78"/>
                <a:cs typeface="Tajawal ExtraBold" panose="00000800000000000000" pitchFamily="2" charset="-78"/>
              </a:rPr>
              <a:t>three types of quality assurance (QA) </a:t>
            </a:r>
            <a:r>
              <a:rPr lang="en-US" sz="2400" dirty="0">
                <a:solidFill>
                  <a:srgbClr val="0A1F61"/>
                </a:solidFill>
                <a:latin typeface="Tajawal ExtraBold" panose="00000800000000000000" pitchFamily="2" charset="-78"/>
                <a:cs typeface="Tajawal ExtraBold" panose="00000800000000000000" pitchFamily="2" charset="-78"/>
              </a:rPr>
              <a:t>project reviews: </a:t>
            </a:r>
            <a:r>
              <a:rPr lang="en-US" sz="2400" b="1" dirty="0">
                <a:solidFill>
                  <a:srgbClr val="0A1F61"/>
                </a:solidFill>
                <a:latin typeface="Tajawal ExtraBold" panose="00000800000000000000" pitchFamily="2" charset="-78"/>
                <a:cs typeface="Tajawal ExtraBold" panose="00000800000000000000" pitchFamily="2" charset="-78"/>
              </a:rPr>
              <a:t>deliverable, compliance, and health</a:t>
            </a:r>
            <a:r>
              <a:rPr lang="en-US" sz="2400" dirty="0">
                <a:solidFill>
                  <a:srgbClr val="0A1F61"/>
                </a:solidFill>
                <a:latin typeface="Tajawal ExtraBold" panose="00000800000000000000" pitchFamily="2" charset="-78"/>
                <a:cs typeface="Tajawal ExtraBold" panose="00000800000000000000" pitchFamily="2" charset="-78"/>
              </a:rPr>
              <a:t>. </a:t>
            </a:r>
          </a:p>
        </p:txBody>
      </p:sp>
      <p:pic>
        <p:nvPicPr>
          <p:cNvPr id="9" name="Picture 8">
            <a:extLst>
              <a:ext uri="{FF2B5EF4-FFF2-40B4-BE49-F238E27FC236}">
                <a16:creationId xmlns:a16="http://schemas.microsoft.com/office/drawing/2014/main" id="{504D9903-7AC5-9056-E209-52CA3E5E11A6}"/>
              </a:ext>
            </a:extLst>
          </p:cNvPr>
          <p:cNvPicPr>
            <a:picLocks noChangeAspect="1"/>
          </p:cNvPicPr>
          <p:nvPr/>
        </p:nvPicPr>
        <p:blipFill>
          <a:blip r:embed="rId3"/>
          <a:stretch>
            <a:fillRect/>
          </a:stretch>
        </p:blipFill>
        <p:spPr>
          <a:xfrm>
            <a:off x="8675977" y="3223262"/>
            <a:ext cx="3396698" cy="3143250"/>
          </a:xfrm>
          <a:prstGeom prst="rect">
            <a:avLst/>
          </a:prstGeom>
        </p:spPr>
      </p:pic>
    </p:spTree>
    <p:extLst>
      <p:ext uri="{BB962C8B-B14F-4D97-AF65-F5344CB8AC3E}">
        <p14:creationId xmlns:p14="http://schemas.microsoft.com/office/powerpoint/2010/main" val="3000641244"/>
      </p:ext>
    </p:extLst>
  </p:cSld>
  <p:clrMapOvr>
    <a:masterClrMapping/>
  </p:clrMapOvr>
  <mc:AlternateContent xmlns:mc="http://schemas.openxmlformats.org/markup-compatibility/2006" xmlns:p14="http://schemas.microsoft.com/office/powerpoint/2010/main">
    <mc:Choice Requires="p14">
      <p:transition spd="slow" p14:dur="2000" advTm="34992"/>
    </mc:Choice>
    <mc:Fallback xmlns="">
      <p:transition spd="slow" advTm="3499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3" name="TextBox 2">
            <a:extLst>
              <a:ext uri="{FF2B5EF4-FFF2-40B4-BE49-F238E27FC236}">
                <a16:creationId xmlns:a16="http://schemas.microsoft.com/office/drawing/2014/main" id="{69042C44-3122-B65D-8ED0-5C0D8B53EDEA}"/>
              </a:ext>
            </a:extLst>
          </p:cNvPr>
          <p:cNvSpPr txBox="1"/>
          <p:nvPr/>
        </p:nvSpPr>
        <p:spPr>
          <a:xfrm>
            <a:off x="425703" y="2183777"/>
            <a:ext cx="5142622"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v"/>
            </a:pPr>
            <a:r>
              <a:rPr lang="en-US" sz="2400" b="1" dirty="0">
                <a:solidFill>
                  <a:srgbClr val="FF0000"/>
                </a:solidFill>
                <a:latin typeface="Tajawal ExtraBold" panose="00000800000000000000" pitchFamily="2" charset="-78"/>
                <a:cs typeface="Tajawal ExtraBold" panose="00000800000000000000" pitchFamily="2" charset="-78"/>
              </a:rPr>
              <a:t>Deliverable</a:t>
            </a:r>
            <a:r>
              <a:rPr lang="en-US" sz="2400" dirty="0">
                <a:solidFill>
                  <a:srgbClr val="0A1F61"/>
                </a:solidFill>
                <a:latin typeface="Tajawal ExtraBold" panose="00000800000000000000" pitchFamily="2" charset="-78"/>
                <a:cs typeface="Tajawal ExtraBold" panose="00000800000000000000" pitchFamily="2" charset="-78"/>
              </a:rPr>
              <a:t> is any tangible outcome or item produced to complete a project; this can range from a client’s approval of a project plan to completion sign-off. </a:t>
            </a:r>
          </a:p>
        </p:txBody>
      </p:sp>
      <p:pic>
        <p:nvPicPr>
          <p:cNvPr id="4" name="Picture 3">
            <a:extLst>
              <a:ext uri="{FF2B5EF4-FFF2-40B4-BE49-F238E27FC236}">
                <a16:creationId xmlns:a16="http://schemas.microsoft.com/office/drawing/2014/main" id="{697AC25F-8D24-0584-4AEA-47F662A31756}"/>
              </a:ext>
            </a:extLst>
          </p:cNvPr>
          <p:cNvPicPr>
            <a:picLocks noChangeAspect="1"/>
          </p:cNvPicPr>
          <p:nvPr/>
        </p:nvPicPr>
        <p:blipFill>
          <a:blip r:embed="rId3"/>
          <a:stretch>
            <a:fillRect/>
          </a:stretch>
        </p:blipFill>
        <p:spPr>
          <a:xfrm>
            <a:off x="5633804" y="3032028"/>
            <a:ext cx="5748110" cy="3046302"/>
          </a:xfrm>
          <a:prstGeom prst="rect">
            <a:avLst/>
          </a:prstGeom>
        </p:spPr>
      </p:pic>
      <p:sp>
        <p:nvSpPr>
          <p:cNvPr id="8" name="TextBox 7">
            <a:extLst>
              <a:ext uri="{FF2B5EF4-FFF2-40B4-BE49-F238E27FC236}">
                <a16:creationId xmlns:a16="http://schemas.microsoft.com/office/drawing/2014/main" id="{F0CB0838-4A23-B5EF-BA62-91FED27EB438}"/>
              </a:ext>
            </a:extLst>
          </p:cNvPr>
          <p:cNvSpPr txBox="1"/>
          <p:nvPr/>
        </p:nvSpPr>
        <p:spPr>
          <a:xfrm>
            <a:off x="345061" y="1740743"/>
            <a:ext cx="8784821" cy="461665"/>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There are </a:t>
            </a:r>
            <a:r>
              <a:rPr kumimoji="0" lang="en-US" sz="2400" b="1"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three types of quality assurance (QA) </a:t>
            </a: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project</a:t>
            </a:r>
            <a:endParaRPr kumimoji="0" lang="en-U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745264304"/>
      </p:ext>
    </p:extLst>
  </p:cSld>
  <p:clrMapOvr>
    <a:masterClrMapping/>
  </p:clrMapOvr>
  <mc:AlternateContent xmlns:mc="http://schemas.openxmlformats.org/markup-compatibility/2006" xmlns:p14="http://schemas.microsoft.com/office/powerpoint/2010/main">
    <mc:Choice Requires="p14">
      <p:transition spd="slow" p14:dur="2000" advTm="33205"/>
    </mc:Choice>
    <mc:Fallback xmlns="">
      <p:transition spd="slow" advTm="33205"/>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12" name="TextBox 11">
            <a:extLst>
              <a:ext uri="{FF2B5EF4-FFF2-40B4-BE49-F238E27FC236}">
                <a16:creationId xmlns:a16="http://schemas.microsoft.com/office/drawing/2014/main" id="{6F2A8136-AAD5-370B-A860-F775F6033EAE}"/>
              </a:ext>
            </a:extLst>
          </p:cNvPr>
          <p:cNvSpPr txBox="1"/>
          <p:nvPr/>
        </p:nvSpPr>
        <p:spPr>
          <a:xfrm>
            <a:off x="180431" y="2729832"/>
            <a:ext cx="6298293" cy="3671005"/>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b="1" dirty="0">
                <a:solidFill>
                  <a:srgbClr val="FF0000"/>
                </a:solidFill>
                <a:cs typeface="Tajawal ExtraBold" panose="00000800000000000000" pitchFamily="2" charset="-78"/>
              </a:rPr>
              <a:t>Compliance</a:t>
            </a:r>
            <a:r>
              <a:rPr lang="ar-YE" sz="2400" b="1" dirty="0">
                <a:solidFill>
                  <a:srgbClr val="FF0000"/>
                </a:solidFill>
                <a:cs typeface="Tajawal ExtraBold" panose="00000800000000000000" pitchFamily="2" charset="-78"/>
              </a:rPr>
              <a:t> </a:t>
            </a:r>
            <a:r>
              <a:rPr lang="en-US" sz="2400" b="1" dirty="0">
                <a:solidFill>
                  <a:srgbClr val="FF0000"/>
                </a:solidFill>
                <a:cs typeface="Tajawal ExtraBold" panose="00000800000000000000" pitchFamily="2" charset="-78"/>
              </a:rPr>
              <a:t>: </a:t>
            </a:r>
            <a:endParaRPr lang="ar-YE" sz="2400" b="1" dirty="0">
              <a:solidFill>
                <a:srgbClr val="FF0000"/>
              </a:solidFill>
              <a:cs typeface="Tajawal ExtraBold" panose="00000800000000000000" pitchFamily="2" charset="-78"/>
            </a:endParaRPr>
          </a:p>
          <a:p>
            <a:pPr marL="285750" indent="-285750" algn="just">
              <a:lnSpc>
                <a:spcPct val="200000"/>
              </a:lnSpc>
              <a:buFont typeface="Arial" panose="020B0604020202020204" pitchFamily="34" charset="0"/>
              <a:buChar char="•"/>
            </a:pPr>
            <a:r>
              <a:rPr lang="en-US" sz="2400" b="1" dirty="0">
                <a:solidFill>
                  <a:srgbClr val="FF0000"/>
                </a:solidFill>
                <a:latin typeface="Tajawal ExtraBold" panose="00000800000000000000" pitchFamily="2" charset="-78"/>
                <a:cs typeface="Tajawal ExtraBold" panose="00000800000000000000" pitchFamily="2" charset="-78"/>
              </a:rPr>
              <a:t>Health</a:t>
            </a:r>
            <a:r>
              <a:rPr lang="en-US" sz="2400" dirty="0">
                <a:solidFill>
                  <a:srgbClr val="0A1F61"/>
                </a:solidFill>
                <a:latin typeface="Tajawal ExtraBold" panose="00000800000000000000" pitchFamily="2" charset="-78"/>
                <a:cs typeface="Tajawal ExtraBold" panose="00000800000000000000" pitchFamily="2" charset="-78"/>
              </a:rPr>
              <a:t> tells how well a project is doing; if it has run off the rails, the team can use the review to decide which actions to take to get the project back on track.</a:t>
            </a:r>
          </a:p>
        </p:txBody>
      </p:sp>
      <p:sp>
        <p:nvSpPr>
          <p:cNvPr id="13" name="TextBox 12">
            <a:extLst>
              <a:ext uri="{FF2B5EF4-FFF2-40B4-BE49-F238E27FC236}">
                <a16:creationId xmlns:a16="http://schemas.microsoft.com/office/drawing/2014/main" id="{85D480D3-8D41-9579-C177-E79DF8CD404A}"/>
              </a:ext>
            </a:extLst>
          </p:cNvPr>
          <p:cNvSpPr txBox="1"/>
          <p:nvPr/>
        </p:nvSpPr>
        <p:spPr>
          <a:xfrm>
            <a:off x="183941" y="2220239"/>
            <a:ext cx="8784821" cy="461665"/>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There are </a:t>
            </a:r>
            <a:r>
              <a:rPr kumimoji="0" lang="en-US" sz="2400" b="1"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three types of quality assurance (QA) </a:t>
            </a: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project</a:t>
            </a:r>
            <a:endParaRPr kumimoji="0" lang="en-US" sz="1800" b="0" i="0" u="none" strike="noStrike" kern="0" cap="none" spc="0" normalizeH="0" baseline="0" noProof="0" dirty="0">
              <a:ln>
                <a:noFill/>
              </a:ln>
              <a:solidFill>
                <a:prstClr val="black"/>
              </a:solidFill>
              <a:effectLst/>
              <a:uLnTx/>
              <a:uFillTx/>
            </a:endParaRPr>
          </a:p>
        </p:txBody>
      </p:sp>
      <p:pic>
        <p:nvPicPr>
          <p:cNvPr id="14" name="Picture 13">
            <a:extLst>
              <a:ext uri="{FF2B5EF4-FFF2-40B4-BE49-F238E27FC236}">
                <a16:creationId xmlns:a16="http://schemas.microsoft.com/office/drawing/2014/main" id="{01D32495-A95E-5B92-C3A6-B8F30FBA8F4E}"/>
              </a:ext>
            </a:extLst>
          </p:cNvPr>
          <p:cNvPicPr>
            <a:picLocks noChangeAspect="1"/>
          </p:cNvPicPr>
          <p:nvPr/>
        </p:nvPicPr>
        <p:blipFill>
          <a:blip r:embed="rId3"/>
          <a:stretch>
            <a:fillRect/>
          </a:stretch>
        </p:blipFill>
        <p:spPr>
          <a:xfrm>
            <a:off x="6632675" y="2621963"/>
            <a:ext cx="5372149" cy="3387102"/>
          </a:xfrm>
          <a:prstGeom prst="rect">
            <a:avLst/>
          </a:prstGeom>
        </p:spPr>
      </p:pic>
    </p:spTree>
    <p:extLst>
      <p:ext uri="{BB962C8B-B14F-4D97-AF65-F5344CB8AC3E}">
        <p14:creationId xmlns:p14="http://schemas.microsoft.com/office/powerpoint/2010/main" val="3026301035"/>
      </p:ext>
    </p:extLst>
  </p:cSld>
  <p:clrMapOvr>
    <a:masterClrMapping/>
  </p:clrMapOvr>
  <mc:AlternateContent xmlns:mc="http://schemas.openxmlformats.org/markup-compatibility/2006" xmlns:p14="http://schemas.microsoft.com/office/powerpoint/2010/main">
    <mc:Choice Requires="p14">
      <p:transition spd="slow" p14:dur="2000" advTm="55034"/>
    </mc:Choice>
    <mc:Fallback xmlns="">
      <p:transition spd="slow" advTm="5503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3" name="TextBox 2">
            <a:extLst>
              <a:ext uri="{FF2B5EF4-FFF2-40B4-BE49-F238E27FC236}">
                <a16:creationId xmlns:a16="http://schemas.microsoft.com/office/drawing/2014/main" id="{F3889F61-0DDE-AD86-6033-EC47D5F7B069}"/>
              </a:ext>
            </a:extLst>
          </p:cNvPr>
          <p:cNvSpPr txBox="1"/>
          <p:nvPr/>
        </p:nvSpPr>
        <p:spPr>
          <a:xfrm>
            <a:off x="376095" y="1924482"/>
            <a:ext cx="4615356" cy="3216778"/>
          </a:xfrm>
          <a:prstGeom prst="rect">
            <a:avLst/>
          </a:prstGeom>
          <a:noFill/>
        </p:spPr>
        <p:txBody>
          <a:bodyPr wrap="square">
            <a:spAutoFit/>
          </a:bodyPr>
          <a:lstStyle/>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6. </a:t>
            </a:r>
            <a:r>
              <a:rPr lang="en-US" sz="2400" b="1" dirty="0">
                <a:solidFill>
                  <a:srgbClr val="00B0F0"/>
                </a:solidFill>
                <a:latin typeface="Tajawal ExtraBold" panose="00000800000000000000" pitchFamily="2" charset="-78"/>
                <a:cs typeface="Tajawal ExtraBold" panose="00000800000000000000" pitchFamily="2" charset="-78"/>
              </a:rPr>
              <a:t>Resources </a:t>
            </a:r>
            <a:r>
              <a:rPr lang="en-US" sz="1600" dirty="0">
                <a:solidFill>
                  <a:srgbClr val="0A1F61"/>
                </a:solidFill>
                <a:latin typeface="Tajawal ExtraBold" panose="00000800000000000000" pitchFamily="2" charset="-78"/>
                <a:cs typeface="Tajawal ExtraBold" panose="00000800000000000000" pitchFamily="2" charset="-78"/>
              </a:rPr>
              <a:t>Resource management is the process of estimating what resources will be needed to complete a project, acquiring them, making a schedule for their allocation and monitoring their utilization during the execution of a project, program or portfolio of projects. </a:t>
            </a:r>
            <a:endParaRPr lang="en-US" sz="2400" dirty="0">
              <a:solidFill>
                <a:srgbClr val="0A1F61"/>
              </a:solidFill>
              <a:latin typeface="Tajawal ExtraBold" panose="00000800000000000000" pitchFamily="2" charset="-78"/>
              <a:cs typeface="Tajawal ExtraBold" panose="00000800000000000000" pitchFamily="2" charset="-78"/>
            </a:endParaRPr>
          </a:p>
        </p:txBody>
      </p:sp>
      <p:pic>
        <p:nvPicPr>
          <p:cNvPr id="2" name="Picture 1">
            <a:extLst>
              <a:ext uri="{FF2B5EF4-FFF2-40B4-BE49-F238E27FC236}">
                <a16:creationId xmlns:a16="http://schemas.microsoft.com/office/drawing/2014/main" id="{F882B9CC-BF6B-DFC6-4ACA-18B8625B057C}"/>
              </a:ext>
            </a:extLst>
          </p:cNvPr>
          <p:cNvPicPr>
            <a:picLocks noChangeAspect="1"/>
          </p:cNvPicPr>
          <p:nvPr/>
        </p:nvPicPr>
        <p:blipFill>
          <a:blip r:embed="rId3"/>
          <a:stretch>
            <a:fillRect/>
          </a:stretch>
        </p:blipFill>
        <p:spPr>
          <a:xfrm>
            <a:off x="5371529" y="2098047"/>
            <a:ext cx="6444376" cy="3614856"/>
          </a:xfrm>
          <a:prstGeom prst="rect">
            <a:avLst/>
          </a:prstGeom>
        </p:spPr>
      </p:pic>
    </p:spTree>
    <p:extLst>
      <p:ext uri="{BB962C8B-B14F-4D97-AF65-F5344CB8AC3E}">
        <p14:creationId xmlns:p14="http://schemas.microsoft.com/office/powerpoint/2010/main" val="3950001401"/>
      </p:ext>
    </p:extLst>
  </p:cSld>
  <p:clrMapOvr>
    <a:masterClrMapping/>
  </p:clrMapOvr>
  <mc:AlternateContent xmlns:mc="http://schemas.openxmlformats.org/markup-compatibility/2006" xmlns:p14="http://schemas.microsoft.com/office/powerpoint/2010/main">
    <mc:Choice Requires="p14">
      <p:transition spd="slow" p14:dur="2000" advTm="51486"/>
    </mc:Choice>
    <mc:Fallback xmlns="">
      <p:transition spd="slow" advTm="51486"/>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3" name="TextBox 2">
            <a:extLst>
              <a:ext uri="{FF2B5EF4-FFF2-40B4-BE49-F238E27FC236}">
                <a16:creationId xmlns:a16="http://schemas.microsoft.com/office/drawing/2014/main" id="{79D25144-8FB1-4AD4-055C-5E4B549EC493}"/>
              </a:ext>
            </a:extLst>
          </p:cNvPr>
          <p:cNvSpPr txBox="1"/>
          <p:nvPr/>
        </p:nvSpPr>
        <p:spPr>
          <a:xfrm>
            <a:off x="130614" y="2494046"/>
            <a:ext cx="5291490" cy="2677656"/>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7. </a:t>
            </a:r>
            <a:r>
              <a:rPr kumimoji="0" lang="en-US" sz="2800" b="1" i="0" u="none" strike="noStrike" kern="0" cap="none" spc="0" normalizeH="0" baseline="0" noProof="0" dirty="0">
                <a:ln>
                  <a:noFill/>
                </a:ln>
                <a:solidFill>
                  <a:srgbClr val="00B0F0"/>
                </a:solidFill>
                <a:effectLst/>
                <a:uLnTx/>
                <a:uFillTx/>
                <a:latin typeface="Tajawal ExtraBold" panose="00000800000000000000" pitchFamily="2" charset="-78"/>
                <a:cs typeface="Tajawal ExtraBold" panose="00000800000000000000" pitchFamily="2" charset="-78"/>
              </a:rPr>
              <a:t>Communication</a:t>
            </a:r>
            <a:r>
              <a:rPr kumimoji="0" lang="en-US" sz="28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—These are processes (i.e., planning and managing team, user expectations, and performance) in place to support meeting your information needs.</a:t>
            </a:r>
            <a:endParaRPr kumimoji="0" lang="en-US" sz="2000" b="0" i="0" u="none" strike="noStrike" kern="0" cap="none" spc="0" normalizeH="0" baseline="0" noProof="0" dirty="0">
              <a:ln>
                <a:noFill/>
              </a:ln>
              <a:solidFill>
                <a:prstClr val="black"/>
              </a:solidFill>
              <a:effectLst/>
              <a:uLnTx/>
              <a:uFillTx/>
            </a:endParaRPr>
          </a:p>
        </p:txBody>
      </p:sp>
      <p:pic>
        <p:nvPicPr>
          <p:cNvPr id="4" name="Picture 3">
            <a:extLst>
              <a:ext uri="{FF2B5EF4-FFF2-40B4-BE49-F238E27FC236}">
                <a16:creationId xmlns:a16="http://schemas.microsoft.com/office/drawing/2014/main" id="{72FF4476-FFE6-3E4D-C646-DB8CD09BD5B3}"/>
              </a:ext>
            </a:extLst>
          </p:cNvPr>
          <p:cNvPicPr>
            <a:picLocks noChangeAspect="1"/>
          </p:cNvPicPr>
          <p:nvPr/>
        </p:nvPicPr>
        <p:blipFill>
          <a:blip r:embed="rId3"/>
          <a:stretch>
            <a:fillRect/>
          </a:stretch>
        </p:blipFill>
        <p:spPr>
          <a:xfrm>
            <a:off x="5871779" y="1916066"/>
            <a:ext cx="6016376" cy="3887627"/>
          </a:xfrm>
          <a:prstGeom prst="rect">
            <a:avLst/>
          </a:prstGeom>
        </p:spPr>
      </p:pic>
    </p:spTree>
    <p:extLst>
      <p:ext uri="{BB962C8B-B14F-4D97-AF65-F5344CB8AC3E}">
        <p14:creationId xmlns:p14="http://schemas.microsoft.com/office/powerpoint/2010/main" val="823117904"/>
      </p:ext>
    </p:extLst>
  </p:cSld>
  <p:clrMapOvr>
    <a:masterClrMapping/>
  </p:clrMapOvr>
  <mc:AlternateContent xmlns:mc="http://schemas.openxmlformats.org/markup-compatibility/2006" xmlns:p14="http://schemas.microsoft.com/office/powerpoint/2010/main">
    <mc:Choice Requires="p14">
      <p:transition spd="slow" p14:dur="2000" advTm="46066"/>
    </mc:Choice>
    <mc:Fallback xmlns="">
      <p:transition spd="slow" advTm="46066"/>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3" name="TextBox 2">
            <a:extLst>
              <a:ext uri="{FF2B5EF4-FFF2-40B4-BE49-F238E27FC236}">
                <a16:creationId xmlns:a16="http://schemas.microsoft.com/office/drawing/2014/main" id="{116EAA26-BD2D-7B65-B979-867C097146E5}"/>
              </a:ext>
            </a:extLst>
          </p:cNvPr>
          <p:cNvSpPr txBox="1"/>
          <p:nvPr/>
        </p:nvSpPr>
        <p:spPr>
          <a:xfrm>
            <a:off x="130614" y="1766963"/>
            <a:ext cx="5435188" cy="4409669"/>
          </a:xfrm>
          <a:prstGeom prst="rect">
            <a:avLst/>
          </a:prstGeom>
          <a:noFill/>
        </p:spPr>
        <p:txBody>
          <a:bodyPr wrap="square">
            <a:spAutoFit/>
          </a:bodyPr>
          <a:lstStyle/>
          <a:p>
            <a:pPr algn="just">
              <a:lnSpc>
                <a:spcPct val="200000"/>
              </a:lnSpc>
              <a:defRPr/>
            </a:pPr>
            <a:r>
              <a:rPr lang="en-US" sz="2400" b="1" dirty="0">
                <a:solidFill>
                  <a:srgbClr val="00B0F0"/>
                </a:solidFill>
                <a:latin typeface="Tajawal ExtraBold" panose="00000800000000000000" pitchFamily="2" charset="-78"/>
                <a:cs typeface="Tajawal ExtraBold" panose="00000800000000000000" pitchFamily="2" charset="-78"/>
              </a:rPr>
              <a:t>8. Risk</a:t>
            </a:r>
            <a:r>
              <a:rPr lang="en-US" sz="2400" dirty="0">
                <a:solidFill>
                  <a:srgbClr val="0A1F61"/>
                </a:solidFill>
                <a:latin typeface="Tajawal ExtraBold" panose="00000800000000000000" pitchFamily="2" charset="-78"/>
                <a:cs typeface="Tajawal ExtraBold" panose="00000800000000000000" pitchFamily="2" charset="-78"/>
              </a:rPr>
              <a:t>: These are processes in place (i.e., identifying, performing qualitative analysis, and planning responses) to support preventing a potential event or future situation that may adversely affect the project.</a:t>
            </a:r>
          </a:p>
        </p:txBody>
      </p:sp>
      <p:pic>
        <p:nvPicPr>
          <p:cNvPr id="4" name="Picture 3">
            <a:extLst>
              <a:ext uri="{FF2B5EF4-FFF2-40B4-BE49-F238E27FC236}">
                <a16:creationId xmlns:a16="http://schemas.microsoft.com/office/drawing/2014/main" id="{B33417D3-E349-3B2D-68F9-34B8FAD97549}"/>
              </a:ext>
            </a:extLst>
          </p:cNvPr>
          <p:cNvPicPr>
            <a:picLocks noChangeAspect="1"/>
          </p:cNvPicPr>
          <p:nvPr/>
        </p:nvPicPr>
        <p:blipFill>
          <a:blip r:embed="rId3"/>
          <a:stretch>
            <a:fillRect/>
          </a:stretch>
        </p:blipFill>
        <p:spPr>
          <a:xfrm>
            <a:off x="5606509" y="2312805"/>
            <a:ext cx="6480314" cy="2894358"/>
          </a:xfrm>
          <a:prstGeom prst="rect">
            <a:avLst/>
          </a:prstGeom>
        </p:spPr>
      </p:pic>
    </p:spTree>
    <p:extLst>
      <p:ext uri="{BB962C8B-B14F-4D97-AF65-F5344CB8AC3E}">
        <p14:creationId xmlns:p14="http://schemas.microsoft.com/office/powerpoint/2010/main" val="2955378744"/>
      </p:ext>
    </p:extLst>
  </p:cSld>
  <p:clrMapOvr>
    <a:masterClrMapping/>
  </p:clrMapOvr>
  <mc:AlternateContent xmlns:mc="http://schemas.openxmlformats.org/markup-compatibility/2006" xmlns:p14="http://schemas.microsoft.com/office/powerpoint/2010/main">
    <mc:Choice Requires="p14">
      <p:transition spd="slow" p14:dur="2000" advTm="60450"/>
    </mc:Choice>
    <mc:Fallback xmlns="">
      <p:transition spd="slow" advTm="6045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3" name="TextBox 2">
            <a:extLst>
              <a:ext uri="{FF2B5EF4-FFF2-40B4-BE49-F238E27FC236}">
                <a16:creationId xmlns:a16="http://schemas.microsoft.com/office/drawing/2014/main" id="{53643A64-C7E6-8360-A8FA-17C67334EC1A}"/>
              </a:ext>
            </a:extLst>
          </p:cNvPr>
          <p:cNvSpPr txBox="1"/>
          <p:nvPr/>
        </p:nvSpPr>
        <p:spPr>
          <a:xfrm>
            <a:off x="387799" y="2293814"/>
            <a:ext cx="6720760" cy="2932341"/>
          </a:xfrm>
          <a:prstGeom prst="rect">
            <a:avLst/>
          </a:prstGeom>
          <a:noFill/>
        </p:spPr>
        <p:txBody>
          <a:bodyPr wrap="square">
            <a:spAutoFit/>
          </a:bodyPr>
          <a:lstStyle/>
          <a:p>
            <a:pPr algn="just">
              <a:lnSpc>
                <a:spcPct val="200000"/>
              </a:lnSpc>
              <a:defRPr/>
            </a:pPr>
            <a:r>
              <a:rPr lang="en-US" sz="2400" b="1" dirty="0">
                <a:solidFill>
                  <a:srgbClr val="00B0F0"/>
                </a:solidFill>
                <a:latin typeface="Tajawal ExtraBold" panose="00000800000000000000" pitchFamily="2" charset="-78"/>
                <a:cs typeface="Tajawal ExtraBold" panose="00000800000000000000" pitchFamily="2" charset="-78"/>
              </a:rPr>
              <a:t>9. Procurement</a:t>
            </a:r>
            <a:r>
              <a:rPr lang="en-US" sz="2400" dirty="0">
                <a:solidFill>
                  <a:srgbClr val="0A1F61"/>
                </a:solidFill>
                <a:latin typeface="Tajawal ExtraBold" panose="00000800000000000000" pitchFamily="2" charset="-78"/>
                <a:cs typeface="Tajawal ExtraBold" panose="00000800000000000000" pitchFamily="2" charset="-78"/>
              </a:rPr>
              <a:t>: These are processes (i.e., planning the solicitation and obtaining) in place to support the procuring of goods and  services, which includes good contract management.</a:t>
            </a:r>
          </a:p>
        </p:txBody>
      </p:sp>
      <p:pic>
        <p:nvPicPr>
          <p:cNvPr id="4" name="Picture 3">
            <a:extLst>
              <a:ext uri="{FF2B5EF4-FFF2-40B4-BE49-F238E27FC236}">
                <a16:creationId xmlns:a16="http://schemas.microsoft.com/office/drawing/2014/main" id="{81FAFB92-F89E-02D2-8A0B-3D0CF71F07E6}"/>
              </a:ext>
            </a:extLst>
          </p:cNvPr>
          <p:cNvPicPr>
            <a:picLocks noChangeAspect="1"/>
          </p:cNvPicPr>
          <p:nvPr/>
        </p:nvPicPr>
        <p:blipFill>
          <a:blip r:embed="rId3"/>
          <a:stretch>
            <a:fillRect/>
          </a:stretch>
        </p:blipFill>
        <p:spPr>
          <a:xfrm>
            <a:off x="7659726" y="2120646"/>
            <a:ext cx="4123289" cy="3462304"/>
          </a:xfrm>
          <a:prstGeom prst="rect">
            <a:avLst/>
          </a:prstGeom>
        </p:spPr>
      </p:pic>
    </p:spTree>
    <p:extLst>
      <p:ext uri="{BB962C8B-B14F-4D97-AF65-F5344CB8AC3E}">
        <p14:creationId xmlns:p14="http://schemas.microsoft.com/office/powerpoint/2010/main" val="262472491"/>
      </p:ext>
    </p:extLst>
  </p:cSld>
  <p:clrMapOvr>
    <a:masterClrMapping/>
  </p:clrMapOvr>
  <mc:AlternateContent xmlns:mc="http://schemas.openxmlformats.org/markup-compatibility/2006" xmlns:p14="http://schemas.microsoft.com/office/powerpoint/2010/main">
    <mc:Choice Requires="p14">
      <p:transition spd="slow" p14:dur="2000" advTm="54299"/>
    </mc:Choice>
    <mc:Fallback xmlns="">
      <p:transition spd="slow" advTm="54299"/>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3" name="TextBox 2">
            <a:extLst>
              <a:ext uri="{FF2B5EF4-FFF2-40B4-BE49-F238E27FC236}">
                <a16:creationId xmlns:a16="http://schemas.microsoft.com/office/drawing/2014/main" id="{53643A64-C7E6-8360-A8FA-17C67334EC1A}"/>
              </a:ext>
            </a:extLst>
          </p:cNvPr>
          <p:cNvSpPr txBox="1"/>
          <p:nvPr/>
        </p:nvSpPr>
        <p:spPr>
          <a:xfrm>
            <a:off x="387799" y="2293814"/>
            <a:ext cx="6720760" cy="2932341"/>
          </a:xfrm>
          <a:prstGeom prst="rect">
            <a:avLst/>
          </a:prstGeom>
          <a:noFill/>
        </p:spPr>
        <p:txBody>
          <a:bodyPr wrap="square">
            <a:spAutoFit/>
          </a:bodyPr>
          <a:lstStyle/>
          <a:p>
            <a:pPr algn="just">
              <a:lnSpc>
                <a:spcPct val="200000"/>
              </a:lnSpc>
              <a:defRPr/>
            </a:pPr>
            <a:r>
              <a:rPr lang="en-US" sz="2400" b="1" dirty="0">
                <a:solidFill>
                  <a:srgbClr val="00B0F0"/>
                </a:solidFill>
                <a:latin typeface="Tajawal ExtraBold" panose="00000800000000000000" pitchFamily="2" charset="-78"/>
                <a:cs typeface="Tajawal ExtraBold" panose="00000800000000000000" pitchFamily="2" charset="-78"/>
              </a:rPr>
              <a:t>9. Procurement</a:t>
            </a:r>
            <a:r>
              <a:rPr lang="en-US" sz="2400" dirty="0">
                <a:solidFill>
                  <a:srgbClr val="0A1F61"/>
                </a:solidFill>
                <a:latin typeface="Tajawal ExtraBold" panose="00000800000000000000" pitchFamily="2" charset="-78"/>
                <a:cs typeface="Tajawal ExtraBold" panose="00000800000000000000" pitchFamily="2" charset="-78"/>
              </a:rPr>
              <a:t>: These are processes (i.e., planning the solicitation and obtaining) in place to support the procuring of goods and  services, which includes good contract management.</a:t>
            </a:r>
          </a:p>
        </p:txBody>
      </p:sp>
      <p:pic>
        <p:nvPicPr>
          <p:cNvPr id="4" name="Picture 3">
            <a:extLst>
              <a:ext uri="{FF2B5EF4-FFF2-40B4-BE49-F238E27FC236}">
                <a16:creationId xmlns:a16="http://schemas.microsoft.com/office/drawing/2014/main" id="{81FAFB92-F89E-02D2-8A0B-3D0CF71F07E6}"/>
              </a:ext>
            </a:extLst>
          </p:cNvPr>
          <p:cNvPicPr>
            <a:picLocks noChangeAspect="1"/>
          </p:cNvPicPr>
          <p:nvPr/>
        </p:nvPicPr>
        <p:blipFill>
          <a:blip r:embed="rId3"/>
          <a:stretch>
            <a:fillRect/>
          </a:stretch>
        </p:blipFill>
        <p:spPr>
          <a:xfrm>
            <a:off x="7659726" y="2120646"/>
            <a:ext cx="4123289" cy="3462304"/>
          </a:xfrm>
          <a:prstGeom prst="rect">
            <a:avLst/>
          </a:prstGeom>
        </p:spPr>
      </p:pic>
    </p:spTree>
    <p:extLst>
      <p:ext uri="{BB962C8B-B14F-4D97-AF65-F5344CB8AC3E}">
        <p14:creationId xmlns:p14="http://schemas.microsoft.com/office/powerpoint/2010/main" val="3280580700"/>
      </p:ext>
    </p:extLst>
  </p:cSld>
  <p:clrMapOvr>
    <a:masterClrMapping/>
  </p:clrMapOvr>
  <mc:AlternateContent xmlns:mc="http://schemas.openxmlformats.org/markup-compatibility/2006" xmlns:p14="http://schemas.microsoft.com/office/powerpoint/2010/main">
    <mc:Choice Requires="p14">
      <p:transition spd="slow" p14:dur="2000" advTm="54299"/>
    </mc:Choice>
    <mc:Fallback xmlns="">
      <p:transition spd="slow" advTm="54299"/>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
        <p:nvSpPr>
          <p:cNvPr id="3" name="TextBox 2">
            <a:extLst>
              <a:ext uri="{FF2B5EF4-FFF2-40B4-BE49-F238E27FC236}">
                <a16:creationId xmlns:a16="http://schemas.microsoft.com/office/drawing/2014/main" id="{53643A64-C7E6-8360-A8FA-17C67334EC1A}"/>
              </a:ext>
            </a:extLst>
          </p:cNvPr>
          <p:cNvSpPr txBox="1"/>
          <p:nvPr/>
        </p:nvSpPr>
        <p:spPr>
          <a:xfrm>
            <a:off x="345854" y="1630142"/>
            <a:ext cx="11289676" cy="2932341"/>
          </a:xfrm>
          <a:prstGeom prst="rect">
            <a:avLst/>
          </a:prstGeom>
          <a:noFill/>
        </p:spPr>
        <p:txBody>
          <a:bodyPr wrap="square">
            <a:spAutoFit/>
          </a:bodyPr>
          <a:lstStyle/>
          <a:p>
            <a:pPr algn="just">
              <a:lnSpc>
                <a:spcPct val="200000"/>
              </a:lnSpc>
              <a:defRPr/>
            </a:pPr>
            <a:r>
              <a:rPr lang="en-US" sz="2400" b="1" dirty="0">
                <a:solidFill>
                  <a:srgbClr val="00B0F0"/>
                </a:solidFill>
                <a:latin typeface="Tajawal ExtraBold" panose="00000800000000000000" pitchFamily="2" charset="-78"/>
                <a:cs typeface="Tajawal ExtraBold" panose="00000800000000000000" pitchFamily="2" charset="-78"/>
              </a:rPr>
              <a:t>10. Stakeholder management </a:t>
            </a:r>
            <a:r>
              <a:rPr lang="en-US" sz="2400" dirty="0">
                <a:solidFill>
                  <a:srgbClr val="0A1F61"/>
                </a:solidFill>
                <a:latin typeface="Tajawal ExtraBold" panose="00000800000000000000" pitchFamily="2" charset="-78"/>
                <a:cs typeface="Tajawal ExtraBold" panose="00000800000000000000" pitchFamily="2" charset="-78"/>
              </a:rPr>
              <a:t>is defined as the process by which you organize, monitor, and improve your relationships with your stakeholders. Usually this involves identifying stakeholders, analyzing their needs and expectations, and then planning and implementing various tasks to engage with them</a:t>
            </a:r>
          </a:p>
        </p:txBody>
      </p:sp>
    </p:spTree>
    <p:extLst>
      <p:ext uri="{BB962C8B-B14F-4D97-AF65-F5344CB8AC3E}">
        <p14:creationId xmlns:p14="http://schemas.microsoft.com/office/powerpoint/2010/main" val="2646802949"/>
      </p:ext>
    </p:extLst>
  </p:cSld>
  <p:clrMapOvr>
    <a:masterClrMapping/>
  </p:clrMapOvr>
  <mc:AlternateContent xmlns:mc="http://schemas.openxmlformats.org/markup-compatibility/2006" xmlns:p14="http://schemas.microsoft.com/office/powerpoint/2010/main">
    <mc:Choice Requires="p14">
      <p:transition spd="slow" p14:dur="2000" advTm="47656"/>
    </mc:Choice>
    <mc:Fallback xmlns="">
      <p:transition spd="slow" advTm="47656"/>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pic>
        <p:nvPicPr>
          <p:cNvPr id="3" name="Picture 2">
            <a:extLst>
              <a:ext uri="{FF2B5EF4-FFF2-40B4-BE49-F238E27FC236}">
                <a16:creationId xmlns:a16="http://schemas.microsoft.com/office/drawing/2014/main" id="{9365A80E-D9A5-11CC-0C2B-691D5525B1B9}"/>
              </a:ext>
            </a:extLst>
          </p:cNvPr>
          <p:cNvPicPr>
            <a:picLocks noChangeAspect="1"/>
          </p:cNvPicPr>
          <p:nvPr/>
        </p:nvPicPr>
        <p:blipFill>
          <a:blip r:embed="rId3"/>
          <a:stretch>
            <a:fillRect/>
          </a:stretch>
        </p:blipFill>
        <p:spPr>
          <a:xfrm>
            <a:off x="1482841" y="1810727"/>
            <a:ext cx="10299985" cy="4627735"/>
          </a:xfrm>
          <a:prstGeom prst="rect">
            <a:avLst/>
          </a:prstGeom>
        </p:spPr>
      </p:pic>
    </p:spTree>
    <p:extLst>
      <p:ext uri="{BB962C8B-B14F-4D97-AF65-F5344CB8AC3E}">
        <p14:creationId xmlns:p14="http://schemas.microsoft.com/office/powerpoint/2010/main" val="1582845501"/>
      </p:ext>
    </p:extLst>
  </p:cSld>
  <p:clrMapOvr>
    <a:masterClrMapping/>
  </p:clrMapOvr>
  <mc:AlternateContent xmlns:mc="http://schemas.openxmlformats.org/markup-compatibility/2006" xmlns:p14="http://schemas.microsoft.com/office/powerpoint/2010/main">
    <mc:Choice Requires="p14">
      <p:transition spd="slow" p14:dur="2000" advTm="96196"/>
    </mc:Choice>
    <mc:Fallback xmlns="">
      <p:transition spd="slow" advTm="96196"/>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7B7754-62DA-E5D7-D434-D260E69581A9}"/>
              </a:ext>
            </a:extLst>
          </p:cNvPr>
          <p:cNvPicPr>
            <a:picLocks noChangeAspect="1"/>
          </p:cNvPicPr>
          <p:nvPr/>
        </p:nvPicPr>
        <p:blipFill rotWithShape="1">
          <a:blip r:embed="rId2"/>
          <a:srcRect l="14523" r="2202"/>
          <a:stretch/>
        </p:blipFill>
        <p:spPr>
          <a:xfrm>
            <a:off x="2407565" y="1810727"/>
            <a:ext cx="9167550" cy="4572707"/>
          </a:xfrm>
          <a:prstGeom prst="rect">
            <a:avLst/>
          </a:prstGeom>
        </p:spPr>
      </p:pic>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organizational knowledge management areas covered in PMBOK</a:t>
            </a:r>
          </a:p>
        </p:txBody>
      </p:sp>
    </p:spTree>
    <p:extLst>
      <p:ext uri="{BB962C8B-B14F-4D97-AF65-F5344CB8AC3E}">
        <p14:creationId xmlns:p14="http://schemas.microsoft.com/office/powerpoint/2010/main" val="4159150931"/>
      </p:ext>
    </p:extLst>
  </p:cSld>
  <p:clrMapOvr>
    <a:masterClrMapping/>
  </p:clrMapOvr>
  <mc:AlternateContent xmlns:mc="http://schemas.openxmlformats.org/markup-compatibility/2006" xmlns:p14="http://schemas.microsoft.com/office/powerpoint/2010/main">
    <mc:Choice Requires="p14">
      <p:transition spd="slow" p14:dur="2000" advTm="141715"/>
    </mc:Choice>
    <mc:Fallback xmlns="">
      <p:transition spd="slow" advTm="141715"/>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6422573"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3220EF4-D4C6-904A-BA33-9228CB9580F6}"/>
              </a:ext>
            </a:extLst>
          </p:cNvPr>
          <p:cNvSpPr txBox="1"/>
          <p:nvPr/>
        </p:nvSpPr>
        <p:spPr>
          <a:xfrm>
            <a:off x="5113198" y="905697"/>
            <a:ext cx="2141933"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29FA050B-8C0F-61E9-06B6-9C224A0AB3AF}"/>
              </a:ext>
            </a:extLst>
          </p:cNvPr>
          <p:cNvSpPr txBox="1"/>
          <p:nvPr/>
        </p:nvSpPr>
        <p:spPr>
          <a:xfrm>
            <a:off x="267564" y="1701965"/>
            <a:ext cx="11172463" cy="369017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A good methodology encompasses standard policies, processes, and procedures that incorporate a suite of tools and techniques to help guide the process through its life cycle in an efficient, consistent, and repeatable manner. </a:t>
            </a:r>
          </a:p>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Even though a methodology is described as a standard approach, it should be viewed as a living organism that constantly needs to be reviewed and updated for improvements based on experience.</a:t>
            </a:r>
          </a:p>
        </p:txBody>
      </p:sp>
    </p:spTree>
    <p:extLst>
      <p:ext uri="{BB962C8B-B14F-4D97-AF65-F5344CB8AC3E}">
        <p14:creationId xmlns:p14="http://schemas.microsoft.com/office/powerpoint/2010/main" val="1753748260"/>
      </p:ext>
    </p:extLst>
  </p:cSld>
  <p:clrMapOvr>
    <a:masterClrMapping/>
  </p:clrMapOvr>
  <mc:AlternateContent xmlns:mc="http://schemas.openxmlformats.org/markup-compatibility/2006" xmlns:p14="http://schemas.microsoft.com/office/powerpoint/2010/main">
    <mc:Choice Requires="p14">
      <p:transition spd="slow" p14:dur="2000" advTm="58535"/>
    </mc:Choice>
    <mc:Fallback xmlns="">
      <p:transition spd="slow" advTm="58535"/>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406"/>
    </mc:Choice>
    <mc:Fallback xmlns="">
      <p:transition spd="slow" advTm="264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353A0BFE-6F35-4AE6-AC7B-D2D284560B1C}"/>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purl.org/dc/dcmitype/"/>
    <ds:schemaRef ds:uri="http://schemas.openxmlformats.org/package/2006/metadata/core-properties"/>
    <ds:schemaRef ds:uri="http://www.w3.org/XML/1998/namespace"/>
    <ds:schemaRef ds:uri="http://schemas.microsoft.com/office/infopath/2007/PartnerControls"/>
    <ds:schemaRef ds:uri="http://purl.org/dc/elements/1.1/"/>
    <ds:schemaRef ds:uri="http://purl.org/dc/terms/"/>
    <ds:schemaRef ds:uri="688354b5-287c-4cda-825e-1d7935aea40e"/>
    <ds:schemaRef ds:uri="http://schemas.microsoft.com/office/2006/metadata/properties"/>
    <ds:schemaRef ds:uri="aca13214-df29-4e3c-a050-857c0bf7bd8e"/>
  </ds:schemaRefs>
</ds:datastoreItem>
</file>

<file path=docProps/app.xml><?xml version="1.0" encoding="utf-8"?>
<Properties xmlns="http://schemas.openxmlformats.org/officeDocument/2006/extended-properties" xmlns:vt="http://schemas.openxmlformats.org/officeDocument/2006/docPropsVTypes">
  <TotalTime>19507</TotalTime>
  <Words>1882</Words>
  <Application>Microsoft Office PowerPoint</Application>
  <PresentationFormat>Widescreen</PresentationFormat>
  <Paragraphs>165</Paragraphs>
  <Slides>54</Slides>
  <Notes>2</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54</vt:i4>
      </vt:variant>
    </vt:vector>
  </HeadingPairs>
  <TitlesOfParts>
    <vt:vector size="63" baseType="lpstr">
      <vt:lpstr>Alexandria</vt: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cp:lastModifiedBy>
  <cp:revision>183</cp:revision>
  <dcterms:created xsi:type="dcterms:W3CDTF">2023-04-29T09:08:00Z</dcterms:created>
  <dcterms:modified xsi:type="dcterms:W3CDTF">2025-01-28T15:51:37Z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