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F2609-6B21-C869-A666-5DFB96167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5E8248-8818-DD78-0473-31DF0D8C7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928C-7A64-47FE-9C7A-4A3E2C4343FC}" type="datetimeFigureOut">
              <a:rPr lang="en-CA" smtClean="0"/>
              <a:t>2025-07-27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A17D92-C081-B1B4-5D09-C0A6DB210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C9E0A0-0250-D312-50BA-CA0E747D1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0CAFC-D23E-413F-93F4-3F7790F2B15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67954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37A4AB-8ADB-CE21-4591-CEC159109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6C0E3-0E85-94EB-1089-9EA5B862F0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FB6F8-C1BA-13BB-9630-C0DA8AE95E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AB928C-7A64-47FE-9C7A-4A3E2C4343FC}" type="datetimeFigureOut">
              <a:rPr lang="en-CA" smtClean="0"/>
              <a:t>2025-07-27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A2245-4834-0247-A804-7E336B4AF1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1EB667-E17C-E0D0-34A9-D0D8CC5663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50CAFC-D23E-413F-93F4-3F7790F2B15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6413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069514-8D48-90F0-E42E-203485FD2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674FE1-AEDB-A22B-B2D5-56C6591A16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823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26A228-8316-863B-451E-2B227137D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B0023A-870F-D12B-E3E2-D3C78C512D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357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3CD73C-DCED-B61D-E12B-0BF858AA6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5CE8EF-1C3C-4ECC-DEE0-BB2A3608BC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45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C7C9A3-19D7-A667-0989-6624C2E1B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6C7DA-22C5-4B45-F4C0-36FA817EEE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58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B021BE-8626-9577-515A-2B27FD24A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2E64F2-ECA6-F27F-7024-87A8762B54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11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35F217-ACF4-65AE-89E9-F5EDF38FC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B5EE1B-0E8F-B1FF-FAB2-161C0A7938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58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C99468-70D7-D5F4-3488-F6CDAA92F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E6C6C7-67D7-D878-7518-F33B048190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54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E12E3-906F-AEB7-C8E4-EB697909F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A17453-0BDE-89E5-4020-2967723642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6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1FEB80-714D-5562-4A90-8E9FABE08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D5CC4E-2E35-278F-6490-1A5E4290BB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79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CDA724-0DC0-248C-5D50-CD3536137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9A5ADA-FD16-02BC-5911-99BAFA9F4F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15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DCBBB5-95B0-4C98-5D53-64CB34E4C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576626-DFA3-6693-A3BB-B72DB1AC5A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5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3D7774-8BA1-B92A-07BB-48BD3D23D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FA98FE-DD82-615C-D136-C9D5ED0701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99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8B3DEC-3850-8534-50C3-3CA3AE3C5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87824B-8E92-30B1-CB7F-6A44717BC8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00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533606-A5CC-3B81-A82D-B3DE33877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2FF38B-479C-E170-3173-CC090A4C9B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9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1D6918-7EF2-A6A9-936A-EBDA26422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75877-77BC-27F8-6C6B-1A69636C6A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4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6B5350-9BC7-BC7D-B5E0-3ACB2BE0D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3BFF9B-A922-6743-BA7E-E17D956836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4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2783FE-3AB1-693A-0CF6-44D15F284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B6DD27-1A44-82B5-A42D-3E6DDAC59C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46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A106BF-CD62-AA1C-4413-732A9B436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462C71-FCEF-4182-C068-D7AAF66E00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75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E62E59-FABC-13C2-EE1C-DA8185D68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C65C91-E265-02CF-8152-9B01532F13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42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59A553-7C72-AAB2-2352-9D9AC182E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8EB815-737F-3E4B-2FFB-B9C2BBCF09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6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639BD8-98EE-8263-A88D-5CA7B18BF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22FF0-11C2-AEB6-9CDB-94217B7F37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73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09C760-092E-A891-1BDF-406ECFAAE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59BB58-DFCC-369D-9B7F-257677F2B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45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A2BEAB-1CA8-4773-AD04-F4CB67BBD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4BE343-EDB3-21FF-8144-DC71ED4560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9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785967-7ED1-096F-7ECB-E2F754854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341EA4-D876-90FB-E35B-AFEBABD4E0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0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B3FDE0-0133-550D-010A-2F4D832E1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67CBD9-AC72-854E-0FE6-111578A92D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94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E5FC75-1804-9471-F00F-0B9D548F3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D55C13-DC86-16B1-F084-628A6B96D3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8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9A4241-FE07-5E75-22DF-04BF0FA54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9C027-B378-EB2E-FD07-EC8518510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51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350759-6FCC-6C37-C4B2-3451D596F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16E27F-4F7A-C71E-5117-EE8849903D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50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A19B02-4803-0A49-36F2-7CDF083D1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D5AC89-69F6-BB46-6923-6844C5DE4F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2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B6A17D-477E-93C6-011A-38A7BD0E3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D0FA4-AF00-7CE4-0298-56E2D8DC2D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67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B739C2-7585-1EC3-2B9F-D5BD9FC6A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E8E0BC-8366-17D0-C1F0-F3DB5BB79F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60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44AE95-4D39-A8EE-2B22-29EA34850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645F4-6D20-CA25-1F0D-089294C0A9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21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BCD807-6136-D8CF-2BDC-94B7A79AA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772249-BAD2-2915-7AB0-3698EE89FD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8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E8A35A-9E40-1C3C-3990-8C13A658D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E39E27-7E2A-9232-CB3E-1745EBAEAB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46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212293-9983-B9EA-0A55-0861476D9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4EFEE9-906A-18BD-876C-C46CA51E5D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8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88091B-72E7-71F3-3732-953B2CA11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F701D8-5177-4927-2778-EE57D64708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12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C63C98-161A-FF4F-DC07-4AA8E58D8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7F83DF-4AE7-0491-C912-85C45535B3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64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C15275-4826-1563-7308-08FBF63F6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3A1418-4A97-54ED-0E53-4E0A284AFD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6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811BDF-AA9B-4A9F-7D94-20E5560A8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48F7C1-8176-3986-1487-AB926319B3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15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908F7D-B590-16CA-F2FC-ED6C5D9A8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50A586-9813-9269-D804-4AC917ADDF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12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C7E587-C871-A5D3-502A-15793D8A3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C2B884-6C14-5B40-F75D-9322069FDA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64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9085B2-3567-604D-651B-9A279A75D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15BDC3-68F1-BDF4-C00A-93DF47EA0B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6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693386-424B-C5AC-944B-B0A9AC6EB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890A32-3217-2E32-AB81-7D88DAEE49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88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DDC90F-7DBB-64E3-5C97-124B3D891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9FD404-AA5C-E0A8-812D-5BDF74421F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4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F8032-AD6C-E52B-506D-29B444120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7B532E-C375-2956-2A31-FA11AF0918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18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FBA6C-0749-0584-BF9B-4AF2C028D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6ECF9-B973-89F3-7743-1ECC00DA0A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18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3F2C54-521F-3879-C665-8EE527845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FA3386-A839-7089-DF96-44CC918440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79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A72D6A-6F5E-E383-90F2-4E4B2E897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223F1C-C3BB-AB38-73EE-56566CBB0F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62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44E7A5-A379-3AFE-BB34-ECB525333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3A037-9A71-B886-9095-1D898EFE5E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11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5B99A6-9BB8-446C-D015-F8C77C6CA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8BE523-CAD7-E511-8817-D0F23AE260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28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81226F-7000-0BA6-88FA-8A4A4D43A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21AF06-C1F3-335E-26D3-42F309E26E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80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B34604-1F72-D0B5-6E0C-DA523FC4D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B2C9AD-2E17-46F8-C3AD-C8FB6ECDD3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56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0B0DAD-A2B2-A61F-E8B3-43C6525CA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F22B53-DA00-6E70-EE68-F6931B71A3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92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149FE3-D1DE-4912-5E9F-A50F45244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06D6EF-8C00-3022-ECD7-9A0E145FF4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669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2025-07-27T17:59:48Z</dcterms:created>
  <dcterms:modified xsi:type="dcterms:W3CDTF">2025-07-27T17:59:48Z</dcterms:modified>
</cp:coreProperties>
</file>