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03" r:id="rId2"/>
    <p:sldId id="537" r:id="rId3"/>
    <p:sldId id="604" r:id="rId4"/>
    <p:sldId id="605" r:id="rId5"/>
    <p:sldId id="602" r:id="rId6"/>
    <p:sldId id="603" r:id="rId7"/>
    <p:sldId id="601" r:id="rId8"/>
    <p:sldId id="600" r:id="rId9"/>
    <p:sldId id="599" r:id="rId10"/>
    <p:sldId id="598" r:id="rId11"/>
    <p:sldId id="597" r:id="rId12"/>
    <p:sldId id="596" r:id="rId13"/>
    <p:sldId id="595" r:id="rId14"/>
    <p:sldId id="594" r:id="rId15"/>
    <p:sldId id="593" r:id="rId16"/>
    <p:sldId id="592" r:id="rId17"/>
    <p:sldId id="591" r:id="rId18"/>
    <p:sldId id="590" r:id="rId19"/>
    <p:sldId id="589" r:id="rId20"/>
    <p:sldId id="588" r:id="rId21"/>
    <p:sldId id="587" r:id="rId22"/>
    <p:sldId id="586" r:id="rId23"/>
    <p:sldId id="585" r:id="rId24"/>
    <p:sldId id="584" r:id="rId25"/>
    <p:sldId id="583" r:id="rId26"/>
    <p:sldId id="582" r:id="rId27"/>
    <p:sldId id="581" r:id="rId28"/>
    <p:sldId id="580" r:id="rId29"/>
    <p:sldId id="579" r:id="rId30"/>
    <p:sldId id="569" r:id="rId31"/>
    <p:sldId id="578" r:id="rId32"/>
    <p:sldId id="577" r:id="rId33"/>
    <p:sldId id="576" r:id="rId34"/>
    <p:sldId id="575" r:id="rId35"/>
    <p:sldId id="574" r:id="rId36"/>
    <p:sldId id="573" r:id="rId37"/>
    <p:sldId id="572" r:id="rId38"/>
    <p:sldId id="571" r:id="rId39"/>
    <p:sldId id="570" r:id="rId40"/>
    <p:sldId id="56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37"/>
            <p14:sldId id="604"/>
            <p14:sldId id="605"/>
            <p14:sldId id="602"/>
            <p14:sldId id="603"/>
            <p14:sldId id="601"/>
            <p14:sldId id="600"/>
            <p14:sldId id="599"/>
            <p14:sldId id="598"/>
            <p14:sldId id="597"/>
            <p14:sldId id="596"/>
            <p14:sldId id="595"/>
            <p14:sldId id="594"/>
            <p14:sldId id="593"/>
            <p14:sldId id="592"/>
            <p14:sldId id="591"/>
            <p14:sldId id="590"/>
            <p14:sldId id="589"/>
            <p14:sldId id="588"/>
            <p14:sldId id="587"/>
            <p14:sldId id="586"/>
            <p14:sldId id="585"/>
            <p14:sldId id="584"/>
            <p14:sldId id="583"/>
            <p14:sldId id="582"/>
            <p14:sldId id="581"/>
            <p14:sldId id="580"/>
            <p14:sldId id="579"/>
            <p14:sldId id="569"/>
            <p14:sldId id="578"/>
            <p14:sldId id="577"/>
            <p14:sldId id="576"/>
            <p14:sldId id="575"/>
            <p14:sldId id="574"/>
            <p14:sldId id="573"/>
            <p14:sldId id="572"/>
            <p14:sldId id="571"/>
            <p14:sldId id="570"/>
            <p14:sldId id="5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018AA5-F4B3-8743-D066-8703CAE4ACD0}"/>
              </a:ext>
            </a:extLst>
          </p:cNvPr>
          <p:cNvSpPr txBox="1"/>
          <p:nvPr/>
        </p:nvSpPr>
        <p:spPr>
          <a:xfrm>
            <a:off x="3048000" y="3191202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small" spc="0" normalizeH="0" baseline="0" noProof="0" dirty="0">
                <a:ln>
                  <a:noFill/>
                </a:ln>
                <a:solidFill>
                  <a:srgbClr val="86211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Accounting for Receivables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E8728-FDBB-C3EE-5EB0-6D8AE48F0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31" y="247651"/>
            <a:ext cx="11481893" cy="618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85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BF680-01AD-C927-2626-246076979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895350"/>
            <a:ext cx="11458575" cy="53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7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4150" y="247651"/>
            <a:ext cx="1552575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1C76B-9C8F-06D4-850D-628FAC17EA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645"/>
          <a:stretch/>
        </p:blipFill>
        <p:spPr>
          <a:xfrm>
            <a:off x="438150" y="352425"/>
            <a:ext cx="9772650" cy="610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8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19843" y="247651"/>
            <a:ext cx="1576882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2A4FFB-2997-9844-8131-E0391D64D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59583"/>
            <a:ext cx="10167443" cy="613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17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22C2E-9E21-EDA9-B7DB-8CAFC4742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676485"/>
            <a:ext cx="9953624" cy="582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21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96004E-AF83-3CFE-C457-30A711E09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247651"/>
            <a:ext cx="9674088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36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131C51-D60B-1D5D-A6EC-61F48D2A4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470183"/>
            <a:ext cx="9655038" cy="593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18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CB9FD-A1B1-858A-1C7A-DA757077F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626685"/>
            <a:ext cx="9727367" cy="587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05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3CB08-D008-4208-F74B-12592864B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55038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38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57F91-2AAA-808B-EC17-161E3811A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55038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60B37-D52D-2356-F559-246B4200C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433965"/>
            <a:ext cx="9655038" cy="596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57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F7FE5-43B7-5ECF-8207-A574554CF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4" y="352425"/>
            <a:ext cx="9531213" cy="601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5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BC8BA-BCBF-925D-47BD-0B623D53C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772649" cy="637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268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D93CE-0403-3E60-EDE3-329EFF359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63124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C2984-29E8-E1A3-AD2C-91C2E9E6B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2"/>
            <a:ext cx="9763125" cy="637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41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7CF25B-38CD-8FFA-42CE-226061927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44074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15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86974" y="247651"/>
            <a:ext cx="1971675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69EF2-3275-4B7B-22E2-196765E1B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991725" cy="637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CA179-44DA-1563-6E50-175D488435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23242" cy="6257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1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F87C2A-7AD7-7B62-5648-47A45EAC6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2"/>
            <a:ext cx="9528171" cy="6267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38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7260BD-7C28-DE29-DE49-F4DFF81BD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75991"/>
            <a:ext cx="9655037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49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08C637-1535-E5E3-6AD1-4969D37D85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552450"/>
            <a:ext cx="9494890" cy="561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8285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730BD8-F7E4-AA92-F064-5334010119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655039" cy="6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9933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5BA3E-78C1-EE1E-69E8-13DDAEF8CF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2"/>
            <a:ext cx="9810750" cy="606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343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CC89D-7687-2DC8-4569-62D6243A84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53599" cy="637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EDEDA-E580-D856-C30D-75AAB085C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655038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91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9E7C47-9517-7AE7-B06C-4A6F4C38BC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33351"/>
            <a:ext cx="9763125" cy="626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5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53C83F-FFFC-51DA-A21E-991B136B7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255" y="318839"/>
            <a:ext cx="9081489" cy="608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48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A1B69-12B3-A43C-5DDE-8F63D6DBE7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0"/>
          <a:stretch/>
        </p:blipFill>
        <p:spPr>
          <a:xfrm>
            <a:off x="234812" y="303617"/>
            <a:ext cx="9429751" cy="625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76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D972B-06AF-70C2-9B80-13AF8AAFC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655038" cy="625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118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14B79-0815-0F3A-9BE5-A9031FD09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133351"/>
            <a:ext cx="9655038" cy="626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0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590D2-4B66-7E0A-461C-239EA32011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2"/>
            <a:ext cx="9734549" cy="616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712FB-0680-1E1B-2EF5-67A943382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247651"/>
            <a:ext cx="9655037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907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82B32-0AC1-61FB-6A6F-6563C0ABD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33351"/>
            <a:ext cx="9753599" cy="626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996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E1257-F03C-2BCD-BAE5-003924552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250932"/>
            <a:ext cx="9810750" cy="625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4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C0894-4897-00FF-233A-916CFB8E1E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" y="247651"/>
            <a:ext cx="9763125" cy="615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355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704DE-993C-AA53-C975-BF9E804940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" y="296203"/>
            <a:ext cx="9531213" cy="626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726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1450" y="133351"/>
            <a:ext cx="11887200" cy="63722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6488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38A791-858D-1C2E-0DC7-C95B618D3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1" y="194710"/>
            <a:ext cx="9686788" cy="631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917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38187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sz="6000" dirty="0">
                <a:solidFill>
                  <a:srgbClr val="FF0000"/>
                </a:solidFill>
                <a:latin typeface="Calibri" panose="020F0502020204030204"/>
              </a:rPr>
              <a:t>Thank You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1241</TotalTime>
  <Words>219</Words>
  <Application>Microsoft Office PowerPoint</Application>
  <PresentationFormat>Widescreen</PresentationFormat>
  <Paragraphs>49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73</cp:revision>
  <dcterms:created xsi:type="dcterms:W3CDTF">2023-04-29T09:08:23Z</dcterms:created>
  <dcterms:modified xsi:type="dcterms:W3CDTF">2023-11-03T21:24:19Z</dcterms:modified>
</cp:coreProperties>
</file>