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ink/ink1.xml" ContentType="application/inkml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9" r:id="rId5"/>
  </p:sldMasterIdLst>
  <p:notesMasterIdLst>
    <p:notesMasterId r:id="rId35"/>
  </p:notesMasterIdLst>
  <p:sldIdLst>
    <p:sldId id="303" r:id="rId6"/>
    <p:sldId id="482" r:id="rId7"/>
    <p:sldId id="271" r:id="rId8"/>
    <p:sldId id="313" r:id="rId9"/>
    <p:sldId id="276" r:id="rId10"/>
    <p:sldId id="483" r:id="rId11"/>
    <p:sldId id="256" r:id="rId12"/>
    <p:sldId id="484" r:id="rId13"/>
    <p:sldId id="485" r:id="rId14"/>
    <p:sldId id="306" r:id="rId15"/>
    <p:sldId id="486" r:id="rId16"/>
    <p:sldId id="487" r:id="rId17"/>
    <p:sldId id="488" r:id="rId18"/>
    <p:sldId id="489" r:id="rId19"/>
    <p:sldId id="504" r:id="rId20"/>
    <p:sldId id="491" r:id="rId21"/>
    <p:sldId id="492" r:id="rId22"/>
    <p:sldId id="493" r:id="rId23"/>
    <p:sldId id="494" r:id="rId24"/>
    <p:sldId id="495" r:id="rId25"/>
    <p:sldId id="496" r:id="rId26"/>
    <p:sldId id="497" r:id="rId27"/>
    <p:sldId id="498" r:id="rId28"/>
    <p:sldId id="499" r:id="rId29"/>
    <p:sldId id="500" r:id="rId30"/>
    <p:sldId id="501" r:id="rId31"/>
    <p:sldId id="502" r:id="rId32"/>
    <p:sldId id="503" r:id="rId33"/>
    <p:sldId id="349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482"/>
            <p14:sldId id="271"/>
            <p14:sldId id="313"/>
            <p14:sldId id="276"/>
            <p14:sldId id="483"/>
            <p14:sldId id="256"/>
            <p14:sldId id="484"/>
            <p14:sldId id="485"/>
            <p14:sldId id="306"/>
            <p14:sldId id="486"/>
            <p14:sldId id="487"/>
            <p14:sldId id="488"/>
            <p14:sldId id="489"/>
            <p14:sldId id="504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A573F2-CB2A-43CA-B601-82D653A8B7D8}" v="3" dt="2025-01-23T14:23:57.0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89" d="100"/>
          <a:sy n="89" d="100"/>
        </p:scale>
        <p:origin x="437" y="11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ableStyles" Target="tableStyles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dullahHalawany" userId="93acd4f6-3999-43c0-a02f-17f31116eace" providerId="ADAL" clId="{DE6733C3-C19D-40A9-8A3B-D6F73D740FB7}"/>
    <pc:docChg chg="undo custSel modSld">
      <pc:chgData name="AbdullahHalawany" userId="93acd4f6-3999-43c0-a02f-17f31116eace" providerId="ADAL" clId="{DE6733C3-C19D-40A9-8A3B-D6F73D740FB7}" dt="2024-01-25T18:10:00.854" v="31" actId="14100"/>
      <pc:docMkLst>
        <pc:docMk/>
      </pc:docMkLst>
      <pc:sldChg chg="addSp delSp modSp mod">
        <pc:chgData name="AbdullahHalawany" userId="93acd4f6-3999-43c0-a02f-17f31116eace" providerId="ADAL" clId="{DE6733C3-C19D-40A9-8A3B-D6F73D740FB7}" dt="2024-01-23T18:48:50.579" v="22"/>
        <pc:sldMkLst>
          <pc:docMk/>
          <pc:sldMk cId="3434396648" sldId="256"/>
        </pc:sldMkLst>
      </pc:sldChg>
      <pc:sldChg chg="modSp mod">
        <pc:chgData name="AbdullahHalawany" userId="93acd4f6-3999-43c0-a02f-17f31116eace" providerId="ADAL" clId="{DE6733C3-C19D-40A9-8A3B-D6F73D740FB7}" dt="2024-01-23T18:46:57.814" v="4"/>
        <pc:sldMkLst>
          <pc:docMk/>
          <pc:sldMk cId="2257388018" sldId="271"/>
        </pc:sldMkLst>
      </pc:sldChg>
      <pc:sldChg chg="addSp delSp modSp mod">
        <pc:chgData name="AbdullahHalawany" userId="93acd4f6-3999-43c0-a02f-17f31116eace" providerId="ADAL" clId="{DE6733C3-C19D-40A9-8A3B-D6F73D740FB7}" dt="2024-01-23T18:48:12.639" v="13"/>
        <pc:sldMkLst>
          <pc:docMk/>
          <pc:sldMk cId="979261729" sldId="276"/>
        </pc:sldMkLst>
      </pc:sldChg>
      <pc:sldChg chg="modSp mod">
        <pc:chgData name="AbdullahHalawany" userId="93acd4f6-3999-43c0-a02f-17f31116eace" providerId="ADAL" clId="{DE6733C3-C19D-40A9-8A3B-D6F73D740FB7}" dt="2024-01-23T18:45:58.379" v="2"/>
        <pc:sldMkLst>
          <pc:docMk/>
          <pc:sldMk cId="701632073" sldId="303"/>
        </pc:sldMkLst>
      </pc:sldChg>
      <pc:sldChg chg="addSp delSp modSp mod">
        <pc:chgData name="AbdullahHalawany" userId="93acd4f6-3999-43c0-a02f-17f31116eace" providerId="ADAL" clId="{DE6733C3-C19D-40A9-8A3B-D6F73D740FB7}" dt="2024-01-23T18:47:53.588" v="11" actId="115"/>
        <pc:sldMkLst>
          <pc:docMk/>
          <pc:sldMk cId="2569408148" sldId="313"/>
        </pc:sldMkLst>
      </pc:sldChg>
      <pc:sldChg chg="addSp delSp modSp mod">
        <pc:chgData name="AbdullahHalawany" userId="93acd4f6-3999-43c0-a02f-17f31116eace" providerId="ADAL" clId="{DE6733C3-C19D-40A9-8A3B-D6F73D740FB7}" dt="2024-01-23T18:48:35.900" v="19" actId="1076"/>
        <pc:sldMkLst>
          <pc:docMk/>
          <pc:sldMk cId="3917705229" sldId="483"/>
        </pc:sldMkLst>
      </pc:sldChg>
      <pc:sldChg chg="addSp delSp modSp mod">
        <pc:chgData name="AbdullahHalawany" userId="93acd4f6-3999-43c0-a02f-17f31116eace" providerId="ADAL" clId="{DE6733C3-C19D-40A9-8A3B-D6F73D740FB7}" dt="2024-01-23T18:49:04.439" v="24"/>
        <pc:sldMkLst>
          <pc:docMk/>
          <pc:sldMk cId="303280771" sldId="484"/>
        </pc:sldMkLst>
      </pc:sldChg>
      <pc:sldChg chg="modSp mod">
        <pc:chgData name="AbdullahHalawany" userId="93acd4f6-3999-43c0-a02f-17f31116eace" providerId="ADAL" clId="{DE6733C3-C19D-40A9-8A3B-D6F73D740FB7}" dt="2024-01-23T18:49:17.769" v="25"/>
        <pc:sldMkLst>
          <pc:docMk/>
          <pc:sldMk cId="3771561041" sldId="485"/>
        </pc:sldMkLst>
      </pc:sldChg>
      <pc:sldChg chg="addSp delSp modSp mod">
        <pc:chgData name="AbdullahHalawany" userId="93acd4f6-3999-43c0-a02f-17f31116eace" providerId="ADAL" clId="{DE6733C3-C19D-40A9-8A3B-D6F73D740FB7}" dt="2024-01-23T18:49:38.379" v="27"/>
        <pc:sldMkLst>
          <pc:docMk/>
          <pc:sldMk cId="1516381930" sldId="487"/>
        </pc:sldMkLst>
      </pc:sldChg>
      <pc:sldChg chg="modSp mod">
        <pc:chgData name="AbdullahHalawany" userId="93acd4f6-3999-43c0-a02f-17f31116eace" providerId="ADAL" clId="{DE6733C3-C19D-40A9-8A3B-D6F73D740FB7}" dt="2024-01-25T18:10:00.854" v="31" actId="14100"/>
        <pc:sldMkLst>
          <pc:docMk/>
          <pc:sldMk cId="3029286257" sldId="499"/>
        </pc:sldMkLst>
      </pc:sldChg>
    </pc:docChg>
  </pc:docChgLst>
  <pc:docChgLst>
    <pc:chgData name="AbdullahHalawany" userId="93acd4f6-3999-43c0-a02f-17f31116eace" providerId="ADAL" clId="{7BA573F2-CB2A-43CA-B601-82D653A8B7D8}"/>
    <pc:docChg chg="undo custSel addSld delSld modSld modSection">
      <pc:chgData name="AbdullahHalawany" userId="93acd4f6-3999-43c0-a02f-17f31116eace" providerId="ADAL" clId="{7BA573F2-CB2A-43CA-B601-82D653A8B7D8}" dt="2025-01-23T14:25:27.215" v="26" actId="1076"/>
      <pc:docMkLst>
        <pc:docMk/>
      </pc:docMkLst>
      <pc:sldChg chg="del">
        <pc:chgData name="AbdullahHalawany" userId="93acd4f6-3999-43c0-a02f-17f31116eace" providerId="ADAL" clId="{7BA573F2-CB2A-43CA-B601-82D653A8B7D8}" dt="2025-01-23T14:22:31.855" v="5" actId="47"/>
        <pc:sldMkLst>
          <pc:docMk/>
          <pc:sldMk cId="3434396648" sldId="256"/>
        </pc:sldMkLst>
      </pc:sldChg>
      <pc:sldChg chg="delSp mod">
        <pc:chgData name="AbdullahHalawany" userId="93acd4f6-3999-43c0-a02f-17f31116eace" providerId="ADAL" clId="{7BA573F2-CB2A-43CA-B601-82D653A8B7D8}" dt="2025-01-23T14:22:11.822" v="2" actId="478"/>
        <pc:sldMkLst>
          <pc:docMk/>
          <pc:sldMk cId="2257388018" sldId="271"/>
        </pc:sldMkLst>
        <pc:spChg chg="del">
          <ac:chgData name="AbdullahHalawany" userId="93acd4f6-3999-43c0-a02f-17f31116eace" providerId="ADAL" clId="{7BA573F2-CB2A-43CA-B601-82D653A8B7D8}" dt="2025-01-23T14:22:11.822" v="2" actId="478"/>
          <ac:spMkLst>
            <pc:docMk/>
            <pc:sldMk cId="2257388018" sldId="271"/>
            <ac:spMk id="5" creationId="{697685EC-5F17-DA2D-B866-A20DDAF30821}"/>
          </ac:spMkLst>
        </pc:spChg>
      </pc:sldChg>
      <pc:sldChg chg="del">
        <pc:chgData name="AbdullahHalawany" userId="93acd4f6-3999-43c0-a02f-17f31116eace" providerId="ADAL" clId="{7BA573F2-CB2A-43CA-B601-82D653A8B7D8}" dt="2025-01-23T14:22:29.009" v="3" actId="47"/>
        <pc:sldMkLst>
          <pc:docMk/>
          <pc:sldMk cId="979261729" sldId="276"/>
        </pc:sldMkLst>
      </pc:sldChg>
      <pc:sldChg chg="addSp delSp modSp mod">
        <pc:chgData name="AbdullahHalawany" userId="93acd4f6-3999-43c0-a02f-17f31116eace" providerId="ADAL" clId="{7BA573F2-CB2A-43CA-B601-82D653A8B7D8}" dt="2025-01-23T14:25:27.215" v="26" actId="1076"/>
        <pc:sldMkLst>
          <pc:docMk/>
          <pc:sldMk cId="701632073" sldId="303"/>
        </pc:sldMkLst>
        <pc:spChg chg="mod">
          <ac:chgData name="AbdullahHalawany" userId="93acd4f6-3999-43c0-a02f-17f31116eace" providerId="ADAL" clId="{7BA573F2-CB2A-43CA-B601-82D653A8B7D8}" dt="2025-01-23T14:25:16.951" v="22" actId="1076"/>
          <ac:spMkLst>
            <pc:docMk/>
            <pc:sldMk cId="701632073" sldId="303"/>
            <ac:spMk id="2" creationId="{EF875848-86E8-4CAA-B094-688608BC5D7F}"/>
          </ac:spMkLst>
        </pc:spChg>
        <pc:spChg chg="add mod">
          <ac:chgData name="AbdullahHalawany" userId="93acd4f6-3999-43c0-a02f-17f31116eace" providerId="ADAL" clId="{7BA573F2-CB2A-43CA-B601-82D653A8B7D8}" dt="2025-01-23T14:22:04.868" v="1"/>
          <ac:spMkLst>
            <pc:docMk/>
            <pc:sldMk cId="701632073" sldId="303"/>
            <ac:spMk id="4" creationId="{500CEEA7-8D12-883F-1980-07130DEE8CA7}"/>
          </ac:spMkLst>
        </pc:spChg>
        <pc:spChg chg="del">
          <ac:chgData name="AbdullahHalawany" userId="93acd4f6-3999-43c0-a02f-17f31116eace" providerId="ADAL" clId="{7BA573F2-CB2A-43CA-B601-82D653A8B7D8}" dt="2025-01-23T14:21:58.440" v="0" actId="478"/>
          <ac:spMkLst>
            <pc:docMk/>
            <pc:sldMk cId="701632073" sldId="303"/>
            <ac:spMk id="9" creationId="{25760A6C-566F-B7E3-1EEE-CB29F0CF0113}"/>
          </ac:spMkLst>
        </pc:spChg>
        <pc:spChg chg="mod">
          <ac:chgData name="AbdullahHalawany" userId="93acd4f6-3999-43c0-a02f-17f31116eace" providerId="ADAL" clId="{7BA573F2-CB2A-43CA-B601-82D653A8B7D8}" dt="2025-01-23T14:25:20.582" v="23" actId="1076"/>
          <ac:spMkLst>
            <pc:docMk/>
            <pc:sldMk cId="701632073" sldId="303"/>
            <ac:spMk id="10" creationId="{844810E4-E8A9-2051-4D02-31024B944D7B}"/>
          </ac:spMkLst>
        </pc:spChg>
        <pc:spChg chg="mod">
          <ac:chgData name="AbdullahHalawany" userId="93acd4f6-3999-43c0-a02f-17f31116eace" providerId="ADAL" clId="{7BA573F2-CB2A-43CA-B601-82D653A8B7D8}" dt="2025-01-23T14:25:27.215" v="26" actId="1076"/>
          <ac:spMkLst>
            <pc:docMk/>
            <pc:sldMk cId="701632073" sldId="303"/>
            <ac:spMk id="11" creationId="{781F72BC-06B8-4FB5-F2D5-D8EA1BFF812E}"/>
          </ac:spMkLst>
        </pc:spChg>
      </pc:sldChg>
      <pc:sldChg chg="del">
        <pc:chgData name="AbdullahHalawany" userId="93acd4f6-3999-43c0-a02f-17f31116eace" providerId="ADAL" clId="{7BA573F2-CB2A-43CA-B601-82D653A8B7D8}" dt="2025-01-23T14:22:30.339" v="4" actId="47"/>
        <pc:sldMkLst>
          <pc:docMk/>
          <pc:sldMk cId="3917705229" sldId="483"/>
        </pc:sldMkLst>
      </pc:sldChg>
      <pc:sldChg chg="del">
        <pc:chgData name="AbdullahHalawany" userId="93acd4f6-3999-43c0-a02f-17f31116eace" providerId="ADAL" clId="{7BA573F2-CB2A-43CA-B601-82D653A8B7D8}" dt="2025-01-23T14:22:33.170" v="6" actId="47"/>
        <pc:sldMkLst>
          <pc:docMk/>
          <pc:sldMk cId="303280771" sldId="484"/>
        </pc:sldMkLst>
      </pc:sldChg>
      <pc:sldChg chg="modSp mod">
        <pc:chgData name="AbdullahHalawany" userId="93acd4f6-3999-43c0-a02f-17f31116eace" providerId="ADAL" clId="{7BA573F2-CB2A-43CA-B601-82D653A8B7D8}" dt="2025-01-23T14:23:44.196" v="11" actId="20577"/>
        <pc:sldMkLst>
          <pc:docMk/>
          <pc:sldMk cId="4272462722" sldId="488"/>
        </pc:sldMkLst>
        <pc:spChg chg="mod">
          <ac:chgData name="AbdullahHalawany" userId="93acd4f6-3999-43c0-a02f-17f31116eace" providerId="ADAL" clId="{7BA573F2-CB2A-43CA-B601-82D653A8B7D8}" dt="2025-01-23T14:23:44.196" v="11" actId="20577"/>
          <ac:spMkLst>
            <pc:docMk/>
            <pc:sldMk cId="4272462722" sldId="488"/>
            <ac:spMk id="6" creationId="{E8115076-7B8F-1349-3AF2-8AFE451C95CF}"/>
          </ac:spMkLst>
        </pc:spChg>
      </pc:sldChg>
      <pc:sldChg chg="del">
        <pc:chgData name="AbdullahHalawany" userId="93acd4f6-3999-43c0-a02f-17f31116eace" providerId="ADAL" clId="{7BA573F2-CB2A-43CA-B601-82D653A8B7D8}" dt="2025-01-23T14:23:59.328" v="13" actId="47"/>
        <pc:sldMkLst>
          <pc:docMk/>
          <pc:sldMk cId="3592603856" sldId="490"/>
        </pc:sldMkLst>
      </pc:sldChg>
      <pc:sldChg chg="modSp mod">
        <pc:chgData name="AbdullahHalawany" userId="93acd4f6-3999-43c0-a02f-17f31116eace" providerId="ADAL" clId="{7BA573F2-CB2A-43CA-B601-82D653A8B7D8}" dt="2025-01-23T14:24:22.603" v="14" actId="108"/>
        <pc:sldMkLst>
          <pc:docMk/>
          <pc:sldMk cId="3984296678" sldId="492"/>
        </pc:sldMkLst>
        <pc:spChg chg="mod">
          <ac:chgData name="AbdullahHalawany" userId="93acd4f6-3999-43c0-a02f-17f31116eace" providerId="ADAL" clId="{7BA573F2-CB2A-43CA-B601-82D653A8B7D8}" dt="2025-01-23T14:24:22.603" v="14" actId="108"/>
          <ac:spMkLst>
            <pc:docMk/>
            <pc:sldMk cId="3984296678" sldId="492"/>
            <ac:spMk id="25" creationId="{FE1BA4EE-2B88-B99F-6A81-884E42CCA968}"/>
          </ac:spMkLst>
        </pc:spChg>
      </pc:sldChg>
      <pc:sldChg chg="modSp mod">
        <pc:chgData name="AbdullahHalawany" userId="93acd4f6-3999-43c0-a02f-17f31116eace" providerId="ADAL" clId="{7BA573F2-CB2A-43CA-B601-82D653A8B7D8}" dt="2025-01-23T14:24:31.644" v="16" actId="20577"/>
        <pc:sldMkLst>
          <pc:docMk/>
          <pc:sldMk cId="1508769472" sldId="493"/>
        </pc:sldMkLst>
        <pc:spChg chg="mod">
          <ac:chgData name="AbdullahHalawany" userId="93acd4f6-3999-43c0-a02f-17f31116eace" providerId="ADAL" clId="{7BA573F2-CB2A-43CA-B601-82D653A8B7D8}" dt="2025-01-23T14:24:31.644" v="16" actId="20577"/>
          <ac:spMkLst>
            <pc:docMk/>
            <pc:sldMk cId="1508769472" sldId="493"/>
            <ac:spMk id="25" creationId="{FE1BA4EE-2B88-B99F-6A81-884E42CCA968}"/>
          </ac:spMkLst>
        </pc:spChg>
      </pc:sldChg>
      <pc:sldChg chg="modSp mod">
        <pc:chgData name="AbdullahHalawany" userId="93acd4f6-3999-43c0-a02f-17f31116eace" providerId="ADAL" clId="{7BA573F2-CB2A-43CA-B601-82D653A8B7D8}" dt="2025-01-23T14:24:46.527" v="20" actId="20577"/>
        <pc:sldMkLst>
          <pc:docMk/>
          <pc:sldMk cId="2635487336" sldId="494"/>
        </pc:sldMkLst>
        <pc:spChg chg="mod">
          <ac:chgData name="AbdullahHalawany" userId="93acd4f6-3999-43c0-a02f-17f31116eace" providerId="ADAL" clId="{7BA573F2-CB2A-43CA-B601-82D653A8B7D8}" dt="2025-01-23T14:24:46.527" v="20" actId="20577"/>
          <ac:spMkLst>
            <pc:docMk/>
            <pc:sldMk cId="2635487336" sldId="494"/>
            <ac:spMk id="25" creationId="{FE1BA4EE-2B88-B99F-6A81-884E42CCA968}"/>
          </ac:spMkLst>
        </pc:spChg>
      </pc:sldChg>
      <pc:sldChg chg="add">
        <pc:chgData name="AbdullahHalawany" userId="93acd4f6-3999-43c0-a02f-17f31116eace" providerId="ADAL" clId="{7BA573F2-CB2A-43CA-B601-82D653A8B7D8}" dt="2025-01-23T14:23:57.040" v="12"/>
        <pc:sldMkLst>
          <pc:docMk/>
          <pc:sldMk cId="3263354316" sldId="504"/>
        </pc:sldMkLst>
      </pc:sldChg>
      <pc:sldMasterChg chg="delSldLayout">
        <pc:chgData name="AbdullahHalawany" userId="93acd4f6-3999-43c0-a02f-17f31116eace" providerId="ADAL" clId="{7BA573F2-CB2A-43CA-B601-82D653A8B7D8}" dt="2025-01-23T14:22:30.339" v="4" actId="47"/>
        <pc:sldMasterMkLst>
          <pc:docMk/>
          <pc:sldMasterMk cId="492988910" sldId="2147483648"/>
        </pc:sldMasterMkLst>
        <pc:sldLayoutChg chg="del">
          <pc:chgData name="AbdullahHalawany" userId="93acd4f6-3999-43c0-a02f-17f31116eace" providerId="ADAL" clId="{7BA573F2-CB2A-43CA-B601-82D653A8B7D8}" dt="2025-01-23T14:22:30.339" v="4" actId="47"/>
          <pc:sldLayoutMkLst>
            <pc:docMk/>
            <pc:sldMasterMk cId="492988910" sldId="2147483648"/>
            <pc:sldLayoutMk cId="1378898049" sldId="2147483666"/>
          </pc:sldLayoutMkLst>
        </pc:sldLayoutChg>
      </pc:sldMasterChg>
    </pc:docChg>
  </pc:docChgLst>
  <pc:docChgLst>
    <pc:chgData name="AbdullahHalawany" userId="93acd4f6-3999-43c0-a02f-17f31116eace" providerId="ADAL" clId="{69FFDDA4-9D56-42E6-AF7A-F574DE5FE7C3}"/>
    <pc:docChg chg="undo custSel modSld">
      <pc:chgData name="AbdullahHalawany" userId="93acd4f6-3999-43c0-a02f-17f31116eace" providerId="ADAL" clId="{69FFDDA4-9D56-42E6-AF7A-F574DE5FE7C3}" dt="2024-05-23T18:40:02.261" v="45" actId="478"/>
      <pc:docMkLst>
        <pc:docMk/>
      </pc:docMkLst>
      <pc:sldChg chg="addSp delSp modSp mod">
        <pc:chgData name="AbdullahHalawany" userId="93acd4f6-3999-43c0-a02f-17f31116eace" providerId="ADAL" clId="{69FFDDA4-9D56-42E6-AF7A-F574DE5FE7C3}" dt="2024-05-23T18:37:45.313" v="30" actId="1076"/>
        <pc:sldMkLst>
          <pc:docMk/>
          <pc:sldMk cId="3434396648" sldId="256"/>
        </pc:sldMkLst>
      </pc:sldChg>
      <pc:sldChg chg="addSp delSp modSp mod">
        <pc:chgData name="AbdullahHalawany" userId="93acd4f6-3999-43c0-a02f-17f31116eace" providerId="ADAL" clId="{69FFDDA4-9D56-42E6-AF7A-F574DE5FE7C3}" dt="2024-05-23T18:35:39.593" v="10" actId="27614"/>
        <pc:sldMkLst>
          <pc:docMk/>
          <pc:sldMk cId="979261729" sldId="276"/>
        </pc:sldMkLst>
      </pc:sldChg>
      <pc:sldChg chg="delSp modSp mod">
        <pc:chgData name="AbdullahHalawany" userId="93acd4f6-3999-43c0-a02f-17f31116eace" providerId="ADAL" clId="{69FFDDA4-9D56-42E6-AF7A-F574DE5FE7C3}" dt="2024-05-23T17:44:08.777" v="6" actId="20577"/>
        <pc:sldMkLst>
          <pc:docMk/>
          <pc:sldMk cId="701632073" sldId="303"/>
        </pc:sldMkLst>
      </pc:sldChg>
      <pc:sldChg chg="delSp mod">
        <pc:chgData name="AbdullahHalawany" userId="93acd4f6-3999-43c0-a02f-17f31116eace" providerId="ADAL" clId="{69FFDDA4-9D56-42E6-AF7A-F574DE5FE7C3}" dt="2024-05-23T18:40:02.261" v="45" actId="478"/>
        <pc:sldMkLst>
          <pc:docMk/>
          <pc:sldMk cId="2269687913" sldId="349"/>
        </pc:sldMkLst>
      </pc:sldChg>
      <pc:sldChg chg="delSp mod">
        <pc:chgData name="AbdullahHalawany" userId="93acd4f6-3999-43c0-a02f-17f31116eace" providerId="ADAL" clId="{69FFDDA4-9D56-42E6-AF7A-F574DE5FE7C3}" dt="2024-05-23T18:35:18.746" v="7" actId="478"/>
        <pc:sldMkLst>
          <pc:docMk/>
          <pc:sldMk cId="4123453183" sldId="482"/>
        </pc:sldMkLst>
      </pc:sldChg>
      <pc:sldChg chg="addSp delSp modSp mod">
        <pc:chgData name="AbdullahHalawany" userId="93acd4f6-3999-43c0-a02f-17f31116eace" providerId="ADAL" clId="{69FFDDA4-9D56-42E6-AF7A-F574DE5FE7C3}" dt="2024-05-23T18:36:14.930" v="22" actId="1076"/>
        <pc:sldMkLst>
          <pc:docMk/>
          <pc:sldMk cId="3917705229" sldId="483"/>
        </pc:sldMkLst>
      </pc:sldChg>
      <pc:sldChg chg="addSp delSp modSp mod">
        <pc:chgData name="AbdullahHalawany" userId="93acd4f6-3999-43c0-a02f-17f31116eace" providerId="ADAL" clId="{69FFDDA4-9D56-42E6-AF7A-F574DE5FE7C3}" dt="2024-05-23T18:38:07.139" v="38" actId="1076"/>
        <pc:sldMkLst>
          <pc:docMk/>
          <pc:sldMk cId="303280771" sldId="484"/>
        </pc:sldMkLst>
      </pc:sldChg>
      <pc:sldChg chg="modSp mod">
        <pc:chgData name="AbdullahHalawany" userId="93acd4f6-3999-43c0-a02f-17f31116eace" providerId="ADAL" clId="{69FFDDA4-9D56-42E6-AF7A-F574DE5FE7C3}" dt="2024-05-23T18:39:40.468" v="44" actId="20577"/>
        <pc:sldMkLst>
          <pc:docMk/>
          <pc:sldMk cId="3592603856" sldId="490"/>
        </pc:sldMkLst>
      </pc:sldChg>
    </pc:docChg>
  </pc:docChgLst>
  <pc:docChgLst>
    <pc:chgData name="AbdullahHalawany" userId="93acd4f6-3999-43c0-a02f-17f31116eace" providerId="ADAL" clId="{753266EF-9CE7-484C-916E-D2DC1A423BBF}"/>
    <pc:docChg chg="undo custSel modSld">
      <pc:chgData name="AbdullahHalawany" userId="93acd4f6-3999-43c0-a02f-17f31116eace" providerId="ADAL" clId="{753266EF-9CE7-484C-916E-D2DC1A423BBF}" dt="2024-09-23T01:20:09.740" v="49" actId="3064"/>
      <pc:docMkLst>
        <pc:docMk/>
      </pc:docMkLst>
      <pc:sldChg chg="addSp delSp modSp mod">
        <pc:chgData name="AbdullahHalawany" userId="93acd4f6-3999-43c0-a02f-17f31116eace" providerId="ADAL" clId="{753266EF-9CE7-484C-916E-D2DC1A423BBF}" dt="2024-09-23T01:17:31.130" v="16"/>
        <pc:sldMkLst>
          <pc:docMk/>
          <pc:sldMk cId="3434396648" sldId="256"/>
        </pc:sldMkLst>
      </pc:sldChg>
      <pc:sldChg chg="addSp delSp modSp mod">
        <pc:chgData name="AbdullahHalawany" userId="93acd4f6-3999-43c0-a02f-17f31116eace" providerId="ADAL" clId="{753266EF-9CE7-484C-916E-D2DC1A423BBF}" dt="2024-09-23T01:15:32.311" v="9"/>
        <pc:sldMkLst>
          <pc:docMk/>
          <pc:sldMk cId="2257388018" sldId="271"/>
        </pc:sldMkLst>
      </pc:sldChg>
      <pc:sldChg chg="addSp delSp modSp mod">
        <pc:chgData name="AbdullahHalawany" userId="93acd4f6-3999-43c0-a02f-17f31116eace" providerId="ADAL" clId="{753266EF-9CE7-484C-916E-D2DC1A423BBF}" dt="2024-09-23T01:15:47.942" v="11" actId="478"/>
        <pc:sldMkLst>
          <pc:docMk/>
          <pc:sldMk cId="979261729" sldId="276"/>
        </pc:sldMkLst>
      </pc:sldChg>
      <pc:sldChg chg="modSp mod">
        <pc:chgData name="AbdullahHalawany" userId="93acd4f6-3999-43c0-a02f-17f31116eace" providerId="ADAL" clId="{753266EF-9CE7-484C-916E-D2DC1A423BBF}" dt="2024-09-23T01:15:09.395" v="7" actId="2711"/>
        <pc:sldMkLst>
          <pc:docMk/>
          <pc:sldMk cId="701632073" sldId="303"/>
        </pc:sldMkLst>
      </pc:sldChg>
      <pc:sldChg chg="addSp delSp modSp mod">
        <pc:chgData name="AbdullahHalawany" userId="93acd4f6-3999-43c0-a02f-17f31116eace" providerId="ADAL" clId="{753266EF-9CE7-484C-916E-D2DC1A423BBF}" dt="2024-09-23T01:17:22.374" v="14"/>
        <pc:sldMkLst>
          <pc:docMk/>
          <pc:sldMk cId="3917705229" sldId="483"/>
        </pc:sldMkLst>
      </pc:sldChg>
      <pc:sldChg chg="addSp delSp modSp mod">
        <pc:chgData name="AbdullahHalawany" userId="93acd4f6-3999-43c0-a02f-17f31116eace" providerId="ADAL" clId="{753266EF-9CE7-484C-916E-D2DC1A423BBF}" dt="2024-09-23T01:17:37.072" v="18"/>
        <pc:sldMkLst>
          <pc:docMk/>
          <pc:sldMk cId="303280771" sldId="484"/>
        </pc:sldMkLst>
      </pc:sldChg>
      <pc:sldChg chg="modSp mod">
        <pc:chgData name="AbdullahHalawany" userId="93acd4f6-3999-43c0-a02f-17f31116eace" providerId="ADAL" clId="{753266EF-9CE7-484C-916E-D2DC1A423BBF}" dt="2024-09-23T01:18:31.780" v="22" actId="1076"/>
        <pc:sldMkLst>
          <pc:docMk/>
          <pc:sldMk cId="3592603856" sldId="490"/>
        </pc:sldMkLst>
      </pc:sldChg>
      <pc:sldChg chg="modSp mod">
        <pc:chgData name="AbdullahHalawany" userId="93acd4f6-3999-43c0-a02f-17f31116eace" providerId="ADAL" clId="{753266EF-9CE7-484C-916E-D2DC1A423BBF}" dt="2024-09-23T01:19:10.050" v="24" actId="20577"/>
        <pc:sldMkLst>
          <pc:docMk/>
          <pc:sldMk cId="3984296678" sldId="492"/>
        </pc:sldMkLst>
      </pc:sldChg>
      <pc:sldChg chg="modSp mod">
        <pc:chgData name="AbdullahHalawany" userId="93acd4f6-3999-43c0-a02f-17f31116eace" providerId="ADAL" clId="{753266EF-9CE7-484C-916E-D2DC1A423BBF}" dt="2024-09-23T01:19:50.282" v="33" actId="3064"/>
        <pc:sldMkLst>
          <pc:docMk/>
          <pc:sldMk cId="1516713621" sldId="495"/>
        </pc:sldMkLst>
      </pc:sldChg>
      <pc:sldChg chg="modSp mod">
        <pc:chgData name="AbdullahHalawany" userId="93acd4f6-3999-43c0-a02f-17f31116eace" providerId="ADAL" clId="{753266EF-9CE7-484C-916E-D2DC1A423BBF}" dt="2024-09-23T01:20:09.740" v="49" actId="3064"/>
        <pc:sldMkLst>
          <pc:docMk/>
          <pc:sldMk cId="2946830734" sldId="497"/>
        </pc:sldMkLst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1920" max="384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96" units="1/cm"/>
          <inkml:channelProperty channel="Y" name="resolution" value="31.76471" units="1/cm"/>
          <inkml:channelProperty channel="T" name="resolution" value="1" units="1/dev"/>
        </inkml:channelProperties>
      </inkml:inkSource>
      <inkml:timestamp xml:id="ts0" timeString="2023-09-27T11:38:11.477"/>
    </inkml:context>
    <inkml:brush xml:id="br0">
      <inkml:brushProperty name="width" value="0.05292" units="cm"/>
      <inkml:brushProperty name="height" value="0.05292" units="cm"/>
      <inkml:brushProperty name="color" value="#0070C0"/>
    </inkml:brush>
  </inkml:definitions>
  <inkml:trace contextRef="#ctx0" brushRef="#br0">28504 9754 0,'0'0'12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93904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3682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2694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9104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1572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1427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20499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18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7904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2117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6621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57071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0968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4659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4635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29630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4008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79047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33449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4" r:id="rId13"/>
    <p:sldLayoutId id="2147483665" r:id="rId14"/>
    <p:sldLayoutId id="2147483667" r:id="rId15"/>
    <p:sldLayoutId id="2147483668" r:id="rId16"/>
    <p:sldLayoutId id="214748368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884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  <p:sldLayoutId id="214748368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png"/><Relationship Id="rId5" Type="http://schemas.openxmlformats.org/officeDocument/2006/relationships/hyperlink" Target="mailto:ajhalawany@midocean.edu.km" TargetMode="Externa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image" Target="../media/image4.jp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8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8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8.png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8.png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8.png"/><Relationship Id="rId5" Type="http://schemas.openxmlformats.org/officeDocument/2006/relationships/image" Target="../media/image35.jpg"/><Relationship Id="rId4" Type="http://schemas.openxmlformats.org/officeDocument/2006/relationships/image" Target="../media/image3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7249528" y="3610178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970568" y="4273544"/>
            <a:ext cx="557075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611</a:t>
            </a:r>
          </a:p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Enterprise Risk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311175" y="6040466"/>
            <a:ext cx="5570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دكتور مهندس/ عبدالله جميل حلواني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00CEEA7-8D12-883F-1980-07130DEE8CA7}"/>
              </a:ext>
            </a:extLst>
          </p:cNvPr>
          <p:cNvSpPr txBox="1"/>
          <p:nvPr/>
        </p:nvSpPr>
        <p:spPr>
          <a:xfrm>
            <a:off x="6909339" y="2493907"/>
            <a:ext cx="4105611" cy="10233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4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29LT Kaff Semi Bold" panose="00000700000000000000" pitchFamily="50" charset="-78"/>
                <a:ea typeface="Calibri" panose="020F0502020204030204" pitchFamily="34" charset="0"/>
                <a:cs typeface="29LT Kaff Semi Bold" panose="00000700000000000000" pitchFamily="50" charset="-78"/>
              </a:rPr>
              <a:t>محاضرة تعريفية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81791B-EC83-9AC2-D449-EEE8765028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2085" y="357539"/>
            <a:ext cx="2367492" cy="727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161000" y="5333739"/>
            <a:ext cx="3291840" cy="182880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EB7062-7D39-085B-F8DB-E0220041EEF9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73208" y="1823797"/>
            <a:ext cx="3682687" cy="22639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A359E55-2519-27D3-34AF-6AD1C1B8195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EEEDF3"/>
              </a:clrFrom>
              <a:clrTo>
                <a:srgbClr val="EEEDF3">
                  <a:alpha val="0"/>
                </a:srgbClr>
              </a:clrTo>
            </a:clrChange>
          </a:blip>
          <a:srcRect l="14770" t="29520" r="14297" b="37452"/>
          <a:stretch/>
        </p:blipFill>
        <p:spPr>
          <a:xfrm>
            <a:off x="6843460" y="4087796"/>
            <a:ext cx="4542181" cy="1337383"/>
          </a:xfrm>
          <a:prstGeom prst="rect">
            <a:avLst/>
          </a:prstGeom>
        </p:spPr>
      </p:pic>
      <p:pic>
        <p:nvPicPr>
          <p:cNvPr id="2" name="Picture 1" descr="Midocean 02-03">
            <a:extLst>
              <a:ext uri="{FF2B5EF4-FFF2-40B4-BE49-F238E27FC236}">
                <a16:creationId xmlns:a16="http://schemas.microsoft.com/office/drawing/2014/main" id="{40C60273-FD57-A3BA-6486-E6C553C733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33245" y="34189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453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27760" y="1171575"/>
            <a:ext cx="9936480" cy="4610100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65319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933036" y="4884389"/>
            <a:ext cx="4942047" cy="7970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PMG 611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Enterprise Risk Management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4" descr="8,529 Welcome Back Illustrations &amp; Clip Art - iStock">
            <a:extLst>
              <a:ext uri="{FF2B5EF4-FFF2-40B4-BE49-F238E27FC236}">
                <a16:creationId xmlns:a16="http://schemas.microsoft.com/office/drawing/2014/main" id="{7633D83F-557E-1DF9-47B5-7432FCF9D0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1" t="6358" r="2834"/>
          <a:stretch/>
        </p:blipFill>
        <p:spPr bwMode="auto">
          <a:xfrm>
            <a:off x="4972050" y="1192870"/>
            <a:ext cx="106328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AD877D8-739D-391C-7E58-3FE2E868F53F}"/>
              </a:ext>
            </a:extLst>
          </p:cNvPr>
          <p:cNvSpPr txBox="1"/>
          <p:nvPr/>
        </p:nvSpPr>
        <p:spPr>
          <a:xfrm flipH="1">
            <a:off x="6316919" y="5336040"/>
            <a:ext cx="4463645" cy="445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80000"/>
              </a:lnSpc>
            </a:pPr>
            <a:r>
              <a:rPr lang="ar-SA" sz="28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القبول بالتغيير أول خطوات التطور</a:t>
            </a:r>
          </a:p>
        </p:txBody>
      </p:sp>
      <p:pic>
        <p:nvPicPr>
          <p:cNvPr id="5" name="Picture 4" descr="Midocean 02-03">
            <a:extLst>
              <a:ext uri="{FF2B5EF4-FFF2-40B4-BE49-F238E27FC236}">
                <a16:creationId xmlns:a16="http://schemas.microsoft.com/office/drawing/2014/main" id="{C3F7D8E0-5EB4-3693-CF4A-6B9867533C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8673" y="-123037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Your Instructor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714F8DE-5AB8-034F-C8A3-1A98B3B6FB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1390" y="1375091"/>
            <a:ext cx="1066800" cy="9144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65AD52B-BBA2-9453-A1C8-541755BE9473}"/>
              </a:ext>
            </a:extLst>
          </p:cNvPr>
          <p:cNvSpPr txBox="1"/>
          <p:nvPr/>
        </p:nvSpPr>
        <p:spPr>
          <a:xfrm>
            <a:off x="4449672" y="2170801"/>
            <a:ext cx="6098146" cy="7998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 rtl="1">
              <a:lnSpc>
                <a:spcPct val="110000"/>
              </a:lnSpc>
              <a:buNone/>
            </a:pPr>
            <a:r>
              <a:rPr lang="ar-SA" sz="4400" dirty="0">
                <a:solidFill>
                  <a:srgbClr val="2EAEE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د. م. عبدالله جميل حلواني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5251C47-25A5-52B5-E876-512DD6DD0525}"/>
              </a:ext>
            </a:extLst>
          </p:cNvPr>
          <p:cNvSpPr txBox="1">
            <a:spLocks/>
          </p:cNvSpPr>
          <p:nvPr/>
        </p:nvSpPr>
        <p:spPr>
          <a:xfrm>
            <a:off x="7658836" y="3375057"/>
            <a:ext cx="4372558" cy="2756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دكتوراة الهندسة الصناعية</a:t>
            </a:r>
            <a:endParaRPr lang="en-US" sz="2400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ماجستير الهندسة الصناعية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بكالوريوس الهندسة الصناعية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  <a:cs typeface="Calibri" panose="020F0502020204030204" pitchFamily="34" charset="0"/>
              </a:rPr>
              <a:t>Lean Six Sigma Black Belt</a:t>
            </a:r>
            <a:endParaRPr lang="ar-SA" sz="2400" b="1" dirty="0">
              <a:solidFill>
                <a:schemeClr val="bg1">
                  <a:lumMod val="95000"/>
                </a:schemeClr>
              </a:solidFill>
              <a:latin typeface="Corbel" panose="020B0503020204020204" pitchFamily="34" charset="0"/>
              <a:cs typeface="Calibri" panose="020F0502020204030204" pitchFamily="34" charset="0"/>
            </a:endParaRP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دبلوم عالي هندسة المشاريع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F1B53C4-0E22-5BCD-C75F-D248CFC01F76}"/>
              </a:ext>
            </a:extLst>
          </p:cNvPr>
          <p:cNvSpPr txBox="1">
            <a:spLocks/>
          </p:cNvSpPr>
          <p:nvPr/>
        </p:nvSpPr>
        <p:spPr>
          <a:xfrm>
            <a:off x="3278587" y="3355543"/>
            <a:ext cx="4372558" cy="2756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دبلوم عالي تأكيد الجودة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عضو جمعية </a:t>
            </a:r>
            <a:r>
              <a:rPr lang="en-US" sz="2400" b="1" dirty="0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  <a:cs typeface="Calibri" panose="020F0502020204030204" pitchFamily="34" charset="0"/>
              </a:rPr>
              <a:t>Golden key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عضو جمعية المهندسين السعوديين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مهندس محترف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ajhalawany@midocean.edu.km</a:t>
            </a: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3AB295-16E7-7016-5948-9B3CB95B6A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7211" y="3023287"/>
            <a:ext cx="1972532" cy="25502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8AA26E97-B99D-D41A-ACF5-B42E195ED27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65389" y="-18785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8F7DD2-987C-766E-F483-25379FC7BB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819" y="1043580"/>
            <a:ext cx="1231433" cy="949632"/>
          </a:xfrm>
          <a:prstGeom prst="rect">
            <a:avLst/>
          </a:prstGeom>
        </p:spPr>
      </p:pic>
      <p:pic>
        <p:nvPicPr>
          <p:cNvPr id="12" name="Picture 11" descr="A blue and yellow background with white text&#10;&#10;Description automatically generated">
            <a:extLst>
              <a:ext uri="{FF2B5EF4-FFF2-40B4-BE49-F238E27FC236}">
                <a16:creationId xmlns:a16="http://schemas.microsoft.com/office/drawing/2014/main" id="{83667D2C-0029-8018-3065-7EA6EE0B35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9" t="28434" r="5062" b="61244"/>
          <a:stretch/>
        </p:blipFill>
        <p:spPr>
          <a:xfrm>
            <a:off x="3014882" y="2560607"/>
            <a:ext cx="6162236" cy="7078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5B1D182-BCB9-5B59-0D0F-87154C1C8AF7}"/>
              </a:ext>
            </a:extLst>
          </p:cNvPr>
          <p:cNvSpPr txBox="1"/>
          <p:nvPr/>
        </p:nvSpPr>
        <p:spPr>
          <a:xfrm>
            <a:off x="3347936" y="3910408"/>
            <a:ext cx="5496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40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متوفر على المنصة التعليمية</a:t>
            </a:r>
            <a:endParaRPr lang="en-US" sz="4000" dirty="0"/>
          </a:p>
        </p:txBody>
      </p:sp>
      <p:pic>
        <p:nvPicPr>
          <p:cNvPr id="3" name="Picture 2" descr="Midocean 02-03">
            <a:extLst>
              <a:ext uri="{FF2B5EF4-FFF2-40B4-BE49-F238E27FC236}">
                <a16:creationId xmlns:a16="http://schemas.microsoft.com/office/drawing/2014/main" id="{1B005401-36DE-33B9-9989-B231D49225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66450" y="25913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0" y="942976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E9B3CE-40B3-59C1-D824-7D0F99FD6E9C}"/>
              </a:ext>
            </a:extLst>
          </p:cNvPr>
          <p:cNvSpPr txBox="1"/>
          <p:nvPr/>
        </p:nvSpPr>
        <p:spPr>
          <a:xfrm>
            <a:off x="6039037" y="3076416"/>
            <a:ext cx="5078551" cy="3261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36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الفصل الدراسي ستكون</a:t>
            </a:r>
          </a:p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36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36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١٣أسبوع</a:t>
            </a:r>
            <a:endParaRPr lang="en-US" sz="3600" b="1" dirty="0">
              <a:solidFill>
                <a:srgbClr val="24A9E1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36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 ( تشمل الاختبارات النهائية)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1EAD1A4A-3DC1-43A7-156F-80B43F4F3439}"/>
                  </a:ext>
                </a:extLst>
              </p14:cNvPr>
              <p14:cNvContentPartPr/>
              <p14:nvPr/>
            </p14:nvContentPartPr>
            <p14:xfrm>
              <a:off x="10261440" y="3511440"/>
              <a:ext cx="360" cy="36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1EAD1A4A-3DC1-43A7-156F-80B43F4F3439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252080" y="3502080"/>
                <a:ext cx="19080" cy="1908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48B429EE-EB39-9FD1-F03A-530AF8F978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82226" y="2473195"/>
            <a:ext cx="3343742" cy="514422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1642AA3A-3F64-9912-3551-E49587AAB2E8}"/>
              </a:ext>
            </a:extLst>
          </p:cNvPr>
          <p:cNvGrpSpPr/>
          <p:nvPr/>
        </p:nvGrpSpPr>
        <p:grpSpPr>
          <a:xfrm>
            <a:off x="728660" y="466227"/>
            <a:ext cx="4536675" cy="6001249"/>
            <a:chOff x="809624" y="1424120"/>
            <a:chExt cx="3776107" cy="5043355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55CA1B4A-3334-A300-45D8-40D0DA535CF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3303" t="65187" r="48805" b="1250"/>
            <a:stretch/>
          </p:blipFill>
          <p:spPr>
            <a:xfrm>
              <a:off x="809624" y="4371975"/>
              <a:ext cx="2495551" cy="209550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C34F21D3-7952-0A74-60B0-813CA7734C5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72998" t="65187" r="2427" b="1250"/>
            <a:stretch/>
          </p:blipFill>
          <p:spPr>
            <a:xfrm>
              <a:off x="3305175" y="4358945"/>
              <a:ext cx="1280556" cy="209550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023D4DB8-DDBC-E04E-3550-73CFF6EC670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3303" t="13927" r="48805" b="38858"/>
            <a:stretch/>
          </p:blipFill>
          <p:spPr>
            <a:xfrm>
              <a:off x="809624" y="1424120"/>
              <a:ext cx="2495551" cy="2947854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68B21B8B-F408-0700-70D6-66E08D396CB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72998" t="13927" r="2427" b="39066"/>
            <a:stretch/>
          </p:blipFill>
          <p:spPr>
            <a:xfrm>
              <a:off x="3305175" y="1424120"/>
              <a:ext cx="1280556" cy="2934825"/>
            </a:xfrm>
            <a:prstGeom prst="rect">
              <a:avLst/>
            </a:prstGeom>
          </p:spPr>
        </p:pic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36E5CB7A-23AE-D075-BC2B-85F1E8A6BB9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0351" y="1350299"/>
            <a:ext cx="2367492" cy="727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705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22D2C1-5AEC-F6A2-B9AF-5C94529BEC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5064" y="2679592"/>
            <a:ext cx="5877745" cy="315321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B247069-9F71-1B3C-482E-17E57951C4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2764" y="1603004"/>
            <a:ext cx="3943900" cy="41915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225A3C4-27DF-DE15-F016-79A4CBFE20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6633" y="2214612"/>
            <a:ext cx="3496163" cy="362001"/>
          </a:xfrm>
          <a:prstGeom prst="rect">
            <a:avLst/>
          </a:prstGeom>
        </p:spPr>
      </p:pic>
      <p:pic>
        <p:nvPicPr>
          <p:cNvPr id="2" name="Picture 1" descr="Midocean 02-03">
            <a:extLst>
              <a:ext uri="{FF2B5EF4-FFF2-40B4-BE49-F238E27FC236}">
                <a16:creationId xmlns:a16="http://schemas.microsoft.com/office/drawing/2014/main" id="{0C0D681E-6CD1-473D-165D-4E0AA3BB75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28726" y="-95256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سياسة الغياب والاعتذار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F36FC57-E157-26A4-A83F-83173B6265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9089" y="2017127"/>
            <a:ext cx="7849695" cy="3343742"/>
          </a:xfrm>
          <a:prstGeom prst="rect">
            <a:avLst/>
          </a:prstGeom>
        </p:spPr>
      </p:pic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4D9A3604-58A8-D4F4-B5A5-B1720C345E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0743" y="-180880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807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الدعم</a:t>
            </a: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07093AFA-F97D-0835-5AB5-A13B6D2C11E4}"/>
              </a:ext>
            </a:extLst>
          </p:cNvPr>
          <p:cNvSpPr txBox="1">
            <a:spLocks/>
          </p:cNvSpPr>
          <p:nvPr/>
        </p:nvSpPr>
        <p:spPr>
          <a:xfrm>
            <a:off x="1346445" y="1776200"/>
            <a:ext cx="9014983" cy="37052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50000"/>
              </a:lnSpc>
            </a:pPr>
            <a:r>
              <a:rPr lang="ar-S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في حالة وجود أي مشكلة تقنيه أو علمية، الرجاء التواصل مع الدعم عن طريق فتح مذكرة على منصة </a:t>
            </a:r>
            <a:r>
              <a:rPr lang="en-US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(SIS)</a:t>
            </a:r>
            <a:r>
              <a:rPr lang="ar-S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algn="ctr" rtl="1">
              <a:lnSpc>
                <a:spcPct val="150000"/>
              </a:lnSpc>
            </a:pPr>
            <a:r>
              <a:rPr lang="en-US" sz="4000" b="1" dirty="0">
                <a:solidFill>
                  <a:schemeClr val="accent2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https://sis.midocean.km/login</a:t>
            </a:r>
            <a:endParaRPr lang="ar-SA" sz="4000" b="1" dirty="0">
              <a:solidFill>
                <a:schemeClr val="accent2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 descr="Midocean 02-03">
            <a:extLst>
              <a:ext uri="{FF2B5EF4-FFF2-40B4-BE49-F238E27FC236}">
                <a16:creationId xmlns:a16="http://schemas.microsoft.com/office/drawing/2014/main" id="{B3F97378-AB08-2F2D-3502-FC5EE30A41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0743" y="-180880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561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81F9202-A040-681B-E572-46380691D1EA}"/>
              </a:ext>
            </a:extLst>
          </p:cNvPr>
          <p:cNvSpPr/>
          <p:nvPr/>
        </p:nvSpPr>
        <p:spPr>
          <a:xfrm>
            <a:off x="1211636" y="1481992"/>
            <a:ext cx="4742262" cy="3894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جميع الأوقات المعلنة للمحاضرات وحلقات النقاش هي</a:t>
            </a:r>
          </a:p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بتوقيت مكة المكرمة </a:t>
            </a:r>
          </a:p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لجميع البرامج</a:t>
            </a:r>
            <a:endParaRPr lang="en-US" sz="1400" dirty="0">
              <a:solidFill>
                <a:schemeClr val="accent1">
                  <a:lumMod val="50000"/>
                </a:schemeClr>
              </a:solidFill>
              <a:cs typeface="Segoe UI Light" panose="020B0502040204020203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ED0F31-C72C-02F8-9A1D-7D12808BBE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2943" y="4007069"/>
            <a:ext cx="4729435" cy="1680976"/>
          </a:xfrm>
          <a:prstGeom prst="rect">
            <a:avLst/>
          </a:prstGeom>
        </p:spPr>
      </p:pic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0B920C8C-BC8B-3FA3-3524-0F971D27B8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80743" y="-180880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المحاضرات</a:t>
            </a: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94ED8C40-D708-DE39-4DF9-5472ADF0CCC5}"/>
              </a:ext>
            </a:extLst>
          </p:cNvPr>
          <p:cNvSpPr txBox="1">
            <a:spLocks/>
          </p:cNvSpPr>
          <p:nvPr/>
        </p:nvSpPr>
        <p:spPr>
          <a:xfrm>
            <a:off x="1346445" y="1608297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ستتاح المحاضرة الأسبوعية على المنصة التعليمية </a:t>
            </a:r>
            <a:r>
              <a:rPr lang="en-US" sz="36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36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12 ظهراً</a:t>
            </a: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</a:t>
            </a:r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D4ED9E60-12E7-89C5-33AC-644C1FD42F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0743" y="-180880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0085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pic>
        <p:nvPicPr>
          <p:cNvPr id="6" name="Picture 2" descr="Moodle: Online Learning with the World's Most Popular LMS">
            <a:extLst>
              <a:ext uri="{FF2B5EF4-FFF2-40B4-BE49-F238E27FC236}">
                <a16:creationId xmlns:a16="http://schemas.microsoft.com/office/drawing/2014/main" id="{8F52553C-704F-C066-9611-D780172B34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2464" y="4604504"/>
            <a:ext cx="4527900" cy="1142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F2D685E-1875-F59C-D870-E6632EDB57E7}"/>
              </a:ext>
            </a:extLst>
          </p:cNvPr>
          <p:cNvSpPr/>
          <p:nvPr/>
        </p:nvSpPr>
        <p:spPr>
          <a:xfrm>
            <a:off x="1167157" y="2462923"/>
            <a:ext cx="4973184" cy="1493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32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رابط المنصة التعليمية </a:t>
            </a:r>
            <a:r>
              <a:rPr lang="ar-SA" sz="32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32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32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) </a:t>
            </a:r>
          </a:p>
          <a:p>
            <a:pPr algn="ctr" rtl="1">
              <a:lnSpc>
                <a:spcPct val="150000"/>
              </a:lnSpc>
            </a:pPr>
            <a:r>
              <a:rPr lang="en-US" sz="3200" b="1" dirty="0">
                <a:solidFill>
                  <a:srgbClr val="0070C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https://lms.midocean.km/</a:t>
            </a:r>
            <a:endParaRPr lang="ar-SA" sz="32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 descr="Midocean 02-03">
            <a:extLst>
              <a:ext uri="{FF2B5EF4-FFF2-40B4-BE49-F238E27FC236}">
                <a16:creationId xmlns:a16="http://schemas.microsoft.com/office/drawing/2014/main" id="{E472298D-4C07-00BF-698F-82C2335B0F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80743" y="-180880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381930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حلقات النقاش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E8115076-7B8F-1349-3AF2-8AFE451C95CF}"/>
              </a:ext>
            </a:extLst>
          </p:cNvPr>
          <p:cNvSpPr txBox="1">
            <a:spLocks/>
          </p:cNvSpPr>
          <p:nvPr/>
        </p:nvSpPr>
        <p:spPr>
          <a:xfrm>
            <a:off x="1128656" y="1671405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marR="0" lvl="0" indent="-457200" algn="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حلقات النقاش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هي لقاء اسبوعي مع أستاذ المادة والغرض منها مناقشة ما تم طرحه في المحاضرة المسجلة لكل اسبوع.</a:t>
            </a:r>
            <a:endParaRPr kumimoji="0" lang="ar-SA" sz="2800" b="1" i="0" u="none" strike="noStrike" kern="1200" cap="none" spc="0" normalizeH="0" baseline="0" noProof="0" dirty="0">
              <a:ln>
                <a:noFill/>
              </a:ln>
              <a:solidFill>
                <a:srgbClr val="24A9E1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رابط حلقة النقاش متوفر على المنصة التعليمية </a:t>
            </a:r>
            <a:r>
              <a:rPr lang="ar-SA" sz="28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وهو ثابت لجميع حلقات النقاش الخاصة بالمادة.</a:t>
            </a:r>
            <a:endParaRPr kumimoji="0" lang="ar-SA" sz="40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 descr="Midocean 02-03">
            <a:extLst>
              <a:ext uri="{FF2B5EF4-FFF2-40B4-BE49-F238E27FC236}">
                <a16:creationId xmlns:a16="http://schemas.microsoft.com/office/drawing/2014/main" id="{3DD0A357-668B-5A3F-104F-8E2A5FA261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0743" y="-180880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4627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48CDF80-903C-C444-DC23-1B62115CA78D}"/>
              </a:ext>
            </a:extLst>
          </p:cNvPr>
          <p:cNvSpPr txBox="1"/>
          <p:nvPr/>
        </p:nvSpPr>
        <p:spPr>
          <a:xfrm>
            <a:off x="6357861" y="4645126"/>
            <a:ext cx="470028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5400" b="1" dirty="0">
                <a:solidFill>
                  <a:srgbClr val="FFFFFF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حلقات النقاش</a:t>
            </a:r>
            <a:endParaRPr lang="en-US" sz="5400" b="1" dirty="0">
              <a:solidFill>
                <a:srgbClr val="FFFFFF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022777-2789-7257-6A4B-C6462F6657C8}"/>
              </a:ext>
            </a:extLst>
          </p:cNvPr>
          <p:cNvSpPr/>
          <p:nvPr/>
        </p:nvSpPr>
        <p:spPr>
          <a:xfrm>
            <a:off x="1228926" y="1290086"/>
            <a:ext cx="4513221" cy="4420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حضور حلقات النقاش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اختياري</a:t>
            </a:r>
            <a:r>
              <a:rPr lang="ar-SA" sz="2400" b="1" dirty="0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ينصح</a:t>
            </a: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بشدة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الحرص على الحضور لتعزيز المكتسبات العلمية من محتوى المحاضرة.</a:t>
            </a:r>
          </a:p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SA" sz="2400" b="1" dirty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يفضل مشاهدة المحاضرة المسجلة وتلخيصها قبل حضور حلقة النقاش</a:t>
            </a:r>
            <a:r>
              <a:rPr lang="ar-SA" sz="2400" b="1" dirty="0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3DE5DDC2-9C96-06F7-E42A-5D523DF8D5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0743" y="-180880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266597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موعد حلقات النقاش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94ED8C40-D708-DE39-4DF9-5472ADF0CCC5}"/>
              </a:ext>
            </a:extLst>
          </p:cNvPr>
          <p:cNvSpPr txBox="1">
            <a:spLocks/>
          </p:cNvSpPr>
          <p:nvPr/>
        </p:nvSpPr>
        <p:spPr>
          <a:xfrm>
            <a:off x="1128656" y="1513047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اسبوعياً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اليوم والتوقيت متوفر على المنصة التعليمية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</a:t>
            </a:r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92A58BAB-DD13-7737-7DFA-347FC62066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0743" y="-180880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3543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CD62A4-E615-AA2D-2A8A-F5EC3A039075}"/>
              </a:ext>
            </a:extLst>
          </p:cNvPr>
          <p:cNvSpPr/>
          <p:nvPr/>
        </p:nvSpPr>
        <p:spPr>
          <a:xfrm>
            <a:off x="1277022" y="1520459"/>
            <a:ext cx="4465125" cy="393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Short Exams</a:t>
            </a:r>
          </a:p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and</a:t>
            </a:r>
          </a:p>
          <a:p>
            <a:pPr algn="ctr">
              <a:lnSpc>
                <a:spcPct val="200000"/>
              </a:lnSpc>
              <a:defRPr/>
            </a:pPr>
            <a:r>
              <a:rPr lang="en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Final Exams </a:t>
            </a:r>
            <a:endParaRPr lang="en-SA" sz="4400" dirty="0">
              <a:solidFill>
                <a:srgbClr val="002060"/>
              </a:solidFill>
              <a:latin typeface="Arial Rounded MT Bold" panose="020F0704030504030204" pitchFamily="34" charset="0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D58EE70-732F-8ED2-6360-03D7CC2396C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76" t="23877" r="1818" b="4890"/>
          <a:stretch/>
        </p:blipFill>
        <p:spPr>
          <a:xfrm>
            <a:off x="6783431" y="4554903"/>
            <a:ext cx="4533699" cy="1184190"/>
          </a:xfrm>
          <a:prstGeom prst="rect">
            <a:avLst/>
          </a:prstGeom>
        </p:spPr>
      </p:pic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CABEE346-0C10-815A-D0E0-D19D942406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80743" y="-180880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235378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52475" y="1293494"/>
            <a:ext cx="10896599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تعد الإجابة على الاختبار القصير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بمثابة الحضور للطالب.</a:t>
            </a:r>
            <a:endParaRPr kumimoji="0" lang="ar-SA" sz="2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يتكون الاختبار القصير من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٨ أسئلة (٨ درجات).</a:t>
            </a:r>
          </a:p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أمثلة على نوعية أسئلة الاختبار القصير :</a:t>
            </a: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أسئلة صوتية</a:t>
            </a:r>
          </a:p>
          <a:p>
            <a:pPr marL="1371600" lvl="2" indent="-457200" algn="r" rtl="1">
              <a:lnSpc>
                <a:spcPct val="150000"/>
              </a:lnSpc>
              <a:buFont typeface="Calibri" panose="020F0502020204030204" pitchFamily="34" charset="0"/>
              <a:buChar char="⁻"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MCQ</a:t>
            </a:r>
            <a:endParaRPr lang="ar-SA" sz="2400" dirty="0">
              <a:solidFill>
                <a:prstClr val="black">
                  <a:lumMod val="60000"/>
                  <a:lumOff val="40000"/>
                </a:prst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1371600" lvl="2" indent="-457200" algn="r" rtl="1">
              <a:lnSpc>
                <a:spcPct val="150000"/>
              </a:lnSpc>
              <a:buFont typeface="Calibri" panose="020F0502020204030204" pitchFamily="34" charset="0"/>
              <a:buChar char="⁻"/>
              <a:defRPr/>
            </a:pPr>
            <a:r>
              <a:rPr lang="en-US" sz="2400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Matching</a:t>
            </a:r>
            <a:endParaRPr lang="ar-SA" sz="2400" dirty="0">
              <a:solidFill>
                <a:prstClr val="black">
                  <a:lumMod val="60000"/>
                  <a:lumOff val="40000"/>
                </a:prst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1371600" lvl="2" indent="-457200" algn="r" rtl="1">
              <a:lnSpc>
                <a:spcPct val="150000"/>
              </a:lnSpc>
              <a:buFont typeface="Calibri" panose="020F0502020204030204" pitchFamily="34" charset="0"/>
              <a:buChar char="⁻"/>
              <a:defRPr/>
            </a:pPr>
            <a:r>
              <a:rPr lang="en-US" sz="2400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True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&amp; False</a:t>
            </a:r>
            <a:endParaRPr kumimoji="0" lang="ar-SA" sz="24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914400" lvl="1" indent="-457200" algn="r" rt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أسئلة حسابية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9397B8E1-2F3D-3BA3-E7A0-B3A8626222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0743" y="-180880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2966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القصير على المنصة التعليمية </a:t>
            </a:r>
            <a:r>
              <a:rPr lang="en-US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28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10 مساءاً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ويترك لمدة أسبوع ، ثم يغلق في يوم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السبت الذي يليه تمام الساعة 9 مساءً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  <a:endParaRPr lang="ar-SA" sz="2800" b="1" dirty="0">
              <a:solidFill>
                <a:srgbClr val="FF0000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الاختبار القصير (فترة السماحية)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30 دقيقة - عدد المحاولات 1 فقط.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لا يمكن التنقل بين الأسئلة (بمعنى إذا تم الانتقال للسؤال التالي لا يمكن العودة للسؤال السابق).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AA6E6D78-3A11-C147-7024-CBEE9A0AB0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0743" y="-180880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7694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يمكن عمل الاختبار القصير أي وقت من موعد اتاحته يوم السبت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الساعة 10 مساءاً الى السبت التالي 8:30 مساءاً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0A1F6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لماذا 8:30 مساءاً؟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لكي يتم الاستفادة من كامل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الاختبار القصير (فترة السماحية)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30 دقيقة.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كلمة المرور ثابتة لكل الاختبارات وهي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2800" b="1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agree</a:t>
            </a:r>
            <a:r>
              <a:rPr lang="ar-SA" sz="2800" b="1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8BFC562D-DB02-6613-A0A7-E2E4853745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0743" y="-180880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4873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60000"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النهائي على المنصة التعليمية </a:t>
            </a:r>
            <a:r>
              <a:rPr lang="en-US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حسب مواعيد الاختبارات النهائية والتي سيتم الإعلان عنها نهاية الفصل الدراسي.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الاختبار النهائي من </a:t>
            </a:r>
            <a:r>
              <a:rPr lang="ar-SA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20 درجة.</a:t>
            </a:r>
            <a:endParaRPr lang="ar-SA" sz="2800" b="1" dirty="0">
              <a:solidFill>
                <a:schemeClr val="accent1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نوعية أسئلة الاختبار النهائي هي مثل نوعية أسئلة الاختبارات القصيرة.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 النهائي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590CC0C3-1EE8-0106-C197-4C4AAC610A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0743" y="-180880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7136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CD62A4-E615-AA2D-2A8A-F5EC3A039075}"/>
              </a:ext>
            </a:extLst>
          </p:cNvPr>
          <p:cNvSpPr/>
          <p:nvPr/>
        </p:nvSpPr>
        <p:spPr>
          <a:xfrm>
            <a:off x="1277022" y="1520459"/>
            <a:ext cx="4465125" cy="393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Language of Lectures and Exams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64DD1C3-3AD2-F383-BE74-EF345D9825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122" t="8383" r="1904" b="15646"/>
          <a:stretch/>
        </p:blipFill>
        <p:spPr>
          <a:xfrm>
            <a:off x="6672339" y="4595046"/>
            <a:ext cx="4343400" cy="1205473"/>
          </a:xfrm>
          <a:prstGeom prst="rect">
            <a:avLst/>
          </a:prstGeom>
        </p:spPr>
      </p:pic>
      <p:pic>
        <p:nvPicPr>
          <p:cNvPr id="7" name="Picture 6" descr="Midocean 02-03">
            <a:extLst>
              <a:ext uri="{FF2B5EF4-FFF2-40B4-BE49-F238E27FC236}">
                <a16:creationId xmlns:a16="http://schemas.microsoft.com/office/drawing/2014/main" id="{F537BDB7-1099-866C-2CEE-C333D43228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80743" y="-180880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196501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93494"/>
            <a:ext cx="93457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612000" rtlCol="0" anchor="ctr"/>
          <a:lstStyle/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اللغة الأساسية في المحاضرات هي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اللغة الإنجليزية .</a:t>
            </a: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الاختبارات باللغة الإنجليزية مع وجود </a:t>
            </a:r>
            <a:r>
              <a:rPr lang="ar-SA" sz="2800" b="1" dirty="0">
                <a:solidFill>
                  <a:schemeClr val="accent2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ترجمة للسؤال.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لغة المحاضرات والاختبارات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16DF7D64-BC7D-A193-D35F-B229793AFB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0743" y="-180880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8307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819150" y="1397680"/>
            <a:ext cx="5270295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CD62A4-E615-AA2D-2A8A-F5EC3A039075}"/>
              </a:ext>
            </a:extLst>
          </p:cNvPr>
          <p:cNvSpPr/>
          <p:nvPr/>
        </p:nvSpPr>
        <p:spPr>
          <a:xfrm>
            <a:off x="768261" y="1190388"/>
            <a:ext cx="5234709" cy="3240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C0000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PMG 611</a:t>
            </a:r>
          </a:p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Enterprise Risk Management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1D185C7-3FBC-DC49-027B-F74A7A61E6D7}"/>
              </a:ext>
            </a:extLst>
          </p:cNvPr>
          <p:cNvSpPr txBox="1"/>
          <p:nvPr/>
        </p:nvSpPr>
        <p:spPr>
          <a:xfrm>
            <a:off x="6262789" y="4592215"/>
            <a:ext cx="47002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Overview</a:t>
            </a:r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B67468B3-3F0D-1F4B-7D9D-C2A0BCD350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0743" y="-180880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763847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534226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51766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6" y="35810"/>
            <a:ext cx="75579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Overview of Enterprise Risk Management</a:t>
            </a:r>
          </a:p>
          <a:p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7" name="Picture 2" descr="Enterprise Risk Management: Selected Agencies' Experiences Illustrate Good  Practices in Managing Risk | U.S. GAO">
            <a:extLst>
              <a:ext uri="{FF2B5EF4-FFF2-40B4-BE49-F238E27FC236}">
                <a16:creationId xmlns:a16="http://schemas.microsoft.com/office/drawing/2014/main" id="{E6206C5C-EC33-276A-0E09-4B0E4CE6B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825" y="1336554"/>
            <a:ext cx="5067299" cy="5106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56E619D9-B1BB-ADAB-210F-63C8797766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0743" y="-180880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2862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In Enterprise Risk Management, we develop a holistic approach to the identification and management of risks facing an organization, allowing leaders to identify and quantify the risks facing the enterprise. 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This course will present management tools and frameworks to understand and identify risk. 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Emphasis will be placed on how to improve a firm’s risk position, and how to adapt an organization to deal with risk.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In addition, this course discusses issues related to the implementation of risk management systems and compliance with key regulatory requirements, and the importance of Governance, Risk, and Compliance Principles (GRC).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About the Course </a:t>
            </a:r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B810E2CF-420B-DF94-FE1E-92D98F476E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0743" y="-180880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5985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Learning Outcomes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089CFB-E8E5-628D-5E13-3E591F43B6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24"/>
          <a:stretch/>
        </p:blipFill>
        <p:spPr>
          <a:xfrm>
            <a:off x="1637099" y="1212138"/>
            <a:ext cx="8917801" cy="5029636"/>
          </a:xfrm>
          <a:prstGeom prst="rect">
            <a:avLst/>
          </a:prstGeom>
        </p:spPr>
      </p:pic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5E74AC46-3286-7D77-7E95-E379D064EF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0743" y="-180880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6171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ADEF78F-E35E-820E-954A-2C3CE86CAC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7651" y="1283969"/>
            <a:ext cx="8496697" cy="4888433"/>
          </a:xfrm>
          <a:prstGeom prst="rect">
            <a:avLst/>
          </a:prstGeom>
        </p:spPr>
      </p:pic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09B9D133-6423-00E9-CCD0-89A8365EB1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0743" y="-180880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388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525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References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1812D8A-E167-DE05-A3F6-0EF046D58B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3767" y="1356995"/>
            <a:ext cx="1446260" cy="207200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527E0E2-C06A-4ADC-55F9-5181D6AED6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3767" y="3773487"/>
            <a:ext cx="1446260" cy="2175944"/>
          </a:xfrm>
          <a:prstGeom prst="rect">
            <a:avLst/>
          </a:prstGeom>
        </p:spPr>
      </p:pic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16D22903-7B12-C8F1-4FD9-72DC2D0DB2CF}"/>
              </a:ext>
            </a:extLst>
          </p:cNvPr>
          <p:cNvSpPr txBox="1">
            <a:spLocks/>
          </p:cNvSpPr>
          <p:nvPr/>
        </p:nvSpPr>
        <p:spPr>
          <a:xfrm>
            <a:off x="1267957" y="1356831"/>
            <a:ext cx="7010353" cy="450922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dirty="0"/>
              <a:t>COSO Enterprise Risk Management: Establishing Effective Governance, Risk, and Compliance Processes. Robert R. Moeller.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Implementing Enterprise Risk Management: From Methods To Applications. James Lam.</a:t>
            </a:r>
          </a:p>
        </p:txBody>
      </p:sp>
      <p:pic>
        <p:nvPicPr>
          <p:cNvPr id="7" name="Picture 6" descr="Midocean 02-03">
            <a:extLst>
              <a:ext uri="{FF2B5EF4-FFF2-40B4-BE49-F238E27FC236}">
                <a16:creationId xmlns:a16="http://schemas.microsoft.com/office/drawing/2014/main" id="{4E3E2EA8-ABD2-E123-7871-4558121C0C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0743" y="-180880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1656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1BEC5EB-187A-6784-F4D3-4A3D96028374}"/>
              </a:ext>
            </a:extLst>
          </p:cNvPr>
          <p:cNvSpPr txBox="1"/>
          <p:nvPr/>
        </p:nvSpPr>
        <p:spPr>
          <a:xfrm>
            <a:off x="3015326" y="861960"/>
            <a:ext cx="6481762" cy="467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8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دعواتنا لكم بالتوفيق والنجاح</a:t>
            </a:r>
          </a:p>
        </p:txBody>
      </p:sp>
      <p:pic>
        <p:nvPicPr>
          <p:cNvPr id="3" name="Picture 2" descr="Midocean 02-03">
            <a:extLst>
              <a:ext uri="{FF2B5EF4-FFF2-40B4-BE49-F238E27FC236}">
                <a16:creationId xmlns:a16="http://schemas.microsoft.com/office/drawing/2014/main" id="{DB6F68B7-3556-B608-5E82-D3536293B5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80743" y="-180880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9ff3f8230e0902c5df3252404e1caa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f9f8ed74031b467de3098f1cd811136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  <MediaLengthInSeconds xmlns="d13aca44-ef33-4cf4-9980-7f0b00e6eeb9" xsi:nil="true"/>
    <SharedWithUsers xmlns="49100919-8a76-4266-be0c-7dc583902cb4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40889AD8-391B-44CD-9507-4F7D431B80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EF4B214-7B91-4E60-86C3-2F88B83B824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B246F5F-6AF2-46CB-8348-B1D98B61C121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964</TotalTime>
  <Words>672</Words>
  <Application>Microsoft Office PowerPoint</Application>
  <PresentationFormat>Widescreen</PresentationFormat>
  <Paragraphs>117</Paragraphs>
  <Slides>29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43" baseType="lpstr">
      <vt:lpstr>29LT Kaff Semi Bold</vt:lpstr>
      <vt:lpstr>Arial</vt:lpstr>
      <vt:lpstr>Arial Rounded MT Bold</vt:lpstr>
      <vt:lpstr>Calibri</vt:lpstr>
      <vt:lpstr>Calibri Light</vt:lpstr>
      <vt:lpstr>Catamaran</vt:lpstr>
      <vt:lpstr>Corbel</vt:lpstr>
      <vt:lpstr>Roboto Light</vt:lpstr>
      <vt:lpstr>Segoe UI Light</vt:lpstr>
      <vt:lpstr>Tajawal ExtraBold</vt:lpstr>
      <vt:lpstr>Tajawal Medium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dimaa</cp:lastModifiedBy>
  <cp:revision>31</cp:revision>
  <dcterms:created xsi:type="dcterms:W3CDTF">2023-04-29T09:08:23Z</dcterms:created>
  <dcterms:modified xsi:type="dcterms:W3CDTF">2026-08-27T18:18:35Z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Order">
    <vt:lpwstr>14858700.0000000</vt:lpwstr>
  </property>
  <property fmtid="{D5CDD505-2E9C-101B-9397-08002B2CF9AE}" pid="4" name="xd_ProgID">
    <vt:lpwstr/>
  </property>
  <property fmtid="{D5CDD505-2E9C-101B-9397-08002B2CF9AE}" pid="5" name="MediaServiceImageTags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ComplianceAssetId">
    <vt:lpwstr/>
  </property>
  <property fmtid="{D5CDD505-2E9C-101B-9397-08002B2CF9AE}" pid="9" name="TemplateUrl">
    <vt:lpwstr/>
  </property>
  <property fmtid="{D5CDD505-2E9C-101B-9397-08002B2CF9AE}" pid="10" name="_ExtendedDescription">
    <vt:lpwstr/>
  </property>
  <property fmtid="{D5CDD505-2E9C-101B-9397-08002B2CF9AE}" pid="11" name="TriggerFlowInfo">
    <vt:lpwstr/>
  </property>
  <property fmtid="{D5CDD505-2E9C-101B-9397-08002B2CF9AE}" pid="12" name="xd_Signature">
    <vt:lpwstr/>
  </property>
</Properties>
</file>