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53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A6C52-85E3-4894-A39A-7BE64BF1545F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71C0A-40A6-4826-AF2A-8EB18348E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67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6B52-B9B9-42C3-B88C-FB91D4EDAAA2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1476B-8E13-4210-BF68-305A595BF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91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408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14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13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470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056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628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98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06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56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99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991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988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879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98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482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882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467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2377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7100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9211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6141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078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531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935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3172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8289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0074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1306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1173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310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571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439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33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07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56B52-B9B9-42C3-B88C-FB91D4EDAAA2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1476B-8E13-4210-BF68-305A595BF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68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2025-08-15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0990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2025-08-15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9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4971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10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3079117"/>
            <a:ext cx="57040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10:  Network Security 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Network Security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Network Security tools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Firewalls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Firewall types and configurations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what is the firewall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Illustrate Types of firewall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Compare between firewall types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firewall configurations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Define what firewalls can-and can’t block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47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6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50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2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4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7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8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0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75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3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3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974736-810A-96D8-DE52-0DDF43F07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210"/>
            <a:ext cx="1219200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4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5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0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1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8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4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5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32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8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1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3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5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2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9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54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1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01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4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5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4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50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4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3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5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98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99</Words>
  <Application>Microsoft Office PowerPoint</Application>
  <PresentationFormat>Widescreen</PresentationFormat>
  <Paragraphs>27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3</cp:revision>
  <dcterms:created xsi:type="dcterms:W3CDTF">2024-08-10T13:14:37Z</dcterms:created>
  <dcterms:modified xsi:type="dcterms:W3CDTF">2025-08-15T06:47:24Z</dcterms:modified>
</cp:coreProperties>
</file>