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96" r:id="rId5"/>
    <p:sldId id="497" r:id="rId6"/>
    <p:sldId id="313" r:id="rId7"/>
    <p:sldId id="518" r:id="rId8"/>
    <p:sldId id="271" r:id="rId9"/>
    <p:sldId id="535" r:id="rId10"/>
    <p:sldId id="306" r:id="rId11"/>
    <p:sldId id="536" r:id="rId12"/>
    <p:sldId id="551" r:id="rId13"/>
    <p:sldId id="537" r:id="rId14"/>
    <p:sldId id="538" r:id="rId15"/>
    <p:sldId id="539" r:id="rId16"/>
    <p:sldId id="545" r:id="rId17"/>
    <p:sldId id="546" r:id="rId18"/>
    <p:sldId id="541" r:id="rId19"/>
    <p:sldId id="540" r:id="rId20"/>
    <p:sldId id="527" r:id="rId21"/>
    <p:sldId id="528" r:id="rId22"/>
    <p:sldId id="547" r:id="rId23"/>
    <p:sldId id="548" r:id="rId24"/>
    <p:sldId id="549" r:id="rId25"/>
    <p:sldId id="550" r:id="rId26"/>
    <p:sldId id="552" r:id="rId27"/>
    <p:sldId id="553" r:id="rId28"/>
    <p:sldId id="515" r:id="rId29"/>
    <p:sldId id="542" r:id="rId30"/>
    <p:sldId id="543" r:id="rId31"/>
    <p:sldId id="544" r:id="rId32"/>
    <p:sldId id="530" r:id="rId33"/>
    <p:sldId id="529" r:id="rId34"/>
    <p:sldId id="557" r:id="rId35"/>
    <p:sldId id="516" r:id="rId36"/>
    <p:sldId id="554" r:id="rId37"/>
    <p:sldId id="555" r:id="rId38"/>
    <p:sldId id="311" r:id="rId39"/>
    <p:sldId id="556" r:id="rId40"/>
    <p:sldId id="517" r:id="rId41"/>
    <p:sldId id="519" r:id="rId42"/>
    <p:sldId id="558" r:id="rId43"/>
    <p:sldId id="559" r:id="rId44"/>
    <p:sldId id="560" r:id="rId45"/>
    <p:sldId id="561" r:id="rId46"/>
    <p:sldId id="562" r:id="rId47"/>
    <p:sldId id="563" r:id="rId48"/>
    <p:sldId id="564" r:id="rId49"/>
    <p:sldId id="565" r:id="rId50"/>
    <p:sldId id="566" r:id="rId51"/>
    <p:sldId id="567" r:id="rId52"/>
    <p:sldId id="568" r:id="rId53"/>
    <p:sldId id="532" r:id="rId54"/>
    <p:sldId id="569" r:id="rId55"/>
    <p:sldId id="520" r:id="rId56"/>
    <p:sldId id="570" r:id="rId57"/>
    <p:sldId id="571" r:id="rId58"/>
    <p:sldId id="572" r:id="rId59"/>
    <p:sldId id="256"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518"/>
            <p14:sldId id="271"/>
            <p14:sldId id="535"/>
            <p14:sldId id="306"/>
            <p14:sldId id="536"/>
            <p14:sldId id="551"/>
            <p14:sldId id="537"/>
            <p14:sldId id="538"/>
            <p14:sldId id="539"/>
            <p14:sldId id="545"/>
            <p14:sldId id="546"/>
            <p14:sldId id="541"/>
            <p14:sldId id="540"/>
            <p14:sldId id="527"/>
            <p14:sldId id="528"/>
            <p14:sldId id="547"/>
            <p14:sldId id="548"/>
            <p14:sldId id="549"/>
            <p14:sldId id="550"/>
            <p14:sldId id="552"/>
            <p14:sldId id="553"/>
            <p14:sldId id="515"/>
            <p14:sldId id="542"/>
            <p14:sldId id="543"/>
            <p14:sldId id="544"/>
            <p14:sldId id="530"/>
            <p14:sldId id="529"/>
            <p14:sldId id="557"/>
            <p14:sldId id="516"/>
            <p14:sldId id="554"/>
            <p14:sldId id="555"/>
            <p14:sldId id="311"/>
            <p14:sldId id="556"/>
            <p14:sldId id="517"/>
            <p14:sldId id="519"/>
            <p14:sldId id="558"/>
            <p14:sldId id="559"/>
            <p14:sldId id="560"/>
            <p14:sldId id="561"/>
            <p14:sldId id="562"/>
            <p14:sldId id="563"/>
            <p14:sldId id="564"/>
            <p14:sldId id="565"/>
            <p14:sldId id="566"/>
            <p14:sldId id="567"/>
            <p14:sldId id="568"/>
            <p14:sldId id="532"/>
            <p14:sldId id="569"/>
            <p14:sldId id="520"/>
            <p14:sldId id="570"/>
            <p14:sldId id="571"/>
            <p14:sldId id="57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Bothaina Mahmoud Fouad" userId="6337026b70b72472" providerId="LiveId" clId="{219E1C81-D84A-43DC-8283-24C670CE345E}"/>
    <pc:docChg chg="undo custSel addSld delSld modSld sldOrd modSection">
      <pc:chgData name="Bothaina Mahmoud Fouad" userId="6337026b70b72472" providerId="LiveId" clId="{219E1C81-D84A-43DC-8283-24C670CE345E}" dt="2025-01-16T13:19:02.735" v="341" actId="1076"/>
      <pc:docMkLst>
        <pc:docMk/>
      </pc:docMkLst>
      <pc:sldChg chg="addSp delSp modSp del mod">
        <pc:chgData name="Bothaina Mahmoud Fouad" userId="6337026b70b72472" providerId="LiveId" clId="{219E1C81-D84A-43DC-8283-24C670CE345E}" dt="2025-01-16T12:28:27.077" v="89" actId="47"/>
        <pc:sldMkLst>
          <pc:docMk/>
          <pc:sldMk cId="4039291802" sldId="276"/>
        </pc:sldMkLst>
        <pc:spChg chg="add del">
          <ac:chgData name="Bothaina Mahmoud Fouad" userId="6337026b70b72472" providerId="LiveId" clId="{219E1C81-D84A-43DC-8283-24C670CE345E}" dt="2025-01-16T12:24:32.363" v="41" actId="478"/>
          <ac:spMkLst>
            <pc:docMk/>
            <pc:sldMk cId="4039291802" sldId="276"/>
            <ac:spMk id="2" creationId="{3ADD7ED6-6AA4-2AFF-08D5-88F5E6CE908D}"/>
          </ac:spMkLst>
        </pc:spChg>
        <pc:spChg chg="del mod">
          <ac:chgData name="Bothaina Mahmoud Fouad" userId="6337026b70b72472" providerId="LiveId" clId="{219E1C81-D84A-43DC-8283-24C670CE345E}" dt="2025-01-16T12:27:18.117" v="70"/>
          <ac:spMkLst>
            <pc:docMk/>
            <pc:sldMk cId="4039291802" sldId="276"/>
            <ac:spMk id="3" creationId="{00000000-0000-0000-0000-000000000000}"/>
          </ac:spMkLst>
        </pc:spChg>
        <pc:spChg chg="del">
          <ac:chgData name="Bothaina Mahmoud Fouad" userId="6337026b70b72472" providerId="LiveId" clId="{219E1C81-D84A-43DC-8283-24C670CE345E}" dt="2025-01-16T12:24:29.184" v="39" actId="478"/>
          <ac:spMkLst>
            <pc:docMk/>
            <pc:sldMk cId="4039291802" sldId="276"/>
            <ac:spMk id="25" creationId="{00000000-0000-0000-0000-000000000000}"/>
          </ac:spMkLst>
        </pc:spChg>
        <pc:picChg chg="add del mod modCrop">
          <ac:chgData name="Bothaina Mahmoud Fouad" userId="6337026b70b72472" providerId="LiveId" clId="{219E1C81-D84A-43DC-8283-24C670CE345E}" dt="2025-01-16T12:26:17.635" v="50" actId="21"/>
          <ac:picMkLst>
            <pc:docMk/>
            <pc:sldMk cId="4039291802" sldId="276"/>
            <ac:picMk id="6" creationId="{88A758AC-E826-C8CC-613A-95FD27A7D1A7}"/>
          </ac:picMkLst>
        </pc:picChg>
        <pc:picChg chg="del">
          <ac:chgData name="Bothaina Mahmoud Fouad" userId="6337026b70b72472" providerId="LiveId" clId="{219E1C81-D84A-43DC-8283-24C670CE345E}" dt="2025-01-16T12:13:12.764" v="1" actId="478"/>
          <ac:picMkLst>
            <pc:docMk/>
            <pc:sldMk cId="4039291802" sldId="276"/>
            <ac:picMk id="2050" creationId="{A49EC0BB-D842-04BD-4BCE-902A38030A69}"/>
          </ac:picMkLst>
        </pc:picChg>
      </pc:sldChg>
      <pc:sldChg chg="modSp mod ord">
        <pc:chgData name="Bothaina Mahmoud Fouad" userId="6337026b70b72472" providerId="LiveId" clId="{219E1C81-D84A-43DC-8283-24C670CE345E}" dt="2025-01-16T13:15:18.286" v="254" actId="20577"/>
        <pc:sldMkLst>
          <pc:docMk/>
          <pc:sldMk cId="1376410487" sldId="516"/>
        </pc:sldMkLst>
        <pc:spChg chg="mod">
          <ac:chgData name="Bothaina Mahmoud Fouad" userId="6337026b70b72472" providerId="LiveId" clId="{219E1C81-D84A-43DC-8283-24C670CE345E}" dt="2025-01-16T13:15:18.286" v="254" actId="20577"/>
          <ac:spMkLst>
            <pc:docMk/>
            <pc:sldMk cId="1376410487" sldId="516"/>
            <ac:spMk id="48" creationId="{BB65E051-1943-2A44-1D41-D405450CC22D}"/>
          </ac:spMkLst>
        </pc:spChg>
      </pc:sldChg>
      <pc:sldChg chg="addSp delSp modSp mod">
        <pc:chgData name="Bothaina Mahmoud Fouad" userId="6337026b70b72472" providerId="LiveId" clId="{219E1C81-D84A-43DC-8283-24C670CE345E}" dt="2025-01-16T13:11:30.039" v="229"/>
        <pc:sldMkLst>
          <pc:docMk/>
          <pc:sldMk cId="3727503794" sldId="529"/>
        </pc:sldMkLst>
        <pc:spChg chg="mod">
          <ac:chgData name="Bothaina Mahmoud Fouad" userId="6337026b70b72472" providerId="LiveId" clId="{219E1C81-D84A-43DC-8283-24C670CE345E}" dt="2025-01-16T13:11:28.406" v="227" actId="122"/>
          <ac:spMkLst>
            <pc:docMk/>
            <pc:sldMk cId="3727503794" sldId="529"/>
            <ac:spMk id="25" creationId="{4B070D05-CD41-DDC6-B20C-93D2CC1ED0B6}"/>
          </ac:spMkLst>
        </pc:spChg>
        <pc:spChg chg="del mod">
          <ac:chgData name="Bothaina Mahmoud Fouad" userId="6337026b70b72472" providerId="LiveId" clId="{219E1C81-D84A-43DC-8283-24C670CE345E}" dt="2025-01-16T13:11:30.039" v="229"/>
          <ac:spMkLst>
            <pc:docMk/>
            <pc:sldMk cId="3727503794" sldId="529"/>
            <ac:spMk id="31" creationId="{36A26F1D-6B16-66CE-1075-CB62A2709483}"/>
          </ac:spMkLst>
        </pc:spChg>
        <pc:picChg chg="add mod">
          <ac:chgData name="Bothaina Mahmoud Fouad" userId="6337026b70b72472" providerId="LiveId" clId="{219E1C81-D84A-43DC-8283-24C670CE345E}" dt="2025-01-16T13:10:45.348" v="205" actId="14100"/>
          <ac:picMkLst>
            <pc:docMk/>
            <pc:sldMk cId="3727503794" sldId="529"/>
            <ac:picMk id="3" creationId="{78D8A656-F36F-EEF1-6C82-B0699D9678AE}"/>
          </ac:picMkLst>
        </pc:picChg>
        <pc:picChg chg="add del">
          <ac:chgData name="Bothaina Mahmoud Fouad" userId="6337026b70b72472" providerId="LiveId" clId="{219E1C81-D84A-43DC-8283-24C670CE345E}" dt="2025-01-16T13:10:29.350" v="198" actId="21"/>
          <ac:picMkLst>
            <pc:docMk/>
            <pc:sldMk cId="3727503794" sldId="529"/>
            <ac:picMk id="2050" creationId="{78D8A656-F36F-EEF1-6C82-B0699D9678AE}"/>
          </ac:picMkLst>
        </pc:picChg>
      </pc:sldChg>
      <pc:sldChg chg="addSp delSp modSp mod ord">
        <pc:chgData name="Bothaina Mahmoud Fouad" userId="6337026b70b72472" providerId="LiveId" clId="{219E1C81-D84A-43DC-8283-24C670CE345E}" dt="2025-01-16T13:12:38.741" v="245" actId="1076"/>
        <pc:sldMkLst>
          <pc:docMk/>
          <pc:sldMk cId="46216880" sldId="530"/>
        </pc:sldMkLst>
        <pc:spChg chg="del">
          <ac:chgData name="Bothaina Mahmoud Fouad" userId="6337026b70b72472" providerId="LiveId" clId="{219E1C81-D84A-43DC-8283-24C670CE345E}" dt="2025-01-16T13:12:32.430" v="242" actId="478"/>
          <ac:spMkLst>
            <pc:docMk/>
            <pc:sldMk cId="46216880" sldId="530"/>
            <ac:spMk id="25" creationId="{1D693CFD-6371-51DC-F427-0DB01AD1BE78}"/>
          </ac:spMkLst>
        </pc:spChg>
        <pc:spChg chg="del mod">
          <ac:chgData name="Bothaina Mahmoud Fouad" userId="6337026b70b72472" providerId="LiveId" clId="{219E1C81-D84A-43DC-8283-24C670CE345E}" dt="2025-01-16T13:12:23.801" v="238"/>
          <ac:spMkLst>
            <pc:docMk/>
            <pc:sldMk cId="46216880" sldId="530"/>
            <ac:spMk id="31" creationId="{E5B0FAC3-0014-D992-5F75-61EA647F339B}"/>
          </ac:spMkLst>
        </pc:spChg>
        <pc:spChg chg="del">
          <ac:chgData name="Bothaina Mahmoud Fouad" userId="6337026b70b72472" providerId="LiveId" clId="{219E1C81-D84A-43DC-8283-24C670CE345E}" dt="2025-01-16T13:12:34.081" v="243" actId="478"/>
          <ac:spMkLst>
            <pc:docMk/>
            <pc:sldMk cId="46216880" sldId="530"/>
            <ac:spMk id="32" creationId="{8F267F20-1E6D-E8E4-977A-D8F5E6E3B136}"/>
          </ac:spMkLst>
        </pc:spChg>
        <pc:spChg chg="del">
          <ac:chgData name="Bothaina Mahmoud Fouad" userId="6337026b70b72472" providerId="LiveId" clId="{219E1C81-D84A-43DC-8283-24C670CE345E}" dt="2025-01-16T13:12:23.797" v="236" actId="478"/>
          <ac:spMkLst>
            <pc:docMk/>
            <pc:sldMk cId="46216880" sldId="530"/>
            <ac:spMk id="33" creationId="{074EF3CD-61E8-2B58-36D4-0A00B57697FC}"/>
          </ac:spMkLst>
        </pc:spChg>
        <pc:spChg chg="del">
          <ac:chgData name="Bothaina Mahmoud Fouad" userId="6337026b70b72472" providerId="LiveId" clId="{219E1C81-D84A-43DC-8283-24C670CE345E}" dt="2025-01-16T13:12:26.191" v="239" actId="478"/>
          <ac:spMkLst>
            <pc:docMk/>
            <pc:sldMk cId="46216880" sldId="530"/>
            <ac:spMk id="34" creationId="{0A64D9E8-C51C-19E0-5E91-D2F2491252EF}"/>
          </ac:spMkLst>
        </pc:spChg>
        <pc:picChg chg="add mod">
          <ac:chgData name="Bothaina Mahmoud Fouad" userId="6337026b70b72472" providerId="LiveId" clId="{219E1C81-D84A-43DC-8283-24C670CE345E}" dt="2025-01-16T13:12:38.741" v="245" actId="1076"/>
          <ac:picMkLst>
            <pc:docMk/>
            <pc:sldMk cId="46216880" sldId="530"/>
            <ac:picMk id="3" creationId="{B317867C-DC63-386C-EACF-AC7BCF9121C8}"/>
          </ac:picMkLst>
        </pc:picChg>
      </pc:sldChg>
      <pc:sldChg chg="addSp delSp modSp add mod">
        <pc:chgData name="Bothaina Mahmoud Fouad" userId="6337026b70b72472" providerId="LiveId" clId="{219E1C81-D84A-43DC-8283-24C670CE345E}" dt="2025-01-16T12:38:36.096" v="196" actId="404"/>
        <pc:sldMkLst>
          <pc:docMk/>
          <pc:sldMk cId="3593552042" sldId="552"/>
        </pc:sldMkLst>
        <pc:spChg chg="mod">
          <ac:chgData name="Bothaina Mahmoud Fouad" userId="6337026b70b72472" providerId="LiveId" clId="{219E1C81-D84A-43DC-8283-24C670CE345E}" dt="2025-01-16T12:34:51.596" v="183" actId="1076"/>
          <ac:spMkLst>
            <pc:docMk/>
            <pc:sldMk cId="3593552042" sldId="552"/>
            <ac:spMk id="3" creationId="{EF66069B-33B2-E171-0600-0AB9BBDACD84}"/>
          </ac:spMkLst>
        </pc:spChg>
        <pc:spChg chg="mod">
          <ac:chgData name="Bothaina Mahmoud Fouad" userId="6337026b70b72472" providerId="LiveId" clId="{219E1C81-D84A-43DC-8283-24C670CE345E}" dt="2025-01-16T12:34:08.929" v="175" actId="1076"/>
          <ac:spMkLst>
            <pc:docMk/>
            <pc:sldMk cId="3593552042" sldId="552"/>
            <ac:spMk id="5" creationId="{92581599-4811-CCF4-4BF7-6D41DB26C782}"/>
          </ac:spMkLst>
        </pc:spChg>
        <pc:spChg chg="del mod">
          <ac:chgData name="Bothaina Mahmoud Fouad" userId="6337026b70b72472" providerId="LiveId" clId="{219E1C81-D84A-43DC-8283-24C670CE345E}" dt="2025-01-16T12:34:03.021" v="174" actId="478"/>
          <ac:spMkLst>
            <pc:docMk/>
            <pc:sldMk cId="3593552042" sldId="552"/>
            <ac:spMk id="25" creationId="{67A1936D-CE32-DF03-D159-AABF435E5A1D}"/>
          </ac:spMkLst>
        </pc:spChg>
        <pc:graphicFrameChg chg="add mod modGraphic">
          <ac:chgData name="Bothaina Mahmoud Fouad" userId="6337026b70b72472" providerId="LiveId" clId="{219E1C81-D84A-43DC-8283-24C670CE345E}" dt="2025-01-16T12:38:36.096" v="196" actId="404"/>
          <ac:graphicFrameMkLst>
            <pc:docMk/>
            <pc:sldMk cId="3593552042" sldId="552"/>
            <ac:graphicFrameMk id="2" creationId="{B3CCF13A-0A61-4D16-202A-8B776F4E6FD5}"/>
          </ac:graphicFrameMkLst>
        </pc:graphicFrameChg>
        <pc:picChg chg="add mod">
          <ac:chgData name="Bothaina Mahmoud Fouad" userId="6337026b70b72472" providerId="LiveId" clId="{219E1C81-D84A-43DC-8283-24C670CE345E}" dt="2025-01-16T12:34:40.940" v="181" actId="1076"/>
          <ac:picMkLst>
            <pc:docMk/>
            <pc:sldMk cId="3593552042" sldId="552"/>
            <ac:picMk id="6" creationId="{88A758AC-E826-C8CC-613A-95FD27A7D1A7}"/>
          </ac:picMkLst>
        </pc:picChg>
        <pc:picChg chg="del">
          <ac:chgData name="Bothaina Mahmoud Fouad" userId="6337026b70b72472" providerId="LiveId" clId="{219E1C81-D84A-43DC-8283-24C670CE345E}" dt="2025-01-16T12:26:14.051" v="49" actId="478"/>
          <ac:picMkLst>
            <pc:docMk/>
            <pc:sldMk cId="3593552042" sldId="552"/>
            <ac:picMk id="2050" creationId="{DA2B05E8-6FAC-5B51-2382-4322A3C1D9BB}"/>
          </ac:picMkLst>
        </pc:picChg>
      </pc:sldChg>
      <pc:sldChg chg="add">
        <pc:chgData name="Bothaina Mahmoud Fouad" userId="6337026b70b72472" providerId="LiveId" clId="{219E1C81-D84A-43DC-8283-24C670CE345E}" dt="2025-01-16T12:26:03.127" v="48"/>
        <pc:sldMkLst>
          <pc:docMk/>
          <pc:sldMk cId="800602553" sldId="553"/>
        </pc:sldMkLst>
      </pc:sldChg>
      <pc:sldChg chg="delSp modSp add mod">
        <pc:chgData name="Bothaina Mahmoud Fouad" userId="6337026b70b72472" providerId="LiveId" clId="{219E1C81-D84A-43DC-8283-24C670CE345E}" dt="2025-01-16T13:16:44.883" v="274" actId="1076"/>
        <pc:sldMkLst>
          <pc:docMk/>
          <pc:sldMk cId="2075357646" sldId="554"/>
        </pc:sldMkLst>
        <pc:spChg chg="mod">
          <ac:chgData name="Bothaina Mahmoud Fouad" userId="6337026b70b72472" providerId="LiveId" clId="{219E1C81-D84A-43DC-8283-24C670CE345E}" dt="2025-01-16T13:16:44.883" v="274" actId="1076"/>
          <ac:spMkLst>
            <pc:docMk/>
            <pc:sldMk cId="2075357646" sldId="554"/>
            <ac:spMk id="3" creationId="{1FBA951B-A867-EB8E-C86F-DCAE4CADE155}"/>
          </ac:spMkLst>
        </pc:spChg>
        <pc:spChg chg="del">
          <ac:chgData name="Bothaina Mahmoud Fouad" userId="6337026b70b72472" providerId="LiveId" clId="{219E1C81-D84A-43DC-8283-24C670CE345E}" dt="2025-01-16T13:16:25.461" v="269" actId="478"/>
          <ac:spMkLst>
            <pc:docMk/>
            <pc:sldMk cId="2075357646" sldId="554"/>
            <ac:spMk id="5" creationId="{DC14BAEA-86F7-AACE-7A83-7B9E6E32D566}"/>
          </ac:spMkLst>
        </pc:spChg>
        <pc:spChg chg="del">
          <ac:chgData name="Bothaina Mahmoud Fouad" userId="6337026b70b72472" providerId="LiveId" clId="{219E1C81-D84A-43DC-8283-24C670CE345E}" dt="2025-01-16T13:16:24.279" v="268" actId="478"/>
          <ac:spMkLst>
            <pc:docMk/>
            <pc:sldMk cId="2075357646" sldId="554"/>
            <ac:spMk id="6" creationId="{B013C697-911E-1041-BA1A-AF8137AC6C6E}"/>
          </ac:spMkLst>
        </pc:spChg>
        <pc:spChg chg="del">
          <ac:chgData name="Bothaina Mahmoud Fouad" userId="6337026b70b72472" providerId="LiveId" clId="{219E1C81-D84A-43DC-8283-24C670CE345E}" dt="2025-01-16T13:16:21.390" v="267" actId="478"/>
          <ac:spMkLst>
            <pc:docMk/>
            <pc:sldMk cId="2075357646" sldId="554"/>
            <ac:spMk id="10" creationId="{879CC785-93AD-2753-F416-FFBEEADADADF}"/>
          </ac:spMkLst>
        </pc:spChg>
        <pc:spChg chg="mod">
          <ac:chgData name="Bothaina Mahmoud Fouad" userId="6337026b70b72472" providerId="LiveId" clId="{219E1C81-D84A-43DC-8283-24C670CE345E}" dt="2025-01-16T13:16:40.738" v="272" actId="1076"/>
          <ac:spMkLst>
            <pc:docMk/>
            <pc:sldMk cId="2075357646" sldId="554"/>
            <ac:spMk id="48" creationId="{B4222CD1-0A46-0CA0-99CE-7E857512F58E}"/>
          </ac:spMkLst>
        </pc:spChg>
      </pc:sldChg>
      <pc:sldChg chg="delSp modSp add mod">
        <pc:chgData name="Bothaina Mahmoud Fouad" userId="6337026b70b72472" providerId="LiveId" clId="{219E1C81-D84A-43DC-8283-24C670CE345E}" dt="2025-01-16T13:17:42.770" v="281" actId="113"/>
        <pc:sldMkLst>
          <pc:docMk/>
          <pc:sldMk cId="4170982624" sldId="555"/>
        </pc:sldMkLst>
        <pc:spChg chg="del">
          <ac:chgData name="Bothaina Mahmoud Fouad" userId="6337026b70b72472" providerId="LiveId" clId="{219E1C81-D84A-43DC-8283-24C670CE345E}" dt="2025-01-16T13:17:34.803" v="280" actId="478"/>
          <ac:spMkLst>
            <pc:docMk/>
            <pc:sldMk cId="4170982624" sldId="555"/>
            <ac:spMk id="3" creationId="{D7984BF8-7BBD-FB46-2A4C-014D85A8DF1C}"/>
          </ac:spMkLst>
        </pc:spChg>
        <pc:spChg chg="mod">
          <ac:chgData name="Bothaina Mahmoud Fouad" userId="6337026b70b72472" providerId="LiveId" clId="{219E1C81-D84A-43DC-8283-24C670CE345E}" dt="2025-01-16T13:17:42.770" v="281" actId="113"/>
          <ac:spMkLst>
            <pc:docMk/>
            <pc:sldMk cId="4170982624" sldId="555"/>
            <ac:spMk id="48" creationId="{2F7E30AC-2B3B-2EBB-614B-489A006C318B}"/>
          </ac:spMkLst>
        </pc:spChg>
      </pc:sldChg>
      <pc:sldChg chg="modSp add mod ord">
        <pc:chgData name="Bothaina Mahmoud Fouad" userId="6337026b70b72472" providerId="LiveId" clId="{219E1C81-D84A-43DC-8283-24C670CE345E}" dt="2025-01-16T13:19:02.735" v="341" actId="1076"/>
        <pc:sldMkLst>
          <pc:docMk/>
          <pc:sldMk cId="3386356355" sldId="556"/>
        </pc:sldMkLst>
        <pc:spChg chg="mod">
          <ac:chgData name="Bothaina Mahmoud Fouad" userId="6337026b70b72472" providerId="LiveId" clId="{219E1C81-D84A-43DC-8283-24C670CE345E}" dt="2025-01-16T13:19:02.735" v="341" actId="1076"/>
          <ac:spMkLst>
            <pc:docMk/>
            <pc:sldMk cId="3386356355" sldId="556"/>
            <ac:spMk id="13" creationId="{77FAA1B8-6F16-D3FD-9F3A-15BB3536E00F}"/>
          </ac:spMkLst>
        </pc:spChg>
        <pc:grpChg chg="mod">
          <ac:chgData name="Bothaina Mahmoud Fouad" userId="6337026b70b72472" providerId="LiveId" clId="{219E1C81-D84A-43DC-8283-24C670CE345E}" dt="2025-01-16T13:18:42.976" v="337" actId="14100"/>
          <ac:grpSpMkLst>
            <pc:docMk/>
            <pc:sldMk cId="3386356355" sldId="556"/>
            <ac:grpSpMk id="4" creationId="{11D66A8B-D010-7E1D-C44C-B5BDD3E1C40F}"/>
          </ac:grpSpMkLst>
        </pc:grpChg>
        <pc:grpChg chg="mod">
          <ac:chgData name="Bothaina Mahmoud Fouad" userId="6337026b70b72472" providerId="LiveId" clId="{219E1C81-D84A-43DC-8283-24C670CE345E}" dt="2025-01-16T13:18:48.698" v="338" actId="14100"/>
          <ac:grpSpMkLst>
            <pc:docMk/>
            <pc:sldMk cId="3386356355" sldId="556"/>
            <ac:grpSpMk id="16" creationId="{E5E05006-EED1-1C85-EBB6-B23AC9BB3E6E}"/>
          </ac:grpSpMkLst>
        </pc:grp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chgInfo>
</file>

<file path=ppt/diagrams/_rels/data2.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B6ECE9-A707-496A-869B-06301789BA0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FEA2510C-6503-4599-B59A-51A05BAB6B78}">
      <dgm:prSet phldrT="[Text]" phldr="1"/>
      <dgm:spPr/>
      <dgm:t>
        <a:bodyPr/>
        <a:lstStyle/>
        <a:p>
          <a:pPr rtl="1"/>
          <a:endParaRPr lang="ar-EG"/>
        </a:p>
      </dgm:t>
    </dgm:pt>
    <dgm:pt modelId="{486A192B-5E09-4E23-A0D6-AEB787AA5714}" type="parTrans" cxnId="{AF8A9A73-E78F-4BA6-8AE7-091A20C54CAE}">
      <dgm:prSet/>
      <dgm:spPr/>
      <dgm:t>
        <a:bodyPr/>
        <a:lstStyle/>
        <a:p>
          <a:pPr rtl="1"/>
          <a:endParaRPr lang="ar-EG"/>
        </a:p>
      </dgm:t>
    </dgm:pt>
    <dgm:pt modelId="{8FAAD7F8-4330-4A07-A738-4D28CEBEEE97}" type="sibTrans" cxnId="{AF8A9A73-E78F-4BA6-8AE7-091A20C54CAE}">
      <dgm:prSet/>
      <dgm:spPr/>
      <dgm:t>
        <a:bodyPr/>
        <a:lstStyle/>
        <a:p>
          <a:pPr rtl="1"/>
          <a:endParaRPr lang="ar-EG"/>
        </a:p>
      </dgm:t>
    </dgm:pt>
    <dgm:pt modelId="{BAD0E939-A4FC-47BE-81F8-B2279FF48428}">
      <dgm:prSet phldrT="[Text]"/>
      <dgm:spPr/>
      <dgm:t>
        <a:bodyPr/>
        <a:lstStyle/>
        <a:p>
          <a:pPr algn="ctr" rtl="0"/>
          <a:r>
            <a:rPr lang="en-US" altLang="ar-EG" dirty="0"/>
            <a:t>Listen effectively</a:t>
          </a:r>
          <a:endParaRPr lang="ar-EG" dirty="0"/>
        </a:p>
      </dgm:t>
    </dgm:pt>
    <dgm:pt modelId="{53E76BA1-3717-4E5E-8E27-DCA254A2F640}" type="parTrans" cxnId="{CC841DDE-47C6-4D52-96B6-CCE8574D1999}">
      <dgm:prSet/>
      <dgm:spPr/>
      <dgm:t>
        <a:bodyPr/>
        <a:lstStyle/>
        <a:p>
          <a:pPr rtl="1"/>
          <a:endParaRPr lang="ar-EG"/>
        </a:p>
      </dgm:t>
    </dgm:pt>
    <dgm:pt modelId="{10788601-E271-422C-B9BC-F95AF01989DD}" type="sibTrans" cxnId="{CC841DDE-47C6-4D52-96B6-CCE8574D1999}">
      <dgm:prSet/>
      <dgm:spPr/>
      <dgm:t>
        <a:bodyPr/>
        <a:lstStyle/>
        <a:p>
          <a:pPr rtl="1"/>
          <a:endParaRPr lang="ar-EG"/>
        </a:p>
      </dgm:t>
    </dgm:pt>
    <dgm:pt modelId="{F2B22AAF-0E1E-43B7-AD57-401C55335A74}">
      <dgm:prSet phldrT="[Text]" phldr="1"/>
      <dgm:spPr/>
      <dgm:t>
        <a:bodyPr/>
        <a:lstStyle/>
        <a:p>
          <a:pPr rtl="1"/>
          <a:endParaRPr lang="ar-EG"/>
        </a:p>
      </dgm:t>
    </dgm:pt>
    <dgm:pt modelId="{14ADF2D1-D066-4591-A6AF-D1E2E6AB8CD4}" type="parTrans" cxnId="{614BADAA-0509-4814-8988-9F2EA39E7271}">
      <dgm:prSet/>
      <dgm:spPr/>
      <dgm:t>
        <a:bodyPr/>
        <a:lstStyle/>
        <a:p>
          <a:pPr rtl="1"/>
          <a:endParaRPr lang="ar-EG"/>
        </a:p>
      </dgm:t>
    </dgm:pt>
    <dgm:pt modelId="{AD2D892F-5E8A-44D4-9211-13FECDA62571}" type="sibTrans" cxnId="{614BADAA-0509-4814-8988-9F2EA39E7271}">
      <dgm:prSet/>
      <dgm:spPr/>
      <dgm:t>
        <a:bodyPr/>
        <a:lstStyle/>
        <a:p>
          <a:pPr rtl="1"/>
          <a:endParaRPr lang="ar-EG"/>
        </a:p>
      </dgm:t>
    </dgm:pt>
    <dgm:pt modelId="{C8E24E02-4CE2-4092-A53E-857C0DF79DAD}">
      <dgm:prSet phldrT="[Text]"/>
      <dgm:spPr/>
      <dgm:t>
        <a:bodyPr/>
        <a:lstStyle/>
        <a:p>
          <a:pPr algn="ctr" rtl="0"/>
          <a:r>
            <a:rPr lang="en-US" altLang="ar-EG" dirty="0"/>
            <a:t>Encourage teamwork and participation</a:t>
          </a:r>
          <a:endParaRPr lang="ar-EG" dirty="0"/>
        </a:p>
      </dgm:t>
    </dgm:pt>
    <dgm:pt modelId="{5A976CB8-00A2-48C9-B580-D2442C500992}" type="parTrans" cxnId="{819049B2-A6C4-4697-96C5-4012B48E0F5F}">
      <dgm:prSet/>
      <dgm:spPr/>
      <dgm:t>
        <a:bodyPr/>
        <a:lstStyle/>
        <a:p>
          <a:pPr rtl="1"/>
          <a:endParaRPr lang="ar-EG"/>
        </a:p>
      </dgm:t>
    </dgm:pt>
    <dgm:pt modelId="{25DC0BB4-787B-4962-BDF2-A66DEB385553}" type="sibTrans" cxnId="{819049B2-A6C4-4697-96C5-4012B48E0F5F}">
      <dgm:prSet/>
      <dgm:spPr/>
      <dgm:t>
        <a:bodyPr/>
        <a:lstStyle/>
        <a:p>
          <a:pPr rtl="1"/>
          <a:endParaRPr lang="ar-EG"/>
        </a:p>
      </dgm:t>
    </dgm:pt>
    <dgm:pt modelId="{6CC22AC5-4045-4C4C-8240-67916D1F8C83}">
      <dgm:prSet phldrT="[Text]" phldr="1"/>
      <dgm:spPr/>
      <dgm:t>
        <a:bodyPr/>
        <a:lstStyle/>
        <a:p>
          <a:pPr rtl="1"/>
          <a:endParaRPr lang="ar-EG"/>
        </a:p>
      </dgm:t>
    </dgm:pt>
    <dgm:pt modelId="{A597F8D6-453B-4323-9367-9E55289F56DC}" type="parTrans" cxnId="{109BFDBE-6716-40AB-8BFB-39A4FFC9044F}">
      <dgm:prSet/>
      <dgm:spPr/>
      <dgm:t>
        <a:bodyPr/>
        <a:lstStyle/>
        <a:p>
          <a:pPr rtl="1"/>
          <a:endParaRPr lang="ar-EG"/>
        </a:p>
      </dgm:t>
    </dgm:pt>
    <dgm:pt modelId="{7AAF5D9A-A60B-4EC6-A3FA-F97E78465182}" type="sibTrans" cxnId="{109BFDBE-6716-40AB-8BFB-39A4FFC9044F}">
      <dgm:prSet/>
      <dgm:spPr/>
      <dgm:t>
        <a:bodyPr/>
        <a:lstStyle/>
        <a:p>
          <a:pPr rtl="1"/>
          <a:endParaRPr lang="ar-EG"/>
        </a:p>
      </dgm:t>
    </dgm:pt>
    <dgm:pt modelId="{10CB6498-EDD3-45E6-BF2C-E1AEA5CAC622}">
      <dgm:prSet phldrT="[Text]"/>
      <dgm:spPr/>
      <dgm:t>
        <a:bodyPr/>
        <a:lstStyle/>
        <a:p>
          <a:pPr algn="ctr" rtl="0"/>
          <a:r>
            <a:rPr lang="en-US" altLang="ar-EG" dirty="0"/>
            <a:t>Empower team members</a:t>
          </a:r>
          <a:endParaRPr lang="ar-EG" dirty="0"/>
        </a:p>
      </dgm:t>
    </dgm:pt>
    <dgm:pt modelId="{23164E71-53AD-431F-A33E-B14DCD00A9E7}" type="parTrans" cxnId="{9E0FBD0A-6B13-4D8C-8BA5-975705ED1227}">
      <dgm:prSet/>
      <dgm:spPr/>
      <dgm:t>
        <a:bodyPr/>
        <a:lstStyle/>
        <a:p>
          <a:pPr rtl="1"/>
          <a:endParaRPr lang="ar-EG"/>
        </a:p>
      </dgm:t>
    </dgm:pt>
    <dgm:pt modelId="{E5175598-781F-4A26-9AB9-6D0228A9AB3A}" type="sibTrans" cxnId="{9E0FBD0A-6B13-4D8C-8BA5-975705ED1227}">
      <dgm:prSet/>
      <dgm:spPr/>
      <dgm:t>
        <a:bodyPr/>
        <a:lstStyle/>
        <a:p>
          <a:pPr rtl="1"/>
          <a:endParaRPr lang="ar-EG"/>
        </a:p>
      </dgm:t>
    </dgm:pt>
    <dgm:pt modelId="{FE0BC143-F2B2-490F-9DB2-4B4810C5E1DE}">
      <dgm:prSet phldrT="[Text]"/>
      <dgm:spPr/>
      <dgm:t>
        <a:bodyPr/>
        <a:lstStyle/>
        <a:p>
          <a:pPr algn="ctr" rtl="0"/>
          <a:endParaRPr lang="ar-EG" dirty="0"/>
        </a:p>
      </dgm:t>
    </dgm:pt>
    <dgm:pt modelId="{1A221D82-C2FC-4BF0-A396-0E7EBBA8BF43}" type="parTrans" cxnId="{906D93E0-2A24-4C05-973A-5106E83DDA8F}">
      <dgm:prSet/>
      <dgm:spPr/>
      <dgm:t>
        <a:bodyPr/>
        <a:lstStyle/>
        <a:p>
          <a:pPr rtl="1"/>
          <a:endParaRPr lang="ar-EG"/>
        </a:p>
      </dgm:t>
    </dgm:pt>
    <dgm:pt modelId="{A4267583-907D-4EAE-A598-8C6A0DE1E14C}" type="sibTrans" cxnId="{906D93E0-2A24-4C05-973A-5106E83DDA8F}">
      <dgm:prSet/>
      <dgm:spPr/>
      <dgm:t>
        <a:bodyPr/>
        <a:lstStyle/>
        <a:p>
          <a:pPr rtl="1"/>
          <a:endParaRPr lang="ar-EG"/>
        </a:p>
      </dgm:t>
    </dgm:pt>
    <dgm:pt modelId="{FB382C46-2788-4C6B-94A9-6D14FE05E422}">
      <dgm:prSet/>
      <dgm:spPr/>
      <dgm:t>
        <a:bodyPr/>
        <a:lstStyle/>
        <a:p>
          <a:pPr algn="ctr" rtl="0"/>
          <a:r>
            <a:rPr lang="en-US" altLang="ar-EG" dirty="0"/>
            <a:t>Communicate effectively</a:t>
          </a:r>
        </a:p>
      </dgm:t>
    </dgm:pt>
    <dgm:pt modelId="{B79A2BE1-C93F-417E-8DB4-030FD9CD1B74}" type="parTrans" cxnId="{792B5B43-9897-4859-95AC-489B542DDD2D}">
      <dgm:prSet/>
      <dgm:spPr/>
      <dgm:t>
        <a:bodyPr/>
        <a:lstStyle/>
        <a:p>
          <a:pPr rtl="1"/>
          <a:endParaRPr lang="ar-EG"/>
        </a:p>
      </dgm:t>
    </dgm:pt>
    <dgm:pt modelId="{96233E77-FB86-4C28-93DC-FA5513F40414}" type="sibTrans" cxnId="{792B5B43-9897-4859-95AC-489B542DDD2D}">
      <dgm:prSet/>
      <dgm:spPr/>
      <dgm:t>
        <a:bodyPr/>
        <a:lstStyle/>
        <a:p>
          <a:pPr rtl="1"/>
          <a:endParaRPr lang="ar-EG"/>
        </a:p>
      </dgm:t>
    </dgm:pt>
    <dgm:pt modelId="{0F1523D7-F62B-45B2-92F6-93F54466E2AB}">
      <dgm:prSet/>
      <dgm:spPr/>
      <dgm:t>
        <a:bodyPr/>
        <a:lstStyle/>
        <a:p>
          <a:pPr algn="ctr" rtl="0"/>
          <a:endParaRPr lang="en-US" altLang="ar-EG" dirty="0"/>
        </a:p>
      </dgm:t>
    </dgm:pt>
    <dgm:pt modelId="{F1B0F72E-A331-4989-B503-CAF2EA4FB04F}" type="parTrans" cxnId="{E8D88F00-9DDE-4850-9364-7F98C56D4305}">
      <dgm:prSet/>
      <dgm:spPr/>
      <dgm:t>
        <a:bodyPr/>
        <a:lstStyle/>
        <a:p>
          <a:pPr rtl="1"/>
          <a:endParaRPr lang="ar-EG"/>
        </a:p>
      </dgm:t>
    </dgm:pt>
    <dgm:pt modelId="{3418141F-7E4B-4A8E-A3CD-3750C241E5DA}" type="sibTrans" cxnId="{E8D88F00-9DDE-4850-9364-7F98C56D4305}">
      <dgm:prSet/>
      <dgm:spPr/>
      <dgm:t>
        <a:bodyPr/>
        <a:lstStyle/>
        <a:p>
          <a:pPr rtl="1"/>
          <a:endParaRPr lang="ar-EG"/>
        </a:p>
      </dgm:t>
    </dgm:pt>
    <dgm:pt modelId="{A5F0A3A6-1D7B-41E5-AED5-CB9B49FC5E8C}">
      <dgm:prSet/>
      <dgm:spPr/>
      <dgm:t>
        <a:bodyPr/>
        <a:lstStyle/>
        <a:p>
          <a:pPr algn="ctr" rtl="0"/>
          <a:r>
            <a:rPr lang="en-US" altLang="ar-EG" dirty="0"/>
            <a:t>Emphasize long-term productivity</a:t>
          </a:r>
          <a:endParaRPr lang="ar-EG" dirty="0"/>
        </a:p>
      </dgm:t>
    </dgm:pt>
    <dgm:pt modelId="{92544956-E35F-4159-B4E2-D13FB122E1B1}" type="parTrans" cxnId="{93815960-2066-41BB-B997-059C2C695A22}">
      <dgm:prSet/>
      <dgm:spPr/>
      <dgm:t>
        <a:bodyPr/>
        <a:lstStyle/>
        <a:p>
          <a:pPr rtl="1"/>
          <a:endParaRPr lang="ar-EG"/>
        </a:p>
      </dgm:t>
    </dgm:pt>
    <dgm:pt modelId="{2A03EA54-71B8-443F-B123-035F76ED0A25}" type="sibTrans" cxnId="{93815960-2066-41BB-B997-059C2C695A22}">
      <dgm:prSet/>
      <dgm:spPr/>
      <dgm:t>
        <a:bodyPr/>
        <a:lstStyle/>
        <a:p>
          <a:pPr rtl="1"/>
          <a:endParaRPr lang="ar-EG"/>
        </a:p>
      </dgm:t>
    </dgm:pt>
    <dgm:pt modelId="{BF9E65A6-703C-4080-862B-9A93E2E67421}">
      <dgm:prSet/>
      <dgm:spPr/>
      <dgm:t>
        <a:bodyPr/>
        <a:lstStyle/>
        <a:p>
          <a:pPr algn="ctr" rtl="0"/>
          <a:r>
            <a:rPr lang="en-US" altLang="ar-EG" dirty="0"/>
            <a:t>Make sound and timely decisions</a:t>
          </a:r>
          <a:endParaRPr lang="ar-EG" dirty="0"/>
        </a:p>
      </dgm:t>
    </dgm:pt>
    <dgm:pt modelId="{1CF70CA4-DFEA-4202-B54F-0535E93CAC3B}" type="parTrans" cxnId="{5D7BF6CF-F003-4348-93F8-5D46A1C94FA7}">
      <dgm:prSet/>
      <dgm:spPr/>
      <dgm:t>
        <a:bodyPr/>
        <a:lstStyle/>
        <a:p>
          <a:pPr rtl="1"/>
          <a:endParaRPr lang="ar-EG"/>
        </a:p>
      </dgm:t>
    </dgm:pt>
    <dgm:pt modelId="{CFE52A72-CE9D-4CA7-80EE-D51EDA4AEB7A}" type="sibTrans" cxnId="{5D7BF6CF-F003-4348-93F8-5D46A1C94FA7}">
      <dgm:prSet/>
      <dgm:spPr/>
      <dgm:t>
        <a:bodyPr/>
        <a:lstStyle/>
        <a:p>
          <a:pPr rtl="1"/>
          <a:endParaRPr lang="ar-EG"/>
        </a:p>
      </dgm:t>
    </dgm:pt>
    <dgm:pt modelId="{7BFE6C20-8C88-4442-BA51-8B7CA0CF4EBC}">
      <dgm:prSet/>
      <dgm:spPr/>
      <dgm:t>
        <a:bodyPr/>
        <a:lstStyle/>
        <a:p>
          <a:pPr algn="ctr" rtl="0"/>
          <a:endParaRPr lang="ar-EG" dirty="0"/>
        </a:p>
      </dgm:t>
    </dgm:pt>
    <dgm:pt modelId="{C3F72EDA-1FDF-40BA-BF46-74D3062AD9B3}" type="parTrans" cxnId="{5DD63F45-B7E6-4AC3-9B41-18726F6B4FE0}">
      <dgm:prSet/>
      <dgm:spPr/>
      <dgm:t>
        <a:bodyPr/>
        <a:lstStyle/>
        <a:p>
          <a:pPr rtl="1"/>
          <a:endParaRPr lang="ar-EG"/>
        </a:p>
      </dgm:t>
    </dgm:pt>
    <dgm:pt modelId="{FDB60C70-CE00-4F9A-A926-93FAC44C82FF}" type="sibTrans" cxnId="{5DD63F45-B7E6-4AC3-9B41-18726F6B4FE0}">
      <dgm:prSet/>
      <dgm:spPr/>
      <dgm:t>
        <a:bodyPr/>
        <a:lstStyle/>
        <a:p>
          <a:pPr rtl="1"/>
          <a:endParaRPr lang="ar-EG"/>
        </a:p>
      </dgm:t>
    </dgm:pt>
    <dgm:pt modelId="{DC668B4D-69C1-4D78-B094-CE08CFF81CEE}">
      <dgm:prSet/>
      <dgm:spPr/>
      <dgm:t>
        <a:bodyPr/>
        <a:lstStyle/>
        <a:p>
          <a:pPr algn="ctr" rtl="0"/>
          <a:r>
            <a:rPr lang="en-US" altLang="ar-EG" dirty="0"/>
            <a:t>Treat each person as an individual</a:t>
          </a:r>
          <a:endParaRPr lang="ar-EG" dirty="0"/>
        </a:p>
      </dgm:t>
    </dgm:pt>
    <dgm:pt modelId="{E4AD79BA-068D-4521-B111-86B989E21D86}" type="parTrans" cxnId="{78143A6F-93C9-411A-891F-852A8BE08E3F}">
      <dgm:prSet/>
      <dgm:spPr/>
      <dgm:t>
        <a:bodyPr/>
        <a:lstStyle/>
        <a:p>
          <a:pPr rtl="1"/>
          <a:endParaRPr lang="ar-EG"/>
        </a:p>
      </dgm:t>
    </dgm:pt>
    <dgm:pt modelId="{7C5D9A46-EBFC-4812-8154-51F4F35B90E3}" type="sibTrans" cxnId="{78143A6F-93C9-411A-891F-852A8BE08E3F}">
      <dgm:prSet/>
      <dgm:spPr/>
      <dgm:t>
        <a:bodyPr/>
        <a:lstStyle/>
        <a:p>
          <a:pPr rtl="1"/>
          <a:endParaRPr lang="ar-EG"/>
        </a:p>
      </dgm:t>
    </dgm:pt>
    <dgm:pt modelId="{122D73FC-6117-4686-A54D-E63EA7494350}">
      <dgm:prSet/>
      <dgm:spPr/>
      <dgm:t>
        <a:bodyPr/>
        <a:lstStyle/>
        <a:p>
          <a:pPr algn="ctr" rtl="0"/>
          <a:endParaRPr lang="ar-EG" dirty="0"/>
        </a:p>
      </dgm:t>
    </dgm:pt>
    <dgm:pt modelId="{20071716-834E-44A4-A6AF-ADAFC7E12B8D}" type="parTrans" cxnId="{B2B960A6-81DC-43B2-B3C5-61A4999C6E60}">
      <dgm:prSet/>
      <dgm:spPr/>
      <dgm:t>
        <a:bodyPr/>
        <a:lstStyle/>
        <a:p>
          <a:pPr rtl="1"/>
          <a:endParaRPr lang="ar-EG"/>
        </a:p>
      </dgm:t>
    </dgm:pt>
    <dgm:pt modelId="{7640D01A-EF5C-4C38-A793-4E828FE25F8A}" type="sibTrans" cxnId="{B2B960A6-81DC-43B2-B3C5-61A4999C6E60}">
      <dgm:prSet/>
      <dgm:spPr/>
      <dgm:t>
        <a:bodyPr/>
        <a:lstStyle/>
        <a:p>
          <a:pPr rtl="1"/>
          <a:endParaRPr lang="ar-EG"/>
        </a:p>
      </dgm:t>
    </dgm:pt>
    <dgm:pt modelId="{EDF7A0AF-2EF0-4FE9-B045-868800173049}">
      <dgm:prSet/>
      <dgm:spPr/>
      <dgm:t>
        <a:bodyPr/>
        <a:lstStyle/>
        <a:p>
          <a:pPr algn="ctr" rtl="0"/>
          <a:endParaRPr lang="ar-EG" dirty="0"/>
        </a:p>
      </dgm:t>
    </dgm:pt>
    <dgm:pt modelId="{0BF15EEE-39D2-4F64-B08B-54D63DD45856}" type="parTrans" cxnId="{DE4D39B6-1968-4780-8597-46F11A8B4DFB}">
      <dgm:prSet/>
      <dgm:spPr/>
      <dgm:t>
        <a:bodyPr/>
        <a:lstStyle/>
        <a:p>
          <a:pPr rtl="1"/>
          <a:endParaRPr lang="ar-EG"/>
        </a:p>
      </dgm:t>
    </dgm:pt>
    <dgm:pt modelId="{A7FC8C37-D65A-43B3-A1FE-751DB1D5FDB7}" type="sibTrans" cxnId="{DE4D39B6-1968-4780-8597-46F11A8B4DFB}">
      <dgm:prSet/>
      <dgm:spPr/>
      <dgm:t>
        <a:bodyPr/>
        <a:lstStyle/>
        <a:p>
          <a:pPr rtl="1"/>
          <a:endParaRPr lang="ar-EG"/>
        </a:p>
      </dgm:t>
    </dgm:pt>
    <dgm:pt modelId="{2D64512E-E870-420A-A24F-ECDC39CB150D}">
      <dgm:prSet/>
      <dgm:spPr/>
      <dgm:t>
        <a:bodyPr/>
        <a:lstStyle/>
        <a:p>
          <a:pPr algn="ctr" rtl="0"/>
          <a:r>
            <a:rPr lang="en-US" altLang="ar-EG" dirty="0"/>
            <a:t>Protect your team</a:t>
          </a:r>
          <a:endParaRPr lang="ar-EG" dirty="0"/>
        </a:p>
      </dgm:t>
    </dgm:pt>
    <dgm:pt modelId="{A2F4D2EF-91DE-4574-BAA0-C4D46AB5BD55}" type="parTrans" cxnId="{A64F06F8-C78B-40B9-9844-32B451972B27}">
      <dgm:prSet/>
      <dgm:spPr/>
      <dgm:t>
        <a:bodyPr/>
        <a:lstStyle/>
        <a:p>
          <a:pPr rtl="1"/>
          <a:endParaRPr lang="ar-EG"/>
        </a:p>
      </dgm:t>
    </dgm:pt>
    <dgm:pt modelId="{4C4F2415-873C-49D3-A643-154B474F60A7}" type="sibTrans" cxnId="{A64F06F8-C78B-40B9-9844-32B451972B27}">
      <dgm:prSet/>
      <dgm:spPr/>
      <dgm:t>
        <a:bodyPr/>
        <a:lstStyle/>
        <a:p>
          <a:pPr rtl="1"/>
          <a:endParaRPr lang="ar-EG"/>
        </a:p>
      </dgm:t>
    </dgm:pt>
    <dgm:pt modelId="{B4F83587-3A91-4921-BEFE-8533D076D1C0}">
      <dgm:prSet/>
      <dgm:spPr/>
      <dgm:t>
        <a:bodyPr/>
        <a:lstStyle/>
        <a:p>
          <a:pPr algn="ctr" rtl="0"/>
          <a:r>
            <a:rPr lang="en-US" altLang="ar-EG" dirty="0"/>
            <a:t>Have vision, courage and commitment</a:t>
          </a:r>
          <a:endParaRPr lang="ar-EG" dirty="0"/>
        </a:p>
      </dgm:t>
    </dgm:pt>
    <dgm:pt modelId="{0E778CD6-07A6-4313-AFB4-E4D537BC5FB2}" type="parTrans" cxnId="{1B8E32C5-E62E-4B3F-A7FE-159EF66C8178}">
      <dgm:prSet/>
      <dgm:spPr/>
      <dgm:t>
        <a:bodyPr/>
        <a:lstStyle/>
        <a:p>
          <a:pPr rtl="1"/>
          <a:endParaRPr lang="ar-EG"/>
        </a:p>
      </dgm:t>
    </dgm:pt>
    <dgm:pt modelId="{2D88621D-5271-4DB4-A9EB-7A7CAAA01E85}" type="sibTrans" cxnId="{1B8E32C5-E62E-4B3F-A7FE-159EF66C8178}">
      <dgm:prSet/>
      <dgm:spPr/>
      <dgm:t>
        <a:bodyPr/>
        <a:lstStyle/>
        <a:p>
          <a:pPr rtl="1"/>
          <a:endParaRPr lang="ar-EG"/>
        </a:p>
      </dgm:t>
    </dgm:pt>
    <dgm:pt modelId="{5A497FE8-158C-42D1-9266-CA8BF50CAB83}">
      <dgm:prSet/>
      <dgm:spPr/>
      <dgm:t>
        <a:bodyPr/>
        <a:lstStyle/>
        <a:p>
          <a:pPr algn="ctr" rtl="0"/>
          <a:endParaRPr lang="ar-EG" dirty="0"/>
        </a:p>
      </dgm:t>
    </dgm:pt>
    <dgm:pt modelId="{9FDC8D92-19E1-4C59-8F7B-6A451A177A74}" type="parTrans" cxnId="{100CF824-56F5-4F28-91BA-915CD219CEFD}">
      <dgm:prSet/>
      <dgm:spPr/>
      <dgm:t>
        <a:bodyPr/>
        <a:lstStyle/>
        <a:p>
          <a:pPr rtl="1"/>
          <a:endParaRPr lang="ar-EG"/>
        </a:p>
      </dgm:t>
    </dgm:pt>
    <dgm:pt modelId="{F2A3CD7B-BEC4-468C-B657-92EA4666A979}" type="sibTrans" cxnId="{100CF824-56F5-4F28-91BA-915CD219CEFD}">
      <dgm:prSet/>
      <dgm:spPr/>
      <dgm:t>
        <a:bodyPr/>
        <a:lstStyle/>
        <a:p>
          <a:pPr rtl="1"/>
          <a:endParaRPr lang="ar-EG"/>
        </a:p>
      </dgm:t>
    </dgm:pt>
    <dgm:pt modelId="{5B0EE020-FB3D-4823-BED7-47C23A9DFB38}" type="pres">
      <dgm:prSet presAssocID="{DAB6ECE9-A707-496A-869B-06301789BA06}" presName="linearFlow" presStyleCnt="0">
        <dgm:presLayoutVars>
          <dgm:dir/>
          <dgm:animLvl val="lvl"/>
          <dgm:resizeHandles val="exact"/>
        </dgm:presLayoutVars>
      </dgm:prSet>
      <dgm:spPr/>
    </dgm:pt>
    <dgm:pt modelId="{63240F02-79ED-41E0-B5ED-A8C31AE631F6}" type="pres">
      <dgm:prSet presAssocID="{FEA2510C-6503-4599-B59A-51A05BAB6B78}" presName="composite" presStyleCnt="0"/>
      <dgm:spPr/>
    </dgm:pt>
    <dgm:pt modelId="{B906A32E-D8A1-46C3-A010-A1DC271451D2}" type="pres">
      <dgm:prSet presAssocID="{FEA2510C-6503-4599-B59A-51A05BAB6B78}" presName="parentText" presStyleLbl="alignNode1" presStyleIdx="0" presStyleCnt="9">
        <dgm:presLayoutVars>
          <dgm:chMax val="1"/>
          <dgm:bulletEnabled val="1"/>
        </dgm:presLayoutVars>
      </dgm:prSet>
      <dgm:spPr/>
    </dgm:pt>
    <dgm:pt modelId="{F66498E4-8597-4AC9-BE06-097FE7769E58}" type="pres">
      <dgm:prSet presAssocID="{FEA2510C-6503-4599-B59A-51A05BAB6B78}" presName="descendantText" presStyleLbl="alignAcc1" presStyleIdx="0" presStyleCnt="9" custLinFactNeighborX="0" custLinFactNeighborY="-11950">
        <dgm:presLayoutVars>
          <dgm:bulletEnabled val="1"/>
        </dgm:presLayoutVars>
      </dgm:prSet>
      <dgm:spPr/>
    </dgm:pt>
    <dgm:pt modelId="{15D953E6-603F-4409-812E-DEB77709F784}" type="pres">
      <dgm:prSet presAssocID="{8FAAD7F8-4330-4A07-A738-4D28CEBEEE97}" presName="sp" presStyleCnt="0"/>
      <dgm:spPr/>
    </dgm:pt>
    <dgm:pt modelId="{A94856BF-942E-4B16-9CC6-AF3F3AB70232}" type="pres">
      <dgm:prSet presAssocID="{F2B22AAF-0E1E-43B7-AD57-401C55335A74}" presName="composite" presStyleCnt="0"/>
      <dgm:spPr/>
    </dgm:pt>
    <dgm:pt modelId="{51FABB3D-F6B1-4D69-A6E3-0EBF2224DB43}" type="pres">
      <dgm:prSet presAssocID="{F2B22AAF-0E1E-43B7-AD57-401C55335A74}" presName="parentText" presStyleLbl="alignNode1" presStyleIdx="1" presStyleCnt="9">
        <dgm:presLayoutVars>
          <dgm:chMax val="1"/>
          <dgm:bulletEnabled val="1"/>
        </dgm:presLayoutVars>
      </dgm:prSet>
      <dgm:spPr/>
    </dgm:pt>
    <dgm:pt modelId="{8DF72AA3-C546-4CAA-B859-91C38A1536BF}" type="pres">
      <dgm:prSet presAssocID="{F2B22AAF-0E1E-43B7-AD57-401C55335A74}" presName="descendantText" presStyleLbl="alignAcc1" presStyleIdx="1" presStyleCnt="9">
        <dgm:presLayoutVars>
          <dgm:bulletEnabled val="1"/>
        </dgm:presLayoutVars>
      </dgm:prSet>
      <dgm:spPr/>
    </dgm:pt>
    <dgm:pt modelId="{F17195BA-4AA8-4B09-9B93-5C425267CDB5}" type="pres">
      <dgm:prSet presAssocID="{AD2D892F-5E8A-44D4-9211-13FECDA62571}" presName="sp" presStyleCnt="0"/>
      <dgm:spPr/>
    </dgm:pt>
    <dgm:pt modelId="{0A46293E-F566-44A8-8FB5-200D86289DBE}" type="pres">
      <dgm:prSet presAssocID="{6CC22AC5-4045-4C4C-8240-67916D1F8C83}" presName="composite" presStyleCnt="0"/>
      <dgm:spPr/>
    </dgm:pt>
    <dgm:pt modelId="{1DA7EAEF-F96F-430E-BE6C-D04662A750AC}" type="pres">
      <dgm:prSet presAssocID="{6CC22AC5-4045-4C4C-8240-67916D1F8C83}" presName="parentText" presStyleLbl="alignNode1" presStyleIdx="2" presStyleCnt="9">
        <dgm:presLayoutVars>
          <dgm:chMax val="1"/>
          <dgm:bulletEnabled val="1"/>
        </dgm:presLayoutVars>
      </dgm:prSet>
      <dgm:spPr/>
    </dgm:pt>
    <dgm:pt modelId="{5707C8C4-6904-4AF8-B8A8-81353656F06C}" type="pres">
      <dgm:prSet presAssocID="{6CC22AC5-4045-4C4C-8240-67916D1F8C83}" presName="descendantText" presStyleLbl="alignAcc1" presStyleIdx="2" presStyleCnt="9">
        <dgm:presLayoutVars>
          <dgm:bulletEnabled val="1"/>
        </dgm:presLayoutVars>
      </dgm:prSet>
      <dgm:spPr/>
    </dgm:pt>
    <dgm:pt modelId="{22A63E06-5125-49FE-AA93-D5DFB5F1A424}" type="pres">
      <dgm:prSet presAssocID="{7AAF5D9A-A60B-4EC6-A3FA-F97E78465182}" presName="sp" presStyleCnt="0"/>
      <dgm:spPr/>
    </dgm:pt>
    <dgm:pt modelId="{964B4F57-2062-4F7D-885C-E2AA2A2E7A80}" type="pres">
      <dgm:prSet presAssocID="{FE0BC143-F2B2-490F-9DB2-4B4810C5E1DE}" presName="composite" presStyleCnt="0"/>
      <dgm:spPr/>
    </dgm:pt>
    <dgm:pt modelId="{8BDDA2CB-70B2-41A5-85DC-5A26B969FD14}" type="pres">
      <dgm:prSet presAssocID="{FE0BC143-F2B2-490F-9DB2-4B4810C5E1DE}" presName="parentText" presStyleLbl="alignNode1" presStyleIdx="3" presStyleCnt="9">
        <dgm:presLayoutVars>
          <dgm:chMax val="1"/>
          <dgm:bulletEnabled val="1"/>
        </dgm:presLayoutVars>
      </dgm:prSet>
      <dgm:spPr/>
    </dgm:pt>
    <dgm:pt modelId="{9CFBA804-4710-4914-95C1-F3C82529EBC4}" type="pres">
      <dgm:prSet presAssocID="{FE0BC143-F2B2-490F-9DB2-4B4810C5E1DE}" presName="descendantText" presStyleLbl="alignAcc1" presStyleIdx="3" presStyleCnt="9">
        <dgm:presLayoutVars>
          <dgm:bulletEnabled val="1"/>
        </dgm:presLayoutVars>
      </dgm:prSet>
      <dgm:spPr/>
    </dgm:pt>
    <dgm:pt modelId="{9CA6F4B6-D990-44E2-ACD9-669BF6F2F78D}" type="pres">
      <dgm:prSet presAssocID="{A4267583-907D-4EAE-A598-8C6A0DE1E14C}" presName="sp" presStyleCnt="0"/>
      <dgm:spPr/>
    </dgm:pt>
    <dgm:pt modelId="{9E1D923F-B616-45FB-A2F2-0B267FE27C1E}" type="pres">
      <dgm:prSet presAssocID="{0F1523D7-F62B-45B2-92F6-93F54466E2AB}" presName="composite" presStyleCnt="0"/>
      <dgm:spPr/>
    </dgm:pt>
    <dgm:pt modelId="{B613C0E7-3CAB-45ED-B46D-D336C128A675}" type="pres">
      <dgm:prSet presAssocID="{0F1523D7-F62B-45B2-92F6-93F54466E2AB}" presName="parentText" presStyleLbl="alignNode1" presStyleIdx="4" presStyleCnt="9">
        <dgm:presLayoutVars>
          <dgm:chMax val="1"/>
          <dgm:bulletEnabled val="1"/>
        </dgm:presLayoutVars>
      </dgm:prSet>
      <dgm:spPr/>
    </dgm:pt>
    <dgm:pt modelId="{1658CEF5-51FC-4144-9979-98F93F0B81AA}" type="pres">
      <dgm:prSet presAssocID="{0F1523D7-F62B-45B2-92F6-93F54466E2AB}" presName="descendantText" presStyleLbl="alignAcc1" presStyleIdx="4" presStyleCnt="9">
        <dgm:presLayoutVars>
          <dgm:bulletEnabled val="1"/>
        </dgm:presLayoutVars>
      </dgm:prSet>
      <dgm:spPr/>
    </dgm:pt>
    <dgm:pt modelId="{FEED1B44-93BC-434C-9486-BD644FFE17FE}" type="pres">
      <dgm:prSet presAssocID="{3418141F-7E4B-4A8E-A3CD-3750C241E5DA}" presName="sp" presStyleCnt="0"/>
      <dgm:spPr/>
    </dgm:pt>
    <dgm:pt modelId="{A304D337-3921-47A3-B469-587854BAD377}" type="pres">
      <dgm:prSet presAssocID="{7BFE6C20-8C88-4442-BA51-8B7CA0CF4EBC}" presName="composite" presStyleCnt="0"/>
      <dgm:spPr/>
    </dgm:pt>
    <dgm:pt modelId="{744A4229-EC76-4911-A490-35D9DDC29613}" type="pres">
      <dgm:prSet presAssocID="{7BFE6C20-8C88-4442-BA51-8B7CA0CF4EBC}" presName="parentText" presStyleLbl="alignNode1" presStyleIdx="5" presStyleCnt="9">
        <dgm:presLayoutVars>
          <dgm:chMax val="1"/>
          <dgm:bulletEnabled val="1"/>
        </dgm:presLayoutVars>
      </dgm:prSet>
      <dgm:spPr/>
    </dgm:pt>
    <dgm:pt modelId="{598BC68A-3EF1-4C7D-B4A4-E8B4A461ABD6}" type="pres">
      <dgm:prSet presAssocID="{7BFE6C20-8C88-4442-BA51-8B7CA0CF4EBC}" presName="descendantText" presStyleLbl="alignAcc1" presStyleIdx="5" presStyleCnt="9">
        <dgm:presLayoutVars>
          <dgm:bulletEnabled val="1"/>
        </dgm:presLayoutVars>
      </dgm:prSet>
      <dgm:spPr/>
    </dgm:pt>
    <dgm:pt modelId="{30B19BCF-258F-484F-868F-DB2619CA23CF}" type="pres">
      <dgm:prSet presAssocID="{FDB60C70-CE00-4F9A-A926-93FAC44C82FF}" presName="sp" presStyleCnt="0"/>
      <dgm:spPr/>
    </dgm:pt>
    <dgm:pt modelId="{E745FDFA-0B1F-4193-876D-DAF59FAC7C17}" type="pres">
      <dgm:prSet presAssocID="{122D73FC-6117-4686-A54D-E63EA7494350}" presName="composite" presStyleCnt="0"/>
      <dgm:spPr/>
    </dgm:pt>
    <dgm:pt modelId="{C884D341-DDFF-4C3F-A7AE-EB9C2B18D1F1}" type="pres">
      <dgm:prSet presAssocID="{122D73FC-6117-4686-A54D-E63EA7494350}" presName="parentText" presStyleLbl="alignNode1" presStyleIdx="6" presStyleCnt="9">
        <dgm:presLayoutVars>
          <dgm:chMax val="1"/>
          <dgm:bulletEnabled val="1"/>
        </dgm:presLayoutVars>
      </dgm:prSet>
      <dgm:spPr/>
    </dgm:pt>
    <dgm:pt modelId="{D1796A94-067B-42FC-85DA-C38848B168C5}" type="pres">
      <dgm:prSet presAssocID="{122D73FC-6117-4686-A54D-E63EA7494350}" presName="descendantText" presStyleLbl="alignAcc1" presStyleIdx="6" presStyleCnt="9">
        <dgm:presLayoutVars>
          <dgm:bulletEnabled val="1"/>
        </dgm:presLayoutVars>
      </dgm:prSet>
      <dgm:spPr/>
    </dgm:pt>
    <dgm:pt modelId="{DDE09174-A6DB-4973-AA0A-40A0A0E14036}" type="pres">
      <dgm:prSet presAssocID="{7640D01A-EF5C-4C38-A793-4E828FE25F8A}" presName="sp" presStyleCnt="0"/>
      <dgm:spPr/>
    </dgm:pt>
    <dgm:pt modelId="{B0048FB8-851E-4F39-988F-74BCDA210347}" type="pres">
      <dgm:prSet presAssocID="{EDF7A0AF-2EF0-4FE9-B045-868800173049}" presName="composite" presStyleCnt="0"/>
      <dgm:spPr/>
    </dgm:pt>
    <dgm:pt modelId="{715AD064-4455-4977-8665-ECE0391D91EF}" type="pres">
      <dgm:prSet presAssocID="{EDF7A0AF-2EF0-4FE9-B045-868800173049}" presName="parentText" presStyleLbl="alignNode1" presStyleIdx="7" presStyleCnt="9">
        <dgm:presLayoutVars>
          <dgm:chMax val="1"/>
          <dgm:bulletEnabled val="1"/>
        </dgm:presLayoutVars>
      </dgm:prSet>
      <dgm:spPr/>
    </dgm:pt>
    <dgm:pt modelId="{5AAC39E8-0782-4155-AE13-313F84CCD861}" type="pres">
      <dgm:prSet presAssocID="{EDF7A0AF-2EF0-4FE9-B045-868800173049}" presName="descendantText" presStyleLbl="alignAcc1" presStyleIdx="7" presStyleCnt="9">
        <dgm:presLayoutVars>
          <dgm:bulletEnabled val="1"/>
        </dgm:presLayoutVars>
      </dgm:prSet>
      <dgm:spPr/>
    </dgm:pt>
    <dgm:pt modelId="{8CF40C70-9AB8-4A31-BCC0-3E8B3B7AAFC9}" type="pres">
      <dgm:prSet presAssocID="{A7FC8C37-D65A-43B3-A1FE-751DB1D5FDB7}" presName="sp" presStyleCnt="0"/>
      <dgm:spPr/>
    </dgm:pt>
    <dgm:pt modelId="{A73FC178-F206-48EC-BC6D-F0A5D8AEA6DC}" type="pres">
      <dgm:prSet presAssocID="{5A497FE8-158C-42D1-9266-CA8BF50CAB83}" presName="composite" presStyleCnt="0"/>
      <dgm:spPr/>
    </dgm:pt>
    <dgm:pt modelId="{29D02E33-8AE7-4962-A791-23AB1F620ECA}" type="pres">
      <dgm:prSet presAssocID="{5A497FE8-158C-42D1-9266-CA8BF50CAB83}" presName="parentText" presStyleLbl="alignNode1" presStyleIdx="8" presStyleCnt="9">
        <dgm:presLayoutVars>
          <dgm:chMax val="1"/>
          <dgm:bulletEnabled val="1"/>
        </dgm:presLayoutVars>
      </dgm:prSet>
      <dgm:spPr/>
    </dgm:pt>
    <dgm:pt modelId="{D78F8D86-A4E2-498B-902C-A6BB004B613E}" type="pres">
      <dgm:prSet presAssocID="{5A497FE8-158C-42D1-9266-CA8BF50CAB83}" presName="descendantText" presStyleLbl="alignAcc1" presStyleIdx="8" presStyleCnt="9">
        <dgm:presLayoutVars>
          <dgm:bulletEnabled val="1"/>
        </dgm:presLayoutVars>
      </dgm:prSet>
      <dgm:spPr/>
    </dgm:pt>
  </dgm:ptLst>
  <dgm:cxnLst>
    <dgm:cxn modelId="{E8D88F00-9DDE-4850-9364-7F98C56D4305}" srcId="{DAB6ECE9-A707-496A-869B-06301789BA06}" destId="{0F1523D7-F62B-45B2-92F6-93F54466E2AB}" srcOrd="4" destOrd="0" parTransId="{F1B0F72E-A331-4989-B503-CAF2EA4FB04F}" sibTransId="{3418141F-7E4B-4A8E-A3CD-3750C241E5DA}"/>
    <dgm:cxn modelId="{C857FA06-0394-447B-93A6-F03DBD023B3E}" type="presOf" srcId="{10CB6498-EDD3-45E6-BF2C-E1AEA5CAC622}" destId="{5707C8C4-6904-4AF8-B8A8-81353656F06C}" srcOrd="0" destOrd="0" presId="urn:microsoft.com/office/officeart/2005/8/layout/chevron2"/>
    <dgm:cxn modelId="{9E0FBD0A-6B13-4D8C-8BA5-975705ED1227}" srcId="{6CC22AC5-4045-4C4C-8240-67916D1F8C83}" destId="{10CB6498-EDD3-45E6-BF2C-E1AEA5CAC622}" srcOrd="0" destOrd="0" parTransId="{23164E71-53AD-431F-A33E-B14DCD00A9E7}" sibTransId="{E5175598-781F-4A26-9AB9-6D0228A9AB3A}"/>
    <dgm:cxn modelId="{CAB2AB12-CBC7-4BAC-A0C7-F7DE050E3B05}" type="presOf" srcId="{0F1523D7-F62B-45B2-92F6-93F54466E2AB}" destId="{B613C0E7-3CAB-45ED-B46D-D336C128A675}" srcOrd="0" destOrd="0" presId="urn:microsoft.com/office/officeart/2005/8/layout/chevron2"/>
    <dgm:cxn modelId="{C9A64E1A-61F6-4164-AE4E-B475D8C511E7}" type="presOf" srcId="{A5F0A3A6-1D7B-41E5-AED5-CB9B49FC5E8C}" destId="{1658CEF5-51FC-4144-9979-98F93F0B81AA}" srcOrd="0" destOrd="0" presId="urn:microsoft.com/office/officeart/2005/8/layout/chevron2"/>
    <dgm:cxn modelId="{22185421-8FC2-4FEA-8664-076228CDD984}" type="presOf" srcId="{FEA2510C-6503-4599-B59A-51A05BAB6B78}" destId="{B906A32E-D8A1-46C3-A010-A1DC271451D2}" srcOrd="0" destOrd="0" presId="urn:microsoft.com/office/officeart/2005/8/layout/chevron2"/>
    <dgm:cxn modelId="{2C7B3C23-F285-4895-9717-F815F9B21809}" type="presOf" srcId="{5A497FE8-158C-42D1-9266-CA8BF50CAB83}" destId="{29D02E33-8AE7-4962-A791-23AB1F620ECA}" srcOrd="0" destOrd="0" presId="urn:microsoft.com/office/officeart/2005/8/layout/chevron2"/>
    <dgm:cxn modelId="{100CF824-56F5-4F28-91BA-915CD219CEFD}" srcId="{DAB6ECE9-A707-496A-869B-06301789BA06}" destId="{5A497FE8-158C-42D1-9266-CA8BF50CAB83}" srcOrd="8" destOrd="0" parTransId="{9FDC8D92-19E1-4C59-8F7B-6A451A177A74}" sibTransId="{F2A3CD7B-BEC4-468C-B657-92EA4666A979}"/>
    <dgm:cxn modelId="{50F15C29-986B-4F7C-A574-A7D49BD2EFEF}" type="presOf" srcId="{7BFE6C20-8C88-4442-BA51-8B7CA0CF4EBC}" destId="{744A4229-EC76-4911-A490-35D9DDC29613}" srcOrd="0" destOrd="0" presId="urn:microsoft.com/office/officeart/2005/8/layout/chevron2"/>
    <dgm:cxn modelId="{7B357138-D082-4E98-A558-B260FD2C3CD2}" type="presOf" srcId="{C8E24E02-4CE2-4092-A53E-857C0DF79DAD}" destId="{8DF72AA3-C546-4CAA-B859-91C38A1536BF}" srcOrd="0" destOrd="0" presId="urn:microsoft.com/office/officeart/2005/8/layout/chevron2"/>
    <dgm:cxn modelId="{93815960-2066-41BB-B997-059C2C695A22}" srcId="{0F1523D7-F62B-45B2-92F6-93F54466E2AB}" destId="{A5F0A3A6-1D7B-41E5-AED5-CB9B49FC5E8C}" srcOrd="0" destOrd="0" parTransId="{92544956-E35F-4159-B4E2-D13FB122E1B1}" sibTransId="{2A03EA54-71B8-443F-B123-035F76ED0A25}"/>
    <dgm:cxn modelId="{596FEC41-2036-4A30-8665-6EA61A400BE2}" type="presOf" srcId="{2D64512E-E870-420A-A24F-ECDC39CB150D}" destId="{5AAC39E8-0782-4155-AE13-313F84CCD861}" srcOrd="0" destOrd="0" presId="urn:microsoft.com/office/officeart/2005/8/layout/chevron2"/>
    <dgm:cxn modelId="{792B5B43-9897-4859-95AC-489B542DDD2D}" srcId="{FE0BC143-F2B2-490F-9DB2-4B4810C5E1DE}" destId="{FB382C46-2788-4C6B-94A9-6D14FE05E422}" srcOrd="0" destOrd="0" parTransId="{B79A2BE1-C93F-417E-8DB4-030FD9CD1B74}" sibTransId="{96233E77-FB86-4C28-93DC-FA5513F40414}"/>
    <dgm:cxn modelId="{5DD63F45-B7E6-4AC3-9B41-18726F6B4FE0}" srcId="{DAB6ECE9-A707-496A-869B-06301789BA06}" destId="{7BFE6C20-8C88-4442-BA51-8B7CA0CF4EBC}" srcOrd="5" destOrd="0" parTransId="{C3F72EDA-1FDF-40BA-BF46-74D3062AD9B3}" sibTransId="{FDB60C70-CE00-4F9A-A926-93FAC44C82FF}"/>
    <dgm:cxn modelId="{39276168-4955-4E66-9A89-DB3994A6B933}" type="presOf" srcId="{DAB6ECE9-A707-496A-869B-06301789BA06}" destId="{5B0EE020-FB3D-4823-BED7-47C23A9DFB38}" srcOrd="0" destOrd="0" presId="urn:microsoft.com/office/officeart/2005/8/layout/chevron2"/>
    <dgm:cxn modelId="{DD117549-A952-447C-BF12-448E28F8BEAD}" type="presOf" srcId="{EDF7A0AF-2EF0-4FE9-B045-868800173049}" destId="{715AD064-4455-4977-8665-ECE0391D91EF}" srcOrd="0" destOrd="0" presId="urn:microsoft.com/office/officeart/2005/8/layout/chevron2"/>
    <dgm:cxn modelId="{96A9034A-E8E7-4EF5-8E6C-4FD0E10B1EEF}" type="presOf" srcId="{DC668B4D-69C1-4D78-B094-CE08CFF81CEE}" destId="{D1796A94-067B-42FC-85DA-C38848B168C5}" srcOrd="0" destOrd="0" presId="urn:microsoft.com/office/officeart/2005/8/layout/chevron2"/>
    <dgm:cxn modelId="{9C97C86A-DF6D-48C0-8AA1-0472DA61C81B}" type="presOf" srcId="{FB382C46-2788-4C6B-94A9-6D14FE05E422}" destId="{9CFBA804-4710-4914-95C1-F3C82529EBC4}" srcOrd="0" destOrd="0" presId="urn:microsoft.com/office/officeart/2005/8/layout/chevron2"/>
    <dgm:cxn modelId="{78143A6F-93C9-411A-891F-852A8BE08E3F}" srcId="{122D73FC-6117-4686-A54D-E63EA7494350}" destId="{DC668B4D-69C1-4D78-B094-CE08CFF81CEE}" srcOrd="0" destOrd="0" parTransId="{E4AD79BA-068D-4521-B111-86B989E21D86}" sibTransId="{7C5D9A46-EBFC-4812-8154-51F4F35B90E3}"/>
    <dgm:cxn modelId="{A14CD251-7445-4625-88A5-3E064BFBE941}" type="presOf" srcId="{6CC22AC5-4045-4C4C-8240-67916D1F8C83}" destId="{1DA7EAEF-F96F-430E-BE6C-D04662A750AC}" srcOrd="0" destOrd="0" presId="urn:microsoft.com/office/officeart/2005/8/layout/chevron2"/>
    <dgm:cxn modelId="{AF8A9A73-E78F-4BA6-8AE7-091A20C54CAE}" srcId="{DAB6ECE9-A707-496A-869B-06301789BA06}" destId="{FEA2510C-6503-4599-B59A-51A05BAB6B78}" srcOrd="0" destOrd="0" parTransId="{486A192B-5E09-4E23-A0D6-AEB787AA5714}" sibTransId="{8FAAD7F8-4330-4A07-A738-4D28CEBEEE97}"/>
    <dgm:cxn modelId="{61D2FA78-6C34-45D2-AF1F-3FB5BB29FEE1}" type="presOf" srcId="{F2B22AAF-0E1E-43B7-AD57-401C55335A74}" destId="{51FABB3D-F6B1-4D69-A6E3-0EBF2224DB43}" srcOrd="0" destOrd="0" presId="urn:microsoft.com/office/officeart/2005/8/layout/chevron2"/>
    <dgm:cxn modelId="{8D4BC585-C7D2-4F98-B11E-B19DDBCB97A2}" type="presOf" srcId="{FE0BC143-F2B2-490F-9DB2-4B4810C5E1DE}" destId="{8BDDA2CB-70B2-41A5-85DC-5A26B969FD14}" srcOrd="0" destOrd="0" presId="urn:microsoft.com/office/officeart/2005/8/layout/chevron2"/>
    <dgm:cxn modelId="{B2B960A6-81DC-43B2-B3C5-61A4999C6E60}" srcId="{DAB6ECE9-A707-496A-869B-06301789BA06}" destId="{122D73FC-6117-4686-A54D-E63EA7494350}" srcOrd="6" destOrd="0" parTransId="{20071716-834E-44A4-A6AF-ADAFC7E12B8D}" sibTransId="{7640D01A-EF5C-4C38-A793-4E828FE25F8A}"/>
    <dgm:cxn modelId="{614BADAA-0509-4814-8988-9F2EA39E7271}" srcId="{DAB6ECE9-A707-496A-869B-06301789BA06}" destId="{F2B22AAF-0E1E-43B7-AD57-401C55335A74}" srcOrd="1" destOrd="0" parTransId="{14ADF2D1-D066-4591-A6AF-D1E2E6AB8CD4}" sibTransId="{AD2D892F-5E8A-44D4-9211-13FECDA62571}"/>
    <dgm:cxn modelId="{819049B2-A6C4-4697-96C5-4012B48E0F5F}" srcId="{F2B22AAF-0E1E-43B7-AD57-401C55335A74}" destId="{C8E24E02-4CE2-4092-A53E-857C0DF79DAD}" srcOrd="0" destOrd="0" parTransId="{5A976CB8-00A2-48C9-B580-D2442C500992}" sibTransId="{25DC0BB4-787B-4962-BDF2-A66DEB385553}"/>
    <dgm:cxn modelId="{DE4D39B6-1968-4780-8597-46F11A8B4DFB}" srcId="{DAB6ECE9-A707-496A-869B-06301789BA06}" destId="{EDF7A0AF-2EF0-4FE9-B045-868800173049}" srcOrd="7" destOrd="0" parTransId="{0BF15EEE-39D2-4F64-B08B-54D63DD45856}" sibTransId="{A7FC8C37-D65A-43B3-A1FE-751DB1D5FDB7}"/>
    <dgm:cxn modelId="{109BFDBE-6716-40AB-8BFB-39A4FFC9044F}" srcId="{DAB6ECE9-A707-496A-869B-06301789BA06}" destId="{6CC22AC5-4045-4C4C-8240-67916D1F8C83}" srcOrd="2" destOrd="0" parTransId="{A597F8D6-453B-4323-9367-9E55289F56DC}" sibTransId="{7AAF5D9A-A60B-4EC6-A3FA-F97E78465182}"/>
    <dgm:cxn modelId="{8346E9C0-ADD6-4C66-92B4-C9433248339B}" type="presOf" srcId="{122D73FC-6117-4686-A54D-E63EA7494350}" destId="{C884D341-DDFF-4C3F-A7AE-EB9C2B18D1F1}" srcOrd="0" destOrd="0" presId="urn:microsoft.com/office/officeart/2005/8/layout/chevron2"/>
    <dgm:cxn modelId="{1B8E32C5-E62E-4B3F-A7FE-159EF66C8178}" srcId="{5A497FE8-158C-42D1-9266-CA8BF50CAB83}" destId="{B4F83587-3A91-4921-BEFE-8533D076D1C0}" srcOrd="0" destOrd="0" parTransId="{0E778CD6-07A6-4313-AFB4-E4D537BC5FB2}" sibTransId="{2D88621D-5271-4DB4-A9EB-7A7CAAA01E85}"/>
    <dgm:cxn modelId="{701C4DCD-265E-4EE4-9372-1BF5ECF62F5E}" type="presOf" srcId="{BAD0E939-A4FC-47BE-81F8-B2279FF48428}" destId="{F66498E4-8597-4AC9-BE06-097FE7769E58}" srcOrd="0" destOrd="0" presId="urn:microsoft.com/office/officeart/2005/8/layout/chevron2"/>
    <dgm:cxn modelId="{5D7BF6CF-F003-4348-93F8-5D46A1C94FA7}" srcId="{7BFE6C20-8C88-4442-BA51-8B7CA0CF4EBC}" destId="{BF9E65A6-703C-4080-862B-9A93E2E67421}" srcOrd="0" destOrd="0" parTransId="{1CF70CA4-DFEA-4202-B54F-0535E93CAC3B}" sibTransId="{CFE52A72-CE9D-4CA7-80EE-D51EDA4AEB7A}"/>
    <dgm:cxn modelId="{CC841DDE-47C6-4D52-96B6-CCE8574D1999}" srcId="{FEA2510C-6503-4599-B59A-51A05BAB6B78}" destId="{BAD0E939-A4FC-47BE-81F8-B2279FF48428}" srcOrd="0" destOrd="0" parTransId="{53E76BA1-3717-4E5E-8E27-DCA254A2F640}" sibTransId="{10788601-E271-422C-B9BC-F95AF01989DD}"/>
    <dgm:cxn modelId="{906D93E0-2A24-4C05-973A-5106E83DDA8F}" srcId="{DAB6ECE9-A707-496A-869B-06301789BA06}" destId="{FE0BC143-F2B2-490F-9DB2-4B4810C5E1DE}" srcOrd="3" destOrd="0" parTransId="{1A221D82-C2FC-4BF0-A396-0E7EBBA8BF43}" sibTransId="{A4267583-907D-4EAE-A598-8C6A0DE1E14C}"/>
    <dgm:cxn modelId="{77C305EF-238A-4B76-A3B4-A6BA0EA8F45C}" type="presOf" srcId="{BF9E65A6-703C-4080-862B-9A93E2E67421}" destId="{598BC68A-3EF1-4C7D-B4A4-E8B4A461ABD6}" srcOrd="0" destOrd="0" presId="urn:microsoft.com/office/officeart/2005/8/layout/chevron2"/>
    <dgm:cxn modelId="{A64F06F8-C78B-40B9-9844-32B451972B27}" srcId="{EDF7A0AF-2EF0-4FE9-B045-868800173049}" destId="{2D64512E-E870-420A-A24F-ECDC39CB150D}" srcOrd="0" destOrd="0" parTransId="{A2F4D2EF-91DE-4574-BAA0-C4D46AB5BD55}" sibTransId="{4C4F2415-873C-49D3-A643-154B474F60A7}"/>
    <dgm:cxn modelId="{37D73AFE-9012-485F-9400-E241BC28E0AE}" type="presOf" srcId="{B4F83587-3A91-4921-BEFE-8533D076D1C0}" destId="{D78F8D86-A4E2-498B-902C-A6BB004B613E}" srcOrd="0" destOrd="0" presId="urn:microsoft.com/office/officeart/2005/8/layout/chevron2"/>
    <dgm:cxn modelId="{3E6B0FD4-C5A7-4B8D-9CB7-BF65D2FA0F4A}" type="presParOf" srcId="{5B0EE020-FB3D-4823-BED7-47C23A9DFB38}" destId="{63240F02-79ED-41E0-B5ED-A8C31AE631F6}" srcOrd="0" destOrd="0" presId="urn:microsoft.com/office/officeart/2005/8/layout/chevron2"/>
    <dgm:cxn modelId="{8F91A14F-4CA4-420F-9D38-C02432A7225F}" type="presParOf" srcId="{63240F02-79ED-41E0-B5ED-A8C31AE631F6}" destId="{B906A32E-D8A1-46C3-A010-A1DC271451D2}" srcOrd="0" destOrd="0" presId="urn:microsoft.com/office/officeart/2005/8/layout/chevron2"/>
    <dgm:cxn modelId="{9A519B17-4161-4A97-93EA-C774D74C4694}" type="presParOf" srcId="{63240F02-79ED-41E0-B5ED-A8C31AE631F6}" destId="{F66498E4-8597-4AC9-BE06-097FE7769E58}" srcOrd="1" destOrd="0" presId="urn:microsoft.com/office/officeart/2005/8/layout/chevron2"/>
    <dgm:cxn modelId="{C822C608-B85B-46BA-99D2-495878B5FB96}" type="presParOf" srcId="{5B0EE020-FB3D-4823-BED7-47C23A9DFB38}" destId="{15D953E6-603F-4409-812E-DEB77709F784}" srcOrd="1" destOrd="0" presId="urn:microsoft.com/office/officeart/2005/8/layout/chevron2"/>
    <dgm:cxn modelId="{14E9C1F9-5346-41E3-9029-7CA3CF63777C}" type="presParOf" srcId="{5B0EE020-FB3D-4823-BED7-47C23A9DFB38}" destId="{A94856BF-942E-4B16-9CC6-AF3F3AB70232}" srcOrd="2" destOrd="0" presId="urn:microsoft.com/office/officeart/2005/8/layout/chevron2"/>
    <dgm:cxn modelId="{1C7F5D2D-3983-48F6-B289-ACF5FD10CA85}" type="presParOf" srcId="{A94856BF-942E-4B16-9CC6-AF3F3AB70232}" destId="{51FABB3D-F6B1-4D69-A6E3-0EBF2224DB43}" srcOrd="0" destOrd="0" presId="urn:microsoft.com/office/officeart/2005/8/layout/chevron2"/>
    <dgm:cxn modelId="{46411B24-E158-43D5-ADFC-0E16B5E280B0}" type="presParOf" srcId="{A94856BF-942E-4B16-9CC6-AF3F3AB70232}" destId="{8DF72AA3-C546-4CAA-B859-91C38A1536BF}" srcOrd="1" destOrd="0" presId="urn:microsoft.com/office/officeart/2005/8/layout/chevron2"/>
    <dgm:cxn modelId="{7A2ECC83-4505-4911-9C24-15D6DB66F9E1}" type="presParOf" srcId="{5B0EE020-FB3D-4823-BED7-47C23A9DFB38}" destId="{F17195BA-4AA8-4B09-9B93-5C425267CDB5}" srcOrd="3" destOrd="0" presId="urn:microsoft.com/office/officeart/2005/8/layout/chevron2"/>
    <dgm:cxn modelId="{AC27869B-96EB-4929-98D9-39FF970D6545}" type="presParOf" srcId="{5B0EE020-FB3D-4823-BED7-47C23A9DFB38}" destId="{0A46293E-F566-44A8-8FB5-200D86289DBE}" srcOrd="4" destOrd="0" presId="urn:microsoft.com/office/officeart/2005/8/layout/chevron2"/>
    <dgm:cxn modelId="{83002249-8E1F-42D3-BAFB-2AE358400F06}" type="presParOf" srcId="{0A46293E-F566-44A8-8FB5-200D86289DBE}" destId="{1DA7EAEF-F96F-430E-BE6C-D04662A750AC}" srcOrd="0" destOrd="0" presId="urn:microsoft.com/office/officeart/2005/8/layout/chevron2"/>
    <dgm:cxn modelId="{1CB7B61F-8F66-4834-8687-99E09B4BFE0F}" type="presParOf" srcId="{0A46293E-F566-44A8-8FB5-200D86289DBE}" destId="{5707C8C4-6904-4AF8-B8A8-81353656F06C}" srcOrd="1" destOrd="0" presId="urn:microsoft.com/office/officeart/2005/8/layout/chevron2"/>
    <dgm:cxn modelId="{5E9BFE7A-0D24-43DD-B7C8-7EF3C5745DA0}" type="presParOf" srcId="{5B0EE020-FB3D-4823-BED7-47C23A9DFB38}" destId="{22A63E06-5125-49FE-AA93-D5DFB5F1A424}" srcOrd="5" destOrd="0" presId="urn:microsoft.com/office/officeart/2005/8/layout/chevron2"/>
    <dgm:cxn modelId="{B984F041-704C-4210-85F8-3A0D07B6B122}" type="presParOf" srcId="{5B0EE020-FB3D-4823-BED7-47C23A9DFB38}" destId="{964B4F57-2062-4F7D-885C-E2AA2A2E7A80}" srcOrd="6" destOrd="0" presId="urn:microsoft.com/office/officeart/2005/8/layout/chevron2"/>
    <dgm:cxn modelId="{CF860487-3C09-4414-AD6A-F4234B483629}" type="presParOf" srcId="{964B4F57-2062-4F7D-885C-E2AA2A2E7A80}" destId="{8BDDA2CB-70B2-41A5-85DC-5A26B969FD14}" srcOrd="0" destOrd="0" presId="urn:microsoft.com/office/officeart/2005/8/layout/chevron2"/>
    <dgm:cxn modelId="{ECF7690B-40BA-41CD-8025-C2D42E33E4F1}" type="presParOf" srcId="{964B4F57-2062-4F7D-885C-E2AA2A2E7A80}" destId="{9CFBA804-4710-4914-95C1-F3C82529EBC4}" srcOrd="1" destOrd="0" presId="urn:microsoft.com/office/officeart/2005/8/layout/chevron2"/>
    <dgm:cxn modelId="{2890AE72-6942-420D-A50E-FB2C3726C386}" type="presParOf" srcId="{5B0EE020-FB3D-4823-BED7-47C23A9DFB38}" destId="{9CA6F4B6-D990-44E2-ACD9-669BF6F2F78D}" srcOrd="7" destOrd="0" presId="urn:microsoft.com/office/officeart/2005/8/layout/chevron2"/>
    <dgm:cxn modelId="{CA50788C-3E18-4A37-96F3-7D2094102561}" type="presParOf" srcId="{5B0EE020-FB3D-4823-BED7-47C23A9DFB38}" destId="{9E1D923F-B616-45FB-A2F2-0B267FE27C1E}" srcOrd="8" destOrd="0" presId="urn:microsoft.com/office/officeart/2005/8/layout/chevron2"/>
    <dgm:cxn modelId="{F281A060-7523-4AD7-B2E2-DC0CC2AC109B}" type="presParOf" srcId="{9E1D923F-B616-45FB-A2F2-0B267FE27C1E}" destId="{B613C0E7-3CAB-45ED-B46D-D336C128A675}" srcOrd="0" destOrd="0" presId="urn:microsoft.com/office/officeart/2005/8/layout/chevron2"/>
    <dgm:cxn modelId="{A9096108-9517-4827-B95D-AD695381F375}" type="presParOf" srcId="{9E1D923F-B616-45FB-A2F2-0B267FE27C1E}" destId="{1658CEF5-51FC-4144-9979-98F93F0B81AA}" srcOrd="1" destOrd="0" presId="urn:microsoft.com/office/officeart/2005/8/layout/chevron2"/>
    <dgm:cxn modelId="{838C18F1-6553-441B-AC6D-4BA1F3A4C4C5}" type="presParOf" srcId="{5B0EE020-FB3D-4823-BED7-47C23A9DFB38}" destId="{FEED1B44-93BC-434C-9486-BD644FFE17FE}" srcOrd="9" destOrd="0" presId="urn:microsoft.com/office/officeart/2005/8/layout/chevron2"/>
    <dgm:cxn modelId="{C7660619-9A43-4641-ACDC-3BFE17D2137E}" type="presParOf" srcId="{5B0EE020-FB3D-4823-BED7-47C23A9DFB38}" destId="{A304D337-3921-47A3-B469-587854BAD377}" srcOrd="10" destOrd="0" presId="urn:microsoft.com/office/officeart/2005/8/layout/chevron2"/>
    <dgm:cxn modelId="{CA86556F-4593-497D-BC82-4FE5AFCCC06C}" type="presParOf" srcId="{A304D337-3921-47A3-B469-587854BAD377}" destId="{744A4229-EC76-4911-A490-35D9DDC29613}" srcOrd="0" destOrd="0" presId="urn:microsoft.com/office/officeart/2005/8/layout/chevron2"/>
    <dgm:cxn modelId="{D4A7C313-BC55-4298-9B36-3E6C03DE1571}" type="presParOf" srcId="{A304D337-3921-47A3-B469-587854BAD377}" destId="{598BC68A-3EF1-4C7D-B4A4-E8B4A461ABD6}" srcOrd="1" destOrd="0" presId="urn:microsoft.com/office/officeart/2005/8/layout/chevron2"/>
    <dgm:cxn modelId="{7596B6E5-0F4D-4F21-87C3-1B3230E12BFD}" type="presParOf" srcId="{5B0EE020-FB3D-4823-BED7-47C23A9DFB38}" destId="{30B19BCF-258F-484F-868F-DB2619CA23CF}" srcOrd="11" destOrd="0" presId="urn:microsoft.com/office/officeart/2005/8/layout/chevron2"/>
    <dgm:cxn modelId="{5DA32F88-B221-4BE6-AAF0-726D20960F7D}" type="presParOf" srcId="{5B0EE020-FB3D-4823-BED7-47C23A9DFB38}" destId="{E745FDFA-0B1F-4193-876D-DAF59FAC7C17}" srcOrd="12" destOrd="0" presId="urn:microsoft.com/office/officeart/2005/8/layout/chevron2"/>
    <dgm:cxn modelId="{AB3624A3-73AB-4A03-89C5-C35F2435B019}" type="presParOf" srcId="{E745FDFA-0B1F-4193-876D-DAF59FAC7C17}" destId="{C884D341-DDFF-4C3F-A7AE-EB9C2B18D1F1}" srcOrd="0" destOrd="0" presId="urn:microsoft.com/office/officeart/2005/8/layout/chevron2"/>
    <dgm:cxn modelId="{DB3A28F4-9F30-4303-BD40-CF3FD8A0C919}" type="presParOf" srcId="{E745FDFA-0B1F-4193-876D-DAF59FAC7C17}" destId="{D1796A94-067B-42FC-85DA-C38848B168C5}" srcOrd="1" destOrd="0" presId="urn:microsoft.com/office/officeart/2005/8/layout/chevron2"/>
    <dgm:cxn modelId="{BACAB9AC-4749-419E-A5D4-2FA53A18B17B}" type="presParOf" srcId="{5B0EE020-FB3D-4823-BED7-47C23A9DFB38}" destId="{DDE09174-A6DB-4973-AA0A-40A0A0E14036}" srcOrd="13" destOrd="0" presId="urn:microsoft.com/office/officeart/2005/8/layout/chevron2"/>
    <dgm:cxn modelId="{ADA60894-0362-4457-9D96-78F717442AC5}" type="presParOf" srcId="{5B0EE020-FB3D-4823-BED7-47C23A9DFB38}" destId="{B0048FB8-851E-4F39-988F-74BCDA210347}" srcOrd="14" destOrd="0" presId="urn:microsoft.com/office/officeart/2005/8/layout/chevron2"/>
    <dgm:cxn modelId="{C6A56BB1-4361-43CC-9062-635A16B489C9}" type="presParOf" srcId="{B0048FB8-851E-4F39-988F-74BCDA210347}" destId="{715AD064-4455-4977-8665-ECE0391D91EF}" srcOrd="0" destOrd="0" presId="urn:microsoft.com/office/officeart/2005/8/layout/chevron2"/>
    <dgm:cxn modelId="{D6CFC72A-E655-4E61-A0C8-C296CD6B14A9}" type="presParOf" srcId="{B0048FB8-851E-4F39-988F-74BCDA210347}" destId="{5AAC39E8-0782-4155-AE13-313F84CCD861}" srcOrd="1" destOrd="0" presId="urn:microsoft.com/office/officeart/2005/8/layout/chevron2"/>
    <dgm:cxn modelId="{8847ACFF-97CE-4617-BB34-1381CF55E858}" type="presParOf" srcId="{5B0EE020-FB3D-4823-BED7-47C23A9DFB38}" destId="{8CF40C70-9AB8-4A31-BCC0-3E8B3B7AAFC9}" srcOrd="15" destOrd="0" presId="urn:microsoft.com/office/officeart/2005/8/layout/chevron2"/>
    <dgm:cxn modelId="{36819260-120B-4578-8EDA-C8098B79CB58}" type="presParOf" srcId="{5B0EE020-FB3D-4823-BED7-47C23A9DFB38}" destId="{A73FC178-F206-48EC-BC6D-F0A5D8AEA6DC}" srcOrd="16" destOrd="0" presId="urn:microsoft.com/office/officeart/2005/8/layout/chevron2"/>
    <dgm:cxn modelId="{A79DF855-614D-4ABE-B24E-A065F01B9EB6}" type="presParOf" srcId="{A73FC178-F206-48EC-BC6D-F0A5D8AEA6DC}" destId="{29D02E33-8AE7-4962-A791-23AB1F620ECA}" srcOrd="0" destOrd="0" presId="urn:microsoft.com/office/officeart/2005/8/layout/chevron2"/>
    <dgm:cxn modelId="{07F1A034-3951-4B3F-B092-6F47B4A03F8A}" type="presParOf" srcId="{A73FC178-F206-48EC-BC6D-F0A5D8AEA6DC}" destId="{D78F8D86-A4E2-498B-902C-A6BB004B613E}"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90C5E2-F10D-4872-A49A-A0A5A351D598}"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DE6B29C8-F1C2-4359-A837-54BCB8327895}">
      <dgm:prSet phldrT="[Text]" custT="1"/>
      <dgm:spPr/>
      <dgm:t>
        <a:bodyPr/>
        <a:lstStyle/>
        <a:p>
          <a:pPr rtl="1"/>
          <a:r>
            <a:rPr lang="en-US" sz="2400" b="1" i="0" dirty="0"/>
            <a:t>Take initiative</a:t>
          </a:r>
          <a:endParaRPr lang="ar-EG" sz="2400" dirty="0"/>
        </a:p>
      </dgm:t>
    </dgm:pt>
    <dgm:pt modelId="{64688805-13B0-48FE-8317-14C89FBA3BAF}" type="parTrans" cxnId="{72DE2030-E8F9-42A0-9128-EC6B05D60B08}">
      <dgm:prSet/>
      <dgm:spPr/>
      <dgm:t>
        <a:bodyPr/>
        <a:lstStyle/>
        <a:p>
          <a:pPr rtl="1"/>
          <a:endParaRPr lang="ar-EG" sz="2000"/>
        </a:p>
      </dgm:t>
    </dgm:pt>
    <dgm:pt modelId="{F57E6334-65DE-4B94-A016-B9C90750928A}" type="sibTrans" cxnId="{72DE2030-E8F9-42A0-9128-EC6B05D60B08}">
      <dgm:prSet/>
      <dgm:spPr/>
      <dgm:t>
        <a:bodyPr/>
        <a:lstStyle/>
        <a:p>
          <a:pPr rtl="1"/>
          <a:endParaRPr lang="ar-EG" sz="2000"/>
        </a:p>
      </dgm:t>
    </dgm:pt>
    <dgm:pt modelId="{9FF48E9E-67FB-472C-A1C8-19EACDE9C76A}">
      <dgm:prSet phldrT="[Text]" custT="1"/>
      <dgm:spPr/>
      <dgm:t>
        <a:bodyPr/>
        <a:lstStyle/>
        <a:p>
          <a:pPr rtl="0"/>
          <a:r>
            <a:rPr lang="en-US" sz="1400" b="0" i="0" dirty="0"/>
            <a:t>Look beyond the tasks in your job description.</a:t>
          </a:r>
          <a:endParaRPr lang="ar-EG" sz="1400" dirty="0"/>
        </a:p>
      </dgm:t>
    </dgm:pt>
    <dgm:pt modelId="{B65235F3-9FAB-4EDF-AA48-5FF84B241AA8}" type="parTrans" cxnId="{C1C403C6-7BE6-4185-B0CF-7472040ECB4E}">
      <dgm:prSet/>
      <dgm:spPr/>
      <dgm:t>
        <a:bodyPr/>
        <a:lstStyle/>
        <a:p>
          <a:pPr rtl="1"/>
          <a:endParaRPr lang="ar-EG" sz="2000"/>
        </a:p>
      </dgm:t>
    </dgm:pt>
    <dgm:pt modelId="{B791E090-EFDD-46B7-A58C-3C1EE3763EBE}" type="sibTrans" cxnId="{C1C403C6-7BE6-4185-B0CF-7472040ECB4E}">
      <dgm:prSet/>
      <dgm:spPr/>
      <dgm:t>
        <a:bodyPr/>
        <a:lstStyle/>
        <a:p>
          <a:pPr rtl="1"/>
          <a:endParaRPr lang="ar-EG" sz="2000"/>
        </a:p>
      </dgm:t>
    </dgm:pt>
    <dgm:pt modelId="{379DD76D-45C6-4A61-BF9B-8BD6A3F96670}">
      <dgm:prSet phldrT="[Text]" custT="1"/>
      <dgm:spPr/>
      <dgm:t>
        <a:bodyPr/>
        <a:lstStyle/>
        <a:p>
          <a:pPr rtl="1"/>
          <a:r>
            <a:rPr lang="en-US" sz="2400" b="1" dirty="0"/>
            <a:t>Request more responsibility</a:t>
          </a:r>
          <a:endParaRPr lang="ar-EG" sz="2400" b="1" dirty="0"/>
        </a:p>
      </dgm:t>
    </dgm:pt>
    <dgm:pt modelId="{892EA588-BA8A-406E-ACDA-82089477D84B}" type="parTrans" cxnId="{3B90E1EF-4D4D-4C10-8E00-F858D31EB23F}">
      <dgm:prSet/>
      <dgm:spPr/>
      <dgm:t>
        <a:bodyPr/>
        <a:lstStyle/>
        <a:p>
          <a:pPr rtl="1"/>
          <a:endParaRPr lang="ar-EG" sz="2000"/>
        </a:p>
      </dgm:t>
    </dgm:pt>
    <dgm:pt modelId="{C129A843-E116-4BB7-9942-1597FF7F7421}" type="sibTrans" cxnId="{3B90E1EF-4D4D-4C10-8E00-F858D31EB23F}">
      <dgm:prSet/>
      <dgm:spPr/>
      <dgm:t>
        <a:bodyPr/>
        <a:lstStyle/>
        <a:p>
          <a:pPr rtl="1"/>
          <a:endParaRPr lang="ar-EG" sz="2000"/>
        </a:p>
      </dgm:t>
    </dgm:pt>
    <dgm:pt modelId="{42436B9A-8CC0-4283-A35B-473C14977055}">
      <dgm:prSet phldrT="[Text]" custT="1"/>
      <dgm:spPr/>
      <dgm:t>
        <a:bodyPr/>
        <a:lstStyle/>
        <a:p>
          <a:pPr rtl="1"/>
          <a:r>
            <a:rPr lang="en-US" sz="2400" b="1" i="0" dirty="0">
              <a:effectLst>
                <a:outerShdw blurRad="38100" dist="38100" dir="2700000" algn="tl">
                  <a:srgbClr val="000000">
                    <a:alpha val="43137"/>
                  </a:srgbClr>
                </a:outerShdw>
              </a:effectLst>
            </a:rPr>
            <a:t>Target specific skills</a:t>
          </a:r>
          <a:endParaRPr lang="ar-EG" sz="2400" dirty="0">
            <a:effectLst>
              <a:outerShdw blurRad="38100" dist="38100" dir="2700000" algn="tl">
                <a:srgbClr val="000000">
                  <a:alpha val="43137"/>
                </a:srgbClr>
              </a:outerShdw>
            </a:effectLst>
          </a:endParaRPr>
        </a:p>
      </dgm:t>
    </dgm:pt>
    <dgm:pt modelId="{28E8956D-17B3-4465-BC88-EBE1EA6D5313}" type="parTrans" cxnId="{52C7FDAA-5D02-4663-9C0F-F7C19E515B13}">
      <dgm:prSet/>
      <dgm:spPr/>
      <dgm:t>
        <a:bodyPr/>
        <a:lstStyle/>
        <a:p>
          <a:pPr rtl="1"/>
          <a:endParaRPr lang="ar-EG" sz="2000"/>
        </a:p>
      </dgm:t>
    </dgm:pt>
    <dgm:pt modelId="{4C9F356A-BFC6-4D28-A67E-6C6E796E3EDC}" type="sibTrans" cxnId="{52C7FDAA-5D02-4663-9C0F-F7C19E515B13}">
      <dgm:prSet/>
      <dgm:spPr/>
      <dgm:t>
        <a:bodyPr/>
        <a:lstStyle/>
        <a:p>
          <a:pPr rtl="1"/>
          <a:endParaRPr lang="ar-EG" sz="2000"/>
        </a:p>
      </dgm:t>
    </dgm:pt>
    <dgm:pt modelId="{170CFC4A-B38B-4374-A006-9C136403B4E8}">
      <dgm:prSet phldrT="[Text]" custT="1"/>
      <dgm:spPr/>
      <dgm:t>
        <a:bodyPr/>
        <a:lstStyle/>
        <a:p>
          <a:pPr rtl="0"/>
          <a:r>
            <a:rPr lang="en-US" sz="1400" b="0" i="0" dirty="0"/>
            <a:t>If you have a specific skill that you want to develop, create a plan to improve your abilities in this area.</a:t>
          </a:r>
          <a:endParaRPr lang="ar-EG" sz="1400" dirty="0"/>
        </a:p>
      </dgm:t>
    </dgm:pt>
    <dgm:pt modelId="{B88B74E5-4021-4158-A86D-5B3A14C3355D}" type="parTrans" cxnId="{48C5987B-B986-41A3-BF10-0BE56AE31CDB}">
      <dgm:prSet/>
      <dgm:spPr/>
      <dgm:t>
        <a:bodyPr/>
        <a:lstStyle/>
        <a:p>
          <a:pPr rtl="1"/>
          <a:endParaRPr lang="ar-EG" sz="2000"/>
        </a:p>
      </dgm:t>
    </dgm:pt>
    <dgm:pt modelId="{4DEC54E0-1F60-4BFF-B237-1887B475382E}" type="sibTrans" cxnId="{48C5987B-B986-41A3-BF10-0BE56AE31CDB}">
      <dgm:prSet/>
      <dgm:spPr/>
      <dgm:t>
        <a:bodyPr/>
        <a:lstStyle/>
        <a:p>
          <a:pPr rtl="1"/>
          <a:endParaRPr lang="ar-EG" sz="2000"/>
        </a:p>
      </dgm:t>
    </dgm:pt>
    <dgm:pt modelId="{50FD260B-B2EF-4022-84A1-A3F338C01C81}">
      <dgm:prSet phldrT="[Text]" custT="1"/>
      <dgm:spPr/>
      <dgm:t>
        <a:bodyPr/>
        <a:lstStyle/>
        <a:p>
          <a:pPr rtl="0"/>
          <a:r>
            <a:rPr lang="en-US" sz="1400" dirty="0"/>
            <a:t> you can share with your manager that you're eager to grow your leadership abilities</a:t>
          </a:r>
          <a:endParaRPr lang="ar-EG" sz="1400" dirty="0"/>
        </a:p>
      </dgm:t>
    </dgm:pt>
    <dgm:pt modelId="{DCF8677A-C6A0-45BA-BD46-593660843C2C}" type="sibTrans" cxnId="{29EF8550-B900-4578-A42F-B50A52E0415A}">
      <dgm:prSet/>
      <dgm:spPr/>
      <dgm:t>
        <a:bodyPr/>
        <a:lstStyle/>
        <a:p>
          <a:pPr rtl="1"/>
          <a:endParaRPr lang="ar-EG" sz="2000"/>
        </a:p>
      </dgm:t>
    </dgm:pt>
    <dgm:pt modelId="{C1EA3FE0-A9BA-4596-B02C-9546A38F4E40}" type="parTrans" cxnId="{29EF8550-B900-4578-A42F-B50A52E0415A}">
      <dgm:prSet/>
      <dgm:spPr/>
      <dgm:t>
        <a:bodyPr/>
        <a:lstStyle/>
        <a:p>
          <a:pPr rtl="1"/>
          <a:endParaRPr lang="ar-EG" sz="2000"/>
        </a:p>
      </dgm:t>
    </dgm:pt>
    <dgm:pt modelId="{15AA674C-6117-44F0-AD0E-8C3AF4FAA53C}">
      <dgm:prSet phldrT="[Text]" custT="1"/>
      <dgm:spPr/>
      <dgm:t>
        <a:bodyPr/>
        <a:lstStyle/>
        <a:p>
          <a:pPr rtl="0"/>
          <a:r>
            <a:rPr lang="en-US" sz="1400" b="0" i="0" dirty="0"/>
            <a:t>Think long-term about what would be beneficial for your department and the company. </a:t>
          </a:r>
          <a:endParaRPr lang="ar-EG" sz="1400" dirty="0"/>
        </a:p>
      </dgm:t>
    </dgm:pt>
    <dgm:pt modelId="{F78137ED-52A6-4526-AFBA-D9A4EE0D7C3A}" type="parTrans" cxnId="{DD631C68-9DE0-4866-8736-E12481D18CC7}">
      <dgm:prSet/>
      <dgm:spPr/>
      <dgm:t>
        <a:bodyPr/>
        <a:lstStyle/>
        <a:p>
          <a:endParaRPr lang="en-US"/>
        </a:p>
      </dgm:t>
    </dgm:pt>
    <dgm:pt modelId="{D88982FA-A7A3-45BD-AAE5-54C7C4B86FFF}" type="sibTrans" cxnId="{DD631C68-9DE0-4866-8736-E12481D18CC7}">
      <dgm:prSet/>
      <dgm:spPr/>
      <dgm:t>
        <a:bodyPr/>
        <a:lstStyle/>
        <a:p>
          <a:endParaRPr lang="en-US"/>
        </a:p>
      </dgm:t>
    </dgm:pt>
    <dgm:pt modelId="{C552DA49-1158-4C23-A89B-DD471CCCF1B9}">
      <dgm:prSet phldrT="[Text]" custT="1"/>
      <dgm:spPr/>
      <dgm:t>
        <a:bodyPr/>
        <a:lstStyle/>
        <a:p>
          <a:pPr rtl="0"/>
          <a:r>
            <a:rPr lang="en-US" sz="1400" b="0" i="0" dirty="0"/>
            <a:t>Try to brainstorm ideas and commit to doing work that goes beyond the daily routine.</a:t>
          </a:r>
          <a:endParaRPr lang="ar-EG" sz="1400" dirty="0"/>
        </a:p>
      </dgm:t>
    </dgm:pt>
    <dgm:pt modelId="{BF9D8171-089A-41C0-AF04-0F1014ADF6C8}" type="parTrans" cxnId="{A040F943-6B42-4C04-BF00-616F8566273B}">
      <dgm:prSet/>
      <dgm:spPr/>
      <dgm:t>
        <a:bodyPr/>
        <a:lstStyle/>
        <a:p>
          <a:endParaRPr lang="en-US"/>
        </a:p>
      </dgm:t>
    </dgm:pt>
    <dgm:pt modelId="{BA17493F-E078-43A3-B4B1-4BD1E3C1C425}" type="sibTrans" cxnId="{A040F943-6B42-4C04-BF00-616F8566273B}">
      <dgm:prSet/>
      <dgm:spPr/>
      <dgm:t>
        <a:bodyPr/>
        <a:lstStyle/>
        <a:p>
          <a:endParaRPr lang="en-US"/>
        </a:p>
      </dgm:t>
    </dgm:pt>
    <dgm:pt modelId="{8F95D736-0BF0-4420-B2BB-7145C534ED52}">
      <dgm:prSet phldrT="[Text]" custT="1"/>
      <dgm:spPr/>
      <dgm:t>
        <a:bodyPr/>
        <a:lstStyle/>
        <a:p>
          <a:pPr rtl="0"/>
          <a:r>
            <a:rPr lang="en-US" sz="1400" b="0" i="0" dirty="0"/>
            <a:t> This could mean </a:t>
          </a:r>
          <a:r>
            <a:rPr lang="en-US" sz="1400" b="0" i="0" dirty="0">
              <a:hlinkClick xmlns:r="http://schemas.openxmlformats.org/officeDocument/2006/relationships" r:id="rId1"/>
            </a:rPr>
            <a:t>taking a class</a:t>
          </a:r>
          <a:r>
            <a:rPr lang="en-US" sz="1400" b="0" i="0" dirty="0"/>
            <a:t>, </a:t>
          </a:r>
          <a:r>
            <a:rPr lang="en-US" sz="1400" b="0" i="0" dirty="0">
              <a:hlinkClick xmlns:r="http://schemas.openxmlformats.org/officeDocument/2006/relationships" r:id="rId2"/>
            </a:rPr>
            <a:t>finding a mentor</a:t>
          </a:r>
          <a:r>
            <a:rPr lang="en-US" sz="1400" b="0" i="0" dirty="0"/>
            <a:t> to help, reading books, or setting a small goal that forces you to develop this skill. </a:t>
          </a:r>
          <a:endParaRPr lang="ar-EG" sz="1400" dirty="0"/>
        </a:p>
      </dgm:t>
    </dgm:pt>
    <dgm:pt modelId="{3F1516DA-0FE4-4F93-9B11-2413A77DE097}" type="parTrans" cxnId="{D9A62BAC-83E1-446C-A6F9-AFB2D7F1337D}">
      <dgm:prSet/>
      <dgm:spPr/>
      <dgm:t>
        <a:bodyPr/>
        <a:lstStyle/>
        <a:p>
          <a:endParaRPr lang="en-US"/>
        </a:p>
      </dgm:t>
    </dgm:pt>
    <dgm:pt modelId="{1F748304-22A6-4AF1-8B51-916C102B4659}" type="sibTrans" cxnId="{D9A62BAC-83E1-446C-A6F9-AFB2D7F1337D}">
      <dgm:prSet/>
      <dgm:spPr/>
      <dgm:t>
        <a:bodyPr/>
        <a:lstStyle/>
        <a:p>
          <a:endParaRPr lang="en-US"/>
        </a:p>
      </dgm:t>
    </dgm:pt>
    <dgm:pt modelId="{9C481F6A-621E-4D41-90BF-7BF3AAAC8CF8}" type="pres">
      <dgm:prSet presAssocID="{8090C5E2-F10D-4872-A49A-A0A5A351D598}" presName="Name0" presStyleCnt="0">
        <dgm:presLayoutVars>
          <dgm:dir/>
          <dgm:animLvl val="lvl"/>
          <dgm:resizeHandles val="exact"/>
        </dgm:presLayoutVars>
      </dgm:prSet>
      <dgm:spPr/>
    </dgm:pt>
    <dgm:pt modelId="{4BE580E1-8F6D-45B5-868B-48D29D9D984C}" type="pres">
      <dgm:prSet presAssocID="{DE6B29C8-F1C2-4359-A837-54BCB8327895}" presName="linNode" presStyleCnt="0"/>
      <dgm:spPr/>
    </dgm:pt>
    <dgm:pt modelId="{DD3479D0-4FD8-463B-A81F-24E42E63365A}" type="pres">
      <dgm:prSet presAssocID="{DE6B29C8-F1C2-4359-A837-54BCB8327895}" presName="parentText" presStyleLbl="node1" presStyleIdx="0" presStyleCnt="3">
        <dgm:presLayoutVars>
          <dgm:chMax val="1"/>
          <dgm:bulletEnabled val="1"/>
        </dgm:presLayoutVars>
      </dgm:prSet>
      <dgm:spPr/>
    </dgm:pt>
    <dgm:pt modelId="{0DEB8B79-BAE1-4505-8545-60A115C78B3D}" type="pres">
      <dgm:prSet presAssocID="{DE6B29C8-F1C2-4359-A837-54BCB8327895}" presName="descendantText" presStyleLbl="alignAccFollowNode1" presStyleIdx="0" presStyleCnt="3">
        <dgm:presLayoutVars>
          <dgm:bulletEnabled val="1"/>
        </dgm:presLayoutVars>
      </dgm:prSet>
      <dgm:spPr/>
    </dgm:pt>
    <dgm:pt modelId="{F01FC6D4-0A5A-4586-B5BF-871446E95ECB}" type="pres">
      <dgm:prSet presAssocID="{F57E6334-65DE-4B94-A016-B9C90750928A}" presName="sp" presStyleCnt="0"/>
      <dgm:spPr/>
    </dgm:pt>
    <dgm:pt modelId="{5CEA564B-BF97-47C5-A36D-7FB6D33E34B3}" type="pres">
      <dgm:prSet presAssocID="{379DD76D-45C6-4A61-BF9B-8BD6A3F96670}" presName="linNode" presStyleCnt="0"/>
      <dgm:spPr/>
    </dgm:pt>
    <dgm:pt modelId="{AB0F98FE-A235-4CC2-A2C3-212EE86489FC}" type="pres">
      <dgm:prSet presAssocID="{379DD76D-45C6-4A61-BF9B-8BD6A3F96670}" presName="parentText" presStyleLbl="node1" presStyleIdx="1" presStyleCnt="3">
        <dgm:presLayoutVars>
          <dgm:chMax val="1"/>
          <dgm:bulletEnabled val="1"/>
        </dgm:presLayoutVars>
      </dgm:prSet>
      <dgm:spPr/>
    </dgm:pt>
    <dgm:pt modelId="{340CD32B-1C4D-411B-B2BB-86BE1314B9ED}" type="pres">
      <dgm:prSet presAssocID="{379DD76D-45C6-4A61-BF9B-8BD6A3F96670}" presName="descendantText" presStyleLbl="alignAccFollowNode1" presStyleIdx="1" presStyleCnt="3">
        <dgm:presLayoutVars>
          <dgm:bulletEnabled val="1"/>
        </dgm:presLayoutVars>
      </dgm:prSet>
      <dgm:spPr/>
    </dgm:pt>
    <dgm:pt modelId="{AC2DBFA5-102D-485A-986F-6C7147B2BE51}" type="pres">
      <dgm:prSet presAssocID="{C129A843-E116-4BB7-9942-1597FF7F7421}" presName="sp" presStyleCnt="0"/>
      <dgm:spPr/>
    </dgm:pt>
    <dgm:pt modelId="{A7E13773-7ABE-4E1D-B2A7-DA940D7DE676}" type="pres">
      <dgm:prSet presAssocID="{42436B9A-8CC0-4283-A35B-473C14977055}" presName="linNode" presStyleCnt="0"/>
      <dgm:spPr/>
    </dgm:pt>
    <dgm:pt modelId="{59B603B5-4D33-4BA1-9DB7-A8C7C4B7A846}" type="pres">
      <dgm:prSet presAssocID="{42436B9A-8CC0-4283-A35B-473C14977055}" presName="parentText" presStyleLbl="node1" presStyleIdx="2" presStyleCnt="3">
        <dgm:presLayoutVars>
          <dgm:chMax val="1"/>
          <dgm:bulletEnabled val="1"/>
        </dgm:presLayoutVars>
      </dgm:prSet>
      <dgm:spPr/>
    </dgm:pt>
    <dgm:pt modelId="{C8723005-D953-4C46-87F0-A37CB0EF8E10}" type="pres">
      <dgm:prSet presAssocID="{42436B9A-8CC0-4283-A35B-473C14977055}" presName="descendantText" presStyleLbl="alignAccFollowNode1" presStyleIdx="2" presStyleCnt="3">
        <dgm:presLayoutVars>
          <dgm:bulletEnabled val="1"/>
        </dgm:presLayoutVars>
      </dgm:prSet>
      <dgm:spPr/>
    </dgm:pt>
  </dgm:ptLst>
  <dgm:cxnLst>
    <dgm:cxn modelId="{72DE2030-E8F9-42A0-9128-EC6B05D60B08}" srcId="{8090C5E2-F10D-4872-A49A-A0A5A351D598}" destId="{DE6B29C8-F1C2-4359-A837-54BCB8327895}" srcOrd="0" destOrd="0" parTransId="{64688805-13B0-48FE-8317-14C89FBA3BAF}" sibTransId="{F57E6334-65DE-4B94-A016-B9C90750928A}"/>
    <dgm:cxn modelId="{0956B931-5954-4892-8DCE-82D80041EAE8}" type="presOf" srcId="{C552DA49-1158-4C23-A89B-DD471CCCF1B9}" destId="{0DEB8B79-BAE1-4505-8545-60A115C78B3D}" srcOrd="0" destOrd="2" presId="urn:microsoft.com/office/officeart/2005/8/layout/vList5"/>
    <dgm:cxn modelId="{A040F943-6B42-4C04-BF00-616F8566273B}" srcId="{DE6B29C8-F1C2-4359-A837-54BCB8327895}" destId="{C552DA49-1158-4C23-A89B-DD471CCCF1B9}" srcOrd="2" destOrd="0" parTransId="{BF9D8171-089A-41C0-AF04-0F1014ADF6C8}" sibTransId="{BA17493F-E078-43A3-B4B1-4BD1E3C1C425}"/>
    <dgm:cxn modelId="{DD631C68-9DE0-4866-8736-E12481D18CC7}" srcId="{DE6B29C8-F1C2-4359-A837-54BCB8327895}" destId="{15AA674C-6117-44F0-AD0E-8C3AF4FAA53C}" srcOrd="1" destOrd="0" parTransId="{F78137ED-52A6-4526-AFBA-D9A4EE0D7C3A}" sibTransId="{D88982FA-A7A3-45BD-AAE5-54C7C4B86FFF}"/>
    <dgm:cxn modelId="{29EF8550-B900-4578-A42F-B50A52E0415A}" srcId="{379DD76D-45C6-4A61-BF9B-8BD6A3F96670}" destId="{50FD260B-B2EF-4022-84A1-A3F338C01C81}" srcOrd="0" destOrd="0" parTransId="{C1EA3FE0-A9BA-4596-B02C-9546A38F4E40}" sibTransId="{DCF8677A-C6A0-45BA-BD46-593660843C2C}"/>
    <dgm:cxn modelId="{D551977B-DBCC-48F2-A9D0-D2A46F36F7C9}" type="presOf" srcId="{170CFC4A-B38B-4374-A006-9C136403B4E8}" destId="{C8723005-D953-4C46-87F0-A37CB0EF8E10}" srcOrd="0" destOrd="0" presId="urn:microsoft.com/office/officeart/2005/8/layout/vList5"/>
    <dgm:cxn modelId="{48C5987B-B986-41A3-BF10-0BE56AE31CDB}" srcId="{42436B9A-8CC0-4283-A35B-473C14977055}" destId="{170CFC4A-B38B-4374-A006-9C136403B4E8}" srcOrd="0" destOrd="0" parTransId="{B88B74E5-4021-4158-A86D-5B3A14C3355D}" sibTransId="{4DEC54E0-1F60-4BFF-B237-1887B475382E}"/>
    <dgm:cxn modelId="{F918787C-3FD3-4B8D-9E67-2CA120319178}" type="presOf" srcId="{42436B9A-8CC0-4283-A35B-473C14977055}" destId="{59B603B5-4D33-4BA1-9DB7-A8C7C4B7A846}" srcOrd="0" destOrd="0" presId="urn:microsoft.com/office/officeart/2005/8/layout/vList5"/>
    <dgm:cxn modelId="{53B3D780-EFC8-4E8E-A3DB-311D2C25FC77}" type="presOf" srcId="{9FF48E9E-67FB-472C-A1C8-19EACDE9C76A}" destId="{0DEB8B79-BAE1-4505-8545-60A115C78B3D}" srcOrd="0" destOrd="0" presId="urn:microsoft.com/office/officeart/2005/8/layout/vList5"/>
    <dgm:cxn modelId="{52C7FDAA-5D02-4663-9C0F-F7C19E515B13}" srcId="{8090C5E2-F10D-4872-A49A-A0A5A351D598}" destId="{42436B9A-8CC0-4283-A35B-473C14977055}" srcOrd="2" destOrd="0" parTransId="{28E8956D-17B3-4465-BC88-EBE1EA6D5313}" sibTransId="{4C9F356A-BFC6-4D28-A67E-6C6E796E3EDC}"/>
    <dgm:cxn modelId="{D9A62BAC-83E1-446C-A6F9-AFB2D7F1337D}" srcId="{42436B9A-8CC0-4283-A35B-473C14977055}" destId="{8F95D736-0BF0-4420-B2BB-7145C534ED52}" srcOrd="1" destOrd="0" parTransId="{3F1516DA-0FE4-4F93-9B11-2413A77DE097}" sibTransId="{1F748304-22A6-4AF1-8B51-916C102B4659}"/>
    <dgm:cxn modelId="{C1C403C6-7BE6-4185-B0CF-7472040ECB4E}" srcId="{DE6B29C8-F1C2-4359-A837-54BCB8327895}" destId="{9FF48E9E-67FB-472C-A1C8-19EACDE9C76A}" srcOrd="0" destOrd="0" parTransId="{B65235F3-9FAB-4EDF-AA48-5FF84B241AA8}" sibTransId="{B791E090-EFDD-46B7-A58C-3C1EE3763EBE}"/>
    <dgm:cxn modelId="{BF7346CB-97E6-4AC1-B0CA-172FB5851796}" type="presOf" srcId="{50FD260B-B2EF-4022-84A1-A3F338C01C81}" destId="{340CD32B-1C4D-411B-B2BB-86BE1314B9ED}" srcOrd="0" destOrd="0" presId="urn:microsoft.com/office/officeart/2005/8/layout/vList5"/>
    <dgm:cxn modelId="{2667ADD2-7919-4748-A3AE-695ABF95FACD}" type="presOf" srcId="{379DD76D-45C6-4A61-BF9B-8BD6A3F96670}" destId="{AB0F98FE-A235-4CC2-A2C3-212EE86489FC}" srcOrd="0" destOrd="0" presId="urn:microsoft.com/office/officeart/2005/8/layout/vList5"/>
    <dgm:cxn modelId="{80A6D8D9-D017-4A2C-ACF1-E0B35D71F20E}" type="presOf" srcId="{8F95D736-0BF0-4420-B2BB-7145C534ED52}" destId="{C8723005-D953-4C46-87F0-A37CB0EF8E10}" srcOrd="0" destOrd="1" presId="urn:microsoft.com/office/officeart/2005/8/layout/vList5"/>
    <dgm:cxn modelId="{D68B85DB-B466-4B6D-91E5-761696F75C67}" type="presOf" srcId="{8090C5E2-F10D-4872-A49A-A0A5A351D598}" destId="{9C481F6A-621E-4D41-90BF-7BF3AAAC8CF8}" srcOrd="0" destOrd="0" presId="urn:microsoft.com/office/officeart/2005/8/layout/vList5"/>
    <dgm:cxn modelId="{AA8B29E8-A35C-4E89-B52F-76D1F2309EE7}" type="presOf" srcId="{DE6B29C8-F1C2-4359-A837-54BCB8327895}" destId="{DD3479D0-4FD8-463B-A81F-24E42E63365A}" srcOrd="0" destOrd="0" presId="urn:microsoft.com/office/officeart/2005/8/layout/vList5"/>
    <dgm:cxn modelId="{3B90E1EF-4D4D-4C10-8E00-F858D31EB23F}" srcId="{8090C5E2-F10D-4872-A49A-A0A5A351D598}" destId="{379DD76D-45C6-4A61-BF9B-8BD6A3F96670}" srcOrd="1" destOrd="0" parTransId="{892EA588-BA8A-406E-ACDA-82089477D84B}" sibTransId="{C129A843-E116-4BB7-9942-1597FF7F7421}"/>
    <dgm:cxn modelId="{3B2505FF-6E4B-4172-B021-E45C7A473715}" type="presOf" srcId="{15AA674C-6117-44F0-AD0E-8C3AF4FAA53C}" destId="{0DEB8B79-BAE1-4505-8545-60A115C78B3D}" srcOrd="0" destOrd="1" presId="urn:microsoft.com/office/officeart/2005/8/layout/vList5"/>
    <dgm:cxn modelId="{96135A10-92DA-4BDF-A25A-83067FCC4599}" type="presParOf" srcId="{9C481F6A-621E-4D41-90BF-7BF3AAAC8CF8}" destId="{4BE580E1-8F6D-45B5-868B-48D29D9D984C}" srcOrd="0" destOrd="0" presId="urn:microsoft.com/office/officeart/2005/8/layout/vList5"/>
    <dgm:cxn modelId="{A7141F23-E0BE-4F7E-B34A-7461DC321F94}" type="presParOf" srcId="{4BE580E1-8F6D-45B5-868B-48D29D9D984C}" destId="{DD3479D0-4FD8-463B-A81F-24E42E63365A}" srcOrd="0" destOrd="0" presId="urn:microsoft.com/office/officeart/2005/8/layout/vList5"/>
    <dgm:cxn modelId="{3C41650C-E325-4F0C-9D9B-C4DA832DEEA9}" type="presParOf" srcId="{4BE580E1-8F6D-45B5-868B-48D29D9D984C}" destId="{0DEB8B79-BAE1-4505-8545-60A115C78B3D}" srcOrd="1" destOrd="0" presId="urn:microsoft.com/office/officeart/2005/8/layout/vList5"/>
    <dgm:cxn modelId="{14E62B8D-9B02-404F-87A7-A4E642163A52}" type="presParOf" srcId="{9C481F6A-621E-4D41-90BF-7BF3AAAC8CF8}" destId="{F01FC6D4-0A5A-4586-B5BF-871446E95ECB}" srcOrd="1" destOrd="0" presId="urn:microsoft.com/office/officeart/2005/8/layout/vList5"/>
    <dgm:cxn modelId="{A2FF737B-4D19-4F2D-916E-26A62E030B3E}" type="presParOf" srcId="{9C481F6A-621E-4D41-90BF-7BF3AAAC8CF8}" destId="{5CEA564B-BF97-47C5-A36D-7FB6D33E34B3}" srcOrd="2" destOrd="0" presId="urn:microsoft.com/office/officeart/2005/8/layout/vList5"/>
    <dgm:cxn modelId="{CA802807-1949-4E83-B9F3-973B51EB588C}" type="presParOf" srcId="{5CEA564B-BF97-47C5-A36D-7FB6D33E34B3}" destId="{AB0F98FE-A235-4CC2-A2C3-212EE86489FC}" srcOrd="0" destOrd="0" presId="urn:microsoft.com/office/officeart/2005/8/layout/vList5"/>
    <dgm:cxn modelId="{E94EFB84-49BD-4DB2-897E-64FC1AFA5913}" type="presParOf" srcId="{5CEA564B-BF97-47C5-A36D-7FB6D33E34B3}" destId="{340CD32B-1C4D-411B-B2BB-86BE1314B9ED}" srcOrd="1" destOrd="0" presId="urn:microsoft.com/office/officeart/2005/8/layout/vList5"/>
    <dgm:cxn modelId="{AF570F77-B569-4B78-90C9-4F4383D62212}" type="presParOf" srcId="{9C481F6A-621E-4D41-90BF-7BF3AAAC8CF8}" destId="{AC2DBFA5-102D-485A-986F-6C7147B2BE51}" srcOrd="3" destOrd="0" presId="urn:microsoft.com/office/officeart/2005/8/layout/vList5"/>
    <dgm:cxn modelId="{475EAC59-21BB-4471-973D-8A628E7C35A7}" type="presParOf" srcId="{9C481F6A-621E-4D41-90BF-7BF3AAAC8CF8}" destId="{A7E13773-7ABE-4E1D-B2A7-DA940D7DE676}" srcOrd="4" destOrd="0" presId="urn:microsoft.com/office/officeart/2005/8/layout/vList5"/>
    <dgm:cxn modelId="{F841EC63-8C87-42AF-8691-C6EE684AE2FE}" type="presParOf" srcId="{A7E13773-7ABE-4E1D-B2A7-DA940D7DE676}" destId="{59B603B5-4D33-4BA1-9DB7-A8C7C4B7A846}" srcOrd="0" destOrd="0" presId="urn:microsoft.com/office/officeart/2005/8/layout/vList5"/>
    <dgm:cxn modelId="{6A159198-B34F-4109-B510-95425317546E}" type="presParOf" srcId="{A7E13773-7ABE-4E1D-B2A7-DA940D7DE676}" destId="{C8723005-D953-4C46-87F0-A37CB0EF8E10}"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CB80A3-9C32-4278-A3AB-0A5EFC6CE6B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199B394-0BAC-44AE-9F38-462FCF6D96EF}">
      <dgm:prSet phldrT="[Text]" phldr="1"/>
      <dgm:spPr/>
      <dgm:t>
        <a:bodyPr/>
        <a:lstStyle/>
        <a:p>
          <a:pPr rtl="0"/>
          <a:endParaRPr lang="ar-EG"/>
        </a:p>
      </dgm:t>
    </dgm:pt>
    <dgm:pt modelId="{88015BB6-A50E-4900-A9A5-C872DD04D260}" type="parTrans" cxnId="{832E4919-8DF6-4980-A94A-51C72F43AF39}">
      <dgm:prSet/>
      <dgm:spPr/>
      <dgm:t>
        <a:bodyPr/>
        <a:lstStyle/>
        <a:p>
          <a:pPr rtl="0"/>
          <a:endParaRPr lang="ar-EG"/>
        </a:p>
      </dgm:t>
    </dgm:pt>
    <dgm:pt modelId="{A6FAD9C5-59EB-4570-8E0C-AEEA8EBC1A08}" type="sibTrans" cxnId="{832E4919-8DF6-4980-A94A-51C72F43AF39}">
      <dgm:prSet/>
      <dgm:spPr/>
      <dgm:t>
        <a:bodyPr/>
        <a:lstStyle/>
        <a:p>
          <a:pPr rtl="0"/>
          <a:endParaRPr lang="ar-EG"/>
        </a:p>
      </dgm:t>
    </dgm:pt>
    <dgm:pt modelId="{72C48141-6FF1-49D8-9329-4971892B1E7F}">
      <dgm:prSet phldrT="[Text]" custT="1"/>
      <dgm:spPr/>
      <dgm:t>
        <a:bodyPr/>
        <a:lstStyle/>
        <a:p>
          <a:pPr algn="ctr" rtl="0"/>
          <a:r>
            <a:rPr lang="en-US" sz="2100" dirty="0"/>
            <a:t>Enhanced creative thinking needed for innovation</a:t>
          </a:r>
          <a:endParaRPr lang="ar-EG" sz="2100" dirty="0"/>
        </a:p>
      </dgm:t>
    </dgm:pt>
    <dgm:pt modelId="{7E439877-25E2-4A1F-B821-EA10F6BCCF3E}" type="parTrans" cxnId="{EBA2C79B-52E2-4345-B597-ADD66512CF21}">
      <dgm:prSet/>
      <dgm:spPr/>
      <dgm:t>
        <a:bodyPr/>
        <a:lstStyle/>
        <a:p>
          <a:pPr rtl="0"/>
          <a:endParaRPr lang="ar-EG"/>
        </a:p>
      </dgm:t>
    </dgm:pt>
    <dgm:pt modelId="{2633B944-2082-45E7-8BB4-BB9257F14A9A}" type="sibTrans" cxnId="{EBA2C79B-52E2-4345-B597-ADD66512CF21}">
      <dgm:prSet/>
      <dgm:spPr/>
      <dgm:t>
        <a:bodyPr/>
        <a:lstStyle/>
        <a:p>
          <a:pPr rtl="0"/>
          <a:endParaRPr lang="ar-EG"/>
        </a:p>
      </dgm:t>
    </dgm:pt>
    <dgm:pt modelId="{A6B11485-A659-4A03-8AB7-17982EC7F30E}">
      <dgm:prSet phldrT="[Text]" phldr="1" custT="1"/>
      <dgm:spPr>
        <a:solidFill>
          <a:schemeClr val="bg1">
            <a:lumMod val="85000"/>
          </a:schemeClr>
        </a:solidFill>
      </dgm:spPr>
      <dgm:t>
        <a:bodyPr/>
        <a:lstStyle/>
        <a:p>
          <a:pPr rtl="0"/>
          <a:endParaRPr lang="ar-EG" sz="2200"/>
        </a:p>
      </dgm:t>
    </dgm:pt>
    <dgm:pt modelId="{BA757792-59F2-43E0-BE94-8C3133DB5A93}" type="parTrans" cxnId="{46D8FDE7-6F02-4FC9-A4D2-6437E6E0DB21}">
      <dgm:prSet/>
      <dgm:spPr/>
      <dgm:t>
        <a:bodyPr/>
        <a:lstStyle/>
        <a:p>
          <a:pPr rtl="0"/>
          <a:endParaRPr lang="ar-EG"/>
        </a:p>
      </dgm:t>
    </dgm:pt>
    <dgm:pt modelId="{5192C0DD-1D6F-44AC-8D69-B2882AFB0D80}" type="sibTrans" cxnId="{46D8FDE7-6F02-4FC9-A4D2-6437E6E0DB21}">
      <dgm:prSet/>
      <dgm:spPr/>
      <dgm:t>
        <a:bodyPr/>
        <a:lstStyle/>
        <a:p>
          <a:pPr rtl="0"/>
          <a:endParaRPr lang="ar-EG"/>
        </a:p>
      </dgm:t>
    </dgm:pt>
    <dgm:pt modelId="{064BD1D9-6DD1-439C-8EE6-D9E60A96ED80}">
      <dgm:prSet phldrT="[Text]" custT="1"/>
      <dgm:spPr>
        <a:solidFill>
          <a:schemeClr val="bg1">
            <a:lumMod val="85000"/>
          </a:schemeClr>
        </a:solidFill>
      </dgm:spPr>
      <dgm:t>
        <a:bodyPr/>
        <a:lstStyle/>
        <a:p>
          <a:pPr algn="ctr" rtl="0"/>
          <a:r>
            <a:rPr lang="en-US" sz="2200" dirty="0"/>
            <a:t>Promote  employee involvement  and buy-in (commitment) to the company’s success</a:t>
          </a:r>
          <a:endParaRPr lang="ar-EG" sz="2200" dirty="0"/>
        </a:p>
      </dgm:t>
    </dgm:pt>
    <dgm:pt modelId="{56F2C247-1282-420C-B04A-4DDF66912BA9}" type="parTrans" cxnId="{9928C660-F435-4FBF-A40A-7A65C2EB11C9}">
      <dgm:prSet/>
      <dgm:spPr/>
      <dgm:t>
        <a:bodyPr/>
        <a:lstStyle/>
        <a:p>
          <a:pPr rtl="0"/>
          <a:endParaRPr lang="ar-EG"/>
        </a:p>
      </dgm:t>
    </dgm:pt>
    <dgm:pt modelId="{47979235-6018-469B-82E2-DBF1FF90F781}" type="sibTrans" cxnId="{9928C660-F435-4FBF-A40A-7A65C2EB11C9}">
      <dgm:prSet/>
      <dgm:spPr/>
      <dgm:t>
        <a:bodyPr/>
        <a:lstStyle/>
        <a:p>
          <a:pPr rtl="0"/>
          <a:endParaRPr lang="ar-EG"/>
        </a:p>
      </dgm:t>
    </dgm:pt>
    <dgm:pt modelId="{49F54DDD-A17A-4E88-87AC-9680B140D7A9}">
      <dgm:prSet phldrT="[Text]" phldr="1"/>
      <dgm:spPr/>
      <dgm:t>
        <a:bodyPr/>
        <a:lstStyle/>
        <a:p>
          <a:pPr rtl="0"/>
          <a:endParaRPr lang="ar-EG"/>
        </a:p>
      </dgm:t>
    </dgm:pt>
    <dgm:pt modelId="{D58A81DC-1925-4DC3-82B9-E2D49F4F3104}" type="parTrans" cxnId="{EFED1B61-1BBB-4585-BA16-D2F98AAD2296}">
      <dgm:prSet/>
      <dgm:spPr/>
      <dgm:t>
        <a:bodyPr/>
        <a:lstStyle/>
        <a:p>
          <a:pPr rtl="0"/>
          <a:endParaRPr lang="ar-EG"/>
        </a:p>
      </dgm:t>
    </dgm:pt>
    <dgm:pt modelId="{A3888EDE-64FA-4DCE-BB18-AF3D10707A29}" type="sibTrans" cxnId="{EFED1B61-1BBB-4585-BA16-D2F98AAD2296}">
      <dgm:prSet/>
      <dgm:spPr/>
      <dgm:t>
        <a:bodyPr/>
        <a:lstStyle/>
        <a:p>
          <a:pPr rtl="0"/>
          <a:endParaRPr lang="ar-EG"/>
        </a:p>
      </dgm:t>
    </dgm:pt>
    <dgm:pt modelId="{DC3735A9-DFDB-4678-AD01-590CFCEA071C}">
      <dgm:prSet phldrT="[Text]" custT="1"/>
      <dgm:spPr/>
      <dgm:t>
        <a:bodyPr/>
        <a:lstStyle/>
        <a:p>
          <a:pPr algn="ctr" rtl="0"/>
          <a:r>
            <a:rPr lang="en-US" sz="2100" dirty="0"/>
            <a:t>A team generates results that are greater than those that could be produced by its individual members</a:t>
          </a:r>
          <a:endParaRPr lang="ar-EG" sz="2100" dirty="0"/>
        </a:p>
      </dgm:t>
    </dgm:pt>
    <dgm:pt modelId="{41F55184-9E18-499A-A146-F4192AA6E111}" type="parTrans" cxnId="{203BFB73-96A9-4FAF-BF5B-69FECDC0046A}">
      <dgm:prSet/>
      <dgm:spPr/>
      <dgm:t>
        <a:bodyPr/>
        <a:lstStyle/>
        <a:p>
          <a:pPr rtl="0"/>
          <a:endParaRPr lang="ar-EG"/>
        </a:p>
      </dgm:t>
    </dgm:pt>
    <dgm:pt modelId="{B363A362-28C6-4EAC-95B2-97628F5C23DE}" type="sibTrans" cxnId="{203BFB73-96A9-4FAF-BF5B-69FECDC0046A}">
      <dgm:prSet/>
      <dgm:spPr/>
      <dgm:t>
        <a:bodyPr/>
        <a:lstStyle/>
        <a:p>
          <a:pPr rtl="0"/>
          <a:endParaRPr lang="ar-EG"/>
        </a:p>
      </dgm:t>
    </dgm:pt>
    <dgm:pt modelId="{14074BA8-5779-4F69-BC26-6F76389BD168}" type="pres">
      <dgm:prSet presAssocID="{3ECB80A3-9C32-4278-A3AB-0A5EFC6CE6BB}" presName="linearFlow" presStyleCnt="0">
        <dgm:presLayoutVars>
          <dgm:dir/>
          <dgm:animLvl val="lvl"/>
          <dgm:resizeHandles val="exact"/>
        </dgm:presLayoutVars>
      </dgm:prSet>
      <dgm:spPr/>
    </dgm:pt>
    <dgm:pt modelId="{A163E861-676B-4A2F-A5F4-D7F24B6E9C8E}" type="pres">
      <dgm:prSet presAssocID="{2199B394-0BAC-44AE-9F38-462FCF6D96EF}" presName="composite" presStyleCnt="0"/>
      <dgm:spPr/>
    </dgm:pt>
    <dgm:pt modelId="{74CD93E3-E03C-4333-8061-381775E53D03}" type="pres">
      <dgm:prSet presAssocID="{2199B394-0BAC-44AE-9F38-462FCF6D96EF}" presName="parentText" presStyleLbl="alignNode1" presStyleIdx="0" presStyleCnt="3" custLinFactNeighborX="-279" custLinFactNeighborY="4653">
        <dgm:presLayoutVars>
          <dgm:chMax val="1"/>
          <dgm:bulletEnabled val="1"/>
        </dgm:presLayoutVars>
      </dgm:prSet>
      <dgm:spPr/>
    </dgm:pt>
    <dgm:pt modelId="{4F5D1891-A981-47F5-B339-33297998DA33}" type="pres">
      <dgm:prSet presAssocID="{2199B394-0BAC-44AE-9F38-462FCF6D96EF}" presName="descendantText" presStyleLbl="alignAcc1" presStyleIdx="0" presStyleCnt="3" custLinFactNeighborX="7115" custLinFactNeighborY="-12106">
        <dgm:presLayoutVars>
          <dgm:bulletEnabled val="1"/>
        </dgm:presLayoutVars>
      </dgm:prSet>
      <dgm:spPr/>
    </dgm:pt>
    <dgm:pt modelId="{E4E83F99-73EA-412E-82B4-2E901FA08140}" type="pres">
      <dgm:prSet presAssocID="{A6FAD9C5-59EB-4570-8E0C-AEEA8EBC1A08}" presName="sp" presStyleCnt="0"/>
      <dgm:spPr/>
    </dgm:pt>
    <dgm:pt modelId="{5444E3A4-AE44-4A35-947E-3D586A829BD3}" type="pres">
      <dgm:prSet presAssocID="{A6B11485-A659-4A03-8AB7-17982EC7F30E}" presName="composite" presStyleCnt="0"/>
      <dgm:spPr/>
    </dgm:pt>
    <dgm:pt modelId="{9F7C0A2B-8052-473E-AE62-B977BDBF8801}" type="pres">
      <dgm:prSet presAssocID="{A6B11485-A659-4A03-8AB7-17982EC7F30E}" presName="parentText" presStyleLbl="alignNode1" presStyleIdx="1" presStyleCnt="3">
        <dgm:presLayoutVars>
          <dgm:chMax val="1"/>
          <dgm:bulletEnabled val="1"/>
        </dgm:presLayoutVars>
      </dgm:prSet>
      <dgm:spPr/>
    </dgm:pt>
    <dgm:pt modelId="{3DBCBFCE-160B-48F1-91D3-089AAE5514E1}" type="pres">
      <dgm:prSet presAssocID="{A6B11485-A659-4A03-8AB7-17982EC7F30E}" presName="descendantText" presStyleLbl="alignAcc1" presStyleIdx="1" presStyleCnt="3">
        <dgm:presLayoutVars>
          <dgm:bulletEnabled val="1"/>
        </dgm:presLayoutVars>
      </dgm:prSet>
      <dgm:spPr/>
    </dgm:pt>
    <dgm:pt modelId="{5149AA12-2DE8-47D1-8F3B-F2F1F6E040EE}" type="pres">
      <dgm:prSet presAssocID="{5192C0DD-1D6F-44AC-8D69-B2882AFB0D80}" presName="sp" presStyleCnt="0"/>
      <dgm:spPr/>
    </dgm:pt>
    <dgm:pt modelId="{08CF9C35-42D0-4B65-B008-9FF6CBCF5286}" type="pres">
      <dgm:prSet presAssocID="{49F54DDD-A17A-4E88-87AC-9680B140D7A9}" presName="composite" presStyleCnt="0"/>
      <dgm:spPr/>
    </dgm:pt>
    <dgm:pt modelId="{5CAFFC4F-968D-4E57-B2C6-B622179CDE85}" type="pres">
      <dgm:prSet presAssocID="{49F54DDD-A17A-4E88-87AC-9680B140D7A9}" presName="parentText" presStyleLbl="alignNode1" presStyleIdx="2" presStyleCnt="3">
        <dgm:presLayoutVars>
          <dgm:chMax val="1"/>
          <dgm:bulletEnabled val="1"/>
        </dgm:presLayoutVars>
      </dgm:prSet>
      <dgm:spPr/>
    </dgm:pt>
    <dgm:pt modelId="{88F0B41D-7EBF-4D12-9D8B-34CFB4849B9B}" type="pres">
      <dgm:prSet presAssocID="{49F54DDD-A17A-4E88-87AC-9680B140D7A9}" presName="descendantText" presStyleLbl="alignAcc1" presStyleIdx="2" presStyleCnt="3" custLinFactNeighborY="0">
        <dgm:presLayoutVars>
          <dgm:bulletEnabled val="1"/>
        </dgm:presLayoutVars>
      </dgm:prSet>
      <dgm:spPr/>
    </dgm:pt>
  </dgm:ptLst>
  <dgm:cxnLst>
    <dgm:cxn modelId="{D6C28F05-3D35-473E-9ECD-FC526CF12A34}" type="presOf" srcId="{49F54DDD-A17A-4E88-87AC-9680B140D7A9}" destId="{5CAFFC4F-968D-4E57-B2C6-B622179CDE85}" srcOrd="0" destOrd="0" presId="urn:microsoft.com/office/officeart/2005/8/layout/chevron2"/>
    <dgm:cxn modelId="{832E4919-8DF6-4980-A94A-51C72F43AF39}" srcId="{3ECB80A3-9C32-4278-A3AB-0A5EFC6CE6BB}" destId="{2199B394-0BAC-44AE-9F38-462FCF6D96EF}" srcOrd="0" destOrd="0" parTransId="{88015BB6-A50E-4900-A9A5-C872DD04D260}" sibTransId="{A6FAD9C5-59EB-4570-8E0C-AEEA8EBC1A08}"/>
    <dgm:cxn modelId="{9928C660-F435-4FBF-A40A-7A65C2EB11C9}" srcId="{A6B11485-A659-4A03-8AB7-17982EC7F30E}" destId="{064BD1D9-6DD1-439C-8EE6-D9E60A96ED80}" srcOrd="0" destOrd="0" parTransId="{56F2C247-1282-420C-B04A-4DDF66912BA9}" sibTransId="{47979235-6018-469B-82E2-DBF1FF90F781}"/>
    <dgm:cxn modelId="{EFED1B61-1BBB-4585-BA16-D2F98AAD2296}" srcId="{3ECB80A3-9C32-4278-A3AB-0A5EFC6CE6BB}" destId="{49F54DDD-A17A-4E88-87AC-9680B140D7A9}" srcOrd="2" destOrd="0" parTransId="{D58A81DC-1925-4DC3-82B9-E2D49F4F3104}" sibTransId="{A3888EDE-64FA-4DCE-BB18-AF3D10707A29}"/>
    <dgm:cxn modelId="{8DC25A64-EEC9-422F-A77A-D18B24134C70}" type="presOf" srcId="{2199B394-0BAC-44AE-9F38-462FCF6D96EF}" destId="{74CD93E3-E03C-4333-8061-381775E53D03}" srcOrd="0" destOrd="0" presId="urn:microsoft.com/office/officeart/2005/8/layout/chevron2"/>
    <dgm:cxn modelId="{203BFB73-96A9-4FAF-BF5B-69FECDC0046A}" srcId="{49F54DDD-A17A-4E88-87AC-9680B140D7A9}" destId="{DC3735A9-DFDB-4678-AD01-590CFCEA071C}" srcOrd="0" destOrd="0" parTransId="{41F55184-9E18-499A-A146-F4192AA6E111}" sibTransId="{B363A362-28C6-4EAC-95B2-97628F5C23DE}"/>
    <dgm:cxn modelId="{51D8C075-BFB6-4EC7-9F74-0DC1ADA5CCA6}" type="presOf" srcId="{064BD1D9-6DD1-439C-8EE6-D9E60A96ED80}" destId="{3DBCBFCE-160B-48F1-91D3-089AAE5514E1}" srcOrd="0" destOrd="0" presId="urn:microsoft.com/office/officeart/2005/8/layout/chevron2"/>
    <dgm:cxn modelId="{650DCA84-14A3-416A-BA3B-4B8C72A15CFC}" type="presOf" srcId="{72C48141-6FF1-49D8-9329-4971892B1E7F}" destId="{4F5D1891-A981-47F5-B339-33297998DA33}" srcOrd="0" destOrd="0" presId="urn:microsoft.com/office/officeart/2005/8/layout/chevron2"/>
    <dgm:cxn modelId="{B72D749B-CFDC-4D05-A063-9C34C430E524}" type="presOf" srcId="{DC3735A9-DFDB-4678-AD01-590CFCEA071C}" destId="{88F0B41D-7EBF-4D12-9D8B-34CFB4849B9B}" srcOrd="0" destOrd="0" presId="urn:microsoft.com/office/officeart/2005/8/layout/chevron2"/>
    <dgm:cxn modelId="{EBA2C79B-52E2-4345-B597-ADD66512CF21}" srcId="{2199B394-0BAC-44AE-9F38-462FCF6D96EF}" destId="{72C48141-6FF1-49D8-9329-4971892B1E7F}" srcOrd="0" destOrd="0" parTransId="{7E439877-25E2-4A1F-B821-EA10F6BCCF3E}" sibTransId="{2633B944-2082-45E7-8BB4-BB9257F14A9A}"/>
    <dgm:cxn modelId="{F21046B3-9739-4757-A8EE-98D358C3B1A7}" type="presOf" srcId="{A6B11485-A659-4A03-8AB7-17982EC7F30E}" destId="{9F7C0A2B-8052-473E-AE62-B977BDBF8801}" srcOrd="0" destOrd="0" presId="urn:microsoft.com/office/officeart/2005/8/layout/chevron2"/>
    <dgm:cxn modelId="{46D8FDE7-6F02-4FC9-A4D2-6437E6E0DB21}" srcId="{3ECB80A3-9C32-4278-A3AB-0A5EFC6CE6BB}" destId="{A6B11485-A659-4A03-8AB7-17982EC7F30E}" srcOrd="1" destOrd="0" parTransId="{BA757792-59F2-43E0-BE94-8C3133DB5A93}" sibTransId="{5192C0DD-1D6F-44AC-8D69-B2882AFB0D80}"/>
    <dgm:cxn modelId="{F1B163F5-F7A8-4EB4-BDF2-6E3DBF44730C}" type="presOf" srcId="{3ECB80A3-9C32-4278-A3AB-0A5EFC6CE6BB}" destId="{14074BA8-5779-4F69-BC26-6F76389BD168}" srcOrd="0" destOrd="0" presId="urn:microsoft.com/office/officeart/2005/8/layout/chevron2"/>
    <dgm:cxn modelId="{777E86DC-4756-4EF6-952D-399BF3FCC7AE}" type="presParOf" srcId="{14074BA8-5779-4F69-BC26-6F76389BD168}" destId="{A163E861-676B-4A2F-A5F4-D7F24B6E9C8E}" srcOrd="0" destOrd="0" presId="urn:microsoft.com/office/officeart/2005/8/layout/chevron2"/>
    <dgm:cxn modelId="{8677EACD-C3EE-45A5-A0C5-6671F2906857}" type="presParOf" srcId="{A163E861-676B-4A2F-A5F4-D7F24B6E9C8E}" destId="{74CD93E3-E03C-4333-8061-381775E53D03}" srcOrd="0" destOrd="0" presId="urn:microsoft.com/office/officeart/2005/8/layout/chevron2"/>
    <dgm:cxn modelId="{929D7E28-082B-4EAB-A992-2E3EA2A0231F}" type="presParOf" srcId="{A163E861-676B-4A2F-A5F4-D7F24B6E9C8E}" destId="{4F5D1891-A981-47F5-B339-33297998DA33}" srcOrd="1" destOrd="0" presId="urn:microsoft.com/office/officeart/2005/8/layout/chevron2"/>
    <dgm:cxn modelId="{BF5864E8-3868-4B43-B206-46EED3B7D127}" type="presParOf" srcId="{14074BA8-5779-4F69-BC26-6F76389BD168}" destId="{E4E83F99-73EA-412E-82B4-2E901FA08140}" srcOrd="1" destOrd="0" presId="urn:microsoft.com/office/officeart/2005/8/layout/chevron2"/>
    <dgm:cxn modelId="{71956000-4568-43F2-A7FF-FBAF3DBD739B}" type="presParOf" srcId="{14074BA8-5779-4F69-BC26-6F76389BD168}" destId="{5444E3A4-AE44-4A35-947E-3D586A829BD3}" srcOrd="2" destOrd="0" presId="urn:microsoft.com/office/officeart/2005/8/layout/chevron2"/>
    <dgm:cxn modelId="{1C969E02-3793-470A-80DE-1D0EF1DC7100}" type="presParOf" srcId="{5444E3A4-AE44-4A35-947E-3D586A829BD3}" destId="{9F7C0A2B-8052-473E-AE62-B977BDBF8801}" srcOrd="0" destOrd="0" presId="urn:microsoft.com/office/officeart/2005/8/layout/chevron2"/>
    <dgm:cxn modelId="{7C0958DF-A242-4D77-B223-0B910CB2AD05}" type="presParOf" srcId="{5444E3A4-AE44-4A35-947E-3D586A829BD3}" destId="{3DBCBFCE-160B-48F1-91D3-089AAE5514E1}" srcOrd="1" destOrd="0" presId="urn:microsoft.com/office/officeart/2005/8/layout/chevron2"/>
    <dgm:cxn modelId="{78FD98FE-F091-4785-B029-0913E4384FA2}" type="presParOf" srcId="{14074BA8-5779-4F69-BC26-6F76389BD168}" destId="{5149AA12-2DE8-47D1-8F3B-F2F1F6E040EE}" srcOrd="3" destOrd="0" presId="urn:microsoft.com/office/officeart/2005/8/layout/chevron2"/>
    <dgm:cxn modelId="{61D85B8C-DE7C-4563-98E9-53AE3B11BAF6}" type="presParOf" srcId="{14074BA8-5779-4F69-BC26-6F76389BD168}" destId="{08CF9C35-42D0-4B65-B008-9FF6CBCF5286}" srcOrd="4" destOrd="0" presId="urn:microsoft.com/office/officeart/2005/8/layout/chevron2"/>
    <dgm:cxn modelId="{0BA6D247-E845-4C60-900C-93552CB28CE5}" type="presParOf" srcId="{08CF9C35-42D0-4B65-B008-9FF6CBCF5286}" destId="{5CAFFC4F-968D-4E57-B2C6-B622179CDE85}" srcOrd="0" destOrd="0" presId="urn:microsoft.com/office/officeart/2005/8/layout/chevron2"/>
    <dgm:cxn modelId="{2798E380-1D33-46F8-AB8D-4A2543BA1202}" type="presParOf" srcId="{08CF9C35-42D0-4B65-B008-9FF6CBCF5286}" destId="{88F0B41D-7EBF-4D12-9D8B-34CFB4849B9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CB80A3-9C32-4278-A3AB-0A5EFC6CE6B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199B394-0BAC-44AE-9F38-462FCF6D96EF}">
      <dgm:prSet phldrT="[Text]" phldr="1"/>
      <dgm:spPr>
        <a:solidFill>
          <a:schemeClr val="bg1">
            <a:lumMod val="85000"/>
          </a:schemeClr>
        </a:solidFill>
      </dgm:spPr>
      <dgm:t>
        <a:bodyPr/>
        <a:lstStyle/>
        <a:p>
          <a:pPr rtl="0"/>
          <a:endParaRPr lang="ar-EG"/>
        </a:p>
      </dgm:t>
    </dgm:pt>
    <dgm:pt modelId="{88015BB6-A50E-4900-A9A5-C872DD04D260}" type="parTrans" cxnId="{832E4919-8DF6-4980-A94A-51C72F43AF39}">
      <dgm:prSet/>
      <dgm:spPr/>
      <dgm:t>
        <a:bodyPr/>
        <a:lstStyle/>
        <a:p>
          <a:pPr rtl="0"/>
          <a:endParaRPr lang="ar-EG"/>
        </a:p>
      </dgm:t>
    </dgm:pt>
    <dgm:pt modelId="{A6FAD9C5-59EB-4570-8E0C-AEEA8EBC1A08}" type="sibTrans" cxnId="{832E4919-8DF6-4980-A94A-51C72F43AF39}">
      <dgm:prSet/>
      <dgm:spPr/>
      <dgm:t>
        <a:bodyPr/>
        <a:lstStyle/>
        <a:p>
          <a:pPr rtl="0"/>
          <a:endParaRPr lang="ar-EG"/>
        </a:p>
      </dgm:t>
    </dgm:pt>
    <dgm:pt modelId="{72C48141-6FF1-49D8-9329-4971892B1E7F}">
      <dgm:prSet phldrT="[Text]"/>
      <dgm:spPr>
        <a:solidFill>
          <a:schemeClr val="bg1">
            <a:lumMod val="85000"/>
          </a:schemeClr>
        </a:solidFill>
      </dgm:spPr>
      <dgm:t>
        <a:bodyPr/>
        <a:lstStyle/>
        <a:p>
          <a:pPr algn="ctr" rtl="0"/>
          <a:r>
            <a:rPr lang="en-US" dirty="0"/>
            <a:t>Improved professional and personal skills</a:t>
          </a:r>
          <a:endParaRPr lang="ar-EG" dirty="0"/>
        </a:p>
      </dgm:t>
    </dgm:pt>
    <dgm:pt modelId="{7E439877-25E2-4A1F-B821-EA10F6BCCF3E}" type="parTrans" cxnId="{EBA2C79B-52E2-4345-B597-ADD66512CF21}">
      <dgm:prSet/>
      <dgm:spPr/>
      <dgm:t>
        <a:bodyPr/>
        <a:lstStyle/>
        <a:p>
          <a:pPr rtl="0"/>
          <a:endParaRPr lang="ar-EG"/>
        </a:p>
      </dgm:t>
    </dgm:pt>
    <dgm:pt modelId="{2633B944-2082-45E7-8BB4-BB9257F14A9A}" type="sibTrans" cxnId="{EBA2C79B-52E2-4345-B597-ADD66512CF21}">
      <dgm:prSet/>
      <dgm:spPr/>
      <dgm:t>
        <a:bodyPr/>
        <a:lstStyle/>
        <a:p>
          <a:pPr rtl="0"/>
          <a:endParaRPr lang="ar-EG"/>
        </a:p>
      </dgm:t>
    </dgm:pt>
    <dgm:pt modelId="{A6B11485-A659-4A03-8AB7-17982EC7F30E}">
      <dgm:prSet phldrT="[Text]" phldr="1"/>
      <dgm:spPr/>
      <dgm:t>
        <a:bodyPr/>
        <a:lstStyle/>
        <a:p>
          <a:pPr rtl="0"/>
          <a:endParaRPr lang="ar-EG"/>
        </a:p>
      </dgm:t>
    </dgm:pt>
    <dgm:pt modelId="{BA757792-59F2-43E0-BE94-8C3133DB5A93}" type="parTrans" cxnId="{46D8FDE7-6F02-4FC9-A4D2-6437E6E0DB21}">
      <dgm:prSet/>
      <dgm:spPr/>
      <dgm:t>
        <a:bodyPr/>
        <a:lstStyle/>
        <a:p>
          <a:pPr rtl="0"/>
          <a:endParaRPr lang="ar-EG"/>
        </a:p>
      </dgm:t>
    </dgm:pt>
    <dgm:pt modelId="{5192C0DD-1D6F-44AC-8D69-B2882AFB0D80}" type="sibTrans" cxnId="{46D8FDE7-6F02-4FC9-A4D2-6437E6E0DB21}">
      <dgm:prSet/>
      <dgm:spPr/>
      <dgm:t>
        <a:bodyPr/>
        <a:lstStyle/>
        <a:p>
          <a:pPr rtl="0"/>
          <a:endParaRPr lang="ar-EG"/>
        </a:p>
      </dgm:t>
    </dgm:pt>
    <dgm:pt modelId="{064BD1D9-6DD1-439C-8EE6-D9E60A96ED80}">
      <dgm:prSet phldrT="[Text]"/>
      <dgm:spPr/>
      <dgm:t>
        <a:bodyPr/>
        <a:lstStyle/>
        <a:p>
          <a:pPr algn="ctr" rtl="0"/>
          <a:r>
            <a:rPr lang="en-US" dirty="0"/>
            <a:t>Better understanding of the whole company/system and how it works</a:t>
          </a:r>
          <a:endParaRPr lang="ar-EG" dirty="0"/>
        </a:p>
      </dgm:t>
    </dgm:pt>
    <dgm:pt modelId="{56F2C247-1282-420C-B04A-4DDF66912BA9}" type="parTrans" cxnId="{9928C660-F435-4FBF-A40A-7A65C2EB11C9}">
      <dgm:prSet/>
      <dgm:spPr/>
      <dgm:t>
        <a:bodyPr/>
        <a:lstStyle/>
        <a:p>
          <a:pPr rtl="0"/>
          <a:endParaRPr lang="ar-EG"/>
        </a:p>
      </dgm:t>
    </dgm:pt>
    <dgm:pt modelId="{47979235-6018-469B-82E2-DBF1FF90F781}" type="sibTrans" cxnId="{9928C660-F435-4FBF-A40A-7A65C2EB11C9}">
      <dgm:prSet/>
      <dgm:spPr/>
      <dgm:t>
        <a:bodyPr/>
        <a:lstStyle/>
        <a:p>
          <a:pPr rtl="0"/>
          <a:endParaRPr lang="ar-EG"/>
        </a:p>
      </dgm:t>
    </dgm:pt>
    <dgm:pt modelId="{49F54DDD-A17A-4E88-87AC-9680B140D7A9}">
      <dgm:prSet phldrT="[Text]" phldr="1"/>
      <dgm:spPr>
        <a:solidFill>
          <a:schemeClr val="bg1">
            <a:lumMod val="85000"/>
          </a:schemeClr>
        </a:solidFill>
      </dgm:spPr>
      <dgm:t>
        <a:bodyPr/>
        <a:lstStyle/>
        <a:p>
          <a:pPr rtl="0"/>
          <a:endParaRPr lang="ar-EG"/>
        </a:p>
      </dgm:t>
    </dgm:pt>
    <dgm:pt modelId="{D58A81DC-1925-4DC3-82B9-E2D49F4F3104}" type="parTrans" cxnId="{EFED1B61-1BBB-4585-BA16-D2F98AAD2296}">
      <dgm:prSet/>
      <dgm:spPr/>
      <dgm:t>
        <a:bodyPr/>
        <a:lstStyle/>
        <a:p>
          <a:pPr rtl="0"/>
          <a:endParaRPr lang="ar-EG"/>
        </a:p>
      </dgm:t>
    </dgm:pt>
    <dgm:pt modelId="{A3888EDE-64FA-4DCE-BB18-AF3D10707A29}" type="sibTrans" cxnId="{EFED1B61-1BBB-4585-BA16-D2F98AAD2296}">
      <dgm:prSet/>
      <dgm:spPr/>
      <dgm:t>
        <a:bodyPr/>
        <a:lstStyle/>
        <a:p>
          <a:pPr rtl="0"/>
          <a:endParaRPr lang="ar-EG"/>
        </a:p>
      </dgm:t>
    </dgm:pt>
    <dgm:pt modelId="{DC3735A9-DFDB-4678-AD01-590CFCEA071C}">
      <dgm:prSet phldrT="[Text]"/>
      <dgm:spPr>
        <a:solidFill>
          <a:schemeClr val="bg1">
            <a:lumMod val="85000"/>
          </a:schemeClr>
        </a:solidFill>
      </dgm:spPr>
      <dgm:t>
        <a:bodyPr/>
        <a:lstStyle/>
        <a:p>
          <a:pPr algn="ctr" rtl="0"/>
          <a:r>
            <a:rPr lang="en-US"/>
            <a:t>Preparation for upward professional growth (promotion</a:t>
          </a:r>
          <a:endParaRPr lang="ar-EG" dirty="0"/>
        </a:p>
      </dgm:t>
    </dgm:pt>
    <dgm:pt modelId="{41F55184-9E18-499A-A146-F4192AA6E111}" type="parTrans" cxnId="{203BFB73-96A9-4FAF-BF5B-69FECDC0046A}">
      <dgm:prSet/>
      <dgm:spPr/>
      <dgm:t>
        <a:bodyPr/>
        <a:lstStyle/>
        <a:p>
          <a:pPr rtl="0"/>
          <a:endParaRPr lang="ar-EG"/>
        </a:p>
      </dgm:t>
    </dgm:pt>
    <dgm:pt modelId="{B363A362-28C6-4EAC-95B2-97628F5C23DE}" type="sibTrans" cxnId="{203BFB73-96A9-4FAF-BF5B-69FECDC0046A}">
      <dgm:prSet/>
      <dgm:spPr/>
      <dgm:t>
        <a:bodyPr/>
        <a:lstStyle/>
        <a:p>
          <a:pPr rtl="0"/>
          <a:endParaRPr lang="ar-EG"/>
        </a:p>
      </dgm:t>
    </dgm:pt>
    <dgm:pt modelId="{14074BA8-5779-4F69-BC26-6F76389BD168}" type="pres">
      <dgm:prSet presAssocID="{3ECB80A3-9C32-4278-A3AB-0A5EFC6CE6BB}" presName="linearFlow" presStyleCnt="0">
        <dgm:presLayoutVars>
          <dgm:dir/>
          <dgm:animLvl val="lvl"/>
          <dgm:resizeHandles val="exact"/>
        </dgm:presLayoutVars>
      </dgm:prSet>
      <dgm:spPr/>
    </dgm:pt>
    <dgm:pt modelId="{A163E861-676B-4A2F-A5F4-D7F24B6E9C8E}" type="pres">
      <dgm:prSet presAssocID="{2199B394-0BAC-44AE-9F38-462FCF6D96EF}" presName="composite" presStyleCnt="0"/>
      <dgm:spPr/>
    </dgm:pt>
    <dgm:pt modelId="{74CD93E3-E03C-4333-8061-381775E53D03}" type="pres">
      <dgm:prSet presAssocID="{2199B394-0BAC-44AE-9F38-462FCF6D96EF}" presName="parentText" presStyleLbl="alignNode1" presStyleIdx="0" presStyleCnt="3">
        <dgm:presLayoutVars>
          <dgm:chMax val="1"/>
          <dgm:bulletEnabled val="1"/>
        </dgm:presLayoutVars>
      </dgm:prSet>
      <dgm:spPr/>
    </dgm:pt>
    <dgm:pt modelId="{4F5D1891-A981-47F5-B339-33297998DA33}" type="pres">
      <dgm:prSet presAssocID="{2199B394-0BAC-44AE-9F38-462FCF6D96EF}" presName="descendantText" presStyleLbl="alignAcc1" presStyleIdx="0" presStyleCnt="3" custLinFactNeighborX="447" custLinFactNeighborY="3579">
        <dgm:presLayoutVars>
          <dgm:bulletEnabled val="1"/>
        </dgm:presLayoutVars>
      </dgm:prSet>
      <dgm:spPr/>
    </dgm:pt>
    <dgm:pt modelId="{E4E83F99-73EA-412E-82B4-2E901FA08140}" type="pres">
      <dgm:prSet presAssocID="{A6FAD9C5-59EB-4570-8E0C-AEEA8EBC1A08}" presName="sp" presStyleCnt="0"/>
      <dgm:spPr/>
    </dgm:pt>
    <dgm:pt modelId="{5444E3A4-AE44-4A35-947E-3D586A829BD3}" type="pres">
      <dgm:prSet presAssocID="{A6B11485-A659-4A03-8AB7-17982EC7F30E}" presName="composite" presStyleCnt="0"/>
      <dgm:spPr/>
    </dgm:pt>
    <dgm:pt modelId="{9F7C0A2B-8052-473E-AE62-B977BDBF8801}" type="pres">
      <dgm:prSet presAssocID="{A6B11485-A659-4A03-8AB7-17982EC7F30E}" presName="parentText" presStyleLbl="alignNode1" presStyleIdx="1" presStyleCnt="3">
        <dgm:presLayoutVars>
          <dgm:chMax val="1"/>
          <dgm:bulletEnabled val="1"/>
        </dgm:presLayoutVars>
      </dgm:prSet>
      <dgm:spPr/>
    </dgm:pt>
    <dgm:pt modelId="{3DBCBFCE-160B-48F1-91D3-089AAE5514E1}" type="pres">
      <dgm:prSet presAssocID="{A6B11485-A659-4A03-8AB7-17982EC7F30E}" presName="descendantText" presStyleLbl="alignAcc1" presStyleIdx="1" presStyleCnt="3" custLinFactNeighborY="0">
        <dgm:presLayoutVars>
          <dgm:bulletEnabled val="1"/>
        </dgm:presLayoutVars>
      </dgm:prSet>
      <dgm:spPr/>
    </dgm:pt>
    <dgm:pt modelId="{5149AA12-2DE8-47D1-8F3B-F2F1F6E040EE}" type="pres">
      <dgm:prSet presAssocID="{5192C0DD-1D6F-44AC-8D69-B2882AFB0D80}" presName="sp" presStyleCnt="0"/>
      <dgm:spPr/>
    </dgm:pt>
    <dgm:pt modelId="{08CF9C35-42D0-4B65-B008-9FF6CBCF5286}" type="pres">
      <dgm:prSet presAssocID="{49F54DDD-A17A-4E88-87AC-9680B140D7A9}" presName="composite" presStyleCnt="0"/>
      <dgm:spPr/>
    </dgm:pt>
    <dgm:pt modelId="{5CAFFC4F-968D-4E57-B2C6-B622179CDE85}" type="pres">
      <dgm:prSet presAssocID="{49F54DDD-A17A-4E88-87AC-9680B140D7A9}" presName="parentText" presStyleLbl="alignNode1" presStyleIdx="2" presStyleCnt="3">
        <dgm:presLayoutVars>
          <dgm:chMax val="1"/>
          <dgm:bulletEnabled val="1"/>
        </dgm:presLayoutVars>
      </dgm:prSet>
      <dgm:spPr/>
    </dgm:pt>
    <dgm:pt modelId="{88F0B41D-7EBF-4D12-9D8B-34CFB4849B9B}" type="pres">
      <dgm:prSet presAssocID="{49F54DDD-A17A-4E88-87AC-9680B140D7A9}" presName="descendantText" presStyleLbl="alignAcc1" presStyleIdx="2" presStyleCnt="3" custLinFactNeighborY="0">
        <dgm:presLayoutVars>
          <dgm:bulletEnabled val="1"/>
        </dgm:presLayoutVars>
      </dgm:prSet>
      <dgm:spPr/>
    </dgm:pt>
  </dgm:ptLst>
  <dgm:cxnLst>
    <dgm:cxn modelId="{35E72C04-99E7-4DFF-A3DB-1D03205A1631}" type="presOf" srcId="{064BD1D9-6DD1-439C-8EE6-D9E60A96ED80}" destId="{3DBCBFCE-160B-48F1-91D3-089AAE5514E1}" srcOrd="0" destOrd="0" presId="urn:microsoft.com/office/officeart/2005/8/layout/chevron2"/>
    <dgm:cxn modelId="{832E4919-8DF6-4980-A94A-51C72F43AF39}" srcId="{3ECB80A3-9C32-4278-A3AB-0A5EFC6CE6BB}" destId="{2199B394-0BAC-44AE-9F38-462FCF6D96EF}" srcOrd="0" destOrd="0" parTransId="{88015BB6-A50E-4900-A9A5-C872DD04D260}" sibTransId="{A6FAD9C5-59EB-4570-8E0C-AEEA8EBC1A08}"/>
    <dgm:cxn modelId="{F13D593C-C686-42E2-B9BF-5E04F4D61AC1}" type="presOf" srcId="{2199B394-0BAC-44AE-9F38-462FCF6D96EF}" destId="{74CD93E3-E03C-4333-8061-381775E53D03}" srcOrd="0" destOrd="0" presId="urn:microsoft.com/office/officeart/2005/8/layout/chevron2"/>
    <dgm:cxn modelId="{4966963E-099C-4D1E-ADCB-218C5FAE4098}" type="presOf" srcId="{49F54DDD-A17A-4E88-87AC-9680B140D7A9}" destId="{5CAFFC4F-968D-4E57-B2C6-B622179CDE85}" srcOrd="0" destOrd="0" presId="urn:microsoft.com/office/officeart/2005/8/layout/chevron2"/>
    <dgm:cxn modelId="{9928C660-F435-4FBF-A40A-7A65C2EB11C9}" srcId="{A6B11485-A659-4A03-8AB7-17982EC7F30E}" destId="{064BD1D9-6DD1-439C-8EE6-D9E60A96ED80}" srcOrd="0" destOrd="0" parTransId="{56F2C247-1282-420C-B04A-4DDF66912BA9}" sibTransId="{47979235-6018-469B-82E2-DBF1FF90F781}"/>
    <dgm:cxn modelId="{EFED1B61-1BBB-4585-BA16-D2F98AAD2296}" srcId="{3ECB80A3-9C32-4278-A3AB-0A5EFC6CE6BB}" destId="{49F54DDD-A17A-4E88-87AC-9680B140D7A9}" srcOrd="2" destOrd="0" parTransId="{D58A81DC-1925-4DC3-82B9-E2D49F4F3104}" sibTransId="{A3888EDE-64FA-4DCE-BB18-AF3D10707A29}"/>
    <dgm:cxn modelId="{1C4A7366-E11F-4BF3-9B3E-1D36685EC07C}" type="presOf" srcId="{A6B11485-A659-4A03-8AB7-17982EC7F30E}" destId="{9F7C0A2B-8052-473E-AE62-B977BDBF8801}" srcOrd="0" destOrd="0" presId="urn:microsoft.com/office/officeart/2005/8/layout/chevron2"/>
    <dgm:cxn modelId="{945BE96A-FD85-468A-871D-CBCAB2E71637}" type="presOf" srcId="{DC3735A9-DFDB-4678-AD01-590CFCEA071C}" destId="{88F0B41D-7EBF-4D12-9D8B-34CFB4849B9B}" srcOrd="0" destOrd="0" presId="urn:microsoft.com/office/officeart/2005/8/layout/chevron2"/>
    <dgm:cxn modelId="{203BFB73-96A9-4FAF-BF5B-69FECDC0046A}" srcId="{49F54DDD-A17A-4E88-87AC-9680B140D7A9}" destId="{DC3735A9-DFDB-4678-AD01-590CFCEA071C}" srcOrd="0" destOrd="0" parTransId="{41F55184-9E18-499A-A146-F4192AA6E111}" sibTransId="{B363A362-28C6-4EAC-95B2-97628F5C23DE}"/>
    <dgm:cxn modelId="{EBA2C79B-52E2-4345-B597-ADD66512CF21}" srcId="{2199B394-0BAC-44AE-9F38-462FCF6D96EF}" destId="{72C48141-6FF1-49D8-9329-4971892B1E7F}" srcOrd="0" destOrd="0" parTransId="{7E439877-25E2-4A1F-B821-EA10F6BCCF3E}" sibTransId="{2633B944-2082-45E7-8BB4-BB9257F14A9A}"/>
    <dgm:cxn modelId="{FB9627D6-A4AE-4FB0-AE6F-3ED9216E1CC6}" type="presOf" srcId="{3ECB80A3-9C32-4278-A3AB-0A5EFC6CE6BB}" destId="{14074BA8-5779-4F69-BC26-6F76389BD168}" srcOrd="0" destOrd="0" presId="urn:microsoft.com/office/officeart/2005/8/layout/chevron2"/>
    <dgm:cxn modelId="{46D8FDE7-6F02-4FC9-A4D2-6437E6E0DB21}" srcId="{3ECB80A3-9C32-4278-A3AB-0A5EFC6CE6BB}" destId="{A6B11485-A659-4A03-8AB7-17982EC7F30E}" srcOrd="1" destOrd="0" parTransId="{BA757792-59F2-43E0-BE94-8C3133DB5A93}" sibTransId="{5192C0DD-1D6F-44AC-8D69-B2882AFB0D80}"/>
    <dgm:cxn modelId="{69A2F9FE-D36C-430C-8867-3A8F1752B878}" type="presOf" srcId="{72C48141-6FF1-49D8-9329-4971892B1E7F}" destId="{4F5D1891-A981-47F5-B339-33297998DA33}" srcOrd="0" destOrd="0" presId="urn:microsoft.com/office/officeart/2005/8/layout/chevron2"/>
    <dgm:cxn modelId="{ECB84DD8-D85C-41A3-B9D1-E32DC14EDB92}" type="presParOf" srcId="{14074BA8-5779-4F69-BC26-6F76389BD168}" destId="{A163E861-676B-4A2F-A5F4-D7F24B6E9C8E}" srcOrd="0" destOrd="0" presId="urn:microsoft.com/office/officeart/2005/8/layout/chevron2"/>
    <dgm:cxn modelId="{57F00C18-8F96-462A-808E-8BBCEF67F72B}" type="presParOf" srcId="{A163E861-676B-4A2F-A5F4-D7F24B6E9C8E}" destId="{74CD93E3-E03C-4333-8061-381775E53D03}" srcOrd="0" destOrd="0" presId="urn:microsoft.com/office/officeart/2005/8/layout/chevron2"/>
    <dgm:cxn modelId="{4E59ABE5-CD72-44D9-B2EA-B808A541361A}" type="presParOf" srcId="{A163E861-676B-4A2F-A5F4-D7F24B6E9C8E}" destId="{4F5D1891-A981-47F5-B339-33297998DA33}" srcOrd="1" destOrd="0" presId="urn:microsoft.com/office/officeart/2005/8/layout/chevron2"/>
    <dgm:cxn modelId="{48BC12CD-C6B2-4560-99F1-71139FDC70AD}" type="presParOf" srcId="{14074BA8-5779-4F69-BC26-6F76389BD168}" destId="{E4E83F99-73EA-412E-82B4-2E901FA08140}" srcOrd="1" destOrd="0" presId="urn:microsoft.com/office/officeart/2005/8/layout/chevron2"/>
    <dgm:cxn modelId="{2A331CF5-DB25-47FC-A999-47CF3F65B1F6}" type="presParOf" srcId="{14074BA8-5779-4F69-BC26-6F76389BD168}" destId="{5444E3A4-AE44-4A35-947E-3D586A829BD3}" srcOrd="2" destOrd="0" presId="urn:microsoft.com/office/officeart/2005/8/layout/chevron2"/>
    <dgm:cxn modelId="{14E7A93E-47F9-486E-9979-26E68AF4C022}" type="presParOf" srcId="{5444E3A4-AE44-4A35-947E-3D586A829BD3}" destId="{9F7C0A2B-8052-473E-AE62-B977BDBF8801}" srcOrd="0" destOrd="0" presId="urn:microsoft.com/office/officeart/2005/8/layout/chevron2"/>
    <dgm:cxn modelId="{4A64E010-49E4-4E75-AA71-5CC23C7BD550}" type="presParOf" srcId="{5444E3A4-AE44-4A35-947E-3D586A829BD3}" destId="{3DBCBFCE-160B-48F1-91D3-089AAE5514E1}" srcOrd="1" destOrd="0" presId="urn:microsoft.com/office/officeart/2005/8/layout/chevron2"/>
    <dgm:cxn modelId="{D6C5DD8A-90D2-48EC-987E-89ECE88E0CD3}" type="presParOf" srcId="{14074BA8-5779-4F69-BC26-6F76389BD168}" destId="{5149AA12-2DE8-47D1-8F3B-F2F1F6E040EE}" srcOrd="3" destOrd="0" presId="urn:microsoft.com/office/officeart/2005/8/layout/chevron2"/>
    <dgm:cxn modelId="{854ED0A4-530A-49D3-9AE4-CB07F1141786}" type="presParOf" srcId="{14074BA8-5779-4F69-BC26-6F76389BD168}" destId="{08CF9C35-42D0-4B65-B008-9FF6CBCF5286}" srcOrd="4" destOrd="0" presId="urn:microsoft.com/office/officeart/2005/8/layout/chevron2"/>
    <dgm:cxn modelId="{686883BF-9ACE-46CB-9C92-D4EFBEF4FEC6}" type="presParOf" srcId="{08CF9C35-42D0-4B65-B008-9FF6CBCF5286}" destId="{5CAFFC4F-968D-4E57-B2C6-B622179CDE85}" srcOrd="0" destOrd="0" presId="urn:microsoft.com/office/officeart/2005/8/layout/chevron2"/>
    <dgm:cxn modelId="{8E0760A5-EC54-4F22-B7BD-A68E9797E448}" type="presParOf" srcId="{08CF9C35-42D0-4B65-B008-9FF6CBCF5286}" destId="{88F0B41D-7EBF-4D12-9D8B-34CFB4849B9B}"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D27EC6-6E23-4E8E-BD2A-B1BDCEB0C25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CBF80EB3-D3CD-4A7E-BCA9-DF77141AE2B3}">
      <dgm:prSet phldrT="[Text]" phldr="1"/>
      <dgm:spPr/>
      <dgm:t>
        <a:bodyPr/>
        <a:lstStyle/>
        <a:p>
          <a:pPr rtl="0"/>
          <a:endParaRPr lang="ar-EG" dirty="0"/>
        </a:p>
      </dgm:t>
    </dgm:pt>
    <dgm:pt modelId="{E89B0EFA-E318-47CF-957A-4512FA4B8537}" type="parTrans" cxnId="{CB6D0C44-749F-4687-A4F3-202554949558}">
      <dgm:prSet/>
      <dgm:spPr/>
      <dgm:t>
        <a:bodyPr/>
        <a:lstStyle/>
        <a:p>
          <a:pPr rtl="0"/>
          <a:endParaRPr lang="ar-EG"/>
        </a:p>
      </dgm:t>
    </dgm:pt>
    <dgm:pt modelId="{966A24C0-7FE7-481B-AD07-DF4475B3FC53}" type="sibTrans" cxnId="{CB6D0C44-749F-4687-A4F3-202554949558}">
      <dgm:prSet/>
      <dgm:spPr/>
      <dgm:t>
        <a:bodyPr/>
        <a:lstStyle/>
        <a:p>
          <a:pPr rtl="0"/>
          <a:endParaRPr lang="ar-EG"/>
        </a:p>
      </dgm:t>
    </dgm:pt>
    <dgm:pt modelId="{F0B948EB-6F3B-4F39-9690-C916199FDB74}">
      <dgm:prSet phldrT="[Text]"/>
      <dgm:spPr/>
      <dgm:t>
        <a:bodyPr/>
        <a:lstStyle/>
        <a:p>
          <a:pPr rtl="0"/>
          <a:r>
            <a:rPr lang="en-US" altLang="ar-EG" dirty="0"/>
            <a:t>Team decision-making takes longer</a:t>
          </a:r>
          <a:endParaRPr lang="ar-EG" dirty="0"/>
        </a:p>
      </dgm:t>
    </dgm:pt>
    <dgm:pt modelId="{A83BAE4B-42D7-4079-990F-A776A49318B4}" type="parTrans" cxnId="{B1F5F3DA-6CFA-4723-B0A4-79F2C8E357EF}">
      <dgm:prSet/>
      <dgm:spPr/>
      <dgm:t>
        <a:bodyPr/>
        <a:lstStyle/>
        <a:p>
          <a:pPr rtl="0"/>
          <a:endParaRPr lang="ar-EG"/>
        </a:p>
      </dgm:t>
    </dgm:pt>
    <dgm:pt modelId="{FD19B370-6D23-4DB0-B3BD-7D497289B3A6}" type="sibTrans" cxnId="{B1F5F3DA-6CFA-4723-B0A4-79F2C8E357EF}">
      <dgm:prSet/>
      <dgm:spPr/>
      <dgm:t>
        <a:bodyPr/>
        <a:lstStyle/>
        <a:p>
          <a:pPr rtl="0"/>
          <a:endParaRPr lang="ar-EG"/>
        </a:p>
      </dgm:t>
    </dgm:pt>
    <dgm:pt modelId="{12129277-07E9-47FE-B232-9D04D7A758B2}">
      <dgm:prSet phldrT="[Text]" phldr="1"/>
      <dgm:spPr/>
      <dgm:t>
        <a:bodyPr/>
        <a:lstStyle/>
        <a:p>
          <a:pPr rtl="0"/>
          <a:endParaRPr lang="ar-EG" dirty="0"/>
        </a:p>
      </dgm:t>
    </dgm:pt>
    <dgm:pt modelId="{38E187D2-0F09-4DB7-85A6-0F2DF473D625}" type="parTrans" cxnId="{8932D947-62CE-4EDF-BC8D-EDF919706E03}">
      <dgm:prSet/>
      <dgm:spPr/>
      <dgm:t>
        <a:bodyPr/>
        <a:lstStyle/>
        <a:p>
          <a:pPr rtl="0"/>
          <a:endParaRPr lang="ar-EG"/>
        </a:p>
      </dgm:t>
    </dgm:pt>
    <dgm:pt modelId="{954F614C-FAC4-44A8-B42B-3BB7E11ACE3B}" type="sibTrans" cxnId="{8932D947-62CE-4EDF-BC8D-EDF919706E03}">
      <dgm:prSet/>
      <dgm:spPr/>
      <dgm:t>
        <a:bodyPr/>
        <a:lstStyle/>
        <a:p>
          <a:pPr rtl="0"/>
          <a:endParaRPr lang="ar-EG"/>
        </a:p>
      </dgm:t>
    </dgm:pt>
    <dgm:pt modelId="{2EB9E295-59E2-4780-A25B-5B2E7748B7ED}">
      <dgm:prSet phldrT="[Text]"/>
      <dgm:spPr/>
      <dgm:t>
        <a:bodyPr/>
        <a:lstStyle/>
        <a:p>
          <a:pPr rtl="0"/>
          <a:r>
            <a:rPr lang="en-US" altLang="ar-EG" dirty="0"/>
            <a:t>Team effort can be wasted effort.</a:t>
          </a:r>
          <a:endParaRPr lang="ar-EG" dirty="0"/>
        </a:p>
      </dgm:t>
    </dgm:pt>
    <dgm:pt modelId="{35D4B248-22C5-4DCE-9753-38408D8AA325}" type="parTrans" cxnId="{7DACC73D-86C3-4DD7-8FA8-4DE5A9CA61B7}">
      <dgm:prSet/>
      <dgm:spPr/>
      <dgm:t>
        <a:bodyPr/>
        <a:lstStyle/>
        <a:p>
          <a:pPr rtl="0"/>
          <a:endParaRPr lang="ar-EG"/>
        </a:p>
      </dgm:t>
    </dgm:pt>
    <dgm:pt modelId="{08C0EE32-4FD4-4673-9BC3-057CFB1D1282}" type="sibTrans" cxnId="{7DACC73D-86C3-4DD7-8FA8-4DE5A9CA61B7}">
      <dgm:prSet/>
      <dgm:spPr/>
      <dgm:t>
        <a:bodyPr/>
        <a:lstStyle/>
        <a:p>
          <a:pPr rtl="0"/>
          <a:endParaRPr lang="ar-EG"/>
        </a:p>
      </dgm:t>
    </dgm:pt>
    <dgm:pt modelId="{3DC67857-DEA9-45EC-8617-E296C5CFEA68}">
      <dgm:prSet phldrT="[Text]" phldr="1"/>
      <dgm:spPr/>
      <dgm:t>
        <a:bodyPr/>
        <a:lstStyle/>
        <a:p>
          <a:pPr rtl="0"/>
          <a:endParaRPr lang="ar-EG" dirty="0"/>
        </a:p>
      </dgm:t>
    </dgm:pt>
    <dgm:pt modelId="{D3615139-D910-450C-BEAA-7296044C7A55}" type="parTrans" cxnId="{A7FAE30D-824B-4F13-B817-799D8F3657CD}">
      <dgm:prSet/>
      <dgm:spPr/>
      <dgm:t>
        <a:bodyPr/>
        <a:lstStyle/>
        <a:p>
          <a:pPr rtl="0"/>
          <a:endParaRPr lang="ar-EG"/>
        </a:p>
      </dgm:t>
    </dgm:pt>
    <dgm:pt modelId="{9C3A5BF8-27D1-4FAF-B78B-363D781F9711}" type="sibTrans" cxnId="{A7FAE30D-824B-4F13-B817-799D8F3657CD}">
      <dgm:prSet/>
      <dgm:spPr/>
      <dgm:t>
        <a:bodyPr/>
        <a:lstStyle/>
        <a:p>
          <a:pPr rtl="0"/>
          <a:endParaRPr lang="ar-EG"/>
        </a:p>
      </dgm:t>
    </dgm:pt>
    <dgm:pt modelId="{EAE4008B-8DDA-489C-9124-C7033FB1CF91}">
      <dgm:prSet phldrT="[Text]"/>
      <dgm:spPr/>
      <dgm:t>
        <a:bodyPr/>
        <a:lstStyle/>
        <a:p>
          <a:pPr rtl="0"/>
          <a:r>
            <a:rPr lang="en-US" altLang="ar-EG" dirty="0"/>
            <a:t>The team's success may hang on the work of the least effective team member. </a:t>
          </a:r>
          <a:endParaRPr lang="ar-EG" dirty="0"/>
        </a:p>
      </dgm:t>
    </dgm:pt>
    <dgm:pt modelId="{F26D6FB8-8C3C-4F12-88F2-7A098987FBE4}" type="parTrans" cxnId="{C5482C96-6F47-43B9-B026-FE954EA848A4}">
      <dgm:prSet/>
      <dgm:spPr/>
      <dgm:t>
        <a:bodyPr/>
        <a:lstStyle/>
        <a:p>
          <a:pPr rtl="0"/>
          <a:endParaRPr lang="ar-EG"/>
        </a:p>
      </dgm:t>
    </dgm:pt>
    <dgm:pt modelId="{170513D2-31F9-4625-8F7A-180009CD6D7B}" type="sibTrans" cxnId="{C5482C96-6F47-43B9-B026-FE954EA848A4}">
      <dgm:prSet/>
      <dgm:spPr/>
      <dgm:t>
        <a:bodyPr/>
        <a:lstStyle/>
        <a:p>
          <a:pPr rtl="0"/>
          <a:endParaRPr lang="ar-EG"/>
        </a:p>
      </dgm:t>
    </dgm:pt>
    <dgm:pt modelId="{36EC1C24-FD3E-4AE5-8068-6FE7558BD273}">
      <dgm:prSet phldrT="[Text]"/>
      <dgm:spPr/>
      <dgm:t>
        <a:bodyPr/>
        <a:lstStyle/>
        <a:p>
          <a:pPr rtl="0"/>
          <a:r>
            <a:rPr lang="en-US" altLang="ar-EG" dirty="0"/>
            <a:t>A team might gain momentum in the wrong direction.</a:t>
          </a:r>
          <a:endParaRPr lang="ar-EG" dirty="0"/>
        </a:p>
      </dgm:t>
    </dgm:pt>
    <dgm:pt modelId="{B98F4B51-C47E-4216-A249-2F0DB2E389FB}" type="parTrans" cxnId="{22D72625-47ED-42D5-AED1-496BF19C98B9}">
      <dgm:prSet/>
      <dgm:spPr/>
      <dgm:t>
        <a:bodyPr/>
        <a:lstStyle/>
        <a:p>
          <a:pPr rtl="1"/>
          <a:endParaRPr lang="ar-EG"/>
        </a:p>
      </dgm:t>
    </dgm:pt>
    <dgm:pt modelId="{CA13C134-9903-4E1C-99BF-45EFF5D9BEC3}" type="sibTrans" cxnId="{22D72625-47ED-42D5-AED1-496BF19C98B9}">
      <dgm:prSet/>
      <dgm:spPr/>
      <dgm:t>
        <a:bodyPr/>
        <a:lstStyle/>
        <a:p>
          <a:pPr rtl="1"/>
          <a:endParaRPr lang="ar-EG"/>
        </a:p>
      </dgm:t>
    </dgm:pt>
    <dgm:pt modelId="{43AF28D1-D056-4EC3-92EE-5E6423B16131}">
      <dgm:prSet phldrT="[Text]"/>
      <dgm:spPr/>
      <dgm:t>
        <a:bodyPr/>
        <a:lstStyle/>
        <a:p>
          <a:pPr rtl="0"/>
          <a:endParaRPr lang="ar-EG" dirty="0"/>
        </a:p>
      </dgm:t>
    </dgm:pt>
    <dgm:pt modelId="{FEBE7F88-C930-40EA-BBC3-69F029A3999D}" type="parTrans" cxnId="{45962A1D-BCCD-48F2-BC65-A83CA26F31FF}">
      <dgm:prSet/>
      <dgm:spPr/>
      <dgm:t>
        <a:bodyPr/>
        <a:lstStyle/>
        <a:p>
          <a:pPr rtl="1"/>
          <a:endParaRPr lang="ar-EG"/>
        </a:p>
      </dgm:t>
    </dgm:pt>
    <dgm:pt modelId="{82E76F85-9D6D-4A38-BDEB-611F0BB66707}" type="sibTrans" cxnId="{45962A1D-BCCD-48F2-BC65-A83CA26F31FF}">
      <dgm:prSet/>
      <dgm:spPr/>
      <dgm:t>
        <a:bodyPr/>
        <a:lstStyle/>
        <a:p>
          <a:pPr rtl="1"/>
          <a:endParaRPr lang="ar-EG"/>
        </a:p>
      </dgm:t>
    </dgm:pt>
    <dgm:pt modelId="{2E0E6689-F81E-4A64-8C4B-5E885149FA15}">
      <dgm:prSet phldrT="[Text]"/>
      <dgm:spPr/>
      <dgm:t>
        <a:bodyPr/>
        <a:lstStyle/>
        <a:p>
          <a:pPr rtl="0"/>
          <a:endParaRPr lang="ar-EG" dirty="0"/>
        </a:p>
      </dgm:t>
    </dgm:pt>
    <dgm:pt modelId="{7A48E116-5A4D-4E62-B810-F92C587BBEFB}" type="parTrans" cxnId="{EEF5DB97-58A3-46F2-86F8-22D75D6F8F52}">
      <dgm:prSet/>
      <dgm:spPr/>
      <dgm:t>
        <a:bodyPr/>
        <a:lstStyle/>
        <a:p>
          <a:pPr rtl="1"/>
          <a:endParaRPr lang="ar-EG"/>
        </a:p>
      </dgm:t>
    </dgm:pt>
    <dgm:pt modelId="{480081E1-0193-4E36-842F-B3C55CB17E67}" type="sibTrans" cxnId="{EEF5DB97-58A3-46F2-86F8-22D75D6F8F52}">
      <dgm:prSet/>
      <dgm:spPr/>
      <dgm:t>
        <a:bodyPr/>
        <a:lstStyle/>
        <a:p>
          <a:pPr rtl="1"/>
          <a:endParaRPr lang="ar-EG"/>
        </a:p>
      </dgm:t>
    </dgm:pt>
    <dgm:pt modelId="{1B3F0E8D-F43D-4C2C-B6C3-41C59907C13A}">
      <dgm:prSet phldrT="[Text]"/>
      <dgm:spPr/>
      <dgm:t>
        <a:bodyPr/>
        <a:lstStyle/>
        <a:p>
          <a:pPr rtl="0"/>
          <a:r>
            <a:rPr lang="en-US" altLang="ar-EG" dirty="0"/>
            <a:t>Team members may be reluctant to tell other about their unsatisfactory work. </a:t>
          </a:r>
          <a:endParaRPr lang="ar-EG" dirty="0"/>
        </a:p>
      </dgm:t>
    </dgm:pt>
    <dgm:pt modelId="{2FAF8EA4-9C09-44AE-990F-E8D85242484C}" type="parTrans" cxnId="{094C3CA4-AD4F-4DCD-AEFC-DF7BED7EB0D8}">
      <dgm:prSet/>
      <dgm:spPr/>
      <dgm:t>
        <a:bodyPr/>
        <a:lstStyle/>
        <a:p>
          <a:pPr rtl="1"/>
          <a:endParaRPr lang="ar-EG"/>
        </a:p>
      </dgm:t>
    </dgm:pt>
    <dgm:pt modelId="{2520CD95-D797-4656-AB86-94962DEE848D}" type="sibTrans" cxnId="{094C3CA4-AD4F-4DCD-AEFC-DF7BED7EB0D8}">
      <dgm:prSet/>
      <dgm:spPr/>
      <dgm:t>
        <a:bodyPr/>
        <a:lstStyle/>
        <a:p>
          <a:pPr rtl="1"/>
          <a:endParaRPr lang="ar-EG"/>
        </a:p>
      </dgm:t>
    </dgm:pt>
    <dgm:pt modelId="{92AB2BCA-0FA8-42BD-B28A-58ADB42B8FA7}">
      <dgm:prSet phldrT="[Text]"/>
      <dgm:spPr/>
      <dgm:t>
        <a:bodyPr/>
        <a:lstStyle/>
        <a:p>
          <a:pPr rtl="0"/>
          <a:endParaRPr lang="ar-EG" dirty="0"/>
        </a:p>
      </dgm:t>
    </dgm:pt>
    <dgm:pt modelId="{D0DE0C69-451E-4D2B-8AD8-1BE7F444A2FE}" type="parTrans" cxnId="{8FD7B804-016C-44A6-8B41-5756F4215E1A}">
      <dgm:prSet/>
      <dgm:spPr/>
      <dgm:t>
        <a:bodyPr/>
        <a:lstStyle/>
        <a:p>
          <a:pPr rtl="1"/>
          <a:endParaRPr lang="ar-EG"/>
        </a:p>
      </dgm:t>
    </dgm:pt>
    <dgm:pt modelId="{41ECA936-400E-4E17-A29F-F934850A0301}" type="sibTrans" cxnId="{8FD7B804-016C-44A6-8B41-5756F4215E1A}">
      <dgm:prSet/>
      <dgm:spPr/>
      <dgm:t>
        <a:bodyPr/>
        <a:lstStyle/>
        <a:p>
          <a:pPr rtl="1"/>
          <a:endParaRPr lang="ar-EG"/>
        </a:p>
      </dgm:t>
    </dgm:pt>
    <dgm:pt modelId="{61AE6361-4858-49E9-AC79-510A0A65F22C}">
      <dgm:prSet phldrT="[Text]"/>
      <dgm:spPr/>
      <dgm:t>
        <a:bodyPr/>
        <a:lstStyle/>
        <a:p>
          <a:pPr rtl="0"/>
          <a:r>
            <a:rPr lang="en-US" altLang="ar-EG" dirty="0"/>
            <a:t>Lost motivation for lack of individual recognition </a:t>
          </a:r>
          <a:endParaRPr lang="ar-EG" dirty="0"/>
        </a:p>
      </dgm:t>
    </dgm:pt>
    <dgm:pt modelId="{0A9C0B68-6EC4-4C46-B8AC-A6F7CC9E8E05}" type="parTrans" cxnId="{391B9DF6-AEE7-40D7-87AD-3980873DFB8D}">
      <dgm:prSet/>
      <dgm:spPr/>
      <dgm:t>
        <a:bodyPr/>
        <a:lstStyle/>
        <a:p>
          <a:pPr rtl="1"/>
          <a:endParaRPr lang="ar-EG"/>
        </a:p>
      </dgm:t>
    </dgm:pt>
    <dgm:pt modelId="{C4E75689-F9C4-40D3-A266-E2FBFFE5577B}" type="sibTrans" cxnId="{391B9DF6-AEE7-40D7-87AD-3980873DFB8D}">
      <dgm:prSet/>
      <dgm:spPr/>
      <dgm:t>
        <a:bodyPr/>
        <a:lstStyle/>
        <a:p>
          <a:pPr rtl="1"/>
          <a:endParaRPr lang="ar-EG"/>
        </a:p>
      </dgm:t>
    </dgm:pt>
    <dgm:pt modelId="{C2539EFF-F7EB-4BAB-A5C6-6ABEF63AD214}" type="pres">
      <dgm:prSet presAssocID="{F9D27EC6-6E23-4E8E-BD2A-B1BDCEB0C252}" presName="linearFlow" presStyleCnt="0">
        <dgm:presLayoutVars>
          <dgm:dir/>
          <dgm:animLvl val="lvl"/>
          <dgm:resizeHandles val="exact"/>
        </dgm:presLayoutVars>
      </dgm:prSet>
      <dgm:spPr/>
    </dgm:pt>
    <dgm:pt modelId="{DFC51BC8-2B8E-4FFB-BE11-F9278655DED3}" type="pres">
      <dgm:prSet presAssocID="{CBF80EB3-D3CD-4A7E-BCA9-DF77141AE2B3}" presName="composite" presStyleCnt="0"/>
      <dgm:spPr/>
    </dgm:pt>
    <dgm:pt modelId="{65068504-23F9-440C-A230-929F04CCCC0A}" type="pres">
      <dgm:prSet presAssocID="{CBF80EB3-D3CD-4A7E-BCA9-DF77141AE2B3}" presName="parentText" presStyleLbl="alignNode1" presStyleIdx="0" presStyleCnt="6">
        <dgm:presLayoutVars>
          <dgm:chMax val="1"/>
          <dgm:bulletEnabled val="1"/>
        </dgm:presLayoutVars>
      </dgm:prSet>
      <dgm:spPr/>
    </dgm:pt>
    <dgm:pt modelId="{9C2CFA7B-9150-4A2B-A5FF-16E11A9CD75C}" type="pres">
      <dgm:prSet presAssocID="{CBF80EB3-D3CD-4A7E-BCA9-DF77141AE2B3}" presName="descendantText" presStyleLbl="alignAcc1" presStyleIdx="0" presStyleCnt="6">
        <dgm:presLayoutVars>
          <dgm:bulletEnabled val="1"/>
        </dgm:presLayoutVars>
      </dgm:prSet>
      <dgm:spPr/>
    </dgm:pt>
    <dgm:pt modelId="{DF5AE58C-C7F7-4E99-92FC-E2C3F617B545}" type="pres">
      <dgm:prSet presAssocID="{966A24C0-7FE7-481B-AD07-DF4475B3FC53}" presName="sp" presStyleCnt="0"/>
      <dgm:spPr/>
    </dgm:pt>
    <dgm:pt modelId="{4EBF674A-0219-4624-A51E-6745516657F7}" type="pres">
      <dgm:prSet presAssocID="{12129277-07E9-47FE-B232-9D04D7A758B2}" presName="composite" presStyleCnt="0"/>
      <dgm:spPr/>
    </dgm:pt>
    <dgm:pt modelId="{86F40C90-9384-4E53-B529-05D79FCE9CD7}" type="pres">
      <dgm:prSet presAssocID="{12129277-07E9-47FE-B232-9D04D7A758B2}" presName="parentText" presStyleLbl="alignNode1" presStyleIdx="1" presStyleCnt="6">
        <dgm:presLayoutVars>
          <dgm:chMax val="1"/>
          <dgm:bulletEnabled val="1"/>
        </dgm:presLayoutVars>
      </dgm:prSet>
      <dgm:spPr/>
    </dgm:pt>
    <dgm:pt modelId="{A1D9DD66-F9C9-4D38-B69E-61D7FC1B40DC}" type="pres">
      <dgm:prSet presAssocID="{12129277-07E9-47FE-B232-9D04D7A758B2}" presName="descendantText" presStyleLbl="alignAcc1" presStyleIdx="1" presStyleCnt="6">
        <dgm:presLayoutVars>
          <dgm:bulletEnabled val="1"/>
        </dgm:presLayoutVars>
      </dgm:prSet>
      <dgm:spPr/>
    </dgm:pt>
    <dgm:pt modelId="{57940F9B-4ED0-49A1-84D0-1A86011CAED6}" type="pres">
      <dgm:prSet presAssocID="{954F614C-FAC4-44A8-B42B-3BB7E11ACE3B}" presName="sp" presStyleCnt="0"/>
      <dgm:spPr/>
    </dgm:pt>
    <dgm:pt modelId="{89A5562E-E009-430E-B65F-BAFC7410B0B3}" type="pres">
      <dgm:prSet presAssocID="{3DC67857-DEA9-45EC-8617-E296C5CFEA68}" presName="composite" presStyleCnt="0"/>
      <dgm:spPr/>
    </dgm:pt>
    <dgm:pt modelId="{713586B8-0422-4367-BEDA-EE228BCEBBA4}" type="pres">
      <dgm:prSet presAssocID="{3DC67857-DEA9-45EC-8617-E296C5CFEA68}" presName="parentText" presStyleLbl="alignNode1" presStyleIdx="2" presStyleCnt="6">
        <dgm:presLayoutVars>
          <dgm:chMax val="1"/>
          <dgm:bulletEnabled val="1"/>
        </dgm:presLayoutVars>
      </dgm:prSet>
      <dgm:spPr/>
    </dgm:pt>
    <dgm:pt modelId="{4EFBAFCF-9E13-442B-8BE5-DDABFADCBCAF}" type="pres">
      <dgm:prSet presAssocID="{3DC67857-DEA9-45EC-8617-E296C5CFEA68}" presName="descendantText" presStyleLbl="alignAcc1" presStyleIdx="2" presStyleCnt="6">
        <dgm:presLayoutVars>
          <dgm:bulletEnabled val="1"/>
        </dgm:presLayoutVars>
      </dgm:prSet>
      <dgm:spPr/>
    </dgm:pt>
    <dgm:pt modelId="{AD4BD3EF-55A8-4E01-94D9-F8E5447D58EA}" type="pres">
      <dgm:prSet presAssocID="{9C3A5BF8-27D1-4FAF-B78B-363D781F9711}" presName="sp" presStyleCnt="0"/>
      <dgm:spPr/>
    </dgm:pt>
    <dgm:pt modelId="{1BDECD0E-691A-44E7-8553-5858D79B1E67}" type="pres">
      <dgm:prSet presAssocID="{43AF28D1-D056-4EC3-92EE-5E6423B16131}" presName="composite" presStyleCnt="0"/>
      <dgm:spPr/>
    </dgm:pt>
    <dgm:pt modelId="{9A9F70ED-E879-40BD-B534-6C8872079638}" type="pres">
      <dgm:prSet presAssocID="{43AF28D1-D056-4EC3-92EE-5E6423B16131}" presName="parentText" presStyleLbl="alignNode1" presStyleIdx="3" presStyleCnt="6">
        <dgm:presLayoutVars>
          <dgm:chMax val="1"/>
          <dgm:bulletEnabled val="1"/>
        </dgm:presLayoutVars>
      </dgm:prSet>
      <dgm:spPr/>
    </dgm:pt>
    <dgm:pt modelId="{CF51B7A8-ECF6-4A05-83B8-2DB11320ED91}" type="pres">
      <dgm:prSet presAssocID="{43AF28D1-D056-4EC3-92EE-5E6423B16131}" presName="descendantText" presStyleLbl="alignAcc1" presStyleIdx="3" presStyleCnt="6">
        <dgm:presLayoutVars>
          <dgm:bulletEnabled val="1"/>
        </dgm:presLayoutVars>
      </dgm:prSet>
      <dgm:spPr/>
    </dgm:pt>
    <dgm:pt modelId="{04AABA89-CB3C-40B4-849C-E300C17CD7C9}" type="pres">
      <dgm:prSet presAssocID="{82E76F85-9D6D-4A38-BDEB-611F0BB66707}" presName="sp" presStyleCnt="0"/>
      <dgm:spPr/>
    </dgm:pt>
    <dgm:pt modelId="{3959B600-2BCA-48C1-B84A-3970C94F4AA3}" type="pres">
      <dgm:prSet presAssocID="{2E0E6689-F81E-4A64-8C4B-5E885149FA15}" presName="composite" presStyleCnt="0"/>
      <dgm:spPr/>
    </dgm:pt>
    <dgm:pt modelId="{3AEB5EB5-22D6-4A9B-A6DA-6BF0F2032814}" type="pres">
      <dgm:prSet presAssocID="{2E0E6689-F81E-4A64-8C4B-5E885149FA15}" presName="parentText" presStyleLbl="alignNode1" presStyleIdx="4" presStyleCnt="6">
        <dgm:presLayoutVars>
          <dgm:chMax val="1"/>
          <dgm:bulletEnabled val="1"/>
        </dgm:presLayoutVars>
      </dgm:prSet>
      <dgm:spPr/>
    </dgm:pt>
    <dgm:pt modelId="{5F397F8D-37B6-4E02-BF8B-16CEB8FF6DD2}" type="pres">
      <dgm:prSet presAssocID="{2E0E6689-F81E-4A64-8C4B-5E885149FA15}" presName="descendantText" presStyleLbl="alignAcc1" presStyleIdx="4" presStyleCnt="6">
        <dgm:presLayoutVars>
          <dgm:bulletEnabled val="1"/>
        </dgm:presLayoutVars>
      </dgm:prSet>
      <dgm:spPr/>
    </dgm:pt>
    <dgm:pt modelId="{642BE0FE-CF74-4B82-B9C5-439FDE192E65}" type="pres">
      <dgm:prSet presAssocID="{480081E1-0193-4E36-842F-B3C55CB17E67}" presName="sp" presStyleCnt="0"/>
      <dgm:spPr/>
    </dgm:pt>
    <dgm:pt modelId="{4363FD06-2BD7-40E3-BB1B-93919F94D051}" type="pres">
      <dgm:prSet presAssocID="{92AB2BCA-0FA8-42BD-B28A-58ADB42B8FA7}" presName="composite" presStyleCnt="0"/>
      <dgm:spPr/>
    </dgm:pt>
    <dgm:pt modelId="{D475BD8C-81D3-4E75-B12B-C075CF56D279}" type="pres">
      <dgm:prSet presAssocID="{92AB2BCA-0FA8-42BD-B28A-58ADB42B8FA7}" presName="parentText" presStyleLbl="alignNode1" presStyleIdx="5" presStyleCnt="6">
        <dgm:presLayoutVars>
          <dgm:chMax val="1"/>
          <dgm:bulletEnabled val="1"/>
        </dgm:presLayoutVars>
      </dgm:prSet>
      <dgm:spPr/>
    </dgm:pt>
    <dgm:pt modelId="{7758D160-DC9D-4874-9F6A-464A754C1E9C}" type="pres">
      <dgm:prSet presAssocID="{92AB2BCA-0FA8-42BD-B28A-58ADB42B8FA7}" presName="descendantText" presStyleLbl="alignAcc1" presStyleIdx="5" presStyleCnt="6">
        <dgm:presLayoutVars>
          <dgm:bulletEnabled val="1"/>
        </dgm:presLayoutVars>
      </dgm:prSet>
      <dgm:spPr/>
    </dgm:pt>
  </dgm:ptLst>
  <dgm:cxnLst>
    <dgm:cxn modelId="{08B97602-696A-463E-A4AD-4506E458B7B4}" type="presOf" srcId="{F0B948EB-6F3B-4F39-9690-C916199FDB74}" destId="{9C2CFA7B-9150-4A2B-A5FF-16E11A9CD75C}" srcOrd="0" destOrd="0" presId="urn:microsoft.com/office/officeart/2005/8/layout/chevron2"/>
    <dgm:cxn modelId="{8FD7B804-016C-44A6-8B41-5756F4215E1A}" srcId="{F9D27EC6-6E23-4E8E-BD2A-B1BDCEB0C252}" destId="{92AB2BCA-0FA8-42BD-B28A-58ADB42B8FA7}" srcOrd="5" destOrd="0" parTransId="{D0DE0C69-451E-4D2B-8AD8-1BE7F444A2FE}" sibTransId="{41ECA936-400E-4E17-A29F-F934850A0301}"/>
    <dgm:cxn modelId="{A7FAE30D-824B-4F13-B817-799D8F3657CD}" srcId="{F9D27EC6-6E23-4E8E-BD2A-B1BDCEB0C252}" destId="{3DC67857-DEA9-45EC-8617-E296C5CFEA68}" srcOrd="2" destOrd="0" parTransId="{D3615139-D910-450C-BEAA-7296044C7A55}" sibTransId="{9C3A5BF8-27D1-4FAF-B78B-363D781F9711}"/>
    <dgm:cxn modelId="{45962A1D-BCCD-48F2-BC65-A83CA26F31FF}" srcId="{F9D27EC6-6E23-4E8E-BD2A-B1BDCEB0C252}" destId="{43AF28D1-D056-4EC3-92EE-5E6423B16131}" srcOrd="3" destOrd="0" parTransId="{FEBE7F88-C930-40EA-BBC3-69F029A3999D}" sibTransId="{82E76F85-9D6D-4A38-BDEB-611F0BB66707}"/>
    <dgm:cxn modelId="{22D72625-47ED-42D5-AED1-496BF19C98B9}" srcId="{43AF28D1-D056-4EC3-92EE-5E6423B16131}" destId="{36EC1C24-FD3E-4AE5-8068-6FE7558BD273}" srcOrd="0" destOrd="0" parTransId="{B98F4B51-C47E-4216-A249-2F0DB2E389FB}" sibTransId="{CA13C134-9903-4E1C-99BF-45EFF5D9BEC3}"/>
    <dgm:cxn modelId="{79C70730-C9B1-4441-9880-3C59ACD57BB8}" type="presOf" srcId="{36EC1C24-FD3E-4AE5-8068-6FE7558BD273}" destId="{CF51B7A8-ECF6-4A05-83B8-2DB11320ED91}" srcOrd="0" destOrd="0" presId="urn:microsoft.com/office/officeart/2005/8/layout/chevron2"/>
    <dgm:cxn modelId="{BD80863C-EFF6-4882-93DB-AB5F8536C0F7}" type="presOf" srcId="{EAE4008B-8DDA-489C-9124-C7033FB1CF91}" destId="{4EFBAFCF-9E13-442B-8BE5-DDABFADCBCAF}" srcOrd="0" destOrd="0" presId="urn:microsoft.com/office/officeart/2005/8/layout/chevron2"/>
    <dgm:cxn modelId="{7DACC73D-86C3-4DD7-8FA8-4DE5A9CA61B7}" srcId="{12129277-07E9-47FE-B232-9D04D7A758B2}" destId="{2EB9E295-59E2-4780-A25B-5B2E7748B7ED}" srcOrd="0" destOrd="0" parTransId="{35D4B248-22C5-4DCE-9753-38408D8AA325}" sibTransId="{08C0EE32-4FD4-4673-9BC3-057CFB1D1282}"/>
    <dgm:cxn modelId="{C55B8D62-617F-43B9-9601-D4BDEEF8672A}" type="presOf" srcId="{F9D27EC6-6E23-4E8E-BD2A-B1BDCEB0C252}" destId="{C2539EFF-F7EB-4BAB-A5C6-6ABEF63AD214}" srcOrd="0" destOrd="0" presId="urn:microsoft.com/office/officeart/2005/8/layout/chevron2"/>
    <dgm:cxn modelId="{CB6D0C44-749F-4687-A4F3-202554949558}" srcId="{F9D27EC6-6E23-4E8E-BD2A-B1BDCEB0C252}" destId="{CBF80EB3-D3CD-4A7E-BCA9-DF77141AE2B3}" srcOrd="0" destOrd="0" parTransId="{E89B0EFA-E318-47CF-957A-4512FA4B8537}" sibTransId="{966A24C0-7FE7-481B-AD07-DF4475B3FC53}"/>
    <dgm:cxn modelId="{8932D947-62CE-4EDF-BC8D-EDF919706E03}" srcId="{F9D27EC6-6E23-4E8E-BD2A-B1BDCEB0C252}" destId="{12129277-07E9-47FE-B232-9D04D7A758B2}" srcOrd="1" destOrd="0" parTransId="{38E187D2-0F09-4DB7-85A6-0F2DF473D625}" sibTransId="{954F614C-FAC4-44A8-B42B-3BB7E11ACE3B}"/>
    <dgm:cxn modelId="{2D54D56B-460C-4734-8E56-D13A176E967F}" type="presOf" srcId="{2EB9E295-59E2-4780-A25B-5B2E7748B7ED}" destId="{A1D9DD66-F9C9-4D38-B69E-61D7FC1B40DC}" srcOrd="0" destOrd="0" presId="urn:microsoft.com/office/officeart/2005/8/layout/chevron2"/>
    <dgm:cxn modelId="{81B0C07B-646D-4BA0-93C2-F7AAB519FB76}" type="presOf" srcId="{43AF28D1-D056-4EC3-92EE-5E6423B16131}" destId="{9A9F70ED-E879-40BD-B534-6C8872079638}" srcOrd="0" destOrd="0" presId="urn:microsoft.com/office/officeart/2005/8/layout/chevron2"/>
    <dgm:cxn modelId="{C5482C96-6F47-43B9-B026-FE954EA848A4}" srcId="{3DC67857-DEA9-45EC-8617-E296C5CFEA68}" destId="{EAE4008B-8DDA-489C-9124-C7033FB1CF91}" srcOrd="0" destOrd="0" parTransId="{F26D6FB8-8C3C-4F12-88F2-7A098987FBE4}" sibTransId="{170513D2-31F9-4625-8F7A-180009CD6D7B}"/>
    <dgm:cxn modelId="{EEF5DB97-58A3-46F2-86F8-22D75D6F8F52}" srcId="{F9D27EC6-6E23-4E8E-BD2A-B1BDCEB0C252}" destId="{2E0E6689-F81E-4A64-8C4B-5E885149FA15}" srcOrd="4" destOrd="0" parTransId="{7A48E116-5A4D-4E62-B810-F92C587BBEFB}" sibTransId="{480081E1-0193-4E36-842F-B3C55CB17E67}"/>
    <dgm:cxn modelId="{094C3CA4-AD4F-4DCD-AEFC-DF7BED7EB0D8}" srcId="{2E0E6689-F81E-4A64-8C4B-5E885149FA15}" destId="{1B3F0E8D-F43D-4C2C-B6C3-41C59907C13A}" srcOrd="0" destOrd="0" parTransId="{2FAF8EA4-9C09-44AE-990F-E8D85242484C}" sibTransId="{2520CD95-D797-4656-AB86-94962DEE848D}"/>
    <dgm:cxn modelId="{6D54B2A6-A0B6-4480-9E35-5685737EDA83}" type="presOf" srcId="{61AE6361-4858-49E9-AC79-510A0A65F22C}" destId="{7758D160-DC9D-4874-9F6A-464A754C1E9C}" srcOrd="0" destOrd="0" presId="urn:microsoft.com/office/officeart/2005/8/layout/chevron2"/>
    <dgm:cxn modelId="{8D87A5C9-4E1A-414A-A0BA-4530EF1EBAC3}" type="presOf" srcId="{CBF80EB3-D3CD-4A7E-BCA9-DF77141AE2B3}" destId="{65068504-23F9-440C-A230-929F04CCCC0A}" srcOrd="0" destOrd="0" presId="urn:microsoft.com/office/officeart/2005/8/layout/chevron2"/>
    <dgm:cxn modelId="{C9EACDCC-5912-4AE1-9154-D8A4381AAFFD}" type="presOf" srcId="{3DC67857-DEA9-45EC-8617-E296C5CFEA68}" destId="{713586B8-0422-4367-BEDA-EE228BCEBBA4}" srcOrd="0" destOrd="0" presId="urn:microsoft.com/office/officeart/2005/8/layout/chevron2"/>
    <dgm:cxn modelId="{B1F5F3DA-6CFA-4723-B0A4-79F2C8E357EF}" srcId="{CBF80EB3-D3CD-4A7E-BCA9-DF77141AE2B3}" destId="{F0B948EB-6F3B-4F39-9690-C916199FDB74}" srcOrd="0" destOrd="0" parTransId="{A83BAE4B-42D7-4079-990F-A776A49318B4}" sibTransId="{FD19B370-6D23-4DB0-B3BD-7D497289B3A6}"/>
    <dgm:cxn modelId="{6831BCDC-0518-4245-82C4-9000CEECB25C}" type="presOf" srcId="{1B3F0E8D-F43D-4C2C-B6C3-41C59907C13A}" destId="{5F397F8D-37B6-4E02-BF8B-16CEB8FF6DD2}" srcOrd="0" destOrd="0" presId="urn:microsoft.com/office/officeart/2005/8/layout/chevron2"/>
    <dgm:cxn modelId="{443992EE-536C-45A1-BA02-414BE2589C2B}" type="presOf" srcId="{92AB2BCA-0FA8-42BD-B28A-58ADB42B8FA7}" destId="{D475BD8C-81D3-4E75-B12B-C075CF56D279}" srcOrd="0" destOrd="0" presId="urn:microsoft.com/office/officeart/2005/8/layout/chevron2"/>
    <dgm:cxn modelId="{C31E80F4-407F-415B-AD61-27834D4C7226}" type="presOf" srcId="{2E0E6689-F81E-4A64-8C4B-5E885149FA15}" destId="{3AEB5EB5-22D6-4A9B-A6DA-6BF0F2032814}" srcOrd="0" destOrd="0" presId="urn:microsoft.com/office/officeart/2005/8/layout/chevron2"/>
    <dgm:cxn modelId="{391B9DF6-AEE7-40D7-87AD-3980873DFB8D}" srcId="{92AB2BCA-0FA8-42BD-B28A-58ADB42B8FA7}" destId="{61AE6361-4858-49E9-AC79-510A0A65F22C}" srcOrd="0" destOrd="0" parTransId="{0A9C0B68-6EC4-4C46-B8AC-A6F7CC9E8E05}" sibTransId="{C4E75689-F9C4-40D3-A266-E2FBFFE5577B}"/>
    <dgm:cxn modelId="{8484EBF8-162D-4FC0-BA0D-8486B99D08ED}" type="presOf" srcId="{12129277-07E9-47FE-B232-9D04D7A758B2}" destId="{86F40C90-9384-4E53-B529-05D79FCE9CD7}" srcOrd="0" destOrd="0" presId="urn:microsoft.com/office/officeart/2005/8/layout/chevron2"/>
    <dgm:cxn modelId="{D72E06F7-CE71-4D99-ABAC-80E54EB9BFB9}" type="presParOf" srcId="{C2539EFF-F7EB-4BAB-A5C6-6ABEF63AD214}" destId="{DFC51BC8-2B8E-4FFB-BE11-F9278655DED3}" srcOrd="0" destOrd="0" presId="urn:microsoft.com/office/officeart/2005/8/layout/chevron2"/>
    <dgm:cxn modelId="{A61995FE-B021-470C-B4F4-BED363E0D2C3}" type="presParOf" srcId="{DFC51BC8-2B8E-4FFB-BE11-F9278655DED3}" destId="{65068504-23F9-440C-A230-929F04CCCC0A}" srcOrd="0" destOrd="0" presId="urn:microsoft.com/office/officeart/2005/8/layout/chevron2"/>
    <dgm:cxn modelId="{6BA22D37-AFF4-4015-833C-B40AE978DDE5}" type="presParOf" srcId="{DFC51BC8-2B8E-4FFB-BE11-F9278655DED3}" destId="{9C2CFA7B-9150-4A2B-A5FF-16E11A9CD75C}" srcOrd="1" destOrd="0" presId="urn:microsoft.com/office/officeart/2005/8/layout/chevron2"/>
    <dgm:cxn modelId="{63896A69-1A9E-4625-94D8-F924AF738D4B}" type="presParOf" srcId="{C2539EFF-F7EB-4BAB-A5C6-6ABEF63AD214}" destId="{DF5AE58C-C7F7-4E99-92FC-E2C3F617B545}" srcOrd="1" destOrd="0" presId="urn:microsoft.com/office/officeart/2005/8/layout/chevron2"/>
    <dgm:cxn modelId="{5DB37124-5BBA-4CBD-A3C9-0A89AE113CB6}" type="presParOf" srcId="{C2539EFF-F7EB-4BAB-A5C6-6ABEF63AD214}" destId="{4EBF674A-0219-4624-A51E-6745516657F7}" srcOrd="2" destOrd="0" presId="urn:microsoft.com/office/officeart/2005/8/layout/chevron2"/>
    <dgm:cxn modelId="{9B785CC1-B93D-467F-BB10-D7F2803A5542}" type="presParOf" srcId="{4EBF674A-0219-4624-A51E-6745516657F7}" destId="{86F40C90-9384-4E53-B529-05D79FCE9CD7}" srcOrd="0" destOrd="0" presId="urn:microsoft.com/office/officeart/2005/8/layout/chevron2"/>
    <dgm:cxn modelId="{BE9F1E1A-933F-449D-8BF1-ECBC9293A757}" type="presParOf" srcId="{4EBF674A-0219-4624-A51E-6745516657F7}" destId="{A1D9DD66-F9C9-4D38-B69E-61D7FC1B40DC}" srcOrd="1" destOrd="0" presId="urn:microsoft.com/office/officeart/2005/8/layout/chevron2"/>
    <dgm:cxn modelId="{AD900EBB-59AA-4C07-B81D-F288A4B7FD17}" type="presParOf" srcId="{C2539EFF-F7EB-4BAB-A5C6-6ABEF63AD214}" destId="{57940F9B-4ED0-49A1-84D0-1A86011CAED6}" srcOrd="3" destOrd="0" presId="urn:microsoft.com/office/officeart/2005/8/layout/chevron2"/>
    <dgm:cxn modelId="{528DCB78-351C-4219-AAA2-BE0AD1DE8886}" type="presParOf" srcId="{C2539EFF-F7EB-4BAB-A5C6-6ABEF63AD214}" destId="{89A5562E-E009-430E-B65F-BAFC7410B0B3}" srcOrd="4" destOrd="0" presId="urn:microsoft.com/office/officeart/2005/8/layout/chevron2"/>
    <dgm:cxn modelId="{180551B8-9A35-49C1-AAB9-046C25867FB2}" type="presParOf" srcId="{89A5562E-E009-430E-B65F-BAFC7410B0B3}" destId="{713586B8-0422-4367-BEDA-EE228BCEBBA4}" srcOrd="0" destOrd="0" presId="urn:microsoft.com/office/officeart/2005/8/layout/chevron2"/>
    <dgm:cxn modelId="{A6A21676-5D86-44F8-B9FF-5C241993B0B5}" type="presParOf" srcId="{89A5562E-E009-430E-B65F-BAFC7410B0B3}" destId="{4EFBAFCF-9E13-442B-8BE5-DDABFADCBCAF}" srcOrd="1" destOrd="0" presId="urn:microsoft.com/office/officeart/2005/8/layout/chevron2"/>
    <dgm:cxn modelId="{85CA7ED4-328C-40CC-ACD3-C36B2E77962D}" type="presParOf" srcId="{C2539EFF-F7EB-4BAB-A5C6-6ABEF63AD214}" destId="{AD4BD3EF-55A8-4E01-94D9-F8E5447D58EA}" srcOrd="5" destOrd="0" presId="urn:microsoft.com/office/officeart/2005/8/layout/chevron2"/>
    <dgm:cxn modelId="{9448481A-F29B-429F-B4E3-8F647A38F5EF}" type="presParOf" srcId="{C2539EFF-F7EB-4BAB-A5C6-6ABEF63AD214}" destId="{1BDECD0E-691A-44E7-8553-5858D79B1E67}" srcOrd="6" destOrd="0" presId="urn:microsoft.com/office/officeart/2005/8/layout/chevron2"/>
    <dgm:cxn modelId="{1163BD7E-BD1D-48E3-BEF0-98361EE7FCAB}" type="presParOf" srcId="{1BDECD0E-691A-44E7-8553-5858D79B1E67}" destId="{9A9F70ED-E879-40BD-B534-6C8872079638}" srcOrd="0" destOrd="0" presId="urn:microsoft.com/office/officeart/2005/8/layout/chevron2"/>
    <dgm:cxn modelId="{96703217-2C40-4548-B045-8C1344F89955}" type="presParOf" srcId="{1BDECD0E-691A-44E7-8553-5858D79B1E67}" destId="{CF51B7A8-ECF6-4A05-83B8-2DB11320ED91}" srcOrd="1" destOrd="0" presId="urn:microsoft.com/office/officeart/2005/8/layout/chevron2"/>
    <dgm:cxn modelId="{392DE6C0-F456-4287-B677-F7270C063BD3}" type="presParOf" srcId="{C2539EFF-F7EB-4BAB-A5C6-6ABEF63AD214}" destId="{04AABA89-CB3C-40B4-849C-E300C17CD7C9}" srcOrd="7" destOrd="0" presId="urn:microsoft.com/office/officeart/2005/8/layout/chevron2"/>
    <dgm:cxn modelId="{B25E4249-7DEC-4116-82AD-214B57E3F42A}" type="presParOf" srcId="{C2539EFF-F7EB-4BAB-A5C6-6ABEF63AD214}" destId="{3959B600-2BCA-48C1-B84A-3970C94F4AA3}" srcOrd="8" destOrd="0" presId="urn:microsoft.com/office/officeart/2005/8/layout/chevron2"/>
    <dgm:cxn modelId="{3917023B-9E01-448B-B7EF-6EE04B2B4C22}" type="presParOf" srcId="{3959B600-2BCA-48C1-B84A-3970C94F4AA3}" destId="{3AEB5EB5-22D6-4A9B-A6DA-6BF0F2032814}" srcOrd="0" destOrd="0" presId="urn:microsoft.com/office/officeart/2005/8/layout/chevron2"/>
    <dgm:cxn modelId="{2FE756C8-F109-4BDA-91D3-91338A7EC9CD}" type="presParOf" srcId="{3959B600-2BCA-48C1-B84A-3970C94F4AA3}" destId="{5F397F8D-37B6-4E02-BF8B-16CEB8FF6DD2}" srcOrd="1" destOrd="0" presId="urn:microsoft.com/office/officeart/2005/8/layout/chevron2"/>
    <dgm:cxn modelId="{F0E211CB-BEF7-4DA8-839C-FBAFB9D6E619}" type="presParOf" srcId="{C2539EFF-F7EB-4BAB-A5C6-6ABEF63AD214}" destId="{642BE0FE-CF74-4B82-B9C5-439FDE192E65}" srcOrd="9" destOrd="0" presId="urn:microsoft.com/office/officeart/2005/8/layout/chevron2"/>
    <dgm:cxn modelId="{3C801361-7854-4FAF-9027-4E1CBF5D6D80}" type="presParOf" srcId="{C2539EFF-F7EB-4BAB-A5C6-6ABEF63AD214}" destId="{4363FD06-2BD7-40E3-BB1B-93919F94D051}" srcOrd="10" destOrd="0" presId="urn:microsoft.com/office/officeart/2005/8/layout/chevron2"/>
    <dgm:cxn modelId="{C2CC7014-476A-4976-8251-5BD739A9737B}" type="presParOf" srcId="{4363FD06-2BD7-40E3-BB1B-93919F94D051}" destId="{D475BD8C-81D3-4E75-B12B-C075CF56D279}" srcOrd="0" destOrd="0" presId="urn:microsoft.com/office/officeart/2005/8/layout/chevron2"/>
    <dgm:cxn modelId="{B0C0B0F4-CFB9-498E-8B8D-25335A2F4EFE}" type="presParOf" srcId="{4363FD06-2BD7-40E3-BB1B-93919F94D051}" destId="{7758D160-DC9D-4874-9F6A-464A754C1E9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793AB4-C042-4490-89D4-CF4FE38F93C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EG"/>
        </a:p>
      </dgm:t>
    </dgm:pt>
    <dgm:pt modelId="{A254A54E-02D6-4000-9D7F-935EEDDD55D1}">
      <dgm:prSet phldrT="[Text]" custT="1"/>
      <dgm:spPr>
        <a:solidFill>
          <a:schemeClr val="bg2">
            <a:lumMod val="40000"/>
            <a:lumOff val="60000"/>
          </a:schemeClr>
        </a:solidFill>
      </dgm:spPr>
      <dgm:t>
        <a:bodyPr/>
        <a:lstStyle/>
        <a:p>
          <a:pPr algn="ctr" rtl="1"/>
          <a:r>
            <a:rPr lang="en-US" sz="2500" b="1" dirty="0">
              <a:solidFill>
                <a:schemeClr val="tx1"/>
              </a:solidFill>
            </a:rPr>
            <a:t>The team may be dismissed</a:t>
          </a:r>
          <a:endParaRPr lang="ar-EG" sz="2500" b="1" dirty="0">
            <a:solidFill>
              <a:schemeClr val="tx1"/>
            </a:solidFill>
          </a:endParaRPr>
        </a:p>
      </dgm:t>
    </dgm:pt>
    <dgm:pt modelId="{41F8501C-8AF9-483B-AA14-5D9128A503E6}" type="parTrans" cxnId="{234CD3AE-9454-4A29-B555-52860C1F924A}">
      <dgm:prSet/>
      <dgm:spPr/>
      <dgm:t>
        <a:bodyPr/>
        <a:lstStyle/>
        <a:p>
          <a:pPr rtl="1"/>
          <a:endParaRPr lang="ar-EG" sz="2500"/>
        </a:p>
      </dgm:t>
    </dgm:pt>
    <dgm:pt modelId="{CC9AE9E8-CD2D-4E3B-8FEE-349D0EC090CD}" type="sibTrans" cxnId="{234CD3AE-9454-4A29-B555-52860C1F924A}">
      <dgm:prSet/>
      <dgm:spPr/>
      <dgm:t>
        <a:bodyPr/>
        <a:lstStyle/>
        <a:p>
          <a:pPr rtl="1"/>
          <a:endParaRPr lang="ar-EG" sz="2500"/>
        </a:p>
      </dgm:t>
    </dgm:pt>
    <dgm:pt modelId="{950372FA-A6DB-453F-B0B9-0B0056661AAD}">
      <dgm:prSet phldrT="[Text]" custT="1"/>
      <dgm:spPr/>
      <dgm:t>
        <a:bodyPr/>
        <a:lstStyle/>
        <a:p>
          <a:pPr algn="ctr" rtl="0"/>
          <a:r>
            <a:rPr lang="en-US" sz="2500" b="1" dirty="0">
              <a:solidFill>
                <a:schemeClr val="bg1"/>
              </a:solidFill>
            </a:rPr>
            <a:t>The team may be assigned a new project, or</a:t>
          </a:r>
          <a:endParaRPr lang="ar-EG" sz="2500" b="1" dirty="0">
            <a:solidFill>
              <a:schemeClr val="bg1"/>
            </a:solidFill>
          </a:endParaRPr>
        </a:p>
      </dgm:t>
    </dgm:pt>
    <dgm:pt modelId="{BD41E8A1-99F1-47F6-AF99-2426CEFEDD8D}" type="parTrans" cxnId="{177572C9-8CDD-45F5-84C1-5DD275442EFD}">
      <dgm:prSet/>
      <dgm:spPr/>
      <dgm:t>
        <a:bodyPr/>
        <a:lstStyle/>
        <a:p>
          <a:pPr rtl="1"/>
          <a:endParaRPr lang="ar-EG" sz="2500"/>
        </a:p>
      </dgm:t>
    </dgm:pt>
    <dgm:pt modelId="{3C6A8EE6-B4AE-4C70-BC36-7C27D327E37F}" type="sibTrans" cxnId="{177572C9-8CDD-45F5-84C1-5DD275442EFD}">
      <dgm:prSet/>
      <dgm:spPr/>
      <dgm:t>
        <a:bodyPr/>
        <a:lstStyle/>
        <a:p>
          <a:pPr rtl="1"/>
          <a:endParaRPr lang="ar-EG" sz="2500"/>
        </a:p>
      </dgm:t>
    </dgm:pt>
    <dgm:pt modelId="{265187F6-23F0-4CA7-A364-DF06CEBC3AFD}">
      <dgm:prSet phldrT="[Text]" custT="1"/>
      <dgm:spPr>
        <a:solidFill>
          <a:schemeClr val="bg2">
            <a:lumMod val="60000"/>
            <a:lumOff val="40000"/>
          </a:schemeClr>
        </a:solidFill>
      </dgm:spPr>
      <dgm:t>
        <a:bodyPr/>
        <a:lstStyle/>
        <a:p>
          <a:pPr algn="ctr" rtl="0"/>
          <a:r>
            <a:rPr lang="en-US" sz="2500" b="1" dirty="0">
              <a:solidFill>
                <a:schemeClr val="tx1"/>
              </a:solidFill>
            </a:rPr>
            <a:t>Some members may leave the team and new members join for a new project.</a:t>
          </a:r>
          <a:endParaRPr lang="ar-EG" sz="2500" b="1" dirty="0">
            <a:solidFill>
              <a:schemeClr val="tx1"/>
            </a:solidFill>
          </a:endParaRPr>
        </a:p>
      </dgm:t>
    </dgm:pt>
    <dgm:pt modelId="{F8018E17-D6CC-47C3-9DB8-C3B18702C75E}" type="parTrans" cxnId="{C1C2A1CF-5642-4F94-81A6-98F8D0792154}">
      <dgm:prSet/>
      <dgm:spPr/>
      <dgm:t>
        <a:bodyPr/>
        <a:lstStyle/>
        <a:p>
          <a:pPr rtl="1"/>
          <a:endParaRPr lang="ar-EG" sz="2500"/>
        </a:p>
      </dgm:t>
    </dgm:pt>
    <dgm:pt modelId="{B00E65A5-A616-496B-8E32-65888E07E588}" type="sibTrans" cxnId="{C1C2A1CF-5642-4F94-81A6-98F8D0792154}">
      <dgm:prSet/>
      <dgm:spPr/>
      <dgm:t>
        <a:bodyPr/>
        <a:lstStyle/>
        <a:p>
          <a:pPr rtl="1"/>
          <a:endParaRPr lang="ar-EG" sz="2500"/>
        </a:p>
      </dgm:t>
    </dgm:pt>
    <dgm:pt modelId="{460C9BC8-663A-4FFB-96F7-753C6A3E5FAD}" type="pres">
      <dgm:prSet presAssocID="{E2793AB4-C042-4490-89D4-CF4FE38F93C1}" presName="Name0" presStyleCnt="0">
        <dgm:presLayoutVars>
          <dgm:chMax val="7"/>
          <dgm:chPref val="7"/>
          <dgm:dir/>
        </dgm:presLayoutVars>
      </dgm:prSet>
      <dgm:spPr/>
    </dgm:pt>
    <dgm:pt modelId="{A14DEF36-3F7F-4C9B-BE84-92475E86D100}" type="pres">
      <dgm:prSet presAssocID="{E2793AB4-C042-4490-89D4-CF4FE38F93C1}" presName="Name1" presStyleCnt="0"/>
      <dgm:spPr/>
    </dgm:pt>
    <dgm:pt modelId="{0182B4BE-A950-4E88-8350-EA834AE292F8}" type="pres">
      <dgm:prSet presAssocID="{E2793AB4-C042-4490-89D4-CF4FE38F93C1}" presName="cycle" presStyleCnt="0"/>
      <dgm:spPr/>
    </dgm:pt>
    <dgm:pt modelId="{733E682E-92E3-48D8-8FCE-6D87B538E48B}" type="pres">
      <dgm:prSet presAssocID="{E2793AB4-C042-4490-89D4-CF4FE38F93C1}" presName="srcNode" presStyleLbl="node1" presStyleIdx="0" presStyleCnt="3"/>
      <dgm:spPr/>
    </dgm:pt>
    <dgm:pt modelId="{9ECEF5C8-EE29-4242-8AD5-547B68EB6272}" type="pres">
      <dgm:prSet presAssocID="{E2793AB4-C042-4490-89D4-CF4FE38F93C1}" presName="conn" presStyleLbl="parChTrans1D2" presStyleIdx="0" presStyleCnt="1"/>
      <dgm:spPr/>
    </dgm:pt>
    <dgm:pt modelId="{984C17EF-5B73-40C1-87CA-765D63D2C699}" type="pres">
      <dgm:prSet presAssocID="{E2793AB4-C042-4490-89D4-CF4FE38F93C1}" presName="extraNode" presStyleLbl="node1" presStyleIdx="0" presStyleCnt="3"/>
      <dgm:spPr/>
    </dgm:pt>
    <dgm:pt modelId="{F067C7BE-1189-446B-BC62-D7C4956F2DA8}" type="pres">
      <dgm:prSet presAssocID="{E2793AB4-C042-4490-89D4-CF4FE38F93C1}" presName="dstNode" presStyleLbl="node1" presStyleIdx="0" presStyleCnt="3"/>
      <dgm:spPr/>
    </dgm:pt>
    <dgm:pt modelId="{B839D0CC-D863-4196-A7BD-878CF30E524A}" type="pres">
      <dgm:prSet presAssocID="{A254A54E-02D6-4000-9D7F-935EEDDD55D1}" presName="text_1" presStyleLbl="node1" presStyleIdx="0" presStyleCnt="3">
        <dgm:presLayoutVars>
          <dgm:bulletEnabled val="1"/>
        </dgm:presLayoutVars>
      </dgm:prSet>
      <dgm:spPr/>
    </dgm:pt>
    <dgm:pt modelId="{3B8BC8D4-B358-45FA-9CE1-C3701F873360}" type="pres">
      <dgm:prSet presAssocID="{A254A54E-02D6-4000-9D7F-935EEDDD55D1}" presName="accent_1" presStyleCnt="0"/>
      <dgm:spPr/>
    </dgm:pt>
    <dgm:pt modelId="{2AD89BF5-3792-4FC4-A6C4-1B4C05293A51}" type="pres">
      <dgm:prSet presAssocID="{A254A54E-02D6-4000-9D7F-935EEDDD55D1}" presName="accentRepeatNode" presStyleLbl="solidFgAcc1" presStyleIdx="0" presStyleCnt="3"/>
      <dgm:spPr>
        <a:solidFill>
          <a:schemeClr val="tx2">
            <a:lumMod val="60000"/>
            <a:lumOff val="40000"/>
          </a:schemeClr>
        </a:solidFill>
      </dgm:spPr>
    </dgm:pt>
    <dgm:pt modelId="{50088FA3-FF3C-48D7-B1FB-0C3B8B37E16E}" type="pres">
      <dgm:prSet presAssocID="{950372FA-A6DB-453F-B0B9-0B0056661AAD}" presName="text_2" presStyleLbl="node1" presStyleIdx="1" presStyleCnt="3">
        <dgm:presLayoutVars>
          <dgm:bulletEnabled val="1"/>
        </dgm:presLayoutVars>
      </dgm:prSet>
      <dgm:spPr/>
    </dgm:pt>
    <dgm:pt modelId="{24728434-8455-4AA8-865C-DF5561CF5E2A}" type="pres">
      <dgm:prSet presAssocID="{950372FA-A6DB-453F-B0B9-0B0056661AAD}" presName="accent_2" presStyleCnt="0"/>
      <dgm:spPr/>
    </dgm:pt>
    <dgm:pt modelId="{55159BD1-564C-4E30-832C-83C1FB7059A6}" type="pres">
      <dgm:prSet presAssocID="{950372FA-A6DB-453F-B0B9-0B0056661AAD}" presName="accentRepeatNode" presStyleLbl="solidFgAcc1" presStyleIdx="1" presStyleCnt="3"/>
      <dgm:spPr>
        <a:solidFill>
          <a:schemeClr val="tx2">
            <a:lumMod val="60000"/>
            <a:lumOff val="40000"/>
          </a:schemeClr>
        </a:solidFill>
      </dgm:spPr>
    </dgm:pt>
    <dgm:pt modelId="{ECD6D8A3-D818-4F5A-9FB6-9BEAE5F80950}" type="pres">
      <dgm:prSet presAssocID="{265187F6-23F0-4CA7-A364-DF06CEBC3AFD}" presName="text_3" presStyleLbl="node1" presStyleIdx="2" presStyleCnt="3">
        <dgm:presLayoutVars>
          <dgm:bulletEnabled val="1"/>
        </dgm:presLayoutVars>
      </dgm:prSet>
      <dgm:spPr/>
    </dgm:pt>
    <dgm:pt modelId="{B9631228-61A3-45DC-8932-439256F7C4C8}" type="pres">
      <dgm:prSet presAssocID="{265187F6-23F0-4CA7-A364-DF06CEBC3AFD}" presName="accent_3" presStyleCnt="0"/>
      <dgm:spPr/>
    </dgm:pt>
    <dgm:pt modelId="{E100D72D-81E6-4989-950A-94CCE9339D22}" type="pres">
      <dgm:prSet presAssocID="{265187F6-23F0-4CA7-A364-DF06CEBC3AFD}" presName="accentRepeatNode" presStyleLbl="solidFgAcc1" presStyleIdx="2" presStyleCnt="3"/>
      <dgm:spPr>
        <a:solidFill>
          <a:schemeClr val="tx2">
            <a:lumMod val="60000"/>
            <a:lumOff val="40000"/>
          </a:schemeClr>
        </a:solidFill>
      </dgm:spPr>
    </dgm:pt>
  </dgm:ptLst>
  <dgm:cxnLst>
    <dgm:cxn modelId="{8E5B7D3C-A555-4966-8735-29369FF59530}" type="presOf" srcId="{CC9AE9E8-CD2D-4E3B-8FEE-349D0EC090CD}" destId="{9ECEF5C8-EE29-4242-8AD5-547B68EB6272}" srcOrd="0" destOrd="0" presId="urn:microsoft.com/office/officeart/2008/layout/VerticalCurvedList"/>
    <dgm:cxn modelId="{1196844E-160A-45C4-B044-476FC49F6260}" type="presOf" srcId="{265187F6-23F0-4CA7-A364-DF06CEBC3AFD}" destId="{ECD6D8A3-D818-4F5A-9FB6-9BEAE5F80950}" srcOrd="0" destOrd="0" presId="urn:microsoft.com/office/officeart/2008/layout/VerticalCurvedList"/>
    <dgm:cxn modelId="{46A14E87-833C-4622-B052-CDFB5AF4C13D}" type="presOf" srcId="{E2793AB4-C042-4490-89D4-CF4FE38F93C1}" destId="{460C9BC8-663A-4FFB-96F7-753C6A3E5FAD}" srcOrd="0" destOrd="0" presId="urn:microsoft.com/office/officeart/2008/layout/VerticalCurvedList"/>
    <dgm:cxn modelId="{234CD3AE-9454-4A29-B555-52860C1F924A}" srcId="{E2793AB4-C042-4490-89D4-CF4FE38F93C1}" destId="{A254A54E-02D6-4000-9D7F-935EEDDD55D1}" srcOrd="0" destOrd="0" parTransId="{41F8501C-8AF9-483B-AA14-5D9128A503E6}" sibTransId="{CC9AE9E8-CD2D-4E3B-8FEE-349D0EC090CD}"/>
    <dgm:cxn modelId="{502931B2-0F2A-4C21-A8E2-6EC0761EF573}" type="presOf" srcId="{A254A54E-02D6-4000-9D7F-935EEDDD55D1}" destId="{B839D0CC-D863-4196-A7BD-878CF30E524A}" srcOrd="0" destOrd="0" presId="urn:microsoft.com/office/officeart/2008/layout/VerticalCurvedList"/>
    <dgm:cxn modelId="{177572C9-8CDD-45F5-84C1-5DD275442EFD}" srcId="{E2793AB4-C042-4490-89D4-CF4FE38F93C1}" destId="{950372FA-A6DB-453F-B0B9-0B0056661AAD}" srcOrd="1" destOrd="0" parTransId="{BD41E8A1-99F1-47F6-AF99-2426CEFEDD8D}" sibTransId="{3C6A8EE6-B4AE-4C70-BC36-7C27D327E37F}"/>
    <dgm:cxn modelId="{C1C2A1CF-5642-4F94-81A6-98F8D0792154}" srcId="{E2793AB4-C042-4490-89D4-CF4FE38F93C1}" destId="{265187F6-23F0-4CA7-A364-DF06CEBC3AFD}" srcOrd="2" destOrd="0" parTransId="{F8018E17-D6CC-47C3-9DB8-C3B18702C75E}" sibTransId="{B00E65A5-A616-496B-8E32-65888E07E588}"/>
    <dgm:cxn modelId="{AEE0B5D1-0933-408A-AB67-73067D8C8279}" type="presOf" srcId="{950372FA-A6DB-453F-B0B9-0B0056661AAD}" destId="{50088FA3-FF3C-48D7-B1FB-0C3B8B37E16E}" srcOrd="0" destOrd="0" presId="urn:microsoft.com/office/officeart/2008/layout/VerticalCurvedList"/>
    <dgm:cxn modelId="{3CFEA470-D02C-45F7-AF05-13F0F502FF00}" type="presParOf" srcId="{460C9BC8-663A-4FFB-96F7-753C6A3E5FAD}" destId="{A14DEF36-3F7F-4C9B-BE84-92475E86D100}" srcOrd="0" destOrd="0" presId="urn:microsoft.com/office/officeart/2008/layout/VerticalCurvedList"/>
    <dgm:cxn modelId="{B6BC0039-80B8-4DE5-B978-66C35AC3C791}" type="presParOf" srcId="{A14DEF36-3F7F-4C9B-BE84-92475E86D100}" destId="{0182B4BE-A950-4E88-8350-EA834AE292F8}" srcOrd="0" destOrd="0" presId="urn:microsoft.com/office/officeart/2008/layout/VerticalCurvedList"/>
    <dgm:cxn modelId="{B3D6412B-A6CC-4908-8861-414D86667244}" type="presParOf" srcId="{0182B4BE-A950-4E88-8350-EA834AE292F8}" destId="{733E682E-92E3-48D8-8FCE-6D87B538E48B}" srcOrd="0" destOrd="0" presId="urn:microsoft.com/office/officeart/2008/layout/VerticalCurvedList"/>
    <dgm:cxn modelId="{0755A091-F78B-4487-AD78-4BC2DB99F1BF}" type="presParOf" srcId="{0182B4BE-A950-4E88-8350-EA834AE292F8}" destId="{9ECEF5C8-EE29-4242-8AD5-547B68EB6272}" srcOrd="1" destOrd="0" presId="urn:microsoft.com/office/officeart/2008/layout/VerticalCurvedList"/>
    <dgm:cxn modelId="{EABBEBA7-FB32-42C4-8FA4-8803D54D27BA}" type="presParOf" srcId="{0182B4BE-A950-4E88-8350-EA834AE292F8}" destId="{984C17EF-5B73-40C1-87CA-765D63D2C699}" srcOrd="2" destOrd="0" presId="urn:microsoft.com/office/officeart/2008/layout/VerticalCurvedList"/>
    <dgm:cxn modelId="{070FE2DF-0AD7-4039-B845-8971BCE3D8F1}" type="presParOf" srcId="{0182B4BE-A950-4E88-8350-EA834AE292F8}" destId="{F067C7BE-1189-446B-BC62-D7C4956F2DA8}" srcOrd="3" destOrd="0" presId="urn:microsoft.com/office/officeart/2008/layout/VerticalCurvedList"/>
    <dgm:cxn modelId="{68A52489-4143-4893-9691-3B74E6609E54}" type="presParOf" srcId="{A14DEF36-3F7F-4C9B-BE84-92475E86D100}" destId="{B839D0CC-D863-4196-A7BD-878CF30E524A}" srcOrd="1" destOrd="0" presId="urn:microsoft.com/office/officeart/2008/layout/VerticalCurvedList"/>
    <dgm:cxn modelId="{CFDE3131-9C57-489D-8D4F-7F157A8DF2B7}" type="presParOf" srcId="{A14DEF36-3F7F-4C9B-BE84-92475E86D100}" destId="{3B8BC8D4-B358-45FA-9CE1-C3701F873360}" srcOrd="2" destOrd="0" presId="urn:microsoft.com/office/officeart/2008/layout/VerticalCurvedList"/>
    <dgm:cxn modelId="{B9E0D449-79DF-418A-A061-25B746ED7BEC}" type="presParOf" srcId="{3B8BC8D4-B358-45FA-9CE1-C3701F873360}" destId="{2AD89BF5-3792-4FC4-A6C4-1B4C05293A51}" srcOrd="0" destOrd="0" presId="urn:microsoft.com/office/officeart/2008/layout/VerticalCurvedList"/>
    <dgm:cxn modelId="{48A4C1D4-E92D-49C6-B0D4-4A57633C1162}" type="presParOf" srcId="{A14DEF36-3F7F-4C9B-BE84-92475E86D100}" destId="{50088FA3-FF3C-48D7-B1FB-0C3B8B37E16E}" srcOrd="3" destOrd="0" presId="urn:microsoft.com/office/officeart/2008/layout/VerticalCurvedList"/>
    <dgm:cxn modelId="{1B3B8754-01C2-4E95-99D2-9AE1C7699821}" type="presParOf" srcId="{A14DEF36-3F7F-4C9B-BE84-92475E86D100}" destId="{24728434-8455-4AA8-865C-DF5561CF5E2A}" srcOrd="4" destOrd="0" presId="urn:microsoft.com/office/officeart/2008/layout/VerticalCurvedList"/>
    <dgm:cxn modelId="{5E4366C1-53CA-4BD1-AD46-2D362068F631}" type="presParOf" srcId="{24728434-8455-4AA8-865C-DF5561CF5E2A}" destId="{55159BD1-564C-4E30-832C-83C1FB7059A6}" srcOrd="0" destOrd="0" presId="urn:microsoft.com/office/officeart/2008/layout/VerticalCurvedList"/>
    <dgm:cxn modelId="{51603CAB-EB48-4518-B919-017D24DECF49}" type="presParOf" srcId="{A14DEF36-3F7F-4C9B-BE84-92475E86D100}" destId="{ECD6D8A3-D818-4F5A-9FB6-9BEAE5F80950}" srcOrd="5" destOrd="0" presId="urn:microsoft.com/office/officeart/2008/layout/VerticalCurvedList"/>
    <dgm:cxn modelId="{CEE326C6-D78C-4B23-8A66-EF3A2C27A490}" type="presParOf" srcId="{A14DEF36-3F7F-4C9B-BE84-92475E86D100}" destId="{B9631228-61A3-45DC-8932-439256F7C4C8}" srcOrd="6" destOrd="0" presId="urn:microsoft.com/office/officeart/2008/layout/VerticalCurvedList"/>
    <dgm:cxn modelId="{F1E815D8-2FEB-473E-AA7C-36FD7F48D727}" type="presParOf" srcId="{B9631228-61A3-45DC-8932-439256F7C4C8}" destId="{E100D72D-81E6-4989-950A-94CCE9339D2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4A96FA-3915-416A-A780-DF9C294E0EEE}"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pPr rtl="1"/>
          <a:endParaRPr lang="ar-EG"/>
        </a:p>
      </dgm:t>
    </dgm:pt>
    <dgm:pt modelId="{4DE5209C-D3BF-40F9-A731-12755C5C3186}">
      <dgm:prSet phldrT="[Text]" custT="1"/>
      <dgm:spPr>
        <a:solidFill>
          <a:schemeClr val="bg1">
            <a:lumMod val="85000"/>
          </a:schemeClr>
        </a:solidFill>
      </dgm:spPr>
      <dgm:t>
        <a:bodyPr/>
        <a:lstStyle/>
        <a:p>
          <a:pPr algn="ctr" rtl="1"/>
          <a:r>
            <a:rPr lang="en-US" altLang="ar-EG" sz="2400" b="1" dirty="0">
              <a:solidFill>
                <a:schemeClr val="tx1"/>
              </a:solidFill>
            </a:rPr>
            <a:t>Greatness starts with superb people.</a:t>
          </a:r>
          <a:endParaRPr lang="ar-EG" sz="2400" b="1" dirty="0">
            <a:solidFill>
              <a:schemeClr val="tx1"/>
            </a:solidFill>
          </a:endParaRPr>
        </a:p>
      </dgm:t>
    </dgm:pt>
    <dgm:pt modelId="{1A572481-1ABD-414A-A94F-30D9018BEC21}" type="parTrans" cxnId="{56EF59C5-B20B-4DDB-B48C-4587F4E3A843}">
      <dgm:prSet/>
      <dgm:spPr/>
      <dgm:t>
        <a:bodyPr/>
        <a:lstStyle/>
        <a:p>
          <a:pPr rtl="1"/>
          <a:endParaRPr lang="ar-EG"/>
        </a:p>
      </dgm:t>
    </dgm:pt>
    <dgm:pt modelId="{5A038DAC-1C6A-4DC9-B0F5-15D5E07B64AB}" type="sibTrans" cxnId="{56EF59C5-B20B-4DDB-B48C-4587F4E3A843}">
      <dgm:prSet/>
      <dgm:spPr>
        <a:solidFill>
          <a:schemeClr val="bg2">
            <a:lumMod val="75000"/>
            <a:alpha val="90000"/>
          </a:schemeClr>
        </a:solidFill>
      </dgm:spPr>
      <dgm:t>
        <a:bodyPr/>
        <a:lstStyle/>
        <a:p>
          <a:pPr rtl="1"/>
          <a:endParaRPr lang="ar-EG"/>
        </a:p>
      </dgm:t>
    </dgm:pt>
    <dgm:pt modelId="{BFFE7F78-D672-4913-8DC1-CBDD987F22A8}">
      <dgm:prSet phldrT="[Text]" custT="1"/>
      <dgm:spPr>
        <a:solidFill>
          <a:schemeClr val="bg1">
            <a:lumMod val="85000"/>
          </a:schemeClr>
        </a:solidFill>
      </dgm:spPr>
      <dgm:t>
        <a:bodyPr/>
        <a:lstStyle/>
        <a:p>
          <a:pPr algn="ctr" rtl="1"/>
          <a:r>
            <a:rPr lang="en-US" altLang="ar-EG" sz="2400" b="1" dirty="0">
              <a:solidFill>
                <a:srgbClr val="C00000"/>
              </a:solidFill>
            </a:rPr>
            <a:t>Great Groups and great leaders create each other.</a:t>
          </a:r>
          <a:endParaRPr lang="ar-EG" sz="2400" b="1" dirty="0">
            <a:solidFill>
              <a:srgbClr val="C00000"/>
            </a:solidFill>
          </a:endParaRPr>
        </a:p>
      </dgm:t>
    </dgm:pt>
    <dgm:pt modelId="{B3EB1398-C807-4EF7-A424-B2DCA6DDA456}" type="parTrans" cxnId="{C7CC94A8-E374-4202-BC14-CAD431999158}">
      <dgm:prSet/>
      <dgm:spPr/>
      <dgm:t>
        <a:bodyPr/>
        <a:lstStyle/>
        <a:p>
          <a:pPr rtl="1"/>
          <a:endParaRPr lang="ar-EG"/>
        </a:p>
      </dgm:t>
    </dgm:pt>
    <dgm:pt modelId="{95C75123-8A93-4B78-8F5D-D14BB152855C}" type="sibTrans" cxnId="{C7CC94A8-E374-4202-BC14-CAD431999158}">
      <dgm:prSet/>
      <dgm:spPr>
        <a:solidFill>
          <a:schemeClr val="bg2">
            <a:lumMod val="75000"/>
            <a:alpha val="90000"/>
          </a:schemeClr>
        </a:solidFill>
      </dgm:spPr>
      <dgm:t>
        <a:bodyPr/>
        <a:lstStyle/>
        <a:p>
          <a:pPr rtl="1"/>
          <a:endParaRPr lang="ar-EG"/>
        </a:p>
      </dgm:t>
    </dgm:pt>
    <dgm:pt modelId="{E7B62216-14C5-426B-85B8-71FEA135024B}">
      <dgm:prSet phldrT="[Text]" custT="1"/>
      <dgm:spPr>
        <a:solidFill>
          <a:schemeClr val="bg1">
            <a:lumMod val="85000"/>
          </a:schemeClr>
        </a:solidFill>
      </dgm:spPr>
      <dgm:t>
        <a:bodyPr/>
        <a:lstStyle/>
        <a:p>
          <a:pPr algn="ctr" rtl="1"/>
          <a:r>
            <a:rPr lang="en-US" altLang="ar-EG" sz="2400" b="1" dirty="0">
              <a:solidFill>
                <a:schemeClr val="tx1"/>
              </a:solidFill>
            </a:rPr>
            <a:t>Every Great Group has a strong leader</a:t>
          </a:r>
          <a:endParaRPr lang="ar-EG" sz="2400" b="1" dirty="0">
            <a:solidFill>
              <a:schemeClr val="tx1"/>
            </a:solidFill>
          </a:endParaRPr>
        </a:p>
      </dgm:t>
    </dgm:pt>
    <dgm:pt modelId="{C62E1B8A-832B-45FC-B35B-AFEA8558F268}" type="parTrans" cxnId="{BAF44A70-3140-41BC-A9D9-CF3FB0794527}">
      <dgm:prSet/>
      <dgm:spPr/>
      <dgm:t>
        <a:bodyPr/>
        <a:lstStyle/>
        <a:p>
          <a:pPr rtl="1"/>
          <a:endParaRPr lang="ar-EG"/>
        </a:p>
      </dgm:t>
    </dgm:pt>
    <dgm:pt modelId="{57584388-E261-464B-A6C3-1A0EE297BD92}" type="sibTrans" cxnId="{BAF44A70-3140-41BC-A9D9-CF3FB0794527}">
      <dgm:prSet/>
      <dgm:spPr>
        <a:solidFill>
          <a:schemeClr val="bg2">
            <a:lumMod val="75000"/>
            <a:alpha val="90000"/>
          </a:schemeClr>
        </a:solidFill>
      </dgm:spPr>
      <dgm:t>
        <a:bodyPr/>
        <a:lstStyle/>
        <a:p>
          <a:pPr rtl="1"/>
          <a:endParaRPr lang="ar-EG"/>
        </a:p>
      </dgm:t>
    </dgm:pt>
    <dgm:pt modelId="{631CF345-E1C5-4BAE-AE1D-1E4DCF523CEE}">
      <dgm:prSet phldrT="[Text]" custT="1"/>
      <dgm:spPr>
        <a:solidFill>
          <a:schemeClr val="bg1">
            <a:lumMod val="85000"/>
          </a:schemeClr>
        </a:solidFill>
      </dgm:spPr>
      <dgm:t>
        <a:bodyPr/>
        <a:lstStyle/>
        <a:p>
          <a:pPr algn="ctr" rtl="0"/>
          <a:r>
            <a:rPr lang="en-US" altLang="ar-EG" sz="2400" b="1" dirty="0">
              <a:solidFill>
                <a:schemeClr val="tx1"/>
              </a:solidFill>
            </a:rPr>
            <a:t>Great Groups are full of talented people who can work together.</a:t>
          </a:r>
          <a:endParaRPr lang="ar-EG" sz="2400" b="1" dirty="0">
            <a:solidFill>
              <a:schemeClr val="tx1"/>
            </a:solidFill>
          </a:endParaRPr>
        </a:p>
      </dgm:t>
    </dgm:pt>
    <dgm:pt modelId="{D78F96FA-0753-4F68-B6FB-F481CA1E0931}" type="parTrans" cxnId="{8EF4B4CF-95CC-4E28-9B83-C6EF00D4FA74}">
      <dgm:prSet/>
      <dgm:spPr/>
      <dgm:t>
        <a:bodyPr/>
        <a:lstStyle/>
        <a:p>
          <a:pPr rtl="1"/>
          <a:endParaRPr lang="ar-EG"/>
        </a:p>
      </dgm:t>
    </dgm:pt>
    <dgm:pt modelId="{AEC9BB50-B754-4A74-BF81-43A6FC9E55F9}" type="sibTrans" cxnId="{8EF4B4CF-95CC-4E28-9B83-C6EF00D4FA74}">
      <dgm:prSet/>
      <dgm:spPr/>
      <dgm:t>
        <a:bodyPr/>
        <a:lstStyle/>
        <a:p>
          <a:pPr rtl="1"/>
          <a:endParaRPr lang="ar-EG"/>
        </a:p>
      </dgm:t>
    </dgm:pt>
    <dgm:pt modelId="{EA8BC9EB-809B-41D6-9A58-DA4D14A6A9B1}">
      <dgm:prSet phldrT="[Text]" custT="1"/>
      <dgm:spPr>
        <a:solidFill>
          <a:schemeClr val="bg1">
            <a:lumMod val="85000"/>
          </a:schemeClr>
        </a:solidFill>
      </dgm:spPr>
      <dgm:t>
        <a:bodyPr/>
        <a:lstStyle/>
        <a:p>
          <a:pPr algn="ctr" rtl="0"/>
          <a:r>
            <a:rPr lang="en-US" altLang="ar-EG" sz="2400" b="1" dirty="0">
              <a:solidFill>
                <a:srgbClr val="C00000"/>
              </a:solidFill>
            </a:rPr>
            <a:t>Leaders of Great Groups love talent and know where to find it.</a:t>
          </a:r>
          <a:endParaRPr lang="ar-EG" sz="2400" b="1" dirty="0">
            <a:solidFill>
              <a:srgbClr val="C00000"/>
            </a:solidFill>
          </a:endParaRPr>
        </a:p>
      </dgm:t>
    </dgm:pt>
    <dgm:pt modelId="{D685EAF2-92C5-4821-BB0D-1F0C0142A54D}" type="parTrans" cxnId="{24198AFF-D0EB-4DFE-A1EB-15BD62E3FD59}">
      <dgm:prSet/>
      <dgm:spPr/>
      <dgm:t>
        <a:bodyPr/>
        <a:lstStyle/>
        <a:p>
          <a:pPr rtl="1"/>
          <a:endParaRPr lang="ar-EG"/>
        </a:p>
      </dgm:t>
    </dgm:pt>
    <dgm:pt modelId="{E9C4F352-A602-427C-9712-1C5D9A995E4E}" type="sibTrans" cxnId="{24198AFF-D0EB-4DFE-A1EB-15BD62E3FD59}">
      <dgm:prSet/>
      <dgm:spPr>
        <a:solidFill>
          <a:schemeClr val="bg2">
            <a:lumMod val="75000"/>
            <a:alpha val="90000"/>
          </a:schemeClr>
        </a:solidFill>
      </dgm:spPr>
      <dgm:t>
        <a:bodyPr/>
        <a:lstStyle/>
        <a:p>
          <a:pPr rtl="1"/>
          <a:endParaRPr lang="ar-EG"/>
        </a:p>
      </dgm:t>
    </dgm:pt>
    <dgm:pt modelId="{65F9C2B8-5C6E-40B9-890F-72E719A7CC33}" type="pres">
      <dgm:prSet presAssocID="{2B4A96FA-3915-416A-A780-DF9C294E0EEE}" presName="outerComposite" presStyleCnt="0">
        <dgm:presLayoutVars>
          <dgm:chMax val="5"/>
          <dgm:dir/>
          <dgm:resizeHandles val="exact"/>
        </dgm:presLayoutVars>
      </dgm:prSet>
      <dgm:spPr/>
    </dgm:pt>
    <dgm:pt modelId="{3BFFD569-E86A-4C18-A350-1D2634716775}" type="pres">
      <dgm:prSet presAssocID="{2B4A96FA-3915-416A-A780-DF9C294E0EEE}" presName="dummyMaxCanvas" presStyleCnt="0">
        <dgm:presLayoutVars/>
      </dgm:prSet>
      <dgm:spPr/>
    </dgm:pt>
    <dgm:pt modelId="{7B67EF43-C65A-4CB3-8160-96603064686C}" type="pres">
      <dgm:prSet presAssocID="{2B4A96FA-3915-416A-A780-DF9C294E0EEE}" presName="FiveNodes_1" presStyleLbl="node1" presStyleIdx="0" presStyleCnt="5">
        <dgm:presLayoutVars>
          <dgm:bulletEnabled val="1"/>
        </dgm:presLayoutVars>
      </dgm:prSet>
      <dgm:spPr/>
    </dgm:pt>
    <dgm:pt modelId="{85F43CE5-81FB-46B7-B889-9D5D48EAAC8B}" type="pres">
      <dgm:prSet presAssocID="{2B4A96FA-3915-416A-A780-DF9C294E0EEE}" presName="FiveNodes_2" presStyleLbl="node1" presStyleIdx="1" presStyleCnt="5">
        <dgm:presLayoutVars>
          <dgm:bulletEnabled val="1"/>
        </dgm:presLayoutVars>
      </dgm:prSet>
      <dgm:spPr/>
    </dgm:pt>
    <dgm:pt modelId="{0408ECFA-9E8C-4D14-8F12-3A2871C5B199}" type="pres">
      <dgm:prSet presAssocID="{2B4A96FA-3915-416A-A780-DF9C294E0EEE}" presName="FiveNodes_3" presStyleLbl="node1" presStyleIdx="2" presStyleCnt="5">
        <dgm:presLayoutVars>
          <dgm:bulletEnabled val="1"/>
        </dgm:presLayoutVars>
      </dgm:prSet>
      <dgm:spPr/>
    </dgm:pt>
    <dgm:pt modelId="{148731A0-08FE-4184-A609-C66FF0A72221}" type="pres">
      <dgm:prSet presAssocID="{2B4A96FA-3915-416A-A780-DF9C294E0EEE}" presName="FiveNodes_4" presStyleLbl="node1" presStyleIdx="3" presStyleCnt="5">
        <dgm:presLayoutVars>
          <dgm:bulletEnabled val="1"/>
        </dgm:presLayoutVars>
      </dgm:prSet>
      <dgm:spPr/>
    </dgm:pt>
    <dgm:pt modelId="{EA4BD457-F1C6-4FD0-8864-2F5C452A6E5F}" type="pres">
      <dgm:prSet presAssocID="{2B4A96FA-3915-416A-A780-DF9C294E0EEE}" presName="FiveNodes_5" presStyleLbl="node1" presStyleIdx="4" presStyleCnt="5">
        <dgm:presLayoutVars>
          <dgm:bulletEnabled val="1"/>
        </dgm:presLayoutVars>
      </dgm:prSet>
      <dgm:spPr/>
    </dgm:pt>
    <dgm:pt modelId="{93499A7C-CBB7-4324-B0F9-6B2B2D37C1EF}" type="pres">
      <dgm:prSet presAssocID="{2B4A96FA-3915-416A-A780-DF9C294E0EEE}" presName="FiveConn_1-2" presStyleLbl="fgAccFollowNode1" presStyleIdx="0" presStyleCnt="4">
        <dgm:presLayoutVars>
          <dgm:bulletEnabled val="1"/>
        </dgm:presLayoutVars>
      </dgm:prSet>
      <dgm:spPr/>
    </dgm:pt>
    <dgm:pt modelId="{684FE0AF-2F76-417A-A395-D34A707C3A51}" type="pres">
      <dgm:prSet presAssocID="{2B4A96FA-3915-416A-A780-DF9C294E0EEE}" presName="FiveConn_2-3" presStyleLbl="fgAccFollowNode1" presStyleIdx="1" presStyleCnt="4">
        <dgm:presLayoutVars>
          <dgm:bulletEnabled val="1"/>
        </dgm:presLayoutVars>
      </dgm:prSet>
      <dgm:spPr/>
    </dgm:pt>
    <dgm:pt modelId="{29FA4B19-39DA-434E-84A4-795894B953B1}" type="pres">
      <dgm:prSet presAssocID="{2B4A96FA-3915-416A-A780-DF9C294E0EEE}" presName="FiveConn_3-4" presStyleLbl="fgAccFollowNode1" presStyleIdx="2" presStyleCnt="4">
        <dgm:presLayoutVars>
          <dgm:bulletEnabled val="1"/>
        </dgm:presLayoutVars>
      </dgm:prSet>
      <dgm:spPr/>
    </dgm:pt>
    <dgm:pt modelId="{BE7D29D2-A72E-44FD-B4D2-252D94F7C885}" type="pres">
      <dgm:prSet presAssocID="{2B4A96FA-3915-416A-A780-DF9C294E0EEE}" presName="FiveConn_4-5" presStyleLbl="fgAccFollowNode1" presStyleIdx="3" presStyleCnt="4">
        <dgm:presLayoutVars>
          <dgm:bulletEnabled val="1"/>
        </dgm:presLayoutVars>
      </dgm:prSet>
      <dgm:spPr/>
    </dgm:pt>
    <dgm:pt modelId="{F1FE6705-7658-4A7B-95A7-A524A1054F06}" type="pres">
      <dgm:prSet presAssocID="{2B4A96FA-3915-416A-A780-DF9C294E0EEE}" presName="FiveNodes_1_text" presStyleLbl="node1" presStyleIdx="4" presStyleCnt="5">
        <dgm:presLayoutVars>
          <dgm:bulletEnabled val="1"/>
        </dgm:presLayoutVars>
      </dgm:prSet>
      <dgm:spPr/>
    </dgm:pt>
    <dgm:pt modelId="{E5DE468E-4741-42E0-8EF0-6F8F9BCC6B9C}" type="pres">
      <dgm:prSet presAssocID="{2B4A96FA-3915-416A-A780-DF9C294E0EEE}" presName="FiveNodes_2_text" presStyleLbl="node1" presStyleIdx="4" presStyleCnt="5">
        <dgm:presLayoutVars>
          <dgm:bulletEnabled val="1"/>
        </dgm:presLayoutVars>
      </dgm:prSet>
      <dgm:spPr/>
    </dgm:pt>
    <dgm:pt modelId="{339A7FB2-EEAA-44B0-B8DE-A1595FB1672F}" type="pres">
      <dgm:prSet presAssocID="{2B4A96FA-3915-416A-A780-DF9C294E0EEE}" presName="FiveNodes_3_text" presStyleLbl="node1" presStyleIdx="4" presStyleCnt="5">
        <dgm:presLayoutVars>
          <dgm:bulletEnabled val="1"/>
        </dgm:presLayoutVars>
      </dgm:prSet>
      <dgm:spPr/>
    </dgm:pt>
    <dgm:pt modelId="{36C2BB34-5BDA-43BC-8C6A-A136C68B2278}" type="pres">
      <dgm:prSet presAssocID="{2B4A96FA-3915-416A-A780-DF9C294E0EEE}" presName="FiveNodes_4_text" presStyleLbl="node1" presStyleIdx="4" presStyleCnt="5">
        <dgm:presLayoutVars>
          <dgm:bulletEnabled val="1"/>
        </dgm:presLayoutVars>
      </dgm:prSet>
      <dgm:spPr/>
    </dgm:pt>
    <dgm:pt modelId="{E8AFA55C-A764-41E2-BB54-D91268A57CAC}" type="pres">
      <dgm:prSet presAssocID="{2B4A96FA-3915-416A-A780-DF9C294E0EEE}" presName="FiveNodes_5_text" presStyleLbl="node1" presStyleIdx="4" presStyleCnt="5">
        <dgm:presLayoutVars>
          <dgm:bulletEnabled val="1"/>
        </dgm:presLayoutVars>
      </dgm:prSet>
      <dgm:spPr/>
    </dgm:pt>
  </dgm:ptLst>
  <dgm:cxnLst>
    <dgm:cxn modelId="{97B5C511-910E-4D55-82D3-C1B23293D75E}" type="presOf" srcId="{E9C4F352-A602-427C-9712-1C5D9A995E4E}" destId="{BE7D29D2-A72E-44FD-B4D2-252D94F7C885}" srcOrd="0" destOrd="0" presId="urn:microsoft.com/office/officeart/2005/8/layout/vProcess5"/>
    <dgm:cxn modelId="{6D91151A-623A-4085-AEBC-18A7115BBFAE}" type="presOf" srcId="{EA8BC9EB-809B-41D6-9A58-DA4D14A6A9B1}" destId="{148731A0-08FE-4184-A609-C66FF0A72221}" srcOrd="0" destOrd="0" presId="urn:microsoft.com/office/officeart/2005/8/layout/vProcess5"/>
    <dgm:cxn modelId="{1F6CFD21-9B09-4034-B2AB-C2D24ADF53F8}" type="presOf" srcId="{5A038DAC-1C6A-4DC9-B0F5-15D5E07B64AB}" destId="{93499A7C-CBB7-4324-B0F9-6B2B2D37C1EF}" srcOrd="0" destOrd="0" presId="urn:microsoft.com/office/officeart/2005/8/layout/vProcess5"/>
    <dgm:cxn modelId="{D485EC3B-644E-42B4-A793-ADCDA472AAF7}" type="presOf" srcId="{BFFE7F78-D672-4913-8DC1-CBDD987F22A8}" destId="{E5DE468E-4741-42E0-8EF0-6F8F9BCC6B9C}" srcOrd="1" destOrd="0" presId="urn:microsoft.com/office/officeart/2005/8/layout/vProcess5"/>
    <dgm:cxn modelId="{C060E662-8EF0-44DA-A54C-68047D63C003}" type="presOf" srcId="{2B4A96FA-3915-416A-A780-DF9C294E0EEE}" destId="{65F9C2B8-5C6E-40B9-890F-72E719A7CC33}" srcOrd="0" destOrd="0" presId="urn:microsoft.com/office/officeart/2005/8/layout/vProcess5"/>
    <dgm:cxn modelId="{74EE0666-03BB-4D6F-8681-70FEB8144829}" type="presOf" srcId="{631CF345-E1C5-4BAE-AE1D-1E4DCF523CEE}" destId="{E8AFA55C-A764-41E2-BB54-D91268A57CAC}" srcOrd="1" destOrd="0" presId="urn:microsoft.com/office/officeart/2005/8/layout/vProcess5"/>
    <dgm:cxn modelId="{BAF44A70-3140-41BC-A9D9-CF3FB0794527}" srcId="{2B4A96FA-3915-416A-A780-DF9C294E0EEE}" destId="{E7B62216-14C5-426B-85B8-71FEA135024B}" srcOrd="2" destOrd="0" parTransId="{C62E1B8A-832B-45FC-B35B-AFEA8558F268}" sibTransId="{57584388-E261-464B-A6C3-1A0EE297BD92}"/>
    <dgm:cxn modelId="{4F6CE652-D5E1-43B3-B376-24A09D09F048}" type="presOf" srcId="{EA8BC9EB-809B-41D6-9A58-DA4D14A6A9B1}" destId="{36C2BB34-5BDA-43BC-8C6A-A136C68B2278}" srcOrd="1" destOrd="0" presId="urn:microsoft.com/office/officeart/2005/8/layout/vProcess5"/>
    <dgm:cxn modelId="{C4310673-F4BF-4612-A6BA-C9F0608C2E80}" type="presOf" srcId="{E7B62216-14C5-426B-85B8-71FEA135024B}" destId="{0408ECFA-9E8C-4D14-8F12-3A2871C5B199}" srcOrd="0" destOrd="0" presId="urn:microsoft.com/office/officeart/2005/8/layout/vProcess5"/>
    <dgm:cxn modelId="{7AB19D86-B7F4-4500-A8AA-C1283E3D2D7B}" type="presOf" srcId="{95C75123-8A93-4B78-8F5D-D14BB152855C}" destId="{684FE0AF-2F76-417A-A395-D34A707C3A51}" srcOrd="0" destOrd="0" presId="urn:microsoft.com/office/officeart/2005/8/layout/vProcess5"/>
    <dgm:cxn modelId="{9775A297-713B-460E-A2BC-B4A4499AD025}" type="presOf" srcId="{57584388-E261-464B-A6C3-1A0EE297BD92}" destId="{29FA4B19-39DA-434E-84A4-795894B953B1}" srcOrd="0" destOrd="0" presId="urn:microsoft.com/office/officeart/2005/8/layout/vProcess5"/>
    <dgm:cxn modelId="{41B0BFA1-A8BA-44B9-AB5E-F42D73218CCD}" type="presOf" srcId="{E7B62216-14C5-426B-85B8-71FEA135024B}" destId="{339A7FB2-EEAA-44B0-B8DE-A1595FB1672F}" srcOrd="1" destOrd="0" presId="urn:microsoft.com/office/officeart/2005/8/layout/vProcess5"/>
    <dgm:cxn modelId="{BF7386A8-1DBA-4473-86D7-FCB35947399A}" type="presOf" srcId="{631CF345-E1C5-4BAE-AE1D-1E4DCF523CEE}" destId="{EA4BD457-F1C6-4FD0-8864-2F5C452A6E5F}" srcOrd="0" destOrd="0" presId="urn:microsoft.com/office/officeart/2005/8/layout/vProcess5"/>
    <dgm:cxn modelId="{C7CC94A8-E374-4202-BC14-CAD431999158}" srcId="{2B4A96FA-3915-416A-A780-DF9C294E0EEE}" destId="{BFFE7F78-D672-4913-8DC1-CBDD987F22A8}" srcOrd="1" destOrd="0" parTransId="{B3EB1398-C807-4EF7-A424-B2DCA6DDA456}" sibTransId="{95C75123-8A93-4B78-8F5D-D14BB152855C}"/>
    <dgm:cxn modelId="{56EF59C5-B20B-4DDB-B48C-4587F4E3A843}" srcId="{2B4A96FA-3915-416A-A780-DF9C294E0EEE}" destId="{4DE5209C-D3BF-40F9-A731-12755C5C3186}" srcOrd="0" destOrd="0" parTransId="{1A572481-1ABD-414A-A94F-30D9018BEC21}" sibTransId="{5A038DAC-1C6A-4DC9-B0F5-15D5E07B64AB}"/>
    <dgm:cxn modelId="{8EF4B4CF-95CC-4E28-9B83-C6EF00D4FA74}" srcId="{2B4A96FA-3915-416A-A780-DF9C294E0EEE}" destId="{631CF345-E1C5-4BAE-AE1D-1E4DCF523CEE}" srcOrd="4" destOrd="0" parTransId="{D78F96FA-0753-4F68-B6FB-F481CA1E0931}" sibTransId="{AEC9BB50-B754-4A74-BF81-43A6FC9E55F9}"/>
    <dgm:cxn modelId="{835513D1-88C5-45E5-AE13-35D1733AF383}" type="presOf" srcId="{4DE5209C-D3BF-40F9-A731-12755C5C3186}" destId="{7B67EF43-C65A-4CB3-8160-96603064686C}" srcOrd="0" destOrd="0" presId="urn:microsoft.com/office/officeart/2005/8/layout/vProcess5"/>
    <dgm:cxn modelId="{16CFF3EB-8F34-40B1-9C91-A977FCFA952B}" type="presOf" srcId="{4DE5209C-D3BF-40F9-A731-12755C5C3186}" destId="{F1FE6705-7658-4A7B-95A7-A524A1054F06}" srcOrd="1" destOrd="0" presId="urn:microsoft.com/office/officeart/2005/8/layout/vProcess5"/>
    <dgm:cxn modelId="{E022F0F7-07D7-485A-A57E-6888E7DD5FFC}" type="presOf" srcId="{BFFE7F78-D672-4913-8DC1-CBDD987F22A8}" destId="{85F43CE5-81FB-46B7-B889-9D5D48EAAC8B}" srcOrd="0" destOrd="0" presId="urn:microsoft.com/office/officeart/2005/8/layout/vProcess5"/>
    <dgm:cxn modelId="{24198AFF-D0EB-4DFE-A1EB-15BD62E3FD59}" srcId="{2B4A96FA-3915-416A-A780-DF9C294E0EEE}" destId="{EA8BC9EB-809B-41D6-9A58-DA4D14A6A9B1}" srcOrd="3" destOrd="0" parTransId="{D685EAF2-92C5-4821-BB0D-1F0C0142A54D}" sibTransId="{E9C4F352-A602-427C-9712-1C5D9A995E4E}"/>
    <dgm:cxn modelId="{4AA258F7-FAE2-4DCB-B50A-D74AA35EA85E}" type="presParOf" srcId="{65F9C2B8-5C6E-40B9-890F-72E719A7CC33}" destId="{3BFFD569-E86A-4C18-A350-1D2634716775}" srcOrd="0" destOrd="0" presId="urn:microsoft.com/office/officeart/2005/8/layout/vProcess5"/>
    <dgm:cxn modelId="{D50B35EC-3426-4267-80E2-EC44CF82283B}" type="presParOf" srcId="{65F9C2B8-5C6E-40B9-890F-72E719A7CC33}" destId="{7B67EF43-C65A-4CB3-8160-96603064686C}" srcOrd="1" destOrd="0" presId="urn:microsoft.com/office/officeart/2005/8/layout/vProcess5"/>
    <dgm:cxn modelId="{79D419AA-958E-4454-86CD-D1E31EFCFB79}" type="presParOf" srcId="{65F9C2B8-5C6E-40B9-890F-72E719A7CC33}" destId="{85F43CE5-81FB-46B7-B889-9D5D48EAAC8B}" srcOrd="2" destOrd="0" presId="urn:microsoft.com/office/officeart/2005/8/layout/vProcess5"/>
    <dgm:cxn modelId="{B05C1786-0396-43D0-9FD1-06457BF82BAE}" type="presParOf" srcId="{65F9C2B8-5C6E-40B9-890F-72E719A7CC33}" destId="{0408ECFA-9E8C-4D14-8F12-3A2871C5B199}" srcOrd="3" destOrd="0" presId="urn:microsoft.com/office/officeart/2005/8/layout/vProcess5"/>
    <dgm:cxn modelId="{A2BFE71D-9BAE-409E-997C-5B54777757CD}" type="presParOf" srcId="{65F9C2B8-5C6E-40B9-890F-72E719A7CC33}" destId="{148731A0-08FE-4184-A609-C66FF0A72221}" srcOrd="4" destOrd="0" presId="urn:microsoft.com/office/officeart/2005/8/layout/vProcess5"/>
    <dgm:cxn modelId="{4A09F998-3E24-4918-97B0-17EB1CB446B6}" type="presParOf" srcId="{65F9C2B8-5C6E-40B9-890F-72E719A7CC33}" destId="{EA4BD457-F1C6-4FD0-8864-2F5C452A6E5F}" srcOrd="5" destOrd="0" presId="urn:microsoft.com/office/officeart/2005/8/layout/vProcess5"/>
    <dgm:cxn modelId="{D5FFE48B-FB93-4D19-AAF5-DB749865CFBC}" type="presParOf" srcId="{65F9C2B8-5C6E-40B9-890F-72E719A7CC33}" destId="{93499A7C-CBB7-4324-B0F9-6B2B2D37C1EF}" srcOrd="6" destOrd="0" presId="urn:microsoft.com/office/officeart/2005/8/layout/vProcess5"/>
    <dgm:cxn modelId="{DE6A61FF-87AB-4444-9C7A-D5B7A637F381}" type="presParOf" srcId="{65F9C2B8-5C6E-40B9-890F-72E719A7CC33}" destId="{684FE0AF-2F76-417A-A395-D34A707C3A51}" srcOrd="7" destOrd="0" presId="urn:microsoft.com/office/officeart/2005/8/layout/vProcess5"/>
    <dgm:cxn modelId="{8582B18F-E4BD-4FD9-93FA-10D79E4E9EA7}" type="presParOf" srcId="{65F9C2B8-5C6E-40B9-890F-72E719A7CC33}" destId="{29FA4B19-39DA-434E-84A4-795894B953B1}" srcOrd="8" destOrd="0" presId="urn:microsoft.com/office/officeart/2005/8/layout/vProcess5"/>
    <dgm:cxn modelId="{4F856965-BD48-462F-8E14-102919AA1B84}" type="presParOf" srcId="{65F9C2B8-5C6E-40B9-890F-72E719A7CC33}" destId="{BE7D29D2-A72E-44FD-B4D2-252D94F7C885}" srcOrd="9" destOrd="0" presId="urn:microsoft.com/office/officeart/2005/8/layout/vProcess5"/>
    <dgm:cxn modelId="{CA8240D1-4411-4836-A8E3-F2166ED8F4B8}" type="presParOf" srcId="{65F9C2B8-5C6E-40B9-890F-72E719A7CC33}" destId="{F1FE6705-7658-4A7B-95A7-A524A1054F06}" srcOrd="10" destOrd="0" presId="urn:microsoft.com/office/officeart/2005/8/layout/vProcess5"/>
    <dgm:cxn modelId="{7580DA9B-52BE-40C6-8050-6F421E928FE2}" type="presParOf" srcId="{65F9C2B8-5C6E-40B9-890F-72E719A7CC33}" destId="{E5DE468E-4741-42E0-8EF0-6F8F9BCC6B9C}" srcOrd="11" destOrd="0" presId="urn:microsoft.com/office/officeart/2005/8/layout/vProcess5"/>
    <dgm:cxn modelId="{08B2D4AE-17E2-445A-8E34-F646C49F12A4}" type="presParOf" srcId="{65F9C2B8-5C6E-40B9-890F-72E719A7CC33}" destId="{339A7FB2-EEAA-44B0-B8DE-A1595FB1672F}" srcOrd="12" destOrd="0" presId="urn:microsoft.com/office/officeart/2005/8/layout/vProcess5"/>
    <dgm:cxn modelId="{7885DA4C-20CE-44C2-BD3C-ED131216278A}" type="presParOf" srcId="{65F9C2B8-5C6E-40B9-890F-72E719A7CC33}" destId="{36C2BB34-5BDA-43BC-8C6A-A136C68B2278}" srcOrd="13" destOrd="0" presId="urn:microsoft.com/office/officeart/2005/8/layout/vProcess5"/>
    <dgm:cxn modelId="{C6CFF051-8911-4F0E-9D43-B6A0552D3565}" type="presParOf" srcId="{65F9C2B8-5C6E-40B9-890F-72E719A7CC33}" destId="{E8AFA55C-A764-41E2-BB54-D91268A57CAC}"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6A32E-D8A1-46C3-A010-A1DC271451D2}">
      <dsp:nvSpPr>
        <dsp:cNvPr id="0" name=""/>
        <dsp:cNvSpPr/>
      </dsp:nvSpPr>
      <dsp:spPr>
        <a:xfrm rot="5400000">
          <a:off x="-94188" y="95161"/>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220746"/>
        <a:ext cx="439547" cy="188378"/>
      </dsp:txXfrm>
    </dsp:sp>
    <dsp:sp modelId="{F66498E4-8597-4AC9-BE06-097FE7769E58}">
      <dsp:nvSpPr>
        <dsp:cNvPr id="0" name=""/>
        <dsp:cNvSpPr/>
      </dsp:nvSpPr>
      <dsp:spPr>
        <a:xfrm rot="5400000">
          <a:off x="5273498" y="-4833950"/>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Listen effectively</a:t>
          </a:r>
          <a:endParaRPr lang="ar-EG" sz="2400" kern="1200" dirty="0"/>
        </a:p>
      </dsp:txBody>
      <dsp:txXfrm rot="-5400000">
        <a:off x="439548" y="19924"/>
        <a:ext cx="10056128" cy="368303"/>
      </dsp:txXfrm>
    </dsp:sp>
    <dsp:sp modelId="{51FABB3D-F6B1-4D69-A6E3-0EBF2224DB43}">
      <dsp:nvSpPr>
        <dsp:cNvPr id="0" name=""/>
        <dsp:cNvSpPr/>
      </dsp:nvSpPr>
      <dsp:spPr>
        <a:xfrm rot="5400000">
          <a:off x="-94188" y="657500"/>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783085"/>
        <a:ext cx="439547" cy="188378"/>
      </dsp:txXfrm>
    </dsp:sp>
    <dsp:sp modelId="{8DF72AA3-C546-4CAA-B859-91C38A1536BF}">
      <dsp:nvSpPr>
        <dsp:cNvPr id="0" name=""/>
        <dsp:cNvSpPr/>
      </dsp:nvSpPr>
      <dsp:spPr>
        <a:xfrm rot="5400000">
          <a:off x="5273498" y="-4270639"/>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Encourage teamwork and participation</a:t>
          </a:r>
          <a:endParaRPr lang="ar-EG" sz="2400" kern="1200" dirty="0"/>
        </a:p>
      </dsp:txBody>
      <dsp:txXfrm rot="-5400000">
        <a:off x="439548" y="583235"/>
        <a:ext cx="10056128" cy="368303"/>
      </dsp:txXfrm>
    </dsp:sp>
    <dsp:sp modelId="{1DA7EAEF-F96F-430E-BE6C-D04662A750AC}">
      <dsp:nvSpPr>
        <dsp:cNvPr id="0" name=""/>
        <dsp:cNvSpPr/>
      </dsp:nvSpPr>
      <dsp:spPr>
        <a:xfrm rot="5400000">
          <a:off x="-94188" y="1219838"/>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endParaRPr lang="ar-EG" sz="1200" kern="1200"/>
        </a:p>
      </dsp:txBody>
      <dsp:txXfrm rot="-5400000">
        <a:off x="2" y="1345423"/>
        <a:ext cx="439547" cy="188378"/>
      </dsp:txXfrm>
    </dsp:sp>
    <dsp:sp modelId="{5707C8C4-6904-4AF8-B8A8-81353656F06C}">
      <dsp:nvSpPr>
        <dsp:cNvPr id="0" name=""/>
        <dsp:cNvSpPr/>
      </dsp:nvSpPr>
      <dsp:spPr>
        <a:xfrm rot="5400000">
          <a:off x="5273498" y="-3708300"/>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Empower team members</a:t>
          </a:r>
          <a:endParaRPr lang="ar-EG" sz="2400" kern="1200" dirty="0"/>
        </a:p>
      </dsp:txBody>
      <dsp:txXfrm rot="-5400000">
        <a:off x="439548" y="1145574"/>
        <a:ext cx="10056128" cy="368303"/>
      </dsp:txXfrm>
    </dsp:sp>
    <dsp:sp modelId="{8BDDA2CB-70B2-41A5-85DC-5A26B969FD14}">
      <dsp:nvSpPr>
        <dsp:cNvPr id="0" name=""/>
        <dsp:cNvSpPr/>
      </dsp:nvSpPr>
      <dsp:spPr>
        <a:xfrm rot="5400000">
          <a:off x="-94188" y="1782177"/>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1907762"/>
        <a:ext cx="439547" cy="188378"/>
      </dsp:txXfrm>
    </dsp:sp>
    <dsp:sp modelId="{9CFBA804-4710-4914-95C1-F3C82529EBC4}">
      <dsp:nvSpPr>
        <dsp:cNvPr id="0" name=""/>
        <dsp:cNvSpPr/>
      </dsp:nvSpPr>
      <dsp:spPr>
        <a:xfrm rot="5400000">
          <a:off x="5273498" y="-3145961"/>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Communicate effectively</a:t>
          </a:r>
        </a:p>
      </dsp:txBody>
      <dsp:txXfrm rot="-5400000">
        <a:off x="439548" y="1707913"/>
        <a:ext cx="10056128" cy="368303"/>
      </dsp:txXfrm>
    </dsp:sp>
    <dsp:sp modelId="{B613C0E7-3CAB-45ED-B46D-D336C128A675}">
      <dsp:nvSpPr>
        <dsp:cNvPr id="0" name=""/>
        <dsp:cNvSpPr/>
      </dsp:nvSpPr>
      <dsp:spPr>
        <a:xfrm rot="5400000">
          <a:off x="-94188" y="2344516"/>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endParaRPr lang="en-US" altLang="ar-EG" sz="1200" kern="1200" dirty="0"/>
        </a:p>
      </dsp:txBody>
      <dsp:txXfrm rot="-5400000">
        <a:off x="2" y="2470101"/>
        <a:ext cx="439547" cy="188378"/>
      </dsp:txXfrm>
    </dsp:sp>
    <dsp:sp modelId="{1658CEF5-51FC-4144-9979-98F93F0B81AA}">
      <dsp:nvSpPr>
        <dsp:cNvPr id="0" name=""/>
        <dsp:cNvSpPr/>
      </dsp:nvSpPr>
      <dsp:spPr>
        <a:xfrm rot="5400000">
          <a:off x="5273498" y="-2583622"/>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Emphasize long-term productivity</a:t>
          </a:r>
          <a:endParaRPr lang="ar-EG" sz="2400" kern="1200" dirty="0"/>
        </a:p>
      </dsp:txBody>
      <dsp:txXfrm rot="-5400000">
        <a:off x="439548" y="2270252"/>
        <a:ext cx="10056128" cy="368303"/>
      </dsp:txXfrm>
    </dsp:sp>
    <dsp:sp modelId="{744A4229-EC76-4911-A490-35D9DDC29613}">
      <dsp:nvSpPr>
        <dsp:cNvPr id="0" name=""/>
        <dsp:cNvSpPr/>
      </dsp:nvSpPr>
      <dsp:spPr>
        <a:xfrm rot="5400000">
          <a:off x="-94188" y="2906855"/>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3032440"/>
        <a:ext cx="439547" cy="188378"/>
      </dsp:txXfrm>
    </dsp:sp>
    <dsp:sp modelId="{598BC68A-3EF1-4C7D-B4A4-E8B4A461ABD6}">
      <dsp:nvSpPr>
        <dsp:cNvPr id="0" name=""/>
        <dsp:cNvSpPr/>
      </dsp:nvSpPr>
      <dsp:spPr>
        <a:xfrm rot="5400000">
          <a:off x="5273498" y="-2021283"/>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Make sound and timely decisions</a:t>
          </a:r>
          <a:endParaRPr lang="ar-EG" sz="2400" kern="1200" dirty="0"/>
        </a:p>
      </dsp:txBody>
      <dsp:txXfrm rot="-5400000">
        <a:off x="439548" y="2832591"/>
        <a:ext cx="10056128" cy="368303"/>
      </dsp:txXfrm>
    </dsp:sp>
    <dsp:sp modelId="{C884D341-DDFF-4C3F-A7AE-EB9C2B18D1F1}">
      <dsp:nvSpPr>
        <dsp:cNvPr id="0" name=""/>
        <dsp:cNvSpPr/>
      </dsp:nvSpPr>
      <dsp:spPr>
        <a:xfrm rot="5400000">
          <a:off x="-94188" y="3469194"/>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3594779"/>
        <a:ext cx="439547" cy="188378"/>
      </dsp:txXfrm>
    </dsp:sp>
    <dsp:sp modelId="{D1796A94-067B-42FC-85DA-C38848B168C5}">
      <dsp:nvSpPr>
        <dsp:cNvPr id="0" name=""/>
        <dsp:cNvSpPr/>
      </dsp:nvSpPr>
      <dsp:spPr>
        <a:xfrm rot="5400000">
          <a:off x="5273498" y="-1458944"/>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Treat each person as an individual</a:t>
          </a:r>
          <a:endParaRPr lang="ar-EG" sz="2400" kern="1200" dirty="0"/>
        </a:p>
      </dsp:txBody>
      <dsp:txXfrm rot="-5400000">
        <a:off x="439548" y="3394930"/>
        <a:ext cx="10056128" cy="368303"/>
      </dsp:txXfrm>
    </dsp:sp>
    <dsp:sp modelId="{715AD064-4455-4977-8665-ECE0391D91EF}">
      <dsp:nvSpPr>
        <dsp:cNvPr id="0" name=""/>
        <dsp:cNvSpPr/>
      </dsp:nvSpPr>
      <dsp:spPr>
        <a:xfrm rot="5400000">
          <a:off x="-94188" y="4031533"/>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4157118"/>
        <a:ext cx="439547" cy="188378"/>
      </dsp:txXfrm>
    </dsp:sp>
    <dsp:sp modelId="{5AAC39E8-0782-4155-AE13-313F84CCD861}">
      <dsp:nvSpPr>
        <dsp:cNvPr id="0" name=""/>
        <dsp:cNvSpPr/>
      </dsp:nvSpPr>
      <dsp:spPr>
        <a:xfrm rot="5400000">
          <a:off x="5273498" y="-896606"/>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Protect your team</a:t>
          </a:r>
          <a:endParaRPr lang="ar-EG" sz="2400" kern="1200" dirty="0"/>
        </a:p>
      </dsp:txBody>
      <dsp:txXfrm rot="-5400000">
        <a:off x="439548" y="3957268"/>
        <a:ext cx="10056128" cy="368303"/>
      </dsp:txXfrm>
    </dsp:sp>
    <dsp:sp modelId="{29D02E33-8AE7-4962-A791-23AB1F620ECA}">
      <dsp:nvSpPr>
        <dsp:cNvPr id="0" name=""/>
        <dsp:cNvSpPr/>
      </dsp:nvSpPr>
      <dsp:spPr>
        <a:xfrm rot="5400000">
          <a:off x="-94188" y="4593871"/>
          <a:ext cx="627925" cy="4395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rtl="0">
            <a:lnSpc>
              <a:spcPct val="90000"/>
            </a:lnSpc>
            <a:spcBef>
              <a:spcPct val="0"/>
            </a:spcBef>
            <a:spcAft>
              <a:spcPct val="35000"/>
            </a:spcAft>
            <a:buNone/>
          </a:pPr>
          <a:endParaRPr lang="ar-EG" sz="1300" kern="1200" dirty="0"/>
        </a:p>
      </dsp:txBody>
      <dsp:txXfrm rot="-5400000">
        <a:off x="2" y="4719456"/>
        <a:ext cx="439547" cy="188378"/>
      </dsp:txXfrm>
    </dsp:sp>
    <dsp:sp modelId="{D78F8D86-A4E2-498B-902C-A6BB004B613E}">
      <dsp:nvSpPr>
        <dsp:cNvPr id="0" name=""/>
        <dsp:cNvSpPr/>
      </dsp:nvSpPr>
      <dsp:spPr>
        <a:xfrm rot="5400000">
          <a:off x="5273498" y="-334267"/>
          <a:ext cx="408151" cy="1007605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ctr" defTabSz="1066800" rtl="0">
            <a:lnSpc>
              <a:spcPct val="90000"/>
            </a:lnSpc>
            <a:spcBef>
              <a:spcPct val="0"/>
            </a:spcBef>
            <a:spcAft>
              <a:spcPct val="15000"/>
            </a:spcAft>
            <a:buChar char="•"/>
          </a:pPr>
          <a:r>
            <a:rPr lang="en-US" altLang="ar-EG" sz="2400" kern="1200" dirty="0"/>
            <a:t>Have vision, courage and commitment</a:t>
          </a:r>
          <a:endParaRPr lang="ar-EG" sz="2400" kern="1200" dirty="0"/>
        </a:p>
      </dsp:txBody>
      <dsp:txXfrm rot="-5400000">
        <a:off x="439548" y="4519607"/>
        <a:ext cx="10056128" cy="3683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B8B79-BAE1-4505-8545-60A115C78B3D}">
      <dsp:nvSpPr>
        <dsp:cNvPr id="0" name=""/>
        <dsp:cNvSpPr/>
      </dsp:nvSpPr>
      <dsp:spPr>
        <a:xfrm rot="5400000">
          <a:off x="4002336" y="-1427857"/>
          <a:ext cx="1163419" cy="43143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Look beyond the tasks in your job description.</a:t>
          </a:r>
          <a:endParaRPr lang="ar-EG" sz="1400" kern="1200" dirty="0"/>
        </a:p>
        <a:p>
          <a:pPr marL="114300" lvl="1" indent="-114300" algn="l" defTabSz="622300" rtl="0">
            <a:lnSpc>
              <a:spcPct val="90000"/>
            </a:lnSpc>
            <a:spcBef>
              <a:spcPct val="0"/>
            </a:spcBef>
            <a:spcAft>
              <a:spcPct val="15000"/>
            </a:spcAft>
            <a:buChar char="•"/>
          </a:pPr>
          <a:r>
            <a:rPr lang="en-US" sz="1400" b="0" i="0" kern="1200" dirty="0"/>
            <a:t>Think long-term about what would be beneficial for your department and the company. </a:t>
          </a:r>
          <a:endParaRPr lang="ar-EG" sz="1400" kern="1200" dirty="0"/>
        </a:p>
        <a:p>
          <a:pPr marL="114300" lvl="1" indent="-114300" algn="l" defTabSz="622300" rtl="0">
            <a:lnSpc>
              <a:spcPct val="90000"/>
            </a:lnSpc>
            <a:spcBef>
              <a:spcPct val="0"/>
            </a:spcBef>
            <a:spcAft>
              <a:spcPct val="15000"/>
            </a:spcAft>
            <a:buChar char="•"/>
          </a:pPr>
          <a:r>
            <a:rPr lang="en-US" sz="1400" b="0" i="0" kern="1200" dirty="0"/>
            <a:t>Try to brainstorm ideas and commit to doing work that goes beyond the daily routine.</a:t>
          </a:r>
          <a:endParaRPr lang="ar-EG" sz="1400" kern="1200" dirty="0"/>
        </a:p>
      </dsp:txBody>
      <dsp:txXfrm rot="-5400000">
        <a:off x="2426848" y="204424"/>
        <a:ext cx="4257603" cy="1049833"/>
      </dsp:txXfrm>
    </dsp:sp>
    <dsp:sp modelId="{DD3479D0-4FD8-463B-A81F-24E42E63365A}">
      <dsp:nvSpPr>
        <dsp:cNvPr id="0" name=""/>
        <dsp:cNvSpPr/>
      </dsp:nvSpPr>
      <dsp:spPr>
        <a:xfrm>
          <a:off x="0" y="2203"/>
          <a:ext cx="2426847" cy="14542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i="0" kern="1200" dirty="0"/>
            <a:t>Take initiative</a:t>
          </a:r>
          <a:endParaRPr lang="ar-EG" sz="2400" kern="1200" dirty="0"/>
        </a:p>
      </dsp:txBody>
      <dsp:txXfrm>
        <a:off x="70992" y="73195"/>
        <a:ext cx="2284863" cy="1312290"/>
      </dsp:txXfrm>
    </dsp:sp>
    <dsp:sp modelId="{340CD32B-1C4D-411B-B2BB-86BE1314B9ED}">
      <dsp:nvSpPr>
        <dsp:cNvPr id="0" name=""/>
        <dsp:cNvSpPr/>
      </dsp:nvSpPr>
      <dsp:spPr>
        <a:xfrm rot="5400000">
          <a:off x="4002336" y="99130"/>
          <a:ext cx="1163419" cy="43143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US" sz="1400" kern="1200" dirty="0"/>
            <a:t> you can share with your manager that you're eager to grow your leadership abilities</a:t>
          </a:r>
          <a:endParaRPr lang="ar-EG" sz="1400" kern="1200" dirty="0"/>
        </a:p>
      </dsp:txBody>
      <dsp:txXfrm rot="-5400000">
        <a:off x="2426848" y="1731412"/>
        <a:ext cx="4257603" cy="1049833"/>
      </dsp:txXfrm>
    </dsp:sp>
    <dsp:sp modelId="{AB0F98FE-A235-4CC2-A2C3-212EE86489FC}">
      <dsp:nvSpPr>
        <dsp:cNvPr id="0" name=""/>
        <dsp:cNvSpPr/>
      </dsp:nvSpPr>
      <dsp:spPr>
        <a:xfrm>
          <a:off x="0" y="1529191"/>
          <a:ext cx="2426847" cy="14542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Request more responsibility</a:t>
          </a:r>
          <a:endParaRPr lang="ar-EG" sz="2400" b="1" kern="1200" dirty="0"/>
        </a:p>
      </dsp:txBody>
      <dsp:txXfrm>
        <a:off x="70992" y="1600183"/>
        <a:ext cx="2284863" cy="1312290"/>
      </dsp:txXfrm>
    </dsp:sp>
    <dsp:sp modelId="{C8723005-D953-4C46-87F0-A37CB0EF8E10}">
      <dsp:nvSpPr>
        <dsp:cNvPr id="0" name=""/>
        <dsp:cNvSpPr/>
      </dsp:nvSpPr>
      <dsp:spPr>
        <a:xfrm rot="5400000">
          <a:off x="4002336" y="1626119"/>
          <a:ext cx="1163419" cy="43143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US" sz="1400" b="0" i="0" kern="1200" dirty="0"/>
            <a:t>If you have a specific skill that you want to develop, create a plan to improve your abilities in this area.</a:t>
          </a:r>
          <a:endParaRPr lang="ar-EG" sz="1400" kern="1200" dirty="0"/>
        </a:p>
        <a:p>
          <a:pPr marL="114300" lvl="1" indent="-114300" algn="l" defTabSz="622300" rtl="0">
            <a:lnSpc>
              <a:spcPct val="90000"/>
            </a:lnSpc>
            <a:spcBef>
              <a:spcPct val="0"/>
            </a:spcBef>
            <a:spcAft>
              <a:spcPct val="15000"/>
            </a:spcAft>
            <a:buChar char="•"/>
          </a:pPr>
          <a:r>
            <a:rPr lang="en-US" sz="1400" b="0" i="0" kern="1200" dirty="0"/>
            <a:t> This could mean </a:t>
          </a:r>
          <a:r>
            <a:rPr lang="en-US" sz="1400" b="0" i="0" kern="1200" dirty="0">
              <a:hlinkClick xmlns:r="http://schemas.openxmlformats.org/officeDocument/2006/relationships" r:id="rId1"/>
            </a:rPr>
            <a:t>taking a class</a:t>
          </a:r>
          <a:r>
            <a:rPr lang="en-US" sz="1400" b="0" i="0" kern="1200" dirty="0"/>
            <a:t>, </a:t>
          </a:r>
          <a:r>
            <a:rPr lang="en-US" sz="1400" b="0" i="0" kern="1200" dirty="0">
              <a:hlinkClick xmlns:r="http://schemas.openxmlformats.org/officeDocument/2006/relationships" r:id="rId2"/>
            </a:rPr>
            <a:t>finding a mentor</a:t>
          </a:r>
          <a:r>
            <a:rPr lang="en-US" sz="1400" b="0" i="0" kern="1200" dirty="0"/>
            <a:t> to help, reading books, or setting a small goal that forces you to develop this skill. </a:t>
          </a:r>
          <a:endParaRPr lang="ar-EG" sz="1400" kern="1200" dirty="0"/>
        </a:p>
      </dsp:txBody>
      <dsp:txXfrm rot="-5400000">
        <a:off x="2426848" y="3258401"/>
        <a:ext cx="4257603" cy="1049833"/>
      </dsp:txXfrm>
    </dsp:sp>
    <dsp:sp modelId="{59B603B5-4D33-4BA1-9DB7-A8C7C4B7A846}">
      <dsp:nvSpPr>
        <dsp:cNvPr id="0" name=""/>
        <dsp:cNvSpPr/>
      </dsp:nvSpPr>
      <dsp:spPr>
        <a:xfrm>
          <a:off x="0" y="3056180"/>
          <a:ext cx="2426847" cy="14542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i="0" kern="1200" dirty="0">
              <a:effectLst>
                <a:outerShdw blurRad="38100" dist="38100" dir="2700000" algn="tl">
                  <a:srgbClr val="000000">
                    <a:alpha val="43137"/>
                  </a:srgbClr>
                </a:outerShdw>
              </a:effectLst>
            </a:rPr>
            <a:t>Target specific skills</a:t>
          </a:r>
          <a:endParaRPr lang="ar-EG" sz="2400" kern="1200" dirty="0">
            <a:effectLst>
              <a:outerShdw blurRad="38100" dist="38100" dir="2700000" algn="tl">
                <a:srgbClr val="000000">
                  <a:alpha val="43137"/>
                </a:srgbClr>
              </a:outerShdw>
            </a:effectLst>
          </a:endParaRPr>
        </a:p>
      </dsp:txBody>
      <dsp:txXfrm>
        <a:off x="70992" y="3127172"/>
        <a:ext cx="2284863" cy="13122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D93E3-E03C-4333-8061-381775E53D03}">
      <dsp:nvSpPr>
        <dsp:cNvPr id="0" name=""/>
        <dsp:cNvSpPr/>
      </dsp:nvSpPr>
      <dsp:spPr>
        <a:xfrm rot="5400000">
          <a:off x="-194186" y="257128"/>
          <a:ext cx="1294574" cy="9062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516043"/>
        <a:ext cx="906202" cy="388372"/>
      </dsp:txXfrm>
    </dsp:sp>
    <dsp:sp modelId="{4F5D1891-A981-47F5-B339-33297998DA33}">
      <dsp:nvSpPr>
        <dsp:cNvPr id="0" name=""/>
        <dsp:cNvSpPr/>
      </dsp:nvSpPr>
      <dsp:spPr>
        <a:xfrm rot="5400000">
          <a:off x="2702676" y="-1796474"/>
          <a:ext cx="841473" cy="44344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ctr" defTabSz="933450" rtl="0">
            <a:lnSpc>
              <a:spcPct val="90000"/>
            </a:lnSpc>
            <a:spcBef>
              <a:spcPct val="0"/>
            </a:spcBef>
            <a:spcAft>
              <a:spcPct val="15000"/>
            </a:spcAft>
            <a:buChar char="•"/>
          </a:pPr>
          <a:r>
            <a:rPr lang="en-US" sz="2100" kern="1200" dirty="0"/>
            <a:t>Enhanced creative thinking needed for innovation</a:t>
          </a:r>
          <a:endParaRPr lang="ar-EG" sz="2100" kern="1200" dirty="0"/>
        </a:p>
      </dsp:txBody>
      <dsp:txXfrm rot="-5400000">
        <a:off x="906202" y="41077"/>
        <a:ext cx="4393345" cy="759319"/>
      </dsp:txXfrm>
    </dsp:sp>
    <dsp:sp modelId="{9F7C0A2B-8052-473E-AE62-B977BDBF8801}">
      <dsp:nvSpPr>
        <dsp:cNvPr id="0" name=""/>
        <dsp:cNvSpPr/>
      </dsp:nvSpPr>
      <dsp:spPr>
        <a:xfrm rot="5400000">
          <a:off x="-194186" y="1292872"/>
          <a:ext cx="1294574" cy="906202"/>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endParaRPr lang="ar-EG" sz="2200" kern="1200"/>
        </a:p>
      </dsp:txBody>
      <dsp:txXfrm rot="-5400000">
        <a:off x="0" y="1551787"/>
        <a:ext cx="906202" cy="388372"/>
      </dsp:txXfrm>
    </dsp:sp>
    <dsp:sp modelId="{3DBCBFCE-160B-48F1-91D3-089AAE5514E1}">
      <dsp:nvSpPr>
        <dsp:cNvPr id="0" name=""/>
        <dsp:cNvSpPr/>
      </dsp:nvSpPr>
      <dsp:spPr>
        <a:xfrm rot="5400000">
          <a:off x="2702676" y="-697787"/>
          <a:ext cx="841473" cy="4434422"/>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Promote  employee involvement  and buy-in (commitment) to the company’s success</a:t>
          </a:r>
          <a:endParaRPr lang="ar-EG" sz="2200" kern="1200" dirty="0"/>
        </a:p>
      </dsp:txBody>
      <dsp:txXfrm rot="-5400000">
        <a:off x="906202" y="1139764"/>
        <a:ext cx="4393345" cy="759319"/>
      </dsp:txXfrm>
    </dsp:sp>
    <dsp:sp modelId="{5CAFFC4F-968D-4E57-B2C6-B622179CDE85}">
      <dsp:nvSpPr>
        <dsp:cNvPr id="0" name=""/>
        <dsp:cNvSpPr/>
      </dsp:nvSpPr>
      <dsp:spPr>
        <a:xfrm rot="5400000">
          <a:off x="-194186" y="2388854"/>
          <a:ext cx="1294574" cy="9062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2647769"/>
        <a:ext cx="906202" cy="388372"/>
      </dsp:txXfrm>
    </dsp:sp>
    <dsp:sp modelId="{88F0B41D-7EBF-4D12-9D8B-34CFB4849B9B}">
      <dsp:nvSpPr>
        <dsp:cNvPr id="0" name=""/>
        <dsp:cNvSpPr/>
      </dsp:nvSpPr>
      <dsp:spPr>
        <a:xfrm rot="5400000">
          <a:off x="2702676" y="398193"/>
          <a:ext cx="841473" cy="443442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ctr" defTabSz="933450" rtl="0">
            <a:lnSpc>
              <a:spcPct val="90000"/>
            </a:lnSpc>
            <a:spcBef>
              <a:spcPct val="0"/>
            </a:spcBef>
            <a:spcAft>
              <a:spcPct val="15000"/>
            </a:spcAft>
            <a:buChar char="•"/>
          </a:pPr>
          <a:r>
            <a:rPr lang="en-US" sz="2100" kern="1200" dirty="0"/>
            <a:t>A team generates results that are greater than those that could be produced by its individual members</a:t>
          </a:r>
          <a:endParaRPr lang="ar-EG" sz="2100" kern="1200" dirty="0"/>
        </a:p>
      </dsp:txBody>
      <dsp:txXfrm rot="-5400000">
        <a:off x="906202" y="2235745"/>
        <a:ext cx="4393345" cy="7593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D93E3-E03C-4333-8061-381775E53D03}">
      <dsp:nvSpPr>
        <dsp:cNvPr id="0" name=""/>
        <dsp:cNvSpPr/>
      </dsp:nvSpPr>
      <dsp:spPr>
        <a:xfrm rot="5400000">
          <a:off x="-194376" y="195377"/>
          <a:ext cx="1295840" cy="907088"/>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454545"/>
        <a:ext cx="907088" cy="388752"/>
      </dsp:txXfrm>
    </dsp:sp>
    <dsp:sp modelId="{4F5D1891-A981-47F5-B339-33297998DA33}">
      <dsp:nvSpPr>
        <dsp:cNvPr id="0" name=""/>
        <dsp:cNvSpPr/>
      </dsp:nvSpPr>
      <dsp:spPr>
        <a:xfrm rot="5400000">
          <a:off x="2732526" y="-1794290"/>
          <a:ext cx="842296" cy="4493171"/>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Improved professional and personal skills</a:t>
          </a:r>
          <a:endParaRPr lang="ar-EG" sz="2200" kern="1200" dirty="0"/>
        </a:p>
      </dsp:txBody>
      <dsp:txXfrm rot="-5400000">
        <a:off x="907089" y="72265"/>
        <a:ext cx="4452053" cy="760060"/>
      </dsp:txXfrm>
    </dsp:sp>
    <dsp:sp modelId="{9F7C0A2B-8052-473E-AE62-B977BDBF8801}">
      <dsp:nvSpPr>
        <dsp:cNvPr id="0" name=""/>
        <dsp:cNvSpPr/>
      </dsp:nvSpPr>
      <dsp:spPr>
        <a:xfrm rot="5400000">
          <a:off x="-194376" y="1292429"/>
          <a:ext cx="1295840" cy="90708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1551597"/>
        <a:ext cx="907088" cy="388752"/>
      </dsp:txXfrm>
    </dsp:sp>
    <dsp:sp modelId="{3DBCBFCE-160B-48F1-91D3-089AAE5514E1}">
      <dsp:nvSpPr>
        <dsp:cNvPr id="0" name=""/>
        <dsp:cNvSpPr/>
      </dsp:nvSpPr>
      <dsp:spPr>
        <a:xfrm rot="5400000">
          <a:off x="2732526" y="-727383"/>
          <a:ext cx="842296" cy="44931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dirty="0"/>
            <a:t>Better understanding of the whole company/system and how it works</a:t>
          </a:r>
          <a:endParaRPr lang="ar-EG" sz="2200" kern="1200" dirty="0"/>
        </a:p>
      </dsp:txBody>
      <dsp:txXfrm rot="-5400000">
        <a:off x="907089" y="1139172"/>
        <a:ext cx="4452053" cy="760060"/>
      </dsp:txXfrm>
    </dsp:sp>
    <dsp:sp modelId="{5CAFFC4F-968D-4E57-B2C6-B622179CDE85}">
      <dsp:nvSpPr>
        <dsp:cNvPr id="0" name=""/>
        <dsp:cNvSpPr/>
      </dsp:nvSpPr>
      <dsp:spPr>
        <a:xfrm rot="5400000">
          <a:off x="-194376" y="2389482"/>
          <a:ext cx="1295840" cy="907088"/>
        </a:xfrm>
        <a:prstGeom prst="chevron">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0">
            <a:lnSpc>
              <a:spcPct val="90000"/>
            </a:lnSpc>
            <a:spcBef>
              <a:spcPct val="0"/>
            </a:spcBef>
            <a:spcAft>
              <a:spcPct val="35000"/>
            </a:spcAft>
            <a:buNone/>
          </a:pPr>
          <a:endParaRPr lang="ar-EG" sz="2500" kern="1200"/>
        </a:p>
      </dsp:txBody>
      <dsp:txXfrm rot="-5400000">
        <a:off x="0" y="2648650"/>
        <a:ext cx="907088" cy="388752"/>
      </dsp:txXfrm>
    </dsp:sp>
    <dsp:sp modelId="{88F0B41D-7EBF-4D12-9D8B-34CFB4849B9B}">
      <dsp:nvSpPr>
        <dsp:cNvPr id="0" name=""/>
        <dsp:cNvSpPr/>
      </dsp:nvSpPr>
      <dsp:spPr>
        <a:xfrm rot="5400000">
          <a:off x="2732526" y="369668"/>
          <a:ext cx="842296" cy="4493171"/>
        </a:xfrm>
        <a:prstGeom prst="round2SameRect">
          <a:avLst/>
        </a:prstGeom>
        <a:solidFill>
          <a:schemeClr val="bg1">
            <a:lumMod val="8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ctr" defTabSz="977900" rtl="0">
            <a:lnSpc>
              <a:spcPct val="90000"/>
            </a:lnSpc>
            <a:spcBef>
              <a:spcPct val="0"/>
            </a:spcBef>
            <a:spcAft>
              <a:spcPct val="15000"/>
            </a:spcAft>
            <a:buChar char="•"/>
          </a:pPr>
          <a:r>
            <a:rPr lang="en-US" sz="2200" kern="1200"/>
            <a:t>Preparation for upward professional growth (promotion</a:t>
          </a:r>
          <a:endParaRPr lang="ar-EG" sz="2200" kern="1200" dirty="0"/>
        </a:p>
      </dsp:txBody>
      <dsp:txXfrm rot="-5400000">
        <a:off x="907089" y="2236223"/>
        <a:ext cx="4452053" cy="7600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68504-23F9-440C-A230-929F04CCCC0A}">
      <dsp:nvSpPr>
        <dsp:cNvPr id="0" name=""/>
        <dsp:cNvSpPr/>
      </dsp:nvSpPr>
      <dsp:spPr>
        <a:xfrm rot="5400000">
          <a:off x="-123433" y="12591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endParaRPr lang="ar-EG" sz="1600" kern="1200"/>
        </a:p>
      </dsp:txBody>
      <dsp:txXfrm rot="-5400000">
        <a:off x="1" y="290494"/>
        <a:ext cx="576024" cy="246868"/>
      </dsp:txXfrm>
    </dsp:sp>
    <dsp:sp modelId="{9C2CFA7B-9150-4A2B-A5FF-16E11A9CD75C}">
      <dsp:nvSpPr>
        <dsp:cNvPr id="0" name=""/>
        <dsp:cNvSpPr/>
      </dsp:nvSpPr>
      <dsp:spPr>
        <a:xfrm rot="5400000">
          <a:off x="5094954" y="-4516447"/>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Team decision-making takes longer</a:t>
          </a:r>
          <a:endParaRPr lang="ar-EG" sz="2200" kern="1200" dirty="0"/>
        </a:p>
      </dsp:txBody>
      <dsp:txXfrm rot="-5400000">
        <a:off x="576024" y="28594"/>
        <a:ext cx="9546629" cy="482657"/>
      </dsp:txXfrm>
    </dsp:sp>
    <dsp:sp modelId="{86F40C90-9384-4E53-B529-05D79FCE9CD7}">
      <dsp:nvSpPr>
        <dsp:cNvPr id="0" name=""/>
        <dsp:cNvSpPr/>
      </dsp:nvSpPr>
      <dsp:spPr>
        <a:xfrm rot="5400000">
          <a:off x="-123433" y="84967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endParaRPr lang="ar-EG" sz="1600" kern="1200" dirty="0"/>
        </a:p>
      </dsp:txBody>
      <dsp:txXfrm rot="-5400000">
        <a:off x="1" y="1014254"/>
        <a:ext cx="576024" cy="246868"/>
      </dsp:txXfrm>
    </dsp:sp>
    <dsp:sp modelId="{A1D9DD66-F9C9-4D38-B69E-61D7FC1B40DC}">
      <dsp:nvSpPr>
        <dsp:cNvPr id="0" name=""/>
        <dsp:cNvSpPr/>
      </dsp:nvSpPr>
      <dsp:spPr>
        <a:xfrm rot="5400000">
          <a:off x="5094954" y="-3792687"/>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Team effort can be wasted effort.</a:t>
          </a:r>
          <a:endParaRPr lang="ar-EG" sz="2200" kern="1200" dirty="0"/>
        </a:p>
      </dsp:txBody>
      <dsp:txXfrm rot="-5400000">
        <a:off x="576024" y="752354"/>
        <a:ext cx="9546629" cy="482657"/>
      </dsp:txXfrm>
    </dsp:sp>
    <dsp:sp modelId="{713586B8-0422-4367-BEDA-EE228BCEBBA4}">
      <dsp:nvSpPr>
        <dsp:cNvPr id="0" name=""/>
        <dsp:cNvSpPr/>
      </dsp:nvSpPr>
      <dsp:spPr>
        <a:xfrm rot="5400000">
          <a:off x="-123433" y="157343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endParaRPr lang="ar-EG" sz="1600" kern="1200" dirty="0"/>
        </a:p>
      </dsp:txBody>
      <dsp:txXfrm rot="-5400000">
        <a:off x="1" y="1738014"/>
        <a:ext cx="576024" cy="246868"/>
      </dsp:txXfrm>
    </dsp:sp>
    <dsp:sp modelId="{4EFBAFCF-9E13-442B-8BE5-DDABFADCBCAF}">
      <dsp:nvSpPr>
        <dsp:cNvPr id="0" name=""/>
        <dsp:cNvSpPr/>
      </dsp:nvSpPr>
      <dsp:spPr>
        <a:xfrm rot="5400000">
          <a:off x="5094954" y="-3068927"/>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The team's success may hang on the work of the least effective team member. </a:t>
          </a:r>
          <a:endParaRPr lang="ar-EG" sz="2200" kern="1200" dirty="0"/>
        </a:p>
      </dsp:txBody>
      <dsp:txXfrm rot="-5400000">
        <a:off x="576024" y="1476114"/>
        <a:ext cx="9546629" cy="482657"/>
      </dsp:txXfrm>
    </dsp:sp>
    <dsp:sp modelId="{9A9F70ED-E879-40BD-B534-6C8872079638}">
      <dsp:nvSpPr>
        <dsp:cNvPr id="0" name=""/>
        <dsp:cNvSpPr/>
      </dsp:nvSpPr>
      <dsp:spPr>
        <a:xfrm rot="5400000">
          <a:off x="-123433" y="229719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2461774"/>
        <a:ext cx="576024" cy="246868"/>
      </dsp:txXfrm>
    </dsp:sp>
    <dsp:sp modelId="{CF51B7A8-ECF6-4A05-83B8-2DB11320ED91}">
      <dsp:nvSpPr>
        <dsp:cNvPr id="0" name=""/>
        <dsp:cNvSpPr/>
      </dsp:nvSpPr>
      <dsp:spPr>
        <a:xfrm rot="5400000">
          <a:off x="5094954" y="-2345167"/>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A team might gain momentum in the wrong direction.</a:t>
          </a:r>
          <a:endParaRPr lang="ar-EG" sz="2200" kern="1200" dirty="0"/>
        </a:p>
      </dsp:txBody>
      <dsp:txXfrm rot="-5400000">
        <a:off x="576024" y="2199874"/>
        <a:ext cx="9546629" cy="482657"/>
      </dsp:txXfrm>
    </dsp:sp>
    <dsp:sp modelId="{3AEB5EB5-22D6-4A9B-A6DA-6BF0F2032814}">
      <dsp:nvSpPr>
        <dsp:cNvPr id="0" name=""/>
        <dsp:cNvSpPr/>
      </dsp:nvSpPr>
      <dsp:spPr>
        <a:xfrm rot="5400000">
          <a:off x="-123433" y="302095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3185534"/>
        <a:ext cx="576024" cy="246868"/>
      </dsp:txXfrm>
    </dsp:sp>
    <dsp:sp modelId="{5F397F8D-37B6-4E02-BF8B-16CEB8FF6DD2}">
      <dsp:nvSpPr>
        <dsp:cNvPr id="0" name=""/>
        <dsp:cNvSpPr/>
      </dsp:nvSpPr>
      <dsp:spPr>
        <a:xfrm rot="5400000">
          <a:off x="5094954" y="-1621408"/>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Team members may be reluctant to tell other about their unsatisfactory work. </a:t>
          </a:r>
          <a:endParaRPr lang="ar-EG" sz="2200" kern="1200" dirty="0"/>
        </a:p>
      </dsp:txBody>
      <dsp:txXfrm rot="-5400000">
        <a:off x="576024" y="2923633"/>
        <a:ext cx="9546629" cy="482657"/>
      </dsp:txXfrm>
    </dsp:sp>
    <dsp:sp modelId="{D475BD8C-81D3-4E75-B12B-C075CF56D279}">
      <dsp:nvSpPr>
        <dsp:cNvPr id="0" name=""/>
        <dsp:cNvSpPr/>
      </dsp:nvSpPr>
      <dsp:spPr>
        <a:xfrm rot="5400000">
          <a:off x="-123433" y="3744716"/>
          <a:ext cx="822892" cy="57602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3909294"/>
        <a:ext cx="576024" cy="246868"/>
      </dsp:txXfrm>
    </dsp:sp>
    <dsp:sp modelId="{7758D160-DC9D-4874-9F6A-464A754C1E9C}">
      <dsp:nvSpPr>
        <dsp:cNvPr id="0" name=""/>
        <dsp:cNvSpPr/>
      </dsp:nvSpPr>
      <dsp:spPr>
        <a:xfrm rot="5400000">
          <a:off x="5094954" y="-897648"/>
          <a:ext cx="534879" cy="957274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l" defTabSz="977900" rtl="0">
            <a:lnSpc>
              <a:spcPct val="90000"/>
            </a:lnSpc>
            <a:spcBef>
              <a:spcPct val="0"/>
            </a:spcBef>
            <a:spcAft>
              <a:spcPct val="15000"/>
            </a:spcAft>
            <a:buChar char="•"/>
          </a:pPr>
          <a:r>
            <a:rPr lang="en-US" altLang="ar-EG" sz="2200" kern="1200" dirty="0"/>
            <a:t>Lost motivation for lack of individual recognition </a:t>
          </a:r>
          <a:endParaRPr lang="ar-EG" sz="2200" kern="1200" dirty="0"/>
        </a:p>
      </dsp:txBody>
      <dsp:txXfrm rot="-5400000">
        <a:off x="576024" y="3647393"/>
        <a:ext cx="9546629" cy="48265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EF5C8-EE29-4242-8AD5-547B68EB6272}">
      <dsp:nvSpPr>
        <dsp:cNvPr id="0" name=""/>
        <dsp:cNvSpPr/>
      </dsp:nvSpPr>
      <dsp:spPr>
        <a:xfrm>
          <a:off x="-4060097" y="-623189"/>
          <a:ext cx="4838179" cy="4838179"/>
        </a:xfrm>
        <a:prstGeom prst="blockArc">
          <a:avLst>
            <a:gd name="adj1" fmla="val 18900000"/>
            <a:gd name="adj2" fmla="val 2700000"/>
            <a:gd name="adj3" fmla="val 44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39D0CC-D863-4196-A7BD-878CF30E524A}">
      <dsp:nvSpPr>
        <dsp:cNvPr id="0" name=""/>
        <dsp:cNvSpPr/>
      </dsp:nvSpPr>
      <dsp:spPr>
        <a:xfrm>
          <a:off x="500380" y="359180"/>
          <a:ext cx="10155079" cy="718360"/>
        </a:xfrm>
        <a:prstGeom prst="rect">
          <a:avLst/>
        </a:prstGeom>
        <a:solidFill>
          <a:schemeClr val="bg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0198" tIns="63500" rIns="63500" bIns="63500" numCol="1" spcCol="1270" anchor="ctr" anchorCtr="0">
          <a:noAutofit/>
        </a:bodyPr>
        <a:lstStyle/>
        <a:p>
          <a:pPr marL="0" lvl="0" indent="0" algn="ctr" defTabSz="1111250" rtl="1">
            <a:lnSpc>
              <a:spcPct val="90000"/>
            </a:lnSpc>
            <a:spcBef>
              <a:spcPct val="0"/>
            </a:spcBef>
            <a:spcAft>
              <a:spcPct val="35000"/>
            </a:spcAft>
            <a:buNone/>
          </a:pPr>
          <a:r>
            <a:rPr lang="en-US" sz="2500" b="1" kern="1200" dirty="0">
              <a:solidFill>
                <a:schemeClr val="tx1"/>
              </a:solidFill>
            </a:rPr>
            <a:t>The team may be dismissed</a:t>
          </a:r>
          <a:endParaRPr lang="ar-EG" sz="2500" b="1" kern="1200" dirty="0">
            <a:solidFill>
              <a:schemeClr val="tx1"/>
            </a:solidFill>
          </a:endParaRPr>
        </a:p>
      </dsp:txBody>
      <dsp:txXfrm>
        <a:off x="500380" y="359180"/>
        <a:ext cx="10155079" cy="718360"/>
      </dsp:txXfrm>
    </dsp:sp>
    <dsp:sp modelId="{2AD89BF5-3792-4FC4-A6C4-1B4C05293A51}">
      <dsp:nvSpPr>
        <dsp:cNvPr id="0" name=""/>
        <dsp:cNvSpPr/>
      </dsp:nvSpPr>
      <dsp:spPr>
        <a:xfrm>
          <a:off x="51405" y="269385"/>
          <a:ext cx="897950" cy="897950"/>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088FA3-FF3C-48D7-B1FB-0C3B8B37E16E}">
      <dsp:nvSpPr>
        <dsp:cNvPr id="0" name=""/>
        <dsp:cNvSpPr/>
      </dsp:nvSpPr>
      <dsp:spPr>
        <a:xfrm>
          <a:off x="761503" y="1436720"/>
          <a:ext cx="9893955" cy="718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0198" tIns="63500" rIns="63500" bIns="63500" numCol="1" spcCol="1270" anchor="ctr" anchorCtr="0">
          <a:noAutofit/>
        </a:bodyPr>
        <a:lstStyle/>
        <a:p>
          <a:pPr marL="0" lvl="0" indent="0" algn="ctr" defTabSz="1111250" rtl="0">
            <a:lnSpc>
              <a:spcPct val="90000"/>
            </a:lnSpc>
            <a:spcBef>
              <a:spcPct val="0"/>
            </a:spcBef>
            <a:spcAft>
              <a:spcPct val="35000"/>
            </a:spcAft>
            <a:buNone/>
          </a:pPr>
          <a:r>
            <a:rPr lang="en-US" sz="2500" b="1" kern="1200" dirty="0">
              <a:solidFill>
                <a:schemeClr val="bg1"/>
              </a:solidFill>
            </a:rPr>
            <a:t>The team may be assigned a new project, or</a:t>
          </a:r>
          <a:endParaRPr lang="ar-EG" sz="2500" b="1" kern="1200" dirty="0">
            <a:solidFill>
              <a:schemeClr val="bg1"/>
            </a:solidFill>
          </a:endParaRPr>
        </a:p>
      </dsp:txBody>
      <dsp:txXfrm>
        <a:off x="761503" y="1436720"/>
        <a:ext cx="9893955" cy="718360"/>
      </dsp:txXfrm>
    </dsp:sp>
    <dsp:sp modelId="{55159BD1-564C-4E30-832C-83C1FB7059A6}">
      <dsp:nvSpPr>
        <dsp:cNvPr id="0" name=""/>
        <dsp:cNvSpPr/>
      </dsp:nvSpPr>
      <dsp:spPr>
        <a:xfrm>
          <a:off x="312528" y="1346925"/>
          <a:ext cx="897950" cy="897950"/>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D6D8A3-D818-4F5A-9FB6-9BEAE5F80950}">
      <dsp:nvSpPr>
        <dsp:cNvPr id="0" name=""/>
        <dsp:cNvSpPr/>
      </dsp:nvSpPr>
      <dsp:spPr>
        <a:xfrm>
          <a:off x="500380" y="2514260"/>
          <a:ext cx="10155079" cy="718360"/>
        </a:xfrm>
        <a:prstGeom prst="rect">
          <a:avLst/>
        </a:prstGeom>
        <a:solidFill>
          <a:schemeClr val="bg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0198" tIns="63500" rIns="63500" bIns="63500" numCol="1" spcCol="1270" anchor="ctr" anchorCtr="0">
          <a:noAutofit/>
        </a:bodyPr>
        <a:lstStyle/>
        <a:p>
          <a:pPr marL="0" lvl="0" indent="0" algn="ctr" defTabSz="1111250" rtl="0">
            <a:lnSpc>
              <a:spcPct val="90000"/>
            </a:lnSpc>
            <a:spcBef>
              <a:spcPct val="0"/>
            </a:spcBef>
            <a:spcAft>
              <a:spcPct val="35000"/>
            </a:spcAft>
            <a:buNone/>
          </a:pPr>
          <a:r>
            <a:rPr lang="en-US" sz="2500" b="1" kern="1200" dirty="0">
              <a:solidFill>
                <a:schemeClr val="tx1"/>
              </a:solidFill>
            </a:rPr>
            <a:t>Some members may leave the team and new members join for a new project.</a:t>
          </a:r>
          <a:endParaRPr lang="ar-EG" sz="2500" b="1" kern="1200" dirty="0">
            <a:solidFill>
              <a:schemeClr val="tx1"/>
            </a:solidFill>
          </a:endParaRPr>
        </a:p>
      </dsp:txBody>
      <dsp:txXfrm>
        <a:off x="500380" y="2514260"/>
        <a:ext cx="10155079" cy="718360"/>
      </dsp:txXfrm>
    </dsp:sp>
    <dsp:sp modelId="{E100D72D-81E6-4989-950A-94CCE9339D22}">
      <dsp:nvSpPr>
        <dsp:cNvPr id="0" name=""/>
        <dsp:cNvSpPr/>
      </dsp:nvSpPr>
      <dsp:spPr>
        <a:xfrm>
          <a:off x="51405" y="2424465"/>
          <a:ext cx="897950" cy="897950"/>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67EF43-C65A-4CB3-8160-96603064686C}">
      <dsp:nvSpPr>
        <dsp:cNvPr id="0" name=""/>
        <dsp:cNvSpPr/>
      </dsp:nvSpPr>
      <dsp:spPr>
        <a:xfrm>
          <a:off x="0" y="0"/>
          <a:ext cx="7133752"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chemeClr val="tx1"/>
              </a:solidFill>
            </a:rPr>
            <a:t>Greatness starts with superb people.</a:t>
          </a:r>
          <a:endParaRPr lang="ar-EG" sz="2400" b="1" kern="1200" dirty="0">
            <a:solidFill>
              <a:schemeClr val="tx1"/>
            </a:solidFill>
          </a:endParaRPr>
        </a:p>
      </dsp:txBody>
      <dsp:txXfrm>
        <a:off x="20957" y="20957"/>
        <a:ext cx="6277922" cy="673616"/>
      </dsp:txXfrm>
    </dsp:sp>
    <dsp:sp modelId="{85F43CE5-81FB-46B7-B889-9D5D48EAAC8B}">
      <dsp:nvSpPr>
        <dsp:cNvPr id="0" name=""/>
        <dsp:cNvSpPr/>
      </dsp:nvSpPr>
      <dsp:spPr>
        <a:xfrm>
          <a:off x="532715" y="814909"/>
          <a:ext cx="7133752"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rgbClr val="C00000"/>
              </a:solidFill>
            </a:rPr>
            <a:t>Great Groups and great leaders create each other.</a:t>
          </a:r>
          <a:endParaRPr lang="ar-EG" sz="2400" b="1" kern="1200" dirty="0">
            <a:solidFill>
              <a:srgbClr val="C00000"/>
            </a:solidFill>
          </a:endParaRPr>
        </a:p>
      </dsp:txBody>
      <dsp:txXfrm>
        <a:off x="553672" y="835866"/>
        <a:ext cx="6094027" cy="673616"/>
      </dsp:txXfrm>
    </dsp:sp>
    <dsp:sp modelId="{0408ECFA-9E8C-4D14-8F12-3A2871C5B199}">
      <dsp:nvSpPr>
        <dsp:cNvPr id="0" name=""/>
        <dsp:cNvSpPr/>
      </dsp:nvSpPr>
      <dsp:spPr>
        <a:xfrm>
          <a:off x="1065430" y="1629819"/>
          <a:ext cx="7133752"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altLang="ar-EG" sz="2400" b="1" kern="1200" dirty="0">
              <a:solidFill>
                <a:schemeClr val="tx1"/>
              </a:solidFill>
            </a:rPr>
            <a:t>Every Great Group has a strong leader</a:t>
          </a:r>
          <a:endParaRPr lang="ar-EG" sz="2400" b="1" kern="1200" dirty="0">
            <a:solidFill>
              <a:schemeClr val="tx1"/>
            </a:solidFill>
          </a:endParaRPr>
        </a:p>
      </dsp:txBody>
      <dsp:txXfrm>
        <a:off x="1086387" y="1650776"/>
        <a:ext cx="6094027" cy="673616"/>
      </dsp:txXfrm>
    </dsp:sp>
    <dsp:sp modelId="{148731A0-08FE-4184-A609-C66FF0A72221}">
      <dsp:nvSpPr>
        <dsp:cNvPr id="0" name=""/>
        <dsp:cNvSpPr/>
      </dsp:nvSpPr>
      <dsp:spPr>
        <a:xfrm>
          <a:off x="1598145" y="2444728"/>
          <a:ext cx="7133752"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altLang="ar-EG" sz="2400" b="1" kern="1200" dirty="0">
              <a:solidFill>
                <a:srgbClr val="C00000"/>
              </a:solidFill>
            </a:rPr>
            <a:t>Leaders of Great Groups love talent and know where to find it.</a:t>
          </a:r>
          <a:endParaRPr lang="ar-EG" sz="2400" b="1" kern="1200" dirty="0">
            <a:solidFill>
              <a:srgbClr val="C00000"/>
            </a:solidFill>
          </a:endParaRPr>
        </a:p>
      </dsp:txBody>
      <dsp:txXfrm>
        <a:off x="1619102" y="2465685"/>
        <a:ext cx="6094027" cy="673616"/>
      </dsp:txXfrm>
    </dsp:sp>
    <dsp:sp modelId="{EA4BD457-F1C6-4FD0-8864-2F5C452A6E5F}">
      <dsp:nvSpPr>
        <dsp:cNvPr id="0" name=""/>
        <dsp:cNvSpPr/>
      </dsp:nvSpPr>
      <dsp:spPr>
        <a:xfrm>
          <a:off x="2130860" y="3259638"/>
          <a:ext cx="7133752" cy="715530"/>
        </a:xfrm>
        <a:prstGeom prst="roundRect">
          <a:avLst>
            <a:gd name="adj" fmla="val 100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altLang="ar-EG" sz="2400" b="1" kern="1200" dirty="0">
              <a:solidFill>
                <a:schemeClr val="tx1"/>
              </a:solidFill>
            </a:rPr>
            <a:t>Great Groups are full of talented people who can work together.</a:t>
          </a:r>
          <a:endParaRPr lang="ar-EG" sz="2400" b="1" kern="1200" dirty="0">
            <a:solidFill>
              <a:schemeClr val="tx1"/>
            </a:solidFill>
          </a:endParaRPr>
        </a:p>
      </dsp:txBody>
      <dsp:txXfrm>
        <a:off x="2151817" y="3280595"/>
        <a:ext cx="6094027" cy="673616"/>
      </dsp:txXfrm>
    </dsp:sp>
    <dsp:sp modelId="{93499A7C-CBB7-4324-B0F9-6B2B2D37C1EF}">
      <dsp:nvSpPr>
        <dsp:cNvPr id="0" name=""/>
        <dsp:cNvSpPr/>
      </dsp:nvSpPr>
      <dsp:spPr>
        <a:xfrm>
          <a:off x="6668657" y="522734"/>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6773303" y="522734"/>
        <a:ext cx="255802" cy="349983"/>
      </dsp:txXfrm>
    </dsp:sp>
    <dsp:sp modelId="{684FE0AF-2F76-417A-A395-D34A707C3A51}">
      <dsp:nvSpPr>
        <dsp:cNvPr id="0" name=""/>
        <dsp:cNvSpPr/>
      </dsp:nvSpPr>
      <dsp:spPr>
        <a:xfrm>
          <a:off x="7201372" y="1337644"/>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7306018" y="1337644"/>
        <a:ext cx="255802" cy="349983"/>
      </dsp:txXfrm>
    </dsp:sp>
    <dsp:sp modelId="{29FA4B19-39DA-434E-84A4-795894B953B1}">
      <dsp:nvSpPr>
        <dsp:cNvPr id="0" name=""/>
        <dsp:cNvSpPr/>
      </dsp:nvSpPr>
      <dsp:spPr>
        <a:xfrm>
          <a:off x="7734087" y="2140628"/>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7838733" y="2140628"/>
        <a:ext cx="255802" cy="349983"/>
      </dsp:txXfrm>
    </dsp:sp>
    <dsp:sp modelId="{BE7D29D2-A72E-44FD-B4D2-252D94F7C885}">
      <dsp:nvSpPr>
        <dsp:cNvPr id="0" name=""/>
        <dsp:cNvSpPr/>
      </dsp:nvSpPr>
      <dsp:spPr>
        <a:xfrm>
          <a:off x="8266802" y="2963488"/>
          <a:ext cx="465094" cy="465094"/>
        </a:xfrm>
        <a:prstGeom prst="downArrow">
          <a:avLst>
            <a:gd name="adj1" fmla="val 55000"/>
            <a:gd name="adj2" fmla="val 45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8371448" y="2963488"/>
        <a:ext cx="255802" cy="349983"/>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E8119-72E0-E151-6646-6E521559B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32E1B8-9CE5-0082-E6A2-64493657B1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CF585-C29F-BEB0-1946-2F4A64B61FF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14FE146-3A4E-9C3C-AEAA-DFF339AEE73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87226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0EC69-8170-4CA4-8960-659697720F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2BD930-C592-A6CE-0A61-54C8CC5934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51681-4A02-9323-667D-B50AC29F27F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2CA91A2-8A1D-4E60-24BB-0B9D95CE8BD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51398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324AD-C6C6-63D9-C58D-1CB288DDF9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D8B01-59A1-A087-698D-034664417F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2E1A63-442A-03FA-0B2E-D1828EAC81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3617AD-BFB9-64EF-9F02-252B7B2B58A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2783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F789D-F9F0-4711-4684-009E717BA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731E0-5ED5-AF0B-0163-B835C416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AE1082-C0F2-AF2A-8507-315240F88EB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1BA5E2-9FD1-D418-F6D9-7ECA6905AB3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8354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3FAFE-37C6-3EC3-F8D6-AAEA101D2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979E8F-0A7F-EE9C-5AE8-BB00CBB23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713DAF-64B8-6102-FA22-8E1F003B5B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6D06769-7D0F-C332-CFC6-F82207B3C487}"/>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46580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9609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hyperlink" Target="http://www.leader360.com/coach/quotes_vision.html" TargetMode="External"/><Relationship Id="rId3" Type="http://schemas.openxmlformats.org/officeDocument/2006/relationships/image" Target="../media/image7.jpeg"/><Relationship Id="rId7" Type="http://schemas.openxmlformats.org/officeDocument/2006/relationships/hyperlink" Target="http://www.1000ventures.com/business_guide/crosscuttings/leadership_attributes_are-know-do.html" TargetMode="Externa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hyperlink" Target="http://www.1000ventures.com/products/sl_smart_leader.html" TargetMode="External"/><Relationship Id="rId5" Type="http://schemas.openxmlformats.org/officeDocument/2006/relationships/image" Target="../media/image21.png"/><Relationship Id="rId4" Type="http://schemas.openxmlformats.org/officeDocument/2006/relationships/image" Target="../media/image5.png"/><Relationship Id="rId9" Type="http://schemas.openxmlformats.org/officeDocument/2006/relationships/hyperlink" Target="http://www.1000ventures.com/products/bec_mc_skills-soft.html"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2.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weforum.org/agenda/2023/05/future-of-jobs-2023-skills/" TargetMode="External"/><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25.jpe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4894" y="2234188"/>
            <a:ext cx="5203246" cy="2042354"/>
          </a:xfrm>
          <a:prstGeom prst="rect">
            <a:avLst/>
          </a:prstGeom>
          <a:noFill/>
        </p:spPr>
        <p:txBody>
          <a:bodyPr wrap="square" rtlCol="0">
            <a:spAutoFit/>
          </a:bodyPr>
          <a:lstStyle/>
          <a:p>
            <a:pPr marR="0" lvl="0" algn="ctr" rtl="0">
              <a:lnSpc>
                <a:spcPct val="107000"/>
              </a:lnSpc>
              <a:spcBef>
                <a:spcPts val="0"/>
              </a:spcBef>
              <a:spcAft>
                <a:spcPts val="0"/>
              </a:spcAft>
              <a:buSzPts val="1000"/>
              <a:tabLst>
                <a:tab pos="457200" algn="l"/>
              </a:tabLst>
            </a:pPr>
            <a:r>
              <a:rPr lang="en-US" sz="2400" b="1"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The Negotiation and Influencing Skills</a:t>
            </a:r>
          </a:p>
          <a:p>
            <a:pPr marR="0" lvl="0" algn="ctr" rtl="0">
              <a:lnSpc>
                <a:spcPct val="107000"/>
              </a:lnSpc>
              <a:spcBef>
                <a:spcPts val="0"/>
              </a:spcBef>
              <a:spcAft>
                <a:spcPts val="0"/>
              </a:spcAft>
              <a:buSzPts val="1000"/>
              <a:tabLst>
                <a:tab pos="457200" algn="l"/>
              </a:tabLst>
            </a:pPr>
            <a:endParaRPr lang="en-US" sz="3200" b="1" dirty="0">
              <a:solidFill>
                <a:srgbClr val="00AEEF"/>
              </a:solidFill>
              <a:latin typeface="Times New Roman" panose="02020603050405020304" pitchFamily="18" charset="0"/>
              <a:ea typeface="Calibri" panose="020F0502020204030204" pitchFamily="34" charset="0"/>
              <a:cs typeface="Arial" panose="020B0604020202020204" pitchFamily="34" charset="0"/>
            </a:endParaRPr>
          </a:p>
          <a:p>
            <a:pPr marR="0" lvl="0" algn="ctr" rtl="0">
              <a:lnSpc>
                <a:spcPct val="107000"/>
              </a:lnSpc>
              <a:spcBef>
                <a:spcPts val="0"/>
              </a:spcBef>
              <a:spcAft>
                <a:spcPts val="0"/>
              </a:spcAft>
              <a:buSzPts val="1000"/>
              <a:tabLst>
                <a:tab pos="457200" algn="l"/>
              </a:tabLst>
            </a:pPr>
            <a:r>
              <a:rPr lang="en-US" sz="3200" b="1" dirty="0">
                <a:solidFill>
                  <a:srgbClr val="00AEEF"/>
                </a:solidFill>
                <a:latin typeface="Times New Roman" panose="02020603050405020304" pitchFamily="18" charset="0"/>
                <a:ea typeface="Calibri" panose="020F0502020204030204" pitchFamily="34" charset="0"/>
                <a:cs typeface="Arial" panose="020B0604020202020204" pitchFamily="34" charset="0"/>
              </a:rPr>
              <a:t>Leadership &amp; Teamwork Skills</a:t>
            </a:r>
            <a:endParaRPr lang="en-US" sz="2400" b="1"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Lec.5</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D988-181A-255C-823E-B41620B5F08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0EF25-B6E3-ACEC-DDD1-EC295B36CB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163A363-1052-CA92-2779-FEB971DF8791}"/>
              </a:ext>
            </a:extLst>
          </p:cNvPr>
          <p:cNvSpPr/>
          <p:nvPr/>
        </p:nvSpPr>
        <p:spPr>
          <a:xfrm>
            <a:off x="1276421" y="1906838"/>
            <a:ext cx="4222539" cy="3108543"/>
          </a:xfrm>
          <a:prstGeom prst="rect">
            <a:avLst/>
          </a:prstGeom>
        </p:spPr>
        <p:txBody>
          <a:bodyPr wrap="square">
            <a:spAutoFit/>
          </a:bodyPr>
          <a:lstStyle/>
          <a:p>
            <a:pPr marL="571500" indent="-571500" algn="just">
              <a:buFont typeface="Arial" panose="020B0604020202020204" pitchFamily="34" charset="0"/>
              <a:buChar char="•"/>
            </a:pPr>
            <a:r>
              <a:rPr lang="en-US" sz="2800" b="1" dirty="0"/>
              <a:t>Understand the importance of leadership and teamwork during the negotiation process. </a:t>
            </a:r>
            <a:endParaRPr lang="ar-EG" sz="2800" u="none" dirty="0"/>
          </a:p>
          <a:p>
            <a:pPr marL="571500" indent="-571500" algn="just">
              <a:buFont typeface="Arial" panose="020B0604020202020204" pitchFamily="34" charset="0"/>
              <a:buChar char="•"/>
            </a:pPr>
            <a:endParaRPr lang="en-US" sz="2800" b="1" dirty="0"/>
          </a:p>
          <a:p>
            <a:pPr marL="571500" indent="-571500" algn="just">
              <a:buFont typeface="Arial" panose="020B0604020202020204" pitchFamily="34" charset="0"/>
              <a:buChar char="•"/>
            </a:pPr>
            <a:r>
              <a:rPr lang="en-US" sz="2800" b="1" dirty="0"/>
              <a:t>Case studies</a:t>
            </a:r>
          </a:p>
        </p:txBody>
      </p:sp>
      <p:sp>
        <p:nvSpPr>
          <p:cNvPr id="17" name="TextBox 16">
            <a:extLst>
              <a:ext uri="{FF2B5EF4-FFF2-40B4-BE49-F238E27FC236}">
                <a16:creationId xmlns:a16="http://schemas.microsoft.com/office/drawing/2014/main" id="{E4D161F2-7653-337D-C48A-087CA2D10842}"/>
              </a:ext>
            </a:extLst>
          </p:cNvPr>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Our Learning Outcomes</a:t>
            </a:r>
          </a:p>
        </p:txBody>
      </p:sp>
      <p:sp>
        <p:nvSpPr>
          <p:cNvPr id="18" name="Rectangle 17">
            <a:extLst>
              <a:ext uri="{FF2B5EF4-FFF2-40B4-BE49-F238E27FC236}">
                <a16:creationId xmlns:a16="http://schemas.microsoft.com/office/drawing/2014/main" id="{585898D8-BAE8-3255-1CD0-5D6EAD1691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590052C-7648-994F-8037-544D45B55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FDFAB5-46EA-D1B0-A194-A523F4A81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C3D021EF-A84A-893B-1636-47B6A7E2D94C}"/>
              </a:ext>
            </a:extLst>
          </p:cNvPr>
          <p:cNvSpPr>
            <a:spLocks noGrp="1"/>
          </p:cNvSpPr>
          <p:nvPr>
            <p:ph type="pic" sz="quarter" idx="10"/>
          </p:nvPr>
        </p:nvSpPr>
        <p:spPr/>
      </p:sp>
      <p:pic>
        <p:nvPicPr>
          <p:cNvPr id="3" name="Picture 2" descr="Negotiation Skills - Strengthscape">
            <a:extLst>
              <a:ext uri="{FF2B5EF4-FFF2-40B4-BE49-F238E27FC236}">
                <a16:creationId xmlns:a16="http://schemas.microsoft.com/office/drawing/2014/main" id="{67DD3925-0599-931F-1CB5-2F048721C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33451"/>
            <a:ext cx="5032587" cy="249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6901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177;p6">
            <a:extLst>
              <a:ext uri="{FF2B5EF4-FFF2-40B4-BE49-F238E27FC236}">
                <a16:creationId xmlns:a16="http://schemas.microsoft.com/office/drawing/2014/main" id="{6038D1E7-7F76-6D3E-ACE5-D60335A3FB1F}"/>
              </a:ext>
            </a:extLst>
          </p:cNvPr>
          <p:cNvPicPr preferRelativeResize="0"/>
          <p:nvPr/>
        </p:nvPicPr>
        <p:blipFill rotWithShape="1">
          <a:blip r:embed="rId5">
            <a:alphaModFix/>
          </a:blip>
          <a:srcRect b="52027"/>
          <a:stretch/>
        </p:blipFill>
        <p:spPr>
          <a:xfrm>
            <a:off x="6153890" y="4629829"/>
            <a:ext cx="3438983" cy="2228171"/>
          </a:xfrm>
          <a:prstGeom prst="rect">
            <a:avLst/>
          </a:prstGeom>
          <a:noFill/>
          <a:ln>
            <a:noFill/>
          </a:ln>
        </p:spPr>
      </p:pic>
      <p:grpSp>
        <p:nvGrpSpPr>
          <p:cNvPr id="4" name="Google Shape;178;p6">
            <a:extLst>
              <a:ext uri="{FF2B5EF4-FFF2-40B4-BE49-F238E27FC236}">
                <a16:creationId xmlns:a16="http://schemas.microsoft.com/office/drawing/2014/main" id="{4317CA8A-4D2C-6A53-9BC2-E8549E90AED4}"/>
              </a:ext>
            </a:extLst>
          </p:cNvPr>
          <p:cNvGrpSpPr/>
          <p:nvPr/>
        </p:nvGrpSpPr>
        <p:grpSpPr>
          <a:xfrm rot="-814666">
            <a:off x="8763979" y="2653081"/>
            <a:ext cx="3257220" cy="2629642"/>
            <a:chOff x="5285892" y="401228"/>
            <a:chExt cx="3260219" cy="3504844"/>
          </a:xfrm>
        </p:grpSpPr>
        <p:sp>
          <p:nvSpPr>
            <p:cNvPr id="7" name="Google Shape;179;p6">
              <a:extLst>
                <a:ext uri="{FF2B5EF4-FFF2-40B4-BE49-F238E27FC236}">
                  <a16:creationId xmlns:a16="http://schemas.microsoft.com/office/drawing/2014/main" id="{A565BB73-67F9-116D-F027-CFDEC1F0773F}"/>
                </a:ext>
              </a:extLst>
            </p:cNvPr>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9" name="Google Shape;180;p6">
              <a:extLst>
                <a:ext uri="{FF2B5EF4-FFF2-40B4-BE49-F238E27FC236}">
                  <a16:creationId xmlns:a16="http://schemas.microsoft.com/office/drawing/2014/main" id="{2D9D2B53-6183-126A-1AD5-05A2215DFDAC}"/>
                </a:ext>
              </a:extLst>
            </p:cNvPr>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0" name="Google Shape;181;p6">
              <a:extLst>
                <a:ext uri="{FF2B5EF4-FFF2-40B4-BE49-F238E27FC236}">
                  <a16:creationId xmlns:a16="http://schemas.microsoft.com/office/drawing/2014/main" id="{82FAEA3A-B725-D597-775D-80A3CE5C68A9}"/>
                </a:ext>
              </a:extLst>
            </p:cNvPr>
            <p:cNvGrpSpPr/>
            <p:nvPr/>
          </p:nvGrpSpPr>
          <p:grpSpPr>
            <a:xfrm rot="366406">
              <a:off x="5748439" y="401228"/>
              <a:ext cx="2797672" cy="2388760"/>
              <a:chOff x="3187519" y="167874"/>
              <a:chExt cx="2797672" cy="2388760"/>
            </a:xfrm>
          </p:grpSpPr>
          <p:grpSp>
            <p:nvGrpSpPr>
              <p:cNvPr id="12" name="Google Shape;182;p6">
                <a:extLst>
                  <a:ext uri="{FF2B5EF4-FFF2-40B4-BE49-F238E27FC236}">
                    <a16:creationId xmlns:a16="http://schemas.microsoft.com/office/drawing/2014/main" id="{4969E90C-C989-4273-7792-9F9C6F647CBE}"/>
                  </a:ext>
                </a:extLst>
              </p:cNvPr>
              <p:cNvGrpSpPr/>
              <p:nvPr/>
            </p:nvGrpSpPr>
            <p:grpSpPr>
              <a:xfrm>
                <a:off x="3187519" y="167874"/>
                <a:ext cx="2797672" cy="2388760"/>
                <a:chOff x="3187519" y="167874"/>
                <a:chExt cx="2797672" cy="2388760"/>
              </a:xfrm>
            </p:grpSpPr>
            <p:sp>
              <p:nvSpPr>
                <p:cNvPr id="14" name="Google Shape;183;p6">
                  <a:extLst>
                    <a:ext uri="{FF2B5EF4-FFF2-40B4-BE49-F238E27FC236}">
                      <a16:creationId xmlns:a16="http://schemas.microsoft.com/office/drawing/2014/main" id="{ABE5B042-6812-1FBD-5C6A-F0FA973FAB27}"/>
                    </a:ext>
                  </a:extLst>
                </p:cNvPr>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5" name="Google Shape;184;p6">
                  <a:extLst>
                    <a:ext uri="{FF2B5EF4-FFF2-40B4-BE49-F238E27FC236}">
                      <a16:creationId xmlns:a16="http://schemas.microsoft.com/office/drawing/2014/main" id="{E7EF3CAF-3CB1-32C4-0D4C-F75BC8B86778}"/>
                    </a:ext>
                  </a:extLst>
                </p:cNvPr>
                <p:cNvSpPr/>
                <p:nvPr/>
              </p:nvSpPr>
              <p:spPr>
                <a:xfrm rot="574328" flipH="1">
                  <a:off x="3788901" y="375878"/>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sp>
            <p:nvSpPr>
              <p:cNvPr id="13" name="Google Shape;185;p6">
                <a:extLst>
                  <a:ext uri="{FF2B5EF4-FFF2-40B4-BE49-F238E27FC236}">
                    <a16:creationId xmlns:a16="http://schemas.microsoft.com/office/drawing/2014/main" id="{F4A8BCCF-AF31-92FF-38BF-E1D484110755}"/>
                  </a:ext>
                </a:extLst>
              </p:cNvPr>
              <p:cNvSpPr/>
              <p:nvPr/>
            </p:nvSpPr>
            <p:spPr>
              <a:xfrm rot="448260" flipH="1">
                <a:off x="3420006" y="863763"/>
                <a:ext cx="2146884" cy="77934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ea typeface="Impact"/>
                    <a:cs typeface="Impact"/>
                    <a:sym typeface="Impact"/>
                  </a:rPr>
                  <a:t>Teamwork</a:t>
                </a:r>
                <a:endParaRPr sz="3200" b="1" dirty="0">
                  <a:ea typeface="Impact"/>
                  <a:cs typeface="Impact"/>
                  <a:sym typeface="Impact"/>
                </a:endParaRPr>
              </a:p>
            </p:txBody>
          </p:sp>
        </p:grpSp>
        <p:sp>
          <p:nvSpPr>
            <p:cNvPr id="11" name="Google Shape;186;p6">
              <a:extLst>
                <a:ext uri="{FF2B5EF4-FFF2-40B4-BE49-F238E27FC236}">
                  <a16:creationId xmlns:a16="http://schemas.microsoft.com/office/drawing/2014/main" id="{E0E2BF22-235D-6627-51B9-D54AD50C0935}"/>
                </a:ext>
              </a:extLst>
            </p:cNvPr>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6" name="Google Shape;187;p6">
            <a:extLst>
              <a:ext uri="{FF2B5EF4-FFF2-40B4-BE49-F238E27FC236}">
                <a16:creationId xmlns:a16="http://schemas.microsoft.com/office/drawing/2014/main" id="{C6D4DAF8-4AC6-1DE2-6311-8F5B17CACD15}"/>
              </a:ext>
            </a:extLst>
          </p:cNvPr>
          <p:cNvGrpSpPr/>
          <p:nvPr/>
        </p:nvGrpSpPr>
        <p:grpSpPr>
          <a:xfrm rot="695090">
            <a:off x="3862483" y="2190381"/>
            <a:ext cx="3098647" cy="3126445"/>
            <a:chOff x="549907" y="496585"/>
            <a:chExt cx="2840595" cy="3522272"/>
          </a:xfrm>
        </p:grpSpPr>
        <p:sp>
          <p:nvSpPr>
            <p:cNvPr id="17" name="Google Shape;188;p6">
              <a:extLst>
                <a:ext uri="{FF2B5EF4-FFF2-40B4-BE49-F238E27FC236}">
                  <a16:creationId xmlns:a16="http://schemas.microsoft.com/office/drawing/2014/main" id="{93AF0751-2F04-AD65-B4BA-0780F6F6C643}"/>
                </a:ext>
              </a:extLst>
            </p:cNvPr>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 name="Google Shape;189;p6">
              <a:extLst>
                <a:ext uri="{FF2B5EF4-FFF2-40B4-BE49-F238E27FC236}">
                  <a16:creationId xmlns:a16="http://schemas.microsoft.com/office/drawing/2014/main" id="{261BF760-080A-0A5D-4FBE-FBD9D4E7B4F5}"/>
                </a:ext>
              </a:extLst>
            </p:cNvPr>
            <p:cNvGrpSpPr/>
            <p:nvPr/>
          </p:nvGrpSpPr>
          <p:grpSpPr>
            <a:xfrm>
              <a:off x="549907" y="496585"/>
              <a:ext cx="2840595" cy="3522272"/>
              <a:chOff x="929401" y="375602"/>
              <a:chExt cx="2840595" cy="3522272"/>
            </a:xfrm>
          </p:grpSpPr>
          <p:grpSp>
            <p:nvGrpSpPr>
              <p:cNvPr id="19" name="Google Shape;190;p6">
                <a:extLst>
                  <a:ext uri="{FF2B5EF4-FFF2-40B4-BE49-F238E27FC236}">
                    <a16:creationId xmlns:a16="http://schemas.microsoft.com/office/drawing/2014/main" id="{6D193A62-BE4A-0C95-C2A9-E72594F55189}"/>
                  </a:ext>
                </a:extLst>
              </p:cNvPr>
              <p:cNvGrpSpPr/>
              <p:nvPr/>
            </p:nvGrpSpPr>
            <p:grpSpPr>
              <a:xfrm rot="-384563">
                <a:off x="937559" y="375602"/>
                <a:ext cx="2388760" cy="2388760"/>
                <a:chOff x="937154" y="372850"/>
                <a:chExt cx="2388760" cy="2388760"/>
              </a:xfrm>
            </p:grpSpPr>
            <p:grpSp>
              <p:nvGrpSpPr>
                <p:cNvPr id="21" name="Google Shape;191;p6">
                  <a:extLst>
                    <a:ext uri="{FF2B5EF4-FFF2-40B4-BE49-F238E27FC236}">
                      <a16:creationId xmlns:a16="http://schemas.microsoft.com/office/drawing/2014/main" id="{D9932F79-6956-1949-3B13-F85EEA3D6D4F}"/>
                    </a:ext>
                  </a:extLst>
                </p:cNvPr>
                <p:cNvGrpSpPr/>
                <p:nvPr/>
              </p:nvGrpSpPr>
              <p:grpSpPr>
                <a:xfrm>
                  <a:off x="937154" y="372850"/>
                  <a:ext cx="2388760" cy="2388760"/>
                  <a:chOff x="937154" y="372850"/>
                  <a:chExt cx="2388760" cy="2388760"/>
                </a:xfrm>
              </p:grpSpPr>
              <p:sp>
                <p:nvSpPr>
                  <p:cNvPr id="23" name="Google Shape;192;p6">
                    <a:extLst>
                      <a:ext uri="{FF2B5EF4-FFF2-40B4-BE49-F238E27FC236}">
                        <a16:creationId xmlns:a16="http://schemas.microsoft.com/office/drawing/2014/main" id="{2E9E2A08-5920-04C7-E49A-47B32BC5D68E}"/>
                      </a:ext>
                    </a:extLst>
                  </p:cNvPr>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24" name="Google Shape;193;p6">
                    <a:extLst>
                      <a:ext uri="{FF2B5EF4-FFF2-40B4-BE49-F238E27FC236}">
                        <a16:creationId xmlns:a16="http://schemas.microsoft.com/office/drawing/2014/main" id="{AB4C5BA6-1680-E8E2-51A6-B4A2FE3F0D59}"/>
                      </a:ext>
                    </a:extLst>
                  </p:cNvPr>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22" name="Google Shape;194;p6">
                  <a:extLst>
                    <a:ext uri="{FF2B5EF4-FFF2-40B4-BE49-F238E27FC236}">
                      <a16:creationId xmlns:a16="http://schemas.microsoft.com/office/drawing/2014/main" id="{8C824453-181C-67E9-7EE8-E26F4A75B542}"/>
                    </a:ext>
                  </a:extLst>
                </p:cNvPr>
                <p:cNvSpPr/>
                <p:nvPr/>
              </p:nvSpPr>
              <p:spPr>
                <a:xfrm rot="21289473">
                  <a:off x="1052148" y="1052285"/>
                  <a:ext cx="2104586" cy="65876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ea typeface="Impact"/>
                      <a:cs typeface="Impact"/>
                      <a:sym typeface="Impact"/>
                    </a:rPr>
                    <a:t>Leadership</a:t>
                  </a:r>
                  <a:endParaRPr sz="3200" b="1" dirty="0">
                    <a:ea typeface="Impact"/>
                    <a:cs typeface="Impact"/>
                    <a:sym typeface="Impact"/>
                  </a:endParaRPr>
                </a:p>
              </p:txBody>
            </p:sp>
          </p:grpSp>
          <p:sp>
            <p:nvSpPr>
              <p:cNvPr id="20" name="Google Shape;195;p6">
                <a:extLst>
                  <a:ext uri="{FF2B5EF4-FFF2-40B4-BE49-F238E27FC236}">
                    <a16:creationId xmlns:a16="http://schemas.microsoft.com/office/drawing/2014/main" id="{C04D8BEE-71D9-5942-7255-E37BE4A2F960}"/>
                  </a:ext>
                </a:extLst>
              </p:cNvPr>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2BC7C-632B-2B35-7F2F-F46B3359E8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76E49-3E77-C812-F547-F7DE97A8E5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1A654B-395D-EE73-DD18-AF3B58D8514C}"/>
              </a:ext>
            </a:extLst>
          </p:cNvPr>
          <p:cNvSpPr txBox="1"/>
          <p:nvPr/>
        </p:nvSpPr>
        <p:spPr>
          <a:xfrm>
            <a:off x="2513150" y="1019069"/>
            <a:ext cx="5180422" cy="523220"/>
          </a:xfrm>
          <a:prstGeom prst="rect">
            <a:avLst/>
          </a:prstGeom>
          <a:noFill/>
        </p:spPr>
        <p:txBody>
          <a:bodyPr wrap="square" rtlCol="0">
            <a:spAutoFit/>
          </a:bodyPr>
          <a:lstStyle/>
          <a:p>
            <a:r>
              <a:rPr lang="en-US" sz="2800" b="1" dirty="0">
                <a:latin typeface="Alexandria" charset="0"/>
                <a:cs typeface="Alexandria" charset="0"/>
              </a:rPr>
              <a:t>Best Quotes about Leadership</a:t>
            </a:r>
          </a:p>
        </p:txBody>
      </p:sp>
      <p:sp>
        <p:nvSpPr>
          <p:cNvPr id="5" name="Rectangle 4">
            <a:extLst>
              <a:ext uri="{FF2B5EF4-FFF2-40B4-BE49-F238E27FC236}">
                <a16:creationId xmlns:a16="http://schemas.microsoft.com/office/drawing/2014/main" id="{92EF2920-B48E-69C2-0932-00CAC40A30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B77A878-6C66-BEDD-B7B8-502A6A9C29EC}"/>
              </a:ext>
            </a:extLst>
          </p:cNvPr>
          <p:cNvSpPr txBox="1"/>
          <p:nvPr/>
        </p:nvSpPr>
        <p:spPr>
          <a:xfrm>
            <a:off x="874006" y="2547889"/>
            <a:ext cx="4891690" cy="2862322"/>
          </a:xfrm>
          <a:prstGeom prst="rect">
            <a:avLst/>
          </a:prstGeom>
          <a:noFill/>
        </p:spPr>
        <p:txBody>
          <a:bodyPr wrap="square" rtlCol="0">
            <a:spAutoFit/>
          </a:bodyPr>
          <a:lstStyle/>
          <a:p>
            <a:pPr marL="0" indent="0" rtl="0">
              <a:buNone/>
            </a:pPr>
            <a:r>
              <a:rPr lang="en-US" altLang="ar-EG" dirty="0"/>
              <a:t>"A leader is a dealer in hope."</a:t>
            </a:r>
          </a:p>
          <a:p>
            <a:pPr rtl="0">
              <a:buFont typeface="Wingdings" panose="05000000000000000000" pitchFamily="2" charset="2"/>
              <a:buNone/>
            </a:pPr>
            <a:r>
              <a:rPr lang="en-US" altLang="ar-EG" dirty="0"/>
              <a:t>	</a:t>
            </a:r>
            <a:r>
              <a:rPr lang="en-US" altLang="ar-EG" b="1" dirty="0"/>
              <a:t>Napoleon Bonaparte</a:t>
            </a:r>
          </a:p>
          <a:p>
            <a:pPr rtl="0">
              <a:buFont typeface="Wingdings" panose="05000000000000000000" pitchFamily="2" charset="2"/>
              <a:buNone/>
            </a:pPr>
            <a:endParaRPr lang="en-US" altLang="ar-EG" dirty="0"/>
          </a:p>
          <a:p>
            <a:pPr marL="0" indent="0" rtl="0">
              <a:buNone/>
            </a:pPr>
            <a:r>
              <a:rPr lang="en-US" altLang="ar-EG" dirty="0"/>
              <a:t>"A spirited horse, which will try to win the race of his accord, will run even faster if encouraged."</a:t>
            </a:r>
          </a:p>
          <a:p>
            <a:pPr rtl="0">
              <a:buFont typeface="Wingdings" panose="05000000000000000000" pitchFamily="2" charset="2"/>
              <a:buNone/>
            </a:pPr>
            <a:r>
              <a:rPr lang="en-US" altLang="ar-EG" dirty="0"/>
              <a:t>	</a:t>
            </a:r>
            <a:r>
              <a:rPr lang="en-US" altLang="ar-EG" b="1" dirty="0"/>
              <a:t>Ovid, about 9 A.D</a:t>
            </a:r>
            <a:r>
              <a:rPr lang="en-US" altLang="ar-EG" dirty="0"/>
              <a:t>.</a:t>
            </a:r>
          </a:p>
          <a:p>
            <a:pPr rtl="0">
              <a:buFont typeface="Wingdings" panose="05000000000000000000" pitchFamily="2" charset="2"/>
              <a:buNone/>
            </a:pPr>
            <a:endParaRPr lang="en-US" altLang="ar-EG" dirty="0"/>
          </a:p>
          <a:p>
            <a:pPr rtl="0">
              <a:buNone/>
            </a:pPr>
            <a:r>
              <a:rPr lang="en-US" altLang="ar-EG" dirty="0"/>
              <a:t>is the ability to influence others, with or without authority.</a:t>
            </a:r>
          </a:p>
          <a:p>
            <a:pPr rtl="0">
              <a:buNone/>
            </a:pPr>
            <a:r>
              <a:rPr lang="en-US" altLang="ar-EG" dirty="0"/>
              <a:t>	</a:t>
            </a:r>
            <a:r>
              <a:rPr lang="en-US" altLang="ar-EG" b="1" dirty="0"/>
              <a:t>Peter DeLisle</a:t>
            </a:r>
          </a:p>
        </p:txBody>
      </p:sp>
      <p:pic>
        <p:nvPicPr>
          <p:cNvPr id="7" name="Graphic 21">
            <a:extLst>
              <a:ext uri="{FF2B5EF4-FFF2-40B4-BE49-F238E27FC236}">
                <a16:creationId xmlns:a16="http://schemas.microsoft.com/office/drawing/2014/main" id="{DBF0D5CE-BA86-DE40-91A5-FC0D511E85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Half Frame 1">
            <a:extLst>
              <a:ext uri="{FF2B5EF4-FFF2-40B4-BE49-F238E27FC236}">
                <a16:creationId xmlns:a16="http://schemas.microsoft.com/office/drawing/2014/main" id="{27953C34-BE02-8781-4590-86DD643E6AA3}"/>
              </a:ext>
            </a:extLst>
          </p:cNvPr>
          <p:cNvSpPr/>
          <p:nvPr/>
        </p:nvSpPr>
        <p:spPr>
          <a:xfrm>
            <a:off x="7924842" y="4377716"/>
            <a:ext cx="2005336" cy="1036265"/>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Half Frame 3">
            <a:extLst>
              <a:ext uri="{FF2B5EF4-FFF2-40B4-BE49-F238E27FC236}">
                <a16:creationId xmlns:a16="http://schemas.microsoft.com/office/drawing/2014/main" id="{544D457B-8ADF-3801-F86C-A7313D8AE708}"/>
              </a:ext>
            </a:extLst>
          </p:cNvPr>
          <p:cNvSpPr/>
          <p:nvPr/>
        </p:nvSpPr>
        <p:spPr>
          <a:xfrm>
            <a:off x="9410208" y="3140520"/>
            <a:ext cx="2005336" cy="1036265"/>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Picture 4" descr="C:\Users\shark\Desktop\4.png">
            <a:extLst>
              <a:ext uri="{FF2B5EF4-FFF2-40B4-BE49-F238E27FC236}">
                <a16:creationId xmlns:a16="http://schemas.microsoft.com/office/drawing/2014/main" id="{241B3B8C-67C1-BB7F-C30A-AF7F656738F5}"/>
              </a:ext>
            </a:extLst>
          </p:cNvPr>
          <p:cNvPicPr>
            <a:picLocks noChangeAspect="1" noChangeArrowheads="1"/>
          </p:cNvPicPr>
          <p:nvPr/>
        </p:nvPicPr>
        <p:blipFill>
          <a:blip r:embed="rId3"/>
          <a:srcRect/>
          <a:stretch>
            <a:fillRect/>
          </a:stretch>
        </p:blipFill>
        <p:spPr bwMode="auto">
          <a:xfrm rot="5400000">
            <a:off x="7184284" y="2847798"/>
            <a:ext cx="1866002" cy="1494982"/>
          </a:xfrm>
          <a:prstGeom prst="rect">
            <a:avLst/>
          </a:prstGeom>
          <a:noFill/>
        </p:spPr>
      </p:pic>
      <p:pic>
        <p:nvPicPr>
          <p:cNvPr id="9" name="Picture 7" descr="C:\Users\shark\Desktop\d.png">
            <a:extLst>
              <a:ext uri="{FF2B5EF4-FFF2-40B4-BE49-F238E27FC236}">
                <a16:creationId xmlns:a16="http://schemas.microsoft.com/office/drawing/2014/main" id="{69CD1204-7425-AA21-C060-09770F818BA9}"/>
              </a:ext>
            </a:extLst>
          </p:cNvPr>
          <p:cNvPicPr>
            <a:picLocks noChangeAspect="1" noChangeArrowheads="1"/>
          </p:cNvPicPr>
          <p:nvPr/>
        </p:nvPicPr>
        <p:blipFill>
          <a:blip r:embed="rId4"/>
          <a:srcRect/>
          <a:stretch>
            <a:fillRect/>
          </a:stretch>
        </p:blipFill>
        <p:spPr bwMode="auto">
          <a:xfrm rot="5400000">
            <a:off x="9259703" y="1597129"/>
            <a:ext cx="2092443" cy="1676400"/>
          </a:xfrm>
          <a:prstGeom prst="rect">
            <a:avLst/>
          </a:prstGeom>
          <a:noFill/>
        </p:spPr>
      </p:pic>
      <p:sp>
        <p:nvSpPr>
          <p:cNvPr id="11" name="Half Frame 10">
            <a:extLst>
              <a:ext uri="{FF2B5EF4-FFF2-40B4-BE49-F238E27FC236}">
                <a16:creationId xmlns:a16="http://schemas.microsoft.com/office/drawing/2014/main" id="{64175CFE-496A-A477-3B03-06F736EFB3FE}"/>
              </a:ext>
            </a:extLst>
          </p:cNvPr>
          <p:cNvSpPr/>
          <p:nvPr/>
        </p:nvSpPr>
        <p:spPr>
          <a:xfrm>
            <a:off x="6440330" y="5664640"/>
            <a:ext cx="2005336" cy="1036265"/>
          </a:xfrm>
          <a:prstGeom prst="halfFrame">
            <a:avLst>
              <a:gd name="adj1" fmla="val 13671"/>
              <a:gd name="adj2" fmla="val 13671"/>
            </a:avLst>
          </a:prstGeom>
          <a:solidFill>
            <a:srgbClr val="C00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Picture 5" descr="C:\Users\shark\Desktop\8.png">
            <a:extLst>
              <a:ext uri="{FF2B5EF4-FFF2-40B4-BE49-F238E27FC236}">
                <a16:creationId xmlns:a16="http://schemas.microsoft.com/office/drawing/2014/main" id="{227EFCA9-C71A-18B4-3935-7DB10B6FE474}"/>
              </a:ext>
            </a:extLst>
          </p:cNvPr>
          <p:cNvPicPr>
            <a:picLocks noChangeAspect="1" noChangeArrowheads="1"/>
          </p:cNvPicPr>
          <p:nvPr/>
        </p:nvPicPr>
        <p:blipFill>
          <a:blip r:embed="rId5"/>
          <a:srcRect/>
          <a:stretch>
            <a:fillRect/>
          </a:stretch>
        </p:blipFill>
        <p:spPr bwMode="auto">
          <a:xfrm rot="5400000">
            <a:off x="6226714" y="4339049"/>
            <a:ext cx="1630475" cy="1306286"/>
          </a:xfrm>
          <a:prstGeom prst="rect">
            <a:avLst/>
          </a:prstGeom>
          <a:noFill/>
        </p:spPr>
      </p:pic>
    </p:spTree>
    <p:extLst>
      <p:ext uri="{BB962C8B-B14F-4D97-AF65-F5344CB8AC3E}">
        <p14:creationId xmlns:p14="http://schemas.microsoft.com/office/powerpoint/2010/main" val="2765987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p:cNvSpPr/>
          <p:nvPr/>
        </p:nvSpPr>
        <p:spPr>
          <a:xfrm>
            <a:off x="5327612" y="13367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910" y="3089464"/>
            <a:ext cx="5876485" cy="1384995"/>
          </a:xfrm>
          <a:prstGeom prst="rect">
            <a:avLst/>
          </a:prstGeom>
          <a:noFill/>
        </p:spPr>
        <p:txBody>
          <a:bodyPr wrap="square">
            <a:spAutoFit/>
          </a:bodyPr>
          <a:lstStyle/>
          <a:p>
            <a:pPr algn="ctr" rtl="0">
              <a:buNone/>
            </a:pPr>
            <a:r>
              <a:rPr lang="en-US" altLang="ar-EG" sz="2800" b="1" dirty="0"/>
              <a:t>“Great leaders are the ones who let others shine”</a:t>
            </a:r>
          </a:p>
          <a:p>
            <a:pPr algn="ctr"/>
            <a:r>
              <a:rPr lang="en-US" altLang="ar-EG" sz="2800" b="1" dirty="0"/>
              <a:t>		Manfred Kets de Vries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2" descr="The Thought Leader Interview: Manfred F.R. Kets de Vries">
            <a:extLst>
              <a:ext uri="{FF2B5EF4-FFF2-40B4-BE49-F238E27FC236}">
                <a16:creationId xmlns:a16="http://schemas.microsoft.com/office/drawing/2014/main" id="{39176F40-B183-DBA7-6C9B-C0C5B63D0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014538"/>
            <a:ext cx="4937346" cy="3719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11A6D-956D-F6A1-3934-45B8D9D7736B}"/>
            </a:ext>
          </a:extLst>
        </p:cNvPr>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2293C9B3-EEDB-CF0C-8E6E-DF01B4E66C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8A7B86C-CCB8-1D8E-008B-165B2059CD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4E20858-56FB-C3E2-6920-C111EC8524FF}"/>
              </a:ext>
            </a:extLst>
          </p:cNvPr>
          <p:cNvSpPr txBox="1"/>
          <p:nvPr/>
        </p:nvSpPr>
        <p:spPr>
          <a:xfrm>
            <a:off x="2377374" y="2441585"/>
            <a:ext cx="7292532" cy="2677656"/>
          </a:xfrm>
          <a:prstGeom prst="rect">
            <a:avLst/>
          </a:prstGeom>
          <a:noFill/>
        </p:spPr>
        <p:txBody>
          <a:bodyPr wrap="square" rtlCol="0">
            <a:spAutoFit/>
          </a:bodyPr>
          <a:lstStyle/>
          <a:p>
            <a:pPr algn="just" rtl="0" eaLnBrk="1" hangingPunct="1">
              <a:buFontTx/>
              <a:buNone/>
            </a:pPr>
            <a:r>
              <a:rPr lang="en-US" altLang="ar-EG" sz="2400" b="1" dirty="0"/>
              <a:t>All successful endeavors are the result of human effort; thus, the ability to influence others is a derivation of</a:t>
            </a:r>
          </a:p>
          <a:p>
            <a:pPr algn="just" rtl="0" eaLnBrk="1" hangingPunct="1">
              <a:buFontTx/>
              <a:buNone/>
            </a:pPr>
            <a:endParaRPr lang="en-US" altLang="ar-EG" sz="2400" b="1" dirty="0"/>
          </a:p>
          <a:p>
            <a:pPr algn="ctr" rtl="0" eaLnBrk="1" hangingPunct="1"/>
            <a:r>
              <a:rPr lang="en-US" altLang="ar-EG" sz="2400" b="1" dirty="0">
                <a:effectLst>
                  <a:outerShdw blurRad="38100" dist="38100" dir="2700000" algn="tl">
                    <a:srgbClr val="000000">
                      <a:alpha val="43137"/>
                    </a:srgbClr>
                  </a:outerShdw>
                </a:effectLst>
              </a:rPr>
              <a:t>Interpersonal Communications</a:t>
            </a:r>
          </a:p>
          <a:p>
            <a:pPr algn="ctr" rtl="0" eaLnBrk="1" hangingPunct="1"/>
            <a:r>
              <a:rPr lang="en-US" altLang="ar-EG" sz="2400" b="1" dirty="0">
                <a:effectLst>
                  <a:outerShdw blurRad="38100" dist="38100" dir="2700000" algn="tl">
                    <a:srgbClr val="000000">
                      <a:alpha val="43137"/>
                    </a:srgbClr>
                  </a:outerShdw>
                </a:effectLst>
              </a:rPr>
              <a:t>Conflict Management</a:t>
            </a:r>
          </a:p>
          <a:p>
            <a:pPr algn="ctr" rtl="0" eaLnBrk="1" hangingPunct="1"/>
            <a:r>
              <a:rPr lang="en-US" altLang="ar-EG" sz="2400" b="1" dirty="0">
                <a:effectLst>
                  <a:outerShdw blurRad="38100" dist="38100" dir="2700000" algn="tl">
                    <a:srgbClr val="000000">
                      <a:alpha val="43137"/>
                    </a:srgbClr>
                  </a:outerShdw>
                </a:effectLst>
              </a:rPr>
              <a:t>Problem solving</a:t>
            </a:r>
          </a:p>
          <a:p>
            <a:endParaRPr lang="en-US" sz="2400" dirty="0">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82138314-6837-0A40-DBF5-463F951B11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0499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27566" y="1925191"/>
            <a:ext cx="4222539" cy="3007618"/>
          </a:xfrm>
          <a:prstGeom prst="rect">
            <a:avLst/>
          </a:prstGeom>
        </p:spPr>
        <p:txBody>
          <a:bodyPr wrap="square">
            <a:spAutoFit/>
          </a:bodyPr>
          <a:lstStyle/>
          <a:p>
            <a:pPr algn="ctr">
              <a:lnSpc>
                <a:spcPct val="120000"/>
              </a:lnSpc>
            </a:pPr>
            <a:r>
              <a:rPr lang="en-US" altLang="ar-EG" sz="3200" b="1" dirty="0"/>
              <a:t>Leadership is the ability to develop a vision that motivates others to move with a passion toward a common goal</a:t>
            </a:r>
          </a:p>
        </p:txBody>
      </p:sp>
      <p:sp>
        <p:nvSpPr>
          <p:cNvPr id="17" name="TextBox 16"/>
          <p:cNvSpPr txBox="1"/>
          <p:nvPr/>
        </p:nvSpPr>
        <p:spPr>
          <a:xfrm>
            <a:off x="6944248" y="3996751"/>
            <a:ext cx="4113898" cy="584775"/>
          </a:xfrm>
          <a:prstGeom prst="rect">
            <a:avLst/>
          </a:prstGeom>
          <a:noFill/>
        </p:spPr>
        <p:txBody>
          <a:bodyPr wrap="square" rtlCol="0">
            <a:spAutoFit/>
          </a:bodyPr>
          <a:lstStyle/>
          <a:p>
            <a:pPr algn="ctr"/>
            <a:r>
              <a:rPr lang="en-US" altLang="ar-EG" sz="3200" b="1" dirty="0">
                <a:solidFill>
                  <a:srgbClr val="C00000"/>
                </a:solidFill>
                <a:effectLst>
                  <a:outerShdw blurRad="38100" dist="38100" dir="2700000" algn="tl">
                    <a:srgbClr val="000000">
                      <a:alpha val="43137"/>
                    </a:srgbClr>
                  </a:outerShdw>
                </a:effectLst>
              </a:rPr>
              <a:t>Leadership Definition</a:t>
            </a:r>
            <a:endParaRPr lang="en-US" sz="1200" b="1" dirty="0">
              <a:solidFill>
                <a:srgbClr val="2D3956"/>
              </a:solidFill>
              <a:latin typeface="Tajawal Medium" panose="00000600000000000000" pitchFamily="2" charset="-78"/>
              <a:cs typeface="Tajawal Medium" panose="00000600000000000000"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Picture Placeholder 10">
            <a:extLst>
              <a:ext uri="{FF2B5EF4-FFF2-40B4-BE49-F238E27FC236}">
                <a16:creationId xmlns:a16="http://schemas.microsoft.com/office/drawing/2014/main" id="{0840DF18-47C8-8520-13C1-AE3234F58F51}"/>
              </a:ext>
            </a:extLst>
          </p:cNvPr>
          <p:cNvSpPr>
            <a:spLocks noGrp="1"/>
          </p:cNvSpPr>
          <p:nvPr>
            <p:ph type="pic" sz="quarter" idx="10"/>
          </p:nvPr>
        </p:nvSpPr>
        <p:spPr/>
      </p:sp>
      <p:pic>
        <p:nvPicPr>
          <p:cNvPr id="9" name="Picture 8" descr="Definition Of Leadership Ppt PowerPoint Presentation Topics - PowerPoint  Templates">
            <a:extLst>
              <a:ext uri="{FF2B5EF4-FFF2-40B4-BE49-F238E27FC236}">
                <a16:creationId xmlns:a16="http://schemas.microsoft.com/office/drawing/2014/main" id="{41DE23C1-9B56-54B3-BC09-C1F5B7103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758061"/>
            <a:ext cx="4968701" cy="3007618"/>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B1BCD-E2A2-4A88-30B7-9ED22FCFABE0}"/>
            </a:ext>
          </a:extLst>
        </p:cNvPr>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3E42678-6183-F731-350A-1B3F4463EC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D6DD01E-7D06-B224-064A-EC4F9981F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E678574-2FCE-A899-6F9B-AA0FDB27B9D8}"/>
              </a:ext>
            </a:extLst>
          </p:cNvPr>
          <p:cNvGrpSpPr/>
          <p:nvPr/>
        </p:nvGrpSpPr>
        <p:grpSpPr>
          <a:xfrm rot="20785334">
            <a:off x="6245589" y="1870001"/>
            <a:ext cx="4864580" cy="1912256"/>
            <a:chOff x="5285892" y="527389"/>
            <a:chExt cx="3237182" cy="3205897"/>
          </a:xfrm>
        </p:grpSpPr>
        <p:sp>
          <p:nvSpPr>
            <p:cNvPr id="3" name="Ellipse 98">
              <a:extLst>
                <a:ext uri="{FF2B5EF4-FFF2-40B4-BE49-F238E27FC236}">
                  <a16:creationId xmlns:a16="http://schemas.microsoft.com/office/drawing/2014/main" id="{4733AD6E-473F-5925-269C-DC900328CB34}"/>
                </a:ext>
              </a:extLst>
            </p:cNvPr>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4" name="Oval 3">
              <a:extLst>
                <a:ext uri="{FF2B5EF4-FFF2-40B4-BE49-F238E27FC236}">
                  <a16:creationId xmlns:a16="http://schemas.microsoft.com/office/drawing/2014/main" id="{D1442DCF-7151-57F6-1FED-108CDEF1A634}"/>
                </a:ext>
              </a:extLst>
            </p:cNvPr>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8" name="Group 7">
              <a:extLst>
                <a:ext uri="{FF2B5EF4-FFF2-40B4-BE49-F238E27FC236}">
                  <a16:creationId xmlns:a16="http://schemas.microsoft.com/office/drawing/2014/main" id="{5CB39FC6-AFEA-14E4-5D14-83C0C46ECF0E}"/>
                </a:ext>
              </a:extLst>
            </p:cNvPr>
            <p:cNvGrpSpPr/>
            <p:nvPr/>
          </p:nvGrpSpPr>
          <p:grpSpPr>
            <a:xfrm rot="366406">
              <a:off x="6134314" y="527389"/>
              <a:ext cx="2388760" cy="2388760"/>
              <a:chOff x="3585786" y="274020"/>
              <a:chExt cx="2388760" cy="2388760"/>
            </a:xfrm>
          </p:grpSpPr>
          <p:grpSp>
            <p:nvGrpSpPr>
              <p:cNvPr id="11" name="Group 10">
                <a:extLst>
                  <a:ext uri="{FF2B5EF4-FFF2-40B4-BE49-F238E27FC236}">
                    <a16:creationId xmlns:a16="http://schemas.microsoft.com/office/drawing/2014/main" id="{9C4752EC-3628-2FDB-DB2E-D4934F7889AA}"/>
                  </a:ext>
                </a:extLst>
              </p:cNvPr>
              <p:cNvGrpSpPr/>
              <p:nvPr/>
            </p:nvGrpSpPr>
            <p:grpSpPr>
              <a:xfrm>
                <a:off x="3585786" y="274020"/>
                <a:ext cx="2388760" cy="2388760"/>
                <a:chOff x="3585786" y="274020"/>
                <a:chExt cx="2388760" cy="2388760"/>
              </a:xfrm>
            </p:grpSpPr>
            <p:sp>
              <p:nvSpPr>
                <p:cNvPr id="14" name="Oval 13">
                  <a:extLst>
                    <a:ext uri="{FF2B5EF4-FFF2-40B4-BE49-F238E27FC236}">
                      <a16:creationId xmlns:a16="http://schemas.microsoft.com/office/drawing/2014/main" id="{CEBE7F61-1D77-36BC-7564-881140FB58A8}"/>
                    </a:ext>
                  </a:extLst>
                </p:cNvPr>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5" name="Oval 14">
                  <a:extLst>
                    <a:ext uri="{FF2B5EF4-FFF2-40B4-BE49-F238E27FC236}">
                      <a16:creationId xmlns:a16="http://schemas.microsoft.com/office/drawing/2014/main" id="{CAEEFDF9-520E-2C8D-FABD-92E1684C3609}"/>
                    </a:ext>
                  </a:extLst>
                </p:cNvPr>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a:extLst>
                  <a:ext uri="{FF2B5EF4-FFF2-40B4-BE49-F238E27FC236}">
                    <a16:creationId xmlns:a16="http://schemas.microsoft.com/office/drawing/2014/main" id="{F9F33FEE-EEDC-57FA-4F5E-EBBB6CF177EF}"/>
                  </a:ext>
                </a:extLst>
              </p:cNvPr>
              <p:cNvSpPr/>
              <p:nvPr/>
            </p:nvSpPr>
            <p:spPr>
              <a:xfrm rot="448260" flipH="1">
                <a:off x="3825503" y="933422"/>
                <a:ext cx="1937039" cy="1205848"/>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p>
            </p:txBody>
          </p:sp>
        </p:grpSp>
        <p:sp>
          <p:nvSpPr>
            <p:cNvPr id="9" name="Oval 8">
              <a:extLst>
                <a:ext uri="{FF2B5EF4-FFF2-40B4-BE49-F238E27FC236}">
                  <a16:creationId xmlns:a16="http://schemas.microsoft.com/office/drawing/2014/main" id="{93C0C17C-17FD-7895-4F4F-3BB8081BC5D3}"/>
                </a:ext>
              </a:extLst>
            </p:cNvPr>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6" name="Group 15">
            <a:extLst>
              <a:ext uri="{FF2B5EF4-FFF2-40B4-BE49-F238E27FC236}">
                <a16:creationId xmlns:a16="http://schemas.microsoft.com/office/drawing/2014/main" id="{3D7DBE1A-7993-E5C1-1651-39A96997369A}"/>
              </a:ext>
            </a:extLst>
          </p:cNvPr>
          <p:cNvGrpSpPr/>
          <p:nvPr/>
        </p:nvGrpSpPr>
        <p:grpSpPr>
          <a:xfrm rot="695090">
            <a:off x="830188" y="1890608"/>
            <a:ext cx="4540255" cy="1863839"/>
            <a:chOff x="558066" y="496585"/>
            <a:chExt cx="2952620" cy="3222188"/>
          </a:xfrm>
        </p:grpSpPr>
        <p:sp>
          <p:nvSpPr>
            <p:cNvPr id="17" name="Oval 16">
              <a:extLst>
                <a:ext uri="{FF2B5EF4-FFF2-40B4-BE49-F238E27FC236}">
                  <a16:creationId xmlns:a16="http://schemas.microsoft.com/office/drawing/2014/main" id="{B7AF21AC-8128-F57F-8E00-31953956F709}"/>
                </a:ext>
              </a:extLst>
            </p:cNvPr>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8" name="Group 17">
              <a:extLst>
                <a:ext uri="{FF2B5EF4-FFF2-40B4-BE49-F238E27FC236}">
                  <a16:creationId xmlns:a16="http://schemas.microsoft.com/office/drawing/2014/main" id="{E75E1456-1CE8-D689-C0AF-1B22D85C4718}"/>
                </a:ext>
              </a:extLst>
            </p:cNvPr>
            <p:cNvGrpSpPr/>
            <p:nvPr/>
          </p:nvGrpSpPr>
          <p:grpSpPr>
            <a:xfrm>
              <a:off x="558066" y="496585"/>
              <a:ext cx="2952620" cy="3222188"/>
              <a:chOff x="937560" y="375602"/>
              <a:chExt cx="2952620" cy="3222188"/>
            </a:xfrm>
          </p:grpSpPr>
          <p:grpSp>
            <p:nvGrpSpPr>
              <p:cNvPr id="19" name="Group 18">
                <a:extLst>
                  <a:ext uri="{FF2B5EF4-FFF2-40B4-BE49-F238E27FC236}">
                    <a16:creationId xmlns:a16="http://schemas.microsoft.com/office/drawing/2014/main" id="{9B2D1065-51DF-91A2-BB98-55149F00B9E4}"/>
                  </a:ext>
                </a:extLst>
              </p:cNvPr>
              <p:cNvGrpSpPr/>
              <p:nvPr/>
            </p:nvGrpSpPr>
            <p:grpSpPr>
              <a:xfrm rot="21215437">
                <a:off x="937560" y="375602"/>
                <a:ext cx="2388760" cy="2388760"/>
                <a:chOff x="937154" y="372850"/>
                <a:chExt cx="2388760" cy="2388760"/>
              </a:xfrm>
            </p:grpSpPr>
            <p:grpSp>
              <p:nvGrpSpPr>
                <p:cNvPr id="21" name="Group 20">
                  <a:extLst>
                    <a:ext uri="{FF2B5EF4-FFF2-40B4-BE49-F238E27FC236}">
                      <a16:creationId xmlns:a16="http://schemas.microsoft.com/office/drawing/2014/main" id="{21C493D5-A1B4-2516-56B7-B6B163345597}"/>
                    </a:ext>
                  </a:extLst>
                </p:cNvPr>
                <p:cNvGrpSpPr/>
                <p:nvPr/>
              </p:nvGrpSpPr>
              <p:grpSpPr>
                <a:xfrm>
                  <a:off x="937154" y="372850"/>
                  <a:ext cx="2388760" cy="2388760"/>
                  <a:chOff x="937154" y="372850"/>
                  <a:chExt cx="2388760" cy="2388760"/>
                </a:xfrm>
              </p:grpSpPr>
              <p:sp>
                <p:nvSpPr>
                  <p:cNvPr id="23" name="Oval 22">
                    <a:extLst>
                      <a:ext uri="{FF2B5EF4-FFF2-40B4-BE49-F238E27FC236}">
                        <a16:creationId xmlns:a16="http://schemas.microsoft.com/office/drawing/2014/main" id="{DFD5B16C-F116-1AB6-325E-DA64E1F06BDA}"/>
                      </a:ext>
                    </a:extLst>
                  </p:cNvPr>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4" name="Oval 23">
                    <a:extLst>
                      <a:ext uri="{FF2B5EF4-FFF2-40B4-BE49-F238E27FC236}">
                        <a16:creationId xmlns:a16="http://schemas.microsoft.com/office/drawing/2014/main" id="{3A900099-3ADF-1869-186C-E949D06C5F51}"/>
                      </a:ext>
                    </a:extLst>
                  </p:cNvPr>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2" name="Rectangle 21">
                  <a:extLst>
                    <a:ext uri="{FF2B5EF4-FFF2-40B4-BE49-F238E27FC236}">
                      <a16:creationId xmlns:a16="http://schemas.microsoft.com/office/drawing/2014/main" id="{B78E0C54-0466-4C71-CAF6-982E602F2021}"/>
                    </a:ext>
                  </a:extLst>
                </p:cNvPr>
                <p:cNvSpPr/>
                <p:nvPr/>
              </p:nvSpPr>
              <p:spPr>
                <a:xfrm rot="21289473">
                  <a:off x="1174613" y="967982"/>
                  <a:ext cx="1937039" cy="1304115"/>
                </a:xfrm>
                <a:prstGeom prst="rect">
                  <a:avLst/>
                </a:prstGeom>
              </p:spPr>
              <p:txBody>
                <a:bodyPr wrap="square">
                  <a:spAutoFit/>
                </a:bodyPr>
                <a:lstStyle/>
                <a:p>
                  <a:pPr algn="ct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p>
              </p:txBody>
            </p:sp>
          </p:grpSp>
          <p:sp>
            <p:nvSpPr>
              <p:cNvPr id="20" name="Oval 19">
                <a:extLst>
                  <a:ext uri="{FF2B5EF4-FFF2-40B4-BE49-F238E27FC236}">
                    <a16:creationId xmlns:a16="http://schemas.microsoft.com/office/drawing/2014/main" id="{DEBF200F-9518-AEAF-0869-9E2C400F1BEE}"/>
                  </a:ext>
                </a:extLst>
              </p:cNvPr>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5" name="Rectangle 24">
            <a:extLst>
              <a:ext uri="{FF2B5EF4-FFF2-40B4-BE49-F238E27FC236}">
                <a16:creationId xmlns:a16="http://schemas.microsoft.com/office/drawing/2014/main" id="{F6D477FE-E347-A8EF-C575-8B8F68D3BCE9}"/>
              </a:ext>
            </a:extLst>
          </p:cNvPr>
          <p:cNvSpPr/>
          <p:nvPr/>
        </p:nvSpPr>
        <p:spPr>
          <a:xfrm>
            <a:off x="7511610" y="3704992"/>
            <a:ext cx="3947136" cy="1938992"/>
          </a:xfrm>
          <a:prstGeom prst="rect">
            <a:avLst/>
          </a:prstGeom>
        </p:spPr>
        <p:txBody>
          <a:bodyPr wrap="square">
            <a:spAutoFit/>
          </a:bodyPr>
          <a:lstStyle/>
          <a:p>
            <a:pPr algn="ctr" rtl="0"/>
            <a:r>
              <a:rPr lang="en-US" altLang="ar-EG" sz="2400" b="1" dirty="0"/>
              <a:t>is the ability to organize resources and coordinate the execution of tasks necessary to reach a goal in a timely and cost-effective manner</a:t>
            </a:r>
          </a:p>
        </p:txBody>
      </p:sp>
      <p:sp>
        <p:nvSpPr>
          <p:cNvPr id="26" name="Rectangle 25">
            <a:extLst>
              <a:ext uri="{FF2B5EF4-FFF2-40B4-BE49-F238E27FC236}">
                <a16:creationId xmlns:a16="http://schemas.microsoft.com/office/drawing/2014/main" id="{5F832F45-B2DE-CA98-C824-E1DA614E0AFC}"/>
              </a:ext>
            </a:extLst>
          </p:cNvPr>
          <p:cNvSpPr/>
          <p:nvPr/>
        </p:nvSpPr>
        <p:spPr>
          <a:xfrm>
            <a:off x="1084061" y="3711620"/>
            <a:ext cx="3947136" cy="1938992"/>
          </a:xfrm>
          <a:prstGeom prst="rect">
            <a:avLst/>
          </a:prstGeom>
        </p:spPr>
        <p:txBody>
          <a:bodyPr wrap="square">
            <a:spAutoFit/>
          </a:bodyPr>
          <a:lstStyle/>
          <a:p>
            <a:pPr algn="ctr" rtl="0"/>
            <a:r>
              <a:rPr lang="en-US" altLang="ar-EG" sz="2400" b="1" dirty="0"/>
              <a:t>is the process of influencing people and providing an environment for them to achieve team or organizational objectives    </a:t>
            </a:r>
          </a:p>
        </p:txBody>
      </p:sp>
      <p:pic>
        <p:nvPicPr>
          <p:cNvPr id="27" name="Picture 26">
            <a:extLst>
              <a:ext uri="{FF2B5EF4-FFF2-40B4-BE49-F238E27FC236}">
                <a16:creationId xmlns:a16="http://schemas.microsoft.com/office/drawing/2014/main" id="{CEBCDC18-4F65-B229-4A80-9620BE4212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870511" y="3870701"/>
            <a:ext cx="2668231" cy="2170475"/>
          </a:xfrm>
          <a:prstGeom prst="rect">
            <a:avLst/>
          </a:prstGeom>
        </p:spPr>
      </p:pic>
      <p:sp>
        <p:nvSpPr>
          <p:cNvPr id="29" name="TextBox 28">
            <a:extLst>
              <a:ext uri="{FF2B5EF4-FFF2-40B4-BE49-F238E27FC236}">
                <a16:creationId xmlns:a16="http://schemas.microsoft.com/office/drawing/2014/main" id="{3B2A1D3A-1016-1C2D-1927-A11C4AA95A15}"/>
              </a:ext>
            </a:extLst>
          </p:cNvPr>
          <p:cNvSpPr txBox="1"/>
          <p:nvPr/>
        </p:nvSpPr>
        <p:spPr>
          <a:xfrm>
            <a:off x="3048000" y="871629"/>
            <a:ext cx="6096000" cy="584775"/>
          </a:xfrm>
          <a:prstGeom prst="rect">
            <a:avLst/>
          </a:prstGeom>
          <a:noFill/>
        </p:spPr>
        <p:txBody>
          <a:bodyPr wrap="square">
            <a:spAutoFit/>
          </a:bodyPr>
          <a:lstStyle/>
          <a:p>
            <a:pPr algn="ctr"/>
            <a:r>
              <a:rPr lang="en-US" sz="3200" b="1" dirty="0">
                <a:solidFill>
                  <a:srgbClr val="1A2EA2"/>
                </a:solidFill>
              </a:rPr>
              <a:t>Leadership Vs. Management</a:t>
            </a:r>
          </a:p>
        </p:txBody>
      </p:sp>
    </p:spTree>
    <p:extLst>
      <p:ext uri="{BB962C8B-B14F-4D97-AF65-F5344CB8AC3E}">
        <p14:creationId xmlns:p14="http://schemas.microsoft.com/office/powerpoint/2010/main" val="1790724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DE0A9-9AAE-EA1C-D907-08D4F4C7ADE9}"/>
            </a:ext>
          </a:extLst>
        </p:cNvPr>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00939F56-6DD6-22B0-4496-D994DD77EE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A0B9B71-6EC2-9817-47AC-209D68E930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TextBox 28">
            <a:extLst>
              <a:ext uri="{FF2B5EF4-FFF2-40B4-BE49-F238E27FC236}">
                <a16:creationId xmlns:a16="http://schemas.microsoft.com/office/drawing/2014/main" id="{3C59F987-CEB6-802A-4563-7FF6C63E4A4E}"/>
              </a:ext>
            </a:extLst>
          </p:cNvPr>
          <p:cNvSpPr txBox="1"/>
          <p:nvPr/>
        </p:nvSpPr>
        <p:spPr>
          <a:xfrm>
            <a:off x="3048000" y="871629"/>
            <a:ext cx="6096000" cy="584775"/>
          </a:xfrm>
          <a:prstGeom prst="rect">
            <a:avLst/>
          </a:prstGeom>
          <a:noFill/>
        </p:spPr>
        <p:txBody>
          <a:bodyPr wrap="square">
            <a:spAutoFit/>
          </a:bodyPr>
          <a:lstStyle/>
          <a:p>
            <a:pPr algn="ctr"/>
            <a:r>
              <a:rPr lang="en-US" sz="3200" b="1" dirty="0">
                <a:solidFill>
                  <a:srgbClr val="1A2EA2"/>
                </a:solidFill>
              </a:rPr>
              <a:t>Leadership Vs. Management</a:t>
            </a:r>
          </a:p>
        </p:txBody>
      </p:sp>
      <p:pic>
        <p:nvPicPr>
          <p:cNvPr id="9218" name="Picture 2" descr="How to Improve Your Leadership Skills - Strategists World">
            <a:extLst>
              <a:ext uri="{FF2B5EF4-FFF2-40B4-BE49-F238E27FC236}">
                <a16:creationId xmlns:a16="http://schemas.microsoft.com/office/drawing/2014/main" id="{F4161D69-EF9E-6CD3-624B-85BBF61810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1809749"/>
            <a:ext cx="10547130" cy="4086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676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7D87F-4483-F4D2-E642-4F4C95A86A80}"/>
            </a:ext>
          </a:extLst>
        </p:cNvPr>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EF1EEB5E-42A7-1C2B-E370-D4EED5008B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29A47D8-B31E-1C00-B494-CE7AB82BB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TextBox 28">
            <a:extLst>
              <a:ext uri="{FF2B5EF4-FFF2-40B4-BE49-F238E27FC236}">
                <a16:creationId xmlns:a16="http://schemas.microsoft.com/office/drawing/2014/main" id="{157087E3-BA98-1F23-0139-27DEF1F900AE}"/>
              </a:ext>
            </a:extLst>
          </p:cNvPr>
          <p:cNvSpPr txBox="1"/>
          <p:nvPr/>
        </p:nvSpPr>
        <p:spPr>
          <a:xfrm>
            <a:off x="1471063" y="3429000"/>
            <a:ext cx="4363990" cy="1077218"/>
          </a:xfrm>
          <a:prstGeom prst="rect">
            <a:avLst/>
          </a:prstGeom>
          <a:noFill/>
        </p:spPr>
        <p:txBody>
          <a:bodyPr wrap="square">
            <a:spAutoFit/>
          </a:bodyPr>
          <a:lstStyle/>
          <a:p>
            <a:pPr algn="ctr"/>
            <a:r>
              <a:rPr lang="en-US" sz="3200" b="1" dirty="0">
                <a:solidFill>
                  <a:srgbClr val="1A2EA2"/>
                </a:solidFill>
              </a:rPr>
              <a:t>Leadership Vs. Management</a:t>
            </a:r>
          </a:p>
        </p:txBody>
      </p:sp>
      <p:sp>
        <p:nvSpPr>
          <p:cNvPr id="6" name="TextBox 5">
            <a:extLst>
              <a:ext uri="{FF2B5EF4-FFF2-40B4-BE49-F238E27FC236}">
                <a16:creationId xmlns:a16="http://schemas.microsoft.com/office/drawing/2014/main" id="{3263E83B-B93C-4C5D-B9C4-FC0B42B6C193}"/>
              </a:ext>
            </a:extLst>
          </p:cNvPr>
          <p:cNvSpPr txBox="1"/>
          <p:nvPr/>
        </p:nvSpPr>
        <p:spPr>
          <a:xfrm>
            <a:off x="5835053" y="2003765"/>
            <a:ext cx="5497296" cy="3477875"/>
          </a:xfrm>
          <a:prstGeom prst="rect">
            <a:avLst/>
          </a:prstGeom>
          <a:noFill/>
        </p:spPr>
        <p:txBody>
          <a:bodyPr wrap="square">
            <a:spAutoFit/>
          </a:bodyPr>
          <a:lstStyle/>
          <a:p>
            <a:pPr marL="0" indent="0" algn="ctr" rtl="0">
              <a:buNone/>
            </a:pPr>
            <a:r>
              <a:rPr lang="en-US" altLang="ar-EG" sz="2200" b="1" dirty="0"/>
              <a:t>Leader is </a:t>
            </a:r>
          </a:p>
          <a:p>
            <a:pPr algn="ctr" rtl="0"/>
            <a:r>
              <a:rPr lang="en-US" altLang="ar-EG" sz="2200" dirty="0"/>
              <a:t>a person who is followed by others. </a:t>
            </a:r>
          </a:p>
          <a:p>
            <a:pPr algn="ctr" rtl="0">
              <a:buNone/>
            </a:pPr>
            <a:endParaRPr lang="en-US" altLang="ar-EG" sz="2200" i="1" dirty="0"/>
          </a:p>
          <a:p>
            <a:pPr algn="ctr" rtl="0">
              <a:buNone/>
            </a:pPr>
            <a:endParaRPr lang="en-US" altLang="ar-EG" sz="2200" i="1" dirty="0"/>
          </a:p>
          <a:p>
            <a:pPr marL="0" indent="0" algn="ctr" rtl="0">
              <a:buNone/>
            </a:pPr>
            <a:r>
              <a:rPr lang="en-US" altLang="ar-EG" sz="2200" b="1" dirty="0"/>
              <a:t>Manager is </a:t>
            </a:r>
          </a:p>
          <a:p>
            <a:pPr marL="342900" indent="-342900" algn="ctr" rtl="0">
              <a:buFont typeface="Arial" panose="020B0604020202020204" pitchFamily="34" charset="0"/>
              <a:buChar char="•"/>
            </a:pPr>
            <a:r>
              <a:rPr lang="en-US" altLang="ar-EG" sz="2200" i="1" dirty="0"/>
              <a:t>a person controlling or administering a business or a part of a business. </a:t>
            </a:r>
          </a:p>
          <a:p>
            <a:pPr marL="342900" indent="-342900" algn="ctr" rtl="0">
              <a:buFont typeface="Arial" panose="020B0604020202020204" pitchFamily="34" charset="0"/>
              <a:buChar char="•"/>
            </a:pPr>
            <a:r>
              <a:rPr lang="en-US" altLang="ar-EG" sz="2200" i="1" dirty="0"/>
              <a:t>A person regarded in</a:t>
            </a:r>
            <a:br>
              <a:rPr lang="en-US" altLang="ar-EG" sz="2200" i="1" dirty="0"/>
            </a:br>
            <a:r>
              <a:rPr lang="en-US" altLang="ar-EG" sz="2200" i="1" dirty="0"/>
              <a:t>terms of skill in household or financial or other management.</a:t>
            </a:r>
          </a:p>
        </p:txBody>
      </p:sp>
      <p:pic>
        <p:nvPicPr>
          <p:cNvPr id="10" name="Picture Placeholder 6">
            <a:extLst>
              <a:ext uri="{FF2B5EF4-FFF2-40B4-BE49-F238E27FC236}">
                <a16:creationId xmlns:a16="http://schemas.microsoft.com/office/drawing/2014/main" id="{72DA0D60-651E-9A7E-CC00-D88DEB0DF160}"/>
              </a:ext>
            </a:extLst>
          </p:cNvPr>
          <p:cNvPicPr>
            <a:picLocks noChangeAspect="1"/>
          </p:cNvPicPr>
          <p:nvPr/>
        </p:nvPicPr>
        <p:blipFill>
          <a:blip r:embed="rId3">
            <a:extLst>
              <a:ext uri="{28A0092B-C50C-407E-A947-70E740481C1C}">
                <a14:useLocalDpi xmlns:a14="http://schemas.microsoft.com/office/drawing/2010/main" val="0"/>
              </a:ext>
            </a:extLst>
          </a:blip>
          <a:srcRect t="1003" b="1003"/>
          <a:stretch>
            <a:fillRect/>
          </a:stretch>
        </p:blipFill>
        <p:spPr>
          <a:xfrm>
            <a:off x="0" y="1"/>
            <a:ext cx="5497295" cy="552292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extLst>
      <p:ext uri="{BB962C8B-B14F-4D97-AF65-F5344CB8AC3E}">
        <p14:creationId xmlns:p14="http://schemas.microsoft.com/office/powerpoint/2010/main" val="41950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F3E15-BD6D-D165-3D45-D4C31C2F0FC4}"/>
            </a:ext>
          </a:extLst>
        </p:cNvPr>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D33C279-5847-934C-F0F6-306F9EBBE0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385B5CF-9EC8-A297-9488-8F544E99D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13">
            <a:extLst>
              <a:ext uri="{FF2B5EF4-FFF2-40B4-BE49-F238E27FC236}">
                <a16:creationId xmlns:a16="http://schemas.microsoft.com/office/drawing/2014/main" id="{E159C82B-A03C-EF82-A301-6BF586C1E481}"/>
              </a:ext>
            </a:extLst>
          </p:cNvPr>
          <p:cNvGraphicFramePr>
            <a:graphicFrameLocks/>
          </p:cNvGraphicFramePr>
          <p:nvPr>
            <p:extLst>
              <p:ext uri="{D42A27DB-BD31-4B8C-83A1-F6EECF244321}">
                <p14:modId xmlns:p14="http://schemas.microsoft.com/office/powerpoint/2010/main" val="1695577365"/>
              </p:ext>
            </p:extLst>
          </p:nvPr>
        </p:nvGraphicFramePr>
        <p:xfrm>
          <a:off x="994803" y="1760291"/>
          <a:ext cx="10174014" cy="4223808"/>
        </p:xfrm>
        <a:graphic>
          <a:graphicData uri="http://schemas.openxmlformats.org/drawingml/2006/table">
            <a:tbl>
              <a:tblPr rtl="1" firstRow="1" bandRow="1">
                <a:tableStyleId>{5C22544A-7EE6-4342-B048-85BDC9FD1C3A}</a:tableStyleId>
              </a:tblPr>
              <a:tblGrid>
                <a:gridCol w="5087007">
                  <a:extLst>
                    <a:ext uri="{9D8B030D-6E8A-4147-A177-3AD203B41FA5}">
                      <a16:colId xmlns:a16="http://schemas.microsoft.com/office/drawing/2014/main" val="20000"/>
                    </a:ext>
                  </a:extLst>
                </a:gridCol>
                <a:gridCol w="5087007">
                  <a:extLst>
                    <a:ext uri="{9D8B030D-6E8A-4147-A177-3AD203B41FA5}">
                      <a16:colId xmlns:a16="http://schemas.microsoft.com/office/drawing/2014/main" val="20001"/>
                    </a:ext>
                  </a:extLst>
                </a:gridCol>
              </a:tblGrid>
              <a:tr h="893273">
                <a:tc>
                  <a:txBody>
                    <a:bodyPr/>
                    <a:lstStyle/>
                    <a:p>
                      <a:pPr algn="ctr" rtl="0"/>
                      <a:r>
                        <a:rPr lang="en-US" sz="2800" b="1" dirty="0">
                          <a:solidFill>
                            <a:srgbClr val="424242"/>
                          </a:solidFill>
                          <a:latin typeface="Roboto"/>
                        </a:rPr>
                        <a:t>Manager</a:t>
                      </a:r>
                    </a:p>
                    <a:p>
                      <a:pPr algn="ctr" rtl="0"/>
                      <a:r>
                        <a:rPr lang="en-US" sz="2800" b="1" dirty="0">
                          <a:solidFill>
                            <a:srgbClr val="424242"/>
                          </a:solidFill>
                          <a:latin typeface="Roboto"/>
                        </a:rPr>
                        <a:t> </a:t>
                      </a:r>
                      <a:endParaRPr lang="ar-EG" sz="2800" dirty="0"/>
                    </a:p>
                  </a:txBody>
                  <a:tcPr>
                    <a:solidFill>
                      <a:schemeClr val="bg1">
                        <a:lumMod val="85000"/>
                      </a:schemeClr>
                    </a:solidFill>
                  </a:tcPr>
                </a:tc>
                <a:tc>
                  <a:txBody>
                    <a:bodyPr/>
                    <a:lstStyle/>
                    <a:p>
                      <a:pPr algn="ctr" rtl="0"/>
                      <a:r>
                        <a:rPr lang="en-US" sz="2800" b="1" dirty="0">
                          <a:solidFill>
                            <a:srgbClr val="424242"/>
                          </a:solidFill>
                          <a:latin typeface="Roboto"/>
                        </a:rPr>
                        <a:t>leader </a:t>
                      </a:r>
                      <a:endParaRPr lang="ar-EG" sz="2800" dirty="0"/>
                    </a:p>
                  </a:txBody>
                  <a:tcPr>
                    <a:solidFill>
                      <a:schemeClr val="bg1">
                        <a:lumMod val="85000"/>
                      </a:schemeClr>
                    </a:solidFill>
                  </a:tcPr>
                </a:tc>
                <a:extLst>
                  <a:ext uri="{0D108BD9-81ED-4DB2-BD59-A6C34878D82A}">
                    <a16:rowId xmlns:a16="http://schemas.microsoft.com/office/drawing/2014/main" val="10000"/>
                  </a:ext>
                </a:extLst>
              </a:tr>
              <a:tr h="778012">
                <a:tc>
                  <a:txBody>
                    <a:bodyPr/>
                    <a:lstStyle/>
                    <a:p>
                      <a:pPr algn="ctr" rtl="0"/>
                      <a:r>
                        <a:rPr lang="en-US" sz="2400" b="1" dirty="0">
                          <a:solidFill>
                            <a:schemeClr val="tx1"/>
                          </a:solidFill>
                          <a:latin typeface="+mn-lt"/>
                        </a:rPr>
                        <a:t>Administrator</a:t>
                      </a:r>
                    </a:p>
                    <a:p>
                      <a:pPr algn="ctr" rtl="0"/>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innovator </a:t>
                      </a:r>
                      <a:endParaRPr lang="ar-EG" sz="2400" b="1" dirty="0">
                        <a:solidFill>
                          <a:schemeClr val="tx1"/>
                        </a:solidFill>
                        <a:latin typeface="+mn-lt"/>
                      </a:endParaRPr>
                    </a:p>
                  </a:txBody>
                  <a:tcPr/>
                </a:tc>
                <a:extLst>
                  <a:ext uri="{0D108BD9-81ED-4DB2-BD59-A6C34878D82A}">
                    <a16:rowId xmlns:a16="http://schemas.microsoft.com/office/drawing/2014/main" val="10001"/>
                  </a:ext>
                </a:extLst>
              </a:tr>
              <a:tr h="4322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represents control and authority</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ensures trust and results </a:t>
                      </a:r>
                      <a:endParaRPr lang="ar-EG" sz="2400" b="1" dirty="0">
                        <a:solidFill>
                          <a:schemeClr val="tx1"/>
                        </a:solidFill>
                        <a:latin typeface="+mn-lt"/>
                      </a:endParaRPr>
                    </a:p>
                  </a:txBody>
                  <a:tcPr/>
                </a:tc>
                <a:extLst>
                  <a:ext uri="{0D108BD9-81ED-4DB2-BD59-A6C34878D82A}">
                    <a16:rowId xmlns:a16="http://schemas.microsoft.com/office/drawing/2014/main" val="10002"/>
                  </a:ext>
                </a:extLst>
              </a:tr>
              <a:tr h="627168">
                <a:tc>
                  <a:txBody>
                    <a:bodyPr/>
                    <a:lstStyle/>
                    <a:p>
                      <a:pPr algn="ctr" rtl="0"/>
                      <a:r>
                        <a:rPr lang="en-US" sz="2400" b="1" dirty="0">
                          <a:solidFill>
                            <a:schemeClr val="tx1"/>
                          </a:solidFill>
                          <a:latin typeface="+mn-lt"/>
                        </a:rPr>
                        <a:t>asks questions in how and when</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asks questions about what and why</a:t>
                      </a:r>
                      <a:endParaRPr lang="ar-EG" sz="2400" b="1" dirty="0">
                        <a:solidFill>
                          <a:schemeClr val="tx1"/>
                        </a:solidFill>
                        <a:latin typeface="+mn-lt"/>
                      </a:endParaRPr>
                    </a:p>
                  </a:txBody>
                  <a:tcPr/>
                </a:tc>
                <a:extLst>
                  <a:ext uri="{0D108BD9-81ED-4DB2-BD59-A6C34878D82A}">
                    <a16:rowId xmlns:a16="http://schemas.microsoft.com/office/drawing/2014/main" val="10003"/>
                  </a:ext>
                </a:extLst>
              </a:tr>
              <a:tr h="4322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create strategies</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give solutions </a:t>
                      </a:r>
                      <a:endParaRPr lang="ar-EG" sz="2400" b="1" dirty="0">
                        <a:solidFill>
                          <a:schemeClr val="tx1"/>
                        </a:solidFill>
                        <a:latin typeface="+mn-lt"/>
                      </a:endParaRPr>
                    </a:p>
                  </a:txBody>
                  <a:tcPr/>
                </a:tc>
                <a:extLst>
                  <a:ext uri="{0D108BD9-81ED-4DB2-BD59-A6C34878D82A}">
                    <a16:rowId xmlns:a16="http://schemas.microsoft.com/office/drawing/2014/main" val="10004"/>
                  </a:ext>
                </a:extLst>
              </a:tr>
              <a:tr h="4322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 look for subordinates</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make followers </a:t>
                      </a:r>
                      <a:endParaRPr lang="ar-EG" sz="2400" b="1" dirty="0">
                        <a:solidFill>
                          <a:schemeClr val="tx1"/>
                        </a:solidFill>
                        <a:latin typeface="+mn-lt"/>
                      </a:endParaRPr>
                    </a:p>
                  </a:txBody>
                  <a:tcPr/>
                </a:tc>
                <a:extLst>
                  <a:ext uri="{0D108BD9-81ED-4DB2-BD59-A6C34878D82A}">
                    <a16:rowId xmlns:a16="http://schemas.microsoft.com/office/drawing/2014/main" val="10005"/>
                  </a:ext>
                </a:extLst>
              </a:tr>
              <a:tr h="4322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things right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the right thing</a:t>
                      </a:r>
                    </a:p>
                  </a:txBody>
                  <a:tcPr/>
                </a:tc>
                <a:extLst>
                  <a:ext uri="{0D108BD9-81ED-4DB2-BD59-A6C34878D82A}">
                    <a16:rowId xmlns:a16="http://schemas.microsoft.com/office/drawing/2014/main" val="10006"/>
                  </a:ext>
                </a:extLst>
              </a:tr>
            </a:tbl>
          </a:graphicData>
        </a:graphic>
      </p:graphicFrame>
      <p:sp>
        <p:nvSpPr>
          <p:cNvPr id="4" name="TextBox 3">
            <a:extLst>
              <a:ext uri="{FF2B5EF4-FFF2-40B4-BE49-F238E27FC236}">
                <a16:creationId xmlns:a16="http://schemas.microsoft.com/office/drawing/2014/main" id="{B21DB904-ED44-A01C-6519-D318D0AAD204}"/>
              </a:ext>
            </a:extLst>
          </p:cNvPr>
          <p:cNvSpPr txBox="1"/>
          <p:nvPr/>
        </p:nvSpPr>
        <p:spPr>
          <a:xfrm>
            <a:off x="208009" y="1053735"/>
            <a:ext cx="5625232" cy="461665"/>
          </a:xfrm>
          <a:prstGeom prst="rect">
            <a:avLst/>
          </a:prstGeom>
          <a:noFill/>
        </p:spPr>
        <p:txBody>
          <a:bodyPr wrap="square">
            <a:spAutoFit/>
          </a:bodyPr>
          <a:lstStyle/>
          <a:p>
            <a:pPr algn="ctr"/>
            <a:r>
              <a:rPr lang="en-US" sz="2400" b="1" dirty="0">
                <a:solidFill>
                  <a:srgbClr val="FFA000"/>
                </a:solidFill>
                <a:effectLst>
                  <a:outerShdw blurRad="38100" dist="38100" dir="2700000" algn="tl">
                    <a:srgbClr val="000000">
                      <a:alpha val="43137"/>
                    </a:srgbClr>
                  </a:outerShdw>
                </a:effectLst>
              </a:rPr>
              <a:t>Leaders Vs. Managers attributes</a:t>
            </a:r>
            <a:endParaRPr lang="en-US" sz="1050" dirty="0">
              <a:solidFill>
                <a:srgbClr val="FFA000"/>
              </a:solidFill>
            </a:endParaRPr>
          </a:p>
        </p:txBody>
      </p:sp>
    </p:spTree>
    <p:extLst>
      <p:ext uri="{BB962C8B-B14F-4D97-AF65-F5344CB8AC3E}">
        <p14:creationId xmlns:p14="http://schemas.microsoft.com/office/powerpoint/2010/main" val="216815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64613-CE52-422C-6DA4-D1A1A3437CF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9B9C775-C3A0-1B1F-C590-9DEC79A52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Rounded Corners 2">
            <a:extLst>
              <a:ext uri="{FF2B5EF4-FFF2-40B4-BE49-F238E27FC236}">
                <a16:creationId xmlns:a16="http://schemas.microsoft.com/office/drawing/2014/main" id="{A5D1D456-0BDD-9D1D-1906-B5D36D6B838B}"/>
              </a:ext>
            </a:extLst>
          </p:cNvPr>
          <p:cNvSpPr/>
          <p:nvPr/>
        </p:nvSpPr>
        <p:spPr>
          <a:xfrm>
            <a:off x="1195330" y="18690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7A7916F7-5192-B1A9-2D44-A008CB37C899}"/>
              </a:ext>
            </a:extLst>
          </p:cNvPr>
          <p:cNvSpPr txBox="1">
            <a:spLocks/>
          </p:cNvSpPr>
          <p:nvPr/>
        </p:nvSpPr>
        <p:spPr>
          <a:xfrm>
            <a:off x="1685486" y="1919188"/>
            <a:ext cx="3309731" cy="4351338"/>
          </a:xfrm>
          <a:prstGeom prst="rect">
            <a:avLst/>
          </a:prstGeom>
        </p:spPr>
        <p:txBody>
          <a:bodyPr vert="horz" lIns="91440" tIns="45720" rIns="91440" bIns="45720" rtlCol="1">
            <a:normAutofit lnSpcReduction="1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Leadership - soft skills</a:t>
            </a:r>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r>
              <a:rPr lang="en-US" altLang="ar-EG" dirty="0"/>
              <a:t>Communications</a:t>
            </a:r>
          </a:p>
          <a:p>
            <a:pPr marL="0" indent="0" algn="ctr" rtl="0">
              <a:lnSpc>
                <a:spcPct val="80000"/>
              </a:lnSpc>
              <a:buFont typeface="Arial" panose="020B0604020202020204" pitchFamily="34" charset="0"/>
              <a:buNone/>
            </a:pPr>
            <a:r>
              <a:rPr lang="en-US" altLang="ar-EG" dirty="0"/>
              <a:t>Motivation</a:t>
            </a:r>
          </a:p>
          <a:p>
            <a:pPr marL="0" indent="0" algn="ctr" rtl="0">
              <a:lnSpc>
                <a:spcPct val="80000"/>
              </a:lnSpc>
              <a:buFont typeface="Arial" panose="020B0604020202020204" pitchFamily="34" charset="0"/>
              <a:buNone/>
            </a:pPr>
            <a:r>
              <a:rPr lang="en-US" altLang="ar-EG" dirty="0"/>
              <a:t>Stress Management</a:t>
            </a:r>
          </a:p>
          <a:p>
            <a:pPr marL="0" indent="0" algn="ctr" rtl="0">
              <a:lnSpc>
                <a:spcPct val="80000"/>
              </a:lnSpc>
              <a:buFont typeface="Arial" panose="020B0604020202020204" pitchFamily="34" charset="0"/>
              <a:buNone/>
            </a:pPr>
            <a:r>
              <a:rPr lang="en-US" altLang="ar-EG" dirty="0"/>
              <a:t>Team Building</a:t>
            </a:r>
          </a:p>
          <a:p>
            <a:pPr marL="0" indent="0" algn="ctr" rtl="0">
              <a:lnSpc>
                <a:spcPct val="80000"/>
              </a:lnSpc>
              <a:buFont typeface="Arial" panose="020B0604020202020204" pitchFamily="34" charset="0"/>
              <a:buNone/>
            </a:pPr>
            <a:r>
              <a:rPr lang="en-US" altLang="ar-EG" dirty="0"/>
              <a:t>Change Management</a:t>
            </a:r>
          </a:p>
          <a:p>
            <a:pPr marL="0" indent="0" algn="ctr" rtl="0">
              <a:buFont typeface="Arial" panose="020B0604020202020204" pitchFamily="34" charset="0"/>
              <a:buNone/>
            </a:pPr>
            <a:endParaRPr lang="en-US" altLang="ar-EG" dirty="0"/>
          </a:p>
          <a:p>
            <a:pPr marL="0" indent="0" algn="ctr" rtl="0">
              <a:buFont typeface="Arial" panose="020B0604020202020204" pitchFamily="34" charset="0"/>
              <a:buNone/>
            </a:pPr>
            <a:endParaRPr lang="ar-EG" dirty="0"/>
          </a:p>
        </p:txBody>
      </p:sp>
      <p:sp>
        <p:nvSpPr>
          <p:cNvPr id="6" name="Content Placeholder 5">
            <a:extLst>
              <a:ext uri="{FF2B5EF4-FFF2-40B4-BE49-F238E27FC236}">
                <a16:creationId xmlns:a16="http://schemas.microsoft.com/office/drawing/2014/main" id="{AF4D0220-FCD4-8216-7F58-EAC700A0DE50}"/>
              </a:ext>
            </a:extLst>
          </p:cNvPr>
          <p:cNvSpPr txBox="1">
            <a:spLocks/>
          </p:cNvSpPr>
          <p:nvPr/>
        </p:nvSpPr>
        <p:spPr>
          <a:xfrm>
            <a:off x="6439655" y="1919188"/>
            <a:ext cx="36609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Management - hard skills</a:t>
            </a:r>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r>
              <a:rPr lang="en-US" altLang="ar-EG" dirty="0"/>
              <a:t>Scheduling</a:t>
            </a:r>
          </a:p>
          <a:p>
            <a:pPr marL="0" indent="0" algn="ctr">
              <a:lnSpc>
                <a:spcPct val="80000"/>
              </a:lnSpc>
              <a:buFont typeface="Arial" panose="020B0604020202020204" pitchFamily="34" charset="0"/>
              <a:buNone/>
            </a:pPr>
            <a:r>
              <a:rPr lang="en-US" altLang="ar-EG" dirty="0"/>
              <a:t>Staffing</a:t>
            </a:r>
          </a:p>
          <a:p>
            <a:pPr marL="0" indent="0" algn="ctr">
              <a:lnSpc>
                <a:spcPct val="80000"/>
              </a:lnSpc>
              <a:buFont typeface="Arial" panose="020B0604020202020204" pitchFamily="34" charset="0"/>
              <a:buNone/>
            </a:pPr>
            <a:r>
              <a:rPr lang="en-US" altLang="ar-EG" dirty="0"/>
              <a:t>Activity Analysis</a:t>
            </a:r>
          </a:p>
          <a:p>
            <a:pPr marL="0" indent="0" algn="ctr">
              <a:lnSpc>
                <a:spcPct val="80000"/>
              </a:lnSpc>
              <a:buFont typeface="Arial" panose="020B0604020202020204" pitchFamily="34" charset="0"/>
              <a:buNone/>
            </a:pPr>
            <a:r>
              <a:rPr lang="en-US" altLang="ar-EG" dirty="0"/>
              <a:t>Project Controls</a:t>
            </a:r>
          </a:p>
          <a:p>
            <a:pPr marL="0" indent="0" algn="ctr">
              <a:buFont typeface="Arial" panose="020B0604020202020204" pitchFamily="34" charset="0"/>
              <a:buNone/>
            </a:pPr>
            <a:endParaRPr lang="ar-EG" dirty="0"/>
          </a:p>
        </p:txBody>
      </p:sp>
      <p:sp>
        <p:nvSpPr>
          <p:cNvPr id="8" name="TextBox 7">
            <a:extLst>
              <a:ext uri="{FF2B5EF4-FFF2-40B4-BE49-F238E27FC236}">
                <a16:creationId xmlns:a16="http://schemas.microsoft.com/office/drawing/2014/main" id="{E9EE9225-6ADA-C045-3430-EE4FFF815697}"/>
              </a:ext>
            </a:extLst>
          </p:cNvPr>
          <p:cNvSpPr txBox="1"/>
          <p:nvPr/>
        </p:nvSpPr>
        <p:spPr>
          <a:xfrm>
            <a:off x="592318" y="1201250"/>
            <a:ext cx="5300210" cy="523220"/>
          </a:xfrm>
          <a:prstGeom prst="rect">
            <a:avLst/>
          </a:prstGeom>
          <a:noFill/>
        </p:spPr>
        <p:txBody>
          <a:bodyPr wrap="square">
            <a:spAutoFit/>
          </a:bodyPr>
          <a:lstStyle/>
          <a:p>
            <a:pPr algn="ctr"/>
            <a:r>
              <a:rPr lang="en-US" altLang="ar-EG" sz="2800" b="1" dirty="0">
                <a:effectLst>
                  <a:outerShdw blurRad="38100" dist="38100" dir="2700000" algn="tl">
                    <a:srgbClr val="000000">
                      <a:alpha val="43137"/>
                    </a:srgbClr>
                  </a:outerShdw>
                </a:effectLst>
              </a:rPr>
              <a:t>Leadership &amp; Management Skills</a:t>
            </a:r>
            <a:endParaRPr lang="en-US" sz="2800" dirty="0"/>
          </a:p>
        </p:txBody>
      </p:sp>
    </p:spTree>
    <p:extLst>
      <p:ext uri="{BB962C8B-B14F-4D97-AF65-F5344CB8AC3E}">
        <p14:creationId xmlns:p14="http://schemas.microsoft.com/office/powerpoint/2010/main" val="423078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9116A-93B3-E1A5-B719-77CC7639A82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0E36B29-E2F4-1DA4-0C86-EB6BD9778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Rounded Corners 2">
            <a:extLst>
              <a:ext uri="{FF2B5EF4-FFF2-40B4-BE49-F238E27FC236}">
                <a16:creationId xmlns:a16="http://schemas.microsoft.com/office/drawing/2014/main" id="{CADEF8D6-7BA6-C1EA-AE09-D3834AFE0286}"/>
              </a:ext>
            </a:extLst>
          </p:cNvPr>
          <p:cNvSpPr/>
          <p:nvPr/>
        </p:nvSpPr>
        <p:spPr>
          <a:xfrm>
            <a:off x="1195330" y="18690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87355601-0C43-8FA8-96DE-D518D4478392}"/>
              </a:ext>
            </a:extLst>
          </p:cNvPr>
          <p:cNvSpPr txBox="1"/>
          <p:nvPr/>
        </p:nvSpPr>
        <p:spPr>
          <a:xfrm>
            <a:off x="592318" y="1201250"/>
            <a:ext cx="5300210" cy="523220"/>
          </a:xfrm>
          <a:prstGeom prst="rect">
            <a:avLst/>
          </a:prstGeom>
          <a:noFill/>
        </p:spPr>
        <p:txBody>
          <a:bodyPr wrap="square">
            <a:spAutoFit/>
          </a:bodyPr>
          <a:lstStyle/>
          <a:p>
            <a:r>
              <a:rPr lang="en-US" altLang="ar-EG" sz="2800" b="1" dirty="0">
                <a:effectLst>
                  <a:outerShdw blurRad="38100" dist="38100" dir="2700000" algn="tl">
                    <a:srgbClr val="000000">
                      <a:alpha val="43137"/>
                    </a:srgbClr>
                  </a:outerShdw>
                </a:effectLst>
              </a:rPr>
              <a:t>Qualities of Leadership</a:t>
            </a:r>
            <a:endParaRPr lang="en-US" sz="2800" dirty="0"/>
          </a:p>
        </p:txBody>
      </p:sp>
      <p:pic>
        <p:nvPicPr>
          <p:cNvPr id="3074" name="Picture 2" descr="qualities of leadership">
            <a:extLst>
              <a:ext uri="{FF2B5EF4-FFF2-40B4-BE49-F238E27FC236}">
                <a16:creationId xmlns:a16="http://schemas.microsoft.com/office/drawing/2014/main" id="{C689E43A-3DC0-052C-CF09-8952EFBAF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3903" y="2102069"/>
            <a:ext cx="7914290" cy="3889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51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4ED3-F396-AB76-277C-117B1D7EC3C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D26BAE-2B8A-C1BD-A892-1BD9DE9EAD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Rounded Corners 2">
            <a:extLst>
              <a:ext uri="{FF2B5EF4-FFF2-40B4-BE49-F238E27FC236}">
                <a16:creationId xmlns:a16="http://schemas.microsoft.com/office/drawing/2014/main" id="{0EC26296-0B53-ADBA-AC78-ADBD7B6BCF67}"/>
              </a:ext>
            </a:extLst>
          </p:cNvPr>
          <p:cNvSpPr/>
          <p:nvPr/>
        </p:nvSpPr>
        <p:spPr>
          <a:xfrm>
            <a:off x="1195330" y="18690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BE01BD3-BEC2-CA2B-5296-C25538C1055F}"/>
              </a:ext>
            </a:extLst>
          </p:cNvPr>
          <p:cNvSpPr txBox="1"/>
          <p:nvPr/>
        </p:nvSpPr>
        <p:spPr>
          <a:xfrm>
            <a:off x="592318" y="1201250"/>
            <a:ext cx="5300210" cy="523220"/>
          </a:xfrm>
          <a:prstGeom prst="rect">
            <a:avLst/>
          </a:prstGeom>
          <a:noFill/>
        </p:spPr>
        <p:txBody>
          <a:bodyPr wrap="square">
            <a:spAutoFit/>
          </a:bodyPr>
          <a:lstStyle/>
          <a:p>
            <a:r>
              <a:rPr lang="en-US" altLang="ar-EG" sz="2800" b="1" dirty="0">
                <a:effectLst>
                  <a:outerShdw blurRad="38100" dist="38100" dir="2700000" algn="tl">
                    <a:srgbClr val="000000">
                      <a:alpha val="43137"/>
                    </a:srgbClr>
                  </a:outerShdw>
                </a:effectLst>
              </a:rPr>
              <a:t>Importance of Leadership</a:t>
            </a:r>
            <a:endParaRPr lang="en-US" sz="2800" dirty="0"/>
          </a:p>
        </p:txBody>
      </p:sp>
      <p:pic>
        <p:nvPicPr>
          <p:cNvPr id="8196" name="Picture 4" descr="importance of leadership">
            <a:extLst>
              <a:ext uri="{FF2B5EF4-FFF2-40B4-BE49-F238E27FC236}">
                <a16:creationId xmlns:a16="http://schemas.microsoft.com/office/drawing/2014/main" id="{E3FD2F0A-39FF-9AA5-8A54-55EEB20AE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9407" y="2017986"/>
            <a:ext cx="8870731" cy="3993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35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719B1-0613-E799-C788-7077CE5EA44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6FFC401-DC7C-6062-3B89-6DE15B25EE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Rounded Corners 2">
            <a:extLst>
              <a:ext uri="{FF2B5EF4-FFF2-40B4-BE49-F238E27FC236}">
                <a16:creationId xmlns:a16="http://schemas.microsoft.com/office/drawing/2014/main" id="{6FE3975B-E316-7349-0D1B-DD35EDB47BEC}"/>
              </a:ext>
            </a:extLst>
          </p:cNvPr>
          <p:cNvSpPr/>
          <p:nvPr/>
        </p:nvSpPr>
        <p:spPr>
          <a:xfrm>
            <a:off x="672662" y="1974188"/>
            <a:ext cx="595936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4937E445-5330-04C2-E3DD-C1E71F8916F6}"/>
              </a:ext>
            </a:extLst>
          </p:cNvPr>
          <p:cNvSpPr txBox="1"/>
          <p:nvPr/>
        </p:nvSpPr>
        <p:spPr>
          <a:xfrm>
            <a:off x="592318" y="1201250"/>
            <a:ext cx="5300210"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Creative leadership is</a:t>
            </a:r>
            <a:endParaRPr lang="ar-EG" sz="2800" b="1" dirty="0">
              <a:solidFill>
                <a:srgbClr val="C00000"/>
              </a:solidFill>
              <a:effectLst>
                <a:outerShdw blurRad="38100" dist="38100" dir="2700000" algn="tl">
                  <a:srgbClr val="000000">
                    <a:alpha val="43137"/>
                  </a:srgbClr>
                </a:outerShdw>
              </a:effectLst>
            </a:endParaRPr>
          </a:p>
        </p:txBody>
      </p:sp>
      <p:sp>
        <p:nvSpPr>
          <p:cNvPr id="2" name="Content Placeholder 2">
            <a:extLst>
              <a:ext uri="{FF2B5EF4-FFF2-40B4-BE49-F238E27FC236}">
                <a16:creationId xmlns:a16="http://schemas.microsoft.com/office/drawing/2014/main" id="{2B21DF2A-4A51-D964-346C-FCC2823E26EC}"/>
              </a:ext>
            </a:extLst>
          </p:cNvPr>
          <p:cNvSpPr txBox="1">
            <a:spLocks/>
          </p:cNvSpPr>
          <p:nvPr/>
        </p:nvSpPr>
        <p:spPr>
          <a:xfrm>
            <a:off x="1135401" y="2086678"/>
            <a:ext cx="4886739" cy="4287617"/>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dirty="0"/>
          </a:p>
          <a:p>
            <a:pPr marL="0" indent="0" algn="ctr">
              <a:buFont typeface="Arial" panose="020B0604020202020204" pitchFamily="34" charset="0"/>
              <a:buNone/>
            </a:pPr>
            <a:r>
              <a:rPr lang="en-US" dirty="0"/>
              <a:t>The combination of creativity ( the ability to generates ideas ) with leadership ( the ability to execute them through actions of others). </a:t>
            </a:r>
            <a:endParaRPr lang="ar-EG" dirty="0"/>
          </a:p>
          <a:p>
            <a:pPr marL="0" indent="0" algn="ctr">
              <a:buFont typeface="Arial" panose="020B0604020202020204" pitchFamily="34" charset="0"/>
              <a:buNone/>
            </a:pPr>
            <a:endParaRPr lang="en-US" dirty="0"/>
          </a:p>
          <a:p>
            <a:pPr marL="0" indent="0" algn="ctr">
              <a:buFont typeface="Arial" panose="020B0604020202020204" pitchFamily="34" charset="0"/>
              <a:buNone/>
            </a:pPr>
            <a:endParaRPr lang="en-US" dirty="0"/>
          </a:p>
          <a:p>
            <a:pPr marL="0" indent="0" algn="ctr">
              <a:buFont typeface="Arial" panose="020B0604020202020204" pitchFamily="34" charset="0"/>
              <a:buNone/>
            </a:pPr>
            <a:r>
              <a:rPr lang="en-US" dirty="0"/>
              <a:t> </a:t>
            </a:r>
            <a:r>
              <a:rPr lang="en-US" b="1" dirty="0"/>
              <a:t>the ability to create and realize innovative solutions especially in the face of structurally complex or changing situations</a:t>
            </a:r>
            <a:r>
              <a:rPr lang="en-US" dirty="0"/>
              <a:t>. It refers to those people who, when all is shifting and new approaches are yet unknown, can still create clarity of purpose for their teams.</a:t>
            </a:r>
            <a:endParaRPr lang="ar-EG" dirty="0"/>
          </a:p>
        </p:txBody>
      </p:sp>
      <p:pic>
        <p:nvPicPr>
          <p:cNvPr id="4" name="Picture 2" descr="https://media-exp1.licdn.com/dms/image/C5612AQHbxwfY0RDgJQ/article-cover_image-shrink_720_1280/0/1527638447562?e=2147483647&amp;v=beta&amp;t=6rPuLi1XTUy4mwnz5W9FX3hX8_gy3mMxf1Rr0DwQtzo">
            <a:extLst>
              <a:ext uri="{FF2B5EF4-FFF2-40B4-BE49-F238E27FC236}">
                <a16:creationId xmlns:a16="http://schemas.microsoft.com/office/drawing/2014/main" id="{A4099CD3-3928-C229-6C7D-DC1A0DD7EC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0371" y="2086678"/>
            <a:ext cx="4486281" cy="3757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059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C9E42-FD62-091A-6746-9C8F67DEBBA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0FA9A90-87B2-FC0F-187A-1949D1BBBA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id="{67B094C8-962B-C771-6F71-240718D236C9}"/>
              </a:ext>
            </a:extLst>
          </p:cNvPr>
          <p:cNvGraphicFramePr>
            <a:graphicFrameLocks/>
          </p:cNvGraphicFramePr>
          <p:nvPr>
            <p:extLst>
              <p:ext uri="{D42A27DB-BD31-4B8C-83A1-F6EECF244321}">
                <p14:modId xmlns:p14="http://schemas.microsoft.com/office/powerpoint/2010/main" val="3863092268"/>
              </p:ext>
            </p:extLst>
          </p:nvPr>
        </p:nvGraphicFramePr>
        <p:xfrm>
          <a:off x="529976" y="1278894"/>
          <a:ext cx="10515600" cy="51285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7B44AC2C-12FD-44B5-48D3-750E78D27D7E}"/>
              </a:ext>
            </a:extLst>
          </p:cNvPr>
          <p:cNvSpPr txBox="1"/>
          <p:nvPr/>
        </p:nvSpPr>
        <p:spPr>
          <a:xfrm>
            <a:off x="1222007" y="583582"/>
            <a:ext cx="4352528" cy="523220"/>
          </a:xfrm>
          <a:prstGeom prst="rect">
            <a:avLst/>
          </a:prstGeom>
          <a:noFill/>
        </p:spPr>
        <p:txBody>
          <a:bodyPr wrap="square">
            <a:spAutoFit/>
          </a:bodyPr>
          <a:lstStyle/>
          <a:p>
            <a:r>
              <a:rPr lang="en-US" altLang="ar-EG" sz="2800" b="1" dirty="0">
                <a:solidFill>
                  <a:srgbClr val="FFA000"/>
                </a:solidFill>
              </a:rPr>
              <a:t>Recipe for Being a Leader</a:t>
            </a:r>
            <a:endParaRPr lang="ar-EG" sz="2800" b="1" dirty="0">
              <a:solidFill>
                <a:srgbClr val="FFA000"/>
              </a:solidFill>
            </a:endParaRPr>
          </a:p>
        </p:txBody>
      </p:sp>
    </p:spTree>
    <p:extLst>
      <p:ext uri="{BB962C8B-B14F-4D97-AF65-F5344CB8AC3E}">
        <p14:creationId xmlns:p14="http://schemas.microsoft.com/office/powerpoint/2010/main" val="199297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9AC24-8A4A-6363-C48C-623EB7B883D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071493C-5835-0ADA-6F59-F0D3CAD1D09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418ABA-0B41-DCEE-2117-89347AC8E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C840994-9427-C1A3-69D3-2867AE57FD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9994A0E-BA78-07C0-2A99-9671A331A8E6}"/>
              </a:ext>
            </a:extLst>
          </p:cNvPr>
          <p:cNvSpPr txBox="1"/>
          <p:nvPr/>
        </p:nvSpPr>
        <p:spPr>
          <a:xfrm>
            <a:off x="4689258" y="1412953"/>
            <a:ext cx="49250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What Makes an Effective Leader?</a:t>
            </a:r>
          </a:p>
        </p:txBody>
      </p:sp>
      <p:sp>
        <p:nvSpPr>
          <p:cNvPr id="28" name="Rectangle 27">
            <a:extLst>
              <a:ext uri="{FF2B5EF4-FFF2-40B4-BE49-F238E27FC236}">
                <a16:creationId xmlns:a16="http://schemas.microsoft.com/office/drawing/2014/main" id="{B900CCEF-B635-E5DF-5E97-3F8D6F9BD60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2FC01CF-0603-AA86-9262-3703F8E824D3}"/>
              </a:ext>
            </a:extLst>
          </p:cNvPr>
          <p:cNvSpPr txBox="1"/>
          <p:nvPr/>
        </p:nvSpPr>
        <p:spPr>
          <a:xfrm>
            <a:off x="3598249" y="2495028"/>
            <a:ext cx="4373377" cy="3139321"/>
          </a:xfrm>
          <a:prstGeom prst="rect">
            <a:avLst/>
          </a:prstGeom>
          <a:noFill/>
        </p:spPr>
        <p:txBody>
          <a:bodyPr wrap="square" rtlCol="0">
            <a:spAutoFit/>
          </a:bodyPr>
          <a:lstStyle/>
          <a:p>
            <a:pPr marL="0" indent="0" algn="just" rtl="0">
              <a:buNone/>
            </a:pPr>
            <a:r>
              <a:rPr lang="en-US" sz="2200" b="1" dirty="0"/>
              <a:t>Effective leaders have:</a:t>
            </a:r>
          </a:p>
          <a:p>
            <a:pPr marL="342900" indent="-342900" algn="just" rtl="0">
              <a:buFont typeface="Arial" panose="020B0604020202020204" pitchFamily="34" charset="0"/>
              <a:buChar char="•"/>
            </a:pPr>
            <a:r>
              <a:rPr lang="en-US" sz="2200" dirty="0"/>
              <a:t>the ability to communicate well, </a:t>
            </a:r>
          </a:p>
          <a:p>
            <a:pPr marL="342900" indent="-342900" algn="just" rtl="0">
              <a:buFont typeface="Arial" panose="020B0604020202020204" pitchFamily="34" charset="0"/>
              <a:buChar char="•"/>
            </a:pPr>
            <a:r>
              <a:rPr lang="en-US" sz="2200" dirty="0"/>
              <a:t>motivate their team,</a:t>
            </a:r>
          </a:p>
          <a:p>
            <a:pPr marL="342900" indent="-342900" algn="just" rtl="0">
              <a:buFont typeface="Arial" panose="020B0604020202020204" pitchFamily="34" charset="0"/>
              <a:buChar char="•"/>
            </a:pPr>
            <a:r>
              <a:rPr lang="en-US" sz="2200" dirty="0"/>
              <a:t>handle and delegate responsibilities, </a:t>
            </a:r>
          </a:p>
          <a:p>
            <a:pPr marL="342900" indent="-342900" algn="just" rtl="0">
              <a:buFont typeface="Arial" panose="020B0604020202020204" pitchFamily="34" charset="0"/>
              <a:buChar char="•"/>
            </a:pPr>
            <a:r>
              <a:rPr lang="en-US" sz="2200" dirty="0"/>
              <a:t>listen to feedback, </a:t>
            </a:r>
          </a:p>
          <a:p>
            <a:pPr marL="342900" indent="-342900" algn="just" rtl="0">
              <a:buFont typeface="Arial" panose="020B0604020202020204" pitchFamily="34" charset="0"/>
              <a:buChar char="•"/>
            </a:pPr>
            <a:r>
              <a:rPr lang="en-US" sz="2200" dirty="0"/>
              <a:t>have the flexibility to solve problems in an ever-changing workplace.</a:t>
            </a:r>
            <a:endParaRPr lang="ar-EG" sz="2200" dirty="0"/>
          </a:p>
        </p:txBody>
      </p:sp>
      <p:sp>
        <p:nvSpPr>
          <p:cNvPr id="32" name="Rectangle 31">
            <a:extLst>
              <a:ext uri="{FF2B5EF4-FFF2-40B4-BE49-F238E27FC236}">
                <a16:creationId xmlns:a16="http://schemas.microsoft.com/office/drawing/2014/main" id="{B2057C7D-A7A7-87F8-6A53-81F9B70E5A4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69C7EF6E-8AA9-75D9-9A48-A13CBE5332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95465D10-4F84-4FCA-7EA8-2CCCB5676C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1627" y="2189828"/>
            <a:ext cx="4043942" cy="408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104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EBC78-41F7-5E33-A306-9140D94957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87BABEB-33D7-4415-58CF-F6C62D5F88F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50712E-F907-7496-8057-EB86D6F2D7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5206BA0-6EE8-2AE2-F132-C2479A6B8A3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33DB5C1-D96F-CCAC-3B51-B80F938E29A4}"/>
              </a:ext>
            </a:extLst>
          </p:cNvPr>
          <p:cNvSpPr txBox="1"/>
          <p:nvPr/>
        </p:nvSpPr>
        <p:spPr>
          <a:xfrm>
            <a:off x="4639449" y="1368925"/>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The Leader must be</a:t>
            </a:r>
          </a:p>
        </p:txBody>
      </p:sp>
      <p:sp>
        <p:nvSpPr>
          <p:cNvPr id="28" name="Rectangle 27">
            <a:extLst>
              <a:ext uri="{FF2B5EF4-FFF2-40B4-BE49-F238E27FC236}">
                <a16:creationId xmlns:a16="http://schemas.microsoft.com/office/drawing/2014/main" id="{06877D8A-500C-C61B-7B6F-05D8A505C7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76CA4F7-C505-FA01-8D3F-357340373C8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DAE8236-D220-9BF2-9226-F211C73330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4" descr="LEADERSHIP ATTRIBUTES: What Effective Leaders Need To Be, Know, and Do - Personal Qualities that Constitute Effective Leadership">
            <a:extLst>
              <a:ext uri="{FF2B5EF4-FFF2-40B4-BE49-F238E27FC236}">
                <a16:creationId xmlns:a16="http://schemas.microsoft.com/office/drawing/2014/main" id="{FA17587D-A848-7648-B0B6-9FA65AC872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0353" y="1925099"/>
            <a:ext cx="8551949" cy="38128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3089F4-486E-F9EB-9724-3D6193F7C119}"/>
              </a:ext>
            </a:extLst>
          </p:cNvPr>
          <p:cNvSpPr txBox="1"/>
          <p:nvPr/>
        </p:nvSpPr>
        <p:spPr>
          <a:xfrm>
            <a:off x="3108501" y="5863921"/>
            <a:ext cx="9215652" cy="923330"/>
          </a:xfrm>
          <a:prstGeom prst="rect">
            <a:avLst/>
          </a:prstGeom>
          <a:noFill/>
        </p:spPr>
        <p:txBody>
          <a:bodyPr wrap="square">
            <a:spAutoFit/>
          </a:bodyPr>
          <a:lstStyle/>
          <a:p>
            <a:pPr algn="ctr"/>
            <a:r>
              <a:rPr lang="en-US" sz="1800" b="1" cap="all" dirty="0">
                <a:hlinkClick r:id="rId6"/>
              </a:rPr>
              <a:t>LEADERSHIP</a:t>
            </a:r>
            <a:r>
              <a:rPr lang="en-US" sz="1800" dirty="0"/>
              <a:t> attributes are the inner or personal qualities that constitute effective leadership. These attributes include a large array of </a:t>
            </a:r>
            <a:r>
              <a:rPr lang="en-US" sz="1800" dirty="0">
                <a:hlinkClick r:id="rId7"/>
              </a:rPr>
              <a:t>Are-Know-Do</a:t>
            </a:r>
            <a:r>
              <a:rPr lang="en-US" sz="1800" dirty="0"/>
              <a:t> characteristics such as </a:t>
            </a:r>
            <a:r>
              <a:rPr lang="en-US" sz="1800" dirty="0">
                <a:hlinkClick r:id="rId8"/>
              </a:rPr>
              <a:t>vision</a:t>
            </a:r>
            <a:r>
              <a:rPr lang="en-US" sz="1800" dirty="0"/>
              <a:t>, values, character, motives, habits, traits, competencies, style, behaviors, and </a:t>
            </a:r>
            <a:r>
              <a:rPr lang="en-US" sz="1800" b="1" cap="all" dirty="0">
                <a:hlinkClick r:id="rId9"/>
              </a:rPr>
              <a:t>SKILLS</a:t>
            </a:r>
            <a:r>
              <a:rPr lang="en-US" sz="1800" dirty="0"/>
              <a:t>.</a:t>
            </a:r>
            <a:endParaRPr lang="en-US" dirty="0"/>
          </a:p>
        </p:txBody>
      </p:sp>
    </p:spTree>
    <p:extLst>
      <p:ext uri="{BB962C8B-B14F-4D97-AF65-F5344CB8AC3E}">
        <p14:creationId xmlns:p14="http://schemas.microsoft.com/office/powerpoint/2010/main" val="978097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1518A-D26E-082A-74FD-37F26223908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8434BB-E37D-0AFB-ED54-05C4CE7C456B}"/>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06D0BDA-7633-AD63-4F03-65A68B8096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3A3B504-1F8C-5B48-0592-61673A053A33}"/>
              </a:ext>
            </a:extLst>
          </p:cNvPr>
          <p:cNvSpPr txBox="1"/>
          <p:nvPr/>
        </p:nvSpPr>
        <p:spPr>
          <a:xfrm>
            <a:off x="2447426" y="1043836"/>
            <a:ext cx="7022395" cy="523220"/>
          </a:xfrm>
          <a:prstGeom prst="rect">
            <a:avLst/>
          </a:prstGeom>
          <a:noFill/>
        </p:spPr>
        <p:txBody>
          <a:bodyPr wrap="square" rtlCol="0">
            <a:spAutoFit/>
          </a:bodyPr>
          <a:lstStyle/>
          <a:p>
            <a:pPr algn="ctr"/>
            <a:r>
              <a:rPr lang="en-US" sz="2800" b="1" dirty="0"/>
              <a:t>Leadership skills in negotiation situations</a:t>
            </a:r>
            <a:endParaRPr lang="en-US" sz="2800" b="1" dirty="0">
              <a:latin typeface="Tajawal Medium" panose="00000600000000000000" pitchFamily="2" charset="-78"/>
              <a:cs typeface="Tajawal Medium" panose="00000600000000000000" pitchFamily="2" charset="-78"/>
            </a:endParaRPr>
          </a:p>
        </p:txBody>
      </p:sp>
      <p:sp>
        <p:nvSpPr>
          <p:cNvPr id="2" name="Rectangle: Rounded Corners 1">
            <a:extLst>
              <a:ext uri="{FF2B5EF4-FFF2-40B4-BE49-F238E27FC236}">
                <a16:creationId xmlns:a16="http://schemas.microsoft.com/office/drawing/2014/main" id="{E6004865-0C55-1197-4235-0F1D03712D94}"/>
              </a:ext>
            </a:extLst>
          </p:cNvPr>
          <p:cNvSpPr/>
          <p:nvPr/>
        </p:nvSpPr>
        <p:spPr>
          <a:xfrm>
            <a:off x="1485670" y="172750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6DCC91-54B1-60C9-CB99-E9FEAAB16CA4}"/>
              </a:ext>
            </a:extLst>
          </p:cNvPr>
          <p:cNvSpPr txBox="1"/>
          <p:nvPr/>
        </p:nvSpPr>
        <p:spPr>
          <a:xfrm>
            <a:off x="1887340" y="1949257"/>
            <a:ext cx="8417320" cy="3539430"/>
          </a:xfrm>
          <a:prstGeom prst="rect">
            <a:avLst/>
          </a:prstGeom>
          <a:noFill/>
        </p:spPr>
        <p:txBody>
          <a:bodyPr wrap="square" rtlCol="0">
            <a:spAutoFit/>
          </a:bodyPr>
          <a:lstStyle/>
          <a:p>
            <a:pPr algn="ctr"/>
            <a:r>
              <a:rPr lang="en-US" sz="3200" b="0" i="0" dirty="0">
                <a:solidFill>
                  <a:srgbClr val="1F1F1F"/>
                </a:solidFill>
                <a:effectLst/>
                <a:latin typeface="Google Sans"/>
              </a:rPr>
              <a:t>Leadership skills in negotiation are used </a:t>
            </a:r>
            <a:r>
              <a:rPr lang="en-US" sz="3200" b="0" i="0" dirty="0">
                <a:solidFill>
                  <a:srgbClr val="040C28"/>
                </a:solidFill>
                <a:effectLst/>
                <a:latin typeface="Google Sans"/>
              </a:rPr>
              <a:t>to understand the interests of those you're leading and to find ways of satisfying those interests</a:t>
            </a:r>
            <a:r>
              <a:rPr lang="en-US" sz="3200" b="0" i="0" dirty="0">
                <a:solidFill>
                  <a:srgbClr val="1F1F1F"/>
                </a:solidFill>
                <a:effectLst/>
                <a:latin typeface="Google Sans"/>
              </a:rPr>
              <a:t>. In negotiation, effective leaders seek to understand the interests of those they lead and find ways of satisfying those interests in order to achieve organizational goals.</a:t>
            </a:r>
            <a:endParaRPr lang="en-US" sz="3200" b="1"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3226794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F13A2-5EA3-8A11-221E-487B39EF7B1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9B5225B-648F-AB2A-06FF-CF30FE3DA810}"/>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A1E64A9-69FC-2A9A-A4F6-537FB6F5D6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9DEA80B-AC78-EAC2-F1DE-F624EA9C7463}"/>
              </a:ext>
            </a:extLst>
          </p:cNvPr>
          <p:cNvSpPr txBox="1"/>
          <p:nvPr/>
        </p:nvSpPr>
        <p:spPr>
          <a:xfrm>
            <a:off x="2447426" y="1043836"/>
            <a:ext cx="7022395" cy="523220"/>
          </a:xfrm>
          <a:prstGeom prst="rect">
            <a:avLst/>
          </a:prstGeom>
          <a:noFill/>
        </p:spPr>
        <p:txBody>
          <a:bodyPr wrap="square" rtlCol="0">
            <a:spAutoFit/>
          </a:bodyPr>
          <a:lstStyle/>
          <a:p>
            <a:pPr algn="ctr"/>
            <a:r>
              <a:rPr lang="en-US" sz="2800" b="1" dirty="0"/>
              <a:t>Leadership skills in negotiation situations</a:t>
            </a:r>
            <a:endParaRPr lang="en-US" sz="2800" b="1" dirty="0">
              <a:latin typeface="Tajawal Medium" panose="00000600000000000000" pitchFamily="2" charset="-78"/>
              <a:cs typeface="Tajawal Medium" panose="00000600000000000000" pitchFamily="2" charset="-78"/>
            </a:endParaRPr>
          </a:p>
        </p:txBody>
      </p:sp>
      <p:sp>
        <p:nvSpPr>
          <p:cNvPr id="2" name="Rectangle: Rounded Corners 1">
            <a:extLst>
              <a:ext uri="{FF2B5EF4-FFF2-40B4-BE49-F238E27FC236}">
                <a16:creationId xmlns:a16="http://schemas.microsoft.com/office/drawing/2014/main" id="{1A07ACC1-E4D4-D0FB-0CCA-E209B30DF66E}"/>
              </a:ext>
            </a:extLst>
          </p:cNvPr>
          <p:cNvSpPr/>
          <p:nvPr/>
        </p:nvSpPr>
        <p:spPr>
          <a:xfrm>
            <a:off x="1485670" y="172750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FE9C54-7210-57CD-3F11-8BB589A17C42}"/>
              </a:ext>
            </a:extLst>
          </p:cNvPr>
          <p:cNvSpPr txBox="1"/>
          <p:nvPr/>
        </p:nvSpPr>
        <p:spPr>
          <a:xfrm>
            <a:off x="2066016" y="2379154"/>
            <a:ext cx="8417320" cy="2554545"/>
          </a:xfrm>
          <a:prstGeom prst="rect">
            <a:avLst/>
          </a:prstGeom>
          <a:noFill/>
        </p:spPr>
        <p:txBody>
          <a:bodyPr wrap="square" rtlCol="0">
            <a:spAutoFit/>
          </a:bodyPr>
          <a:lstStyle/>
          <a:p>
            <a:pPr algn="ctr"/>
            <a:r>
              <a:rPr lang="en-US" sz="3200" b="1" i="0" dirty="0">
                <a:solidFill>
                  <a:srgbClr val="050E17"/>
                </a:solidFill>
                <a:effectLst/>
                <a:latin typeface="-apple-system"/>
              </a:rPr>
              <a:t> leadership skills are critical in negotiation situations, as they can help a leader to build trust, navigate complex </a:t>
            </a:r>
            <a:r>
              <a:rPr lang="en-US" sz="3200" b="1" i="0" u="none" strike="noStrike" dirty="0">
                <a:effectLst/>
                <a:latin typeface="-apple-system"/>
              </a:rPr>
              <a:t>interpersonal dynamics</a:t>
            </a:r>
            <a:r>
              <a:rPr lang="en-US" sz="3200" b="1" i="0" dirty="0">
                <a:solidFill>
                  <a:srgbClr val="050E17"/>
                </a:solidFill>
                <a:effectLst/>
                <a:latin typeface="-apple-system"/>
              </a:rPr>
              <a:t>, and achieve their goals while preserving the relationship with the other party.</a:t>
            </a:r>
            <a:endParaRPr lang="en-US" sz="3200" b="1"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394911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6251A-5AEC-33EC-1E2F-4DAD2B9D539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19B9AB8-0EE0-C57F-B973-9DB54EE1BD2A}"/>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4804E9C-F6D7-7D47-7C3C-8C24D062DF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8434EE7-A919-4A50-F2EE-3B4B20A37B7D}"/>
              </a:ext>
            </a:extLst>
          </p:cNvPr>
          <p:cNvSpPr txBox="1"/>
          <p:nvPr/>
        </p:nvSpPr>
        <p:spPr>
          <a:xfrm>
            <a:off x="2447426" y="1043836"/>
            <a:ext cx="7022395" cy="523220"/>
          </a:xfrm>
          <a:prstGeom prst="rect">
            <a:avLst/>
          </a:prstGeom>
          <a:noFill/>
        </p:spPr>
        <p:txBody>
          <a:bodyPr wrap="square" rtlCol="0">
            <a:spAutoFit/>
          </a:bodyPr>
          <a:lstStyle/>
          <a:p>
            <a:pPr algn="ctr"/>
            <a:r>
              <a:rPr lang="en-US" sz="2800" b="1" dirty="0"/>
              <a:t>Leadership skills in negotiation situations</a:t>
            </a:r>
            <a:endParaRPr lang="en-US" sz="2800" b="1" dirty="0">
              <a:latin typeface="Tajawal Medium" panose="00000600000000000000" pitchFamily="2" charset="-78"/>
              <a:cs typeface="Tajawal Medium" panose="00000600000000000000" pitchFamily="2" charset="-78"/>
            </a:endParaRPr>
          </a:p>
        </p:txBody>
      </p:sp>
      <p:sp>
        <p:nvSpPr>
          <p:cNvPr id="2" name="Rectangle: Rounded Corners 1">
            <a:extLst>
              <a:ext uri="{FF2B5EF4-FFF2-40B4-BE49-F238E27FC236}">
                <a16:creationId xmlns:a16="http://schemas.microsoft.com/office/drawing/2014/main" id="{587BFFDF-2E77-C8A8-9DA0-CA7D779170D5}"/>
              </a:ext>
            </a:extLst>
          </p:cNvPr>
          <p:cNvSpPr/>
          <p:nvPr/>
        </p:nvSpPr>
        <p:spPr>
          <a:xfrm>
            <a:off x="1485670" y="172750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75F591-1434-71F2-3521-146C88D584C4}"/>
              </a:ext>
            </a:extLst>
          </p:cNvPr>
          <p:cNvSpPr txBox="1"/>
          <p:nvPr/>
        </p:nvSpPr>
        <p:spPr>
          <a:xfrm>
            <a:off x="2049901" y="2132360"/>
            <a:ext cx="8417320" cy="707886"/>
          </a:xfrm>
          <a:prstGeom prst="rect">
            <a:avLst/>
          </a:prstGeom>
          <a:noFill/>
        </p:spPr>
        <p:txBody>
          <a:bodyPr wrap="square" rtlCol="0">
            <a:spAutoFit/>
          </a:bodyPr>
          <a:lstStyle/>
          <a:p>
            <a:pPr algn="ctr"/>
            <a:r>
              <a:rPr lang="en-US" sz="2000" b="1" i="0" dirty="0">
                <a:solidFill>
                  <a:srgbClr val="050E17"/>
                </a:solidFill>
                <a:effectLst/>
              </a:rPr>
              <a:t>Effective negotiation requires strong leadership skills. Some key </a:t>
            </a:r>
            <a:r>
              <a:rPr lang="en-US" sz="2000" b="1" i="0" u="none" strike="noStrike" dirty="0">
                <a:effectLst/>
              </a:rPr>
              <a:t>leadership skills</a:t>
            </a:r>
            <a:r>
              <a:rPr lang="en-US" sz="2000" b="1" i="0" dirty="0">
                <a:solidFill>
                  <a:srgbClr val="050E17"/>
                </a:solidFill>
                <a:effectLst/>
              </a:rPr>
              <a:t> that are particularly important in negotiation situations include:</a:t>
            </a:r>
          </a:p>
        </p:txBody>
      </p:sp>
      <p:sp>
        <p:nvSpPr>
          <p:cNvPr id="9" name="TextBox 8">
            <a:extLst>
              <a:ext uri="{FF2B5EF4-FFF2-40B4-BE49-F238E27FC236}">
                <a16:creationId xmlns:a16="http://schemas.microsoft.com/office/drawing/2014/main" id="{15D2EC0D-404A-B3E7-484D-33D409466903}"/>
              </a:ext>
            </a:extLst>
          </p:cNvPr>
          <p:cNvSpPr txBox="1"/>
          <p:nvPr/>
        </p:nvSpPr>
        <p:spPr>
          <a:xfrm>
            <a:off x="1644536" y="3469241"/>
            <a:ext cx="4567078" cy="2209237"/>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Communication</a:t>
            </a:r>
            <a:endParaRPr lang="en-US" sz="15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1800" b="0" i="0" kern="1200" dirty="0"/>
              <a:t>Strong </a:t>
            </a:r>
            <a:r>
              <a:rPr lang="en-US" sz="1800" b="0" i="0" u="none" kern="1200" dirty="0"/>
              <a:t>communication skills</a:t>
            </a:r>
            <a:r>
              <a:rPr lang="en-US" sz="1800" b="0" i="0" kern="1200" dirty="0"/>
              <a:t> are essential in negotiation, as they allow a leader to clearly convey their message and listen to the other party's perspective. Effective communication involves </a:t>
            </a:r>
            <a:r>
              <a:rPr lang="en-US" sz="1800" b="0" i="0" u="none" kern="1200" dirty="0"/>
              <a:t>active listening</a:t>
            </a:r>
            <a:r>
              <a:rPr lang="en-US" sz="1800" b="0" i="0" kern="1200" dirty="0"/>
              <a:t>, asking clarifying questions, and using language that is clear and concise.</a:t>
            </a:r>
            <a:endParaRPr lang="ar-EG" sz="1800" kern="1200" dirty="0"/>
          </a:p>
        </p:txBody>
      </p:sp>
      <p:sp>
        <p:nvSpPr>
          <p:cNvPr id="10" name="TextBox 9">
            <a:extLst>
              <a:ext uri="{FF2B5EF4-FFF2-40B4-BE49-F238E27FC236}">
                <a16:creationId xmlns:a16="http://schemas.microsoft.com/office/drawing/2014/main" id="{FF0350BD-296E-C289-1CB6-FC65A3F2BAED}"/>
              </a:ext>
            </a:extLst>
          </p:cNvPr>
          <p:cNvSpPr txBox="1"/>
          <p:nvPr/>
        </p:nvSpPr>
        <p:spPr>
          <a:xfrm>
            <a:off x="6258561" y="3469241"/>
            <a:ext cx="4567078" cy="2209237"/>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i="0" kern="1200" dirty="0">
                <a:solidFill>
                  <a:schemeClr val="tx1"/>
                </a:solidFill>
                <a:effectLst>
                  <a:outerShdw blurRad="38100" dist="38100" dir="2700000" algn="tl">
                    <a:srgbClr val="000000">
                      <a:alpha val="43137"/>
                    </a:srgbClr>
                  </a:outerShdw>
                </a:effectLst>
              </a:rPr>
              <a:t>Creativity</a:t>
            </a:r>
          </a:p>
          <a:p>
            <a:pPr marL="0" lvl="0" indent="0" algn="ctr" defTabSz="1066800" rtl="1">
              <a:lnSpc>
                <a:spcPct val="90000"/>
              </a:lnSpc>
              <a:spcBef>
                <a:spcPct val="0"/>
              </a:spcBef>
              <a:spcAft>
                <a:spcPct val="35000"/>
              </a:spcAft>
              <a:buNone/>
            </a:pPr>
            <a:r>
              <a:rPr lang="en-US" sz="1800" b="0" i="0" kern="1200" dirty="0"/>
              <a:t>Negotiation often requires creative problem-solving, as parties may have different goals and priorities. A leader who is able to think outside of the box and generate novel solutions can often find a mutually beneficial outcome for both parties.</a:t>
            </a:r>
            <a:endParaRPr lang="ar-EG" sz="1800" kern="1200" dirty="0"/>
          </a:p>
        </p:txBody>
      </p:sp>
    </p:spTree>
    <p:extLst>
      <p:ext uri="{BB962C8B-B14F-4D97-AF65-F5344CB8AC3E}">
        <p14:creationId xmlns:p14="http://schemas.microsoft.com/office/powerpoint/2010/main" val="3028624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7CFCC-A704-2A41-7431-66349D1B85E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9E0FC81-155B-F022-70FD-E96813ED75A1}"/>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9866538-8BF8-6584-116B-6D18A9CA34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8213866-5B92-CA3D-DFDD-A4D657FBEB5F}"/>
              </a:ext>
            </a:extLst>
          </p:cNvPr>
          <p:cNvSpPr txBox="1"/>
          <p:nvPr/>
        </p:nvSpPr>
        <p:spPr>
          <a:xfrm>
            <a:off x="2447426" y="1043836"/>
            <a:ext cx="7022395" cy="523220"/>
          </a:xfrm>
          <a:prstGeom prst="rect">
            <a:avLst/>
          </a:prstGeom>
          <a:noFill/>
        </p:spPr>
        <p:txBody>
          <a:bodyPr wrap="square" rtlCol="0">
            <a:spAutoFit/>
          </a:bodyPr>
          <a:lstStyle/>
          <a:p>
            <a:pPr algn="ctr"/>
            <a:r>
              <a:rPr lang="en-US" sz="2800" b="1" dirty="0"/>
              <a:t>Leadership skills in negotiation situations</a:t>
            </a:r>
            <a:endParaRPr lang="en-US" sz="2800" b="1" dirty="0">
              <a:latin typeface="Tajawal Medium" panose="00000600000000000000" pitchFamily="2" charset="-78"/>
              <a:cs typeface="Tajawal Medium" panose="00000600000000000000" pitchFamily="2" charset="-78"/>
            </a:endParaRPr>
          </a:p>
        </p:txBody>
      </p:sp>
      <p:sp>
        <p:nvSpPr>
          <p:cNvPr id="2" name="Rectangle: Rounded Corners 1">
            <a:extLst>
              <a:ext uri="{FF2B5EF4-FFF2-40B4-BE49-F238E27FC236}">
                <a16:creationId xmlns:a16="http://schemas.microsoft.com/office/drawing/2014/main" id="{793D623A-6B69-91F7-E147-562E427BE547}"/>
              </a:ext>
            </a:extLst>
          </p:cNvPr>
          <p:cNvSpPr/>
          <p:nvPr/>
        </p:nvSpPr>
        <p:spPr>
          <a:xfrm>
            <a:off x="1485670" y="1727507"/>
            <a:ext cx="9345750" cy="4861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92D69705-C6DA-54F6-CBE7-7C88446F4E57}"/>
              </a:ext>
            </a:extLst>
          </p:cNvPr>
          <p:cNvSpPr txBox="1"/>
          <p:nvPr/>
        </p:nvSpPr>
        <p:spPr>
          <a:xfrm>
            <a:off x="6218735" y="1906547"/>
            <a:ext cx="4567078" cy="2192930"/>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t>Strategic Thinking</a:t>
            </a:r>
          </a:p>
          <a:p>
            <a:pPr marL="0" lvl="0" indent="0" algn="ctr" defTabSz="1066800">
              <a:lnSpc>
                <a:spcPct val="90000"/>
              </a:lnSpc>
              <a:spcBef>
                <a:spcPct val="0"/>
              </a:spcBef>
              <a:spcAft>
                <a:spcPct val="35000"/>
              </a:spcAft>
              <a:buFont typeface="+mj-lt"/>
              <a:buNone/>
            </a:pPr>
            <a:r>
              <a:rPr lang="en-US" sz="1900" b="0" i="0" kern="1200" dirty="0">
                <a:solidFill>
                  <a:schemeClr val="tx1"/>
                </a:solidFill>
              </a:rPr>
              <a:t>A leader who is able to think strategically can anticipate the other party's moves, identify potential roadblocks, and develop a long-term plan for achieving their goals. This involves considering the broader context of the negotiation, such as market conditions, political factors, and </a:t>
            </a:r>
            <a:r>
              <a:rPr lang="en-US" sz="1900" b="0" i="0" u="none" kern="1200" dirty="0">
                <a:solidFill>
                  <a:schemeClr val="tx1"/>
                </a:solidFill>
              </a:rPr>
              <a:t>cultural differences</a:t>
            </a:r>
            <a:r>
              <a:rPr lang="en-US" sz="1900" b="0" i="0" kern="1200" dirty="0">
                <a:solidFill>
                  <a:schemeClr val="tx1"/>
                </a:solidFill>
              </a:rPr>
              <a:t>.</a:t>
            </a:r>
            <a:endParaRPr lang="ar-EG" sz="1900" kern="1200" dirty="0">
              <a:solidFill>
                <a:schemeClr val="tx1"/>
              </a:solidFill>
            </a:endParaRPr>
          </a:p>
        </p:txBody>
      </p:sp>
      <p:sp>
        <p:nvSpPr>
          <p:cNvPr id="15" name="TextBox 14">
            <a:extLst>
              <a:ext uri="{FF2B5EF4-FFF2-40B4-BE49-F238E27FC236}">
                <a16:creationId xmlns:a16="http://schemas.microsoft.com/office/drawing/2014/main" id="{B34311C5-F533-63E5-63C3-DCAFC48A9B7E}"/>
              </a:ext>
            </a:extLst>
          </p:cNvPr>
          <p:cNvSpPr txBox="1"/>
          <p:nvPr/>
        </p:nvSpPr>
        <p:spPr>
          <a:xfrm>
            <a:off x="1554675" y="1890240"/>
            <a:ext cx="4567078" cy="2209237"/>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i="0" kern="1200" dirty="0"/>
              <a:t>Emotional Intelligence</a:t>
            </a:r>
          </a:p>
          <a:p>
            <a:pPr marL="0" lvl="0" indent="0" algn="ctr" defTabSz="1066800" rtl="0">
              <a:lnSpc>
                <a:spcPct val="90000"/>
              </a:lnSpc>
              <a:spcBef>
                <a:spcPct val="0"/>
              </a:spcBef>
              <a:spcAft>
                <a:spcPct val="35000"/>
              </a:spcAft>
              <a:buNone/>
            </a:pPr>
            <a:r>
              <a:rPr lang="en-US" sz="1800" b="0" i="0" kern="1200" dirty="0">
                <a:solidFill>
                  <a:schemeClr val="tx1"/>
                </a:solidFill>
              </a:rPr>
              <a:t>Is the ability to understand and manage one's own emotions, as well as read and respond to the emotions of others. In negotiation, emotional intelligence can help a leader navigate </a:t>
            </a:r>
            <a:r>
              <a:rPr lang="en-US" sz="1800" b="0" i="0" u="none" kern="1200" dirty="0">
                <a:solidFill>
                  <a:schemeClr val="tx1"/>
                </a:solidFill>
              </a:rPr>
              <a:t>complex interpersonal dynamics</a:t>
            </a:r>
            <a:r>
              <a:rPr lang="en-US" sz="1800" b="0" i="0" kern="1200" dirty="0">
                <a:solidFill>
                  <a:schemeClr val="tx1"/>
                </a:solidFill>
              </a:rPr>
              <a:t>, build rapport with the other party, and defuse </a:t>
            </a:r>
            <a:r>
              <a:rPr lang="en-US" sz="1800" b="0" i="0" u="none" kern="1200" dirty="0">
                <a:solidFill>
                  <a:schemeClr val="tx1"/>
                </a:solidFill>
              </a:rPr>
              <a:t>tense situations</a:t>
            </a:r>
            <a:r>
              <a:rPr lang="en-US" sz="1800" b="0" i="0" kern="1200" dirty="0">
                <a:solidFill>
                  <a:schemeClr val="tx1"/>
                </a:solidFill>
              </a:rPr>
              <a:t>.</a:t>
            </a:r>
            <a:endParaRPr lang="ar-EG" sz="1600" b="0" kern="1200" dirty="0">
              <a:solidFill>
                <a:schemeClr val="tx1"/>
              </a:solidFill>
            </a:endParaRPr>
          </a:p>
        </p:txBody>
      </p:sp>
      <p:sp>
        <p:nvSpPr>
          <p:cNvPr id="16" name="TextBox 15">
            <a:extLst>
              <a:ext uri="{FF2B5EF4-FFF2-40B4-BE49-F238E27FC236}">
                <a16:creationId xmlns:a16="http://schemas.microsoft.com/office/drawing/2014/main" id="{37BF3E50-3BC1-BD6B-DF86-69608C53C707}"/>
              </a:ext>
            </a:extLst>
          </p:cNvPr>
          <p:cNvSpPr txBox="1"/>
          <p:nvPr/>
        </p:nvSpPr>
        <p:spPr>
          <a:xfrm>
            <a:off x="3899655" y="4277030"/>
            <a:ext cx="4618451" cy="2239818"/>
          </a:xfrm>
          <a:prstGeom prst="rect">
            <a:avLst/>
          </a:prstGeom>
          <a:solidFill>
            <a:schemeClr val="accent4">
              <a:lumMod val="40000"/>
              <a:lumOff val="60000"/>
            </a:schemeClr>
          </a:solidFill>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i="0" kern="1200" dirty="0">
                <a:solidFill>
                  <a:schemeClr val="tx1"/>
                </a:solidFill>
              </a:rPr>
              <a:t>Confidence</a:t>
            </a:r>
            <a:r>
              <a:rPr lang="en-US" sz="1800" b="0" i="0" kern="1200" dirty="0"/>
              <a:t> </a:t>
            </a:r>
          </a:p>
          <a:p>
            <a:pPr marL="0" lvl="0" indent="0" algn="ctr" defTabSz="1066800">
              <a:lnSpc>
                <a:spcPct val="90000"/>
              </a:lnSpc>
              <a:spcBef>
                <a:spcPct val="0"/>
              </a:spcBef>
              <a:spcAft>
                <a:spcPct val="35000"/>
              </a:spcAft>
              <a:buFont typeface="+mj-lt"/>
              <a:buNone/>
            </a:pPr>
            <a:r>
              <a:rPr lang="en-US" sz="1800" b="0" i="0" kern="1200" dirty="0">
                <a:solidFill>
                  <a:schemeClr val="tx1"/>
                </a:solidFill>
              </a:rPr>
              <a:t>A leader who exudes </a:t>
            </a:r>
            <a:r>
              <a:rPr lang="en-US" sz="1800" b="0" i="0" u="none" kern="1200" dirty="0">
                <a:solidFill>
                  <a:schemeClr val="tx1"/>
                </a:solidFill>
              </a:rPr>
              <a:t>confidence</a:t>
            </a:r>
            <a:r>
              <a:rPr lang="en-US" sz="1800" b="0" i="0" kern="1200" dirty="0">
                <a:solidFill>
                  <a:schemeClr val="tx1"/>
                </a:solidFill>
              </a:rPr>
              <a:t> can inspire trust and respect from the other party, which can be essential in negotiation. Confidence allows a leader to assert their position without being aggressive or confrontational, and can help to build a sense of momentum in the negotiation.</a:t>
            </a:r>
            <a:endParaRPr lang="ar-EG" sz="1800" b="0" kern="1200" dirty="0">
              <a:solidFill>
                <a:schemeClr val="tx1"/>
              </a:solidFill>
            </a:endParaRPr>
          </a:p>
        </p:txBody>
      </p:sp>
    </p:spTree>
    <p:extLst>
      <p:ext uri="{BB962C8B-B14F-4D97-AF65-F5344CB8AC3E}">
        <p14:creationId xmlns:p14="http://schemas.microsoft.com/office/powerpoint/2010/main" val="280352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D611E-61E3-4158-82F0-F106DED45DD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F66069B-33B2-E171-0600-0AB9BBDACD84}"/>
              </a:ext>
            </a:extLst>
          </p:cNvPr>
          <p:cNvSpPr txBox="1"/>
          <p:nvPr/>
        </p:nvSpPr>
        <p:spPr>
          <a:xfrm>
            <a:off x="1801020" y="807134"/>
            <a:ext cx="5824216" cy="523220"/>
          </a:xfrm>
          <a:prstGeom prst="rect">
            <a:avLst/>
          </a:prstGeom>
          <a:noFill/>
        </p:spPr>
        <p:txBody>
          <a:bodyPr wrap="square" rtlCol="0">
            <a:spAutoFit/>
          </a:bodyPr>
          <a:lstStyle/>
          <a:p>
            <a:r>
              <a:rPr lang="en-US" sz="2800" b="1" dirty="0">
                <a:latin typeface="Alexandria" charset="0"/>
                <a:cs typeface="Alexandria" charset="0"/>
              </a:rPr>
              <a:t>Building your leadership skills need</a:t>
            </a:r>
          </a:p>
        </p:txBody>
      </p:sp>
      <p:pic>
        <p:nvPicPr>
          <p:cNvPr id="7" name="Graphic 21">
            <a:extLst>
              <a:ext uri="{FF2B5EF4-FFF2-40B4-BE49-F238E27FC236}">
                <a16:creationId xmlns:a16="http://schemas.microsoft.com/office/drawing/2014/main" id="{84424BE4-DC8F-3FE1-755D-B10A825C16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92581599-4811-CCF4-4BF7-6D41DB26C782}"/>
              </a:ext>
            </a:extLst>
          </p:cNvPr>
          <p:cNvSpPr/>
          <p:nvPr/>
        </p:nvSpPr>
        <p:spPr>
          <a:xfrm>
            <a:off x="396563" y="4430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6" name="Picture 5">
            <a:extLst>
              <a:ext uri="{FF2B5EF4-FFF2-40B4-BE49-F238E27FC236}">
                <a16:creationId xmlns:a16="http://schemas.microsoft.com/office/drawing/2014/main" id="{88A758AC-E826-C8CC-613A-95FD27A7D1A7}"/>
              </a:ext>
            </a:extLst>
          </p:cNvPr>
          <p:cNvPicPr>
            <a:picLocks noChangeAspect="1"/>
          </p:cNvPicPr>
          <p:nvPr/>
        </p:nvPicPr>
        <p:blipFill>
          <a:blip r:embed="rId3"/>
          <a:srcRect l="22107" t="11188" r="41724" b="7892"/>
          <a:stretch/>
        </p:blipFill>
        <p:spPr>
          <a:xfrm>
            <a:off x="7590671" y="1882697"/>
            <a:ext cx="4393320" cy="4249240"/>
          </a:xfrm>
          <a:prstGeom prst="rect">
            <a:avLst/>
          </a:prstGeom>
        </p:spPr>
      </p:pic>
      <p:graphicFrame>
        <p:nvGraphicFramePr>
          <p:cNvPr id="2" name="Content Placeholder 3">
            <a:extLst>
              <a:ext uri="{FF2B5EF4-FFF2-40B4-BE49-F238E27FC236}">
                <a16:creationId xmlns:a16="http://schemas.microsoft.com/office/drawing/2014/main" id="{B3CCF13A-0A61-4D16-202A-8B776F4E6FD5}"/>
              </a:ext>
            </a:extLst>
          </p:cNvPr>
          <p:cNvGraphicFramePr>
            <a:graphicFrameLocks/>
          </p:cNvGraphicFramePr>
          <p:nvPr>
            <p:extLst>
              <p:ext uri="{D42A27DB-BD31-4B8C-83A1-F6EECF244321}">
                <p14:modId xmlns:p14="http://schemas.microsoft.com/office/powerpoint/2010/main" val="1357297497"/>
              </p:ext>
            </p:extLst>
          </p:nvPr>
        </p:nvGraphicFramePr>
        <p:xfrm>
          <a:off x="311198" y="1902251"/>
          <a:ext cx="6741244" cy="45126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93552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EFAA3-8ADB-F74D-798B-85A04D0CB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0620FB-0E04-50DB-6A5C-C35FA48C04DC}"/>
              </a:ext>
            </a:extLst>
          </p:cNvPr>
          <p:cNvSpPr/>
          <p:nvPr/>
        </p:nvSpPr>
        <p:spPr>
          <a:xfrm>
            <a:off x="617280" y="1685495"/>
            <a:ext cx="38916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430"/>
              </a:lnSpc>
            </a:pPr>
            <a:r>
              <a:rPr lang="en-US" b="0" i="0" dirty="0">
                <a:solidFill>
                  <a:srgbClr val="444444"/>
                </a:solidFill>
                <a:effectLst/>
                <a:latin typeface="Open Sans" panose="020B0606030504020204" pitchFamily="34" charset="0"/>
              </a:rPr>
              <a:t>According to the </a:t>
            </a:r>
            <a:r>
              <a:rPr lang="en-US" b="0" i="0" u="none" strike="noStrike" dirty="0">
                <a:solidFill>
                  <a:srgbClr val="AD5600"/>
                </a:solidFill>
                <a:effectLst/>
                <a:latin typeface="Open Sans" panose="020B0606030504020204" pitchFamily="34" charset="0"/>
                <a:hlinkClick r:id="rId2"/>
              </a:rPr>
              <a:t>World Economic Forum</a:t>
            </a:r>
            <a:r>
              <a:rPr lang="en-US" b="0" i="0" dirty="0">
                <a:solidFill>
                  <a:srgbClr val="444444"/>
                </a:solidFill>
                <a:effectLst/>
                <a:latin typeface="Open Sans" panose="020B0606030504020204" pitchFamily="34" charset="0"/>
              </a:rPr>
              <a:t>, leadership skills are some of the most in-demand soft skills in today’s complex workplaces.</a:t>
            </a:r>
          </a:p>
          <a:p>
            <a:pPr algn="ctr">
              <a:lnSpc>
                <a:spcPts val="2430"/>
              </a:lnSpc>
            </a:pPr>
            <a:endParaRPr lang="en-US" b="0" i="0" dirty="0">
              <a:solidFill>
                <a:srgbClr val="444444"/>
              </a:solidFill>
              <a:effectLst/>
              <a:latin typeface="Open Sans" panose="020B0606030504020204" pitchFamily="34" charset="0"/>
            </a:endParaRPr>
          </a:p>
          <a:p>
            <a:pPr algn="ctr">
              <a:lnSpc>
                <a:spcPts val="2430"/>
              </a:lnSpc>
            </a:pPr>
            <a:r>
              <a:rPr lang="en-US" b="0" i="0" dirty="0">
                <a:solidFill>
                  <a:srgbClr val="444444"/>
                </a:solidFill>
                <a:effectLst/>
                <a:latin typeface="Open Sans" panose="020B0606030504020204" pitchFamily="34" charset="0"/>
              </a:rPr>
              <a:t>Strong leadership skills are not good-to-have – they are an absolute necessity. As workplaces continue to be disrupted, the need for effective leaders increases.</a:t>
            </a:r>
          </a:p>
        </p:txBody>
      </p:sp>
      <p:sp>
        <p:nvSpPr>
          <p:cNvPr id="3" name="TextBox 2">
            <a:extLst>
              <a:ext uri="{FF2B5EF4-FFF2-40B4-BE49-F238E27FC236}">
                <a16:creationId xmlns:a16="http://schemas.microsoft.com/office/drawing/2014/main" id="{C3041771-E0B1-FBB8-6671-B7B1FF66754A}"/>
              </a:ext>
            </a:extLst>
          </p:cNvPr>
          <p:cNvSpPr txBox="1"/>
          <p:nvPr/>
        </p:nvSpPr>
        <p:spPr>
          <a:xfrm>
            <a:off x="2121607" y="1043836"/>
            <a:ext cx="6255137" cy="523220"/>
          </a:xfrm>
          <a:prstGeom prst="rect">
            <a:avLst/>
          </a:prstGeom>
          <a:noFill/>
        </p:spPr>
        <p:txBody>
          <a:bodyPr wrap="square" rtlCol="0">
            <a:spAutoFit/>
          </a:bodyPr>
          <a:lstStyle/>
          <a:p>
            <a:r>
              <a:rPr lang="en-US" sz="2800" b="1" dirty="0">
                <a:latin typeface="Alexandria" charset="0"/>
                <a:cs typeface="Alexandria" charset="0"/>
              </a:rPr>
              <a:t>How to Develop your Leadership Skills</a:t>
            </a:r>
          </a:p>
        </p:txBody>
      </p:sp>
      <p:pic>
        <p:nvPicPr>
          <p:cNvPr id="7" name="Graphic 21">
            <a:extLst>
              <a:ext uri="{FF2B5EF4-FFF2-40B4-BE49-F238E27FC236}">
                <a16:creationId xmlns:a16="http://schemas.microsoft.com/office/drawing/2014/main" id="{06E89FB6-93B7-D790-5BD2-EE3875A42E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10 leadership skills for effective leaders">
            <a:extLst>
              <a:ext uri="{FF2B5EF4-FFF2-40B4-BE49-F238E27FC236}">
                <a16:creationId xmlns:a16="http://schemas.microsoft.com/office/drawing/2014/main" id="{14153E47-6A44-0C1B-CF16-9F95B43EC1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8137" y="1741174"/>
            <a:ext cx="6047071" cy="425905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6ACF6AA-3FE6-5DDD-A993-2D1CC77366BF}"/>
              </a:ext>
            </a:extLst>
          </p:cNvPr>
          <p:cNvSpPr/>
          <p:nvPr/>
        </p:nvSpPr>
        <p:spPr>
          <a:xfrm>
            <a:off x="617280" y="8577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800602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A94E6-5A9F-428B-5941-2D11348EAF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690AF8-CD02-5FEA-7E50-4857D7A39A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487D788-BEDD-0430-2DDE-A45D6B510B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943E1C79-351E-D05E-B804-BC5EFFF6D3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C760A7-24B8-FED4-7FAE-8BF8BE8FEC85}"/>
              </a:ext>
            </a:extLst>
          </p:cNvPr>
          <p:cNvSpPr txBox="1"/>
          <p:nvPr/>
        </p:nvSpPr>
        <p:spPr>
          <a:xfrm>
            <a:off x="824463" y="2209891"/>
            <a:ext cx="10398354" cy="3416320"/>
          </a:xfrm>
          <a:prstGeom prst="rect">
            <a:avLst/>
          </a:prstGeom>
          <a:noFill/>
        </p:spPr>
        <p:txBody>
          <a:bodyPr wrap="square">
            <a:spAutoFit/>
          </a:bodyPr>
          <a:lstStyle/>
          <a:p>
            <a:r>
              <a:rPr lang="en-US" b="1" dirty="0"/>
              <a:t>1. Connect and Communicate Effectively</a:t>
            </a:r>
          </a:p>
          <a:p>
            <a:r>
              <a:rPr lang="en-US" dirty="0"/>
              <a:t>John Maxwell said a good leader communicates; a great leader connects. An effective leader often has a knack for working with people. </a:t>
            </a:r>
          </a:p>
          <a:p>
            <a:r>
              <a:rPr lang="en-US" dirty="0"/>
              <a:t>Ultimately, communicating effectively with diverse team members and senior leaders is not easy. However, once leaders master this, the impact on their executive presence and influence is astounding.</a:t>
            </a:r>
          </a:p>
          <a:p>
            <a:endParaRPr lang="en-US" dirty="0"/>
          </a:p>
          <a:p>
            <a:r>
              <a:rPr lang="en-US" b="1" dirty="0"/>
              <a:t>2. Inspire Confidence</a:t>
            </a:r>
          </a:p>
          <a:p>
            <a:r>
              <a:rPr lang="en-US" dirty="0"/>
              <a:t>In a leadership role, a successful leader helps employees and team members sail through crises. One of the most important leadership skills great leaders need to develop is the ability to inspire confidence.</a:t>
            </a:r>
          </a:p>
          <a:p>
            <a:r>
              <a:rPr lang="en-US" dirty="0"/>
              <a:t>To do so, followers need to first trust the leader. That often means followers believe the leader is guided by values. For example, when the team faces challenges or takes risks, they feel confident and safe because the leader role models a learning focus instead of blaming others.</a:t>
            </a:r>
          </a:p>
        </p:txBody>
      </p:sp>
      <p:sp>
        <p:nvSpPr>
          <p:cNvPr id="9" name="TextBox 8">
            <a:extLst>
              <a:ext uri="{FF2B5EF4-FFF2-40B4-BE49-F238E27FC236}">
                <a16:creationId xmlns:a16="http://schemas.microsoft.com/office/drawing/2014/main" id="{281ED8B3-672D-3F64-8561-F4B71402B468}"/>
              </a:ext>
            </a:extLst>
          </p:cNvPr>
          <p:cNvSpPr txBox="1"/>
          <p:nvPr/>
        </p:nvSpPr>
        <p:spPr>
          <a:xfrm>
            <a:off x="2405385" y="1043836"/>
            <a:ext cx="6255137" cy="523220"/>
          </a:xfrm>
          <a:prstGeom prst="rect">
            <a:avLst/>
          </a:prstGeom>
          <a:noFill/>
        </p:spPr>
        <p:txBody>
          <a:bodyPr wrap="square" rtlCol="0">
            <a:spAutoFit/>
          </a:bodyPr>
          <a:lstStyle/>
          <a:p>
            <a:r>
              <a:rPr lang="en-US" sz="2800" b="1" dirty="0">
                <a:latin typeface="Alexandria" charset="0"/>
                <a:cs typeface="Alexandria" charset="0"/>
              </a:rPr>
              <a:t>Top Skills for Effective Leaders</a:t>
            </a:r>
          </a:p>
        </p:txBody>
      </p:sp>
      <p:sp>
        <p:nvSpPr>
          <p:cNvPr id="11" name="TextBox 10">
            <a:extLst>
              <a:ext uri="{FF2B5EF4-FFF2-40B4-BE49-F238E27FC236}">
                <a16:creationId xmlns:a16="http://schemas.microsoft.com/office/drawing/2014/main" id="{223708CC-BC59-D3FC-E127-0053E1869DCC}"/>
              </a:ext>
            </a:extLst>
          </p:cNvPr>
          <p:cNvSpPr txBox="1"/>
          <p:nvPr/>
        </p:nvSpPr>
        <p:spPr>
          <a:xfrm>
            <a:off x="319182" y="6380390"/>
            <a:ext cx="9676156" cy="369332"/>
          </a:xfrm>
          <a:prstGeom prst="rect">
            <a:avLst/>
          </a:prstGeom>
          <a:noFill/>
        </p:spPr>
        <p:txBody>
          <a:bodyPr wrap="square">
            <a:spAutoFit/>
          </a:bodyPr>
          <a:lstStyle/>
          <a:p>
            <a:r>
              <a:rPr lang="en-US" dirty="0"/>
              <a:t>https://blog.acesence.com/10-important-leadership-skills-for-effective-leaders/</a:t>
            </a:r>
          </a:p>
        </p:txBody>
      </p:sp>
    </p:spTree>
    <p:extLst>
      <p:ext uri="{BB962C8B-B14F-4D97-AF65-F5344CB8AC3E}">
        <p14:creationId xmlns:p14="http://schemas.microsoft.com/office/powerpoint/2010/main" val="20487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E5DDE-9334-E18B-15D0-B224CDBEE4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DA4E7A-FC82-7FBB-1716-BC2728A307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A11B524-F4FF-9509-29DC-65C86D0D4F0F}"/>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6922D6F-744A-EB68-9BDC-A350F7138D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B299664-7202-4634-73E3-9D60FCEF3408}"/>
              </a:ext>
            </a:extLst>
          </p:cNvPr>
          <p:cNvSpPr txBox="1"/>
          <p:nvPr/>
        </p:nvSpPr>
        <p:spPr>
          <a:xfrm>
            <a:off x="734309" y="1983134"/>
            <a:ext cx="10578662" cy="3970318"/>
          </a:xfrm>
          <a:prstGeom prst="rect">
            <a:avLst/>
          </a:prstGeom>
          <a:noFill/>
        </p:spPr>
        <p:txBody>
          <a:bodyPr wrap="square">
            <a:spAutoFit/>
          </a:bodyPr>
          <a:lstStyle/>
          <a:p>
            <a:r>
              <a:rPr lang="en-US" b="1" dirty="0"/>
              <a:t>3. Demonstrate Emotional Intelligence</a:t>
            </a:r>
          </a:p>
          <a:p>
            <a:r>
              <a:rPr lang="en-US" dirty="0"/>
              <a:t>Emotional intelligence is the ability to understand your emotions and the emotions of others. It is also the ability to manage those emotions within yourself and others.</a:t>
            </a:r>
          </a:p>
          <a:p>
            <a:endParaRPr lang="en-US" dirty="0"/>
          </a:p>
          <a:p>
            <a:r>
              <a:rPr lang="en-US" b="1" dirty="0"/>
              <a:t>4. Build Trust to Empower Members</a:t>
            </a:r>
          </a:p>
          <a:p>
            <a:r>
              <a:rPr lang="en-US" dirty="0"/>
              <a:t>A study by Marcus Buckingham has recently found that leaders need to build more trust in the workplace. In his study, he found that employees do not fear change. On the contrary, what makes change management difficult for them is being kept in the dark.</a:t>
            </a:r>
          </a:p>
          <a:p>
            <a:endParaRPr lang="en-US" dirty="0"/>
          </a:p>
          <a:p>
            <a:r>
              <a:rPr lang="en-US" b="1" dirty="0"/>
              <a:t>5. Promote Healthy Failures for Disruptive Innovation</a:t>
            </a:r>
          </a:p>
          <a:p>
            <a:r>
              <a:rPr lang="en-US" dirty="0"/>
              <a:t>Successful companies are innovative. At the same time, the world’s largest companies are facing the threat of an increasing rate of constructive destruction. This means, that only the businesses that can learn fast, fail fast, and innovate will survive the constant waves of disruption. How you respond then, as a leader, in the face of ‘failures’ makes or breaks the innovative culture.</a:t>
            </a:r>
          </a:p>
        </p:txBody>
      </p:sp>
      <p:sp>
        <p:nvSpPr>
          <p:cNvPr id="13" name="TextBox 12">
            <a:extLst>
              <a:ext uri="{FF2B5EF4-FFF2-40B4-BE49-F238E27FC236}">
                <a16:creationId xmlns:a16="http://schemas.microsoft.com/office/drawing/2014/main" id="{A5B6F7BA-41B4-111F-E6BD-07B01D27024A}"/>
              </a:ext>
            </a:extLst>
          </p:cNvPr>
          <p:cNvSpPr txBox="1"/>
          <p:nvPr/>
        </p:nvSpPr>
        <p:spPr>
          <a:xfrm>
            <a:off x="319182" y="6380390"/>
            <a:ext cx="9676156" cy="369332"/>
          </a:xfrm>
          <a:prstGeom prst="rect">
            <a:avLst/>
          </a:prstGeom>
          <a:noFill/>
        </p:spPr>
        <p:txBody>
          <a:bodyPr wrap="square">
            <a:spAutoFit/>
          </a:bodyPr>
          <a:lstStyle/>
          <a:p>
            <a:r>
              <a:rPr lang="en-US" dirty="0"/>
              <a:t>https://blog.acesence.com/10-important-leadership-skills-for-effective-leaders/</a:t>
            </a:r>
          </a:p>
        </p:txBody>
      </p:sp>
      <p:sp>
        <p:nvSpPr>
          <p:cNvPr id="14" name="TextBox 13">
            <a:extLst>
              <a:ext uri="{FF2B5EF4-FFF2-40B4-BE49-F238E27FC236}">
                <a16:creationId xmlns:a16="http://schemas.microsoft.com/office/drawing/2014/main" id="{AC8999A7-52A7-8EAD-D6CF-2E8195414A11}"/>
              </a:ext>
            </a:extLst>
          </p:cNvPr>
          <p:cNvSpPr txBox="1"/>
          <p:nvPr/>
        </p:nvSpPr>
        <p:spPr>
          <a:xfrm>
            <a:off x="2405385" y="1043836"/>
            <a:ext cx="6255137" cy="523220"/>
          </a:xfrm>
          <a:prstGeom prst="rect">
            <a:avLst/>
          </a:prstGeom>
          <a:noFill/>
        </p:spPr>
        <p:txBody>
          <a:bodyPr wrap="square" rtlCol="0">
            <a:spAutoFit/>
          </a:bodyPr>
          <a:lstStyle/>
          <a:p>
            <a:r>
              <a:rPr lang="en-US" sz="2800" b="1" dirty="0">
                <a:latin typeface="Alexandria" charset="0"/>
                <a:cs typeface="Alexandria" charset="0"/>
              </a:rPr>
              <a:t>Top Skills for Effective Leaders</a:t>
            </a:r>
          </a:p>
        </p:txBody>
      </p:sp>
    </p:spTree>
    <p:extLst>
      <p:ext uri="{BB962C8B-B14F-4D97-AF65-F5344CB8AC3E}">
        <p14:creationId xmlns:p14="http://schemas.microsoft.com/office/powerpoint/2010/main" val="77921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0B6FB-CB62-E0B9-9EE3-EAB6E8BE59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2B8B33-B40D-0EAE-A6DF-582C223CE3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538497B-D83C-4E40-3A27-D774B90A44FF}"/>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CC0314E-269E-D271-1D25-252498B0A5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240F07-B26E-40AC-18CC-FDD63AAA9855}"/>
              </a:ext>
            </a:extLst>
          </p:cNvPr>
          <p:cNvSpPr txBox="1"/>
          <p:nvPr/>
        </p:nvSpPr>
        <p:spPr>
          <a:xfrm>
            <a:off x="319182" y="6380390"/>
            <a:ext cx="9676156" cy="369332"/>
          </a:xfrm>
          <a:prstGeom prst="rect">
            <a:avLst/>
          </a:prstGeom>
          <a:noFill/>
        </p:spPr>
        <p:txBody>
          <a:bodyPr wrap="square">
            <a:spAutoFit/>
          </a:bodyPr>
          <a:lstStyle/>
          <a:p>
            <a:r>
              <a:rPr lang="en-US" dirty="0"/>
              <a:t>https://blog.acesence.com/10-important-leadership-skills-for-effective-leaders/</a:t>
            </a:r>
          </a:p>
        </p:txBody>
      </p:sp>
      <p:sp>
        <p:nvSpPr>
          <p:cNvPr id="4" name="TextBox 3">
            <a:extLst>
              <a:ext uri="{FF2B5EF4-FFF2-40B4-BE49-F238E27FC236}">
                <a16:creationId xmlns:a16="http://schemas.microsoft.com/office/drawing/2014/main" id="{8AD3EC05-E922-FF84-426B-D194569FDE18}"/>
              </a:ext>
            </a:extLst>
          </p:cNvPr>
          <p:cNvSpPr txBox="1"/>
          <p:nvPr/>
        </p:nvSpPr>
        <p:spPr>
          <a:xfrm>
            <a:off x="762000" y="1791412"/>
            <a:ext cx="10508409" cy="4247317"/>
          </a:xfrm>
          <a:prstGeom prst="rect">
            <a:avLst/>
          </a:prstGeom>
          <a:noFill/>
        </p:spPr>
        <p:txBody>
          <a:bodyPr wrap="square">
            <a:spAutoFit/>
          </a:bodyPr>
          <a:lstStyle/>
          <a:p>
            <a:r>
              <a:rPr lang="en-US" b="1" dirty="0"/>
              <a:t>6. Expand Common Ground and Facilitate Conversations</a:t>
            </a:r>
          </a:p>
          <a:p>
            <a:r>
              <a:rPr lang="en-US" dirty="0"/>
              <a:t>A good leader understands the need to bring workplaces suitable for a diverse workforce. </a:t>
            </a:r>
          </a:p>
          <a:p>
            <a:r>
              <a:rPr lang="en-US" dirty="0"/>
              <a:t>In today’s business landscape, fostering common ground among stakeholders and leveraging their strengths and weaknesses are necessary for business leaders.</a:t>
            </a:r>
          </a:p>
          <a:p>
            <a:endParaRPr lang="en-US" dirty="0"/>
          </a:p>
          <a:p>
            <a:r>
              <a:rPr lang="en-US" b="1" dirty="0"/>
              <a:t>7. Make Difficult Conversations Easy</a:t>
            </a:r>
          </a:p>
          <a:p>
            <a:r>
              <a:rPr lang="en-US" dirty="0"/>
              <a:t>Managing conflicts in the office and difficult conversations is vital for leaders. That is why many leadership training programs include conflict management.</a:t>
            </a:r>
          </a:p>
          <a:p>
            <a:r>
              <a:rPr lang="en-US" dirty="0"/>
              <a:t>Leaders may be reluctant to confront deep-seated biases that are part of their organizational culture, but working on yourself first increases your courage to resolve such issues in the workplace. </a:t>
            </a:r>
          </a:p>
          <a:p>
            <a:endParaRPr lang="en-US" dirty="0"/>
          </a:p>
          <a:p>
            <a:r>
              <a:rPr lang="en-US" b="1" dirty="0"/>
              <a:t>8. Manage Attention (not Time)</a:t>
            </a:r>
          </a:p>
          <a:p>
            <a:r>
              <a:rPr lang="en-US" dirty="0"/>
              <a:t>Prioritizing and focusing your attention on what’s most important to your strategy will give you a long-term strategic advantage. When I’m coaching clients, I always see positive change when they manage their attention better.</a:t>
            </a:r>
          </a:p>
        </p:txBody>
      </p:sp>
      <p:sp>
        <p:nvSpPr>
          <p:cNvPr id="8" name="TextBox 7">
            <a:extLst>
              <a:ext uri="{FF2B5EF4-FFF2-40B4-BE49-F238E27FC236}">
                <a16:creationId xmlns:a16="http://schemas.microsoft.com/office/drawing/2014/main" id="{221727F9-D31B-1FB3-6925-68958FED9DAF}"/>
              </a:ext>
            </a:extLst>
          </p:cNvPr>
          <p:cNvSpPr txBox="1"/>
          <p:nvPr/>
        </p:nvSpPr>
        <p:spPr>
          <a:xfrm>
            <a:off x="2447426" y="1043836"/>
            <a:ext cx="6255137" cy="523220"/>
          </a:xfrm>
          <a:prstGeom prst="rect">
            <a:avLst/>
          </a:prstGeom>
          <a:noFill/>
        </p:spPr>
        <p:txBody>
          <a:bodyPr wrap="square" rtlCol="0">
            <a:spAutoFit/>
          </a:bodyPr>
          <a:lstStyle/>
          <a:p>
            <a:r>
              <a:rPr lang="en-US" sz="2800" b="1" dirty="0">
                <a:latin typeface="Alexandria" charset="0"/>
                <a:cs typeface="Alexandria" charset="0"/>
              </a:rPr>
              <a:t>Top Skills for Effective Leaders</a:t>
            </a:r>
          </a:p>
        </p:txBody>
      </p:sp>
    </p:spTree>
    <p:extLst>
      <p:ext uri="{BB962C8B-B14F-4D97-AF65-F5344CB8AC3E}">
        <p14:creationId xmlns:p14="http://schemas.microsoft.com/office/powerpoint/2010/main" val="2310015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21AB7-BB51-D1E1-9266-CF105D7B86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C70FC9-4C30-3A94-C1B2-3598A4696C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5D449E0-6E64-9E9E-5EDB-198805F09311}"/>
              </a:ext>
            </a:extLst>
          </p:cNvPr>
          <p:cNvSpPr/>
          <p:nvPr/>
        </p:nvSpPr>
        <p:spPr>
          <a:xfrm>
            <a:off x="942308" y="6936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97713DA-3554-848D-A339-97B3B37FF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222D06FB-4267-C3BE-FA87-32B55310C75B}"/>
              </a:ext>
            </a:extLst>
          </p:cNvPr>
          <p:cNvSpPr txBox="1"/>
          <p:nvPr/>
        </p:nvSpPr>
        <p:spPr>
          <a:xfrm>
            <a:off x="319182" y="6380390"/>
            <a:ext cx="9676156" cy="369332"/>
          </a:xfrm>
          <a:prstGeom prst="rect">
            <a:avLst/>
          </a:prstGeom>
          <a:noFill/>
        </p:spPr>
        <p:txBody>
          <a:bodyPr wrap="square">
            <a:spAutoFit/>
          </a:bodyPr>
          <a:lstStyle/>
          <a:p>
            <a:r>
              <a:rPr lang="en-US" dirty="0"/>
              <a:t>https://blog.acesence.com/10-important-leadership-skills-for-effective-leaders/</a:t>
            </a:r>
          </a:p>
        </p:txBody>
      </p:sp>
      <p:sp>
        <p:nvSpPr>
          <p:cNvPr id="6" name="TextBox 5">
            <a:extLst>
              <a:ext uri="{FF2B5EF4-FFF2-40B4-BE49-F238E27FC236}">
                <a16:creationId xmlns:a16="http://schemas.microsoft.com/office/drawing/2014/main" id="{7DE3350E-C6A8-EF8B-D697-8314D9F30181}"/>
              </a:ext>
            </a:extLst>
          </p:cNvPr>
          <p:cNvSpPr txBox="1"/>
          <p:nvPr/>
        </p:nvSpPr>
        <p:spPr>
          <a:xfrm>
            <a:off x="762000" y="2138966"/>
            <a:ext cx="10378966" cy="3416320"/>
          </a:xfrm>
          <a:prstGeom prst="rect">
            <a:avLst/>
          </a:prstGeom>
          <a:noFill/>
        </p:spPr>
        <p:txBody>
          <a:bodyPr wrap="square">
            <a:spAutoFit/>
          </a:bodyPr>
          <a:lstStyle/>
          <a:p>
            <a:r>
              <a:rPr lang="en-US" b="1" dirty="0"/>
              <a:t>9. Empower Employees to Aim for Success</a:t>
            </a:r>
          </a:p>
          <a:p>
            <a:r>
              <a:rPr lang="en-US" dirty="0"/>
              <a:t>Delegation and empowerment might look like the same skill, but they are not identical.</a:t>
            </a:r>
          </a:p>
          <a:p>
            <a:r>
              <a:rPr lang="en-US" dirty="0"/>
              <a:t>Delegating and empowering are both important when in a business environment, but have different functions. When delegating tasks, it’s obligatory to assign people what they need to do. When you empower someone, they become more motivated and creative</a:t>
            </a:r>
          </a:p>
          <a:p>
            <a:endParaRPr lang="en-US" dirty="0"/>
          </a:p>
          <a:p>
            <a:r>
              <a:rPr lang="en-US" b="1" dirty="0"/>
              <a:t>10. Deliver Constructive Feedback</a:t>
            </a:r>
          </a:p>
          <a:p>
            <a:r>
              <a:rPr lang="en-US" dirty="0"/>
              <a:t>Constructive feedback should be specific and timely. It is important to acknowledge the good work that was done. When you are specific, you show that you are paying attention.</a:t>
            </a:r>
          </a:p>
          <a:p>
            <a:r>
              <a:rPr lang="en-US" dirty="0"/>
              <a:t>constructive feedback works best for employees when you give them in a timely manner. That means, do not wait till the annual performance review to do that because that tends to feel more judgmental instead of being developmental.</a:t>
            </a:r>
          </a:p>
        </p:txBody>
      </p:sp>
      <p:sp>
        <p:nvSpPr>
          <p:cNvPr id="8" name="TextBox 7">
            <a:extLst>
              <a:ext uri="{FF2B5EF4-FFF2-40B4-BE49-F238E27FC236}">
                <a16:creationId xmlns:a16="http://schemas.microsoft.com/office/drawing/2014/main" id="{9324861B-A6E4-327F-9635-48C28D27EF89}"/>
              </a:ext>
            </a:extLst>
          </p:cNvPr>
          <p:cNvSpPr txBox="1"/>
          <p:nvPr/>
        </p:nvSpPr>
        <p:spPr>
          <a:xfrm>
            <a:off x="2447426" y="1043836"/>
            <a:ext cx="6255137" cy="523220"/>
          </a:xfrm>
          <a:prstGeom prst="rect">
            <a:avLst/>
          </a:prstGeom>
          <a:noFill/>
        </p:spPr>
        <p:txBody>
          <a:bodyPr wrap="square" rtlCol="0">
            <a:spAutoFit/>
          </a:bodyPr>
          <a:lstStyle/>
          <a:p>
            <a:r>
              <a:rPr lang="en-US" sz="2800" b="1" dirty="0">
                <a:latin typeface="Alexandria" charset="0"/>
                <a:cs typeface="Alexandria" charset="0"/>
              </a:rPr>
              <a:t>Top Skills for Effective Leaders</a:t>
            </a:r>
          </a:p>
        </p:txBody>
      </p:sp>
    </p:spTree>
    <p:extLst>
      <p:ext uri="{BB962C8B-B14F-4D97-AF65-F5344CB8AC3E}">
        <p14:creationId xmlns:p14="http://schemas.microsoft.com/office/powerpoint/2010/main" val="344874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D7AE7-1665-20FF-E27D-F7ECC5419E3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85A0AA6-83F2-5581-768D-33831D02795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7E9C49D-6507-ED79-C4B1-282D0BD493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5B15338-6769-3A5E-B77E-B5277E3A276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4C73B03E-0AD5-2DFE-B070-7EB64432E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21A0889-AC92-6E5D-002D-B962BEFD10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4" descr="Top Challenges for Future Leaders | by Jacob Morgan | Jacob Morgan | Medium">
            <a:extLst>
              <a:ext uri="{FF2B5EF4-FFF2-40B4-BE49-F238E27FC236}">
                <a16:creationId xmlns:a16="http://schemas.microsoft.com/office/drawing/2014/main" id="{B317867C-DC63-386C-EACF-AC7BCF9121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2539" y="1212613"/>
            <a:ext cx="7843642" cy="5198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216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DFEB5-CE5B-28E7-9DC1-B0C7A412D8C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28CE2AB-3DA1-2049-7E82-5F257C8C7C4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3CF3C80-AD9A-E26B-59EA-A4F8DF496D0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80F4AAA-DC5D-C092-A94E-F466FCF13D5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B070D05-CD41-DDC6-B20C-93D2CC1ED0B6}"/>
              </a:ext>
            </a:extLst>
          </p:cNvPr>
          <p:cNvSpPr txBox="1"/>
          <p:nvPr/>
        </p:nvSpPr>
        <p:spPr>
          <a:xfrm>
            <a:off x="4689258" y="1412953"/>
            <a:ext cx="5789555" cy="461665"/>
          </a:xfrm>
          <a:prstGeom prst="rect">
            <a:avLst/>
          </a:prstGeom>
          <a:noFill/>
        </p:spPr>
        <p:txBody>
          <a:bodyPr wrap="square" rtlCol="0">
            <a:spAutoFit/>
          </a:bodyPr>
          <a:lstStyle/>
          <a:p>
            <a:pPr algn="ctr"/>
            <a:r>
              <a:rPr lang="en-US" sz="2400" b="1" dirty="0">
                <a:latin typeface="Alexandria" charset="0"/>
                <a:cs typeface="Alexandria" charset="0"/>
              </a:rPr>
              <a:t>Top </a:t>
            </a:r>
            <a:r>
              <a:rPr lang="en-US" sz="2400" b="1" i="0" dirty="0">
                <a:effectLst/>
                <a:latin typeface="var(--artdeco-reset-typography-font-family-sans)"/>
              </a:rPr>
              <a:t>common leadership challenges</a:t>
            </a:r>
            <a:endParaRPr lang="en-US" sz="2400" b="1" i="0" dirty="0">
              <a:effectLst/>
              <a:latin typeface="-apple-system"/>
            </a:endParaRPr>
          </a:p>
        </p:txBody>
      </p:sp>
      <p:sp>
        <p:nvSpPr>
          <p:cNvPr id="28" name="Rectangle 27">
            <a:extLst>
              <a:ext uri="{FF2B5EF4-FFF2-40B4-BE49-F238E27FC236}">
                <a16:creationId xmlns:a16="http://schemas.microsoft.com/office/drawing/2014/main" id="{50009490-B742-9431-C5DA-5B9F0A541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6DD7516-1ADC-196D-B5FD-FA215C65CEA0}"/>
              </a:ext>
            </a:extLst>
          </p:cNvPr>
          <p:cNvSpPr/>
          <p:nvPr/>
        </p:nvSpPr>
        <p:spPr>
          <a:xfrm>
            <a:off x="3497254" y="17982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4104C5A-F22C-69D0-FA8D-1C7A74C317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78D8A656-F36F-EEF1-6C82-B0699D9678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9848" y="2405681"/>
            <a:ext cx="7735614" cy="4299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03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Placeholder 6">
            <a:extLst>
              <a:ext uri="{FF2B5EF4-FFF2-40B4-BE49-F238E27FC236}">
                <a16:creationId xmlns:a16="http://schemas.microsoft.com/office/drawing/2014/main" id="{A4FED879-D453-BE66-20E4-14A3DB6584C9}"/>
              </a:ext>
            </a:extLst>
          </p:cNvPr>
          <p:cNvPicPr>
            <a:picLocks noChangeAspect="1"/>
          </p:cNvPicPr>
          <p:nvPr/>
        </p:nvPicPr>
        <p:blipFill>
          <a:blip r:embed="rId3">
            <a:extLst>
              <a:ext uri="{28A0092B-C50C-407E-A947-70E740481C1C}">
                <a14:useLocalDpi xmlns:a14="http://schemas.microsoft.com/office/drawing/2010/main" val="0"/>
              </a:ext>
            </a:extLst>
          </a:blip>
          <a:srcRect t="15144" b="15144"/>
          <a:stretch>
            <a:fillRect/>
          </a:stretch>
        </p:blipFill>
        <p:spPr>
          <a:xfrm>
            <a:off x="1280160" y="12763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
        <p:nvSpPr>
          <p:cNvPr id="13" name="TextBox 12">
            <a:extLst>
              <a:ext uri="{FF2B5EF4-FFF2-40B4-BE49-F238E27FC236}">
                <a16:creationId xmlns:a16="http://schemas.microsoft.com/office/drawing/2014/main" id="{6A21643A-C129-DA0A-914A-1DC27E198601}"/>
              </a:ext>
            </a:extLst>
          </p:cNvPr>
          <p:cNvSpPr txBox="1"/>
          <p:nvPr/>
        </p:nvSpPr>
        <p:spPr>
          <a:xfrm>
            <a:off x="617995" y="5218006"/>
            <a:ext cx="5257088" cy="1077218"/>
          </a:xfrm>
          <a:prstGeom prst="rect">
            <a:avLst/>
          </a:prstGeom>
          <a:noFill/>
        </p:spPr>
        <p:txBody>
          <a:bodyPr wrap="square" rtlCol="0">
            <a:spAutoFit/>
          </a:bodyPr>
          <a:lstStyle/>
          <a:p>
            <a:pPr algn="ctr"/>
            <a:r>
              <a:rPr lang="en-US" sz="3200" b="1" i="0" dirty="0">
                <a:solidFill>
                  <a:srgbClr val="C00000"/>
                </a:solidFill>
                <a:effectLst/>
              </a:rPr>
              <a:t>Amazon's Negotiation with Publishers</a:t>
            </a:r>
            <a:endParaRPr lang="en-US" sz="3200" b="1" dirty="0">
              <a:solidFill>
                <a:srgbClr val="C00000"/>
              </a:solidFill>
              <a:cs typeface="Tajawal Medium" panose="00000600000000000000" pitchFamily="2" charset="-7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B271A-75A3-A000-6A7F-8EA5EE2A32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41883-16F8-1C85-C5AB-FE55177B8E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A177039-5969-F386-F365-E5DE455BA0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B65E051-1943-2A44-1D41-D405450CC22D}"/>
              </a:ext>
            </a:extLst>
          </p:cNvPr>
          <p:cNvSpPr txBox="1"/>
          <p:nvPr/>
        </p:nvSpPr>
        <p:spPr>
          <a:xfrm>
            <a:off x="889000" y="2391844"/>
            <a:ext cx="10541000" cy="2554545"/>
          </a:xfrm>
          <a:prstGeom prst="rect">
            <a:avLst/>
          </a:prstGeom>
          <a:noFill/>
        </p:spPr>
        <p:txBody>
          <a:bodyPr wrap="square" rtlCol="0">
            <a:spAutoFit/>
          </a:bodyPr>
          <a:lstStyle/>
          <a:p>
            <a:pPr algn="ctr"/>
            <a:r>
              <a:rPr lang="en-US" sz="2000" b="0" i="0" u="none" strike="noStrike" dirty="0">
                <a:effectLst/>
                <a:latin typeface="-apple-system"/>
              </a:rPr>
              <a:t>Amazon</a:t>
            </a:r>
            <a:r>
              <a:rPr lang="en-US" sz="2000" b="0" i="0" dirty="0">
                <a:solidFill>
                  <a:srgbClr val="050E17"/>
                </a:solidFill>
                <a:effectLst/>
                <a:latin typeface="-apple-system"/>
              </a:rPr>
              <a:t>, the world's largest </a:t>
            </a:r>
            <a:r>
              <a:rPr lang="en-US" sz="2000" b="0" i="0" u="none" strike="noStrike" dirty="0">
                <a:effectLst/>
                <a:latin typeface="-apple-system"/>
              </a:rPr>
              <a:t>online retailer</a:t>
            </a:r>
            <a:r>
              <a:rPr lang="en-US" sz="2000" b="0" i="0" dirty="0">
                <a:solidFill>
                  <a:srgbClr val="050E17"/>
                </a:solidFill>
                <a:effectLst/>
                <a:latin typeface="-apple-system"/>
              </a:rPr>
              <a:t>, has been involved in a number of high-profile negotiations with publishers over the years. These negotiations have centered around a range of issues, including pricing, distribution, and control over content. Amazon's leadership team, led by CEO Jeff Bezos, has been praised for its </a:t>
            </a:r>
            <a:r>
              <a:rPr lang="en-US" sz="2000" b="0" i="0" u="none" strike="noStrike" dirty="0">
                <a:effectLst/>
                <a:latin typeface="-apple-system"/>
              </a:rPr>
              <a:t>negotiation skills</a:t>
            </a:r>
            <a:r>
              <a:rPr lang="en-US" sz="2000" b="0" i="0" dirty="0">
                <a:solidFill>
                  <a:srgbClr val="050E17"/>
                </a:solidFill>
                <a:effectLst/>
                <a:latin typeface="-apple-system"/>
              </a:rPr>
              <a:t> in these situations.</a:t>
            </a:r>
          </a:p>
          <a:p>
            <a:pPr algn="ctr"/>
            <a:endParaRPr lang="en-US" sz="2000" dirty="0">
              <a:solidFill>
                <a:srgbClr val="050E17"/>
              </a:solidFill>
              <a:latin typeface="-apple-system"/>
              <a:cs typeface="Tajawal ExtraBold" panose="00000800000000000000" pitchFamily="2" charset="-78"/>
            </a:endParaRPr>
          </a:p>
          <a:p>
            <a:pPr algn="ctr"/>
            <a:r>
              <a:rPr lang="en-US" sz="2000" b="0" i="0" dirty="0">
                <a:solidFill>
                  <a:srgbClr val="050E17"/>
                </a:solidFill>
                <a:effectLst/>
                <a:latin typeface="-apple-system"/>
              </a:rPr>
              <a:t>One notable negotiation occurred in 2014, when Amazon was in a dispute with </a:t>
            </a:r>
            <a:r>
              <a:rPr lang="en-US" sz="2000" b="0" i="0" u="none" strike="noStrike" dirty="0">
                <a:effectLst/>
                <a:latin typeface="-apple-system"/>
              </a:rPr>
              <a:t>Hachette</a:t>
            </a:r>
            <a:r>
              <a:rPr lang="en-US" sz="2000" b="0" i="0" dirty="0">
                <a:solidFill>
                  <a:srgbClr val="050E17"/>
                </a:solidFill>
                <a:effectLst/>
                <a:latin typeface="-apple-system"/>
              </a:rPr>
              <a:t>, one of the world's largest publishers. Amazon was seeking lower prices for e-books, while Hachette was concerned about maintaining its profits and control over its content.</a:t>
            </a:r>
            <a:endParaRPr lang="en-US" sz="2000" b="1" dirty="0">
              <a:solidFill>
                <a:srgbClr val="2D3956"/>
              </a:solidFill>
              <a:cs typeface="Tajawal ExtraBold" panose="00000800000000000000" pitchFamily="2" charset="-78"/>
            </a:endParaRPr>
          </a:p>
        </p:txBody>
      </p:sp>
      <p:pic>
        <p:nvPicPr>
          <p:cNvPr id="7" name="Graphic 21">
            <a:extLst>
              <a:ext uri="{FF2B5EF4-FFF2-40B4-BE49-F238E27FC236}">
                <a16:creationId xmlns:a16="http://schemas.microsoft.com/office/drawing/2014/main" id="{32117CC1-622E-09A9-7545-8E97C67FF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6410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31FE8-FC59-4598-0B8D-B46309CFBE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138B2A-FCD1-166F-C19C-59A80AF54C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BA951B-A867-EB8E-C86F-DCAE4CADE155}"/>
              </a:ext>
            </a:extLst>
          </p:cNvPr>
          <p:cNvSpPr txBox="1"/>
          <p:nvPr/>
        </p:nvSpPr>
        <p:spPr>
          <a:xfrm>
            <a:off x="825500" y="784379"/>
            <a:ext cx="8726953" cy="830997"/>
          </a:xfrm>
          <a:prstGeom prst="rect">
            <a:avLst/>
          </a:prstGeom>
          <a:noFill/>
        </p:spPr>
        <p:txBody>
          <a:bodyPr wrap="square" rtlCol="0">
            <a:spAutoFit/>
          </a:bodyPr>
          <a:lstStyle/>
          <a:p>
            <a:pPr algn="ctr"/>
            <a:r>
              <a:rPr lang="en-US" sz="2400" b="1" i="0" dirty="0">
                <a:solidFill>
                  <a:srgbClr val="C00000"/>
                </a:solidFill>
                <a:effectLst>
                  <a:outerShdw blurRad="38100" dist="38100" dir="2700000" algn="tl">
                    <a:srgbClr val="000000">
                      <a:alpha val="43137"/>
                    </a:srgbClr>
                  </a:outerShdw>
                </a:effectLst>
              </a:rPr>
              <a:t>Amazon's negotiation team employed a number of key strategies to achieve a favorable outcome, including:</a:t>
            </a:r>
            <a:endParaRPr lang="en-US" sz="2400" b="1" dirty="0">
              <a:solidFill>
                <a:srgbClr val="C00000"/>
              </a:solidFill>
              <a:effectLst>
                <a:outerShdw blurRad="38100" dist="38100" dir="2700000" algn="tl">
                  <a:srgbClr val="000000">
                    <a:alpha val="43137"/>
                  </a:srgbClr>
                </a:outerShdw>
              </a:effectLst>
            </a:endParaRPr>
          </a:p>
        </p:txBody>
      </p:sp>
      <p:sp>
        <p:nvSpPr>
          <p:cNvPr id="48" name="TextBox 47">
            <a:extLst>
              <a:ext uri="{FF2B5EF4-FFF2-40B4-BE49-F238E27FC236}">
                <a16:creationId xmlns:a16="http://schemas.microsoft.com/office/drawing/2014/main" id="{B4222CD1-0A46-0CA0-99CE-7E857512F58E}"/>
              </a:ext>
            </a:extLst>
          </p:cNvPr>
          <p:cNvSpPr txBox="1"/>
          <p:nvPr/>
        </p:nvSpPr>
        <p:spPr>
          <a:xfrm>
            <a:off x="825500" y="2171548"/>
            <a:ext cx="10541000" cy="3693319"/>
          </a:xfrm>
          <a:prstGeom prst="rect">
            <a:avLst/>
          </a:prstGeom>
          <a:noFill/>
        </p:spPr>
        <p:txBody>
          <a:bodyPr wrap="square" rtlCol="0">
            <a:spAutoFit/>
          </a:bodyPr>
          <a:lstStyle/>
          <a:p>
            <a:pPr algn="just">
              <a:buFont typeface="+mj-lt"/>
              <a:buAutoNum type="arabicPeriod"/>
            </a:pPr>
            <a:r>
              <a:rPr lang="en-US" b="1" i="0" dirty="0">
                <a:solidFill>
                  <a:srgbClr val="050E17"/>
                </a:solidFill>
                <a:effectLst/>
              </a:rPr>
              <a:t>Building leverage</a:t>
            </a:r>
            <a:r>
              <a:rPr lang="en-US" b="0" i="0" dirty="0">
                <a:solidFill>
                  <a:srgbClr val="050E17"/>
                </a:solidFill>
                <a:effectLst/>
              </a:rPr>
              <a:t>: Amazon built leverage by using its dominant market position to put pressure on Hachette. Amazon stopped taking pre-orders for Hachette's books, reduced discounts, and delayed shipments, which hurt Hachette's sales and put the company under financial pressure.</a:t>
            </a:r>
          </a:p>
          <a:p>
            <a:pPr algn="just">
              <a:buFont typeface="+mj-lt"/>
              <a:buAutoNum type="arabicPeriod"/>
            </a:pPr>
            <a:r>
              <a:rPr lang="en-US" b="1" i="0" dirty="0">
                <a:solidFill>
                  <a:srgbClr val="050E17"/>
                </a:solidFill>
                <a:effectLst/>
              </a:rPr>
              <a:t>Communicating clearly</a:t>
            </a:r>
            <a:r>
              <a:rPr lang="en-US" b="0" i="0" dirty="0">
                <a:solidFill>
                  <a:srgbClr val="050E17"/>
                </a:solidFill>
                <a:effectLst/>
              </a:rPr>
              <a:t>: Amazon's leadership team communicated their position clearly and publicly, using social media and other channels to explain their perspective to customers, authors, and the media. This helped to build support for Amazon's position and put pressure on Hachette to come to the negotiating table.</a:t>
            </a:r>
          </a:p>
          <a:p>
            <a:pPr algn="just"/>
            <a:r>
              <a:rPr lang="en-US" b="1" i="0" dirty="0">
                <a:solidFill>
                  <a:srgbClr val="050E17"/>
                </a:solidFill>
                <a:effectLst/>
              </a:rPr>
              <a:t>3. Being creative</a:t>
            </a:r>
            <a:r>
              <a:rPr lang="en-US" b="0" i="0" dirty="0">
                <a:solidFill>
                  <a:srgbClr val="050E17"/>
                </a:solidFill>
                <a:effectLst/>
              </a:rPr>
              <a:t>: Amazon's negotiation team was creative in finding solutions that would benefit both parties. They proposed a revenue-sharing model that would allow Hachette to maintain its profits while also reducing prices for customers. This proposal eventually formed the basis of a new agreement between Amazon and Hachette.</a:t>
            </a:r>
          </a:p>
          <a:p>
            <a:pPr algn="just"/>
            <a:r>
              <a:rPr lang="en-US" b="1" i="0" dirty="0">
                <a:solidFill>
                  <a:srgbClr val="050E17"/>
                </a:solidFill>
                <a:effectLst/>
              </a:rPr>
              <a:t>4. Being willing to walk away</a:t>
            </a:r>
            <a:r>
              <a:rPr lang="en-US" b="0" i="0" dirty="0">
                <a:solidFill>
                  <a:srgbClr val="050E17"/>
                </a:solidFill>
                <a:effectLst/>
              </a:rPr>
              <a:t>: Amazon's leadership team was willing to walk away from the negotiation if they couldn't achieve their desired outcome. This demonstrated to Hachette that Amazon was serious about its position and willing to take action to achieve its goals.</a:t>
            </a:r>
          </a:p>
        </p:txBody>
      </p:sp>
      <p:pic>
        <p:nvPicPr>
          <p:cNvPr id="7" name="Graphic 21">
            <a:extLst>
              <a:ext uri="{FF2B5EF4-FFF2-40B4-BE49-F238E27FC236}">
                <a16:creationId xmlns:a16="http://schemas.microsoft.com/office/drawing/2014/main" id="{76E76A17-E803-7138-D879-515C8D4AF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5357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C9FD6-6B05-96C6-AAC8-CFBC1FD190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17CA13-6FB1-A8D7-3818-A1B1B5A272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F7E30AC-2B3B-2EBB-614B-489A006C318B}"/>
              </a:ext>
            </a:extLst>
          </p:cNvPr>
          <p:cNvSpPr txBox="1"/>
          <p:nvPr/>
        </p:nvSpPr>
        <p:spPr>
          <a:xfrm>
            <a:off x="762000" y="2718086"/>
            <a:ext cx="10541000" cy="1569660"/>
          </a:xfrm>
          <a:prstGeom prst="rect">
            <a:avLst/>
          </a:prstGeom>
          <a:noFill/>
        </p:spPr>
        <p:txBody>
          <a:bodyPr wrap="square" rtlCol="0">
            <a:spAutoFit/>
          </a:bodyPr>
          <a:lstStyle/>
          <a:p>
            <a:pPr algn="ctr"/>
            <a:r>
              <a:rPr lang="en-US" sz="2400" b="0" i="0" dirty="0">
                <a:solidFill>
                  <a:srgbClr val="050E17"/>
                </a:solidFill>
                <a:effectLst/>
              </a:rPr>
              <a:t>Ultimately, </a:t>
            </a:r>
            <a:r>
              <a:rPr lang="en-US" sz="2400" b="1" i="0" dirty="0">
                <a:solidFill>
                  <a:srgbClr val="050E17"/>
                </a:solidFill>
                <a:effectLst/>
              </a:rPr>
              <a:t>Amazon's negotiation with Hachette was successful</a:t>
            </a:r>
            <a:r>
              <a:rPr lang="en-US" sz="2400" b="0" i="0" dirty="0">
                <a:solidFill>
                  <a:srgbClr val="050E17"/>
                </a:solidFill>
                <a:effectLst/>
              </a:rPr>
              <a:t>, and the two companies reached a new agreement that satisfied both parties. Amazon's leadership in negotiation has helped the company to achieve its goals while maintaining positive relationships with its partners and customers.</a:t>
            </a:r>
            <a:endParaRPr lang="en-US" sz="2000" b="0" i="0" dirty="0">
              <a:solidFill>
                <a:srgbClr val="050E17"/>
              </a:solidFill>
              <a:effectLst/>
            </a:endParaRPr>
          </a:p>
        </p:txBody>
      </p:sp>
      <p:pic>
        <p:nvPicPr>
          <p:cNvPr id="7" name="Graphic 21">
            <a:extLst>
              <a:ext uri="{FF2B5EF4-FFF2-40B4-BE49-F238E27FC236}">
                <a16:creationId xmlns:a16="http://schemas.microsoft.com/office/drawing/2014/main" id="{96B9868C-BA64-8B42-2132-CE821A96F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098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BA78A0-2AD0-4170-B866-58A684F85E3B}"/>
              </a:ext>
            </a:extLst>
          </p:cNvPr>
          <p:cNvSpPr/>
          <p:nvPr/>
        </p:nvSpPr>
        <p:spPr>
          <a:xfrm>
            <a:off x="0" y="0"/>
            <a:ext cx="12192000" cy="1362075"/>
          </a:xfrm>
          <a:prstGeom prst="rect">
            <a:avLst/>
          </a:prstGeom>
          <a:solidFill>
            <a:schemeClr val="accent5">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F74013EC-4E48-4A91-A2A2-32E845D3F41F}"/>
              </a:ext>
            </a:extLst>
          </p:cNvPr>
          <p:cNvSpPr/>
          <p:nvPr/>
        </p:nvSpPr>
        <p:spPr>
          <a:xfrm>
            <a:off x="0" y="5257801"/>
            <a:ext cx="12192000" cy="1600200"/>
          </a:xfrm>
          <a:prstGeom prst="rect">
            <a:avLst/>
          </a:prstGeom>
          <a:solidFill>
            <a:schemeClr val="accent5">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3D416CA-A2FD-4F17-BF2D-BA4EB44B0051}"/>
              </a:ext>
            </a:extLst>
          </p:cNvPr>
          <p:cNvSpPr txBox="1"/>
          <p:nvPr/>
        </p:nvSpPr>
        <p:spPr>
          <a:xfrm>
            <a:off x="4176662" y="5606283"/>
            <a:ext cx="3072437" cy="646331"/>
          </a:xfrm>
          <a:prstGeom prst="rect">
            <a:avLst/>
          </a:prstGeom>
          <a:noFill/>
        </p:spPr>
        <p:txBody>
          <a:bodyPr wrap="square" rtlCol="0">
            <a:spAutoFit/>
          </a:bodyPr>
          <a:lstStyle/>
          <a:p>
            <a:pPr algn="ctr"/>
            <a:r>
              <a:rPr lang="en-US" sz="3600" b="1" dirty="0">
                <a:solidFill>
                  <a:schemeClr val="bg1"/>
                </a:solidFill>
              </a:rPr>
              <a:t>2. Team Work</a:t>
            </a:r>
          </a:p>
        </p:txBody>
      </p:sp>
      <p:sp>
        <p:nvSpPr>
          <p:cNvPr id="3" name="Rectangle 2">
            <a:extLst>
              <a:ext uri="{FF2B5EF4-FFF2-40B4-BE49-F238E27FC236}">
                <a16:creationId xmlns:a16="http://schemas.microsoft.com/office/drawing/2014/main" id="{28AD74BC-21B7-5A5A-4B61-833E42EC76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E682B8-E979-F9BE-8F57-BF30CB3187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81610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8C369-5FF2-C525-ED5B-9A956364505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7B585F8-F0C7-0E86-07A0-5A7C60F11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75 Motivational Michael Jordan Quotes - Addicted 2 Success">
            <a:extLst>
              <a:ext uri="{FF2B5EF4-FFF2-40B4-BE49-F238E27FC236}">
                <a16:creationId xmlns:a16="http://schemas.microsoft.com/office/drawing/2014/main" id="{29572089-DC7F-1983-E79E-A154AE53D1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103" y="1345306"/>
            <a:ext cx="5122127" cy="45616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C2CCB683-7DC7-393F-B4A4-582F35DE972F}"/>
              </a:ext>
            </a:extLst>
          </p:cNvPr>
          <p:cNvSpPr/>
          <p:nvPr/>
        </p:nvSpPr>
        <p:spPr>
          <a:xfrm>
            <a:off x="606770" y="792118"/>
            <a:ext cx="52685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317F152-9D2B-914D-401C-A0BF76ABDA39}"/>
              </a:ext>
            </a:extLst>
          </p:cNvPr>
          <p:cNvPicPr>
            <a:picLocks noChangeAspect="1"/>
          </p:cNvPicPr>
          <p:nvPr/>
        </p:nvPicPr>
        <p:blipFill>
          <a:blip r:embed="rId4"/>
          <a:srcRect l="24995" t="26179" r="27308" b="25691"/>
          <a:stretch/>
        </p:blipFill>
        <p:spPr>
          <a:xfrm>
            <a:off x="751490" y="1010330"/>
            <a:ext cx="4906538" cy="3933987"/>
          </a:xfrm>
          <a:prstGeom prst="rect">
            <a:avLst/>
          </a:prstGeom>
        </p:spPr>
      </p:pic>
      <p:sp>
        <p:nvSpPr>
          <p:cNvPr id="6" name="TextBox 5">
            <a:extLst>
              <a:ext uri="{FF2B5EF4-FFF2-40B4-BE49-F238E27FC236}">
                <a16:creationId xmlns:a16="http://schemas.microsoft.com/office/drawing/2014/main" id="{30A8970C-8B31-C1C2-71EA-C372929906FE}"/>
              </a:ext>
            </a:extLst>
          </p:cNvPr>
          <p:cNvSpPr txBox="1"/>
          <p:nvPr/>
        </p:nvSpPr>
        <p:spPr>
          <a:xfrm>
            <a:off x="586269" y="5429893"/>
            <a:ext cx="5236980" cy="954107"/>
          </a:xfrm>
          <a:prstGeom prst="rect">
            <a:avLst/>
          </a:prstGeom>
          <a:noFill/>
        </p:spPr>
        <p:txBody>
          <a:bodyPr wrap="square">
            <a:spAutoFit/>
          </a:bodyPr>
          <a:lstStyle/>
          <a:p>
            <a:pPr algn="ctr" rtl="1"/>
            <a:r>
              <a:rPr lang="ar-EG" sz="2800" b="1" dirty="0">
                <a:solidFill>
                  <a:srgbClr val="C00000"/>
                </a:solidFill>
              </a:rPr>
              <a:t>الموهبة قد تكسبك مباراة لكن العمل </a:t>
            </a:r>
            <a:r>
              <a:rPr lang="ar-EG" sz="2800" b="1" dirty="0" err="1">
                <a:solidFill>
                  <a:srgbClr val="C00000"/>
                </a:solidFill>
              </a:rPr>
              <a:t>الجماعى</a:t>
            </a:r>
            <a:r>
              <a:rPr lang="ar-EG" sz="2800" b="1" dirty="0">
                <a:solidFill>
                  <a:srgbClr val="C00000"/>
                </a:solidFill>
              </a:rPr>
              <a:t> قد يكسبك البطولة</a:t>
            </a:r>
            <a:endParaRPr lang="en-US" sz="2800" dirty="0"/>
          </a:p>
        </p:txBody>
      </p:sp>
    </p:spTree>
    <p:extLst>
      <p:ext uri="{BB962C8B-B14F-4D97-AF65-F5344CB8AC3E}">
        <p14:creationId xmlns:p14="http://schemas.microsoft.com/office/powerpoint/2010/main" val="7007111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F1FD9-52E3-AFDF-05AC-E9507F0F87A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AC2470B-0D20-3873-BDEF-067E5563802C}"/>
              </a:ext>
            </a:extLst>
          </p:cNvPr>
          <p:cNvSpPr txBox="1"/>
          <p:nvPr/>
        </p:nvSpPr>
        <p:spPr>
          <a:xfrm>
            <a:off x="2513149" y="1019069"/>
            <a:ext cx="5663899" cy="523220"/>
          </a:xfrm>
          <a:prstGeom prst="rect">
            <a:avLst/>
          </a:prstGeom>
          <a:noFill/>
        </p:spPr>
        <p:txBody>
          <a:bodyPr wrap="square" rtlCol="0">
            <a:spAutoFit/>
          </a:bodyPr>
          <a:lstStyle/>
          <a:p>
            <a:pPr algn="ctr"/>
            <a:r>
              <a:rPr lang="en-US" sz="2800" b="1" dirty="0">
                <a:solidFill>
                  <a:srgbClr val="1A2EA2"/>
                </a:solidFill>
              </a:rPr>
              <a:t>What is the meaning of TEAM?? </a:t>
            </a:r>
          </a:p>
        </p:txBody>
      </p:sp>
      <p:sp>
        <p:nvSpPr>
          <p:cNvPr id="5" name="Rectangle 4">
            <a:extLst>
              <a:ext uri="{FF2B5EF4-FFF2-40B4-BE49-F238E27FC236}">
                <a16:creationId xmlns:a16="http://schemas.microsoft.com/office/drawing/2014/main" id="{63A984B6-53A0-EE37-7A02-11891AA1C0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5B7EF1C4-1CC4-0418-3F2D-506B3D8479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9382AE4-5F0C-5F6B-7521-869FF26C1C46}"/>
              </a:ext>
            </a:extLst>
          </p:cNvPr>
          <p:cNvSpPr/>
          <p:nvPr/>
        </p:nvSpPr>
        <p:spPr>
          <a:xfrm>
            <a:off x="1106765" y="225595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5">
            <a:extLst>
              <a:ext uri="{FF2B5EF4-FFF2-40B4-BE49-F238E27FC236}">
                <a16:creationId xmlns:a16="http://schemas.microsoft.com/office/drawing/2014/main" id="{031FD3E6-DD85-E4AD-8784-8D9E78D9348E}"/>
              </a:ext>
            </a:extLst>
          </p:cNvPr>
          <p:cNvSpPr txBox="1">
            <a:spLocks noChangeArrowheads="1"/>
          </p:cNvSpPr>
          <p:nvPr/>
        </p:nvSpPr>
        <p:spPr bwMode="gray">
          <a:xfrm>
            <a:off x="1519875" y="3429000"/>
            <a:ext cx="3635375" cy="1571868"/>
          </a:xfrm>
          <a:prstGeom prst="rect">
            <a:avLst/>
          </a:prstGeom>
          <a:noFill/>
          <a:ln w="9525">
            <a:noFill/>
            <a:miter lim="800000"/>
            <a:headEnd/>
            <a:tailEnd/>
          </a:ln>
        </p:spPr>
        <p:txBody>
          <a:bodyPr lIns="0" rIns="0" anchor="ctr"/>
          <a:lstStyle/>
          <a:p>
            <a:pPr algn="l" rtl="0" eaLnBrk="0" hangingPunct="0">
              <a:lnSpc>
                <a:spcPct val="95000"/>
              </a:lnSpc>
              <a:defRPr/>
            </a:pPr>
            <a:r>
              <a:rPr lang="en-US" sz="4800" u="sng" dirty="0">
                <a:solidFill>
                  <a:schemeClr val="accent4">
                    <a:lumMod val="75000"/>
                  </a:schemeClr>
                </a:solidFill>
                <a:latin typeface="Comic Sans MS" panose="030F0702030302020204" pitchFamily="66" charset="0"/>
                <a:ea typeface="ＭＳ Ｐゴシック" charset="-128"/>
              </a:rPr>
              <a:t>T</a:t>
            </a:r>
            <a:r>
              <a:rPr lang="en-US" sz="4800" dirty="0">
                <a:solidFill>
                  <a:schemeClr val="accent1">
                    <a:lumMod val="25000"/>
                  </a:schemeClr>
                </a:solidFill>
                <a:latin typeface="Comic Sans MS" panose="030F0702030302020204" pitchFamily="66" charset="0"/>
                <a:ea typeface="ＭＳ Ｐゴシック" charset="-128"/>
              </a:rPr>
              <a:t>OGETHER </a:t>
            </a:r>
            <a:r>
              <a:rPr lang="en-US" sz="4800" u="sng" dirty="0">
                <a:solidFill>
                  <a:schemeClr val="accent4">
                    <a:lumMod val="75000"/>
                  </a:schemeClr>
                </a:solidFill>
                <a:latin typeface="Comic Sans MS" panose="030F0702030302020204" pitchFamily="66" charset="0"/>
                <a:ea typeface="ＭＳ Ｐゴシック" charset="-128"/>
              </a:rPr>
              <a:t>E</a:t>
            </a:r>
            <a:r>
              <a:rPr lang="en-US" sz="4800" dirty="0">
                <a:solidFill>
                  <a:schemeClr val="accent1">
                    <a:lumMod val="25000"/>
                  </a:schemeClr>
                </a:solidFill>
                <a:latin typeface="Comic Sans MS" panose="030F0702030302020204" pitchFamily="66" charset="0"/>
                <a:ea typeface="ＭＳ Ｐゴシック" charset="-128"/>
              </a:rPr>
              <a:t>VERYONE </a:t>
            </a:r>
            <a:r>
              <a:rPr lang="en-US" sz="4800" u="sng" dirty="0">
                <a:solidFill>
                  <a:schemeClr val="accent4">
                    <a:lumMod val="75000"/>
                  </a:schemeClr>
                </a:solidFill>
                <a:latin typeface="Comic Sans MS" panose="030F0702030302020204" pitchFamily="66" charset="0"/>
                <a:ea typeface="ＭＳ Ｐゴシック" charset="-128"/>
              </a:rPr>
              <a:t>A</a:t>
            </a:r>
            <a:r>
              <a:rPr lang="en-US" sz="4800" dirty="0">
                <a:solidFill>
                  <a:schemeClr val="accent1">
                    <a:lumMod val="25000"/>
                  </a:schemeClr>
                </a:solidFill>
                <a:latin typeface="Comic Sans MS" panose="030F0702030302020204" pitchFamily="66" charset="0"/>
                <a:ea typeface="ＭＳ Ｐゴシック" charset="-128"/>
              </a:rPr>
              <a:t>CHIEVES </a:t>
            </a:r>
            <a:r>
              <a:rPr lang="en-US" sz="4800" u="sng" dirty="0">
                <a:solidFill>
                  <a:schemeClr val="accent4">
                    <a:lumMod val="75000"/>
                  </a:schemeClr>
                </a:solidFill>
                <a:latin typeface="Comic Sans MS" panose="030F0702030302020204" pitchFamily="66" charset="0"/>
                <a:ea typeface="ＭＳ Ｐゴシック" charset="-128"/>
              </a:rPr>
              <a:t>M</a:t>
            </a:r>
            <a:r>
              <a:rPr lang="en-US" sz="4800" dirty="0">
                <a:solidFill>
                  <a:schemeClr val="accent1">
                    <a:lumMod val="25000"/>
                  </a:schemeClr>
                </a:solidFill>
                <a:latin typeface="Comic Sans MS" panose="030F0702030302020204" pitchFamily="66" charset="0"/>
                <a:ea typeface="ＭＳ Ｐゴシック" charset="-128"/>
              </a:rPr>
              <a:t>ORE</a:t>
            </a:r>
          </a:p>
        </p:txBody>
      </p:sp>
      <p:sp>
        <p:nvSpPr>
          <p:cNvPr id="8" name="Text Box 8">
            <a:extLst>
              <a:ext uri="{FF2B5EF4-FFF2-40B4-BE49-F238E27FC236}">
                <a16:creationId xmlns:a16="http://schemas.microsoft.com/office/drawing/2014/main" id="{A818935C-9027-3D93-3280-C26F630A11B2}"/>
              </a:ext>
            </a:extLst>
          </p:cNvPr>
          <p:cNvSpPr txBox="1">
            <a:spLocks noChangeArrowheads="1"/>
          </p:cNvSpPr>
          <p:nvPr/>
        </p:nvSpPr>
        <p:spPr bwMode="auto">
          <a:xfrm>
            <a:off x="6490115" y="2603553"/>
            <a:ext cx="396240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omic Sans MS" panose="030F0702030302020204" pitchFamily="66" charset="0"/>
              </a:defRPr>
            </a:lvl1pPr>
            <a:lvl2pPr marL="742950" indent="-285750">
              <a:defRPr sz="3200">
                <a:solidFill>
                  <a:schemeClr val="tx1"/>
                </a:solidFill>
                <a:latin typeface="Comic Sans MS" panose="030F0702030302020204" pitchFamily="66" charset="0"/>
              </a:defRPr>
            </a:lvl2pPr>
            <a:lvl3pPr marL="1143000" indent="-228600">
              <a:defRPr sz="3200">
                <a:solidFill>
                  <a:schemeClr val="tx1"/>
                </a:solidFill>
                <a:latin typeface="Comic Sans MS" panose="030F0702030302020204" pitchFamily="66" charset="0"/>
              </a:defRPr>
            </a:lvl3pPr>
            <a:lvl4pPr marL="1600200" indent="-228600">
              <a:defRPr sz="3200">
                <a:solidFill>
                  <a:schemeClr val="tx1"/>
                </a:solidFill>
                <a:latin typeface="Comic Sans MS" panose="030F0702030302020204" pitchFamily="66" charset="0"/>
              </a:defRPr>
            </a:lvl4pPr>
            <a:lvl5pPr marL="2057400" indent="-228600">
              <a:defRPr sz="3200">
                <a:solidFill>
                  <a:schemeClr val="tx1"/>
                </a:solidFill>
                <a:latin typeface="Comic Sans MS" panose="030F0702030302020204" pitchFamily="66" charset="0"/>
              </a:defRPr>
            </a:lvl5pPr>
            <a:lvl6pPr marL="2514600" indent="-228600" algn="l" rtl="0" eaLnBrk="0" fontAlgn="base" hangingPunct="0">
              <a:spcBef>
                <a:spcPct val="0"/>
              </a:spcBef>
              <a:spcAft>
                <a:spcPct val="0"/>
              </a:spcAft>
              <a:defRPr sz="3200">
                <a:solidFill>
                  <a:schemeClr val="tx1"/>
                </a:solidFill>
                <a:latin typeface="Comic Sans MS" panose="030F0702030302020204" pitchFamily="66" charset="0"/>
              </a:defRPr>
            </a:lvl6pPr>
            <a:lvl7pPr marL="2971800" indent="-228600" algn="l" rtl="0" eaLnBrk="0" fontAlgn="base" hangingPunct="0">
              <a:spcBef>
                <a:spcPct val="0"/>
              </a:spcBef>
              <a:spcAft>
                <a:spcPct val="0"/>
              </a:spcAft>
              <a:defRPr sz="3200">
                <a:solidFill>
                  <a:schemeClr val="tx1"/>
                </a:solidFill>
                <a:latin typeface="Comic Sans MS" panose="030F0702030302020204" pitchFamily="66" charset="0"/>
              </a:defRPr>
            </a:lvl7pPr>
            <a:lvl8pPr marL="3429000" indent="-228600" algn="l" rtl="0" eaLnBrk="0" fontAlgn="base" hangingPunct="0">
              <a:spcBef>
                <a:spcPct val="0"/>
              </a:spcBef>
              <a:spcAft>
                <a:spcPct val="0"/>
              </a:spcAft>
              <a:defRPr sz="3200">
                <a:solidFill>
                  <a:schemeClr val="tx1"/>
                </a:solidFill>
                <a:latin typeface="Comic Sans MS" panose="030F0702030302020204" pitchFamily="66" charset="0"/>
              </a:defRPr>
            </a:lvl8pPr>
            <a:lvl9pPr marL="3886200" indent="-228600" algn="l" rtl="0" eaLnBrk="0" fontAlgn="base" hangingPunct="0">
              <a:spcBef>
                <a:spcPct val="0"/>
              </a:spcBef>
              <a:spcAft>
                <a:spcPct val="0"/>
              </a:spcAft>
              <a:defRPr sz="3200">
                <a:solidFill>
                  <a:schemeClr val="tx1"/>
                </a:solidFill>
                <a:latin typeface="Comic Sans MS" panose="030F0702030302020204" pitchFamily="66" charset="0"/>
              </a:defRPr>
            </a:lvl9pPr>
          </a:lstStyle>
          <a:p>
            <a:pPr algn="l" rtl="0"/>
            <a:r>
              <a:rPr lang="en-US" altLang="ar-EG" sz="4800" b="1" u="sng" dirty="0">
                <a:solidFill>
                  <a:srgbClr val="990000"/>
                </a:solidFill>
              </a:rPr>
              <a:t>T</a:t>
            </a:r>
            <a:r>
              <a:rPr lang="en-US" altLang="ar-EG" sz="4800" dirty="0"/>
              <a:t>otal</a:t>
            </a:r>
            <a:endParaRPr lang="en-US" altLang="ar-EG" sz="4800" b="1" dirty="0"/>
          </a:p>
          <a:p>
            <a:pPr algn="l" rtl="0"/>
            <a:r>
              <a:rPr lang="en-US" altLang="ar-EG" sz="4800" b="1" u="sng" dirty="0">
                <a:solidFill>
                  <a:srgbClr val="990000"/>
                </a:solidFill>
              </a:rPr>
              <a:t>E</a:t>
            </a:r>
            <a:r>
              <a:rPr lang="en-US" altLang="ar-EG" sz="4800" dirty="0"/>
              <a:t>ffort from</a:t>
            </a:r>
            <a:endParaRPr lang="en-US" altLang="ar-EG" sz="4800" b="1" dirty="0"/>
          </a:p>
          <a:p>
            <a:pPr algn="l" rtl="0"/>
            <a:r>
              <a:rPr lang="en-US" altLang="ar-EG" sz="4800" b="1" u="sng" dirty="0">
                <a:solidFill>
                  <a:srgbClr val="990000"/>
                </a:solidFill>
              </a:rPr>
              <a:t>A</a:t>
            </a:r>
            <a:r>
              <a:rPr lang="en-US" altLang="ar-EG" sz="4800" dirty="0"/>
              <a:t>ll</a:t>
            </a:r>
            <a:endParaRPr lang="en-US" altLang="ar-EG" sz="4800" b="1" dirty="0"/>
          </a:p>
          <a:p>
            <a:pPr algn="l" rtl="0"/>
            <a:r>
              <a:rPr lang="en-US" altLang="ar-EG" sz="4800" b="1" u="sng" dirty="0">
                <a:solidFill>
                  <a:srgbClr val="990000"/>
                </a:solidFill>
              </a:rPr>
              <a:t>M</a:t>
            </a:r>
            <a:r>
              <a:rPr lang="en-US" altLang="ar-EG" sz="4800" dirty="0"/>
              <a:t>embers</a:t>
            </a:r>
          </a:p>
        </p:txBody>
      </p:sp>
    </p:spTree>
    <p:extLst>
      <p:ext uri="{BB962C8B-B14F-4D97-AF65-F5344CB8AC3E}">
        <p14:creationId xmlns:p14="http://schemas.microsoft.com/office/powerpoint/2010/main" val="720937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ppt_w/2"/>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ppt_w</p:attrName>
                                        </p:attrNameLst>
                                      </p:cBhvr>
                                      <p:tavLst>
                                        <p:tav tm="0">
                                          <p:val>
                                            <p:fltVal val="0"/>
                                          </p:val>
                                        </p:tav>
                                        <p:tav tm="100000">
                                          <p:val>
                                            <p:strVal val="#ppt_w"/>
                                          </p:val>
                                        </p:tav>
                                      </p:tavLst>
                                    </p:anim>
                                    <p:anim calcmode="lin" valueType="num">
                                      <p:cBhvr>
                                        <p:cTn id="10"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953D1-68D7-B348-EDE5-AB6B13BEC2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EF5D2D-80FA-0DD6-6DD3-63E70BEA92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73749F-3CBC-1507-9632-A3D1933CD0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0ECF816-3509-ADCF-D5C4-47DA1B88C98F}"/>
              </a:ext>
            </a:extLst>
          </p:cNvPr>
          <p:cNvSpPr txBox="1"/>
          <p:nvPr/>
        </p:nvSpPr>
        <p:spPr>
          <a:xfrm>
            <a:off x="889000" y="2391844"/>
            <a:ext cx="10541000" cy="2246769"/>
          </a:xfrm>
          <a:prstGeom prst="rect">
            <a:avLst/>
          </a:prstGeom>
          <a:noFill/>
        </p:spPr>
        <p:txBody>
          <a:bodyPr wrap="square" rtlCol="0">
            <a:spAutoFit/>
          </a:bodyPr>
          <a:lstStyle/>
          <a:p>
            <a:pPr marL="0" indent="0" algn="ctr">
              <a:buNone/>
            </a:pPr>
            <a:r>
              <a:rPr lang="en-US" altLang="ar-EG" sz="2800" b="1" dirty="0"/>
              <a:t>What is a team?</a:t>
            </a:r>
            <a:endParaRPr lang="en-US" altLang="ar-EG" sz="2800" b="1" dirty="0">
              <a:solidFill>
                <a:srgbClr val="4CB29A"/>
              </a:solidFill>
            </a:endParaRPr>
          </a:p>
          <a:p>
            <a:pPr marL="0" indent="0" algn="ctr">
              <a:buNone/>
            </a:pPr>
            <a:endParaRPr lang="en-US" altLang="ar-EG" sz="2800" b="1" dirty="0">
              <a:solidFill>
                <a:srgbClr val="4CB29A"/>
              </a:solidFill>
            </a:endParaRPr>
          </a:p>
          <a:p>
            <a:pPr marL="0" indent="0" algn="ctr">
              <a:buNone/>
            </a:pPr>
            <a:r>
              <a:rPr lang="en-US" altLang="ar-EG" sz="2800" b="1" dirty="0">
                <a:solidFill>
                  <a:srgbClr val="4CB29A"/>
                </a:solidFill>
              </a:rPr>
              <a:t>A team is a group of people with a commitment to one another, to the team, to a high level of achievement, to a common goal, and to a common vision. </a:t>
            </a:r>
            <a:endParaRPr lang="en-US" altLang="ar-EG" sz="2800" dirty="0">
              <a:solidFill>
                <a:srgbClr val="4CB29A"/>
              </a:solidFill>
            </a:endParaRPr>
          </a:p>
        </p:txBody>
      </p:sp>
      <p:pic>
        <p:nvPicPr>
          <p:cNvPr id="7" name="Graphic 21">
            <a:extLst>
              <a:ext uri="{FF2B5EF4-FFF2-40B4-BE49-F238E27FC236}">
                <a16:creationId xmlns:a16="http://schemas.microsoft.com/office/drawing/2014/main" id="{52B3C644-9E40-92E2-3287-7B6D1CA59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553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B7372-DD8E-B8BC-B870-9075D49B8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C07114-E7A9-A5AF-C8B3-2C8BA4A7951B}"/>
              </a:ext>
            </a:extLst>
          </p:cNvPr>
          <p:cNvSpPr/>
          <p:nvPr/>
        </p:nvSpPr>
        <p:spPr>
          <a:xfrm>
            <a:off x="350177" y="1685495"/>
            <a:ext cx="1135834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B01047B-1E12-078F-B794-A9C0EAADE871}"/>
              </a:ext>
            </a:extLst>
          </p:cNvPr>
          <p:cNvSpPr/>
          <p:nvPr/>
        </p:nvSpPr>
        <p:spPr>
          <a:xfrm>
            <a:off x="350177" y="3890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47EEC24-D507-264A-4D7D-643A90DAEB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69327271-1F80-CE31-4FF9-9ED82904E687}"/>
              </a:ext>
            </a:extLst>
          </p:cNvPr>
          <p:cNvSpPr txBox="1">
            <a:spLocks/>
          </p:cNvSpPr>
          <p:nvPr/>
        </p:nvSpPr>
        <p:spPr>
          <a:xfrm>
            <a:off x="1912644" y="867926"/>
            <a:ext cx="4584700" cy="563562"/>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b="1" dirty="0">
                <a:latin typeface="+mn-lt"/>
              </a:rPr>
              <a:t>Why Use Teams?</a:t>
            </a:r>
          </a:p>
        </p:txBody>
      </p:sp>
      <p:sp>
        <p:nvSpPr>
          <p:cNvPr id="4" name="Content Placeholder 2">
            <a:extLst>
              <a:ext uri="{FF2B5EF4-FFF2-40B4-BE49-F238E27FC236}">
                <a16:creationId xmlns:a16="http://schemas.microsoft.com/office/drawing/2014/main" id="{845D2DB8-1010-3ACD-0316-D586AAB496F5}"/>
              </a:ext>
            </a:extLst>
          </p:cNvPr>
          <p:cNvSpPr txBox="1">
            <a:spLocks/>
          </p:cNvSpPr>
          <p:nvPr/>
        </p:nvSpPr>
        <p:spPr>
          <a:xfrm>
            <a:off x="1201975" y="1771221"/>
            <a:ext cx="4075918" cy="9878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US" b="1" dirty="0">
                <a:solidFill>
                  <a:schemeClr val="accent4">
                    <a:lumMod val="75000"/>
                  </a:schemeClr>
                </a:solidFill>
                <a:effectLst>
                  <a:outerShdw blurRad="38100" dist="38100" dir="2700000" algn="tl">
                    <a:srgbClr val="000000">
                      <a:alpha val="43137"/>
                    </a:srgbClr>
                  </a:outerShdw>
                </a:effectLst>
              </a:rPr>
              <a:t>Benefits to the business, organization or system</a:t>
            </a:r>
          </a:p>
          <a:p>
            <a:pPr lvl="1" algn="l">
              <a:buFont typeface="Arial" charset="0"/>
              <a:buNone/>
              <a:defRPr/>
            </a:pPr>
            <a:endParaRPr lang="en-US" dirty="0">
              <a:solidFill>
                <a:schemeClr val="accent4">
                  <a:lumMod val="75000"/>
                </a:schemeClr>
              </a:solidFill>
            </a:endParaRPr>
          </a:p>
        </p:txBody>
      </p:sp>
      <p:graphicFrame>
        <p:nvGraphicFramePr>
          <p:cNvPr id="8" name="Content Placeholder 3">
            <a:extLst>
              <a:ext uri="{FF2B5EF4-FFF2-40B4-BE49-F238E27FC236}">
                <a16:creationId xmlns:a16="http://schemas.microsoft.com/office/drawing/2014/main" id="{7D065FBE-0B55-469E-F8A4-1FCE74B5316B}"/>
              </a:ext>
            </a:extLst>
          </p:cNvPr>
          <p:cNvGraphicFramePr>
            <a:graphicFrameLocks/>
          </p:cNvGraphicFramePr>
          <p:nvPr>
            <p:extLst>
              <p:ext uri="{D42A27DB-BD31-4B8C-83A1-F6EECF244321}">
                <p14:modId xmlns:p14="http://schemas.microsoft.com/office/powerpoint/2010/main" val="851272905"/>
              </p:ext>
            </p:extLst>
          </p:nvPr>
        </p:nvGraphicFramePr>
        <p:xfrm>
          <a:off x="462455" y="2519147"/>
          <a:ext cx="5340625" cy="3491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8">
            <a:extLst>
              <a:ext uri="{FF2B5EF4-FFF2-40B4-BE49-F238E27FC236}">
                <a16:creationId xmlns:a16="http://schemas.microsoft.com/office/drawing/2014/main" id="{F99E7EC7-2E74-3434-6E00-839C4351D413}"/>
              </a:ext>
            </a:extLst>
          </p:cNvPr>
          <p:cNvSpPr/>
          <p:nvPr/>
        </p:nvSpPr>
        <p:spPr>
          <a:xfrm>
            <a:off x="6694948" y="1803931"/>
            <a:ext cx="4651513" cy="461665"/>
          </a:xfrm>
          <a:prstGeom prst="rect">
            <a:avLst/>
          </a:prstGeom>
        </p:spPr>
        <p:txBody>
          <a:bodyPr wrap="square">
            <a:spAutoFit/>
          </a:bodyPr>
          <a:lstStyle/>
          <a:p>
            <a:pPr algn="ctr" rtl="0">
              <a:defRPr/>
            </a:pPr>
            <a:r>
              <a:rPr lang="en-US" sz="2400" b="1" dirty="0">
                <a:solidFill>
                  <a:schemeClr val="accent4">
                    <a:lumMod val="75000"/>
                  </a:schemeClr>
                </a:solidFill>
                <a:effectLst>
                  <a:outerShdw blurRad="38100" dist="38100" dir="2700000" algn="tl">
                    <a:srgbClr val="000000">
                      <a:alpha val="43137"/>
                    </a:srgbClr>
                  </a:outerShdw>
                </a:effectLst>
              </a:rPr>
              <a:t>Benefits to the team member</a:t>
            </a:r>
            <a:endParaRPr lang="en-US" dirty="0">
              <a:solidFill>
                <a:schemeClr val="accent4">
                  <a:lumMod val="75000"/>
                </a:schemeClr>
              </a:solidFill>
            </a:endParaRPr>
          </a:p>
        </p:txBody>
      </p:sp>
      <p:graphicFrame>
        <p:nvGraphicFramePr>
          <p:cNvPr id="11" name="Content Placeholder 3">
            <a:extLst>
              <a:ext uri="{FF2B5EF4-FFF2-40B4-BE49-F238E27FC236}">
                <a16:creationId xmlns:a16="http://schemas.microsoft.com/office/drawing/2014/main" id="{1852D15C-49FF-581F-401D-AB2062DEE722}"/>
              </a:ext>
            </a:extLst>
          </p:cNvPr>
          <p:cNvGraphicFramePr>
            <a:graphicFrameLocks/>
          </p:cNvGraphicFramePr>
          <p:nvPr>
            <p:extLst>
              <p:ext uri="{D42A27DB-BD31-4B8C-83A1-F6EECF244321}">
                <p14:modId xmlns:p14="http://schemas.microsoft.com/office/powerpoint/2010/main" val="539661375"/>
              </p:ext>
            </p:extLst>
          </p:nvPr>
        </p:nvGraphicFramePr>
        <p:xfrm>
          <a:off x="6193230" y="2504495"/>
          <a:ext cx="5400260" cy="349194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7972888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62CD8-4378-5E78-14CD-75DA12AD33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676D1E-443B-B186-44CA-C79CEFF8BB15}"/>
              </a:ext>
            </a:extLst>
          </p:cNvPr>
          <p:cNvSpPr/>
          <p:nvPr/>
        </p:nvSpPr>
        <p:spPr>
          <a:xfrm>
            <a:off x="350177" y="1685495"/>
            <a:ext cx="1135834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9117657-7880-2601-C8CB-61F320FC1D64}"/>
              </a:ext>
            </a:extLst>
          </p:cNvPr>
          <p:cNvSpPr/>
          <p:nvPr/>
        </p:nvSpPr>
        <p:spPr>
          <a:xfrm>
            <a:off x="350177" y="3890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CB60F2E-CBA7-96D0-B8C2-B690CFBA9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3E56F0-ADF5-E493-CD89-1233AC9D9920}"/>
              </a:ext>
            </a:extLst>
          </p:cNvPr>
          <p:cNvSpPr txBox="1"/>
          <p:nvPr/>
        </p:nvSpPr>
        <p:spPr>
          <a:xfrm>
            <a:off x="1754634" y="685484"/>
            <a:ext cx="7006792" cy="707886"/>
          </a:xfrm>
          <a:prstGeom prst="rect">
            <a:avLst/>
          </a:prstGeom>
          <a:noFill/>
        </p:spPr>
        <p:txBody>
          <a:bodyPr wrap="square">
            <a:spAutoFit/>
          </a:bodyPr>
          <a:lstStyle/>
          <a:p>
            <a:r>
              <a:rPr lang="en-US" altLang="ar-EG" sz="4000" b="1" dirty="0">
                <a:solidFill>
                  <a:srgbClr val="FFA000"/>
                </a:solidFill>
                <a:effectLst>
                  <a:outerShdw blurRad="38100" dist="38100" dir="2700000" algn="tl">
                    <a:srgbClr val="000000">
                      <a:alpha val="43137"/>
                    </a:srgbClr>
                  </a:outerShdw>
                </a:effectLst>
              </a:rPr>
              <a:t>The advantages of teams</a:t>
            </a:r>
            <a:endParaRPr lang="ar-EG" sz="4000" b="1" dirty="0">
              <a:solidFill>
                <a:srgbClr val="FFA00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E7E3B8F-F325-A0B5-B070-92A3450F3866}"/>
              </a:ext>
            </a:extLst>
          </p:cNvPr>
          <p:cNvSpPr txBox="1"/>
          <p:nvPr/>
        </p:nvSpPr>
        <p:spPr>
          <a:xfrm>
            <a:off x="762187" y="1793209"/>
            <a:ext cx="8916663" cy="4154984"/>
          </a:xfrm>
          <a:prstGeom prst="rect">
            <a:avLst/>
          </a:prstGeom>
          <a:noFill/>
        </p:spPr>
        <p:txBody>
          <a:bodyPr wrap="square">
            <a:spAutoFit/>
          </a:bodyPr>
          <a:lstStyle/>
          <a:p>
            <a:pPr marL="342900" indent="-342900">
              <a:buFont typeface="Arial" panose="020B0604020202020204" pitchFamily="34" charset="0"/>
              <a:buChar char="•"/>
            </a:pPr>
            <a:r>
              <a:rPr lang="en-US" altLang="ar-EG" sz="2400" dirty="0">
                <a:cs typeface="+mj-cs"/>
              </a:rPr>
              <a:t>A team broadens what individuals can do.</a:t>
            </a:r>
          </a:p>
          <a:p>
            <a:pPr marL="342900" indent="-342900">
              <a:buFont typeface="Arial" panose="020B0604020202020204" pitchFamily="34" charset="0"/>
              <a:buChar char="•"/>
            </a:pPr>
            <a:r>
              <a:rPr lang="en-US" altLang="ar-EG" sz="2400" dirty="0">
                <a:solidFill>
                  <a:schemeClr val="accent4">
                    <a:lumMod val="75000"/>
                  </a:schemeClr>
                </a:solidFill>
                <a:cs typeface="+mj-cs"/>
              </a:rPr>
              <a:t>Several heads mean a wider range of ideas.</a:t>
            </a:r>
          </a:p>
          <a:p>
            <a:pPr marL="342900" indent="-342900">
              <a:buFont typeface="Arial" panose="020B0604020202020204" pitchFamily="34" charset="0"/>
              <a:buChar char="•"/>
            </a:pPr>
            <a:r>
              <a:rPr lang="en-US" altLang="ar-EG" sz="2400" dirty="0">
                <a:cs typeface="+mj-cs"/>
              </a:rPr>
              <a:t>Teams have a great array of talents and skills.</a:t>
            </a:r>
          </a:p>
          <a:p>
            <a:pPr marL="342900" indent="-342900">
              <a:buFont typeface="Arial" panose="020B0604020202020204" pitchFamily="34" charset="0"/>
              <a:buChar char="•"/>
            </a:pPr>
            <a:r>
              <a:rPr lang="en-US" altLang="ar-EG" sz="2400" dirty="0">
                <a:solidFill>
                  <a:schemeClr val="accent4">
                    <a:lumMod val="75000"/>
                  </a:schemeClr>
                </a:solidFill>
                <a:cs typeface="+mj-cs"/>
              </a:rPr>
              <a:t>Team members learn new skills from their colleagues.</a:t>
            </a:r>
          </a:p>
          <a:p>
            <a:pPr marL="342900" indent="-342900">
              <a:buFont typeface="Arial" panose="020B0604020202020204" pitchFamily="34" charset="0"/>
              <a:buChar char="•"/>
            </a:pPr>
            <a:r>
              <a:rPr lang="en-US" altLang="ar-EG" sz="2400" dirty="0">
                <a:cs typeface="+mj-cs"/>
              </a:rPr>
              <a:t>Teamwork is more efficient than a number of individuals working singly.</a:t>
            </a:r>
          </a:p>
          <a:p>
            <a:pPr marL="342900" indent="-342900">
              <a:buFont typeface="Arial" panose="020B0604020202020204" pitchFamily="34" charset="0"/>
              <a:buChar char="•"/>
            </a:pPr>
            <a:r>
              <a:rPr lang="en-US" altLang="ar-EG" sz="2400" dirty="0">
                <a:solidFill>
                  <a:schemeClr val="accent4">
                    <a:lumMod val="75000"/>
                  </a:schemeClr>
                </a:solidFill>
                <a:cs typeface="+mj-cs"/>
              </a:rPr>
              <a:t>Teamwork provides relief when someone's having a problem.</a:t>
            </a:r>
          </a:p>
          <a:p>
            <a:pPr marL="342900" indent="-342900">
              <a:buFont typeface="Arial" panose="020B0604020202020204" pitchFamily="34" charset="0"/>
              <a:buChar char="•"/>
            </a:pPr>
            <a:r>
              <a:rPr lang="en-US" altLang="ar-EG" sz="2400" dirty="0">
                <a:cs typeface="+mj-cs"/>
              </a:rPr>
              <a:t>Team workers are more effective.</a:t>
            </a:r>
          </a:p>
          <a:p>
            <a:pPr marL="342900" indent="-342900">
              <a:buFont typeface="Arial" panose="020B0604020202020204" pitchFamily="34" charset="0"/>
              <a:buChar char="•"/>
            </a:pPr>
            <a:r>
              <a:rPr lang="en-US" altLang="ar-EG" sz="2400" dirty="0">
                <a:solidFill>
                  <a:schemeClr val="accent4">
                    <a:lumMod val="75000"/>
                  </a:schemeClr>
                </a:solidFill>
                <a:cs typeface="+mj-cs"/>
              </a:rPr>
              <a:t>A team member has more ownership of what she's doing.</a:t>
            </a:r>
          </a:p>
          <a:p>
            <a:pPr marL="342900" indent="-342900">
              <a:buFont typeface="Arial" panose="020B0604020202020204" pitchFamily="34" charset="0"/>
              <a:buChar char="•"/>
            </a:pPr>
            <a:r>
              <a:rPr lang="en-US" altLang="ar-EG" sz="2400" dirty="0">
                <a:cs typeface="+mj-cs"/>
              </a:rPr>
              <a:t>Good teams can build leaders.</a:t>
            </a:r>
          </a:p>
          <a:p>
            <a:pPr marL="342900" indent="-342900">
              <a:buFont typeface="Arial" panose="020B0604020202020204" pitchFamily="34" charset="0"/>
              <a:buChar char="•"/>
            </a:pPr>
            <a:r>
              <a:rPr lang="en-US" altLang="ar-EG" sz="2400" dirty="0">
                <a:solidFill>
                  <a:schemeClr val="accent4">
                    <a:lumMod val="75000"/>
                  </a:schemeClr>
                </a:solidFill>
                <a:cs typeface="+mj-cs"/>
              </a:rPr>
              <a:t>A shared vision keeps everyone moving forward.</a:t>
            </a:r>
          </a:p>
        </p:txBody>
      </p:sp>
    </p:spTree>
    <p:extLst>
      <p:ext uri="{BB962C8B-B14F-4D97-AF65-F5344CB8AC3E}">
        <p14:creationId xmlns:p14="http://schemas.microsoft.com/office/powerpoint/2010/main" val="826100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4BE39-141F-38B2-DB9E-19639AFAEE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B669E3-FD4F-372A-0ABB-14CF7B5663BC}"/>
              </a:ext>
            </a:extLst>
          </p:cNvPr>
          <p:cNvSpPr/>
          <p:nvPr/>
        </p:nvSpPr>
        <p:spPr>
          <a:xfrm>
            <a:off x="350177" y="1685495"/>
            <a:ext cx="1135834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41DAB73-42DD-87D0-F491-8476143F044F}"/>
              </a:ext>
            </a:extLst>
          </p:cNvPr>
          <p:cNvSpPr/>
          <p:nvPr/>
        </p:nvSpPr>
        <p:spPr>
          <a:xfrm>
            <a:off x="350177" y="3890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3F86357-6163-D603-C843-D837AE59B8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739BC3-FD7D-AAFB-B5AC-8C8DE074EE22}"/>
              </a:ext>
            </a:extLst>
          </p:cNvPr>
          <p:cNvSpPr txBox="1"/>
          <p:nvPr/>
        </p:nvSpPr>
        <p:spPr>
          <a:xfrm>
            <a:off x="1754634" y="685484"/>
            <a:ext cx="7006792" cy="707886"/>
          </a:xfrm>
          <a:prstGeom prst="rect">
            <a:avLst/>
          </a:prstGeom>
          <a:noFill/>
        </p:spPr>
        <p:txBody>
          <a:bodyPr wrap="square">
            <a:spAutoFit/>
          </a:bodyPr>
          <a:lstStyle/>
          <a:p>
            <a:r>
              <a:rPr lang="en-US" altLang="ar-EG" sz="4000" b="1" dirty="0">
                <a:solidFill>
                  <a:srgbClr val="FFA000"/>
                </a:solidFill>
                <a:effectLst>
                  <a:outerShdw blurRad="38100" dist="38100" dir="2700000" algn="tl">
                    <a:srgbClr val="000000">
                      <a:alpha val="43137"/>
                    </a:srgbClr>
                  </a:outerShdw>
                </a:effectLst>
              </a:rPr>
              <a:t>The Disadvantages of teams</a:t>
            </a:r>
            <a:endParaRPr lang="ar-EG" sz="4000" b="1" dirty="0">
              <a:solidFill>
                <a:srgbClr val="FFA000"/>
              </a:solidFill>
              <a:effectLst>
                <a:outerShdw blurRad="38100" dist="38100" dir="2700000" algn="tl">
                  <a:srgbClr val="000000">
                    <a:alpha val="43137"/>
                  </a:srgbClr>
                </a:outerShdw>
              </a:effectLst>
            </a:endParaRPr>
          </a:p>
        </p:txBody>
      </p:sp>
      <p:graphicFrame>
        <p:nvGraphicFramePr>
          <p:cNvPr id="3" name="Content Placeholder 3">
            <a:extLst>
              <a:ext uri="{FF2B5EF4-FFF2-40B4-BE49-F238E27FC236}">
                <a16:creationId xmlns:a16="http://schemas.microsoft.com/office/drawing/2014/main" id="{8A5D0805-F589-E517-448C-993D402936BE}"/>
              </a:ext>
            </a:extLst>
          </p:cNvPr>
          <p:cNvGraphicFramePr>
            <a:graphicFrameLocks/>
          </p:cNvGraphicFramePr>
          <p:nvPr>
            <p:extLst>
              <p:ext uri="{D42A27DB-BD31-4B8C-83A1-F6EECF244321}">
                <p14:modId xmlns:p14="http://schemas.microsoft.com/office/powerpoint/2010/main" val="1497790467"/>
              </p:ext>
            </p:extLst>
          </p:nvPr>
        </p:nvGraphicFramePr>
        <p:xfrm>
          <a:off x="876586" y="1697658"/>
          <a:ext cx="10148765" cy="4446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93852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08BA2-8374-C988-EE85-E9249D4BD7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17B611-3C09-F3B7-A221-54EA0B809734}"/>
              </a:ext>
            </a:extLst>
          </p:cNvPr>
          <p:cNvSpPr/>
          <p:nvPr/>
        </p:nvSpPr>
        <p:spPr>
          <a:xfrm>
            <a:off x="350178" y="1685495"/>
            <a:ext cx="6299104" cy="4370412"/>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E600DE0-78DC-52A2-A920-5609FDEB1E32}"/>
              </a:ext>
            </a:extLst>
          </p:cNvPr>
          <p:cNvSpPr/>
          <p:nvPr/>
        </p:nvSpPr>
        <p:spPr>
          <a:xfrm>
            <a:off x="350177" y="3890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48B984A-491F-8EE5-AFE9-BCEEFDC640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https://atlassianblog.wpengine.com/wp-content/uploads/2022/02/artboard-1-copy-3tsc-600x516.png">
            <a:extLst>
              <a:ext uri="{FF2B5EF4-FFF2-40B4-BE49-F238E27FC236}">
                <a16:creationId xmlns:a16="http://schemas.microsoft.com/office/drawing/2014/main" id="{DFD4CDB5-2CFB-43F7-BA84-6A8EEFE37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2020" y="2222184"/>
            <a:ext cx="4969324" cy="3703757"/>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F7DF262E-B0B5-2B0F-C28E-B51B68900850}"/>
              </a:ext>
            </a:extLst>
          </p:cNvPr>
          <p:cNvSpPr txBox="1">
            <a:spLocks/>
          </p:cNvSpPr>
          <p:nvPr/>
        </p:nvSpPr>
        <p:spPr>
          <a:xfrm>
            <a:off x="1896622" y="913617"/>
            <a:ext cx="7886700" cy="82889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EG" sz="3600" b="1" dirty="0">
                <a:solidFill>
                  <a:srgbClr val="FFA000"/>
                </a:solidFill>
                <a:effectLst>
                  <a:outerShdw blurRad="38100" dist="38100" dir="2700000" algn="tl">
                    <a:srgbClr val="000000">
                      <a:alpha val="43137"/>
                    </a:srgbClr>
                  </a:outerShdw>
                </a:effectLst>
              </a:rPr>
              <a:t>When should you build teams?</a:t>
            </a:r>
          </a:p>
        </p:txBody>
      </p:sp>
      <p:sp>
        <p:nvSpPr>
          <p:cNvPr id="9" name="Rectangle 8">
            <a:extLst>
              <a:ext uri="{FF2B5EF4-FFF2-40B4-BE49-F238E27FC236}">
                <a16:creationId xmlns:a16="http://schemas.microsoft.com/office/drawing/2014/main" id="{F7D5E035-77BA-5109-20A0-44944B049AE3}"/>
              </a:ext>
            </a:extLst>
          </p:cNvPr>
          <p:cNvSpPr/>
          <p:nvPr/>
        </p:nvSpPr>
        <p:spPr>
          <a:xfrm>
            <a:off x="162262" y="6211669"/>
            <a:ext cx="6370845" cy="646331"/>
          </a:xfrm>
          <a:prstGeom prst="rect">
            <a:avLst/>
          </a:prstGeom>
        </p:spPr>
        <p:txBody>
          <a:bodyPr wrap="square">
            <a:spAutoFit/>
          </a:bodyPr>
          <a:lstStyle/>
          <a:p>
            <a:pPr algn="l" rtl="0"/>
            <a:r>
              <a:rPr lang="ar-EG" sz="1200" dirty="0"/>
              <a:t>https://www.atlassian.com/blog/teamwork/what-strong-teamwork-looks-like#:~:text=The%20forming%2Dstorming%2Dnorming%2D,forming%20a%20brand%20new%20team.</a:t>
            </a:r>
          </a:p>
        </p:txBody>
      </p:sp>
      <p:sp>
        <p:nvSpPr>
          <p:cNvPr id="10" name="Rectangle 9">
            <a:extLst>
              <a:ext uri="{FF2B5EF4-FFF2-40B4-BE49-F238E27FC236}">
                <a16:creationId xmlns:a16="http://schemas.microsoft.com/office/drawing/2014/main" id="{EEE5195F-88EA-A81A-604A-208685E036BB}"/>
              </a:ext>
            </a:extLst>
          </p:cNvPr>
          <p:cNvSpPr/>
          <p:nvPr/>
        </p:nvSpPr>
        <p:spPr>
          <a:xfrm>
            <a:off x="435684" y="1921608"/>
            <a:ext cx="5981248" cy="3785652"/>
          </a:xfrm>
          <a:prstGeom prst="rect">
            <a:avLst/>
          </a:prstGeom>
        </p:spPr>
        <p:txBody>
          <a:bodyPr wrap="square">
            <a:spAutoFit/>
          </a:bodyPr>
          <a:lstStyle/>
          <a:p>
            <a:pPr algn="l" rtl="0"/>
            <a:r>
              <a:rPr lang="en-US" sz="2000" b="1" dirty="0"/>
              <a:t>Goals:</a:t>
            </a:r>
            <a:r>
              <a:rPr lang="en-US" sz="2000" dirty="0"/>
              <a:t> teams need a solid and shared understanding of what they’re working toward together.</a:t>
            </a:r>
            <a:br>
              <a:rPr lang="en-US" sz="2000" dirty="0"/>
            </a:br>
            <a:endParaRPr lang="en-US" sz="2000" dirty="0"/>
          </a:p>
          <a:p>
            <a:pPr algn="l" rtl="0"/>
            <a:r>
              <a:rPr lang="en-US" sz="2000" b="1" dirty="0"/>
              <a:t>Roles:</a:t>
            </a:r>
            <a:r>
              <a:rPr lang="en-US" sz="2000" dirty="0"/>
              <a:t> teams need to know who’s doing what, without ambiguity or a lot of overlap between responsibilities.</a:t>
            </a:r>
            <a:br>
              <a:rPr lang="en-US" sz="2000" dirty="0"/>
            </a:br>
            <a:endParaRPr lang="en-US" sz="2000" dirty="0"/>
          </a:p>
          <a:p>
            <a:pPr algn="l" rtl="0"/>
            <a:r>
              <a:rPr lang="en-US" sz="2000" b="1" dirty="0"/>
              <a:t>Processes:</a:t>
            </a:r>
            <a:r>
              <a:rPr lang="en-US" sz="2000" dirty="0"/>
              <a:t> teams need to understand how decisions are made and how work gets accomplished.</a:t>
            </a:r>
            <a:br>
              <a:rPr lang="en-US" sz="2000" dirty="0"/>
            </a:br>
            <a:endParaRPr lang="en-US" sz="2000" dirty="0"/>
          </a:p>
          <a:p>
            <a:pPr algn="l" rtl="0"/>
            <a:r>
              <a:rPr lang="en-US" sz="2000" b="1" dirty="0"/>
              <a:t>Interpersonal relationships:</a:t>
            </a:r>
            <a:r>
              <a:rPr lang="en-US" sz="2000" dirty="0"/>
              <a:t> teams need to understand and respect each other’s communication styles and work approaches</a:t>
            </a:r>
          </a:p>
        </p:txBody>
      </p:sp>
    </p:spTree>
    <p:extLst>
      <p:ext uri="{BB962C8B-B14F-4D97-AF65-F5344CB8AC3E}">
        <p14:creationId xmlns:p14="http://schemas.microsoft.com/office/powerpoint/2010/main" val="7991747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FDD9B-CE8C-B407-8418-E1A31D7880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2FD92-A9D3-EF7E-DB83-4E0155232A17}"/>
              </a:ext>
            </a:extLst>
          </p:cNvPr>
          <p:cNvSpPr/>
          <p:nvPr/>
        </p:nvSpPr>
        <p:spPr>
          <a:xfrm>
            <a:off x="350178" y="1685495"/>
            <a:ext cx="5493574" cy="4370412"/>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E5DE163-A13F-4518-F25D-8BCE9D12DD58}"/>
              </a:ext>
            </a:extLst>
          </p:cNvPr>
          <p:cNvSpPr/>
          <p:nvPr/>
        </p:nvSpPr>
        <p:spPr>
          <a:xfrm>
            <a:off x="350177" y="3890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45D3B203-9245-2C7E-1AD9-44A7B7E35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itle 1">
            <a:extLst>
              <a:ext uri="{FF2B5EF4-FFF2-40B4-BE49-F238E27FC236}">
                <a16:creationId xmlns:a16="http://schemas.microsoft.com/office/drawing/2014/main" id="{A026B1DD-C341-E94A-51C4-5D8E9E92E81D}"/>
              </a:ext>
            </a:extLst>
          </p:cNvPr>
          <p:cNvSpPr txBox="1">
            <a:spLocks/>
          </p:cNvSpPr>
          <p:nvPr/>
        </p:nvSpPr>
        <p:spPr>
          <a:xfrm>
            <a:off x="1912303" y="654776"/>
            <a:ext cx="7132638" cy="86201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3200" b="1" dirty="0">
                <a:solidFill>
                  <a:srgbClr val="1A2EA2"/>
                </a:solidFill>
                <a:latin typeface="+mn-lt"/>
              </a:rPr>
              <a:t>Stages of Team Development and building</a:t>
            </a:r>
          </a:p>
        </p:txBody>
      </p:sp>
      <p:sp>
        <p:nvSpPr>
          <p:cNvPr id="11" name="Content Placeholder 4">
            <a:extLst>
              <a:ext uri="{FF2B5EF4-FFF2-40B4-BE49-F238E27FC236}">
                <a16:creationId xmlns:a16="http://schemas.microsoft.com/office/drawing/2014/main" id="{BF27EB8E-94E3-0F2F-2EE5-FD39DE41F49C}"/>
              </a:ext>
            </a:extLst>
          </p:cNvPr>
          <p:cNvSpPr txBox="1">
            <a:spLocks/>
          </p:cNvSpPr>
          <p:nvPr/>
        </p:nvSpPr>
        <p:spPr>
          <a:xfrm>
            <a:off x="741528" y="1956969"/>
            <a:ext cx="4738465" cy="38274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742950" indent="-742950" algn="l">
              <a:buFont typeface="+mj-lt"/>
              <a:buAutoNum type="arabicPeriod"/>
              <a:defRPr/>
            </a:pPr>
            <a:r>
              <a:rPr lang="en-US" sz="2800" b="1" dirty="0">
                <a:effectLst>
                  <a:outerShdw blurRad="38100" dist="38100" dir="2700000" algn="tl">
                    <a:srgbClr val="000000">
                      <a:alpha val="43137"/>
                    </a:srgbClr>
                  </a:outerShdw>
                </a:effectLst>
              </a:rPr>
              <a:t>Forming</a:t>
            </a:r>
          </a:p>
          <a:p>
            <a:pPr marL="742950" indent="-742950" algn="l">
              <a:buFont typeface="+mj-lt"/>
              <a:buAutoNum type="arabicPeriod"/>
              <a:defRPr/>
            </a:pPr>
            <a:r>
              <a:rPr lang="en-US" sz="2800" b="1" dirty="0">
                <a:effectLst>
                  <a:outerShdw blurRad="38100" dist="38100" dir="2700000" algn="tl">
                    <a:srgbClr val="000000">
                      <a:alpha val="43137"/>
                    </a:srgbClr>
                  </a:outerShdw>
                </a:effectLst>
              </a:rPr>
              <a:t>Storming</a:t>
            </a:r>
          </a:p>
          <a:p>
            <a:pPr marL="742950" indent="-742950" algn="l">
              <a:buFont typeface="+mj-lt"/>
              <a:buAutoNum type="arabicPeriod"/>
              <a:defRPr/>
            </a:pPr>
            <a:r>
              <a:rPr lang="en-US" sz="2800" b="1" dirty="0">
                <a:effectLst>
                  <a:outerShdw blurRad="38100" dist="38100" dir="2700000" algn="tl">
                    <a:srgbClr val="000000">
                      <a:alpha val="43137"/>
                    </a:srgbClr>
                  </a:outerShdw>
                </a:effectLst>
              </a:rPr>
              <a:t>Norming</a:t>
            </a:r>
          </a:p>
          <a:p>
            <a:pPr marL="742950" indent="-742950" algn="l">
              <a:buFont typeface="+mj-lt"/>
              <a:buAutoNum type="arabicPeriod"/>
              <a:defRPr/>
            </a:pPr>
            <a:r>
              <a:rPr lang="en-US" sz="2800" b="1" dirty="0">
                <a:effectLst>
                  <a:outerShdw blurRad="38100" dist="38100" dir="2700000" algn="tl">
                    <a:srgbClr val="000000">
                      <a:alpha val="43137"/>
                    </a:srgbClr>
                  </a:outerShdw>
                </a:effectLst>
              </a:rPr>
              <a:t>Performing</a:t>
            </a:r>
          </a:p>
          <a:p>
            <a:pPr marL="742950" indent="-742950" algn="l">
              <a:buFont typeface="+mj-lt"/>
              <a:buAutoNum type="arabicPeriod"/>
              <a:defRPr/>
            </a:pPr>
            <a:r>
              <a:rPr lang="en-US" sz="2800" b="1" dirty="0">
                <a:effectLst>
                  <a:outerShdw blurRad="38100" dist="38100" dir="2700000" algn="tl">
                    <a:srgbClr val="000000">
                      <a:alpha val="43137"/>
                    </a:srgbClr>
                  </a:outerShdw>
                </a:effectLst>
              </a:rPr>
              <a:t>Transforming/Adjourning</a:t>
            </a:r>
          </a:p>
        </p:txBody>
      </p:sp>
      <p:pic>
        <p:nvPicPr>
          <p:cNvPr id="2050" name="Picture 2">
            <a:extLst>
              <a:ext uri="{FF2B5EF4-FFF2-40B4-BE49-F238E27FC236}">
                <a16:creationId xmlns:a16="http://schemas.microsoft.com/office/drawing/2014/main" id="{78E9999B-3BD9-18E8-4593-6151CE836A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6192616" y="1422717"/>
            <a:ext cx="5704650" cy="516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078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928FF-36E5-BD46-20BE-54C3A20FD0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A9B5E-3380-AAF1-D1A3-59F36E5F5683}"/>
              </a:ext>
            </a:extLst>
          </p:cNvPr>
          <p:cNvSpPr/>
          <p:nvPr/>
        </p:nvSpPr>
        <p:spPr>
          <a:xfrm>
            <a:off x="192522" y="1707726"/>
            <a:ext cx="6944002" cy="3852246"/>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FE4052-76B3-73A7-8B81-3A68DB871B86}"/>
              </a:ext>
            </a:extLst>
          </p:cNvPr>
          <p:cNvSpPr/>
          <p:nvPr/>
        </p:nvSpPr>
        <p:spPr>
          <a:xfrm>
            <a:off x="192522" y="821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69AFC28-2475-9994-D26B-B5667A88E6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1">
            <a:extLst>
              <a:ext uri="{FF2B5EF4-FFF2-40B4-BE49-F238E27FC236}">
                <a16:creationId xmlns:a16="http://schemas.microsoft.com/office/drawing/2014/main" id="{D6289776-4E0D-4E88-C15D-C6947ACAD8D4}"/>
              </a:ext>
            </a:extLst>
          </p:cNvPr>
          <p:cNvSpPr txBox="1">
            <a:spLocks/>
          </p:cNvSpPr>
          <p:nvPr/>
        </p:nvSpPr>
        <p:spPr>
          <a:xfrm>
            <a:off x="425177" y="2515390"/>
            <a:ext cx="6175320" cy="27106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500" dirty="0">
                <a:solidFill>
                  <a:schemeClr val="accent1">
                    <a:lumMod val="25000"/>
                  </a:schemeClr>
                </a:solidFill>
              </a:rPr>
              <a:t>Team members meet and introduce themselves.</a:t>
            </a:r>
          </a:p>
          <a:p>
            <a:r>
              <a:rPr lang="en-US" sz="2500" dirty="0">
                <a:solidFill>
                  <a:schemeClr val="accent1">
                    <a:lumMod val="25000"/>
                  </a:schemeClr>
                </a:solidFill>
              </a:rPr>
              <a:t>A facilitator or leader is assigned or selected.</a:t>
            </a:r>
          </a:p>
          <a:p>
            <a:r>
              <a:rPr lang="en-US" sz="2500" dirty="0">
                <a:solidFill>
                  <a:schemeClr val="accent1">
                    <a:lumMod val="25000"/>
                  </a:schemeClr>
                </a:solidFill>
              </a:rPr>
              <a:t>The team may set ground rules for the process</a:t>
            </a:r>
          </a:p>
          <a:p>
            <a:r>
              <a:rPr lang="en-US" sz="2500" dirty="0">
                <a:solidFill>
                  <a:schemeClr val="accent1">
                    <a:lumMod val="25000"/>
                  </a:schemeClr>
                </a:solidFill>
              </a:rPr>
              <a:t>Discussions about the project scope, goals, and timeframe begin.</a:t>
            </a:r>
          </a:p>
        </p:txBody>
      </p:sp>
      <p:sp>
        <p:nvSpPr>
          <p:cNvPr id="6" name="Title 1">
            <a:extLst>
              <a:ext uri="{FF2B5EF4-FFF2-40B4-BE49-F238E27FC236}">
                <a16:creationId xmlns:a16="http://schemas.microsoft.com/office/drawing/2014/main" id="{D694F135-2941-6056-BABC-C78A7BB8BDB8}"/>
              </a:ext>
            </a:extLst>
          </p:cNvPr>
          <p:cNvSpPr txBox="1">
            <a:spLocks/>
          </p:cNvSpPr>
          <p:nvPr/>
        </p:nvSpPr>
        <p:spPr>
          <a:xfrm>
            <a:off x="1884093" y="1806551"/>
            <a:ext cx="3003550" cy="563563"/>
          </a:xfrm>
          <a:prstGeom prst="rect">
            <a:avLst/>
          </a:prstGeom>
        </p:spPr>
        <p:txBody>
          <a:bodyPr vert="horz" lIns="91440" tIns="45720" rIns="91440" bIns="45720" rtlCol="0" anchor="ctr">
            <a:noAutofit/>
          </a:bodyPr>
          <a:lstStyle>
            <a:lvl1pPr algn="ctr" defTabSz="914400" rtl="1"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pPr algn="l">
              <a:defRPr/>
            </a:pPr>
            <a:r>
              <a:rPr lang="en-US" b="1" dirty="0">
                <a:solidFill>
                  <a:srgbClr val="1A2EA2"/>
                </a:solidFill>
                <a:latin typeface="+mn-lt"/>
              </a:rPr>
              <a:t>Forming</a:t>
            </a:r>
          </a:p>
        </p:txBody>
      </p:sp>
      <p:pic>
        <p:nvPicPr>
          <p:cNvPr id="8" name="Picture 6" descr="NSN-seeds.png">
            <a:extLst>
              <a:ext uri="{FF2B5EF4-FFF2-40B4-BE49-F238E27FC236}">
                <a16:creationId xmlns:a16="http://schemas.microsoft.com/office/drawing/2014/main" id="{9829C8B5-D786-443B-BFC4-F73CCEBCB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72855" y="2515390"/>
            <a:ext cx="4293968" cy="22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4241526A-10CF-90DF-24A0-1E10BF3E24B2}"/>
              </a:ext>
            </a:extLst>
          </p:cNvPr>
          <p:cNvSpPr/>
          <p:nvPr/>
        </p:nvSpPr>
        <p:spPr>
          <a:xfrm>
            <a:off x="1052405" y="5834308"/>
            <a:ext cx="10564239" cy="584775"/>
          </a:xfrm>
          <a:prstGeom prst="rect">
            <a:avLst/>
          </a:prstGeom>
        </p:spPr>
        <p:txBody>
          <a:bodyPr wrap="none">
            <a:spAutoFit/>
          </a:bodyPr>
          <a:lstStyle/>
          <a:p>
            <a:pPr algn="l" rtl="0"/>
            <a:r>
              <a:rPr lang="en-US" sz="3200" b="1" dirty="0">
                <a:solidFill>
                  <a:srgbClr val="C00000"/>
                </a:solidFill>
              </a:rPr>
              <a:t>The Forming stage includes polite but not deep conversation.</a:t>
            </a:r>
          </a:p>
        </p:txBody>
      </p:sp>
    </p:spTree>
    <p:extLst>
      <p:ext uri="{BB962C8B-B14F-4D97-AF65-F5344CB8AC3E}">
        <p14:creationId xmlns:p14="http://schemas.microsoft.com/office/powerpoint/2010/main" val="1192120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D24C2-DF55-56E3-CE84-B83BE16E5D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B0F419-9D79-1204-A247-0F027A64EAB3}"/>
              </a:ext>
            </a:extLst>
          </p:cNvPr>
          <p:cNvSpPr/>
          <p:nvPr/>
        </p:nvSpPr>
        <p:spPr>
          <a:xfrm>
            <a:off x="192522" y="1707726"/>
            <a:ext cx="7186789" cy="3894288"/>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F4953F1-DE1B-AFD3-CF4E-381982A6B7F7}"/>
              </a:ext>
            </a:extLst>
          </p:cNvPr>
          <p:cNvSpPr/>
          <p:nvPr/>
        </p:nvSpPr>
        <p:spPr>
          <a:xfrm>
            <a:off x="192522" y="821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C493263-29BD-8996-7084-8E4C06D1B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Content Placeholder 3" descr="NSN-plant.png">
            <a:extLst>
              <a:ext uri="{FF2B5EF4-FFF2-40B4-BE49-F238E27FC236}">
                <a16:creationId xmlns:a16="http://schemas.microsoft.com/office/drawing/2014/main" id="{A7E78D97-DC32-FB61-D6FA-80B311662D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29601" y="2370217"/>
            <a:ext cx="3498116" cy="23083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EC3AF8DC-25E4-0906-0627-F947A1AC2552}"/>
              </a:ext>
            </a:extLst>
          </p:cNvPr>
          <p:cNvSpPr txBox="1">
            <a:spLocks/>
          </p:cNvSpPr>
          <p:nvPr/>
        </p:nvSpPr>
        <p:spPr>
          <a:xfrm>
            <a:off x="1789501" y="1862745"/>
            <a:ext cx="2892425" cy="56356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1A2EA2"/>
                </a:solidFill>
                <a:latin typeface="+mn-lt"/>
              </a:rPr>
              <a:t>Storming</a:t>
            </a:r>
          </a:p>
        </p:txBody>
      </p:sp>
      <p:sp>
        <p:nvSpPr>
          <p:cNvPr id="10" name="TextBox 9">
            <a:extLst>
              <a:ext uri="{FF2B5EF4-FFF2-40B4-BE49-F238E27FC236}">
                <a16:creationId xmlns:a16="http://schemas.microsoft.com/office/drawing/2014/main" id="{9011C5C5-733D-92D5-3072-6C0E814A9E8D}"/>
              </a:ext>
            </a:extLst>
          </p:cNvPr>
          <p:cNvSpPr txBox="1"/>
          <p:nvPr/>
        </p:nvSpPr>
        <p:spPr>
          <a:xfrm>
            <a:off x="190235" y="2551427"/>
            <a:ext cx="7189076" cy="2785378"/>
          </a:xfrm>
          <a:prstGeom prst="rect">
            <a:avLst/>
          </a:prstGeom>
          <a:noFill/>
        </p:spPr>
        <p:txBody>
          <a:bodyPr wrap="square">
            <a:spAutoFit/>
          </a:bodyPr>
          <a:lstStyle/>
          <a:p>
            <a:pPr marL="514350" indent="-274320" algn="l" rtl="0" fontAlgn="t">
              <a:buFont typeface="Arial" pitchFamily="34" charset="0"/>
              <a:buChar char="•"/>
              <a:defRPr/>
            </a:pPr>
            <a:r>
              <a:rPr lang="en-US" sz="2500" dirty="0">
                <a:solidFill>
                  <a:schemeClr val="accent1">
                    <a:lumMod val="25000"/>
                  </a:schemeClr>
                </a:solidFill>
                <a:ea typeface="ＭＳ Ｐゴシック" charset="-128"/>
              </a:rPr>
              <a:t>Members may compete for leadership of the group.</a:t>
            </a:r>
          </a:p>
          <a:p>
            <a:pPr marL="514350" indent="-274320" algn="l" rtl="0" fontAlgn="ctr">
              <a:buFont typeface="Arial" pitchFamily="34" charset="0"/>
              <a:buChar char="•"/>
              <a:defRPr/>
            </a:pPr>
            <a:r>
              <a:rPr lang="en-US" sz="2500" dirty="0">
                <a:solidFill>
                  <a:schemeClr val="accent1">
                    <a:lumMod val="25000"/>
                  </a:schemeClr>
                </a:solidFill>
                <a:ea typeface="ＭＳ Ｐゴシック" charset="-128"/>
              </a:rPr>
              <a:t>Conflicting ideas are expressed.</a:t>
            </a:r>
          </a:p>
          <a:p>
            <a:pPr marL="514350" indent="-274320" algn="l" rtl="0" fontAlgn="t">
              <a:buFont typeface="Arial" pitchFamily="34" charset="0"/>
              <a:buChar char="•"/>
              <a:defRPr/>
            </a:pPr>
            <a:r>
              <a:rPr lang="en-US" sz="2500" dirty="0">
                <a:solidFill>
                  <a:schemeClr val="accent1">
                    <a:lumMod val="25000"/>
                  </a:schemeClr>
                </a:solidFill>
                <a:ea typeface="ＭＳ Ｐゴシック" charset="-128"/>
              </a:rPr>
              <a:t>Some members speak little; others dominate the discussion.</a:t>
            </a:r>
          </a:p>
          <a:p>
            <a:pPr marL="514350" indent="-274320" algn="l" rtl="0" fontAlgn="t">
              <a:buFont typeface="Arial" pitchFamily="34" charset="0"/>
              <a:buChar char="•"/>
              <a:defRPr/>
            </a:pPr>
            <a:r>
              <a:rPr lang="en-US" sz="2500" dirty="0">
                <a:solidFill>
                  <a:schemeClr val="accent1">
                    <a:lumMod val="25000"/>
                  </a:schemeClr>
                </a:solidFill>
                <a:ea typeface="ＭＳ Ｐゴシック" charset="-128"/>
              </a:rPr>
              <a:t>Members argue about how to accomplish project goals and how to measure success.</a:t>
            </a:r>
          </a:p>
        </p:txBody>
      </p:sp>
      <p:sp>
        <p:nvSpPr>
          <p:cNvPr id="11" name="Rectangle 10">
            <a:extLst>
              <a:ext uri="{FF2B5EF4-FFF2-40B4-BE49-F238E27FC236}">
                <a16:creationId xmlns:a16="http://schemas.microsoft.com/office/drawing/2014/main" id="{E8EA9956-3392-C786-021D-77CF2D6D37A0}"/>
              </a:ext>
            </a:extLst>
          </p:cNvPr>
          <p:cNvSpPr/>
          <p:nvPr/>
        </p:nvSpPr>
        <p:spPr>
          <a:xfrm>
            <a:off x="1289728" y="5703451"/>
            <a:ext cx="9386819" cy="1077218"/>
          </a:xfrm>
          <a:prstGeom prst="rect">
            <a:avLst/>
          </a:prstGeom>
        </p:spPr>
        <p:txBody>
          <a:bodyPr wrap="square">
            <a:spAutoFit/>
          </a:bodyPr>
          <a:lstStyle/>
          <a:p>
            <a:pPr lvl="1" algn="ctr" rtl="0" fontAlgn="t">
              <a:spcBef>
                <a:spcPts val="1200"/>
              </a:spcBef>
              <a:defRPr/>
            </a:pPr>
            <a:r>
              <a:rPr lang="en-US" sz="3200" b="1" i="1" dirty="0">
                <a:solidFill>
                  <a:srgbClr val="C00000"/>
                </a:solidFill>
                <a:ea typeface="ＭＳ Ｐゴシック" charset="-128"/>
              </a:rPr>
              <a:t>The Storming stage is uncomfortable, but entirely normal</a:t>
            </a:r>
            <a:r>
              <a:rPr lang="en-US" sz="3200" b="1" dirty="0">
                <a:solidFill>
                  <a:srgbClr val="C00000"/>
                </a:solidFill>
                <a:ea typeface="ＭＳ Ｐゴシック" charset="-128"/>
              </a:rPr>
              <a:t>.</a:t>
            </a:r>
          </a:p>
        </p:txBody>
      </p:sp>
    </p:spTree>
    <p:extLst>
      <p:ext uri="{BB962C8B-B14F-4D97-AF65-F5344CB8AC3E}">
        <p14:creationId xmlns:p14="http://schemas.microsoft.com/office/powerpoint/2010/main" val="31335746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74D78-370D-68F7-DD05-48492715C4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60528-ACC2-A58D-FA3C-31F4E41E48A9}"/>
              </a:ext>
            </a:extLst>
          </p:cNvPr>
          <p:cNvSpPr/>
          <p:nvPr/>
        </p:nvSpPr>
        <p:spPr>
          <a:xfrm>
            <a:off x="192522" y="1707726"/>
            <a:ext cx="7186789" cy="3894288"/>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B703664-9A32-9E72-6413-0A4A6814C0B1}"/>
              </a:ext>
            </a:extLst>
          </p:cNvPr>
          <p:cNvSpPr/>
          <p:nvPr/>
        </p:nvSpPr>
        <p:spPr>
          <a:xfrm>
            <a:off x="192522" y="821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B77DFE0-0B4E-38B4-D6A4-77CF03AA9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itle 1">
            <a:extLst>
              <a:ext uri="{FF2B5EF4-FFF2-40B4-BE49-F238E27FC236}">
                <a16:creationId xmlns:a16="http://schemas.microsoft.com/office/drawing/2014/main" id="{EE08B312-D494-BAA2-6F9B-C3017E3EE454}"/>
              </a:ext>
            </a:extLst>
          </p:cNvPr>
          <p:cNvSpPr txBox="1">
            <a:spLocks/>
          </p:cNvSpPr>
          <p:nvPr/>
        </p:nvSpPr>
        <p:spPr>
          <a:xfrm>
            <a:off x="1789501" y="1862745"/>
            <a:ext cx="2892425" cy="56356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1A2EA2"/>
                </a:solidFill>
                <a:latin typeface="+mn-lt"/>
              </a:rPr>
              <a:t>Norming</a:t>
            </a:r>
          </a:p>
        </p:txBody>
      </p:sp>
      <p:pic>
        <p:nvPicPr>
          <p:cNvPr id="2" name="Content Placeholder 5" descr="NSN-tree_001.png">
            <a:extLst>
              <a:ext uri="{FF2B5EF4-FFF2-40B4-BE49-F238E27FC236}">
                <a16:creationId xmlns:a16="http://schemas.microsoft.com/office/drawing/2014/main" id="{8380FB2D-B192-6707-F1B5-F349009071E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02567" y="2189129"/>
            <a:ext cx="2807860" cy="2479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7557EDD3-2609-97E3-8C58-D1EDAC2A31F0}"/>
              </a:ext>
            </a:extLst>
          </p:cNvPr>
          <p:cNvSpPr txBox="1"/>
          <p:nvPr/>
        </p:nvSpPr>
        <p:spPr>
          <a:xfrm>
            <a:off x="192522" y="2731310"/>
            <a:ext cx="6452867" cy="2400657"/>
          </a:xfrm>
          <a:prstGeom prst="rect">
            <a:avLst/>
          </a:prstGeom>
          <a:noFill/>
        </p:spPr>
        <p:txBody>
          <a:bodyPr wrap="square">
            <a:spAutoFit/>
          </a:bodyPr>
          <a:lstStyle/>
          <a:p>
            <a:pPr marL="514350" indent="-274320" algn="l" rtl="0" fontAlgn="ctr">
              <a:buFont typeface="Arial" pitchFamily="34" charset="0"/>
              <a:buChar char="•"/>
              <a:defRPr/>
            </a:pPr>
            <a:r>
              <a:rPr lang="en-US" sz="2500" dirty="0">
                <a:solidFill>
                  <a:schemeClr val="accent1">
                    <a:lumMod val="10000"/>
                  </a:schemeClr>
                </a:solidFill>
                <a:ea typeface="ＭＳ Ｐゴシック" charset="-128"/>
              </a:rPr>
              <a:t>Members reconcile differences.</a:t>
            </a:r>
          </a:p>
          <a:p>
            <a:pPr marL="514350" indent="-274320" algn="l" rtl="0" fontAlgn="ctr">
              <a:buFont typeface="Arial" pitchFamily="34" charset="0"/>
              <a:buChar char="•"/>
              <a:defRPr/>
            </a:pPr>
            <a:r>
              <a:rPr lang="en-US" sz="2500" dirty="0">
                <a:solidFill>
                  <a:schemeClr val="accent1">
                    <a:lumMod val="10000"/>
                  </a:schemeClr>
                </a:solidFill>
                <a:ea typeface="ＭＳ Ｐゴシック" charset="-128"/>
              </a:rPr>
              <a:t>Members now feel part of a productive group.</a:t>
            </a:r>
          </a:p>
          <a:p>
            <a:pPr marL="514350" indent="-274320" algn="l" rtl="0" fontAlgn="t">
              <a:buFont typeface="Arial" pitchFamily="34" charset="0"/>
              <a:buChar char="•"/>
              <a:defRPr/>
            </a:pPr>
            <a:r>
              <a:rPr lang="en-US" sz="2500" dirty="0">
                <a:solidFill>
                  <a:schemeClr val="accent1">
                    <a:lumMod val="10000"/>
                  </a:schemeClr>
                </a:solidFill>
                <a:ea typeface="ＭＳ Ｐゴシック" charset="-128"/>
              </a:rPr>
              <a:t>The team reaches agreement on goals and how to achieve them.</a:t>
            </a:r>
          </a:p>
          <a:p>
            <a:pPr marL="514350" indent="-274320" algn="l" rtl="0" fontAlgn="ctr">
              <a:buFont typeface="Arial" pitchFamily="34" charset="0"/>
              <a:buChar char="•"/>
              <a:defRPr/>
            </a:pPr>
            <a:r>
              <a:rPr lang="en-US" sz="2500" dirty="0">
                <a:solidFill>
                  <a:schemeClr val="accent1">
                    <a:lumMod val="10000"/>
                  </a:schemeClr>
                </a:solidFill>
                <a:ea typeface="ＭＳ Ｐゴシック" charset="-128"/>
              </a:rPr>
              <a:t>Information is freely shared.</a:t>
            </a:r>
          </a:p>
        </p:txBody>
      </p:sp>
      <p:sp>
        <p:nvSpPr>
          <p:cNvPr id="8" name="Rectangle 7">
            <a:extLst>
              <a:ext uri="{FF2B5EF4-FFF2-40B4-BE49-F238E27FC236}">
                <a16:creationId xmlns:a16="http://schemas.microsoft.com/office/drawing/2014/main" id="{E644B5EF-D18B-7D09-CE00-54D032906379}"/>
              </a:ext>
            </a:extLst>
          </p:cNvPr>
          <p:cNvSpPr/>
          <p:nvPr/>
        </p:nvSpPr>
        <p:spPr>
          <a:xfrm>
            <a:off x="1636643" y="5762270"/>
            <a:ext cx="8918713" cy="954107"/>
          </a:xfrm>
          <a:prstGeom prst="rect">
            <a:avLst/>
          </a:prstGeom>
        </p:spPr>
        <p:txBody>
          <a:bodyPr wrap="square">
            <a:spAutoFit/>
          </a:bodyPr>
          <a:lstStyle/>
          <a:p>
            <a:pPr lvl="1" algn="ctr" rtl="0" fontAlgn="t">
              <a:spcBef>
                <a:spcPts val="1200"/>
              </a:spcBef>
              <a:defRPr/>
            </a:pPr>
            <a:r>
              <a:rPr lang="en-US" sz="2800" b="1" dirty="0">
                <a:solidFill>
                  <a:srgbClr val="C00000"/>
                </a:solidFill>
                <a:ea typeface="ＭＳ Ｐゴシック" charset="-128"/>
              </a:rPr>
              <a:t>During the Norming stage, teams begin to make significant progress.</a:t>
            </a:r>
          </a:p>
        </p:txBody>
      </p:sp>
    </p:spTree>
    <p:extLst>
      <p:ext uri="{BB962C8B-B14F-4D97-AF65-F5344CB8AC3E}">
        <p14:creationId xmlns:p14="http://schemas.microsoft.com/office/powerpoint/2010/main" val="1071571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6603C-378F-C26B-93B8-9D7B820B90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DC6FF9-1B28-9C0B-CD02-BBA082F618A4}"/>
              </a:ext>
            </a:extLst>
          </p:cNvPr>
          <p:cNvSpPr/>
          <p:nvPr/>
        </p:nvSpPr>
        <p:spPr>
          <a:xfrm>
            <a:off x="192522" y="1707726"/>
            <a:ext cx="7186789" cy="3484384"/>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81D494-6CCF-B5FE-9EC6-C7AC1CAB23EB}"/>
              </a:ext>
            </a:extLst>
          </p:cNvPr>
          <p:cNvSpPr/>
          <p:nvPr/>
        </p:nvSpPr>
        <p:spPr>
          <a:xfrm>
            <a:off x="192522" y="821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B696FAC-0C25-942F-DA0A-18A62D709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itle 1">
            <a:extLst>
              <a:ext uri="{FF2B5EF4-FFF2-40B4-BE49-F238E27FC236}">
                <a16:creationId xmlns:a16="http://schemas.microsoft.com/office/drawing/2014/main" id="{9EDA440C-FFBC-568F-3884-B0A001237228}"/>
              </a:ext>
            </a:extLst>
          </p:cNvPr>
          <p:cNvSpPr txBox="1">
            <a:spLocks/>
          </p:cNvSpPr>
          <p:nvPr/>
        </p:nvSpPr>
        <p:spPr>
          <a:xfrm>
            <a:off x="1789501" y="1862745"/>
            <a:ext cx="2892425" cy="56356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1A2EA2"/>
                </a:solidFill>
                <a:latin typeface="+mn-lt"/>
              </a:rPr>
              <a:t>Performing</a:t>
            </a:r>
          </a:p>
        </p:txBody>
      </p:sp>
      <p:sp>
        <p:nvSpPr>
          <p:cNvPr id="3" name="TextBox 2">
            <a:extLst>
              <a:ext uri="{FF2B5EF4-FFF2-40B4-BE49-F238E27FC236}">
                <a16:creationId xmlns:a16="http://schemas.microsoft.com/office/drawing/2014/main" id="{396D17E4-78F9-FB80-CF8A-11B374BB07D8}"/>
              </a:ext>
            </a:extLst>
          </p:cNvPr>
          <p:cNvSpPr txBox="1"/>
          <p:nvPr/>
        </p:nvSpPr>
        <p:spPr>
          <a:xfrm>
            <a:off x="192522" y="2583077"/>
            <a:ext cx="7062952" cy="2015936"/>
          </a:xfrm>
          <a:prstGeom prst="rect">
            <a:avLst/>
          </a:prstGeom>
          <a:noFill/>
        </p:spPr>
        <p:txBody>
          <a:bodyPr wrap="square">
            <a:spAutoFit/>
          </a:bodyPr>
          <a:lstStyle/>
          <a:p>
            <a:pPr marL="514350" indent="-274320" algn="l" rtl="0" fontAlgn="ctr">
              <a:buFont typeface="Arial" pitchFamily="34" charset="0"/>
              <a:buChar char="•"/>
              <a:defRPr/>
            </a:pPr>
            <a:r>
              <a:rPr lang="en-US" sz="2500" dirty="0">
                <a:solidFill>
                  <a:schemeClr val="accent1">
                    <a:lumMod val="10000"/>
                  </a:schemeClr>
                </a:solidFill>
                <a:ea typeface="ＭＳ Ｐゴシック" charset="-128"/>
              </a:rPr>
              <a:t>Members understand their roles and trust one another to complete tasks.</a:t>
            </a:r>
          </a:p>
          <a:p>
            <a:pPr marL="514350" indent="-274320" algn="l" rtl="0" fontAlgn="ctr">
              <a:buFont typeface="Arial" pitchFamily="34" charset="0"/>
              <a:buChar char="•"/>
              <a:defRPr/>
            </a:pPr>
            <a:r>
              <a:rPr lang="en-US" sz="2500" dirty="0">
                <a:solidFill>
                  <a:schemeClr val="accent1">
                    <a:lumMod val="10000"/>
                  </a:schemeClr>
                </a:solidFill>
                <a:ea typeface="ＭＳ Ｐゴシック" charset="-128"/>
              </a:rPr>
              <a:t>Obstacles are easily overcome.</a:t>
            </a:r>
          </a:p>
          <a:p>
            <a:pPr marL="514350" indent="-274320" algn="l" rtl="0" fontAlgn="t">
              <a:buFont typeface="Arial" pitchFamily="34" charset="0"/>
              <a:buChar char="•"/>
              <a:defRPr/>
            </a:pPr>
            <a:r>
              <a:rPr lang="en-US" sz="2500" dirty="0">
                <a:solidFill>
                  <a:schemeClr val="accent1">
                    <a:lumMod val="10000"/>
                  </a:schemeClr>
                </a:solidFill>
                <a:ea typeface="ＭＳ Ｐゴシック" charset="-128"/>
              </a:rPr>
              <a:t>Productivity is high; each member contributes his/her skills and knowledge.</a:t>
            </a:r>
          </a:p>
        </p:txBody>
      </p:sp>
      <p:pic>
        <p:nvPicPr>
          <p:cNvPr id="9" name="Picture 2">
            <a:extLst>
              <a:ext uri="{FF2B5EF4-FFF2-40B4-BE49-F238E27FC236}">
                <a16:creationId xmlns:a16="http://schemas.microsoft.com/office/drawing/2014/main" id="{6ECCE7BA-8FBC-3647-89F0-8190A31897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44156" r="36441"/>
          <a:stretch>
            <a:fillRect/>
          </a:stretch>
        </p:blipFill>
        <p:spPr bwMode="auto">
          <a:xfrm>
            <a:off x="8852453" y="1862745"/>
            <a:ext cx="2718905" cy="2963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5E33C469-92E4-4A01-CB63-37DF4E5EA68C}"/>
              </a:ext>
            </a:extLst>
          </p:cNvPr>
          <p:cNvSpPr/>
          <p:nvPr/>
        </p:nvSpPr>
        <p:spPr>
          <a:xfrm>
            <a:off x="1022563" y="5347129"/>
            <a:ext cx="9687340" cy="954107"/>
          </a:xfrm>
          <a:prstGeom prst="rect">
            <a:avLst/>
          </a:prstGeom>
        </p:spPr>
        <p:txBody>
          <a:bodyPr wrap="square">
            <a:spAutoFit/>
          </a:bodyPr>
          <a:lstStyle/>
          <a:p>
            <a:pPr lvl="1" algn="ctr" rtl="0">
              <a:spcBef>
                <a:spcPts val="1200"/>
              </a:spcBef>
              <a:defRPr/>
            </a:pPr>
            <a:r>
              <a:rPr lang="en-US" sz="2800" b="1" dirty="0">
                <a:solidFill>
                  <a:srgbClr val="C00000"/>
                </a:solidFill>
                <a:ea typeface="ＭＳ Ｐゴシック" charset="-128"/>
              </a:rPr>
              <a:t>In the Performing stage, decision-making becomes easier because the group is truly functioning as a team.</a:t>
            </a:r>
          </a:p>
        </p:txBody>
      </p:sp>
    </p:spTree>
    <p:extLst>
      <p:ext uri="{BB962C8B-B14F-4D97-AF65-F5344CB8AC3E}">
        <p14:creationId xmlns:p14="http://schemas.microsoft.com/office/powerpoint/2010/main" val="143881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180B9-F37C-AC60-B6E6-13F91B483F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64B27-B9C9-38B3-F047-8304F2DE8CD0}"/>
              </a:ext>
            </a:extLst>
          </p:cNvPr>
          <p:cNvSpPr/>
          <p:nvPr/>
        </p:nvSpPr>
        <p:spPr>
          <a:xfrm>
            <a:off x="192522" y="1707725"/>
            <a:ext cx="11242733" cy="4881311"/>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861D9C8-B585-4841-928E-836653358DB9}"/>
              </a:ext>
            </a:extLst>
          </p:cNvPr>
          <p:cNvSpPr/>
          <p:nvPr/>
        </p:nvSpPr>
        <p:spPr>
          <a:xfrm>
            <a:off x="192522" y="821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B409581-B585-D163-A030-4C816CD7FB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itle 1">
            <a:extLst>
              <a:ext uri="{FF2B5EF4-FFF2-40B4-BE49-F238E27FC236}">
                <a16:creationId xmlns:a16="http://schemas.microsoft.com/office/drawing/2014/main" id="{11617142-1A8A-30D7-EC40-A40C1588F80F}"/>
              </a:ext>
            </a:extLst>
          </p:cNvPr>
          <p:cNvSpPr txBox="1">
            <a:spLocks/>
          </p:cNvSpPr>
          <p:nvPr/>
        </p:nvSpPr>
        <p:spPr>
          <a:xfrm>
            <a:off x="1376854" y="1958608"/>
            <a:ext cx="6404135" cy="56356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1A2EA2"/>
                </a:solidFill>
                <a:latin typeface="+mn-lt"/>
              </a:rPr>
              <a:t>Transforming</a:t>
            </a:r>
            <a:r>
              <a:rPr lang="ar-EG" b="1" dirty="0">
                <a:solidFill>
                  <a:srgbClr val="1A2EA2"/>
                </a:solidFill>
                <a:latin typeface="+mn-lt"/>
              </a:rPr>
              <a:t>/</a:t>
            </a:r>
            <a:r>
              <a:rPr lang="en-US" b="1" dirty="0">
                <a:solidFill>
                  <a:srgbClr val="1A2EA2"/>
                </a:solidFill>
                <a:latin typeface="+mn-lt"/>
              </a:rPr>
              <a:t> Adjourning</a:t>
            </a:r>
            <a:endParaRPr lang="en-US" sz="44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1514550F-A2E4-8F15-1CBA-49F3B4D9E84D}"/>
              </a:ext>
            </a:extLst>
          </p:cNvPr>
          <p:cNvSpPr txBox="1"/>
          <p:nvPr/>
        </p:nvSpPr>
        <p:spPr>
          <a:xfrm>
            <a:off x="7510380" y="2009556"/>
            <a:ext cx="2123500" cy="461665"/>
          </a:xfrm>
          <a:prstGeom prst="rect">
            <a:avLst/>
          </a:prstGeom>
          <a:noFill/>
        </p:spPr>
        <p:txBody>
          <a:bodyPr wrap="square">
            <a:spAutoFit/>
          </a:bodyPr>
          <a:lstStyle/>
          <a:p>
            <a:pPr algn="r" rtl="1"/>
            <a:r>
              <a:rPr lang="en-US" sz="2400" b="1" dirty="0" err="1"/>
              <a:t>التحويل</a:t>
            </a:r>
            <a:r>
              <a:rPr lang="en-US" sz="2400" b="1" dirty="0"/>
              <a:t>/</a:t>
            </a:r>
            <a:r>
              <a:rPr lang="en-US" sz="2400" b="1" dirty="0" err="1"/>
              <a:t>التأجيل</a:t>
            </a:r>
            <a:endParaRPr lang="en-US" sz="2400" b="1" dirty="0"/>
          </a:p>
        </p:txBody>
      </p:sp>
      <p:graphicFrame>
        <p:nvGraphicFramePr>
          <p:cNvPr id="6" name="Content Placeholder 3">
            <a:extLst>
              <a:ext uri="{FF2B5EF4-FFF2-40B4-BE49-F238E27FC236}">
                <a16:creationId xmlns:a16="http://schemas.microsoft.com/office/drawing/2014/main" id="{E1B56CAA-717A-9101-77E4-69A2082D278C}"/>
              </a:ext>
            </a:extLst>
          </p:cNvPr>
          <p:cNvGraphicFramePr>
            <a:graphicFrameLocks/>
          </p:cNvGraphicFramePr>
          <p:nvPr>
            <p:extLst>
              <p:ext uri="{D42A27DB-BD31-4B8C-83A1-F6EECF244321}">
                <p14:modId xmlns:p14="http://schemas.microsoft.com/office/powerpoint/2010/main" val="1827134979"/>
              </p:ext>
            </p:extLst>
          </p:nvPr>
        </p:nvGraphicFramePr>
        <p:xfrm>
          <a:off x="490330" y="3247697"/>
          <a:ext cx="10703188" cy="3591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07A25419-DBFA-71D9-8908-9259B5FAD15A}"/>
              </a:ext>
            </a:extLst>
          </p:cNvPr>
          <p:cNvSpPr/>
          <p:nvPr/>
        </p:nvSpPr>
        <p:spPr>
          <a:xfrm>
            <a:off x="313028" y="2834363"/>
            <a:ext cx="9568069" cy="400110"/>
          </a:xfrm>
          <a:prstGeom prst="rect">
            <a:avLst/>
          </a:prstGeom>
        </p:spPr>
        <p:txBody>
          <a:bodyPr wrap="square">
            <a:spAutoFit/>
          </a:bodyPr>
          <a:lstStyle/>
          <a:p>
            <a:pPr algn="l" rtl="0"/>
            <a:r>
              <a:rPr lang="en-US" sz="2000" b="1" dirty="0"/>
              <a:t>After goals are met, results evaluated and accomplishments acknowledged:</a:t>
            </a:r>
            <a:endParaRPr lang="ar-EG" sz="2000" b="1" dirty="0"/>
          </a:p>
        </p:txBody>
      </p:sp>
    </p:spTree>
    <p:extLst>
      <p:ext uri="{BB962C8B-B14F-4D97-AF65-F5344CB8AC3E}">
        <p14:creationId xmlns:p14="http://schemas.microsoft.com/office/powerpoint/2010/main" val="2610193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5D314-9B91-2CF8-9F41-734C14809C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FC966D-A091-924D-B7E4-7BECE988A14C}"/>
              </a:ext>
            </a:extLst>
          </p:cNvPr>
          <p:cNvSpPr/>
          <p:nvPr/>
        </p:nvSpPr>
        <p:spPr>
          <a:xfrm>
            <a:off x="192522" y="1707725"/>
            <a:ext cx="11242733" cy="4881311"/>
          </a:xfrm>
          <a:prstGeom prst="roundRect">
            <a:avLst>
              <a:gd name="adj" fmla="val 6140"/>
            </a:avLst>
          </a:prstGeom>
          <a:solidFill>
            <a:schemeClr val="bg1">
              <a:lumMod val="8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6924D1-3BD2-BABF-0FE9-00406231A4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a:extLst>
              <a:ext uri="{FF2B5EF4-FFF2-40B4-BE49-F238E27FC236}">
                <a16:creationId xmlns:a16="http://schemas.microsoft.com/office/drawing/2014/main" id="{FF24B19C-D4BF-4FEA-CD6D-8CA1FA0A0D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840" y="1777551"/>
            <a:ext cx="10895891" cy="469682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6C04DF4-AF0C-506D-101E-EAF76BD6CBB0}"/>
              </a:ext>
            </a:extLst>
          </p:cNvPr>
          <p:cNvSpPr/>
          <p:nvPr/>
        </p:nvSpPr>
        <p:spPr>
          <a:xfrm>
            <a:off x="192522" y="811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7765596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DD2C8-5ADF-87DB-4E11-B483133A1DA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A342301-23ED-4627-94FF-2DEE470515D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59BD65E-D830-0AFD-0058-6B61F8E6A8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28C82F6-5AE5-908A-7109-EEC6BA89198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E6B3DCA-5DC6-0956-F3E9-FA5B5B1D651F}"/>
              </a:ext>
            </a:extLst>
          </p:cNvPr>
          <p:cNvSpPr txBox="1"/>
          <p:nvPr/>
        </p:nvSpPr>
        <p:spPr>
          <a:xfrm>
            <a:off x="4628033" y="1577469"/>
            <a:ext cx="5190465" cy="523220"/>
          </a:xfrm>
          <a:prstGeom prst="rect">
            <a:avLst/>
          </a:prstGeom>
          <a:noFill/>
        </p:spPr>
        <p:txBody>
          <a:bodyPr wrap="square" rtlCol="0">
            <a:spAutoFit/>
          </a:bodyPr>
          <a:lstStyle/>
          <a:p>
            <a:r>
              <a:rPr lang="en-US" sz="2800" b="1" dirty="0"/>
              <a:t>Barriers to Team Performance</a:t>
            </a:r>
            <a:endParaRPr lang="en-US" sz="11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AB5A2239-FD73-B1C3-7AC2-0416C2E2FBF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4BF8CF-E95B-FB1F-9A2F-5E67FF0043C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BC4D5738-2C88-4AFE-FAE6-1912B9D9F19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3" name="Group 2">
            <a:extLst>
              <a:ext uri="{FF2B5EF4-FFF2-40B4-BE49-F238E27FC236}">
                <a16:creationId xmlns:a16="http://schemas.microsoft.com/office/drawing/2014/main" id="{D0C8C0AE-A4BC-17E3-E47B-8043439B0926}"/>
              </a:ext>
            </a:extLst>
          </p:cNvPr>
          <p:cNvGrpSpPr/>
          <p:nvPr/>
        </p:nvGrpSpPr>
        <p:grpSpPr>
          <a:xfrm>
            <a:off x="3647090" y="2542027"/>
            <a:ext cx="8221406" cy="4041134"/>
            <a:chOff x="1519909" y="1092983"/>
            <a:chExt cx="6100727" cy="4744561"/>
          </a:xfrm>
        </p:grpSpPr>
        <p:sp>
          <p:nvSpPr>
            <p:cNvPr id="4" name="Oval 3">
              <a:extLst>
                <a:ext uri="{FF2B5EF4-FFF2-40B4-BE49-F238E27FC236}">
                  <a16:creationId xmlns:a16="http://schemas.microsoft.com/office/drawing/2014/main" id="{40A1945E-1940-8A17-39ED-D093714369B5}"/>
                </a:ext>
              </a:extLst>
            </p:cNvPr>
            <p:cNvSpPr/>
            <p:nvPr/>
          </p:nvSpPr>
          <p:spPr>
            <a:xfrm>
              <a:off x="1523365" y="5199826"/>
              <a:ext cx="6097271" cy="637718"/>
            </a:xfrm>
            <a:prstGeom prst="ellipse">
              <a:avLst/>
            </a:prstGeom>
            <a:gradFill flip="none" rotWithShape="1">
              <a:gsLst>
                <a:gs pos="100000">
                  <a:srgbClr val="EAEDF2"/>
                </a:gs>
                <a:gs pos="65000">
                  <a:srgbClr val="EAEDF2"/>
                </a:gs>
                <a:gs pos="0">
                  <a:srgbClr val="C4CCD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B079CB94-F986-6157-88B6-30738DE54996}"/>
                </a:ext>
              </a:extLst>
            </p:cNvPr>
            <p:cNvGrpSpPr/>
            <p:nvPr/>
          </p:nvGrpSpPr>
          <p:grpSpPr>
            <a:xfrm>
              <a:off x="1519909" y="1092983"/>
              <a:ext cx="6100727" cy="3962406"/>
              <a:chOff x="1519909" y="1447797"/>
              <a:chExt cx="6100727" cy="3962406"/>
            </a:xfrm>
          </p:grpSpPr>
          <p:sp>
            <p:nvSpPr>
              <p:cNvPr id="9" name="Freeform 20">
                <a:extLst>
                  <a:ext uri="{FF2B5EF4-FFF2-40B4-BE49-F238E27FC236}">
                    <a16:creationId xmlns:a16="http://schemas.microsoft.com/office/drawing/2014/main" id="{1CADFCA5-63D0-3EE1-6E20-D9117A46766C}"/>
                  </a:ext>
                </a:extLst>
              </p:cNvPr>
              <p:cNvSpPr/>
              <p:nvPr/>
            </p:nvSpPr>
            <p:spPr>
              <a:xfrm rot="10800000">
                <a:off x="2539580" y="1447799"/>
                <a:ext cx="2032423" cy="2269069"/>
              </a:xfrm>
              <a:custGeom>
                <a:avLst/>
                <a:gdLst>
                  <a:gd name="connsiteX0" fmla="*/ 1016211 w 2032423"/>
                  <a:gd name="connsiteY0" fmla="*/ 2269069 h 2269069"/>
                  <a:gd name="connsiteX1" fmla="*/ 0 w 2032423"/>
                  <a:gd name="connsiteY1" fmla="*/ 1701802 h 2269069"/>
                  <a:gd name="connsiteX2" fmla="*/ 0 w 2032423"/>
                  <a:gd name="connsiteY2" fmla="*/ 1412649 h 2269069"/>
                  <a:gd name="connsiteX3" fmla="*/ 43511 w 2032423"/>
                  <a:gd name="connsiteY3" fmla="*/ 1408263 h 2269069"/>
                  <a:gd name="connsiteX4" fmla="*/ 266604 w 2032423"/>
                  <a:gd name="connsiteY4" fmla="*/ 1134537 h 2269069"/>
                  <a:gd name="connsiteX5" fmla="*/ 43511 w 2032423"/>
                  <a:gd name="connsiteY5" fmla="*/ 860812 h 2269069"/>
                  <a:gd name="connsiteX6" fmla="*/ 0 w 2032423"/>
                  <a:gd name="connsiteY6" fmla="*/ 856425 h 2269069"/>
                  <a:gd name="connsiteX7" fmla="*/ 0 w 2032423"/>
                  <a:gd name="connsiteY7" fmla="*/ 567268 h 2269069"/>
                  <a:gd name="connsiteX8" fmla="*/ 1016212 w 2032423"/>
                  <a:gd name="connsiteY8" fmla="*/ 1 h 2269069"/>
                  <a:gd name="connsiteX9" fmla="*/ 1279671 w 2032423"/>
                  <a:gd name="connsiteY9" fmla="*/ 147068 h 2269069"/>
                  <a:gd name="connsiteX10" fmla="*/ 1292634 w 2032423"/>
                  <a:gd name="connsiteY10" fmla="*/ 123186 h 2269069"/>
                  <a:gd name="connsiteX11" fmla="*/ 1524318 w 2032423"/>
                  <a:gd name="connsiteY11" fmla="*/ 0 h 2269069"/>
                  <a:gd name="connsiteX12" fmla="*/ 1803720 w 2032423"/>
                  <a:gd name="connsiteY12" fmla="*/ 279402 h 2269069"/>
                  <a:gd name="connsiteX13" fmla="*/ 1781763 w 2032423"/>
                  <a:gd name="connsiteY13" fmla="*/ 388158 h 2269069"/>
                  <a:gd name="connsiteX14" fmla="*/ 1765439 w 2032423"/>
                  <a:gd name="connsiteY14" fmla="*/ 418233 h 2269069"/>
                  <a:gd name="connsiteX15" fmla="*/ 2032423 w 2032423"/>
                  <a:gd name="connsiteY15" fmla="*/ 567268 h 2269069"/>
                  <a:gd name="connsiteX16" fmla="*/ 2032423 w 2032423"/>
                  <a:gd name="connsiteY16" fmla="*/ 1701802 h 2269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2423" h="2269069">
                    <a:moveTo>
                      <a:pt x="1016211" y="2269069"/>
                    </a:moveTo>
                    <a:lnTo>
                      <a:pt x="0" y="1701802"/>
                    </a:lnTo>
                    <a:lnTo>
                      <a:pt x="0" y="1412649"/>
                    </a:lnTo>
                    <a:lnTo>
                      <a:pt x="43511" y="1408263"/>
                    </a:lnTo>
                    <a:cubicBezTo>
                      <a:pt x="170830" y="1382209"/>
                      <a:pt x="266604" y="1269557"/>
                      <a:pt x="266604" y="1134537"/>
                    </a:cubicBezTo>
                    <a:cubicBezTo>
                      <a:pt x="266604" y="999517"/>
                      <a:pt x="170830" y="886865"/>
                      <a:pt x="43511" y="860812"/>
                    </a:cubicBezTo>
                    <a:lnTo>
                      <a:pt x="0" y="856425"/>
                    </a:lnTo>
                    <a:lnTo>
                      <a:pt x="0" y="567268"/>
                    </a:lnTo>
                    <a:lnTo>
                      <a:pt x="1016212" y="1"/>
                    </a:lnTo>
                    <a:lnTo>
                      <a:pt x="1279671" y="147068"/>
                    </a:lnTo>
                    <a:lnTo>
                      <a:pt x="1292634" y="123186"/>
                    </a:lnTo>
                    <a:cubicBezTo>
                      <a:pt x="1342844" y="48865"/>
                      <a:pt x="1427875" y="0"/>
                      <a:pt x="1524318" y="0"/>
                    </a:cubicBezTo>
                    <a:cubicBezTo>
                      <a:pt x="1678627" y="0"/>
                      <a:pt x="1803720" y="125093"/>
                      <a:pt x="1803720" y="279402"/>
                    </a:cubicBezTo>
                    <a:cubicBezTo>
                      <a:pt x="1803720" y="317979"/>
                      <a:pt x="1795902" y="354731"/>
                      <a:pt x="1781763" y="388158"/>
                    </a:cubicBezTo>
                    <a:lnTo>
                      <a:pt x="1765439" y="418233"/>
                    </a:lnTo>
                    <a:lnTo>
                      <a:pt x="2032423" y="567268"/>
                    </a:lnTo>
                    <a:lnTo>
                      <a:pt x="2032423" y="1701802"/>
                    </a:lnTo>
                    <a:close/>
                  </a:path>
                </a:pathLst>
              </a:custGeom>
              <a:solidFill>
                <a:srgbClr val="323A4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0" name="Freeform 21">
                <a:extLst>
                  <a:ext uri="{FF2B5EF4-FFF2-40B4-BE49-F238E27FC236}">
                    <a16:creationId xmlns:a16="http://schemas.microsoft.com/office/drawing/2014/main" id="{6AA32FBF-9AD7-F2F5-76D1-E9A0930FBEF5}"/>
                  </a:ext>
                </a:extLst>
              </p:cNvPr>
              <p:cNvSpPr/>
              <p:nvPr/>
            </p:nvSpPr>
            <p:spPr>
              <a:xfrm rot="10800000">
                <a:off x="4305399" y="1447797"/>
                <a:ext cx="2299026" cy="2269068"/>
              </a:xfrm>
              <a:custGeom>
                <a:avLst/>
                <a:gdLst>
                  <a:gd name="connsiteX0" fmla="*/ 1016211 w 2299026"/>
                  <a:gd name="connsiteY0" fmla="*/ 2269068 h 2269068"/>
                  <a:gd name="connsiteX1" fmla="*/ 0 w 2299026"/>
                  <a:gd name="connsiteY1" fmla="*/ 1701801 h 2269068"/>
                  <a:gd name="connsiteX2" fmla="*/ 0 w 2299026"/>
                  <a:gd name="connsiteY2" fmla="*/ 567267 h 2269068"/>
                  <a:gd name="connsiteX3" fmla="*/ 266985 w 2299026"/>
                  <a:gd name="connsiteY3" fmla="*/ 418232 h 2269068"/>
                  <a:gd name="connsiteX4" fmla="*/ 276421 w 2299026"/>
                  <a:gd name="connsiteY4" fmla="*/ 435616 h 2269068"/>
                  <a:gd name="connsiteX5" fmla="*/ 508105 w 2299026"/>
                  <a:gd name="connsiteY5" fmla="*/ 558802 h 2269068"/>
                  <a:gd name="connsiteX6" fmla="*/ 787507 w 2299026"/>
                  <a:gd name="connsiteY6" fmla="*/ 279400 h 2269068"/>
                  <a:gd name="connsiteX7" fmla="*/ 765550 w 2299026"/>
                  <a:gd name="connsiteY7" fmla="*/ 170644 h 2269068"/>
                  <a:gd name="connsiteX8" fmla="*/ 752753 w 2299026"/>
                  <a:gd name="connsiteY8" fmla="*/ 147067 h 2269068"/>
                  <a:gd name="connsiteX9" fmla="*/ 1016212 w 2299026"/>
                  <a:gd name="connsiteY9" fmla="*/ 0 h 2269068"/>
                  <a:gd name="connsiteX10" fmla="*/ 2032423 w 2299026"/>
                  <a:gd name="connsiteY10" fmla="*/ 567267 h 2269068"/>
                  <a:gd name="connsiteX11" fmla="*/ 2032423 w 2299026"/>
                  <a:gd name="connsiteY11" fmla="*/ 856422 h 2269068"/>
                  <a:gd name="connsiteX12" fmla="*/ 2075933 w 2299026"/>
                  <a:gd name="connsiteY12" fmla="*/ 860809 h 2269068"/>
                  <a:gd name="connsiteX13" fmla="*/ 2299026 w 2299026"/>
                  <a:gd name="connsiteY13" fmla="*/ 1134534 h 2269068"/>
                  <a:gd name="connsiteX14" fmla="*/ 2075933 w 2299026"/>
                  <a:gd name="connsiteY14" fmla="*/ 1408260 h 2269068"/>
                  <a:gd name="connsiteX15" fmla="*/ 2032423 w 2299026"/>
                  <a:gd name="connsiteY15" fmla="*/ 1412646 h 2269068"/>
                  <a:gd name="connsiteX16" fmla="*/ 2032423 w 2299026"/>
                  <a:gd name="connsiteY16" fmla="*/ 1701801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99026" h="2269068">
                    <a:moveTo>
                      <a:pt x="1016211" y="2269068"/>
                    </a:moveTo>
                    <a:lnTo>
                      <a:pt x="0" y="1701801"/>
                    </a:lnTo>
                    <a:lnTo>
                      <a:pt x="0" y="567267"/>
                    </a:lnTo>
                    <a:lnTo>
                      <a:pt x="266985" y="418232"/>
                    </a:lnTo>
                    <a:lnTo>
                      <a:pt x="276421" y="435616"/>
                    </a:lnTo>
                    <a:cubicBezTo>
                      <a:pt x="326631" y="509938"/>
                      <a:pt x="411662" y="558802"/>
                      <a:pt x="508105" y="558802"/>
                    </a:cubicBezTo>
                    <a:cubicBezTo>
                      <a:pt x="662414" y="558802"/>
                      <a:pt x="787507" y="433709"/>
                      <a:pt x="787507" y="279400"/>
                    </a:cubicBezTo>
                    <a:cubicBezTo>
                      <a:pt x="787507" y="240823"/>
                      <a:pt x="779689" y="204072"/>
                      <a:pt x="765550" y="170644"/>
                    </a:cubicBezTo>
                    <a:lnTo>
                      <a:pt x="752753" y="147067"/>
                    </a:lnTo>
                    <a:lnTo>
                      <a:pt x="1016212" y="0"/>
                    </a:lnTo>
                    <a:lnTo>
                      <a:pt x="2032423" y="567267"/>
                    </a:lnTo>
                    <a:lnTo>
                      <a:pt x="2032423" y="856422"/>
                    </a:lnTo>
                    <a:lnTo>
                      <a:pt x="2075933" y="860809"/>
                    </a:lnTo>
                    <a:cubicBezTo>
                      <a:pt x="2203252" y="886862"/>
                      <a:pt x="2299026" y="999514"/>
                      <a:pt x="2299026" y="1134534"/>
                    </a:cubicBezTo>
                    <a:cubicBezTo>
                      <a:pt x="2299026" y="1269554"/>
                      <a:pt x="2203252" y="1382206"/>
                      <a:pt x="2075933" y="1408260"/>
                    </a:cubicBezTo>
                    <a:lnTo>
                      <a:pt x="2032423" y="1412646"/>
                    </a:lnTo>
                    <a:lnTo>
                      <a:pt x="2032423" y="1701801"/>
                    </a:lnTo>
                    <a:close/>
                  </a:path>
                </a:pathLst>
              </a:custGeom>
              <a:solidFill>
                <a:srgbClr val="F3774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prstClr val="white"/>
                  </a:solidFill>
                </a:endParaRPr>
              </a:p>
            </p:txBody>
          </p:sp>
          <p:sp>
            <p:nvSpPr>
              <p:cNvPr id="11" name="Freeform 22">
                <a:extLst>
                  <a:ext uri="{FF2B5EF4-FFF2-40B4-BE49-F238E27FC236}">
                    <a16:creationId xmlns:a16="http://schemas.microsoft.com/office/drawing/2014/main" id="{5E28FB7D-F909-330B-6040-E689F6673470}"/>
                  </a:ext>
                </a:extLst>
              </p:cNvPr>
              <p:cNvSpPr/>
              <p:nvPr/>
            </p:nvSpPr>
            <p:spPr>
              <a:xfrm rot="10800000">
                <a:off x="5588213" y="3141135"/>
                <a:ext cx="2032423" cy="2269068"/>
              </a:xfrm>
              <a:custGeom>
                <a:avLst/>
                <a:gdLst>
                  <a:gd name="connsiteX0" fmla="*/ 1016211 w 2032423"/>
                  <a:gd name="connsiteY0" fmla="*/ 2269068 h 2269068"/>
                  <a:gd name="connsiteX1" fmla="*/ 0 w 2032423"/>
                  <a:gd name="connsiteY1" fmla="*/ 1701801 h 2269068"/>
                  <a:gd name="connsiteX2" fmla="*/ 0 w 2032423"/>
                  <a:gd name="connsiteY2" fmla="*/ 567267 h 2269068"/>
                  <a:gd name="connsiteX3" fmla="*/ 1016212 w 2032423"/>
                  <a:gd name="connsiteY3" fmla="*/ 0 h 2269068"/>
                  <a:gd name="connsiteX4" fmla="*/ 2032423 w 2032423"/>
                  <a:gd name="connsiteY4" fmla="*/ 567267 h 2269068"/>
                  <a:gd name="connsiteX5" fmla="*/ 2032423 w 2032423"/>
                  <a:gd name="connsiteY5" fmla="*/ 855133 h 2269068"/>
                  <a:gd name="connsiteX6" fmla="*/ 1976116 w 2032423"/>
                  <a:gd name="connsiteY6" fmla="*/ 860810 h 2269068"/>
                  <a:gd name="connsiteX7" fmla="*/ 1753023 w 2032423"/>
                  <a:gd name="connsiteY7" fmla="*/ 1134535 h 2269068"/>
                  <a:gd name="connsiteX8" fmla="*/ 1976116 w 2032423"/>
                  <a:gd name="connsiteY8" fmla="*/ 1408261 h 2269068"/>
                  <a:gd name="connsiteX9" fmla="*/ 2032423 w 2032423"/>
                  <a:gd name="connsiteY9" fmla="*/ 1413937 h 2269068"/>
                  <a:gd name="connsiteX10" fmla="*/ 2032423 w 2032423"/>
                  <a:gd name="connsiteY10" fmla="*/ 1701801 h 2269068"/>
                  <a:gd name="connsiteX11" fmla="*/ 1772490 w 2032423"/>
                  <a:gd name="connsiteY11" fmla="*/ 1846901 h 2269068"/>
                  <a:gd name="connsiteX12" fmla="*/ 1781761 w 2032423"/>
                  <a:gd name="connsiteY12" fmla="*/ 1863982 h 2269068"/>
                  <a:gd name="connsiteX13" fmla="*/ 1803718 w 2032423"/>
                  <a:gd name="connsiteY13" fmla="*/ 1972738 h 2269068"/>
                  <a:gd name="connsiteX14" fmla="*/ 1524316 w 2032423"/>
                  <a:gd name="connsiteY14" fmla="*/ 2252140 h 2269068"/>
                  <a:gd name="connsiteX15" fmla="*/ 1292632 w 2032423"/>
                  <a:gd name="connsiteY15" fmla="*/ 2128954 h 2269068"/>
                  <a:gd name="connsiteX16" fmla="*/ 1286721 w 2032423"/>
                  <a:gd name="connsiteY16" fmla="*/ 2118065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2423" h="2269068">
                    <a:moveTo>
                      <a:pt x="1016211" y="2269068"/>
                    </a:moveTo>
                    <a:lnTo>
                      <a:pt x="0" y="1701801"/>
                    </a:lnTo>
                    <a:lnTo>
                      <a:pt x="0" y="567267"/>
                    </a:lnTo>
                    <a:lnTo>
                      <a:pt x="1016212" y="0"/>
                    </a:lnTo>
                    <a:lnTo>
                      <a:pt x="2032423" y="567267"/>
                    </a:lnTo>
                    <a:lnTo>
                      <a:pt x="2032423" y="855133"/>
                    </a:lnTo>
                    <a:lnTo>
                      <a:pt x="1976116" y="860810"/>
                    </a:lnTo>
                    <a:cubicBezTo>
                      <a:pt x="1848798" y="886863"/>
                      <a:pt x="1753023" y="999515"/>
                      <a:pt x="1753023" y="1134535"/>
                    </a:cubicBezTo>
                    <a:cubicBezTo>
                      <a:pt x="1753023" y="1269555"/>
                      <a:pt x="1848798" y="1382207"/>
                      <a:pt x="1976116" y="1408261"/>
                    </a:cubicBezTo>
                    <a:lnTo>
                      <a:pt x="2032423" y="1413937"/>
                    </a:lnTo>
                    <a:lnTo>
                      <a:pt x="2032423" y="1701801"/>
                    </a:lnTo>
                    <a:lnTo>
                      <a:pt x="1772490" y="1846901"/>
                    </a:lnTo>
                    <a:lnTo>
                      <a:pt x="1781761" y="1863982"/>
                    </a:lnTo>
                    <a:cubicBezTo>
                      <a:pt x="1795900" y="1897410"/>
                      <a:pt x="1803718" y="1934161"/>
                      <a:pt x="1803718" y="1972738"/>
                    </a:cubicBezTo>
                    <a:cubicBezTo>
                      <a:pt x="1803718" y="2127047"/>
                      <a:pt x="1678625" y="2252140"/>
                      <a:pt x="1524316" y="2252140"/>
                    </a:cubicBezTo>
                    <a:cubicBezTo>
                      <a:pt x="1427873" y="2252140"/>
                      <a:pt x="1342842" y="2203276"/>
                      <a:pt x="1292632" y="2128954"/>
                    </a:cubicBezTo>
                    <a:lnTo>
                      <a:pt x="1286721" y="2118065"/>
                    </a:lnTo>
                    <a:close/>
                  </a:path>
                </a:pathLst>
              </a:custGeom>
              <a:solidFill>
                <a:srgbClr val="2DBAA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Freeform 23">
                <a:extLst>
                  <a:ext uri="{FF2B5EF4-FFF2-40B4-BE49-F238E27FC236}">
                    <a16:creationId xmlns:a16="http://schemas.microsoft.com/office/drawing/2014/main" id="{BD96CC78-79E2-B088-CA8D-6A8E53877219}"/>
                  </a:ext>
                </a:extLst>
              </p:cNvPr>
              <p:cNvSpPr/>
              <p:nvPr/>
            </p:nvSpPr>
            <p:spPr>
              <a:xfrm rot="10800000">
                <a:off x="3555789" y="3141135"/>
                <a:ext cx="2311824" cy="2269068"/>
              </a:xfrm>
              <a:custGeom>
                <a:avLst/>
                <a:gdLst>
                  <a:gd name="connsiteX0" fmla="*/ 1295612 w 2311824"/>
                  <a:gd name="connsiteY0" fmla="*/ 2269068 h 2269068"/>
                  <a:gd name="connsiteX1" fmla="*/ 279401 w 2311824"/>
                  <a:gd name="connsiteY1" fmla="*/ 1701801 h 2269068"/>
                  <a:gd name="connsiteX2" fmla="*/ 279401 w 2311824"/>
                  <a:gd name="connsiteY2" fmla="*/ 1413937 h 2269068"/>
                  <a:gd name="connsiteX3" fmla="*/ 223093 w 2311824"/>
                  <a:gd name="connsiteY3" fmla="*/ 1408261 h 2269068"/>
                  <a:gd name="connsiteX4" fmla="*/ 0 w 2311824"/>
                  <a:gd name="connsiteY4" fmla="*/ 1134535 h 2269068"/>
                  <a:gd name="connsiteX5" fmla="*/ 223093 w 2311824"/>
                  <a:gd name="connsiteY5" fmla="*/ 860810 h 2269068"/>
                  <a:gd name="connsiteX6" fmla="*/ 279401 w 2311824"/>
                  <a:gd name="connsiteY6" fmla="*/ 855133 h 2269068"/>
                  <a:gd name="connsiteX7" fmla="*/ 279401 w 2311824"/>
                  <a:gd name="connsiteY7" fmla="*/ 567267 h 2269068"/>
                  <a:gd name="connsiteX8" fmla="*/ 1295613 w 2311824"/>
                  <a:gd name="connsiteY8" fmla="*/ 0 h 2269068"/>
                  <a:gd name="connsiteX9" fmla="*/ 2311824 w 2311824"/>
                  <a:gd name="connsiteY9" fmla="*/ 567267 h 2269068"/>
                  <a:gd name="connsiteX10" fmla="*/ 2311824 w 2311824"/>
                  <a:gd name="connsiteY10" fmla="*/ 855133 h 2269068"/>
                  <a:gd name="connsiteX11" fmla="*/ 2255517 w 2311824"/>
                  <a:gd name="connsiteY11" fmla="*/ 860810 h 2269068"/>
                  <a:gd name="connsiteX12" fmla="*/ 2032424 w 2311824"/>
                  <a:gd name="connsiteY12" fmla="*/ 1134535 h 2269068"/>
                  <a:gd name="connsiteX13" fmla="*/ 2255517 w 2311824"/>
                  <a:gd name="connsiteY13" fmla="*/ 1408261 h 2269068"/>
                  <a:gd name="connsiteX14" fmla="*/ 2311824 w 2311824"/>
                  <a:gd name="connsiteY14" fmla="*/ 1413937 h 2269068"/>
                  <a:gd name="connsiteX15" fmla="*/ 2311824 w 2311824"/>
                  <a:gd name="connsiteY15" fmla="*/ 1701801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11824" h="2269068">
                    <a:moveTo>
                      <a:pt x="1295612" y="2269068"/>
                    </a:moveTo>
                    <a:lnTo>
                      <a:pt x="279401" y="1701801"/>
                    </a:lnTo>
                    <a:lnTo>
                      <a:pt x="279401" y="1413937"/>
                    </a:lnTo>
                    <a:lnTo>
                      <a:pt x="223093" y="1408261"/>
                    </a:lnTo>
                    <a:cubicBezTo>
                      <a:pt x="95774" y="1382207"/>
                      <a:pt x="0" y="1269555"/>
                      <a:pt x="0" y="1134535"/>
                    </a:cubicBezTo>
                    <a:cubicBezTo>
                      <a:pt x="0" y="999515"/>
                      <a:pt x="95774" y="886863"/>
                      <a:pt x="223093" y="860810"/>
                    </a:cubicBezTo>
                    <a:lnTo>
                      <a:pt x="279401" y="855133"/>
                    </a:lnTo>
                    <a:lnTo>
                      <a:pt x="279401" y="567267"/>
                    </a:lnTo>
                    <a:lnTo>
                      <a:pt x="1295613" y="0"/>
                    </a:lnTo>
                    <a:lnTo>
                      <a:pt x="2311824" y="567267"/>
                    </a:lnTo>
                    <a:lnTo>
                      <a:pt x="2311824" y="855133"/>
                    </a:lnTo>
                    <a:lnTo>
                      <a:pt x="2255517" y="860810"/>
                    </a:lnTo>
                    <a:cubicBezTo>
                      <a:pt x="2128199" y="886863"/>
                      <a:pt x="2032424" y="999515"/>
                      <a:pt x="2032424" y="1134535"/>
                    </a:cubicBezTo>
                    <a:cubicBezTo>
                      <a:pt x="2032424" y="1269555"/>
                      <a:pt x="2128199" y="1382207"/>
                      <a:pt x="2255517" y="1408261"/>
                    </a:cubicBezTo>
                    <a:lnTo>
                      <a:pt x="2311824" y="1413937"/>
                    </a:lnTo>
                    <a:lnTo>
                      <a:pt x="2311824" y="1701801"/>
                    </a:lnTo>
                    <a:close/>
                  </a:path>
                </a:pathLst>
              </a:custGeom>
              <a:solidFill>
                <a:srgbClr val="F1C50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 name="Freeform 25">
                <a:extLst>
                  <a:ext uri="{FF2B5EF4-FFF2-40B4-BE49-F238E27FC236}">
                    <a16:creationId xmlns:a16="http://schemas.microsoft.com/office/drawing/2014/main" id="{0AAF96E4-F7F8-6422-8D22-78677A8A6384}"/>
                  </a:ext>
                </a:extLst>
              </p:cNvPr>
              <p:cNvSpPr/>
              <p:nvPr/>
            </p:nvSpPr>
            <p:spPr>
              <a:xfrm>
                <a:off x="1523365" y="3141135"/>
                <a:ext cx="2311824" cy="2269068"/>
              </a:xfrm>
              <a:custGeom>
                <a:avLst/>
                <a:gdLst>
                  <a:gd name="connsiteX0" fmla="*/ 1016212 w 2311824"/>
                  <a:gd name="connsiteY0" fmla="*/ 0 h 2269068"/>
                  <a:gd name="connsiteX1" fmla="*/ 1286724 w 2311824"/>
                  <a:gd name="connsiteY1" fmla="*/ 151005 h 2269068"/>
                  <a:gd name="connsiteX2" fmla="*/ 1266875 w 2311824"/>
                  <a:gd name="connsiteY2" fmla="*/ 187574 h 2269068"/>
                  <a:gd name="connsiteX3" fmla="*/ 1244918 w 2311824"/>
                  <a:gd name="connsiteY3" fmla="*/ 296330 h 2269068"/>
                  <a:gd name="connsiteX4" fmla="*/ 1524320 w 2311824"/>
                  <a:gd name="connsiteY4" fmla="*/ 575732 h 2269068"/>
                  <a:gd name="connsiteX5" fmla="*/ 1756005 w 2311824"/>
                  <a:gd name="connsiteY5" fmla="*/ 452546 h 2269068"/>
                  <a:gd name="connsiteX6" fmla="*/ 1772493 w 2311824"/>
                  <a:gd name="connsiteY6" fmla="*/ 422169 h 2269068"/>
                  <a:gd name="connsiteX7" fmla="*/ 2032423 w 2311824"/>
                  <a:gd name="connsiteY7" fmla="*/ 567267 h 2269068"/>
                  <a:gd name="connsiteX8" fmla="*/ 2032423 w 2311824"/>
                  <a:gd name="connsiteY8" fmla="*/ 855131 h 2269068"/>
                  <a:gd name="connsiteX9" fmla="*/ 2088731 w 2311824"/>
                  <a:gd name="connsiteY9" fmla="*/ 860808 h 2269068"/>
                  <a:gd name="connsiteX10" fmla="*/ 2311824 w 2311824"/>
                  <a:gd name="connsiteY10" fmla="*/ 1134533 h 2269068"/>
                  <a:gd name="connsiteX11" fmla="*/ 2088731 w 2311824"/>
                  <a:gd name="connsiteY11" fmla="*/ 1408259 h 2269068"/>
                  <a:gd name="connsiteX12" fmla="*/ 2032423 w 2311824"/>
                  <a:gd name="connsiteY12" fmla="*/ 1413935 h 2269068"/>
                  <a:gd name="connsiteX13" fmla="*/ 2032423 w 2311824"/>
                  <a:gd name="connsiteY13" fmla="*/ 1701801 h 2269068"/>
                  <a:gd name="connsiteX14" fmla="*/ 1016211 w 2311824"/>
                  <a:gd name="connsiteY14" fmla="*/ 2269068 h 2269068"/>
                  <a:gd name="connsiteX15" fmla="*/ 0 w 2311824"/>
                  <a:gd name="connsiteY15" fmla="*/ 1701801 h 2269068"/>
                  <a:gd name="connsiteX16" fmla="*/ 0 w 2311824"/>
                  <a:gd name="connsiteY16" fmla="*/ 567267 h 226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11824" h="2269068">
                    <a:moveTo>
                      <a:pt x="1016212" y="0"/>
                    </a:moveTo>
                    <a:lnTo>
                      <a:pt x="1286724" y="151005"/>
                    </a:lnTo>
                    <a:lnTo>
                      <a:pt x="1266875" y="187574"/>
                    </a:lnTo>
                    <a:cubicBezTo>
                      <a:pt x="1252737" y="221002"/>
                      <a:pt x="1244918" y="257753"/>
                      <a:pt x="1244918" y="296330"/>
                    </a:cubicBezTo>
                    <a:cubicBezTo>
                      <a:pt x="1244918" y="450639"/>
                      <a:pt x="1370011" y="575732"/>
                      <a:pt x="1524320" y="575732"/>
                    </a:cubicBezTo>
                    <a:cubicBezTo>
                      <a:pt x="1620763" y="575732"/>
                      <a:pt x="1705794" y="526868"/>
                      <a:pt x="1756005" y="452546"/>
                    </a:cubicBezTo>
                    <a:lnTo>
                      <a:pt x="1772493" y="422169"/>
                    </a:lnTo>
                    <a:lnTo>
                      <a:pt x="2032423" y="567267"/>
                    </a:lnTo>
                    <a:lnTo>
                      <a:pt x="2032423" y="855131"/>
                    </a:lnTo>
                    <a:lnTo>
                      <a:pt x="2088731" y="860808"/>
                    </a:lnTo>
                    <a:cubicBezTo>
                      <a:pt x="2216050" y="886861"/>
                      <a:pt x="2311824" y="999513"/>
                      <a:pt x="2311824" y="1134533"/>
                    </a:cubicBezTo>
                    <a:cubicBezTo>
                      <a:pt x="2311824" y="1269553"/>
                      <a:pt x="2216050" y="1382205"/>
                      <a:pt x="2088731" y="1408259"/>
                    </a:cubicBezTo>
                    <a:lnTo>
                      <a:pt x="2032423" y="1413935"/>
                    </a:lnTo>
                    <a:lnTo>
                      <a:pt x="2032423" y="1701801"/>
                    </a:lnTo>
                    <a:lnTo>
                      <a:pt x="1016211" y="2269068"/>
                    </a:lnTo>
                    <a:lnTo>
                      <a:pt x="0" y="1701801"/>
                    </a:lnTo>
                    <a:lnTo>
                      <a:pt x="0" y="567267"/>
                    </a:lnTo>
                    <a:close/>
                  </a:path>
                </a:pathLst>
              </a:custGeom>
              <a:solidFill>
                <a:srgbClr val="28B9D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 name="Rectangle 13">
                <a:extLst>
                  <a:ext uri="{FF2B5EF4-FFF2-40B4-BE49-F238E27FC236}">
                    <a16:creationId xmlns:a16="http://schemas.microsoft.com/office/drawing/2014/main" id="{71F415EF-ABB9-D931-A901-6516E9B701B7}"/>
                  </a:ext>
                </a:extLst>
              </p:cNvPr>
              <p:cNvSpPr/>
              <p:nvPr/>
            </p:nvSpPr>
            <p:spPr>
              <a:xfrm>
                <a:off x="2562449" y="2385650"/>
                <a:ext cx="1771573" cy="505890"/>
              </a:xfrm>
              <a:prstGeom prst="rect">
                <a:avLst/>
              </a:prstGeom>
            </p:spPr>
            <p:txBody>
              <a:bodyPr wrap="square" anchor="ctr">
                <a:spAutoFit/>
              </a:bodyPr>
              <a:lstStyle/>
              <a:p>
                <a:pPr algn="ctr" rtl="0">
                  <a:defRPr/>
                </a:pPr>
                <a:r>
                  <a:rPr lang="en-US" sz="2200" b="1" dirty="0">
                    <a:solidFill>
                      <a:schemeClr val="bg1"/>
                    </a:solidFill>
                  </a:rPr>
                  <a:t>Conformity</a:t>
                </a:r>
              </a:p>
            </p:txBody>
          </p:sp>
          <p:sp>
            <p:nvSpPr>
              <p:cNvPr id="15" name="Rectangle 14">
                <a:extLst>
                  <a:ext uri="{FF2B5EF4-FFF2-40B4-BE49-F238E27FC236}">
                    <a16:creationId xmlns:a16="http://schemas.microsoft.com/office/drawing/2014/main" id="{2E284A12-BB15-03B3-2A6D-601D81F07F08}"/>
                  </a:ext>
                </a:extLst>
              </p:cNvPr>
              <p:cNvSpPr/>
              <p:nvPr/>
            </p:nvSpPr>
            <p:spPr>
              <a:xfrm>
                <a:off x="4566249" y="1931900"/>
                <a:ext cx="1800197" cy="1300861"/>
              </a:xfrm>
              <a:prstGeom prst="rect">
                <a:avLst/>
              </a:prstGeom>
            </p:spPr>
            <p:txBody>
              <a:bodyPr wrap="square" anchor="ctr">
                <a:spAutoFit/>
              </a:bodyPr>
              <a:lstStyle/>
              <a:p>
                <a:pPr algn="ctr" rtl="0">
                  <a:defRPr/>
                </a:pPr>
                <a:r>
                  <a:rPr lang="en-US" sz="2200" b="1" dirty="0">
                    <a:solidFill>
                      <a:schemeClr val="bg1"/>
                    </a:solidFill>
                  </a:rPr>
                  <a:t>Diffusion of responsibility</a:t>
                </a:r>
              </a:p>
              <a:p>
                <a:pPr algn="ctr" rtl="0">
                  <a:defRPr/>
                </a:pPr>
                <a:r>
                  <a:rPr lang="en-US" sz="2200" b="1" dirty="0">
                    <a:solidFill>
                      <a:schemeClr val="bg1"/>
                    </a:solidFill>
                  </a:rPr>
                  <a:t> “not my job”</a:t>
                </a:r>
              </a:p>
            </p:txBody>
          </p:sp>
          <p:sp>
            <p:nvSpPr>
              <p:cNvPr id="16" name="Rectangle 15">
                <a:extLst>
                  <a:ext uri="{FF2B5EF4-FFF2-40B4-BE49-F238E27FC236}">
                    <a16:creationId xmlns:a16="http://schemas.microsoft.com/office/drawing/2014/main" id="{AB4EC27A-837C-E870-68B8-35FBFD513953}"/>
                  </a:ext>
                </a:extLst>
              </p:cNvPr>
              <p:cNvSpPr/>
              <p:nvPr/>
            </p:nvSpPr>
            <p:spPr>
              <a:xfrm>
                <a:off x="5647825" y="3426493"/>
                <a:ext cx="1901695" cy="1698346"/>
              </a:xfrm>
              <a:prstGeom prst="rect">
                <a:avLst/>
              </a:prstGeom>
            </p:spPr>
            <p:txBody>
              <a:bodyPr wrap="square" anchor="ctr">
                <a:spAutoFit/>
              </a:bodyPr>
              <a:lstStyle/>
              <a:p>
                <a:pPr algn="ctr" rtl="0">
                  <a:defRPr/>
                </a:pPr>
                <a:r>
                  <a:rPr lang="en-US" sz="2200" b="1" dirty="0">
                    <a:solidFill>
                      <a:schemeClr val="bg1"/>
                    </a:solidFill>
                  </a:rPr>
                  <a:t>Lack of management support or resources</a:t>
                </a:r>
              </a:p>
            </p:txBody>
          </p:sp>
          <p:sp>
            <p:nvSpPr>
              <p:cNvPr id="17" name="Rectangle 16">
                <a:extLst>
                  <a:ext uri="{FF2B5EF4-FFF2-40B4-BE49-F238E27FC236}">
                    <a16:creationId xmlns:a16="http://schemas.microsoft.com/office/drawing/2014/main" id="{60E01C17-79F7-249F-B3BE-9F84D7ECF4A8}"/>
                  </a:ext>
                </a:extLst>
              </p:cNvPr>
              <p:cNvSpPr/>
              <p:nvPr/>
            </p:nvSpPr>
            <p:spPr>
              <a:xfrm>
                <a:off x="3838646" y="3426493"/>
                <a:ext cx="1571201" cy="1698346"/>
              </a:xfrm>
              <a:prstGeom prst="rect">
                <a:avLst/>
              </a:prstGeom>
            </p:spPr>
            <p:txBody>
              <a:bodyPr wrap="square" anchor="ctr">
                <a:spAutoFit/>
              </a:bodyPr>
              <a:lstStyle/>
              <a:p>
                <a:pPr algn="ctr" rtl="0">
                  <a:defRPr/>
                </a:pPr>
                <a:r>
                  <a:rPr lang="en-US" sz="2200" b="1" dirty="0">
                    <a:solidFill>
                      <a:schemeClr val="bg1"/>
                    </a:solidFill>
                  </a:rPr>
                  <a:t>Obedience to authority vs. empowered creativity</a:t>
                </a:r>
              </a:p>
            </p:txBody>
          </p:sp>
          <p:sp>
            <p:nvSpPr>
              <p:cNvPr id="18" name="Rectangle 17">
                <a:extLst>
                  <a:ext uri="{FF2B5EF4-FFF2-40B4-BE49-F238E27FC236}">
                    <a16:creationId xmlns:a16="http://schemas.microsoft.com/office/drawing/2014/main" id="{9540DFD2-4F28-0326-82DD-43242C6B3635}"/>
                  </a:ext>
                </a:extLst>
              </p:cNvPr>
              <p:cNvSpPr/>
              <p:nvPr/>
            </p:nvSpPr>
            <p:spPr>
              <a:xfrm>
                <a:off x="1519909" y="4022720"/>
                <a:ext cx="2035880" cy="505890"/>
              </a:xfrm>
              <a:prstGeom prst="rect">
                <a:avLst/>
              </a:prstGeom>
            </p:spPr>
            <p:txBody>
              <a:bodyPr wrap="square" anchor="ctr">
                <a:spAutoFit/>
              </a:bodyPr>
              <a:lstStyle/>
              <a:p>
                <a:pPr algn="ctr" rtl="0">
                  <a:defRPr/>
                </a:pPr>
                <a:r>
                  <a:rPr lang="en-US" sz="2200" b="1" dirty="0">
                    <a:solidFill>
                      <a:schemeClr val="bg1"/>
                    </a:solidFill>
                  </a:rPr>
                  <a:t>Groupthink</a:t>
                </a:r>
              </a:p>
            </p:txBody>
          </p:sp>
        </p:grpSp>
      </p:grpSp>
    </p:spTree>
    <p:extLst>
      <p:ext uri="{BB962C8B-B14F-4D97-AF65-F5344CB8AC3E}">
        <p14:creationId xmlns:p14="http://schemas.microsoft.com/office/powerpoint/2010/main" val="5104545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1E09E34-609C-750B-C793-209AA8BD1C35}"/>
              </a:ext>
            </a:extLst>
          </p:cNvPr>
          <p:cNvSpPr txBox="1"/>
          <p:nvPr/>
        </p:nvSpPr>
        <p:spPr>
          <a:xfrm>
            <a:off x="6421349" y="1039691"/>
            <a:ext cx="4747818" cy="646331"/>
          </a:xfrm>
          <a:prstGeom prst="rect">
            <a:avLst/>
          </a:prstGeom>
          <a:noFill/>
        </p:spPr>
        <p:txBody>
          <a:bodyPr wrap="square" rtlCol="0">
            <a:spAutoFit/>
          </a:bodyPr>
          <a:lstStyle/>
          <a:p>
            <a:pPr algn="ctr"/>
            <a:r>
              <a:rPr lang="en-US" sz="3600" b="1" dirty="0">
                <a:solidFill>
                  <a:srgbClr val="1A2EA2"/>
                </a:solidFill>
              </a:rPr>
              <a:t>Steve Jobs</a:t>
            </a:r>
            <a:endParaRPr lang="ar-EG" sz="3600" b="1" dirty="0">
              <a:solidFill>
                <a:srgbClr val="1A2EA2"/>
              </a:solidFill>
            </a:endParaRPr>
          </a:p>
        </p:txBody>
      </p:sp>
      <p:pic>
        <p:nvPicPr>
          <p:cNvPr id="8" name="Picture Placeholder 6">
            <a:extLst>
              <a:ext uri="{FF2B5EF4-FFF2-40B4-BE49-F238E27FC236}">
                <a16:creationId xmlns:a16="http://schemas.microsoft.com/office/drawing/2014/main" id="{E5206D57-46CE-8E16-BEF1-F118A9AA318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762" b="5762"/>
          <a:stretch>
            <a:fillRect/>
          </a:stretch>
        </p:blipFill>
        <p:spPr>
          <a:xfrm>
            <a:off x="1127760" y="1123950"/>
            <a:ext cx="9936480" cy="4610717"/>
          </a:xfrm>
        </p:spPr>
      </p:pic>
      <p:sp>
        <p:nvSpPr>
          <p:cNvPr id="10" name="Content Placeholder 1">
            <a:extLst>
              <a:ext uri="{FF2B5EF4-FFF2-40B4-BE49-F238E27FC236}">
                <a16:creationId xmlns:a16="http://schemas.microsoft.com/office/drawing/2014/main" id="{F89826C3-1F43-AE0A-9A1C-5756BDD7F608}"/>
              </a:ext>
            </a:extLst>
          </p:cNvPr>
          <p:cNvSpPr txBox="1">
            <a:spLocks/>
          </p:cNvSpPr>
          <p:nvPr/>
        </p:nvSpPr>
        <p:spPr>
          <a:xfrm>
            <a:off x="180431" y="5214500"/>
            <a:ext cx="5875083" cy="103909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000" b="1" dirty="0">
                <a:solidFill>
                  <a:srgbClr val="1A2EA2"/>
                </a:solidFill>
              </a:rPr>
              <a:t>“Technology alone is not enough.”</a:t>
            </a:r>
          </a:p>
          <a:p>
            <a:pPr marL="0" indent="0" algn="ctr">
              <a:buFont typeface="Arial" panose="020B0604020202020204" pitchFamily="34" charset="0"/>
              <a:buNone/>
            </a:pPr>
            <a:endParaRPr lang="ar-EG" sz="4000" b="1" dirty="0">
              <a:solidFill>
                <a:srgbClr val="1A2EA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1505C-C20F-56E6-93D9-B28910F4A1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311003-7CCE-FCED-67C0-C43E7967EF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BC37CF-29AF-CA52-75D5-FF9357505672}"/>
              </a:ext>
            </a:extLst>
          </p:cNvPr>
          <p:cNvSpPr txBox="1"/>
          <p:nvPr/>
        </p:nvSpPr>
        <p:spPr>
          <a:xfrm>
            <a:off x="2513150" y="1019069"/>
            <a:ext cx="3902032" cy="521970"/>
          </a:xfrm>
          <a:prstGeom prst="rect">
            <a:avLst/>
          </a:prstGeom>
          <a:noFill/>
        </p:spPr>
        <p:txBody>
          <a:bodyPr wrap="square" rtlCol="0">
            <a:spAutoFit/>
          </a:bodyPr>
          <a:lstStyle/>
          <a:p>
            <a:r>
              <a:rPr lang="en-US" sz="2800" b="1">
                <a:latin typeface="Alexandria" charset="0"/>
                <a:cs typeface="Alexandria" charset="0"/>
              </a:rPr>
              <a:t>TITLE OF SLIDE</a:t>
            </a:r>
          </a:p>
        </p:txBody>
      </p:sp>
      <p:sp>
        <p:nvSpPr>
          <p:cNvPr id="5" name="Rectangle 4">
            <a:extLst>
              <a:ext uri="{FF2B5EF4-FFF2-40B4-BE49-F238E27FC236}">
                <a16:creationId xmlns:a16="http://schemas.microsoft.com/office/drawing/2014/main" id="{FD03D9E5-C3CA-7BA9-A757-30D3C15B9C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CA4AFA6-C6B4-93D0-912B-86F4377D74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89726E-0A9F-7A24-1FC7-8586CE937BFC}"/>
              </a:ext>
            </a:extLst>
          </p:cNvPr>
          <p:cNvSpPr txBox="1"/>
          <p:nvPr/>
        </p:nvSpPr>
        <p:spPr>
          <a:xfrm>
            <a:off x="1633778" y="2043773"/>
            <a:ext cx="9089177" cy="3662541"/>
          </a:xfrm>
          <a:prstGeom prst="rect">
            <a:avLst/>
          </a:prstGeom>
          <a:noFill/>
          <a:ln>
            <a:noFill/>
          </a:ln>
        </p:spPr>
        <p:txBody>
          <a:bodyPr wrap="square" rtlCol="0">
            <a:spAutoFit/>
          </a:bodyPr>
          <a:lstStyle/>
          <a:p>
            <a:pPr algn="ctr"/>
            <a:r>
              <a:rPr lang="en-US" sz="3200" b="0" i="0" dirty="0">
                <a:solidFill>
                  <a:srgbClr val="1A2EA2"/>
                </a:solidFill>
                <a:effectLst/>
              </a:rPr>
              <a:t>Steve Jobs, the co-founder and former CEO of </a:t>
            </a:r>
            <a:r>
              <a:rPr lang="en-US" sz="3200" b="0" i="0" u="none" strike="noStrike" dirty="0">
                <a:solidFill>
                  <a:srgbClr val="1A2EA2"/>
                </a:solidFill>
                <a:effectLst/>
              </a:rPr>
              <a:t>Apple</a:t>
            </a:r>
            <a:r>
              <a:rPr lang="en-US" sz="3200" b="0" i="0" dirty="0">
                <a:solidFill>
                  <a:srgbClr val="1A2EA2"/>
                </a:solidFill>
                <a:effectLst/>
              </a:rPr>
              <a:t>, was known for his strong </a:t>
            </a:r>
            <a:r>
              <a:rPr lang="en-US" sz="3200" b="0" i="0" u="none" strike="noStrike" dirty="0">
                <a:solidFill>
                  <a:srgbClr val="1A2EA2"/>
                </a:solidFill>
                <a:effectLst/>
              </a:rPr>
              <a:t>leadership skills</a:t>
            </a:r>
            <a:r>
              <a:rPr lang="en-US" sz="3200" b="0" i="0" dirty="0">
                <a:solidFill>
                  <a:srgbClr val="1A2EA2"/>
                </a:solidFill>
                <a:effectLst/>
              </a:rPr>
              <a:t>, including his ability to build and lead effective teams. </a:t>
            </a:r>
          </a:p>
          <a:p>
            <a:pPr algn="ctr"/>
            <a:endParaRPr lang="en-US" sz="3200" dirty="0">
              <a:solidFill>
                <a:srgbClr val="050E17"/>
              </a:solidFill>
            </a:endParaRPr>
          </a:p>
          <a:p>
            <a:pPr algn="ctr"/>
            <a:endParaRPr lang="en-US" sz="3200" dirty="0">
              <a:solidFill>
                <a:srgbClr val="050E17"/>
              </a:solidFill>
            </a:endParaRPr>
          </a:p>
          <a:p>
            <a:pPr algn="ctr"/>
            <a:r>
              <a:rPr lang="en-US" sz="2400" b="0" i="0" dirty="0">
                <a:solidFill>
                  <a:srgbClr val="050E17"/>
                </a:solidFill>
                <a:effectLst/>
              </a:rPr>
              <a:t>While Jobs was often the public face of Apple, he relied on the work of a talented team of designers, engineers, and marketers to create some of the company's most successful products.</a:t>
            </a:r>
            <a:endParaRPr lang="en-US" sz="2400" b="1"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2280211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4AEA1-E29E-0C75-D88E-A260180DCC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6193A4-34A1-210D-AE1F-605EB6AE6A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6C8C682-3F9A-FEFF-9400-51F6BBCF445C}"/>
              </a:ext>
            </a:extLst>
          </p:cNvPr>
          <p:cNvSpPr/>
          <p:nvPr/>
        </p:nvSpPr>
        <p:spPr>
          <a:xfrm>
            <a:off x="762000" y="8777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4E9E2D0-96B7-1A04-FB36-65B87CDB4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2C885F3-8EA4-71BE-8E3B-FCE73B455CC2}"/>
              </a:ext>
            </a:extLst>
          </p:cNvPr>
          <p:cNvSpPr txBox="1"/>
          <p:nvPr/>
        </p:nvSpPr>
        <p:spPr>
          <a:xfrm>
            <a:off x="762000" y="1940074"/>
            <a:ext cx="10501256" cy="4154984"/>
          </a:xfrm>
          <a:prstGeom prst="rect">
            <a:avLst/>
          </a:prstGeom>
          <a:noFill/>
          <a:ln>
            <a:noFill/>
          </a:ln>
        </p:spPr>
        <p:txBody>
          <a:bodyPr wrap="square" rtlCol="0">
            <a:spAutoFit/>
          </a:bodyPr>
          <a:lstStyle/>
          <a:p>
            <a:pPr algn="just">
              <a:buFont typeface="+mj-lt"/>
              <a:buAutoNum type="arabicPeriod"/>
            </a:pPr>
            <a:r>
              <a:rPr lang="en-US" sz="2200" b="1" i="0" dirty="0">
                <a:solidFill>
                  <a:srgbClr val="1A2EA2"/>
                </a:solidFill>
                <a:effectLst/>
              </a:rPr>
              <a:t>Clear Communication</a:t>
            </a:r>
            <a:r>
              <a:rPr lang="en-US" sz="2200" b="0" i="0" dirty="0">
                <a:solidFill>
                  <a:srgbClr val="050E17"/>
                </a:solidFill>
                <a:effectLst/>
              </a:rPr>
              <a:t>: Jobs was an excellent storyteller and was able to paint a picture of what he wanted to achieve, which helped his team to understand the direction he wanted to take.</a:t>
            </a:r>
          </a:p>
          <a:p>
            <a:pPr algn="just">
              <a:buFont typeface="+mj-lt"/>
              <a:buAutoNum type="arabicPeriod"/>
            </a:pPr>
            <a:r>
              <a:rPr lang="en-US" sz="2200" b="1" i="0" dirty="0">
                <a:solidFill>
                  <a:srgbClr val="1A2EA2"/>
                </a:solidFill>
                <a:effectLst/>
              </a:rPr>
              <a:t>Attention to Detail</a:t>
            </a:r>
            <a:r>
              <a:rPr lang="en-US" sz="2200" b="0" i="0" dirty="0">
                <a:solidFill>
                  <a:srgbClr val="050E17"/>
                </a:solidFill>
                <a:effectLst/>
              </a:rPr>
              <a:t>: Jobs expected his team members to share his attention to detail and work tirelessly to create products that were not only functional but also aesthetically pleasing.</a:t>
            </a:r>
          </a:p>
          <a:p>
            <a:pPr algn="just">
              <a:buFont typeface="+mj-lt"/>
              <a:buAutoNum type="arabicPeriod"/>
            </a:pPr>
            <a:r>
              <a:rPr lang="en-US" sz="2200" b="1" i="0" dirty="0">
                <a:solidFill>
                  <a:srgbClr val="1A2EA2"/>
                </a:solidFill>
                <a:effectLst/>
              </a:rPr>
              <a:t>Collaboration</a:t>
            </a:r>
            <a:r>
              <a:rPr lang="en-US" sz="2200" b="0" i="0" dirty="0">
                <a:solidFill>
                  <a:srgbClr val="050E17"/>
                </a:solidFill>
                <a:effectLst/>
              </a:rPr>
              <a:t>: Jobs was willing to work closely with his team members and was open to their ideas and feedback.</a:t>
            </a:r>
          </a:p>
          <a:p>
            <a:pPr algn="just">
              <a:buFont typeface="+mj-lt"/>
              <a:buAutoNum type="arabicPeriod"/>
            </a:pPr>
            <a:r>
              <a:rPr lang="en-US" sz="2200" b="1" i="0" dirty="0">
                <a:solidFill>
                  <a:srgbClr val="1A2EA2"/>
                </a:solidFill>
                <a:effectLst/>
              </a:rPr>
              <a:t>Passion</a:t>
            </a:r>
            <a:r>
              <a:rPr lang="en-US" sz="2200" b="0" i="0" dirty="0">
                <a:solidFill>
                  <a:srgbClr val="050E17"/>
                </a:solidFill>
                <a:effectLst/>
              </a:rPr>
              <a:t>: Jobs was able to inspire his team members to share his passion and work tirelessly to achieve their goals.</a:t>
            </a:r>
          </a:p>
          <a:p>
            <a:pPr algn="just">
              <a:buFont typeface="+mj-lt"/>
              <a:buAutoNum type="arabicPeriod"/>
            </a:pPr>
            <a:r>
              <a:rPr lang="en-US" sz="2200" b="1" i="0" dirty="0">
                <a:solidFill>
                  <a:srgbClr val="1A2EA2"/>
                </a:solidFill>
                <a:effectLst/>
              </a:rPr>
              <a:t>Innovation</a:t>
            </a:r>
            <a:r>
              <a:rPr lang="en-US" sz="2200" b="0" i="0" dirty="0">
                <a:solidFill>
                  <a:srgbClr val="050E17"/>
                </a:solidFill>
                <a:effectLst/>
              </a:rPr>
              <a:t>: Jobs was always encouraged his team members to think outside the box, take risks, and create products that were truly groundbreaking.</a:t>
            </a:r>
          </a:p>
        </p:txBody>
      </p:sp>
    </p:spTree>
    <p:extLst>
      <p:ext uri="{BB962C8B-B14F-4D97-AF65-F5344CB8AC3E}">
        <p14:creationId xmlns:p14="http://schemas.microsoft.com/office/powerpoint/2010/main" val="17741278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B0CB2-7654-BF3E-F2A5-4CD252FC0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78561-8347-2526-0696-E4DBF3A1ED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F8688A9-F4FC-4EB7-457B-ABA0E697E831}"/>
              </a:ext>
            </a:extLst>
          </p:cNvPr>
          <p:cNvSpPr/>
          <p:nvPr/>
        </p:nvSpPr>
        <p:spPr>
          <a:xfrm>
            <a:off x="762000" y="8777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99672452-6B15-3890-EF5C-F7D268A2A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614485D-7346-9B2B-AA90-65567E9FFEB9}"/>
              </a:ext>
            </a:extLst>
          </p:cNvPr>
          <p:cNvSpPr txBox="1"/>
          <p:nvPr/>
        </p:nvSpPr>
        <p:spPr>
          <a:xfrm>
            <a:off x="762000" y="2574776"/>
            <a:ext cx="10501256" cy="2246769"/>
          </a:xfrm>
          <a:prstGeom prst="rect">
            <a:avLst/>
          </a:prstGeom>
          <a:noFill/>
          <a:ln>
            <a:noFill/>
          </a:ln>
        </p:spPr>
        <p:txBody>
          <a:bodyPr wrap="square" rtlCol="0">
            <a:spAutoFit/>
          </a:bodyPr>
          <a:lstStyle/>
          <a:p>
            <a:pPr algn="ctr"/>
            <a:r>
              <a:rPr lang="en-US" sz="2800" b="0" i="0" dirty="0">
                <a:solidFill>
                  <a:srgbClr val="050E17"/>
                </a:solidFill>
                <a:effectLst/>
              </a:rPr>
              <a:t>Jobs' ability to build and lead effective teams was a key factor in Apple's success. He recognized the importance of clear communication, attention to detail, collaboration, passion, and innovation, and was able to inspire his team members to work together towards a common goal.</a:t>
            </a:r>
            <a:endParaRPr lang="en-US" sz="2800" b="1" dirty="0">
              <a:solidFill>
                <a:srgbClr val="2D3956"/>
              </a:solidFill>
              <a:cs typeface="Tajawal ExtraBold" panose="00000800000000000000" pitchFamily="2" charset="-78"/>
            </a:endParaRPr>
          </a:p>
        </p:txBody>
      </p:sp>
    </p:spTree>
    <p:extLst>
      <p:ext uri="{BB962C8B-B14F-4D97-AF65-F5344CB8AC3E}">
        <p14:creationId xmlns:p14="http://schemas.microsoft.com/office/powerpoint/2010/main" val="747550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29679-3277-52C3-3400-8FAE621DD1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16D4E1-9266-81B6-30A3-F01095820E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F1BEFC6-EA7A-9181-F9B2-6577E80628D2}"/>
              </a:ext>
            </a:extLst>
          </p:cNvPr>
          <p:cNvSpPr/>
          <p:nvPr/>
        </p:nvSpPr>
        <p:spPr>
          <a:xfrm>
            <a:off x="762000" y="8777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C038FD8-61C5-59F7-1F4B-83B0997FD1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77515D9-FC1D-BDB1-8C56-815B0105D0CA}"/>
              </a:ext>
            </a:extLst>
          </p:cNvPr>
          <p:cNvSpPr txBox="1"/>
          <p:nvPr/>
        </p:nvSpPr>
        <p:spPr>
          <a:xfrm>
            <a:off x="773012" y="2141625"/>
            <a:ext cx="10501256" cy="3816429"/>
          </a:xfrm>
          <a:prstGeom prst="rect">
            <a:avLst/>
          </a:prstGeom>
          <a:noFill/>
          <a:ln>
            <a:noFill/>
          </a:ln>
        </p:spPr>
        <p:txBody>
          <a:bodyPr wrap="square" rtlCol="0">
            <a:spAutoFit/>
          </a:bodyPr>
          <a:lstStyle/>
          <a:p>
            <a:pPr marL="342900" indent="-342900" algn="l" rtl="0">
              <a:buFont typeface="Arial" panose="020B0604020202020204" pitchFamily="34" charset="0"/>
              <a:buChar char="•"/>
            </a:pPr>
            <a:r>
              <a:rPr lang="en-US" sz="2200" dirty="0"/>
              <a:t>In 2000, he relocated the company to an abandoned Del Monte canning factory. The original plan called for three buildings, with separate offices for computer scientists, animators, and the Pixar executives.</a:t>
            </a:r>
          </a:p>
          <a:p>
            <a:pPr marL="342900" indent="-342900" algn="l" rtl="0">
              <a:buFont typeface="Arial" panose="020B0604020202020204" pitchFamily="34" charset="0"/>
              <a:buChar char="•"/>
            </a:pPr>
            <a:r>
              <a:rPr lang="en-US" sz="2200" dirty="0"/>
              <a:t>Instead of three buildings, there was going to be a single vast space, with an atrium at its center.</a:t>
            </a:r>
          </a:p>
          <a:p>
            <a:pPr marL="342900" indent="-342900" algn="l" rtl="0">
              <a:buFont typeface="Arial" panose="020B0604020202020204" pitchFamily="34" charset="0"/>
              <a:buChar char="•"/>
            </a:pPr>
            <a:r>
              <a:rPr lang="en-US" sz="2200" dirty="0"/>
              <a:t>But for Jobs, it was not just about creating a space: he needed to make people go there. The primary challenge for Pixar, as he saw it, was getting its different cultures to work together and collaborate.</a:t>
            </a:r>
          </a:p>
          <a:p>
            <a:pPr marL="342900" indent="-342900" algn="l" rtl="0">
              <a:buFont typeface="Arial" panose="020B0604020202020204" pitchFamily="34" charset="0"/>
              <a:buChar char="•"/>
            </a:pPr>
            <a:r>
              <a:rPr lang="en-US" sz="2200" dirty="0"/>
              <a:t>Jobs saw separated offices as a design problem.</a:t>
            </a:r>
          </a:p>
          <a:p>
            <a:pPr marL="342900" indent="-342900" algn="l" rtl="0">
              <a:buFont typeface="Arial" panose="020B0604020202020204" pitchFamily="34" charset="0"/>
              <a:buChar char="•"/>
            </a:pPr>
            <a:r>
              <a:rPr lang="en-US" sz="2200" dirty="0"/>
              <a:t>Steve realized that when people run into each other when they make eye contact, things happen.”</a:t>
            </a:r>
            <a:endParaRPr lang="ar-EG" sz="2200" dirty="0"/>
          </a:p>
        </p:txBody>
      </p:sp>
    </p:spTree>
    <p:extLst>
      <p:ext uri="{BB962C8B-B14F-4D97-AF65-F5344CB8AC3E}">
        <p14:creationId xmlns:p14="http://schemas.microsoft.com/office/powerpoint/2010/main" val="2381155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78946" y="1844591"/>
            <a:ext cx="973567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4">
            <a:extLst>
              <a:ext uri="{FF2B5EF4-FFF2-40B4-BE49-F238E27FC236}">
                <a16:creationId xmlns:a16="http://schemas.microsoft.com/office/drawing/2014/main" id="{0DFBB3BF-FA8B-25C6-F0D0-53EFB78840DB}"/>
              </a:ext>
            </a:extLst>
          </p:cNvPr>
          <p:cNvGraphicFramePr>
            <a:graphicFrameLocks/>
          </p:cNvGraphicFramePr>
          <p:nvPr>
            <p:extLst>
              <p:ext uri="{D42A27DB-BD31-4B8C-83A1-F6EECF244321}">
                <p14:modId xmlns:p14="http://schemas.microsoft.com/office/powerpoint/2010/main" val="2110528342"/>
              </p:ext>
            </p:extLst>
          </p:nvPr>
        </p:nvGraphicFramePr>
        <p:xfrm>
          <a:off x="1181062" y="2000814"/>
          <a:ext cx="9264613" cy="39751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6">
            <a:extLst>
              <a:ext uri="{FF2B5EF4-FFF2-40B4-BE49-F238E27FC236}">
                <a16:creationId xmlns:a16="http://schemas.microsoft.com/office/drawing/2014/main" id="{D3BA04B3-997C-421D-3F60-69F02A4B313A}"/>
              </a:ext>
            </a:extLst>
          </p:cNvPr>
          <p:cNvSpPr txBox="1">
            <a:spLocks/>
          </p:cNvSpPr>
          <p:nvPr/>
        </p:nvSpPr>
        <p:spPr>
          <a:xfrm>
            <a:off x="180431" y="1141320"/>
            <a:ext cx="5438668" cy="480131"/>
          </a:xfrm>
          <a:prstGeom prst="rect">
            <a:avLst/>
          </a:prstGeom>
        </p:spPr>
        <p:txBody>
          <a:bodyPr wrap="non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EG" b="1"/>
              <a:t>Some lessons about Great Groups:</a:t>
            </a:r>
            <a:endParaRPr lang="en-US" altLang="ar-EG" b="1"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DD602F8-11F7-409E-84EF-BF6A6C2A3015}"/>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3309</Words>
  <Application>Microsoft Office PowerPoint</Application>
  <PresentationFormat>Widescreen</PresentationFormat>
  <Paragraphs>306</Paragraphs>
  <Slides>57</Slides>
  <Notes>7</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57</vt:i4>
      </vt:variant>
    </vt:vector>
  </HeadingPairs>
  <TitlesOfParts>
    <vt:vector size="75" baseType="lpstr">
      <vt:lpstr>ＭＳ Ｐゴシック</vt:lpstr>
      <vt:lpstr>Alexandria</vt:lpstr>
      <vt:lpstr>-apple-system</vt:lpstr>
      <vt:lpstr>Arial</vt:lpstr>
      <vt:lpstr>Calibri</vt:lpstr>
      <vt:lpstr>Calibri Light</vt:lpstr>
      <vt:lpstr>Comic Sans MS</vt:lpstr>
      <vt:lpstr>Google Sans</vt:lpstr>
      <vt:lpstr>Impact</vt:lpstr>
      <vt:lpstr>Open Sans</vt:lpstr>
      <vt:lpstr>Roboto</vt:lpstr>
      <vt:lpstr>Roboto Light</vt:lpstr>
      <vt:lpstr>Tajawal ExtraBold</vt:lpstr>
      <vt:lpstr>Tajawal Medium</vt:lpstr>
      <vt:lpstr>Times New Roman</vt:lpstr>
      <vt:lpstr>var(--artdeco-reset-typography-font-family-sans)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58</cp:revision>
  <dcterms:created xsi:type="dcterms:W3CDTF">2023-04-29T09:08:00Z</dcterms:created>
  <dcterms:modified xsi:type="dcterms:W3CDTF">2025-01-16T14:27:26Z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