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E66E-9557-81CE-9FDF-E235FB07FE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2FA0C9-D0F2-A058-9014-B322921D6C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B136AE-3E9D-6CF2-64CB-81C873937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790AB-3A8B-3366-B13A-AC61E0385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1710A-1523-7101-2A2B-F2FF5EC1D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473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6FFE0-FE35-7CDA-500E-49E2A736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7CAFD-22FB-F4D8-4DCA-CF81CE81A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00470-D198-6874-19D8-52BFBC03D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C45D14-CA45-A28C-1670-442DFA281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ECD3B-AF12-4B22-A458-052E1C704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890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61457-016E-8649-7A36-6C0FA1204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C1759F-AB99-81C6-CF39-07C71B91D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6285E-E115-F847-9076-9D9A7847A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3A6BD-EEBA-30A9-C26E-05EE1C4DB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67B346-4FE7-B8FE-97E7-B40560E23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533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4F9E2-CDF8-8B7D-660A-709A712F9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3AACB-1E3E-1B46-83D3-216582A7AE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B060F2-3087-452A-AB0E-3561BACC66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DE641B-8DB9-AA83-A473-66024129C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AEA535-88DA-A84F-7466-3E5007351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B2095A-E52C-8902-E34C-2952B26BF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252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BEC07-4514-C029-741B-8D338D86B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1060CA-8707-02A6-3195-1D43093590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7343B1-9069-4F1B-02FB-E6A745EBE0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2625DC-1EBC-68F3-34D8-6779AE3ED3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88E08F-9D01-97EC-09E3-F235329E41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09C935-7BE5-04AD-A2D4-98C4FEC70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13C376-A0AC-9A17-0954-732CE354F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D4F3E9-9501-4B14-15AE-9113A11CF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470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45C05-3597-658E-1E92-039E244C9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1FE117-DD2F-75F6-8640-241E64127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8F4A12-48FC-80EB-16D9-7925082C8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8CC83C-B44C-2A92-0203-9866A7725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810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F1955C-BC50-C212-B177-9C3EC62D5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D2B47F-AAC5-8AB3-AC11-730D0BA44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54F849-5C90-6D7F-F4C1-BEFA5235B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193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17FA4-A2C2-E247-3A2A-724A8C492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9FA86-6C67-2B41-28EE-E00936A427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6236F8-3C7B-3DCC-E7D5-F1C7E216F0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635C41-7CEB-ACE9-7785-41F6E58CA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8AFA75-2EC4-CB86-EA1A-B53DAA3B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FAF57-1642-8302-E604-55F09CE2C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04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4C64F-4397-BBD1-4C54-B9AFF822A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7E3030-8C26-59B9-BBBA-C90296206F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6B6A0F-4DFB-157C-B75B-7C3FA43F0F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C69446-AE78-FE5F-ACF7-79E4436AB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24A791-3F75-CA8A-D0A5-F1D5564B3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017527-87C4-3AA6-56F6-5509A3815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214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B716D-A905-A303-345C-8181FD6D6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863187-0377-CC78-C1E8-024826E44C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583BB0-BB0D-80E0-1877-CF3000FC7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85D792-FBE3-2559-518C-68ECF545F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4CD6C-E728-2EDC-F05E-DC2AA9BEF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635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911997-CE91-7D6A-9AA1-784D2FD010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CC2220-B7AC-D043-F6A3-6EEE7F50C2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28154-AC27-B71E-BA0C-53CE7E759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69679-44CF-7463-5C62-A71AE064F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C38E0-66A6-D3F4-7A4D-6DDBBB397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483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D2A5E5-551C-8218-8B84-63AEDD392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DAB970-D8E2-44B2-1D17-D3CE73CE9D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0B8B06-B91B-DD1B-11DB-D4EEDE0403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D3BAD1-36A1-4B67-8C78-B9C7D5227B1C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58D151-7528-2457-63A1-92BC8558E4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C5F687-8E78-1CDA-449A-0CE8391ABD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5E621D-3192-4FE1-B238-EBED29320B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1832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2AE0C86-1C96-BF88-6AD1-B796AA6AE9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36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71C9AFE-A5CF-A232-A181-817808F963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80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9A89C74B-3C1D-9BE5-4683-B988F1909D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52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B95051E-6E23-5134-24D6-6C52F0E1C9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1483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6C6E970-EE9A-DEEB-3610-ECC1F9FEB5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731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D8B885DE-0B5A-013B-0162-91C07C2C95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736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0D965809-4C56-2AA4-2E0C-1EEFB38095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812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48A0CD95-695A-E6B8-9848-6CBFCEB66E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578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9E975B6A-E73A-1828-1004-51A73DA6F7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963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DB92150D-BBE2-9998-57F8-7E259D2D56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003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DC986B6-82CB-E80F-6F2B-EC5A275C94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24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B60C0C6B-482C-380F-46A8-2DAC374838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3177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369BAFD2-91AD-1020-68AE-2009EE54FB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317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1012B40-9C37-4F4C-93C8-29A1F3C238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148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95FE7169-9C96-8BDB-ECD5-8624A427EC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7463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5FC30BC-1F07-FB6F-1372-0D89A5273A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65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1AFC2575-CDA8-7ED8-BEC2-08AC11D37D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7277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7935FE1A-4F6F-63B6-5B46-C6CE99E3DC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408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B75C1FB-52EB-9601-4DB7-18E534ADB8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91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47BBE4F7-720A-9E19-45C5-099D4E533E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1863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C3923DFA-2DD5-657E-8D29-0319B9CE7C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7435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0A0BCF0-32E3-8CA7-47AD-E505CD373F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2892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5335BA0D-1B96-716F-C413-1D145E9D9F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152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BDAE1D1-1B21-73E8-7A3B-B4CA16F34C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461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82EB6475-6D9C-BBC8-00B9-FE0105B8DE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74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BA20E906-3C7E-A58F-B2B9-D059A53A38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6896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D075BEDC-4700-AF5E-8D4F-08BACA273B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900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078646B-9722-7406-73DB-3814B39997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804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F7237107-9BC5-2086-6DC9-ABBE956BA6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936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908005CE-3578-CA57-069A-7B63DF421D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5502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BC93EDC2-16FF-38C9-1151-1D91629A0E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3244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F9A4AFAC-0D0B-3938-632E-97690C1E8A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3455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EFA8D814-8735-67BF-CD90-BEF95185C0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6513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9878D98F-30A6-8EB7-B0D2-18B867F686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8319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A4A8C870-7AB2-28FC-3317-A0D356ECAE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076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18201A99-A45E-1FBA-70D7-C383B75937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29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35D4FE43-0415-93F5-260A-0866D198CC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1039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1366EBF9-5EF2-8E6A-36F0-F6507DDFB6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9025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C995B65B-9ECD-D037-0DFD-C1CA0AC5DA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6995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A76541C9-FE94-3481-5DD2-614F312885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214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9739275A-E773-8E17-FDC2-C3FDD271F8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5902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044ED70C-7776-8CEE-5D01-7CEBE2E0E3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8624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6FB9F175-2209-25AF-875B-E005711AD6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8554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B06A66CA-1920-BE56-F312-FE94464ECE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5312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DAEA785E-2830-AED4-3FC0-1047B1BA43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7830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2E936088-891C-A4D5-938B-ACEF721823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2092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9A084C46-29E7-3501-072D-A34B859DDC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904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2026-01-25T22:21:02Z</dcterms:created>
  <dcterms:modified xsi:type="dcterms:W3CDTF">2026-01-25T22:21:29Z</dcterms:modified>
</cp:coreProperties>
</file>