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303" r:id="rId3"/>
    <p:sldId id="571" r:id="rId4"/>
    <p:sldId id="555" r:id="rId5"/>
    <p:sldId id="276" r:id="rId6"/>
    <p:sldId id="256" r:id="rId7"/>
    <p:sldId id="481" r:id="rId8"/>
    <p:sldId id="482" r:id="rId9"/>
    <p:sldId id="483" r:id="rId10"/>
    <p:sldId id="557" r:id="rId11"/>
    <p:sldId id="485" r:id="rId12"/>
    <p:sldId id="576" r:id="rId13"/>
    <p:sldId id="486" r:id="rId14"/>
    <p:sldId id="487" r:id="rId15"/>
    <p:sldId id="488" r:id="rId16"/>
    <p:sldId id="489" r:id="rId17"/>
    <p:sldId id="592" r:id="rId18"/>
    <p:sldId id="595" r:id="rId19"/>
    <p:sldId id="585" r:id="rId20"/>
    <p:sldId id="590" r:id="rId21"/>
    <p:sldId id="515" r:id="rId22"/>
    <p:sldId id="490" r:id="rId23"/>
    <p:sldId id="593" r:id="rId24"/>
    <p:sldId id="594" r:id="rId25"/>
    <p:sldId id="577" r:id="rId26"/>
    <p:sldId id="516" r:id="rId27"/>
    <p:sldId id="572" r:id="rId28"/>
    <p:sldId id="579" r:id="rId29"/>
    <p:sldId id="573" r:id="rId30"/>
    <p:sldId id="574" r:id="rId31"/>
    <p:sldId id="581" r:id="rId32"/>
    <p:sldId id="580" r:id="rId33"/>
    <p:sldId id="492" r:id="rId34"/>
    <p:sldId id="493" r:id="rId35"/>
    <p:sldId id="584" r:id="rId36"/>
    <p:sldId id="588" r:id="rId37"/>
    <p:sldId id="583" r:id="rId38"/>
    <p:sldId id="597" r:id="rId39"/>
    <p:sldId id="494" r:id="rId40"/>
    <p:sldId id="495" r:id="rId41"/>
    <p:sldId id="496" r:id="rId42"/>
    <p:sldId id="498" r:id="rId43"/>
    <p:sldId id="558" r:id="rId44"/>
    <p:sldId id="559" r:id="rId45"/>
    <p:sldId id="575" r:id="rId46"/>
    <p:sldId id="560" r:id="rId47"/>
    <p:sldId id="562" r:id="rId48"/>
    <p:sldId id="563" r:id="rId49"/>
    <p:sldId id="564"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555"/>
            <p14:sldId id="276"/>
            <p14:sldId id="256"/>
            <p14:sldId id="481"/>
            <p14:sldId id="482"/>
            <p14:sldId id="483"/>
            <p14:sldId id="557"/>
            <p14:sldId id="485"/>
            <p14:sldId id="576"/>
            <p14:sldId id="486"/>
            <p14:sldId id="487"/>
            <p14:sldId id="488"/>
            <p14:sldId id="489"/>
            <p14:sldId id="592"/>
            <p14:sldId id="595"/>
            <p14:sldId id="585"/>
            <p14:sldId id="590"/>
            <p14:sldId id="515"/>
            <p14:sldId id="490"/>
            <p14:sldId id="593"/>
            <p14:sldId id="594"/>
            <p14:sldId id="577"/>
            <p14:sldId id="516"/>
            <p14:sldId id="572"/>
            <p14:sldId id="579"/>
            <p14:sldId id="573"/>
            <p14:sldId id="574"/>
            <p14:sldId id="581"/>
            <p14:sldId id="580"/>
            <p14:sldId id="492"/>
            <p14:sldId id="493"/>
            <p14:sldId id="584"/>
            <p14:sldId id="588"/>
            <p14:sldId id="583"/>
            <p14:sldId id="597"/>
            <p14:sldId id="494"/>
            <p14:sldId id="495"/>
            <p14:sldId id="496"/>
            <p14:sldId id="498"/>
            <p14:sldId id="558"/>
            <p14:sldId id="559"/>
            <p14:sldId id="575"/>
            <p14:sldId id="560"/>
            <p14:sldId id="562"/>
            <p14:sldId id="563"/>
            <p14:sldId id="56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3DF5CF-9FCE-42AC-B0B6-8E381240CE59}" v="147" dt="2024-03-22T20:05:22.0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6/11/relationships/changesInfo" Target="changesInfos/changesInfo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C23DF5CF-9FCE-42AC-B0B6-8E381240CE59}"/>
    <pc:docChg chg="undo custSel addSld delSld modSld sldOrd modSection">
      <pc:chgData name="Sami Alzahrani" userId="6fb275e0-9327-47cc-a722-26d507892652" providerId="ADAL" clId="{C23DF5CF-9FCE-42AC-B0B6-8E381240CE59}" dt="2024-03-22T20:05:21.998" v="703" actId="1076"/>
      <pc:docMkLst>
        <pc:docMk/>
      </pc:docMkLst>
      <pc:sldChg chg="modSp mod">
        <pc:chgData name="Sami Alzahrani" userId="6fb275e0-9327-47cc-a722-26d507892652" providerId="ADAL" clId="{C23DF5CF-9FCE-42AC-B0B6-8E381240CE59}" dt="2024-03-22T19:09:57.553" v="34" actId="1076"/>
        <pc:sldMkLst>
          <pc:docMk/>
          <pc:sldMk cId="979261729" sldId="276"/>
        </pc:sldMkLst>
        <pc:spChg chg="mod">
          <ac:chgData name="Sami Alzahrani" userId="6fb275e0-9327-47cc-a722-26d507892652" providerId="ADAL" clId="{C23DF5CF-9FCE-42AC-B0B6-8E381240CE59}" dt="2024-03-22T19:09:57.553" v="34" actId="1076"/>
          <ac:spMkLst>
            <pc:docMk/>
            <pc:sldMk cId="979261729" sldId="276"/>
            <ac:spMk id="25" creationId="{2BC869EB-5623-4AA1-9123-4AF9DF916049}"/>
          </ac:spMkLst>
        </pc:spChg>
        <pc:spChg chg="mod">
          <ac:chgData name="Sami Alzahrani" userId="6fb275e0-9327-47cc-a722-26d507892652" providerId="ADAL" clId="{C23DF5CF-9FCE-42AC-B0B6-8E381240CE59}" dt="2024-03-22T19:09:57.287" v="33" actId="1076"/>
          <ac:spMkLst>
            <pc:docMk/>
            <pc:sldMk cId="979261729" sldId="276"/>
            <ac:spMk id="48" creationId="{050976E4-0CF2-BA00-34CA-2F9419409B9E}"/>
          </ac:spMkLst>
        </pc:spChg>
      </pc:sldChg>
      <pc:sldChg chg="modSp mod">
        <pc:chgData name="Sami Alzahrani" userId="6fb275e0-9327-47cc-a722-26d507892652" providerId="ADAL" clId="{C23DF5CF-9FCE-42AC-B0B6-8E381240CE59}" dt="2024-03-22T19:09:21.011" v="27"/>
        <pc:sldMkLst>
          <pc:docMk/>
          <pc:sldMk cId="701632073" sldId="303"/>
        </pc:sldMkLst>
        <pc:spChg chg="mod">
          <ac:chgData name="Sami Alzahrani" userId="6fb275e0-9327-47cc-a722-26d507892652" providerId="ADAL" clId="{C23DF5CF-9FCE-42AC-B0B6-8E381240CE59}" dt="2024-03-22T19:09:21.011" v="27"/>
          <ac:spMkLst>
            <pc:docMk/>
            <pc:sldMk cId="701632073" sldId="303"/>
            <ac:spMk id="9" creationId="{25760A6C-566F-B7E3-1EEE-CB29F0CF0113}"/>
          </ac:spMkLst>
        </pc:spChg>
        <pc:spChg chg="mod">
          <ac:chgData name="Sami Alzahrani" userId="6fb275e0-9327-47cc-a722-26d507892652" providerId="ADAL" clId="{C23DF5CF-9FCE-42AC-B0B6-8E381240CE59}" dt="2024-03-22T19:09:11.233" v="26"/>
          <ac:spMkLst>
            <pc:docMk/>
            <pc:sldMk cId="701632073" sldId="303"/>
            <ac:spMk id="11" creationId="{781F72BC-06B8-4FB5-F2D5-D8EA1BFF812E}"/>
          </ac:spMkLst>
        </pc:spChg>
      </pc:sldChg>
      <pc:sldChg chg="modSp mod">
        <pc:chgData name="Sami Alzahrani" userId="6fb275e0-9327-47cc-a722-26d507892652" providerId="ADAL" clId="{C23DF5CF-9FCE-42AC-B0B6-8E381240CE59}" dt="2024-03-22T19:08:57.892" v="25" actId="20577"/>
        <pc:sldMkLst>
          <pc:docMk/>
          <pc:sldMk cId="3774984797" sldId="480"/>
        </pc:sldMkLst>
        <pc:spChg chg="mod">
          <ac:chgData name="Sami Alzahrani" userId="6fb275e0-9327-47cc-a722-26d507892652" providerId="ADAL" clId="{C23DF5CF-9FCE-42AC-B0B6-8E381240CE59}" dt="2024-03-22T19:08:09.075" v="5" actId="20577"/>
          <ac:spMkLst>
            <pc:docMk/>
            <pc:sldMk cId="3774984797" sldId="480"/>
            <ac:spMk id="30" creationId="{1BBD67B8-DB49-942C-018D-7F74C671F260}"/>
          </ac:spMkLst>
        </pc:spChg>
        <pc:spChg chg="mod">
          <ac:chgData name="Sami Alzahrani" userId="6fb275e0-9327-47cc-a722-26d507892652" providerId="ADAL" clId="{C23DF5CF-9FCE-42AC-B0B6-8E381240CE59}" dt="2024-03-22T19:08:52.752" v="24" actId="20577"/>
          <ac:spMkLst>
            <pc:docMk/>
            <pc:sldMk cId="3774984797" sldId="480"/>
            <ac:spMk id="31" creationId="{16E4CC76-2D0D-6204-3FBC-B0856D8E8836}"/>
          </ac:spMkLst>
        </pc:spChg>
        <pc:spChg chg="mod">
          <ac:chgData name="Sami Alzahrani" userId="6fb275e0-9327-47cc-a722-26d507892652" providerId="ADAL" clId="{C23DF5CF-9FCE-42AC-B0B6-8E381240CE59}" dt="2024-03-22T19:08:57.892" v="25" actId="20577"/>
          <ac:spMkLst>
            <pc:docMk/>
            <pc:sldMk cId="3774984797" sldId="480"/>
            <ac:spMk id="46" creationId="{FA59789B-D841-DB76-25B9-1348B202C2B5}"/>
          </ac:spMkLst>
        </pc:spChg>
      </pc:sldChg>
      <pc:sldChg chg="modSp mod">
        <pc:chgData name="Sami Alzahrani" userId="6fb275e0-9327-47cc-a722-26d507892652" providerId="ADAL" clId="{C23DF5CF-9FCE-42AC-B0B6-8E381240CE59}" dt="2024-03-22T19:10:26.797" v="43" actId="20577"/>
        <pc:sldMkLst>
          <pc:docMk/>
          <pc:sldMk cId="2065869130" sldId="481"/>
        </pc:sldMkLst>
        <pc:spChg chg="mod">
          <ac:chgData name="Sami Alzahrani" userId="6fb275e0-9327-47cc-a722-26d507892652" providerId="ADAL" clId="{C23DF5CF-9FCE-42AC-B0B6-8E381240CE59}" dt="2024-03-22T19:10:26.797" v="43" actId="20577"/>
          <ac:spMkLst>
            <pc:docMk/>
            <pc:sldMk cId="2065869130" sldId="481"/>
            <ac:spMk id="6" creationId="{240D0A42-E3BA-3A9C-5010-53C2591432CC}"/>
          </ac:spMkLst>
        </pc:spChg>
      </pc:sldChg>
      <pc:sldChg chg="modSp mod">
        <pc:chgData name="Sami Alzahrani" userId="6fb275e0-9327-47cc-a722-26d507892652" providerId="ADAL" clId="{C23DF5CF-9FCE-42AC-B0B6-8E381240CE59}" dt="2024-03-22T19:10:40.904" v="48" actId="1076"/>
        <pc:sldMkLst>
          <pc:docMk/>
          <pc:sldMk cId="2660718682" sldId="482"/>
        </pc:sldMkLst>
        <pc:spChg chg="mod">
          <ac:chgData name="Sami Alzahrani" userId="6fb275e0-9327-47cc-a722-26d507892652" providerId="ADAL" clId="{C23DF5CF-9FCE-42AC-B0B6-8E381240CE59}" dt="2024-03-22T19:10:40.904" v="48" actId="1076"/>
          <ac:spMkLst>
            <pc:docMk/>
            <pc:sldMk cId="2660718682" sldId="482"/>
            <ac:spMk id="4" creationId="{8619BCB1-1C2B-58A6-7612-CEABAC8E57C9}"/>
          </ac:spMkLst>
        </pc:spChg>
        <pc:spChg chg="mod">
          <ac:chgData name="Sami Alzahrani" userId="6fb275e0-9327-47cc-a722-26d507892652" providerId="ADAL" clId="{C23DF5CF-9FCE-42AC-B0B6-8E381240CE59}" dt="2024-03-22T19:10:37.326" v="47" actId="1076"/>
          <ac:spMkLst>
            <pc:docMk/>
            <pc:sldMk cId="2660718682" sldId="482"/>
            <ac:spMk id="25" creationId="{FE1BA4EE-2B88-B99F-6A81-884E42CCA968}"/>
          </ac:spMkLst>
        </pc:spChg>
      </pc:sldChg>
      <pc:sldChg chg="modSp mod">
        <pc:chgData name="Sami Alzahrani" userId="6fb275e0-9327-47cc-a722-26d507892652" providerId="ADAL" clId="{C23DF5CF-9FCE-42AC-B0B6-8E381240CE59}" dt="2024-03-22T19:47:26.125" v="226" actId="14100"/>
        <pc:sldMkLst>
          <pc:docMk/>
          <pc:sldMk cId="3247297740" sldId="483"/>
        </pc:sldMkLst>
        <pc:spChg chg="mod">
          <ac:chgData name="Sami Alzahrani" userId="6fb275e0-9327-47cc-a722-26d507892652" providerId="ADAL" clId="{C23DF5CF-9FCE-42AC-B0B6-8E381240CE59}" dt="2024-03-22T19:47:26.125" v="226" actId="14100"/>
          <ac:spMkLst>
            <pc:docMk/>
            <pc:sldMk cId="3247297740" sldId="483"/>
            <ac:spMk id="6" creationId="{EF740E12-67B3-08D9-E617-4C617C8F6027}"/>
          </ac:spMkLst>
        </pc:spChg>
      </pc:sldChg>
      <pc:sldChg chg="modSp mod">
        <pc:chgData name="Sami Alzahrani" userId="6fb275e0-9327-47cc-a722-26d507892652" providerId="ADAL" clId="{C23DF5CF-9FCE-42AC-B0B6-8E381240CE59}" dt="2024-03-22T19:11:17.194" v="56" actId="14100"/>
        <pc:sldMkLst>
          <pc:docMk/>
          <pc:sldMk cId="3617602608" sldId="485"/>
        </pc:sldMkLst>
        <pc:spChg chg="mod">
          <ac:chgData name="Sami Alzahrani" userId="6fb275e0-9327-47cc-a722-26d507892652" providerId="ADAL" clId="{C23DF5CF-9FCE-42AC-B0B6-8E381240CE59}" dt="2024-03-22T19:11:17.194" v="56" actId="14100"/>
          <ac:spMkLst>
            <pc:docMk/>
            <pc:sldMk cId="3617602608" sldId="485"/>
            <ac:spMk id="4" creationId="{BFDD4A98-73DF-8C19-E4A6-B6B783B8C6AD}"/>
          </ac:spMkLst>
        </pc:spChg>
        <pc:spChg chg="mod">
          <ac:chgData name="Sami Alzahrani" userId="6fb275e0-9327-47cc-a722-26d507892652" providerId="ADAL" clId="{C23DF5CF-9FCE-42AC-B0B6-8E381240CE59}" dt="2024-03-22T19:11:10.226" v="54" actId="1076"/>
          <ac:spMkLst>
            <pc:docMk/>
            <pc:sldMk cId="3617602608" sldId="485"/>
            <ac:spMk id="25" creationId="{FE1BA4EE-2B88-B99F-6A81-884E42CCA968}"/>
          </ac:spMkLst>
        </pc:spChg>
      </pc:sldChg>
      <pc:sldChg chg="modSp mod">
        <pc:chgData name="Sami Alzahrani" userId="6fb275e0-9327-47cc-a722-26d507892652" providerId="ADAL" clId="{C23DF5CF-9FCE-42AC-B0B6-8E381240CE59}" dt="2024-03-22T19:11:36.550" v="61" actId="1076"/>
        <pc:sldMkLst>
          <pc:docMk/>
          <pc:sldMk cId="3013509947" sldId="487"/>
        </pc:sldMkLst>
        <pc:spChg chg="mod">
          <ac:chgData name="Sami Alzahrani" userId="6fb275e0-9327-47cc-a722-26d507892652" providerId="ADAL" clId="{C23DF5CF-9FCE-42AC-B0B6-8E381240CE59}" dt="2024-03-22T19:11:36.550" v="61" actId="1076"/>
          <ac:spMkLst>
            <pc:docMk/>
            <pc:sldMk cId="3013509947" sldId="487"/>
            <ac:spMk id="6" creationId="{5753C44B-5500-C465-EEF1-0F2066FFA9A6}"/>
          </ac:spMkLst>
        </pc:spChg>
      </pc:sldChg>
      <pc:sldChg chg="modSp mod">
        <pc:chgData name="Sami Alzahrani" userId="6fb275e0-9327-47cc-a722-26d507892652" providerId="ADAL" clId="{C23DF5CF-9FCE-42AC-B0B6-8E381240CE59}" dt="2024-03-22T19:11:45.455" v="63" actId="1076"/>
        <pc:sldMkLst>
          <pc:docMk/>
          <pc:sldMk cId="3177874480" sldId="488"/>
        </pc:sldMkLst>
        <pc:spChg chg="mod">
          <ac:chgData name="Sami Alzahrani" userId="6fb275e0-9327-47cc-a722-26d507892652" providerId="ADAL" clId="{C23DF5CF-9FCE-42AC-B0B6-8E381240CE59}" dt="2024-03-22T19:11:45.455" v="63" actId="1076"/>
          <ac:spMkLst>
            <pc:docMk/>
            <pc:sldMk cId="3177874480" sldId="488"/>
            <ac:spMk id="6" creationId="{5753C44B-5500-C465-EEF1-0F2066FFA9A6}"/>
          </ac:spMkLst>
        </pc:spChg>
      </pc:sldChg>
      <pc:sldChg chg="modSp mod">
        <pc:chgData name="Sami Alzahrani" userId="6fb275e0-9327-47cc-a722-26d507892652" providerId="ADAL" clId="{C23DF5CF-9FCE-42AC-B0B6-8E381240CE59}" dt="2024-03-22T19:11:55" v="65" actId="1076"/>
        <pc:sldMkLst>
          <pc:docMk/>
          <pc:sldMk cId="4188300088" sldId="489"/>
        </pc:sldMkLst>
        <pc:spChg chg="mod">
          <ac:chgData name="Sami Alzahrani" userId="6fb275e0-9327-47cc-a722-26d507892652" providerId="ADAL" clId="{C23DF5CF-9FCE-42AC-B0B6-8E381240CE59}" dt="2024-03-22T19:11:55" v="65" actId="1076"/>
          <ac:spMkLst>
            <pc:docMk/>
            <pc:sldMk cId="4188300088" sldId="489"/>
            <ac:spMk id="6" creationId="{873F87E3-2326-F745-6BA5-34A8E91E5530}"/>
          </ac:spMkLst>
        </pc:spChg>
      </pc:sldChg>
      <pc:sldChg chg="addSp delSp modSp mod ord">
        <pc:chgData name="Sami Alzahrani" userId="6fb275e0-9327-47cc-a722-26d507892652" providerId="ADAL" clId="{C23DF5CF-9FCE-42AC-B0B6-8E381240CE59}" dt="2024-03-22T19:57:38.772" v="596" actId="20577"/>
        <pc:sldMkLst>
          <pc:docMk/>
          <pc:sldMk cId="3055672697" sldId="490"/>
        </pc:sldMkLst>
        <pc:spChg chg="add mod">
          <ac:chgData name="Sami Alzahrani" userId="6fb275e0-9327-47cc-a722-26d507892652" providerId="ADAL" clId="{C23DF5CF-9FCE-42AC-B0B6-8E381240CE59}" dt="2024-03-22T19:57:38.772" v="596" actId="20577"/>
          <ac:spMkLst>
            <pc:docMk/>
            <pc:sldMk cId="3055672697" sldId="490"/>
            <ac:spMk id="3" creationId="{31066B63-693C-39BB-87D8-B9D2F4466436}"/>
          </ac:spMkLst>
        </pc:spChg>
        <pc:spChg chg="del mod">
          <ac:chgData name="Sami Alzahrani" userId="6fb275e0-9327-47cc-a722-26d507892652" providerId="ADAL" clId="{C23DF5CF-9FCE-42AC-B0B6-8E381240CE59}" dt="2024-03-22T19:36:23.144" v="212" actId="478"/>
          <ac:spMkLst>
            <pc:docMk/>
            <pc:sldMk cId="3055672697" sldId="490"/>
            <ac:spMk id="6" creationId="{1A61CA0E-A0B3-80EF-62A6-2A4466856728}"/>
          </ac:spMkLst>
        </pc:spChg>
        <pc:picChg chg="add">
          <ac:chgData name="Sami Alzahrani" userId="6fb275e0-9327-47cc-a722-26d507892652" providerId="ADAL" clId="{C23DF5CF-9FCE-42AC-B0B6-8E381240CE59}" dt="2024-03-22T19:38:05.329" v="224"/>
          <ac:picMkLst>
            <pc:docMk/>
            <pc:sldMk cId="3055672697" sldId="490"/>
            <ac:picMk id="11266" creationId="{AB05774E-A8BB-3CA3-35FA-070DE3398ADE}"/>
          </ac:picMkLst>
        </pc:picChg>
      </pc:sldChg>
      <pc:sldChg chg="modSp mod">
        <pc:chgData name="Sami Alzahrani" userId="6fb275e0-9327-47cc-a722-26d507892652" providerId="ADAL" clId="{C23DF5CF-9FCE-42AC-B0B6-8E381240CE59}" dt="2024-03-22T19:13:30.497" v="83" actId="14100"/>
        <pc:sldMkLst>
          <pc:docMk/>
          <pc:sldMk cId="2010069046" sldId="493"/>
        </pc:sldMkLst>
        <pc:spChg chg="mod">
          <ac:chgData name="Sami Alzahrani" userId="6fb275e0-9327-47cc-a722-26d507892652" providerId="ADAL" clId="{C23DF5CF-9FCE-42AC-B0B6-8E381240CE59}" dt="2024-03-22T19:13:30.497" v="83" actId="14100"/>
          <ac:spMkLst>
            <pc:docMk/>
            <pc:sldMk cId="2010069046" sldId="493"/>
            <ac:spMk id="6" creationId="{EEDA8E41-6F1D-0560-C768-6960B8C5ACC2}"/>
          </ac:spMkLst>
        </pc:spChg>
      </pc:sldChg>
      <pc:sldChg chg="modSp mod">
        <pc:chgData name="Sami Alzahrani" userId="6fb275e0-9327-47cc-a722-26d507892652" providerId="ADAL" clId="{C23DF5CF-9FCE-42AC-B0B6-8E381240CE59}" dt="2024-03-22T19:13:01.832" v="80" actId="1076"/>
        <pc:sldMkLst>
          <pc:docMk/>
          <pc:sldMk cId="1684323615" sldId="494"/>
        </pc:sldMkLst>
        <pc:spChg chg="mod">
          <ac:chgData name="Sami Alzahrani" userId="6fb275e0-9327-47cc-a722-26d507892652" providerId="ADAL" clId="{C23DF5CF-9FCE-42AC-B0B6-8E381240CE59}" dt="2024-03-22T19:13:01.832" v="80" actId="1076"/>
          <ac:spMkLst>
            <pc:docMk/>
            <pc:sldMk cId="1684323615" sldId="494"/>
            <ac:spMk id="31" creationId="{4527402C-3F97-690D-9C20-A459E375AEB7}"/>
          </ac:spMkLst>
        </pc:spChg>
      </pc:sldChg>
      <pc:sldChg chg="modSp mod">
        <pc:chgData name="Sami Alzahrani" userId="6fb275e0-9327-47cc-a722-26d507892652" providerId="ADAL" clId="{C23DF5CF-9FCE-42AC-B0B6-8E381240CE59}" dt="2024-03-22T19:13:39.777" v="85" actId="1076"/>
        <pc:sldMkLst>
          <pc:docMk/>
          <pc:sldMk cId="2897675718" sldId="496"/>
        </pc:sldMkLst>
        <pc:spChg chg="mod">
          <ac:chgData name="Sami Alzahrani" userId="6fb275e0-9327-47cc-a722-26d507892652" providerId="ADAL" clId="{C23DF5CF-9FCE-42AC-B0B6-8E381240CE59}" dt="2024-03-22T19:13:39.777" v="85" actId="1076"/>
          <ac:spMkLst>
            <pc:docMk/>
            <pc:sldMk cId="2897675718" sldId="496"/>
            <ac:spMk id="10" creationId="{E1B22BB7-04CD-6D6F-7ABE-E494A873863D}"/>
          </ac:spMkLst>
        </pc:spChg>
      </pc:sldChg>
      <pc:sldChg chg="modSp mod">
        <pc:chgData name="Sami Alzahrani" userId="6fb275e0-9327-47cc-a722-26d507892652" providerId="ADAL" clId="{C23DF5CF-9FCE-42AC-B0B6-8E381240CE59}" dt="2024-03-22T19:13:50.727" v="87" actId="1076"/>
        <pc:sldMkLst>
          <pc:docMk/>
          <pc:sldMk cId="3290752501" sldId="498"/>
        </pc:sldMkLst>
        <pc:spChg chg="mod">
          <ac:chgData name="Sami Alzahrani" userId="6fb275e0-9327-47cc-a722-26d507892652" providerId="ADAL" clId="{C23DF5CF-9FCE-42AC-B0B6-8E381240CE59}" dt="2024-03-22T19:13:50.727" v="87" actId="1076"/>
          <ac:spMkLst>
            <pc:docMk/>
            <pc:sldMk cId="3290752501" sldId="498"/>
            <ac:spMk id="9" creationId="{3D5819CF-FA50-3BFF-FCE9-F32C667CAAED}"/>
          </ac:spMkLst>
        </pc:spChg>
      </pc:sldChg>
      <pc:sldChg chg="modSp mod">
        <pc:chgData name="Sami Alzahrani" userId="6fb275e0-9327-47cc-a722-26d507892652" providerId="ADAL" clId="{C23DF5CF-9FCE-42AC-B0B6-8E381240CE59}" dt="2024-03-22T19:12:12.700" v="69" actId="1076"/>
        <pc:sldMkLst>
          <pc:docMk/>
          <pc:sldMk cId="1144628335" sldId="515"/>
        </pc:sldMkLst>
        <pc:spChg chg="mod">
          <ac:chgData name="Sami Alzahrani" userId="6fb275e0-9327-47cc-a722-26d507892652" providerId="ADAL" clId="{C23DF5CF-9FCE-42AC-B0B6-8E381240CE59}" dt="2024-03-22T19:12:12.700" v="69" actId="1076"/>
          <ac:spMkLst>
            <pc:docMk/>
            <pc:sldMk cId="1144628335" sldId="515"/>
            <ac:spMk id="4" creationId="{98C90FD5-2E6A-6702-9042-246D8132C7E3}"/>
          </ac:spMkLst>
        </pc:spChg>
      </pc:sldChg>
      <pc:sldChg chg="modSp mod">
        <pc:chgData name="Sami Alzahrani" userId="6fb275e0-9327-47cc-a722-26d507892652" providerId="ADAL" clId="{C23DF5CF-9FCE-42AC-B0B6-8E381240CE59}" dt="2024-03-22T19:12:23.854" v="72" actId="14100"/>
        <pc:sldMkLst>
          <pc:docMk/>
          <pc:sldMk cId="1421354145" sldId="516"/>
        </pc:sldMkLst>
        <pc:spChg chg="mod">
          <ac:chgData name="Sami Alzahrani" userId="6fb275e0-9327-47cc-a722-26d507892652" providerId="ADAL" clId="{C23DF5CF-9FCE-42AC-B0B6-8E381240CE59}" dt="2024-03-22T19:12:23.854" v="72" actId="14100"/>
          <ac:spMkLst>
            <pc:docMk/>
            <pc:sldMk cId="1421354145" sldId="516"/>
            <ac:spMk id="6" creationId="{5DC74A74-6C46-576D-4148-DBCBB7E0927F}"/>
          </ac:spMkLst>
        </pc:spChg>
      </pc:sldChg>
      <pc:sldChg chg="modSp mod">
        <pc:chgData name="Sami Alzahrani" userId="6fb275e0-9327-47cc-a722-26d507892652" providerId="ADAL" clId="{C23DF5CF-9FCE-42AC-B0B6-8E381240CE59}" dt="2024-03-22T19:09:49.476" v="31" actId="1076"/>
        <pc:sldMkLst>
          <pc:docMk/>
          <pc:sldMk cId="2791848568" sldId="555"/>
        </pc:sldMkLst>
        <pc:spChg chg="mod">
          <ac:chgData name="Sami Alzahrani" userId="6fb275e0-9327-47cc-a722-26d507892652" providerId="ADAL" clId="{C23DF5CF-9FCE-42AC-B0B6-8E381240CE59}" dt="2024-03-22T19:09:49.476" v="31" actId="1076"/>
          <ac:spMkLst>
            <pc:docMk/>
            <pc:sldMk cId="2791848568" sldId="555"/>
            <ac:spMk id="31" creationId="{4527402C-3F97-690D-9C20-A459E375AEB7}"/>
          </ac:spMkLst>
        </pc:spChg>
      </pc:sldChg>
      <pc:sldChg chg="modSp mod">
        <pc:chgData name="Sami Alzahrani" userId="6fb275e0-9327-47cc-a722-26d507892652" providerId="ADAL" clId="{C23DF5CF-9FCE-42AC-B0B6-8E381240CE59}" dt="2024-03-22T19:14:03.506" v="90" actId="1076"/>
        <pc:sldMkLst>
          <pc:docMk/>
          <pc:sldMk cId="823777093" sldId="558"/>
        </pc:sldMkLst>
        <pc:spChg chg="mod">
          <ac:chgData name="Sami Alzahrani" userId="6fb275e0-9327-47cc-a722-26d507892652" providerId="ADAL" clId="{C23DF5CF-9FCE-42AC-B0B6-8E381240CE59}" dt="2024-03-22T19:14:03.506" v="90" actId="1076"/>
          <ac:spMkLst>
            <pc:docMk/>
            <pc:sldMk cId="823777093" sldId="558"/>
            <ac:spMk id="9" creationId="{3D5819CF-FA50-3BFF-FCE9-F32C667CAAED}"/>
          </ac:spMkLst>
        </pc:spChg>
      </pc:sldChg>
      <pc:sldChg chg="modSp mod">
        <pc:chgData name="Sami Alzahrani" userId="6fb275e0-9327-47cc-a722-26d507892652" providerId="ADAL" clId="{C23DF5CF-9FCE-42AC-B0B6-8E381240CE59}" dt="2024-03-22T19:14:10.661" v="92" actId="1076"/>
        <pc:sldMkLst>
          <pc:docMk/>
          <pc:sldMk cId="159346729" sldId="559"/>
        </pc:sldMkLst>
        <pc:spChg chg="mod">
          <ac:chgData name="Sami Alzahrani" userId="6fb275e0-9327-47cc-a722-26d507892652" providerId="ADAL" clId="{C23DF5CF-9FCE-42AC-B0B6-8E381240CE59}" dt="2024-03-22T19:14:10.661" v="92" actId="1076"/>
          <ac:spMkLst>
            <pc:docMk/>
            <pc:sldMk cId="159346729" sldId="559"/>
            <ac:spMk id="9" creationId="{EB28B8A9-C479-EE4E-0C95-1E082C05B46B}"/>
          </ac:spMkLst>
        </pc:spChg>
      </pc:sldChg>
      <pc:sldChg chg="modSp mod">
        <pc:chgData name="Sami Alzahrani" userId="6fb275e0-9327-47cc-a722-26d507892652" providerId="ADAL" clId="{C23DF5CF-9FCE-42AC-B0B6-8E381240CE59}" dt="2024-03-22T19:15:03.353" v="108" actId="255"/>
        <pc:sldMkLst>
          <pc:docMk/>
          <pc:sldMk cId="3585982549" sldId="560"/>
        </pc:sldMkLst>
        <pc:spChg chg="mod">
          <ac:chgData name="Sami Alzahrani" userId="6fb275e0-9327-47cc-a722-26d507892652" providerId="ADAL" clId="{C23DF5CF-9FCE-42AC-B0B6-8E381240CE59}" dt="2024-03-22T19:15:03.353" v="108" actId="255"/>
          <ac:spMkLst>
            <pc:docMk/>
            <pc:sldMk cId="3585982549" sldId="560"/>
            <ac:spMk id="4" creationId="{21D3E04D-FD14-4EB5-DB45-3030B2688803}"/>
          </ac:spMkLst>
        </pc:spChg>
      </pc:sldChg>
      <pc:sldChg chg="modSp mod">
        <pc:chgData name="Sami Alzahrani" userId="6fb275e0-9327-47cc-a722-26d507892652" providerId="ADAL" clId="{C23DF5CF-9FCE-42AC-B0B6-8E381240CE59}" dt="2024-03-22T19:15:16.336" v="110" actId="1076"/>
        <pc:sldMkLst>
          <pc:docMk/>
          <pc:sldMk cId="3931661870" sldId="562"/>
        </pc:sldMkLst>
        <pc:spChg chg="mod">
          <ac:chgData name="Sami Alzahrani" userId="6fb275e0-9327-47cc-a722-26d507892652" providerId="ADAL" clId="{C23DF5CF-9FCE-42AC-B0B6-8E381240CE59}" dt="2024-03-22T19:15:16.336" v="110" actId="1076"/>
          <ac:spMkLst>
            <pc:docMk/>
            <pc:sldMk cId="3931661870" sldId="562"/>
            <ac:spMk id="7" creationId="{43C24684-AC3A-FD6A-B848-72AE7DFFEEAE}"/>
          </ac:spMkLst>
        </pc:spChg>
      </pc:sldChg>
      <pc:sldChg chg="modSp mod">
        <pc:chgData name="Sami Alzahrani" userId="6fb275e0-9327-47cc-a722-26d507892652" providerId="ADAL" clId="{C23DF5CF-9FCE-42AC-B0B6-8E381240CE59}" dt="2024-03-22T19:15:22.740" v="112" actId="1076"/>
        <pc:sldMkLst>
          <pc:docMk/>
          <pc:sldMk cId="3788242456" sldId="563"/>
        </pc:sldMkLst>
        <pc:spChg chg="mod">
          <ac:chgData name="Sami Alzahrani" userId="6fb275e0-9327-47cc-a722-26d507892652" providerId="ADAL" clId="{C23DF5CF-9FCE-42AC-B0B6-8E381240CE59}" dt="2024-03-22T19:15:22.740" v="112" actId="1076"/>
          <ac:spMkLst>
            <pc:docMk/>
            <pc:sldMk cId="3788242456" sldId="563"/>
            <ac:spMk id="9" creationId="{36CD1245-70CF-9706-228B-98EDB40CACC3}"/>
          </ac:spMkLst>
        </pc:spChg>
      </pc:sldChg>
      <pc:sldChg chg="modSp mod">
        <pc:chgData name="Sami Alzahrani" userId="6fb275e0-9327-47cc-a722-26d507892652" providerId="ADAL" clId="{C23DF5CF-9FCE-42AC-B0B6-8E381240CE59}" dt="2024-03-22T19:15:31.161" v="114" actId="1076"/>
        <pc:sldMkLst>
          <pc:docMk/>
          <pc:sldMk cId="619768224" sldId="564"/>
        </pc:sldMkLst>
        <pc:spChg chg="mod">
          <ac:chgData name="Sami Alzahrani" userId="6fb275e0-9327-47cc-a722-26d507892652" providerId="ADAL" clId="{C23DF5CF-9FCE-42AC-B0B6-8E381240CE59}" dt="2024-03-22T19:15:31.161" v="114" actId="1076"/>
          <ac:spMkLst>
            <pc:docMk/>
            <pc:sldMk cId="619768224" sldId="564"/>
            <ac:spMk id="9" creationId="{B25CE954-41C0-3D9F-4601-19CBD2EC241E}"/>
          </ac:spMkLst>
        </pc:spChg>
      </pc:sldChg>
      <pc:sldChg chg="modSp mod">
        <pc:chgData name="Sami Alzahrani" userId="6fb275e0-9327-47cc-a722-26d507892652" providerId="ADAL" clId="{C23DF5CF-9FCE-42AC-B0B6-8E381240CE59}" dt="2024-03-22T19:09:37.431" v="29" actId="1076"/>
        <pc:sldMkLst>
          <pc:docMk/>
          <pc:sldMk cId="3395055496" sldId="571"/>
        </pc:sldMkLst>
        <pc:spChg chg="mod">
          <ac:chgData name="Sami Alzahrani" userId="6fb275e0-9327-47cc-a722-26d507892652" providerId="ADAL" clId="{C23DF5CF-9FCE-42AC-B0B6-8E381240CE59}" dt="2024-03-22T19:09:37.431" v="29" actId="1076"/>
          <ac:spMkLst>
            <pc:docMk/>
            <pc:sldMk cId="3395055496" sldId="571"/>
            <ac:spMk id="31" creationId="{4527402C-3F97-690D-9C20-A459E375AEB7}"/>
          </ac:spMkLst>
        </pc:spChg>
      </pc:sldChg>
      <pc:sldChg chg="modSp mod">
        <pc:chgData name="Sami Alzahrani" userId="6fb275e0-9327-47cc-a722-26d507892652" providerId="ADAL" clId="{C23DF5CF-9FCE-42AC-B0B6-8E381240CE59}" dt="2024-03-22T19:12:31.541" v="74" actId="1076"/>
        <pc:sldMkLst>
          <pc:docMk/>
          <pc:sldMk cId="3152675658" sldId="572"/>
        </pc:sldMkLst>
        <pc:spChg chg="mod">
          <ac:chgData name="Sami Alzahrani" userId="6fb275e0-9327-47cc-a722-26d507892652" providerId="ADAL" clId="{C23DF5CF-9FCE-42AC-B0B6-8E381240CE59}" dt="2024-03-22T19:12:31.541" v="74" actId="1076"/>
          <ac:spMkLst>
            <pc:docMk/>
            <pc:sldMk cId="3152675658" sldId="572"/>
            <ac:spMk id="8" creationId="{CF5C8414-4807-0A72-5A07-AEBB28835089}"/>
          </ac:spMkLst>
        </pc:spChg>
      </pc:sldChg>
      <pc:sldChg chg="modSp mod">
        <pc:chgData name="Sami Alzahrani" userId="6fb275e0-9327-47cc-a722-26d507892652" providerId="ADAL" clId="{C23DF5CF-9FCE-42AC-B0B6-8E381240CE59}" dt="2024-03-22T19:12:39.711" v="76" actId="1076"/>
        <pc:sldMkLst>
          <pc:docMk/>
          <pc:sldMk cId="1449771694" sldId="573"/>
        </pc:sldMkLst>
        <pc:spChg chg="mod">
          <ac:chgData name="Sami Alzahrani" userId="6fb275e0-9327-47cc-a722-26d507892652" providerId="ADAL" clId="{C23DF5CF-9FCE-42AC-B0B6-8E381240CE59}" dt="2024-03-22T19:12:39.711" v="76" actId="1076"/>
          <ac:spMkLst>
            <pc:docMk/>
            <pc:sldMk cId="1449771694" sldId="573"/>
            <ac:spMk id="8" creationId="{CF5C8414-4807-0A72-5A07-AEBB28835089}"/>
          </ac:spMkLst>
        </pc:spChg>
      </pc:sldChg>
      <pc:sldChg chg="modSp mod">
        <pc:chgData name="Sami Alzahrani" userId="6fb275e0-9327-47cc-a722-26d507892652" providerId="ADAL" clId="{C23DF5CF-9FCE-42AC-B0B6-8E381240CE59}" dt="2024-03-22T19:12:47.647" v="78" actId="1076"/>
        <pc:sldMkLst>
          <pc:docMk/>
          <pc:sldMk cId="534595364" sldId="574"/>
        </pc:sldMkLst>
        <pc:spChg chg="mod">
          <ac:chgData name="Sami Alzahrani" userId="6fb275e0-9327-47cc-a722-26d507892652" providerId="ADAL" clId="{C23DF5CF-9FCE-42AC-B0B6-8E381240CE59}" dt="2024-03-22T19:12:47.647" v="78" actId="1076"/>
          <ac:spMkLst>
            <pc:docMk/>
            <pc:sldMk cId="534595364" sldId="574"/>
            <ac:spMk id="6" creationId="{61D4C741-E9AC-0FFB-E682-56A8829BFF12}"/>
          </ac:spMkLst>
        </pc:spChg>
      </pc:sldChg>
      <pc:sldChg chg="modSp mod">
        <pc:chgData name="Sami Alzahrani" userId="6fb275e0-9327-47cc-a722-26d507892652" providerId="ADAL" clId="{C23DF5CF-9FCE-42AC-B0B6-8E381240CE59}" dt="2024-03-22T19:14:18.597" v="94" actId="1076"/>
        <pc:sldMkLst>
          <pc:docMk/>
          <pc:sldMk cId="956070696" sldId="575"/>
        </pc:sldMkLst>
        <pc:spChg chg="mod">
          <ac:chgData name="Sami Alzahrani" userId="6fb275e0-9327-47cc-a722-26d507892652" providerId="ADAL" clId="{C23DF5CF-9FCE-42AC-B0B6-8E381240CE59}" dt="2024-03-22T19:14:18.597" v="94" actId="1076"/>
          <ac:spMkLst>
            <pc:docMk/>
            <pc:sldMk cId="956070696" sldId="575"/>
            <ac:spMk id="9" creationId="{EB28B8A9-C479-EE4E-0C95-1E082C05B46B}"/>
          </ac:spMkLst>
        </pc:spChg>
      </pc:sldChg>
      <pc:sldChg chg="modSp mod">
        <pc:chgData name="Sami Alzahrani" userId="6fb275e0-9327-47cc-a722-26d507892652" providerId="ADAL" clId="{C23DF5CF-9FCE-42AC-B0B6-8E381240CE59}" dt="2024-03-22T19:11:28.802" v="59" actId="14100"/>
        <pc:sldMkLst>
          <pc:docMk/>
          <pc:sldMk cId="4158457864" sldId="576"/>
        </pc:sldMkLst>
        <pc:spChg chg="mod">
          <ac:chgData name="Sami Alzahrani" userId="6fb275e0-9327-47cc-a722-26d507892652" providerId="ADAL" clId="{C23DF5CF-9FCE-42AC-B0B6-8E381240CE59}" dt="2024-03-22T19:11:28.802" v="59" actId="14100"/>
          <ac:spMkLst>
            <pc:docMk/>
            <pc:sldMk cId="4158457864" sldId="576"/>
            <ac:spMk id="4" creationId="{BFDD4A98-73DF-8C19-E4A6-B6B783B8C6AD}"/>
          </ac:spMkLst>
        </pc:spChg>
      </pc:sldChg>
      <pc:sldChg chg="new del">
        <pc:chgData name="Sami Alzahrani" userId="6fb275e0-9327-47cc-a722-26d507892652" providerId="ADAL" clId="{C23DF5CF-9FCE-42AC-B0B6-8E381240CE59}" dt="2024-03-22T19:16:35.755" v="116" actId="47"/>
        <pc:sldMkLst>
          <pc:docMk/>
          <pc:sldMk cId="3415329118" sldId="577"/>
        </pc:sldMkLst>
      </pc:sldChg>
      <pc:sldChg chg="addSp delSp modSp add mod">
        <pc:chgData name="Sami Alzahrani" userId="6fb275e0-9327-47cc-a722-26d507892652" providerId="ADAL" clId="{C23DF5CF-9FCE-42AC-B0B6-8E381240CE59}" dt="2024-03-22T19:48:44.141" v="246" actId="20577"/>
        <pc:sldMkLst>
          <pc:docMk/>
          <pc:sldMk cId="4072459732" sldId="577"/>
        </pc:sldMkLst>
        <pc:spChg chg="add mod">
          <ac:chgData name="Sami Alzahrani" userId="6fb275e0-9327-47cc-a722-26d507892652" providerId="ADAL" clId="{C23DF5CF-9FCE-42AC-B0B6-8E381240CE59}" dt="2024-03-22T19:48:44.141" v="246" actId="20577"/>
          <ac:spMkLst>
            <pc:docMk/>
            <pc:sldMk cId="4072459732" sldId="577"/>
            <ac:spMk id="3" creationId="{7F276B16-82C7-1E64-DA50-D72D46BCA7F7}"/>
          </ac:spMkLst>
        </pc:spChg>
        <pc:spChg chg="del mod">
          <ac:chgData name="Sami Alzahrani" userId="6fb275e0-9327-47cc-a722-26d507892652" providerId="ADAL" clId="{C23DF5CF-9FCE-42AC-B0B6-8E381240CE59}" dt="2024-03-22T19:17:30.072" v="120"/>
          <ac:spMkLst>
            <pc:docMk/>
            <pc:sldMk cId="4072459732" sldId="577"/>
            <ac:spMk id="4" creationId="{98C90FD5-2E6A-6702-9042-246D8132C7E3}"/>
          </ac:spMkLst>
        </pc:spChg>
        <pc:picChg chg="add mod">
          <ac:chgData name="Sami Alzahrani" userId="6fb275e0-9327-47cc-a722-26d507892652" providerId="ADAL" clId="{C23DF5CF-9FCE-42AC-B0B6-8E381240CE59}" dt="2024-03-22T19:20:36.767" v="144" actId="14100"/>
          <ac:picMkLst>
            <pc:docMk/>
            <pc:sldMk cId="4072459732" sldId="577"/>
            <ac:picMk id="3074" creationId="{993A8A0A-47D6-BB9E-5573-066052129B98}"/>
          </ac:picMkLst>
        </pc:picChg>
      </pc:sldChg>
      <pc:sldChg chg="add del">
        <pc:chgData name="Sami Alzahrani" userId="6fb275e0-9327-47cc-a722-26d507892652" providerId="ADAL" clId="{C23DF5CF-9FCE-42AC-B0B6-8E381240CE59}" dt="2024-03-22T19:20:41.079" v="145" actId="47"/>
        <pc:sldMkLst>
          <pc:docMk/>
          <pc:sldMk cId="3807017625" sldId="578"/>
        </pc:sldMkLst>
      </pc:sldChg>
      <pc:sldChg chg="addSp modSp add mod ord">
        <pc:chgData name="Sami Alzahrani" userId="6fb275e0-9327-47cc-a722-26d507892652" providerId="ADAL" clId="{C23DF5CF-9FCE-42AC-B0B6-8E381240CE59}" dt="2024-03-22T19:58:48.349" v="606" actId="1076"/>
        <pc:sldMkLst>
          <pc:docMk/>
          <pc:sldMk cId="2954526153" sldId="579"/>
        </pc:sldMkLst>
        <pc:spChg chg="add mod">
          <ac:chgData name="Sami Alzahrani" userId="6fb275e0-9327-47cc-a722-26d507892652" providerId="ADAL" clId="{C23DF5CF-9FCE-42AC-B0B6-8E381240CE59}" dt="2024-03-22T19:56:27.181" v="552" actId="313"/>
          <ac:spMkLst>
            <pc:docMk/>
            <pc:sldMk cId="2954526153" sldId="579"/>
            <ac:spMk id="3" creationId="{C8A1A035-F966-6053-88DC-FA0CB1F3033E}"/>
          </ac:spMkLst>
        </pc:spChg>
        <pc:spChg chg="mod">
          <ac:chgData name="Sami Alzahrani" userId="6fb275e0-9327-47cc-a722-26d507892652" providerId="ADAL" clId="{C23DF5CF-9FCE-42AC-B0B6-8E381240CE59}" dt="2024-03-22T19:19:51.190" v="139" actId="1076"/>
          <ac:spMkLst>
            <pc:docMk/>
            <pc:sldMk cId="2954526153" sldId="579"/>
            <ac:spMk id="25" creationId="{FE1BA4EE-2B88-B99F-6A81-884E42CCA968}"/>
          </ac:spMkLst>
        </pc:spChg>
        <pc:picChg chg="add mod">
          <ac:chgData name="Sami Alzahrani" userId="6fb275e0-9327-47cc-a722-26d507892652" providerId="ADAL" clId="{C23DF5CF-9FCE-42AC-B0B6-8E381240CE59}" dt="2024-03-22T19:58:48.349" v="606" actId="1076"/>
          <ac:picMkLst>
            <pc:docMk/>
            <pc:sldMk cId="2954526153" sldId="579"/>
            <ac:picMk id="4" creationId="{763DBF84-A378-6ABB-7086-155C3DC7BE4B}"/>
          </ac:picMkLst>
        </pc:picChg>
        <pc:picChg chg="add mod">
          <ac:chgData name="Sami Alzahrani" userId="6fb275e0-9327-47cc-a722-26d507892652" providerId="ADAL" clId="{C23DF5CF-9FCE-42AC-B0B6-8E381240CE59}" dt="2024-03-22T19:19:51.190" v="139" actId="1076"/>
          <ac:picMkLst>
            <pc:docMk/>
            <pc:sldMk cId="2954526153" sldId="579"/>
            <ac:picMk id="2050" creationId="{BE5DBB7D-075B-F103-9CAE-029C268AE5E6}"/>
          </ac:picMkLst>
        </pc:picChg>
      </pc:sldChg>
      <pc:sldChg chg="addSp delSp modSp add mod ord">
        <pc:chgData name="Sami Alzahrani" userId="6fb275e0-9327-47cc-a722-26d507892652" providerId="ADAL" clId="{C23DF5CF-9FCE-42AC-B0B6-8E381240CE59}" dt="2024-03-22T19:56:06.711" v="540" actId="20577"/>
        <pc:sldMkLst>
          <pc:docMk/>
          <pc:sldMk cId="1639694155" sldId="580"/>
        </pc:sldMkLst>
        <pc:spChg chg="add mod">
          <ac:chgData name="Sami Alzahrani" userId="6fb275e0-9327-47cc-a722-26d507892652" providerId="ADAL" clId="{C23DF5CF-9FCE-42AC-B0B6-8E381240CE59}" dt="2024-03-22T19:56:06.711" v="540" actId="20577"/>
          <ac:spMkLst>
            <pc:docMk/>
            <pc:sldMk cId="1639694155" sldId="580"/>
            <ac:spMk id="3" creationId="{40214483-A2EB-FEAA-01AD-FE2B85A59B3B}"/>
          </ac:spMkLst>
        </pc:spChg>
        <pc:spChg chg="del mod">
          <ac:chgData name="Sami Alzahrani" userId="6fb275e0-9327-47cc-a722-26d507892652" providerId="ADAL" clId="{C23DF5CF-9FCE-42AC-B0B6-8E381240CE59}" dt="2024-03-22T19:18:34.838" v="133" actId="478"/>
          <ac:spMkLst>
            <pc:docMk/>
            <pc:sldMk cId="1639694155" sldId="580"/>
            <ac:spMk id="25" creationId="{FE1BA4EE-2B88-B99F-6A81-884E42CCA968}"/>
          </ac:spMkLst>
        </pc:spChg>
        <pc:picChg chg="add mod">
          <ac:chgData name="Sami Alzahrani" userId="6fb275e0-9327-47cc-a722-26d507892652" providerId="ADAL" clId="{C23DF5CF-9FCE-42AC-B0B6-8E381240CE59}" dt="2024-03-22T19:18:44.570" v="136" actId="14100"/>
          <ac:picMkLst>
            <pc:docMk/>
            <pc:sldMk cId="1639694155" sldId="580"/>
            <ac:picMk id="1026" creationId="{244AD222-F72F-9B7D-A17C-D3EF7148824C}"/>
          </ac:picMkLst>
        </pc:picChg>
      </pc:sldChg>
      <pc:sldChg chg="addSp modSp add mod ord">
        <pc:chgData name="Sami Alzahrani" userId="6fb275e0-9327-47cc-a722-26d507892652" providerId="ADAL" clId="{C23DF5CF-9FCE-42AC-B0B6-8E381240CE59}" dt="2024-03-22T19:55:41.338" v="525" actId="20577"/>
        <pc:sldMkLst>
          <pc:docMk/>
          <pc:sldMk cId="1873204127" sldId="581"/>
        </pc:sldMkLst>
        <pc:spChg chg="add mod">
          <ac:chgData name="Sami Alzahrani" userId="6fb275e0-9327-47cc-a722-26d507892652" providerId="ADAL" clId="{C23DF5CF-9FCE-42AC-B0B6-8E381240CE59}" dt="2024-03-22T19:55:41.338" v="525" actId="20577"/>
          <ac:spMkLst>
            <pc:docMk/>
            <pc:sldMk cId="1873204127" sldId="581"/>
            <ac:spMk id="3" creationId="{61A12927-287D-DD22-DA4D-AD115729E161}"/>
          </ac:spMkLst>
        </pc:spChg>
        <pc:spChg chg="mod">
          <ac:chgData name="Sami Alzahrani" userId="6fb275e0-9327-47cc-a722-26d507892652" providerId="ADAL" clId="{C23DF5CF-9FCE-42AC-B0B6-8E381240CE59}" dt="2024-03-22T19:23:20.037" v="150" actId="14100"/>
          <ac:spMkLst>
            <pc:docMk/>
            <pc:sldMk cId="1873204127" sldId="581"/>
            <ac:spMk id="25" creationId="{FE1BA4EE-2B88-B99F-6A81-884E42CCA968}"/>
          </ac:spMkLst>
        </pc:spChg>
        <pc:picChg chg="add mod">
          <ac:chgData name="Sami Alzahrani" userId="6fb275e0-9327-47cc-a722-26d507892652" providerId="ADAL" clId="{C23DF5CF-9FCE-42AC-B0B6-8E381240CE59}" dt="2024-03-22T19:23:27.739" v="153" actId="14100"/>
          <ac:picMkLst>
            <pc:docMk/>
            <pc:sldMk cId="1873204127" sldId="581"/>
            <ac:picMk id="4098" creationId="{AEECE129-80BA-512B-38B1-9CDE63B5D458}"/>
          </ac:picMkLst>
        </pc:picChg>
      </pc:sldChg>
      <pc:sldChg chg="new del">
        <pc:chgData name="Sami Alzahrani" userId="6fb275e0-9327-47cc-a722-26d507892652" providerId="ADAL" clId="{C23DF5CF-9FCE-42AC-B0B6-8E381240CE59}" dt="2024-03-22T19:24:42.143" v="156" actId="47"/>
        <pc:sldMkLst>
          <pc:docMk/>
          <pc:sldMk cId="3880590595" sldId="582"/>
        </pc:sldMkLst>
      </pc:sldChg>
      <pc:sldChg chg="addSp delSp modSp add mod">
        <pc:chgData name="Sami Alzahrani" userId="6fb275e0-9327-47cc-a722-26d507892652" providerId="ADAL" clId="{C23DF5CF-9FCE-42AC-B0B6-8E381240CE59}" dt="2024-03-22T20:05:21.998" v="703" actId="1076"/>
        <pc:sldMkLst>
          <pc:docMk/>
          <pc:sldMk cId="1488903454" sldId="583"/>
        </pc:sldMkLst>
        <pc:spChg chg="add mod">
          <ac:chgData name="Sami Alzahrani" userId="6fb275e0-9327-47cc-a722-26d507892652" providerId="ADAL" clId="{C23DF5CF-9FCE-42AC-B0B6-8E381240CE59}" dt="2024-03-22T20:01:01.020" v="657" actId="20577"/>
          <ac:spMkLst>
            <pc:docMk/>
            <pc:sldMk cId="1488903454" sldId="583"/>
            <ac:spMk id="3" creationId="{6E0D189A-8F9E-1103-9A05-4B61C11497DC}"/>
          </ac:spMkLst>
        </pc:spChg>
        <pc:spChg chg="del">
          <ac:chgData name="Sami Alzahrani" userId="6fb275e0-9327-47cc-a722-26d507892652" providerId="ADAL" clId="{C23DF5CF-9FCE-42AC-B0B6-8E381240CE59}" dt="2024-03-22T19:24:48.111" v="157" actId="478"/>
          <ac:spMkLst>
            <pc:docMk/>
            <pc:sldMk cId="1488903454" sldId="583"/>
            <ac:spMk id="6" creationId="{EEDA8E41-6F1D-0560-C768-6960B8C5ACC2}"/>
          </ac:spMkLst>
        </pc:spChg>
        <pc:spChg chg="del mod">
          <ac:chgData name="Sami Alzahrani" userId="6fb275e0-9327-47cc-a722-26d507892652" providerId="ADAL" clId="{C23DF5CF-9FCE-42AC-B0B6-8E381240CE59}" dt="2024-03-22T20:04:37.633" v="691" actId="478"/>
          <ac:spMkLst>
            <pc:docMk/>
            <pc:sldMk cId="1488903454" sldId="583"/>
            <ac:spMk id="25" creationId="{FE1BA4EE-2B88-B99F-6A81-884E42CCA968}"/>
          </ac:spMkLst>
        </pc:spChg>
        <pc:picChg chg="add del mod">
          <ac:chgData name="Sami Alzahrani" userId="6fb275e0-9327-47cc-a722-26d507892652" providerId="ADAL" clId="{C23DF5CF-9FCE-42AC-B0B6-8E381240CE59}" dt="2024-03-22T20:05:07.673" v="699" actId="1076"/>
          <ac:picMkLst>
            <pc:docMk/>
            <pc:sldMk cId="1488903454" sldId="583"/>
            <ac:picMk id="5122" creationId="{1E378BBD-E22A-85AC-D595-062E2F91B3D7}"/>
          </ac:picMkLst>
        </pc:picChg>
        <pc:picChg chg="add mod">
          <ac:chgData name="Sami Alzahrani" userId="6fb275e0-9327-47cc-a722-26d507892652" providerId="ADAL" clId="{C23DF5CF-9FCE-42AC-B0B6-8E381240CE59}" dt="2024-03-22T20:05:20.373" v="702" actId="1076"/>
          <ac:picMkLst>
            <pc:docMk/>
            <pc:sldMk cId="1488903454" sldId="583"/>
            <ac:picMk id="5124" creationId="{E3E07691-8904-61C0-F730-EA0543FA4697}"/>
          </ac:picMkLst>
        </pc:picChg>
        <pc:picChg chg="add mod">
          <ac:chgData name="Sami Alzahrani" userId="6fb275e0-9327-47cc-a722-26d507892652" providerId="ADAL" clId="{C23DF5CF-9FCE-42AC-B0B6-8E381240CE59}" dt="2024-03-22T20:05:21.998" v="703" actId="1076"/>
          <ac:picMkLst>
            <pc:docMk/>
            <pc:sldMk cId="1488903454" sldId="583"/>
            <ac:picMk id="5126" creationId="{69A43E0B-077C-1DA3-D831-1E8E024324F6}"/>
          </ac:picMkLst>
        </pc:picChg>
      </pc:sldChg>
      <pc:sldChg chg="addSp delSp modSp add mod ord">
        <pc:chgData name="Sami Alzahrani" userId="6fb275e0-9327-47cc-a722-26d507892652" providerId="ADAL" clId="{C23DF5CF-9FCE-42AC-B0B6-8E381240CE59}" dt="2024-03-22T20:00:35.770" v="646" actId="313"/>
        <pc:sldMkLst>
          <pc:docMk/>
          <pc:sldMk cId="3247394409" sldId="584"/>
        </pc:sldMkLst>
        <pc:spChg chg="add mod">
          <ac:chgData name="Sami Alzahrani" userId="6fb275e0-9327-47cc-a722-26d507892652" providerId="ADAL" clId="{C23DF5CF-9FCE-42AC-B0B6-8E381240CE59}" dt="2024-03-22T20:00:35.770" v="646" actId="313"/>
          <ac:spMkLst>
            <pc:docMk/>
            <pc:sldMk cId="3247394409" sldId="584"/>
            <ac:spMk id="3" creationId="{70B11E51-301B-3E30-0749-AF23CB31AC62}"/>
          </ac:spMkLst>
        </pc:spChg>
        <pc:spChg chg="mod">
          <ac:chgData name="Sami Alzahrani" userId="6fb275e0-9327-47cc-a722-26d507892652" providerId="ADAL" clId="{C23DF5CF-9FCE-42AC-B0B6-8E381240CE59}" dt="2024-03-22T19:26:09.864" v="178" actId="14100"/>
          <ac:spMkLst>
            <pc:docMk/>
            <pc:sldMk cId="3247394409" sldId="584"/>
            <ac:spMk id="25" creationId="{FE1BA4EE-2B88-B99F-6A81-884E42CCA968}"/>
          </ac:spMkLst>
        </pc:spChg>
        <pc:picChg chg="add del mod">
          <ac:chgData name="Sami Alzahrani" userId="6fb275e0-9327-47cc-a722-26d507892652" providerId="ADAL" clId="{C23DF5CF-9FCE-42AC-B0B6-8E381240CE59}" dt="2024-03-22T19:27:29.264" v="183" actId="478"/>
          <ac:picMkLst>
            <pc:docMk/>
            <pc:sldMk cId="3247394409" sldId="584"/>
            <ac:picMk id="6146" creationId="{63980392-0FB9-92E2-8807-3E7DF5474DB6}"/>
          </ac:picMkLst>
        </pc:picChg>
        <pc:picChg chg="add mod">
          <ac:chgData name="Sami Alzahrani" userId="6fb275e0-9327-47cc-a722-26d507892652" providerId="ADAL" clId="{C23DF5CF-9FCE-42AC-B0B6-8E381240CE59}" dt="2024-03-22T19:27:51.305" v="187" actId="14100"/>
          <ac:picMkLst>
            <pc:docMk/>
            <pc:sldMk cId="3247394409" sldId="584"/>
            <ac:picMk id="6148" creationId="{D6941502-F668-ECA5-94E7-85C78336F5EE}"/>
          </ac:picMkLst>
        </pc:picChg>
      </pc:sldChg>
      <pc:sldChg chg="addSp modSp add del mod">
        <pc:chgData name="Sami Alzahrani" userId="6fb275e0-9327-47cc-a722-26d507892652" providerId="ADAL" clId="{C23DF5CF-9FCE-42AC-B0B6-8E381240CE59}" dt="2024-03-22T19:30:22.518" v="194" actId="2696"/>
        <pc:sldMkLst>
          <pc:docMk/>
          <pc:sldMk cId="130632261" sldId="585"/>
        </pc:sldMkLst>
        <pc:spChg chg="mod">
          <ac:chgData name="Sami Alzahrani" userId="6fb275e0-9327-47cc-a722-26d507892652" providerId="ADAL" clId="{C23DF5CF-9FCE-42AC-B0B6-8E381240CE59}" dt="2024-03-22T19:30:11.927" v="191" actId="14100"/>
          <ac:spMkLst>
            <pc:docMk/>
            <pc:sldMk cId="130632261" sldId="585"/>
            <ac:spMk id="25" creationId="{FE1BA4EE-2B88-B99F-6A81-884E42CCA968}"/>
          </ac:spMkLst>
        </pc:spChg>
        <pc:picChg chg="add mod">
          <ac:chgData name="Sami Alzahrani" userId="6fb275e0-9327-47cc-a722-26d507892652" providerId="ADAL" clId="{C23DF5CF-9FCE-42AC-B0B6-8E381240CE59}" dt="2024-03-22T19:30:17.332" v="193" actId="1076"/>
          <ac:picMkLst>
            <pc:docMk/>
            <pc:sldMk cId="130632261" sldId="585"/>
            <ac:picMk id="7170" creationId="{FCF9A045-607D-9CB7-5FF7-A9235F642B1A}"/>
          </ac:picMkLst>
        </pc:picChg>
      </pc:sldChg>
      <pc:sldChg chg="add">
        <pc:chgData name="Sami Alzahrani" userId="6fb275e0-9327-47cc-a722-26d507892652" providerId="ADAL" clId="{C23DF5CF-9FCE-42AC-B0B6-8E381240CE59}" dt="2024-03-22T19:57:20.521" v="594"/>
        <pc:sldMkLst>
          <pc:docMk/>
          <pc:sldMk cId="1726070540" sldId="585"/>
        </pc:sldMkLst>
      </pc:sldChg>
      <pc:sldChg chg="addSp modSp add del mod">
        <pc:chgData name="Sami Alzahrani" userId="6fb275e0-9327-47cc-a722-26d507892652" providerId="ADAL" clId="{C23DF5CF-9FCE-42AC-B0B6-8E381240CE59}" dt="2024-03-22T19:57:08.286" v="592" actId="2696"/>
        <pc:sldMkLst>
          <pc:docMk/>
          <pc:sldMk cId="3705873906" sldId="585"/>
        </pc:sldMkLst>
        <pc:spChg chg="add mod">
          <ac:chgData name="Sami Alzahrani" userId="6fb275e0-9327-47cc-a722-26d507892652" providerId="ADAL" clId="{C23DF5CF-9FCE-42AC-B0B6-8E381240CE59}" dt="2024-03-22T19:56:57.694" v="591" actId="20577"/>
          <ac:spMkLst>
            <pc:docMk/>
            <pc:sldMk cId="3705873906" sldId="585"/>
            <ac:spMk id="3" creationId="{9A7CEDD3-8BB4-E404-72FE-B4186B9C7170}"/>
          </ac:spMkLst>
        </pc:spChg>
      </pc:sldChg>
      <pc:sldChg chg="add del">
        <pc:chgData name="Sami Alzahrani" userId="6fb275e0-9327-47cc-a722-26d507892652" providerId="ADAL" clId="{C23DF5CF-9FCE-42AC-B0B6-8E381240CE59}" dt="2024-03-22T19:34:30.515" v="208" actId="47"/>
        <pc:sldMkLst>
          <pc:docMk/>
          <pc:sldMk cId="1063139728" sldId="586"/>
        </pc:sldMkLst>
      </pc:sldChg>
      <pc:sldChg chg="new del">
        <pc:chgData name="Sami Alzahrani" userId="6fb275e0-9327-47cc-a722-26d507892652" providerId="ADAL" clId="{C23DF5CF-9FCE-42AC-B0B6-8E381240CE59}" dt="2024-03-22T19:33:36.543" v="198" actId="47"/>
        <pc:sldMkLst>
          <pc:docMk/>
          <pc:sldMk cId="60763716" sldId="587"/>
        </pc:sldMkLst>
      </pc:sldChg>
      <pc:sldChg chg="addSp delSp modSp add">
        <pc:chgData name="Sami Alzahrani" userId="6fb275e0-9327-47cc-a722-26d507892652" providerId="ADAL" clId="{C23DF5CF-9FCE-42AC-B0B6-8E381240CE59}" dt="2024-03-22T20:00:45.943" v="647"/>
        <pc:sldMkLst>
          <pc:docMk/>
          <pc:sldMk cId="474070369" sldId="588"/>
        </pc:sldMkLst>
        <pc:spChg chg="add mod">
          <ac:chgData name="Sami Alzahrani" userId="6fb275e0-9327-47cc-a722-26d507892652" providerId="ADAL" clId="{C23DF5CF-9FCE-42AC-B0B6-8E381240CE59}" dt="2024-03-22T20:00:45.943" v="647"/>
          <ac:spMkLst>
            <pc:docMk/>
            <pc:sldMk cId="474070369" sldId="588"/>
            <ac:spMk id="3" creationId="{3FD062CF-A0BB-C8F5-07B3-C5CE5F919AFD}"/>
          </ac:spMkLst>
        </pc:spChg>
        <pc:spChg chg="mod">
          <ac:chgData name="Sami Alzahrani" userId="6fb275e0-9327-47cc-a722-26d507892652" providerId="ADAL" clId="{C23DF5CF-9FCE-42AC-B0B6-8E381240CE59}" dt="2024-03-22T19:34:02.218" v="204" actId="1076"/>
          <ac:spMkLst>
            <pc:docMk/>
            <pc:sldMk cId="474070369" sldId="588"/>
            <ac:spMk id="25" creationId="{FE1BA4EE-2B88-B99F-6A81-884E42CCA968}"/>
          </ac:spMkLst>
        </pc:spChg>
        <pc:picChg chg="del">
          <ac:chgData name="Sami Alzahrani" userId="6fb275e0-9327-47cc-a722-26d507892652" providerId="ADAL" clId="{C23DF5CF-9FCE-42AC-B0B6-8E381240CE59}" dt="2024-03-22T19:33:45.460" v="199" actId="478"/>
          <ac:picMkLst>
            <pc:docMk/>
            <pc:sldMk cId="474070369" sldId="588"/>
            <ac:picMk id="6148" creationId="{D6941502-F668-ECA5-94E7-85C78336F5EE}"/>
          </ac:picMkLst>
        </pc:picChg>
        <pc:picChg chg="add mod">
          <ac:chgData name="Sami Alzahrani" userId="6fb275e0-9327-47cc-a722-26d507892652" providerId="ADAL" clId="{C23DF5CF-9FCE-42AC-B0B6-8E381240CE59}" dt="2024-03-22T19:34:09.873" v="206" actId="1076"/>
          <ac:picMkLst>
            <pc:docMk/>
            <pc:sldMk cId="474070369" sldId="588"/>
            <ac:picMk id="8194" creationId="{B30016A3-519F-37F2-7FAD-AF0BB4699B69}"/>
          </ac:picMkLst>
        </pc:picChg>
        <pc:picChg chg="add mod">
          <ac:chgData name="Sami Alzahrani" userId="6fb275e0-9327-47cc-a722-26d507892652" providerId="ADAL" clId="{C23DF5CF-9FCE-42AC-B0B6-8E381240CE59}" dt="2024-03-22T19:34:14.356" v="207" actId="1076"/>
          <ac:picMkLst>
            <pc:docMk/>
            <pc:sldMk cId="474070369" sldId="588"/>
            <ac:picMk id="8196" creationId="{A025B700-D36C-8AC9-AD8F-2F0D52DFAD50}"/>
          </ac:picMkLst>
        </pc:picChg>
      </pc:sldChg>
      <pc:sldChg chg="new del">
        <pc:chgData name="Sami Alzahrani" userId="6fb275e0-9327-47cc-a722-26d507892652" providerId="ADAL" clId="{C23DF5CF-9FCE-42AC-B0B6-8E381240CE59}" dt="2024-03-22T19:36:18.457" v="211" actId="47"/>
        <pc:sldMkLst>
          <pc:docMk/>
          <pc:sldMk cId="4241157366" sldId="589"/>
        </pc:sldMkLst>
      </pc:sldChg>
      <pc:sldChg chg="add">
        <pc:chgData name="Sami Alzahrani" userId="6fb275e0-9327-47cc-a722-26d507892652" providerId="ADAL" clId="{C23DF5CF-9FCE-42AC-B0B6-8E381240CE59}" dt="2024-03-22T19:36:16.270" v="210"/>
        <pc:sldMkLst>
          <pc:docMk/>
          <pc:sldMk cId="2436907468" sldId="590"/>
        </pc:sldMkLst>
      </pc:sldChg>
      <pc:sldChg chg="add del">
        <pc:chgData name="Sami Alzahrani" userId="6fb275e0-9327-47cc-a722-26d507892652" providerId="ADAL" clId="{C23DF5CF-9FCE-42AC-B0B6-8E381240CE59}" dt="2024-03-22T19:38:15.010" v="225" actId="47"/>
        <pc:sldMkLst>
          <pc:docMk/>
          <pc:sldMk cId="1785397177" sldId="591"/>
        </pc:sldMkLst>
      </pc:sldChg>
      <pc:sldChg chg="addSp modSp add mod ord">
        <pc:chgData name="Sami Alzahrani" userId="6fb275e0-9327-47cc-a722-26d507892652" providerId="ADAL" clId="{C23DF5CF-9FCE-42AC-B0B6-8E381240CE59}" dt="2024-03-22T19:49:26.586" v="305" actId="20577"/>
        <pc:sldMkLst>
          <pc:docMk/>
          <pc:sldMk cId="87615160" sldId="592"/>
        </pc:sldMkLst>
        <pc:spChg chg="add mod">
          <ac:chgData name="Sami Alzahrani" userId="6fb275e0-9327-47cc-a722-26d507892652" providerId="ADAL" clId="{C23DF5CF-9FCE-42AC-B0B6-8E381240CE59}" dt="2024-03-22T19:49:26.586" v="305" actId="20577"/>
          <ac:spMkLst>
            <pc:docMk/>
            <pc:sldMk cId="87615160" sldId="592"/>
            <ac:spMk id="3" creationId="{56592BFB-FE4C-7EC1-387B-9C40741A6E64}"/>
          </ac:spMkLst>
        </pc:spChg>
        <pc:spChg chg="mod">
          <ac:chgData name="Sami Alzahrani" userId="6fb275e0-9327-47cc-a722-26d507892652" providerId="ADAL" clId="{C23DF5CF-9FCE-42AC-B0B6-8E381240CE59}" dt="2024-03-22T19:37:07.930" v="217" actId="14100"/>
          <ac:spMkLst>
            <pc:docMk/>
            <pc:sldMk cId="87615160" sldId="592"/>
            <ac:spMk id="25" creationId="{FE1BA4EE-2B88-B99F-6A81-884E42CCA968}"/>
          </ac:spMkLst>
        </pc:spChg>
        <pc:picChg chg="add mod">
          <ac:chgData name="Sami Alzahrani" userId="6fb275e0-9327-47cc-a722-26d507892652" providerId="ADAL" clId="{C23DF5CF-9FCE-42AC-B0B6-8E381240CE59}" dt="2024-03-22T19:37:23.708" v="223" actId="1076"/>
          <ac:picMkLst>
            <pc:docMk/>
            <pc:sldMk cId="87615160" sldId="592"/>
            <ac:picMk id="10242" creationId="{897F7084-A43B-3D58-C31D-2BD52937619C}"/>
          </ac:picMkLst>
        </pc:picChg>
      </pc:sldChg>
      <pc:sldChg chg="modSp add mod">
        <pc:chgData name="Sami Alzahrani" userId="6fb275e0-9327-47cc-a722-26d507892652" providerId="ADAL" clId="{C23DF5CF-9FCE-42AC-B0B6-8E381240CE59}" dt="2024-03-22T19:57:45.288" v="597" actId="20577"/>
        <pc:sldMkLst>
          <pc:docMk/>
          <pc:sldMk cId="281946942" sldId="593"/>
        </pc:sldMkLst>
        <pc:spChg chg="mod">
          <ac:chgData name="Sami Alzahrani" userId="6fb275e0-9327-47cc-a722-26d507892652" providerId="ADAL" clId="{C23DF5CF-9FCE-42AC-B0B6-8E381240CE59}" dt="2024-03-22T19:57:45.288" v="597" actId="20577"/>
          <ac:spMkLst>
            <pc:docMk/>
            <pc:sldMk cId="281946942" sldId="593"/>
            <ac:spMk id="3" creationId="{56592BFB-FE4C-7EC1-387B-9C40741A6E64}"/>
          </ac:spMkLst>
        </pc:spChg>
      </pc:sldChg>
      <pc:sldChg chg="addSp delSp modSp add del mod">
        <pc:chgData name="Sami Alzahrani" userId="6fb275e0-9327-47cc-a722-26d507892652" providerId="ADAL" clId="{C23DF5CF-9FCE-42AC-B0B6-8E381240CE59}" dt="2024-03-22T19:53:51.167" v="381" actId="2696"/>
        <pc:sldMkLst>
          <pc:docMk/>
          <pc:sldMk cId="1844184491" sldId="593"/>
        </pc:sldMkLst>
        <pc:spChg chg="mod">
          <ac:chgData name="Sami Alzahrani" userId="6fb275e0-9327-47cc-a722-26d507892652" providerId="ADAL" clId="{C23DF5CF-9FCE-42AC-B0B6-8E381240CE59}" dt="2024-03-22T19:52:13.108" v="360" actId="313"/>
          <ac:spMkLst>
            <pc:docMk/>
            <pc:sldMk cId="1844184491" sldId="593"/>
            <ac:spMk id="3" creationId="{56592BFB-FE4C-7EC1-387B-9C40741A6E64}"/>
          </ac:spMkLst>
        </pc:spChg>
        <pc:spChg chg="del">
          <ac:chgData name="Sami Alzahrani" userId="6fb275e0-9327-47cc-a722-26d507892652" providerId="ADAL" clId="{C23DF5CF-9FCE-42AC-B0B6-8E381240CE59}" dt="2024-03-22T19:51:05.003" v="310" actId="478"/>
          <ac:spMkLst>
            <pc:docMk/>
            <pc:sldMk cId="1844184491" sldId="593"/>
            <ac:spMk id="25" creationId="{FE1BA4EE-2B88-B99F-6A81-884E42CCA968}"/>
          </ac:spMkLst>
        </pc:spChg>
        <pc:picChg chg="del">
          <ac:chgData name="Sami Alzahrani" userId="6fb275e0-9327-47cc-a722-26d507892652" providerId="ADAL" clId="{C23DF5CF-9FCE-42AC-B0B6-8E381240CE59}" dt="2024-03-22T19:50:58.691" v="307" actId="478"/>
          <ac:picMkLst>
            <pc:docMk/>
            <pc:sldMk cId="1844184491" sldId="593"/>
            <ac:picMk id="10242" creationId="{897F7084-A43B-3D58-C31D-2BD52937619C}"/>
          </ac:picMkLst>
        </pc:picChg>
        <pc:picChg chg="add mod">
          <ac:chgData name="Sami Alzahrani" userId="6fb275e0-9327-47cc-a722-26d507892652" providerId="ADAL" clId="{C23DF5CF-9FCE-42AC-B0B6-8E381240CE59}" dt="2024-03-22T19:51:27.723" v="313" actId="14100"/>
          <ac:picMkLst>
            <pc:docMk/>
            <pc:sldMk cId="1844184491" sldId="593"/>
            <ac:picMk id="12290" creationId="{26CFFD24-314E-DE42-33AE-F4E7697372D1}"/>
          </ac:picMkLst>
        </pc:picChg>
      </pc:sldChg>
      <pc:sldChg chg="modSp add mod">
        <pc:chgData name="Sami Alzahrani" userId="6fb275e0-9327-47cc-a722-26d507892652" providerId="ADAL" clId="{C23DF5CF-9FCE-42AC-B0B6-8E381240CE59}" dt="2024-03-22T19:57:48.819" v="598" actId="20577"/>
        <pc:sldMkLst>
          <pc:docMk/>
          <pc:sldMk cId="396854079" sldId="594"/>
        </pc:sldMkLst>
        <pc:spChg chg="mod">
          <ac:chgData name="Sami Alzahrani" userId="6fb275e0-9327-47cc-a722-26d507892652" providerId="ADAL" clId="{C23DF5CF-9FCE-42AC-B0B6-8E381240CE59}" dt="2024-03-22T19:57:48.819" v="598" actId="20577"/>
          <ac:spMkLst>
            <pc:docMk/>
            <pc:sldMk cId="396854079" sldId="594"/>
            <ac:spMk id="3" creationId="{56592BFB-FE4C-7EC1-387B-9C40741A6E64}"/>
          </ac:spMkLst>
        </pc:spChg>
      </pc:sldChg>
      <pc:sldChg chg="addSp delSp modSp add del mod">
        <pc:chgData name="Sami Alzahrani" userId="6fb275e0-9327-47cc-a722-26d507892652" providerId="ADAL" clId="{C23DF5CF-9FCE-42AC-B0B6-8E381240CE59}" dt="2024-03-22T19:53:51.167" v="381" actId="2696"/>
        <pc:sldMkLst>
          <pc:docMk/>
          <pc:sldMk cId="3526309702" sldId="594"/>
        </pc:sldMkLst>
        <pc:spChg chg="mod">
          <ac:chgData name="Sami Alzahrani" userId="6fb275e0-9327-47cc-a722-26d507892652" providerId="ADAL" clId="{C23DF5CF-9FCE-42AC-B0B6-8E381240CE59}" dt="2024-03-22T19:52:45.611" v="377" actId="20577"/>
          <ac:spMkLst>
            <pc:docMk/>
            <pc:sldMk cId="3526309702" sldId="594"/>
            <ac:spMk id="3" creationId="{56592BFB-FE4C-7EC1-387B-9C40741A6E64}"/>
          </ac:spMkLst>
        </pc:spChg>
        <pc:picChg chg="del">
          <ac:chgData name="Sami Alzahrani" userId="6fb275e0-9327-47cc-a722-26d507892652" providerId="ADAL" clId="{C23DF5CF-9FCE-42AC-B0B6-8E381240CE59}" dt="2024-03-22T19:52:33.455" v="363" actId="478"/>
          <ac:picMkLst>
            <pc:docMk/>
            <pc:sldMk cId="3526309702" sldId="594"/>
            <ac:picMk id="12290" creationId="{26CFFD24-314E-DE42-33AE-F4E7697372D1}"/>
          </ac:picMkLst>
        </pc:picChg>
        <pc:picChg chg="add mod">
          <ac:chgData name="Sami Alzahrani" userId="6fb275e0-9327-47cc-a722-26d507892652" providerId="ADAL" clId="{C23DF5CF-9FCE-42AC-B0B6-8E381240CE59}" dt="2024-03-22T19:52:38.985" v="365" actId="1076"/>
          <ac:picMkLst>
            <pc:docMk/>
            <pc:sldMk cId="3526309702" sldId="594"/>
            <ac:picMk id="13314" creationId="{CD8AFC71-E075-7757-1E1C-3A7EEC8DA606}"/>
          </ac:picMkLst>
        </pc:picChg>
      </pc:sldChg>
      <pc:sldChg chg="addSp delSp add">
        <pc:chgData name="Sami Alzahrani" userId="6fb275e0-9327-47cc-a722-26d507892652" providerId="ADAL" clId="{C23DF5CF-9FCE-42AC-B0B6-8E381240CE59}" dt="2024-03-22T19:53:24.979" v="380"/>
        <pc:sldMkLst>
          <pc:docMk/>
          <pc:sldMk cId="30425167" sldId="595"/>
        </pc:sldMkLst>
        <pc:picChg chg="del">
          <ac:chgData name="Sami Alzahrani" userId="6fb275e0-9327-47cc-a722-26d507892652" providerId="ADAL" clId="{C23DF5CF-9FCE-42AC-B0B6-8E381240CE59}" dt="2024-03-22T19:53:17.669" v="379" actId="478"/>
          <ac:picMkLst>
            <pc:docMk/>
            <pc:sldMk cId="30425167" sldId="595"/>
            <ac:picMk id="10242" creationId="{897F7084-A43B-3D58-C31D-2BD52937619C}"/>
          </ac:picMkLst>
        </pc:picChg>
        <pc:picChg chg="add">
          <ac:chgData name="Sami Alzahrani" userId="6fb275e0-9327-47cc-a722-26d507892652" providerId="ADAL" clId="{C23DF5CF-9FCE-42AC-B0B6-8E381240CE59}" dt="2024-03-22T19:53:24.979" v="380"/>
          <ac:picMkLst>
            <pc:docMk/>
            <pc:sldMk cId="30425167" sldId="595"/>
            <ac:picMk id="14338" creationId="{9E277FD9-566C-8BD9-F814-81018F3735FA}"/>
          </ac:picMkLst>
        </pc:picChg>
      </pc:sldChg>
      <pc:sldChg chg="new del">
        <pc:chgData name="Sami Alzahrani" userId="6fb275e0-9327-47cc-a722-26d507892652" providerId="ADAL" clId="{C23DF5CF-9FCE-42AC-B0B6-8E381240CE59}" dt="2024-03-22T19:57:22.021" v="595" actId="47"/>
        <pc:sldMkLst>
          <pc:docMk/>
          <pc:sldMk cId="621512211" sldId="596"/>
        </pc:sldMkLst>
      </pc:sldChg>
      <pc:sldChg chg="add del">
        <pc:chgData name="Sami Alzahrani" userId="6fb275e0-9327-47cc-a722-26d507892652" providerId="ADAL" clId="{C23DF5CF-9FCE-42AC-B0B6-8E381240CE59}" dt="2024-03-22T19:58:29.039" v="600"/>
        <pc:sldMkLst>
          <pc:docMk/>
          <pc:sldMk cId="1561798382" sldId="596"/>
        </pc:sldMkLst>
      </pc:sldChg>
      <pc:sldChg chg="new del">
        <pc:chgData name="Sami Alzahrani" userId="6fb275e0-9327-47cc-a722-26d507892652" providerId="ADAL" clId="{C23DF5CF-9FCE-42AC-B0B6-8E381240CE59}" dt="2024-03-22T19:54:01.354" v="384" actId="47"/>
        <pc:sldMkLst>
          <pc:docMk/>
          <pc:sldMk cId="1582280361" sldId="596"/>
        </pc:sldMkLst>
      </pc:sldChg>
      <pc:sldChg chg="add del">
        <pc:chgData name="Sami Alzahrani" userId="6fb275e0-9327-47cc-a722-26d507892652" providerId="ADAL" clId="{C23DF5CF-9FCE-42AC-B0B6-8E381240CE59}" dt="2024-03-22T19:58:33.694" v="602"/>
        <pc:sldMkLst>
          <pc:docMk/>
          <pc:sldMk cId="3512842932" sldId="596"/>
        </pc:sldMkLst>
      </pc:sldChg>
      <pc:sldChg chg="new del">
        <pc:chgData name="Sami Alzahrani" userId="6fb275e0-9327-47cc-a722-26d507892652" providerId="ADAL" clId="{C23DF5CF-9FCE-42AC-B0B6-8E381240CE59}" dt="2024-03-22T20:03:41.379" v="665" actId="47"/>
        <pc:sldMkLst>
          <pc:docMk/>
          <pc:sldMk cId="3963734436" sldId="596"/>
        </pc:sldMkLst>
      </pc:sldChg>
      <pc:sldChg chg="addSp delSp modSp add mod">
        <pc:chgData name="Sami Alzahrani" userId="6fb275e0-9327-47cc-a722-26d507892652" providerId="ADAL" clId="{C23DF5CF-9FCE-42AC-B0B6-8E381240CE59}" dt="2024-03-22T20:04:04.124" v="682" actId="20577"/>
        <pc:sldMkLst>
          <pc:docMk/>
          <pc:sldMk cId="1252276113" sldId="597"/>
        </pc:sldMkLst>
        <pc:spChg chg="mod">
          <ac:chgData name="Sami Alzahrani" userId="6fb275e0-9327-47cc-a722-26d507892652" providerId="ADAL" clId="{C23DF5CF-9FCE-42AC-B0B6-8E381240CE59}" dt="2024-03-22T20:04:04.124" v="682" actId="20577"/>
          <ac:spMkLst>
            <pc:docMk/>
            <pc:sldMk cId="1252276113" sldId="597"/>
            <ac:spMk id="3" creationId="{6E0D189A-8F9E-1103-9A05-4B61C11497DC}"/>
          </ac:spMkLst>
        </pc:spChg>
        <pc:picChg chg="del">
          <ac:chgData name="Sami Alzahrani" userId="6fb275e0-9327-47cc-a722-26d507892652" providerId="ADAL" clId="{C23DF5CF-9FCE-42AC-B0B6-8E381240CE59}" dt="2024-03-22T20:03:25.204" v="660" actId="478"/>
          <ac:picMkLst>
            <pc:docMk/>
            <pc:sldMk cId="1252276113" sldId="597"/>
            <ac:picMk id="5122" creationId="{1E378BBD-E22A-85AC-D595-062E2F91B3D7}"/>
          </ac:picMkLst>
        </pc:picChg>
        <pc:picChg chg="del">
          <ac:chgData name="Sami Alzahrani" userId="6fb275e0-9327-47cc-a722-26d507892652" providerId="ADAL" clId="{C23DF5CF-9FCE-42AC-B0B6-8E381240CE59}" dt="2024-03-22T20:03:25.876" v="661" actId="478"/>
          <ac:picMkLst>
            <pc:docMk/>
            <pc:sldMk cId="1252276113" sldId="597"/>
            <ac:picMk id="5124" creationId="{E3E07691-8904-61C0-F730-EA0543FA4697}"/>
          </ac:picMkLst>
        </pc:picChg>
        <pc:picChg chg="add mod">
          <ac:chgData name="Sami Alzahrani" userId="6fb275e0-9327-47cc-a722-26d507892652" providerId="ADAL" clId="{C23DF5CF-9FCE-42AC-B0B6-8E381240CE59}" dt="2024-03-22T20:03:55.985" v="667" actId="1076"/>
          <ac:picMkLst>
            <pc:docMk/>
            <pc:sldMk cId="1252276113" sldId="597"/>
            <ac:picMk id="16386" creationId="{A05E9249-5E0D-D6C2-7512-453B76DA7C61}"/>
          </ac:picMkLst>
        </pc:picChg>
      </pc:sldChg>
      <pc:sldChg chg="add del">
        <pc:chgData name="Sami Alzahrani" userId="6fb275e0-9327-47cc-a722-26d507892652" providerId="ADAL" clId="{C23DF5CF-9FCE-42AC-B0B6-8E381240CE59}" dt="2024-03-22T20:03:30.531" v="663"/>
        <pc:sldMkLst>
          <pc:docMk/>
          <pc:sldMk cId="959827085" sldId="59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98469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0258799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95457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663183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28.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29.pn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7.svg"/><Relationship Id="rId2" Type="http://schemas.openxmlformats.org/officeDocument/2006/relationships/image" Target="../media/image30.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0" y="2360718"/>
            <a:ext cx="5218095" cy="1077218"/>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Project Risk Management</a:t>
            </a:r>
            <a:r>
              <a:rPr lang="tr-TR" sz="3200" dirty="0">
                <a:latin typeface="Tajawal Medium" panose="00000600000000000000" pitchFamily="2" charset="-78"/>
                <a:cs typeface="Tajawal Medium" panose="00000600000000000000" pitchFamily="2" charset="-78"/>
              </a:rPr>
              <a:t>nt</a:t>
            </a:r>
            <a:endParaRPr lang="en-US" sz="3200" dirty="0">
              <a:solidFill>
                <a:schemeClr val="bg1"/>
              </a:solidFill>
              <a:latin typeface="Tajawal Medium" panose="00000600000000000000" pitchFamily="2" charset="-78"/>
              <a:cs typeface="Tajawal Medium" panose="00000600000000000000" pitchFamily="2" charset="-78"/>
            </a:endParaRP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4951076"/>
            <a:ext cx="3516608" cy="923330"/>
          </a:xfrm>
          <a:prstGeom prst="rect">
            <a:avLst/>
          </a:prstGeom>
          <a:noFill/>
        </p:spPr>
        <p:txBody>
          <a:bodyPr wrap="square" rtlCol="0">
            <a:spAutoFit/>
          </a:bodyPr>
          <a:lstStyle/>
          <a:p>
            <a:r>
              <a:rPr lang="en-US" sz="1800" dirty="0">
                <a:latin typeface="Tajawal Medium" panose="00000600000000000000" pitchFamily="2" charset="-78"/>
                <a:cs typeface="Tajawal Medium" panose="00000600000000000000" pitchFamily="2" charset="-78"/>
              </a:rPr>
              <a:t>PMG 62</a:t>
            </a:r>
            <a:r>
              <a:rPr lang="tr-TR" sz="1800" dirty="0">
                <a:latin typeface="Tajawal Medium" panose="00000600000000000000" pitchFamily="2" charset="-78"/>
                <a:cs typeface="Tajawal Medium" panose="00000600000000000000" pitchFamily="2" charset="-78"/>
              </a:rPr>
              <a:t>1</a:t>
            </a:r>
            <a:endParaRPr lang="en-US" sz="1800" dirty="0">
              <a:latin typeface="Tajawal Medium" panose="00000600000000000000" pitchFamily="2" charset="-78"/>
              <a:cs typeface="Tajawal Medium" panose="00000600000000000000" pitchFamily="2" charset="-78"/>
            </a:endParaRPr>
          </a:p>
          <a:p>
            <a:r>
              <a:rPr lang="en-US" sz="1800" dirty="0">
                <a:latin typeface="Alexandria SemiBold" pitchFamily="2" charset="-78"/>
                <a:cs typeface="Alexandria SemiBold" pitchFamily="2" charset="-78"/>
              </a:rPr>
              <a:t>Risk and Decision Analysis</a:t>
            </a:r>
          </a:p>
          <a:p>
            <a:endParaRPr lang="en-US" sz="1800" dirty="0">
              <a:latin typeface="Tajawal Medium" panose="00000600000000000000" pitchFamily="2" charset="-78"/>
              <a:cs typeface="Tajawal Medium" panose="00000600000000000000"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218095" cy="584775"/>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Project Risk Management</a:t>
            </a:r>
            <a:r>
              <a:rPr lang="tr-TR" sz="3200" dirty="0">
                <a:latin typeface="Tajawal Medium" panose="00000600000000000000" pitchFamily="2" charset="-78"/>
                <a:cs typeface="Tajawal Medium" panose="00000600000000000000" pitchFamily="2" charset="-78"/>
              </a:rPr>
              <a:t>nt</a:t>
            </a:r>
            <a:endParaRPr lang="en-US" sz="3200" dirty="0">
              <a:solidFill>
                <a:schemeClr val="bg1"/>
              </a:solidFill>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07160" cy="707886"/>
          </a:xfrm>
          <a:prstGeom prst="rect">
            <a:avLst/>
          </a:prstGeom>
          <a:noFill/>
        </p:spPr>
        <p:txBody>
          <a:bodyPr wrap="square" rtlCol="0">
            <a:spAutoFit/>
          </a:bodyPr>
          <a:lstStyle/>
          <a:p>
            <a:r>
              <a:rPr lang="en-US" sz="2000" dirty="0">
                <a:latin typeface="Alexandria SemiBold" pitchFamily="2" charset="-78"/>
                <a:cs typeface="Alexandria SemiBold" pitchFamily="2" charset="-78"/>
              </a:rPr>
              <a:t>PMG 621</a:t>
            </a:r>
          </a:p>
          <a:p>
            <a:r>
              <a:rPr lang="en-US" sz="2000" dirty="0">
                <a:latin typeface="Alexandria SemiBold" pitchFamily="2" charset="-78"/>
                <a:cs typeface="Alexandria SemiBold" pitchFamily="2" charset="-78"/>
              </a:rPr>
              <a:t>Risk and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895689"/>
            <a:ext cx="8417320" cy="1323439"/>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Project risk management is about optimizing value. Decision analysis is the discipline for making decisions under uncertainty and provides a logical, consistent process for project management decisions.</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588399"/>
            <a:ext cx="8417320" cy="3477875"/>
          </a:xfrm>
          <a:prstGeom prst="rect">
            <a:avLst/>
          </a:prstGeom>
          <a:noFill/>
        </p:spPr>
        <p:txBody>
          <a:bodyPr wrap="square" rtlCol="0">
            <a:spAutoFit/>
          </a:bodyPr>
          <a:lstStyle/>
          <a:p>
            <a:pPr algn="just"/>
            <a:r>
              <a:rPr lang="en-US" sz="2000" dirty="0">
                <a:solidFill>
                  <a:srgbClr val="FF0000"/>
                </a:solidFill>
                <a:latin typeface="Alexandria SemiBold" pitchFamily="2" charset="-78"/>
                <a:cs typeface="Alexandria SemiBold" pitchFamily="2" charset="-78"/>
              </a:rPr>
              <a:t>The Business Perspective: </a:t>
            </a:r>
          </a:p>
          <a:p>
            <a:pPr algn="just"/>
            <a:r>
              <a:rPr lang="en-US" sz="2000" dirty="0">
                <a:latin typeface="Alexandria SemiBold" pitchFamily="2" charset="-78"/>
                <a:cs typeface="Alexandria SemiBold" pitchFamily="2" charset="-78"/>
              </a:rPr>
              <a:t>A Guide to the Project Management Body of Knowledge (PMBOKB Guide) - 2000 Edition defines project risk management (PRM) as "the systematic process of identifying, analyzing, and responding to project risk." In decision analysis, our understanding of a system is structured and quantified. Probability is the language of uncertainty, and experts express their judgments about risks and uncertainties as probabilities and probability distributions. In this discussion, I will emphasize quantification and value-based decision making beyond what the PMBOKB Guide suggests. </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9184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146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70983" y="2647490"/>
            <a:ext cx="9650034" cy="2862322"/>
          </a:xfrm>
          <a:prstGeom prst="rect">
            <a:avLst/>
          </a:prstGeom>
          <a:noFill/>
        </p:spPr>
        <p:txBody>
          <a:bodyPr wrap="square" rtlCol="0">
            <a:spAutoFit/>
          </a:bodyPr>
          <a:lstStyle/>
          <a:p>
            <a:pPr marL="0" indent="0" algn="just">
              <a:buNone/>
            </a:pPr>
            <a:r>
              <a:rPr lang="en-US" sz="2000" dirty="0">
                <a:solidFill>
                  <a:srgbClr val="FF0000"/>
                </a:solidFill>
                <a:latin typeface="Alexandria SemiBold" pitchFamily="2" charset="-78"/>
                <a:cs typeface="Alexandria SemiBold" pitchFamily="2" charset="-78"/>
              </a:rPr>
              <a:t>Model Scope </a:t>
            </a:r>
          </a:p>
          <a:p>
            <a:pPr marL="0" indent="0" algn="just">
              <a:buNone/>
            </a:pPr>
            <a:r>
              <a:rPr lang="en-US" sz="2000" dirty="0">
                <a:latin typeface="Alexandria SemiBold" pitchFamily="2" charset="-78"/>
                <a:cs typeface="Alexandria SemiBold" pitchFamily="2" charset="-78"/>
              </a:rPr>
              <a:t>Most projects develop or build some form of asset. The asset life-cycle model represents how business value depends upon the completion date and changes in the asset's functionality or performance. Figure 8.1 illustrates relationships between the asset model and the project model. Both may incorporate the results of  detailed sub models developed to understand particular processes, subprojects, or system components. </a:t>
            </a: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Content Placeholder 5">
            <a:extLst>
              <a:ext uri="{FF2B5EF4-FFF2-40B4-BE49-F238E27FC236}">
                <a16:creationId xmlns:a16="http://schemas.microsoft.com/office/drawing/2014/main" id="{D08C58BE-3D98-85FD-56C1-4CB15A194F49}"/>
              </a:ext>
            </a:extLst>
          </p:cNvPr>
          <p:cNvPicPr>
            <a:picLocks noGrp="1" noChangeAspect="1"/>
          </p:cNvPicPr>
          <p:nvPr/>
        </p:nvPicPr>
        <p:blipFill>
          <a:blip r:embed="rId3"/>
          <a:stretch>
            <a:fillRect/>
          </a:stretch>
        </p:blipFill>
        <p:spPr>
          <a:xfrm>
            <a:off x="2120531" y="1635534"/>
            <a:ext cx="7466811" cy="3586930"/>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1599945" y="1690061"/>
            <a:ext cx="8730598" cy="317009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asset model, itself, may be part of a higher-level corporate or re- source-planning model. The asset model should always be a stochastic model-that is,  incorporating probability distributions-because every project has uncertainties. The asset model relates such elements as: </a:t>
            </a:r>
          </a:p>
          <a:p>
            <a:pPr marL="0" indent="0" algn="just">
              <a:buNone/>
            </a:pPr>
            <a:r>
              <a:rPr lang="en-US" sz="2000" dirty="0">
                <a:latin typeface="Alexandria SemiBold" pitchFamily="2" charset="-78"/>
                <a:cs typeface="Alexandria SemiBold" pitchFamily="2" charset="-78"/>
              </a:rPr>
              <a:t>- Cost, time, and performance </a:t>
            </a:r>
          </a:p>
          <a:p>
            <a:pPr marL="0" indent="0" algn="just">
              <a:buNone/>
            </a:pPr>
            <a:r>
              <a:rPr lang="en-US" sz="2000" dirty="0">
                <a:latin typeface="Alexandria SemiBold" pitchFamily="2" charset="-78"/>
                <a:cs typeface="Alexandria SemiBold" pitchFamily="2" charset="-78"/>
              </a:rPr>
              <a:t>- Value of early completion </a:t>
            </a:r>
          </a:p>
          <a:p>
            <a:pPr marL="0" indent="0" algn="just">
              <a:buNone/>
            </a:pPr>
            <a:r>
              <a:rPr lang="en-US" sz="2000" dirty="0">
                <a:latin typeface="Alexandria SemiBold" pitchFamily="2" charset="-78"/>
                <a:cs typeface="Alexandria SemiBold" pitchFamily="2" charset="-78"/>
              </a:rPr>
              <a:t>- Impact of parameters, such as scope changes </a:t>
            </a:r>
          </a:p>
          <a:p>
            <a:pPr marL="0" indent="0" algn="just">
              <a:buNone/>
            </a:pPr>
            <a:r>
              <a:rPr lang="en-US" sz="2000" dirty="0">
                <a:latin typeface="Alexandria SemiBold" pitchFamily="2" charset="-78"/>
                <a:cs typeface="Alexandria SemiBold" pitchFamily="2" charset="-78"/>
              </a:rPr>
              <a:t>- Project projections, including criticality indexes. </a:t>
            </a:r>
          </a:p>
          <a:p>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774045" y="1894442"/>
            <a:ext cx="7884449" cy="943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a:latin typeface="Alexandria SemiBold" pitchFamily="2" charset="-78"/>
                <a:cs typeface="Alexandria SemiBold" pitchFamily="2" charset="-78"/>
              </a:rPr>
              <a:t>The detailed project model is typically deterministic, that is, without distributions. If less than, say, fifty activities, we might incorporate distributions into the detailed project model. The amount of detail appropriate, in either an asset or a project model, depends upon the situation and the capabilities of the analysis team. Models with hundreds or thousands of probability distributions would overwhelm most of us. Expert system assistants (Chapter 17) will enable us to develop, maintain, and apply larger models. </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1955297" y="1744750"/>
            <a:ext cx="7449959" cy="2246769"/>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As Figure 8.1 illustrates, I'm advocating (a) a stochastic asset model with a lesser detailed project model inside, and (b) a deterministic project model for detailed planning (not evaluation) and control. We can do most risk-response evaluations on the side as simple decision analyses.</a:t>
            </a:r>
          </a:p>
          <a:p>
            <a:pPr marL="0" indent="0" algn="just">
              <a:buNone/>
            </a:pPr>
            <a:r>
              <a:rPr lang="en-US" sz="2000" dirty="0">
                <a:latin typeface="Alexandria SemiBold" pitchFamily="2" charset="-78"/>
                <a:cs typeface="Alexandria SemiBold" pitchFamily="2" charset="-78"/>
              </a:rPr>
              <a:t>.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4FA7FF7B-8079-7F05-A9C5-3B9157D5DAC0}"/>
              </a:ext>
            </a:extLst>
          </p:cNvPr>
          <p:cNvPicPr>
            <a:picLocks noGrp="1" noChangeAspect="1"/>
          </p:cNvPicPr>
          <p:nvPr/>
        </p:nvPicPr>
        <p:blipFill>
          <a:blip r:embed="rId3"/>
          <a:stretch>
            <a:fillRect/>
          </a:stretch>
        </p:blipFill>
        <p:spPr>
          <a:xfrm>
            <a:off x="1649532" y="1475687"/>
            <a:ext cx="8408810" cy="3719680"/>
          </a:xfrm>
          <a:prstGeom prst="rect">
            <a:avLst/>
          </a:prstGeom>
        </p:spPr>
      </p:pic>
    </p:spTree>
    <p:extLst>
      <p:ext uri="{BB962C8B-B14F-4D97-AF65-F5344CB8AC3E}">
        <p14:creationId xmlns:p14="http://schemas.microsoft.com/office/powerpoint/2010/main" val="1150742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973944" y="1907164"/>
            <a:ext cx="7409542"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PRM benefits from focusing on the key drivers, risk mitigation actions, and the effects of uncertainty. In contrast, project execution and control benefit from planning in great detail. Thus, the asset life-cycle model typically contains a simplified project sub model, developed initially before the detailed project model. The full project model contains typically ten to 100 times more detail as the asset model, in terms of resolution. </a:t>
            </a:r>
          </a:p>
        </p:txBody>
      </p:sp>
    </p:spTree>
    <p:extLst>
      <p:ext uri="{BB962C8B-B14F-4D97-AF65-F5344CB8AC3E}">
        <p14:creationId xmlns:p14="http://schemas.microsoft.com/office/powerpoint/2010/main" val="3617602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754056" y="1894442"/>
            <a:ext cx="7836258"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In modeling the project, do not neglect end of life. The asset may have a successor use or be saleable. We might decide to build-on into a next version or renovate to extend the planned life. Some assets will have significant decommissioning or abandonment costs. </a:t>
            </a:r>
          </a:p>
        </p:txBody>
      </p:sp>
    </p:spTree>
    <p:extLst>
      <p:ext uri="{BB962C8B-B14F-4D97-AF65-F5344CB8AC3E}">
        <p14:creationId xmlns:p14="http://schemas.microsoft.com/office/powerpoint/2010/main" val="4158457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802523" y="2062884"/>
            <a:ext cx="8102828" cy="3077766"/>
          </a:xfrm>
          <a:prstGeom prst="rect">
            <a:avLst/>
          </a:prstGeom>
          <a:noFill/>
        </p:spPr>
        <p:txBody>
          <a:bodyPr wrap="square">
            <a:spAutoFit/>
          </a:bodyPr>
          <a:lstStyle/>
          <a:p>
            <a:pPr marL="0" indent="0" algn="just">
              <a:buNone/>
            </a:pPr>
            <a:r>
              <a:rPr lang="en-US" sz="2000" dirty="0">
                <a:solidFill>
                  <a:srgbClr val="FF0000"/>
                </a:solidFill>
              </a:rPr>
              <a:t>Pre-Project Risk Management </a:t>
            </a:r>
          </a:p>
          <a:p>
            <a:pPr marL="0" indent="0" algn="just">
              <a:buNone/>
            </a:pPr>
            <a:r>
              <a:rPr lang="en-US" sz="2000" dirty="0"/>
              <a:t>Risk management begins in the feasibility study. A stochastic (probabilistic) model of the asset life cycle provides the basis for justifying the project. This includes a preliminary and coarse project model for calculating distributions for time and cost to do the project. The structure of the summary project model developed at this stage has a preliminary work breakdown structure (WBS) or other activity network representation. Include major discrete contingencies. Probability distributions, of course, express judgments about uncertain input variables. </a:t>
            </a:r>
          </a:p>
          <a:p>
            <a:pPr marL="0" indent="0" algn="just">
              <a:buNone/>
            </a:pPr>
            <a:endParaRPr lang="en-US" sz="1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802523" y="1894442"/>
            <a:ext cx="810282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We should maintain this asset model throughout the life cycle. Update this model as new information becomes available. As illustrated in Figure 8.1, there are two project models in different detail. Check the project model and asset model after revisions to ensure consistency. Important risks provide opportunities for improving the project. What alternatives exist to improve the project's risk-versus-value profile?</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802523" y="1894442"/>
            <a:ext cx="8102828" cy="255454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During the Project </a:t>
            </a:r>
          </a:p>
          <a:p>
            <a:pPr marL="0" indent="0" algn="just">
              <a:buNone/>
            </a:pPr>
            <a:r>
              <a:rPr lang="en-US" sz="2000" dirty="0">
                <a:latin typeface="Alexandria SemiBold" pitchFamily="2" charset="-78"/>
                <a:cs typeface="Alexandria SemiBold" pitchFamily="2" charset="-78"/>
              </a:rPr>
              <a:t>The numbering on the following risk management functions matches the  PMBOK@ Guide. </a:t>
            </a:r>
          </a:p>
          <a:p>
            <a:pPr marL="0" indent="0" algn="just">
              <a:buNone/>
            </a:pPr>
            <a:r>
              <a:rPr lang="en-US" sz="2000" dirty="0">
                <a:solidFill>
                  <a:srgbClr val="FF0000"/>
                </a:solidFill>
                <a:latin typeface="Alexandria SemiBold" pitchFamily="2" charset="-78"/>
                <a:cs typeface="Alexandria SemiBold" pitchFamily="2" charset="-78"/>
              </a:rPr>
              <a:t>11.1-Risk Management Planning </a:t>
            </a:r>
          </a:p>
          <a:p>
            <a:pPr marL="0" indent="0" algn="just">
              <a:buNone/>
            </a:pPr>
            <a:r>
              <a:rPr lang="en-US" sz="2000" dirty="0">
                <a:latin typeface="Alexandria SemiBold" pitchFamily="2" charset="-78"/>
                <a:cs typeface="Alexandria SemiBold" pitchFamily="2" charset="-78"/>
              </a:rPr>
              <a:t>In the early stages of project initiation, we design and implement the formal risk-management methodology. This defines roles and responsibilities, databases, and control reporting.</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sp>
        <p:nvSpPr>
          <p:cNvPr id="6" name="مربع نص 5">
            <a:extLst>
              <a:ext uri="{FF2B5EF4-FFF2-40B4-BE49-F238E27FC236}">
                <a16:creationId xmlns:a16="http://schemas.microsoft.com/office/drawing/2014/main" id="{873F87E3-2326-F745-6BA5-34A8E91E5530}"/>
              </a:ext>
            </a:extLst>
          </p:cNvPr>
          <p:cNvSpPr txBox="1"/>
          <p:nvPr/>
        </p:nvSpPr>
        <p:spPr>
          <a:xfrm>
            <a:off x="1754659" y="1894442"/>
            <a:ext cx="7840362"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It is hoped that, as with decision policy, the procedures and systems are not reinvented with a new project. Rather, the process is a proven, consistent, and well-understood part of the way the organization operates. Special circumstances may require some modification, and the purpose of Risk Management Planning is to fix the process for this project. Appendix 8B, Risk Management Plan, discusses plan elements in more detail. </a:t>
            </a:r>
          </a:p>
        </p:txBody>
      </p:sp>
    </p:spTree>
    <p:extLst>
      <p:ext uri="{BB962C8B-B14F-4D97-AF65-F5344CB8AC3E}">
        <p14:creationId xmlns:p14="http://schemas.microsoft.com/office/powerpoint/2010/main" val="4188300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242" name="Picture 2">
            <a:extLst>
              <a:ext uri="{FF2B5EF4-FFF2-40B4-BE49-F238E27FC236}">
                <a16:creationId xmlns:a16="http://schemas.microsoft.com/office/drawing/2014/main" id="{897F7084-A43B-3D58-C31D-2BD5293761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3318" y="1210298"/>
            <a:ext cx="5246850" cy="428761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6592BFB-FE4C-7EC1-387B-9C40741A6E64}"/>
              </a:ext>
            </a:extLst>
          </p:cNvPr>
          <p:cNvSpPr txBox="1"/>
          <p:nvPr/>
        </p:nvSpPr>
        <p:spPr>
          <a:xfrm>
            <a:off x="3755571" y="816429"/>
            <a:ext cx="1651606" cy="369332"/>
          </a:xfrm>
          <a:prstGeom prst="rect">
            <a:avLst/>
          </a:prstGeom>
          <a:noFill/>
        </p:spPr>
        <p:txBody>
          <a:bodyPr wrap="none" rtlCol="0">
            <a:spAutoFit/>
          </a:bodyPr>
          <a:lstStyle/>
          <a:p>
            <a:r>
              <a:rPr lang="en-US" dirty="0"/>
              <a:t>Risk Categories </a:t>
            </a:r>
          </a:p>
        </p:txBody>
      </p:sp>
    </p:spTree>
    <p:extLst>
      <p:ext uri="{BB962C8B-B14F-4D97-AF65-F5344CB8AC3E}">
        <p14:creationId xmlns:p14="http://schemas.microsoft.com/office/powerpoint/2010/main" val="876151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592BFB-FE4C-7EC1-387B-9C40741A6E64}"/>
              </a:ext>
            </a:extLst>
          </p:cNvPr>
          <p:cNvSpPr txBox="1"/>
          <p:nvPr/>
        </p:nvSpPr>
        <p:spPr>
          <a:xfrm>
            <a:off x="3755571" y="816429"/>
            <a:ext cx="1651606" cy="369332"/>
          </a:xfrm>
          <a:prstGeom prst="rect">
            <a:avLst/>
          </a:prstGeom>
          <a:noFill/>
        </p:spPr>
        <p:txBody>
          <a:bodyPr wrap="none" rtlCol="0">
            <a:spAutoFit/>
          </a:bodyPr>
          <a:lstStyle/>
          <a:p>
            <a:r>
              <a:rPr lang="en-US" dirty="0"/>
              <a:t>Risk Categories </a:t>
            </a:r>
          </a:p>
        </p:txBody>
      </p:sp>
      <p:pic>
        <p:nvPicPr>
          <p:cNvPr id="14338" name="Picture 2">
            <a:extLst>
              <a:ext uri="{FF2B5EF4-FFF2-40B4-BE49-F238E27FC236}">
                <a16:creationId xmlns:a16="http://schemas.microsoft.com/office/drawing/2014/main" id="{9E277FD9-566C-8BD9-F814-81018F3735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1771650"/>
            <a:ext cx="6096000" cy="331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251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https://opentextbc.ca/projectmanagement/wp-content/uploads/sites/3/2019/08/risk-and-impact.jpg</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170" name="Picture 2" descr="A risk might be low impact and unlikely, low impact and likely, high impact but unlikely, or high impact and likely">
            <a:extLst>
              <a:ext uri="{FF2B5EF4-FFF2-40B4-BE49-F238E27FC236}">
                <a16:creationId xmlns:a16="http://schemas.microsoft.com/office/drawing/2014/main" id="{FCF9A045-607D-9CB7-5FF7-A9235F642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3402" y="1422345"/>
            <a:ext cx="4643877" cy="401330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A7CEDD3-8BB4-E404-72FE-B4186B9C7170}"/>
              </a:ext>
            </a:extLst>
          </p:cNvPr>
          <p:cNvSpPr txBox="1"/>
          <p:nvPr/>
        </p:nvSpPr>
        <p:spPr>
          <a:xfrm>
            <a:off x="3581400" y="794657"/>
            <a:ext cx="4199035" cy="369332"/>
          </a:xfrm>
          <a:prstGeom prst="rect">
            <a:avLst/>
          </a:prstGeom>
          <a:noFill/>
        </p:spPr>
        <p:txBody>
          <a:bodyPr wrap="none" rtlCol="0">
            <a:spAutoFit/>
          </a:bodyPr>
          <a:lstStyle/>
          <a:p>
            <a:r>
              <a:rPr lang="en-US" dirty="0"/>
              <a:t>Defining Risk probability and impact  levels</a:t>
            </a:r>
          </a:p>
        </p:txBody>
      </p:sp>
    </p:spTree>
    <p:extLst>
      <p:ext uri="{BB962C8B-B14F-4D97-AF65-F5344CB8AC3E}">
        <p14:creationId xmlns:p14="http://schemas.microsoft.com/office/powerpoint/2010/main" val="17260705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1A61CA0E-A0B3-80EF-62A6-2A4466856728}"/>
              </a:ext>
            </a:extLst>
          </p:cNvPr>
          <p:cNvSpPr txBox="1"/>
          <p:nvPr/>
        </p:nvSpPr>
        <p:spPr>
          <a:xfrm>
            <a:off x="1815049" y="1894442"/>
            <a:ext cx="7622005" cy="1938992"/>
          </a:xfrm>
          <a:prstGeom prst="rect">
            <a:avLst/>
          </a:prstGeom>
          <a:noFill/>
        </p:spPr>
        <p:txBody>
          <a:bodyPr wrap="square">
            <a:spAutoFit/>
          </a:bodyPr>
          <a:lstStyle/>
          <a:p>
            <a:pPr marL="0" indent="0" algn="just">
              <a:buNone/>
            </a:pPr>
            <a:r>
              <a:rPr lang="en-US" sz="2000" dirty="0">
                <a:solidFill>
                  <a:srgbClr val="FF0000"/>
                </a:solidFill>
              </a:rPr>
              <a:t>11.2-Risk Identification </a:t>
            </a:r>
          </a:p>
          <a:p>
            <a:pPr marL="0" indent="0" algn="just">
              <a:buNone/>
            </a:pPr>
            <a:r>
              <a:rPr lang="en-US" sz="2000" dirty="0">
                <a:latin typeface="Alexandria SemiBold" pitchFamily="2" charset="-78"/>
                <a:cs typeface="Alexandria SemiBold" pitchFamily="2" charset="-78"/>
              </a:rPr>
              <a:t>In detailed project planning, the project team creates, as applicable, the bill of materials, WBS, and an activity network diagram. The project model details elements in schedule and cost estimation. Risk Identification is about reviewing every input variable, activity, key material, and resource. </a:t>
            </a:r>
          </a:p>
        </p:txBody>
      </p:sp>
    </p:spTree>
    <p:extLst>
      <p:ext uri="{BB962C8B-B14F-4D97-AF65-F5344CB8AC3E}">
        <p14:creationId xmlns:p14="http://schemas.microsoft.com/office/powerpoint/2010/main" val="24369074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665188" y="1894442"/>
            <a:ext cx="8481922" cy="2554545"/>
          </a:xfrm>
          <a:prstGeom prst="rect">
            <a:avLst/>
          </a:prstGeom>
          <a:noFill/>
        </p:spPr>
        <p:txBody>
          <a:bodyPr wrap="square">
            <a:spAutoFit/>
          </a:bodyPr>
          <a:lstStyle/>
          <a:p>
            <a:r>
              <a:rPr lang="en-US" sz="2000" dirty="0">
                <a:latin typeface="Alexandria SemiBold" pitchFamily="2" charset="-78"/>
                <a:cs typeface="Alexandria SemiBold" pitchFamily="2" charset="-78"/>
              </a:rPr>
              <a:t>What are the threats and opportunities? Checklists built-up from others' experiences are valuable in getting started and in ensuring completeness. Influence diagrams are able to represent relationships not evident in the activity network diagram. Classifying risks helps identify common and redundant entries. Also, consider potential changes in the environment as risks-i.e.,  the assumptions may change.</a:t>
            </a:r>
            <a:br>
              <a:rPr lang="en-US" sz="2000" dirty="0">
                <a:latin typeface="Alexandria SemiBold" pitchFamily="2" charset="-78"/>
                <a:cs typeface="Alexandria SemiBold" pitchFamily="2" charset="-78"/>
              </a:rPr>
            </a:br>
            <a:br>
              <a:rPr lang="en-US" sz="2000" dirty="0"/>
            </a:br>
            <a:endParaRPr lang="ar-SY" sz="2000" dirty="0"/>
          </a:p>
        </p:txBody>
      </p:sp>
    </p:spTree>
    <p:extLst>
      <p:ext uri="{BB962C8B-B14F-4D97-AF65-F5344CB8AC3E}">
        <p14:creationId xmlns:p14="http://schemas.microsoft.com/office/powerpoint/2010/main" val="11446283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266" name="Picture 2">
            <a:extLst>
              <a:ext uri="{FF2B5EF4-FFF2-40B4-BE49-F238E27FC236}">
                <a16:creationId xmlns:a16="http://schemas.microsoft.com/office/drawing/2014/main" id="{AB05774E-A8BB-3CA3-35FA-070DE3398A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0938" y="1352550"/>
            <a:ext cx="4810125" cy="41529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1066B63-693C-39BB-87D8-B9D2F4466436}"/>
              </a:ext>
            </a:extLst>
          </p:cNvPr>
          <p:cNvSpPr txBox="1"/>
          <p:nvPr/>
        </p:nvSpPr>
        <p:spPr>
          <a:xfrm>
            <a:off x="3918857" y="794657"/>
            <a:ext cx="3714478" cy="369332"/>
          </a:xfrm>
          <a:prstGeom prst="rect">
            <a:avLst/>
          </a:prstGeom>
          <a:noFill/>
        </p:spPr>
        <p:txBody>
          <a:bodyPr wrap="none" rtlCol="0">
            <a:spAutoFit/>
          </a:bodyPr>
          <a:lstStyle/>
          <a:p>
            <a:r>
              <a:rPr lang="en-US" dirty="0"/>
              <a:t>Risks identification methods and tools</a:t>
            </a:r>
          </a:p>
        </p:txBody>
      </p:sp>
    </p:spTree>
    <p:extLst>
      <p:ext uri="{BB962C8B-B14F-4D97-AF65-F5344CB8AC3E}">
        <p14:creationId xmlns:p14="http://schemas.microsoft.com/office/powerpoint/2010/main" val="30556726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592BFB-FE4C-7EC1-387B-9C40741A6E64}"/>
              </a:ext>
            </a:extLst>
          </p:cNvPr>
          <p:cNvSpPr txBox="1"/>
          <p:nvPr/>
        </p:nvSpPr>
        <p:spPr>
          <a:xfrm>
            <a:off x="3755571" y="816429"/>
            <a:ext cx="5198218" cy="369332"/>
          </a:xfrm>
          <a:prstGeom prst="rect">
            <a:avLst/>
          </a:prstGeom>
          <a:noFill/>
        </p:spPr>
        <p:txBody>
          <a:bodyPr wrap="none" rtlCol="0">
            <a:spAutoFit/>
          </a:bodyPr>
          <a:lstStyle/>
          <a:p>
            <a:r>
              <a:rPr lang="en-US" dirty="0"/>
              <a:t>Risks Breakdown Structure (RBS) for software project </a:t>
            </a:r>
          </a:p>
        </p:txBody>
      </p:sp>
      <p:pic>
        <p:nvPicPr>
          <p:cNvPr id="12290" name="Picture 2" descr="RBS for Software Development (after Dorofee et al., 1996)">
            <a:extLst>
              <a:ext uri="{FF2B5EF4-FFF2-40B4-BE49-F238E27FC236}">
                <a16:creationId xmlns:a16="http://schemas.microsoft.com/office/drawing/2014/main" id="{26CFFD24-314E-DE42-33AE-F4E7697372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4142" y="1306285"/>
            <a:ext cx="9590315" cy="4855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9469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6592BFB-FE4C-7EC1-387B-9C40741A6E64}"/>
              </a:ext>
            </a:extLst>
          </p:cNvPr>
          <p:cNvSpPr txBox="1"/>
          <p:nvPr/>
        </p:nvSpPr>
        <p:spPr>
          <a:xfrm>
            <a:off x="3755571" y="816429"/>
            <a:ext cx="5550366" cy="369332"/>
          </a:xfrm>
          <a:prstGeom prst="rect">
            <a:avLst/>
          </a:prstGeom>
          <a:noFill/>
        </p:spPr>
        <p:txBody>
          <a:bodyPr wrap="none" rtlCol="0">
            <a:spAutoFit/>
          </a:bodyPr>
          <a:lstStyle/>
          <a:p>
            <a:r>
              <a:rPr lang="en-US" dirty="0"/>
              <a:t>Risks Breakdown Structure (RBS) for construction project </a:t>
            </a:r>
          </a:p>
        </p:txBody>
      </p:sp>
      <p:pic>
        <p:nvPicPr>
          <p:cNvPr id="13314" name="Picture 2" descr="RBS for Construction Design (after Chapman, 2001)">
            <a:extLst>
              <a:ext uri="{FF2B5EF4-FFF2-40B4-BE49-F238E27FC236}">
                <a16:creationId xmlns:a16="http://schemas.microsoft.com/office/drawing/2014/main" id="{CD8AFC71-E075-7757-1E1C-3A7EEC8DA6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0371" y="1227055"/>
            <a:ext cx="6741013" cy="5465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8540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074" name="Picture 2" descr="Risk register with matrix of risk, source [own work]. | Download Scientific  Diagram">
            <a:extLst>
              <a:ext uri="{FF2B5EF4-FFF2-40B4-BE49-F238E27FC236}">
                <a16:creationId xmlns:a16="http://schemas.microsoft.com/office/drawing/2014/main" id="{993A8A0A-47D6-BB9E-5573-066052129B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7275" y="1057274"/>
            <a:ext cx="9730468" cy="47434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F276B16-82C7-1E64-DA50-D72D46BCA7F7}"/>
              </a:ext>
            </a:extLst>
          </p:cNvPr>
          <p:cNvSpPr txBox="1"/>
          <p:nvPr/>
        </p:nvSpPr>
        <p:spPr>
          <a:xfrm>
            <a:off x="3298371" y="718457"/>
            <a:ext cx="1425583" cy="369332"/>
          </a:xfrm>
          <a:prstGeom prst="rect">
            <a:avLst/>
          </a:prstGeom>
          <a:noFill/>
        </p:spPr>
        <p:txBody>
          <a:bodyPr wrap="none" rtlCol="0">
            <a:spAutoFit/>
          </a:bodyPr>
          <a:lstStyle/>
          <a:p>
            <a:r>
              <a:rPr lang="en-US" dirty="0"/>
              <a:t>Risk </a:t>
            </a:r>
            <a:r>
              <a:rPr lang="en-US" dirty="0" err="1"/>
              <a:t>Regester</a:t>
            </a:r>
            <a:endParaRPr lang="en-US" dirty="0"/>
          </a:p>
        </p:txBody>
      </p:sp>
    </p:spTree>
    <p:extLst>
      <p:ext uri="{BB962C8B-B14F-4D97-AF65-F5344CB8AC3E}">
        <p14:creationId xmlns:p14="http://schemas.microsoft.com/office/powerpoint/2010/main" val="40724597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1665187" y="1690061"/>
            <a:ext cx="8208155"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11.3-Risk Assessment</a:t>
            </a:r>
          </a:p>
          <a:p>
            <a:pPr marL="0" indent="0" algn="just">
              <a:buNone/>
            </a:pPr>
            <a:r>
              <a:rPr lang="en-US" sz="2000" dirty="0">
                <a:latin typeface="Alexandria SemiBold" pitchFamily="2" charset="-78"/>
                <a:cs typeface="Alexandria SemiBold" pitchFamily="2" charset="-78"/>
              </a:rPr>
              <a:t>The project base plan is a single scenario where the inputs are EVs for continuous chance variables. For a discrete variable, I use the outcome nearest  the EV. Stochastic calculations at an appropriate level, perhaps the asset  model, are the means to evaluate schedule, cost, and performance.  We need judgments for the values of every input variable in the model.  The list includes, especially, risks from Risk Identification. Typically, the  most capable available persons judge these values. Their assessments include: </a:t>
            </a:r>
          </a:p>
        </p:txBody>
      </p:sp>
    </p:spTree>
    <p:extLst>
      <p:ext uri="{BB962C8B-B14F-4D97-AF65-F5344CB8AC3E}">
        <p14:creationId xmlns:p14="http://schemas.microsoft.com/office/powerpoint/2010/main" val="14213541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572544" y="1724129"/>
            <a:ext cx="7692081" cy="317009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Single values for variables that are well known or can be calculated with precision; single values also suffice for less-important variables (prioritized subjectively at this stage) Probability distributions for important uncertain values in the project model Probabilities for discrete risk events  Probability distributions for impact variables that become relevant when the associated risk events occur (e.g., remedial action cost incurred because of a delayed shipment) Single-value or probability distributions for contingency plan implementation costs.</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52675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77488" y="2477495"/>
            <a:ext cx="6297265" cy="3067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050" name="Picture 2" descr="What is a Risk Register? [+ Templates] | monday.com Blog">
            <a:extLst>
              <a:ext uri="{FF2B5EF4-FFF2-40B4-BE49-F238E27FC236}">
                <a16:creationId xmlns:a16="http://schemas.microsoft.com/office/drawing/2014/main" id="{BE5DBB7D-075B-F103-9CAE-029C268AE5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725" y="1192303"/>
            <a:ext cx="8017505" cy="490659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8A1A035-F966-6053-88DC-FA0CB1F3033E}"/>
              </a:ext>
            </a:extLst>
          </p:cNvPr>
          <p:cNvSpPr txBox="1"/>
          <p:nvPr/>
        </p:nvSpPr>
        <p:spPr>
          <a:xfrm>
            <a:off x="3581400" y="794657"/>
            <a:ext cx="2931059" cy="369332"/>
          </a:xfrm>
          <a:prstGeom prst="rect">
            <a:avLst/>
          </a:prstGeom>
          <a:noFill/>
        </p:spPr>
        <p:txBody>
          <a:bodyPr wrap="none" rtlCol="0">
            <a:spAutoFit/>
          </a:bodyPr>
          <a:lstStyle/>
          <a:p>
            <a:r>
              <a:rPr lang="en-US" dirty="0"/>
              <a:t>Defining Risk level in a matrix</a:t>
            </a:r>
          </a:p>
        </p:txBody>
      </p:sp>
      <p:pic>
        <p:nvPicPr>
          <p:cNvPr id="4" name="Picture 2" descr="A risk might be low impact and unlikely, low impact and likely, high impact but unlikely, or high impact and likely">
            <a:extLst>
              <a:ext uri="{FF2B5EF4-FFF2-40B4-BE49-F238E27FC236}">
                <a16:creationId xmlns:a16="http://schemas.microsoft.com/office/drawing/2014/main" id="{763DBF84-A378-6ABB-7086-155C3DC7BE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29850" y="1324374"/>
            <a:ext cx="2850975" cy="2463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45261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665188" y="1765487"/>
            <a:ext cx="7692081"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11.4-Risk Analysis</a:t>
            </a:r>
          </a:p>
          <a:p>
            <a:pPr marL="0" indent="0" algn="just">
              <a:buNone/>
            </a:pPr>
            <a:r>
              <a:rPr lang="en-US" sz="2000" dirty="0">
                <a:latin typeface="Alexandria SemiBold" pitchFamily="2" charset="-78"/>
                <a:cs typeface="Alexandria SemiBold" pitchFamily="2" charset="-78"/>
              </a:rPr>
              <a:t>Risk Analysis is about understanding overall project risk. The stochastic  asset model is the basis for credible forecasts. Some practitioners carry stochastic calculations through the detailed project model as well, though this may be overkill. </a:t>
            </a:r>
          </a:p>
          <a:p>
            <a:pPr marL="0" indent="0" algn="just">
              <a:buNone/>
            </a:pPr>
            <a:r>
              <a:rPr lang="en-US" sz="2000" dirty="0">
                <a:latin typeface="Alexandria SemiBold" pitchFamily="2" charset="-78"/>
                <a:cs typeface="Alexandria SemiBold" pitchFamily="2" charset="-78"/>
              </a:rPr>
              <a:t>A common display of project risk is a cumulative distribution diagram, such as the solid curve in Figure 8.2. The Base Case is only one scenario, used here as the zero reference.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497716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61D4C741-E9AC-0FFB-E682-56A8829BFF12}"/>
              </a:ext>
            </a:extLst>
          </p:cNvPr>
          <p:cNvSpPr txBox="1"/>
          <p:nvPr/>
        </p:nvSpPr>
        <p:spPr>
          <a:xfrm>
            <a:off x="1797289" y="1919156"/>
            <a:ext cx="7694194"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Cumulative distributions show the possibilities. Here we view project cost distributions (which may incorporate cost-equivalent considerations for schedule and performance) both before  and after implementing risk-mitigation actions. An asset's value distribution would be similar (assuming the model includes all life-cycle effects),  though the x-axis would instead be the asset value outcome (usually PV). </a:t>
            </a:r>
          </a:p>
        </p:txBody>
      </p:sp>
    </p:spTree>
    <p:extLst>
      <p:ext uri="{BB962C8B-B14F-4D97-AF65-F5344CB8AC3E}">
        <p14:creationId xmlns:p14="http://schemas.microsoft.com/office/powerpoint/2010/main" val="5345953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098" name="Picture 2" descr="4 Risk Management Strategies for Workplace Health &amp; Safety - Vatix">
            <a:extLst>
              <a:ext uri="{FF2B5EF4-FFF2-40B4-BE49-F238E27FC236}">
                <a16:creationId xmlns:a16="http://schemas.microsoft.com/office/drawing/2014/main" id="{AEECE129-80BA-512B-38B1-9CDE63B5D4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1682564"/>
            <a:ext cx="6793012" cy="349636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1A12927-287D-DD22-DA4D-AD115729E161}"/>
              </a:ext>
            </a:extLst>
          </p:cNvPr>
          <p:cNvSpPr txBox="1"/>
          <p:nvPr/>
        </p:nvSpPr>
        <p:spPr>
          <a:xfrm>
            <a:off x="4125686" y="762000"/>
            <a:ext cx="3383234" cy="369332"/>
          </a:xfrm>
          <a:prstGeom prst="rect">
            <a:avLst/>
          </a:prstGeom>
          <a:noFill/>
        </p:spPr>
        <p:txBody>
          <a:bodyPr wrap="none" rtlCol="0">
            <a:spAutoFit/>
          </a:bodyPr>
          <a:lstStyle/>
          <a:p>
            <a:r>
              <a:rPr lang="en-US" dirty="0"/>
              <a:t>Risk probability and impact matrix</a:t>
            </a:r>
          </a:p>
        </p:txBody>
      </p:sp>
    </p:spTree>
    <p:extLst>
      <p:ext uri="{BB962C8B-B14F-4D97-AF65-F5344CB8AC3E}">
        <p14:creationId xmlns:p14="http://schemas.microsoft.com/office/powerpoint/2010/main" val="18732041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26" name="Picture 2" descr="Simple Safety Risk Register Template">
            <a:extLst>
              <a:ext uri="{FF2B5EF4-FFF2-40B4-BE49-F238E27FC236}">
                <a16:creationId xmlns:a16="http://schemas.microsoft.com/office/drawing/2014/main" id="{244AD222-F72F-9B7D-A17C-D3EF714882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055" y="1285192"/>
            <a:ext cx="10305688" cy="44774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0214483-A2EB-FEAA-01AD-FE2B85A59B3B}"/>
              </a:ext>
            </a:extLst>
          </p:cNvPr>
          <p:cNvSpPr txBox="1"/>
          <p:nvPr/>
        </p:nvSpPr>
        <p:spPr>
          <a:xfrm>
            <a:off x="3603171" y="805543"/>
            <a:ext cx="1415259" cy="369332"/>
          </a:xfrm>
          <a:prstGeom prst="rect">
            <a:avLst/>
          </a:prstGeom>
          <a:noFill/>
        </p:spPr>
        <p:txBody>
          <a:bodyPr wrap="none" rtlCol="0">
            <a:spAutoFit/>
          </a:bodyPr>
          <a:lstStyle/>
          <a:p>
            <a:r>
              <a:rPr lang="en-US" dirty="0"/>
              <a:t>Risk Analysis </a:t>
            </a:r>
          </a:p>
        </p:txBody>
      </p:sp>
    </p:spTree>
    <p:extLst>
      <p:ext uri="{BB962C8B-B14F-4D97-AF65-F5344CB8AC3E}">
        <p14:creationId xmlns:p14="http://schemas.microsoft.com/office/powerpoint/2010/main" val="1639694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07EA5482-3793-1858-95EF-06833E0F153F}"/>
              </a:ext>
            </a:extLst>
          </p:cNvPr>
          <p:cNvPicPr>
            <a:picLocks noGrp="1" noChangeAspect="1"/>
          </p:cNvPicPr>
          <p:nvPr/>
        </p:nvPicPr>
        <p:blipFill>
          <a:blip r:embed="rId3"/>
          <a:stretch>
            <a:fillRect/>
          </a:stretch>
        </p:blipFill>
        <p:spPr>
          <a:xfrm>
            <a:off x="1333001" y="1894442"/>
            <a:ext cx="8981161" cy="3074085"/>
          </a:xfrm>
          <a:prstGeom prst="rect">
            <a:avLst/>
          </a:prstGeom>
        </p:spPr>
      </p:pic>
    </p:spTree>
    <p:extLst>
      <p:ext uri="{BB962C8B-B14F-4D97-AF65-F5344CB8AC3E}">
        <p14:creationId xmlns:p14="http://schemas.microsoft.com/office/powerpoint/2010/main" val="41931668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EDA8E41-6F1D-0560-C768-6960B8C5ACC2}"/>
              </a:ext>
            </a:extLst>
          </p:cNvPr>
          <p:cNvSpPr txBox="1"/>
          <p:nvPr/>
        </p:nvSpPr>
        <p:spPr>
          <a:xfrm>
            <a:off x="1665188" y="1805410"/>
            <a:ext cx="8240812" cy="286232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11.5-Risk  Response Planning </a:t>
            </a:r>
          </a:p>
          <a:p>
            <a:pPr marL="0" indent="0" algn="just">
              <a:buNone/>
            </a:pPr>
            <a:r>
              <a:rPr lang="en-US" sz="2000" dirty="0">
                <a:latin typeface="Alexandria SemiBold" pitchFamily="2" charset="-78"/>
                <a:cs typeface="Alexandria SemiBold" pitchFamily="2" charset="-78"/>
              </a:rPr>
              <a:t>What we do about the risks? This is the topic of Risk Response Planning.  Figure 8.4 shows the hierarchy of this process.  Use brainstorming and checklists again to identify candidate actions for  mitigating each risk (or enhancing opportunities). Appendix 8C, Mitigating  and Avoiding Risks, may provide you with some ideas. For this discussion,  we will assume risks are only of the "threat" variety. Actions typically reduce or eliminate risk or affect the impact, should the risk event occur. </a:t>
            </a:r>
          </a:p>
        </p:txBody>
      </p:sp>
    </p:spTree>
    <p:extLst>
      <p:ext uri="{BB962C8B-B14F-4D97-AF65-F5344CB8AC3E}">
        <p14:creationId xmlns:p14="http://schemas.microsoft.com/office/powerpoint/2010/main" val="20100690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148" name="Picture 4">
            <a:extLst>
              <a:ext uri="{FF2B5EF4-FFF2-40B4-BE49-F238E27FC236}">
                <a16:creationId xmlns:a16="http://schemas.microsoft.com/office/drawing/2014/main" id="{D6941502-F668-ECA5-94E7-85C78336F5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8126" t="25367"/>
          <a:stretch/>
        </p:blipFill>
        <p:spPr bwMode="auto">
          <a:xfrm>
            <a:off x="3428999" y="1285192"/>
            <a:ext cx="4976446" cy="399437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0B11E51-301B-3E30-0749-AF23CB31AC62}"/>
              </a:ext>
            </a:extLst>
          </p:cNvPr>
          <p:cNvSpPr txBox="1"/>
          <p:nvPr/>
        </p:nvSpPr>
        <p:spPr>
          <a:xfrm>
            <a:off x="3102429" y="816429"/>
            <a:ext cx="3682547" cy="369332"/>
          </a:xfrm>
          <a:prstGeom prst="rect">
            <a:avLst/>
          </a:prstGeom>
          <a:noFill/>
        </p:spPr>
        <p:txBody>
          <a:bodyPr wrap="none" rtlCol="0">
            <a:spAutoFit/>
          </a:bodyPr>
          <a:lstStyle/>
          <a:p>
            <a:r>
              <a:rPr lang="en-US" dirty="0"/>
              <a:t>Risk Response (Treatment) strategies </a:t>
            </a:r>
          </a:p>
        </p:txBody>
      </p:sp>
    </p:spTree>
    <p:extLst>
      <p:ext uri="{BB962C8B-B14F-4D97-AF65-F5344CB8AC3E}">
        <p14:creationId xmlns:p14="http://schemas.microsoft.com/office/powerpoint/2010/main" val="32473944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194" name="Picture 2">
            <a:extLst>
              <a:ext uri="{FF2B5EF4-FFF2-40B4-BE49-F238E27FC236}">
                <a16:creationId xmlns:a16="http://schemas.microsoft.com/office/drawing/2014/main" id="{B30016A3-519F-37F2-7FAD-AF0BB4699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2520" y="1547811"/>
            <a:ext cx="4667250" cy="376237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a:extLst>
              <a:ext uri="{FF2B5EF4-FFF2-40B4-BE49-F238E27FC236}">
                <a16:creationId xmlns:a16="http://schemas.microsoft.com/office/drawing/2014/main" id="{A025B700-D36C-8AC9-AD8F-2F0D52DFAD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562" y="2157410"/>
            <a:ext cx="4286250" cy="25431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FD062CF-A0BB-C8F5-07B3-C5CE5F919AFD}"/>
              </a:ext>
            </a:extLst>
          </p:cNvPr>
          <p:cNvSpPr txBox="1"/>
          <p:nvPr/>
        </p:nvSpPr>
        <p:spPr>
          <a:xfrm>
            <a:off x="3102429" y="816429"/>
            <a:ext cx="3682547" cy="369332"/>
          </a:xfrm>
          <a:prstGeom prst="rect">
            <a:avLst/>
          </a:prstGeom>
          <a:noFill/>
        </p:spPr>
        <p:txBody>
          <a:bodyPr wrap="none" rtlCol="0">
            <a:spAutoFit/>
          </a:bodyPr>
          <a:lstStyle/>
          <a:p>
            <a:r>
              <a:rPr lang="en-US" dirty="0"/>
              <a:t>Risk Response (Treatment) strategies </a:t>
            </a:r>
          </a:p>
        </p:txBody>
      </p:sp>
    </p:spTree>
    <p:extLst>
      <p:ext uri="{BB962C8B-B14F-4D97-AF65-F5344CB8AC3E}">
        <p14:creationId xmlns:p14="http://schemas.microsoft.com/office/powerpoint/2010/main" val="4740703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122" name="Picture 2" descr="Risk treatment options. | Download Scientific Diagram">
            <a:extLst>
              <a:ext uri="{FF2B5EF4-FFF2-40B4-BE49-F238E27FC236}">
                <a16:creationId xmlns:a16="http://schemas.microsoft.com/office/drawing/2014/main" id="{1E378BBD-E22A-85AC-D595-062E2F91B3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0237" y="1809012"/>
            <a:ext cx="4186176" cy="356853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Risk Treatment - an overview | ScienceDirect Topics">
            <a:extLst>
              <a:ext uri="{FF2B5EF4-FFF2-40B4-BE49-F238E27FC236}">
                <a16:creationId xmlns:a16="http://schemas.microsoft.com/office/drawing/2014/main" id="{E3E07691-8904-61C0-F730-EA0543FA46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04386" y="1136092"/>
            <a:ext cx="3744685" cy="300445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E0D189A-8F9E-1103-9A05-4B61C11497DC}"/>
              </a:ext>
            </a:extLst>
          </p:cNvPr>
          <p:cNvSpPr txBox="1"/>
          <p:nvPr/>
        </p:nvSpPr>
        <p:spPr>
          <a:xfrm>
            <a:off x="3102429" y="816429"/>
            <a:ext cx="4471737" cy="369332"/>
          </a:xfrm>
          <a:prstGeom prst="rect">
            <a:avLst/>
          </a:prstGeom>
          <a:noFill/>
        </p:spPr>
        <p:txBody>
          <a:bodyPr wrap="none" rtlCol="0">
            <a:spAutoFit/>
          </a:bodyPr>
          <a:lstStyle/>
          <a:p>
            <a:r>
              <a:rPr lang="en-US" dirty="0"/>
              <a:t>Threat - Risk Response (Treatment) strategies </a:t>
            </a:r>
          </a:p>
        </p:txBody>
      </p:sp>
      <p:pic>
        <p:nvPicPr>
          <p:cNvPr id="5126" name="Picture 6">
            <a:extLst>
              <a:ext uri="{FF2B5EF4-FFF2-40B4-BE49-F238E27FC236}">
                <a16:creationId xmlns:a16="http://schemas.microsoft.com/office/drawing/2014/main" id="{69A43E0B-077C-1DA3-D831-1E8E024324F6}"/>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49286"/>
          <a:stretch/>
        </p:blipFill>
        <p:spPr bwMode="auto">
          <a:xfrm>
            <a:off x="5648306" y="4282066"/>
            <a:ext cx="4128422" cy="21909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89034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E0D189A-8F9E-1103-9A05-4B61C11497DC}"/>
              </a:ext>
            </a:extLst>
          </p:cNvPr>
          <p:cNvSpPr txBox="1"/>
          <p:nvPr/>
        </p:nvSpPr>
        <p:spPr>
          <a:xfrm>
            <a:off x="3102429" y="816429"/>
            <a:ext cx="5166158" cy="369332"/>
          </a:xfrm>
          <a:prstGeom prst="rect">
            <a:avLst/>
          </a:prstGeom>
          <a:noFill/>
        </p:spPr>
        <p:txBody>
          <a:bodyPr wrap="none" rtlCol="0">
            <a:spAutoFit/>
          </a:bodyPr>
          <a:lstStyle/>
          <a:p>
            <a:r>
              <a:rPr lang="en-US" dirty="0"/>
              <a:t>Opportunities - Risk Response (Treatment) strategies </a:t>
            </a:r>
          </a:p>
        </p:txBody>
      </p:sp>
      <p:pic>
        <p:nvPicPr>
          <p:cNvPr id="16386" name="Picture 2">
            <a:extLst>
              <a:ext uri="{FF2B5EF4-FFF2-40B4-BE49-F238E27FC236}">
                <a16:creationId xmlns:a16="http://schemas.microsoft.com/office/drawing/2014/main" id="{A05E9249-5E0D-D6C2-7512-453B76DA7C6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50625"/>
          <a:stretch/>
        </p:blipFill>
        <p:spPr bwMode="auto">
          <a:xfrm>
            <a:off x="2844037" y="1788317"/>
            <a:ext cx="6019800" cy="3281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22761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38797"/>
            <a:ext cx="8417320" cy="1938992"/>
          </a:xfrm>
          <a:prstGeom prst="rect">
            <a:avLst/>
          </a:prstGeom>
          <a:noFill/>
        </p:spPr>
        <p:txBody>
          <a:bodyPr wrap="square" rtlCol="0">
            <a:spAutoFit/>
          </a:bodyPr>
          <a:lstStyle/>
          <a:p>
            <a:pPr algn="just"/>
            <a:r>
              <a:rPr lang="en-US" sz="2400" dirty="0">
                <a:latin typeface="Alexandria SemiBold" pitchFamily="2" charset="-78"/>
                <a:cs typeface="Alexandria SemiBold" pitchFamily="2" charset="-78"/>
              </a:rPr>
              <a:t>From among the potential actions, which are cost effective to implement? The optimal project plan incorporates the combination of actions that adds most value to the organization. </a:t>
            </a:r>
          </a:p>
          <a:p>
            <a:pPr marL="0" indent="0" algn="just">
              <a:buNone/>
            </a:pPr>
            <a:endParaRPr lang="en-US" sz="24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7" name="Content Placeholder 3">
            <a:extLst>
              <a:ext uri="{FF2B5EF4-FFF2-40B4-BE49-F238E27FC236}">
                <a16:creationId xmlns:a16="http://schemas.microsoft.com/office/drawing/2014/main" id="{6C4E3FBA-2A6E-9940-D474-47E7474C572E}"/>
              </a:ext>
            </a:extLst>
          </p:cNvPr>
          <p:cNvPicPr>
            <a:picLocks noGrp="1" noChangeAspect="1"/>
          </p:cNvPicPr>
          <p:nvPr/>
        </p:nvPicPr>
        <p:blipFill>
          <a:blip r:embed="rId5"/>
          <a:stretch>
            <a:fillRect/>
          </a:stretch>
        </p:blipFill>
        <p:spPr>
          <a:xfrm>
            <a:off x="4788850" y="1756345"/>
            <a:ext cx="7231176" cy="4389991"/>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598250" y="2786744"/>
            <a:ext cx="789898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In a simple world, we could do a risk/cost/benefit analysis on every candidate action. The decisions would be simple: Implement those actions that add more EV benefit than their EV cost, However, correlations cloud the picture: </a:t>
            </a:r>
          </a:p>
          <a:p>
            <a:pPr marL="0" indent="0" algn="just">
              <a:buNone/>
            </a:pPr>
            <a:r>
              <a:rPr lang="en-US" sz="2000" dirty="0">
                <a:latin typeface="Alexandria SemiBold" pitchFamily="2" charset="-78"/>
                <a:cs typeface="Alexandria SemiBold" pitchFamily="2" charset="-78"/>
              </a:rPr>
              <a:t>A risk mitigation action may affect more than one risk. Synergies: "Killing two birds with one stone."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768519" y="2551300"/>
            <a:ext cx="6992599"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In a simple world, we could do a risk/cost/benefit analysis on every candidate action. The decisions would be simple: Implement those actions that add more EV benefit than their EV cost, However, correlations cloud the picture: </a:t>
            </a:r>
          </a:p>
          <a:p>
            <a:pPr marL="0" indent="0" algn="just">
              <a:buNone/>
            </a:pPr>
            <a:r>
              <a:rPr lang="en-US" sz="2000" dirty="0">
                <a:latin typeface="Alexandria SemiBold" pitchFamily="2" charset="-78"/>
                <a:cs typeface="Alexandria SemiBold" pitchFamily="2" charset="-78"/>
              </a:rPr>
              <a:t>A risk mitigation action may affect more than one risk. Synergies: "Killing two birds with one stone."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907525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766458" y="2548008"/>
            <a:ext cx="7303458" cy="193899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Several actions may be candidates for mitigating one risk. Either action may appear feasible, but together they are not. "Diminishing returns." Implementing actions may affect the feasibility of mitigating other risks and the effects of other actions (both in probability and impact).</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8237770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15137" y="2744885"/>
            <a:ext cx="7037136" cy="1938992"/>
          </a:xfrm>
          <a:prstGeom prst="rect">
            <a:avLst/>
          </a:prstGeom>
          <a:noFill/>
        </p:spPr>
        <p:txBody>
          <a:bodyPr wrap="square">
            <a:spAutoFit/>
          </a:bodyPr>
          <a:lstStyle/>
          <a:p>
            <a:pPr algn="just"/>
            <a:r>
              <a:rPr lang="en-US" sz="2000" dirty="0">
                <a:latin typeface="Alexandria SemiBold" pitchFamily="2" charset="-78"/>
                <a:cs typeface="Alexandria SemiBold" pitchFamily="2" charset="-78"/>
              </a:rPr>
              <a:t>These are common problems in portfolio analysis. Here, instead of a portfolio of investments, we have a suite of actions and are selecting portfolio of response actions. There is much subjectivity in analysis work, and part of the analysis discipline is focusing on elements that matter most. </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593467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760708" y="2551300"/>
            <a:ext cx="7037136" cy="2554545"/>
          </a:xfrm>
          <a:prstGeom prst="rect">
            <a:avLst/>
          </a:prstGeom>
          <a:noFill/>
        </p:spPr>
        <p:txBody>
          <a:bodyPr wrap="square">
            <a:spAutoFit/>
          </a:bodyPr>
          <a:lstStyle/>
          <a:p>
            <a:pPr marL="0" indent="0">
              <a:buNone/>
            </a:pPr>
            <a:r>
              <a:rPr lang="en-US" sz="2000" dirty="0">
                <a:latin typeface="Alexandria SemiBold" pitchFamily="2" charset="-78"/>
                <a:cs typeface="Alexandria SemiBold" pitchFamily="2" charset="-78"/>
              </a:rPr>
              <a:t>What if there isn't enough money (or other constraining resource) to perform  all worthwhile risk-abatement actions? Like elsewhere in life, we prioritize. </a:t>
            </a:r>
          </a:p>
          <a:p>
            <a:pPr marL="0" indent="0">
              <a:buNone/>
            </a:pPr>
            <a:r>
              <a:rPr lang="en-US" sz="2000" dirty="0">
                <a:latin typeface="Alexandria SemiBold" pitchFamily="2" charset="-78"/>
                <a:cs typeface="Alexandria SemiBold" pitchFamily="2" charset="-78"/>
              </a:rPr>
              <a:t>Instead of implementing every thug with a positive EMV-notwithstanding the portfolio issues just mentioned-we would prioritize to do the best with what we have. Most practitioners use a return on investment-like criterion.</a:t>
            </a:r>
          </a:p>
          <a:p>
            <a:pPr marL="0" indent="0" algn="just">
              <a:buNone/>
            </a:pPr>
            <a:endParaRPr lang="en-US" sz="20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9560706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Content Placeholder 2">
            <a:extLst>
              <a:ext uri="{FF2B5EF4-FFF2-40B4-BE49-F238E27FC236}">
                <a16:creationId xmlns:a16="http://schemas.microsoft.com/office/drawing/2014/main" id="{21D3E04D-FD14-4EB5-DB45-3030B2688803}"/>
              </a:ext>
            </a:extLst>
          </p:cNvPr>
          <p:cNvSpPr>
            <a:spLocks noGrp="1"/>
          </p:cNvSpPr>
          <p:nvPr/>
        </p:nvSpPr>
        <p:spPr>
          <a:xfrm>
            <a:off x="3970420" y="3428999"/>
            <a:ext cx="7383379" cy="2175669"/>
          </a:xfrm>
          <a:prstGeom prst="rect">
            <a:avLst/>
          </a:prstGeom>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600" dirty="0">
                <a:latin typeface="Alexandria SemiBold" pitchFamily="2" charset="-78"/>
                <a:cs typeface="Alexandria SemiBold" pitchFamily="2" charset="-78"/>
              </a:rPr>
              <a:t>The most popular ranking criterion, discounted return on investment </a:t>
            </a:r>
          </a:p>
          <a:p>
            <a:pPr marL="0" indent="0">
              <a:buNone/>
            </a:pPr>
            <a:endParaRPr lang="en-US" dirty="0"/>
          </a:p>
          <a:p>
            <a:pPr marL="0" indent="0">
              <a:buNone/>
            </a:pPr>
            <a:endParaRPr lang="en-US" dirty="0"/>
          </a:p>
          <a:p>
            <a:pPr marL="0" indent="0">
              <a:buNone/>
            </a:pPr>
            <a:endParaRPr lang="en-US" u="sng" dirty="0"/>
          </a:p>
          <a:p>
            <a:pPr marL="0" indent="0">
              <a:buNone/>
            </a:pPr>
            <a:endParaRPr lang="en-US" u="sng" dirty="0"/>
          </a:p>
          <a:p>
            <a:pPr marL="0" indent="0">
              <a:buNone/>
            </a:pPr>
            <a:endParaRPr lang="en-US" u="sng" dirty="0"/>
          </a:p>
          <a:p>
            <a:pPr marL="0" indent="0">
              <a:buNone/>
            </a:pPr>
            <a:r>
              <a:rPr lang="en-US" sz="3800" dirty="0">
                <a:latin typeface="Alexandria SemiBold" pitchFamily="2" charset="-78"/>
                <a:cs typeface="Alexandria SemiBold" pitchFamily="2" charset="-78"/>
              </a:rPr>
              <a:t>Choose to implement those actions with the highest DROI first. </a:t>
            </a:r>
          </a:p>
        </p:txBody>
      </p:sp>
      <p:pic>
        <p:nvPicPr>
          <p:cNvPr id="7" name="Picture 3">
            <a:extLst>
              <a:ext uri="{FF2B5EF4-FFF2-40B4-BE49-F238E27FC236}">
                <a16:creationId xmlns:a16="http://schemas.microsoft.com/office/drawing/2014/main" id="{B09F1EE3-635A-36E9-B9A3-D760BC4F12AB}"/>
              </a:ext>
            </a:extLst>
          </p:cNvPr>
          <p:cNvPicPr>
            <a:picLocks noChangeAspect="1"/>
          </p:cNvPicPr>
          <p:nvPr/>
        </p:nvPicPr>
        <p:blipFill>
          <a:blip r:embed="rId5"/>
          <a:stretch>
            <a:fillRect/>
          </a:stretch>
        </p:blipFill>
        <p:spPr>
          <a:xfrm>
            <a:off x="4112816" y="4022594"/>
            <a:ext cx="6864263" cy="840771"/>
          </a:xfrm>
          <a:prstGeom prst="rect">
            <a:avLst/>
          </a:prstGeom>
        </p:spPr>
      </p:pic>
    </p:spTree>
    <p:extLst>
      <p:ext uri="{BB962C8B-B14F-4D97-AF65-F5344CB8AC3E}">
        <p14:creationId xmlns:p14="http://schemas.microsoft.com/office/powerpoint/2010/main" val="35859825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3629472" y="2443320"/>
            <a:ext cx="6943253" cy="317009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11.6-Risk Monitoring and Control </a:t>
            </a:r>
          </a:p>
          <a:p>
            <a:pPr marL="0" indent="0" algn="just">
              <a:buNone/>
            </a:pPr>
            <a:r>
              <a:rPr lang="en-US" sz="2000" dirty="0">
                <a:latin typeface="Alexandria SemiBold" pitchFamily="2" charset="-78"/>
                <a:cs typeface="Alexandria SemiBold" pitchFamily="2" charset="-78"/>
              </a:rPr>
              <a:t>An inventory of risks and actions is core to risk management. A database repository is the foundation. Data fields include various classifications, responsibilities, watch points, and time windows. Recording original estimates and actual outcomes is key to judgment performance feedback. Appendix 8B, Risk Management Plan, provides more details about this </a:t>
            </a:r>
          </a:p>
          <a:p>
            <a:pPr marL="0" indent="0" algn="just">
              <a:buNone/>
            </a:pPr>
            <a:r>
              <a:rPr lang="en-US" sz="2000" dirty="0">
                <a:latin typeface="Alexandria SemiBold" pitchFamily="2" charset="-78"/>
                <a:cs typeface="Alexandria SemiBold" pitchFamily="2" charset="-78"/>
              </a:rPr>
              <a:t>database. </a:t>
            </a: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16618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6CD1245-70CF-9706-228B-98EDB40CACC3}"/>
              </a:ext>
            </a:extLst>
          </p:cNvPr>
          <p:cNvSpPr txBox="1"/>
          <p:nvPr/>
        </p:nvSpPr>
        <p:spPr>
          <a:xfrm>
            <a:off x="3858277" y="2783568"/>
            <a:ext cx="7077292"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At major milestones or other suitable points, post-implementation reviews are essential for participants' learning and for capturing knowledge. This is perhaps the single most important way in which to improve an organization's planning and evaluation processes and skills. </a:t>
            </a:r>
          </a:p>
        </p:txBody>
      </p:sp>
    </p:spTree>
    <p:extLst>
      <p:ext uri="{BB962C8B-B14F-4D97-AF65-F5344CB8AC3E}">
        <p14:creationId xmlns:p14="http://schemas.microsoft.com/office/powerpoint/2010/main" val="37882424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981837" y="2551300"/>
            <a:ext cx="6100010" cy="3539430"/>
          </a:xfrm>
          <a:prstGeom prst="rect">
            <a:avLst/>
          </a:prstGeom>
          <a:noFill/>
        </p:spPr>
        <p:txBody>
          <a:bodyPr wrap="square">
            <a:spAutoFit/>
          </a:bodyPr>
          <a:lstStyle/>
          <a:p>
            <a:pPr marL="0" indent="0">
              <a:buNone/>
            </a:pPr>
            <a:r>
              <a:rPr lang="en-US" sz="3200" b="1" dirty="0">
                <a:latin typeface="Alexandria SemiBold" pitchFamily="2" charset="-78"/>
                <a:cs typeface="Alexandria SemiBold" pitchFamily="2" charset="-78"/>
              </a:rPr>
              <a:t>Recourse:</a:t>
            </a:r>
          </a:p>
          <a:p>
            <a:pPr marL="0" indent="0">
              <a:buNone/>
            </a:pPr>
            <a:r>
              <a:rPr lang="en-US" sz="3200" dirty="0">
                <a:latin typeface="Alexandria SemiBold" pitchFamily="2" charset="-78"/>
                <a:cs typeface="Alexandria SemiBold" pitchFamily="2" charset="-78"/>
              </a:rPr>
              <a:t>RISK and DECISION ANALYSIS in Projects</a:t>
            </a:r>
          </a:p>
          <a:p>
            <a:pPr marL="0" indent="0">
              <a:buNone/>
            </a:pPr>
            <a:r>
              <a:rPr lang="en-US" sz="3200" dirty="0">
                <a:latin typeface="Alexandria SemiBold" pitchFamily="2" charset="-78"/>
                <a:cs typeface="Alexandria SemiBold" pitchFamily="2" charset="-78"/>
              </a:rPr>
              <a:t>Second Edition</a:t>
            </a:r>
          </a:p>
          <a:p>
            <a:pPr marL="0" indent="0">
              <a:buNone/>
            </a:pPr>
            <a:r>
              <a:rPr lang="en-US" sz="3200" dirty="0">
                <a:latin typeface="Alexandria SemiBold" pitchFamily="2" charset="-78"/>
                <a:cs typeface="Alexandria SemiBold" pitchFamily="2" charset="-78"/>
              </a:rPr>
              <a:t>By: John Schuyler</a:t>
            </a:r>
          </a:p>
          <a:p>
            <a:pPr marL="0" indent="0">
              <a:buNone/>
            </a:pPr>
            <a:endParaRPr lang="en-US" sz="3200" dirty="0">
              <a:latin typeface="Alexandria SemiBold" pitchFamily="2" charset="-78"/>
              <a:cs typeface="Alexandria SemiBold" pitchFamily="2" charset="-78"/>
            </a:endParaRPr>
          </a:p>
          <a:p>
            <a:pPr marL="0" indent="0">
              <a:buNone/>
            </a:pPr>
            <a:r>
              <a:rPr lang="en-US" sz="3200" dirty="0">
                <a:latin typeface="Alexandria SemiBold" pitchFamily="2" charset="-78"/>
                <a:cs typeface="Alexandria SemiBold" pitchFamily="2" charset="-78"/>
              </a:rPr>
              <a:t>Chapter 8</a:t>
            </a:r>
          </a:p>
        </p:txBody>
      </p:sp>
    </p:spTree>
    <p:extLst>
      <p:ext uri="{BB962C8B-B14F-4D97-AF65-F5344CB8AC3E}">
        <p14:creationId xmlns:p14="http://schemas.microsoft.com/office/powerpoint/2010/main" val="6197682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8DC91BC-A071-4785-985B-4505638B886B}"/>
</file>

<file path=customXml/itemProps2.xml><?xml version="1.0" encoding="utf-8"?>
<ds:datastoreItem xmlns:ds="http://schemas.openxmlformats.org/officeDocument/2006/customXml" ds:itemID="{B121E57A-77CD-4D45-BCE7-20D9F78F9079}"/>
</file>

<file path=customXml/itemProps3.xml><?xml version="1.0" encoding="utf-8"?>
<ds:datastoreItem xmlns:ds="http://schemas.openxmlformats.org/officeDocument/2006/customXml" ds:itemID="{C7BD2C84-F776-439E-A09E-337799306BFD}"/>
</file>

<file path=docProps/app.xml><?xml version="1.0" encoding="utf-8"?>
<Properties xmlns="http://schemas.openxmlformats.org/officeDocument/2006/extended-properties" xmlns:vt="http://schemas.openxmlformats.org/officeDocument/2006/docPropsVTypes">
  <TotalTime>1058</TotalTime>
  <Words>2279</Words>
  <Application>Microsoft Office PowerPoint</Application>
  <PresentationFormat>Widescreen</PresentationFormat>
  <Paragraphs>185</Paragraphs>
  <Slides>50</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Alexandria SemiBold</vt: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Sami Alzahrani</cp:lastModifiedBy>
  <cp:revision>176</cp:revision>
  <dcterms:created xsi:type="dcterms:W3CDTF">2023-04-29T09:08:23Z</dcterms:created>
  <dcterms:modified xsi:type="dcterms:W3CDTF">2024-03-22T20:05:25Z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